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56" r:id="rId2"/>
    <p:sldId id="261" r:id="rId3"/>
    <p:sldId id="262" r:id="rId4"/>
    <p:sldId id="263" r:id="rId5"/>
    <p:sldId id="268" r:id="rId6"/>
    <p:sldId id="269" r:id="rId7"/>
    <p:sldId id="265" r:id="rId8"/>
    <p:sldId id="264" r:id="rId9"/>
    <p:sldId id="267" r:id="rId10"/>
    <p:sldId id="266" r:id="rId11"/>
    <p:sldId id="314" r:id="rId12"/>
  </p:sldIdLst>
  <p:sldSz cx="12192000" cy="6858000"/>
  <p:notesSz cx="6858000" cy="9144000"/>
  <p:embeddedFontLst>
    <p:embeddedFont>
      <p:font typeface="Microsoft YaHei" panose="020B0503020204020204" pitchFamily="34" charset="-122"/>
      <p:regular r:id="rId15"/>
      <p:bold r:id="rId16"/>
    </p:embeddedFont>
    <p:embeddedFont>
      <p:font typeface="Microsoft YaHei" panose="020B0503020204020204" pitchFamily="34" charset="-122"/>
      <p:regular r:id="rId15"/>
      <p:bold r:id="rId16"/>
    </p:embeddedFont>
    <p:embeddedFont>
      <p:font typeface="Bebas" pitchFamily="50" charset="0"/>
      <p:regular r:id="rId17"/>
    </p:embeddedFont>
    <p:embeddedFont>
      <p:font typeface="Microsoft YaHei Light" panose="020B0502040204020203" pitchFamily="34" charset="-122"/>
      <p:regular r:id="rId18"/>
    </p:embeddedFont>
    <p:embeddedFont>
      <p:font typeface="OPPOSans R" panose="00020600040101010101" pitchFamily="18" charset="-122"/>
      <p:regular r:id="rId19"/>
    </p:embeddedFont>
    <p:embeddedFont>
      <p:font typeface="等线" panose="02010600030101010101" pitchFamily="2" charset="-122"/>
      <p:regular r:id="rId20"/>
      <p:bold r:id="rId21"/>
    </p:embeddedFont>
    <p:embeddedFont>
      <p:font typeface="等线 Light" panose="02010600030101010101" pitchFamily="2" charset="-122"/>
      <p:regular r:id="rId22"/>
    </p:embeddedFont>
    <p:embeddedFont>
      <p:font typeface="微软雅黑 Light" panose="020B0502040204020203" pitchFamily="34" charset="-122"/>
      <p:regular r:id="rId23"/>
    </p:embeddedFont>
    <p:embeddedFont>
      <p:font typeface="一品创享体" panose="02000000000000000000" pitchFamily="2"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EAF1"/>
    <a:srgbClr val="F824F9"/>
    <a:srgbClr val="200EF4"/>
    <a:srgbClr val="8734CA"/>
    <a:srgbClr val="F9B869"/>
    <a:srgbClr val="F228F7"/>
    <a:srgbClr val="862A99"/>
    <a:srgbClr val="1D0ADA"/>
    <a:srgbClr val="D846F0"/>
    <a:srgbClr val="BC7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4" autoAdjust="0"/>
    <p:restoredTop sz="95713" autoAdjust="0"/>
  </p:normalViewPr>
  <p:slideViewPr>
    <p:cSldViewPr snapToGrid="0">
      <p:cViewPr varScale="1">
        <p:scale>
          <a:sx n="74" d="100"/>
          <a:sy n="74" d="100"/>
        </p:scale>
        <p:origin x="76"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71" d="100"/>
          <a:sy n="71" d="100"/>
        </p:scale>
        <p:origin x="200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5"/>
              </a:solidFill>
              <a:round/>
            </a:ln>
            <a:effectLst/>
          </c:spPr>
          <c:marker>
            <c:symbol val="x"/>
            <c:size val="9"/>
            <c:spPr>
              <a:noFill/>
              <a:ln w="9525">
                <a:solidFill>
                  <a:schemeClr val="bg1"/>
                </a:solidFill>
              </a:ln>
              <a:effectLst/>
            </c:spPr>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4.3</c:v>
                </c:pt>
                <c:pt idx="1">
                  <c:v>2.5</c:v>
                </c:pt>
                <c:pt idx="2">
                  <c:v>3.5</c:v>
                </c:pt>
                <c:pt idx="3">
                  <c:v>4.5</c:v>
                </c:pt>
                <c:pt idx="4">
                  <c:v>6.6</c:v>
                </c:pt>
                <c:pt idx="5">
                  <c:v>5</c:v>
                </c:pt>
                <c:pt idx="6">
                  <c:v>3.8</c:v>
                </c:pt>
                <c:pt idx="7">
                  <c:v>7</c:v>
                </c:pt>
                <c:pt idx="8">
                  <c:v>6.7</c:v>
                </c:pt>
                <c:pt idx="9">
                  <c:v>8.1</c:v>
                </c:pt>
                <c:pt idx="10">
                  <c:v>7.7</c:v>
                </c:pt>
                <c:pt idx="11">
                  <c:v>8.3000000000000007</c:v>
                </c:pt>
              </c:numCache>
            </c:numRef>
          </c:val>
          <c:smooth val="1"/>
          <c:extLst>
            <c:ext xmlns:c16="http://schemas.microsoft.com/office/drawing/2014/chart" uri="{C3380CC4-5D6E-409C-BE32-E72D297353CC}">
              <c16:uniqueId val="{00000000-E4A6-47C1-AFDA-3BAEDFE681AD}"/>
            </c:ext>
          </c:extLst>
        </c:ser>
        <c:dLbls>
          <c:showLegendKey val="0"/>
          <c:showVal val="0"/>
          <c:showCatName val="0"/>
          <c:showSerName val="0"/>
          <c:showPercent val="0"/>
          <c:showBubbleSize val="0"/>
        </c:dLbls>
        <c:marker val="1"/>
        <c:smooth val="0"/>
        <c:axId val="710968448"/>
        <c:axId val="710944320"/>
      </c:lineChart>
      <c:catAx>
        <c:axId val="710968448"/>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710944320"/>
        <c:crosses val="autoZero"/>
        <c:auto val="1"/>
        <c:lblAlgn val="ctr"/>
        <c:lblOffset val="100"/>
        <c:noMultiLvlLbl val="0"/>
      </c:catAx>
      <c:valAx>
        <c:axId val="71094432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71096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7030A0"/>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363-4062-9654-4B942B9E9097}"/>
              </c:ext>
            </c:extLst>
          </c:dPt>
          <c:dPt>
            <c:idx val="1"/>
            <c:bubble3D val="0"/>
            <c:spPr>
              <a:solidFill>
                <a:schemeClr val="accent5">
                  <a:alpha val="53000"/>
                </a:schemeClr>
              </a:solidFill>
              <a:ln w="19050">
                <a:solidFill>
                  <a:schemeClr val="lt1"/>
                </a:solidFill>
              </a:ln>
              <a:effectLst/>
            </c:spPr>
            <c:extLst>
              <c:ext xmlns:c16="http://schemas.microsoft.com/office/drawing/2014/chart" uri="{C3380CC4-5D6E-409C-BE32-E72D297353CC}">
                <c16:uniqueId val="{00000003-1363-4062-9654-4B942B9E9097}"/>
              </c:ext>
            </c:extLst>
          </c:dPt>
          <c:dPt>
            <c:idx val="2"/>
            <c:bubble3D val="0"/>
            <c:spPr>
              <a:solidFill>
                <a:schemeClr val="accent5">
                  <a:alpha val="40000"/>
                </a:schemeClr>
              </a:solidFill>
              <a:ln w="19050">
                <a:solidFill>
                  <a:schemeClr val="lt1"/>
                </a:solidFill>
              </a:ln>
              <a:effectLst/>
            </c:spPr>
            <c:extLst>
              <c:ext xmlns:c16="http://schemas.microsoft.com/office/drawing/2014/chart" uri="{C3380CC4-5D6E-409C-BE32-E72D297353CC}">
                <c16:uniqueId val="{00000005-1363-4062-9654-4B942B9E9097}"/>
              </c:ext>
            </c:extLst>
          </c:dPt>
          <c:dPt>
            <c:idx val="3"/>
            <c:bubble3D val="0"/>
            <c:spPr>
              <a:solidFill>
                <a:schemeClr val="accent5">
                  <a:alpha val="16000"/>
                </a:schemeClr>
              </a:solidFill>
              <a:ln w="19050">
                <a:solidFill>
                  <a:schemeClr val="lt1"/>
                </a:solidFill>
              </a:ln>
              <a:effectLst/>
            </c:spPr>
            <c:extLst>
              <c:ext xmlns:c16="http://schemas.microsoft.com/office/drawing/2014/chart" uri="{C3380CC4-5D6E-409C-BE32-E72D297353CC}">
                <c16:uniqueId val="{00000007-1363-4062-9654-4B942B9E9097}"/>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363-4062-9654-4B942B9E90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7030A0"/>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AB5B-418C-90B0-1E56333104D9}"/>
              </c:ext>
            </c:extLst>
          </c:dPt>
          <c:dPt>
            <c:idx val="1"/>
            <c:bubble3D val="0"/>
            <c:spPr>
              <a:solidFill>
                <a:schemeClr val="accent5">
                  <a:alpha val="52000"/>
                </a:schemeClr>
              </a:solidFill>
              <a:ln w="19050">
                <a:solidFill>
                  <a:schemeClr val="lt1"/>
                </a:solidFill>
              </a:ln>
              <a:effectLst/>
            </c:spPr>
            <c:extLst>
              <c:ext xmlns:c16="http://schemas.microsoft.com/office/drawing/2014/chart" uri="{C3380CC4-5D6E-409C-BE32-E72D297353CC}">
                <c16:uniqueId val="{00000003-AB5B-418C-90B0-1E56333104D9}"/>
              </c:ext>
            </c:extLst>
          </c:dPt>
          <c:dPt>
            <c:idx val="2"/>
            <c:bubble3D val="0"/>
            <c:spPr>
              <a:solidFill>
                <a:schemeClr val="accent5">
                  <a:alpha val="32000"/>
                </a:schemeClr>
              </a:solidFill>
              <a:ln w="19050">
                <a:solidFill>
                  <a:schemeClr val="lt1"/>
                </a:solidFill>
              </a:ln>
              <a:effectLst/>
            </c:spPr>
            <c:extLst>
              <c:ext xmlns:c16="http://schemas.microsoft.com/office/drawing/2014/chart" uri="{C3380CC4-5D6E-409C-BE32-E72D297353CC}">
                <c16:uniqueId val="{00000005-AB5B-418C-90B0-1E56333104D9}"/>
              </c:ext>
            </c:extLst>
          </c:dPt>
          <c:dPt>
            <c:idx val="3"/>
            <c:bubble3D val="0"/>
            <c:spPr>
              <a:solidFill>
                <a:schemeClr val="accent5">
                  <a:alpha val="12000"/>
                </a:schemeClr>
              </a:solidFill>
              <a:ln w="19050">
                <a:solidFill>
                  <a:schemeClr val="lt1"/>
                </a:solidFill>
              </a:ln>
              <a:effectLst/>
            </c:spPr>
            <c:extLst>
              <c:ext xmlns:c16="http://schemas.microsoft.com/office/drawing/2014/chart" uri="{C3380CC4-5D6E-409C-BE32-E72D297353CC}">
                <c16:uniqueId val="{00000007-AB5B-418C-90B0-1E56333104D9}"/>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B5B-418C-90B0-1E56333104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7030A0"/>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F2E-4BCA-A3CD-0327690BE429}"/>
              </c:ext>
            </c:extLst>
          </c:dPt>
          <c:dPt>
            <c:idx val="1"/>
            <c:bubble3D val="0"/>
            <c:spPr>
              <a:solidFill>
                <a:schemeClr val="accent5">
                  <a:alpha val="55000"/>
                </a:schemeClr>
              </a:solidFill>
              <a:ln w="19050">
                <a:solidFill>
                  <a:schemeClr val="lt1"/>
                </a:solidFill>
              </a:ln>
              <a:effectLst/>
            </c:spPr>
            <c:extLst>
              <c:ext xmlns:c16="http://schemas.microsoft.com/office/drawing/2014/chart" uri="{C3380CC4-5D6E-409C-BE32-E72D297353CC}">
                <c16:uniqueId val="{00000003-1F2E-4BCA-A3CD-0327690BE429}"/>
              </c:ext>
            </c:extLst>
          </c:dPt>
          <c:dPt>
            <c:idx val="2"/>
            <c:bubble3D val="0"/>
            <c:spPr>
              <a:solidFill>
                <a:schemeClr val="accent5">
                  <a:alpha val="38000"/>
                </a:schemeClr>
              </a:solidFill>
              <a:ln w="19050">
                <a:solidFill>
                  <a:schemeClr val="lt1"/>
                </a:solidFill>
              </a:ln>
              <a:effectLst/>
            </c:spPr>
            <c:extLst>
              <c:ext xmlns:c16="http://schemas.microsoft.com/office/drawing/2014/chart" uri="{C3380CC4-5D6E-409C-BE32-E72D297353CC}">
                <c16:uniqueId val="{00000005-1F2E-4BCA-A3CD-0327690BE429}"/>
              </c:ext>
            </c:extLst>
          </c:dPt>
          <c:dPt>
            <c:idx val="3"/>
            <c:bubble3D val="0"/>
            <c:spPr>
              <a:solidFill>
                <a:schemeClr val="accent5">
                  <a:alpha val="16000"/>
                </a:schemeClr>
              </a:solidFill>
              <a:ln w="19050">
                <a:solidFill>
                  <a:schemeClr val="lt1"/>
                </a:solidFill>
              </a:ln>
              <a:effectLst/>
            </c:spPr>
            <c:extLst>
              <c:ext xmlns:c16="http://schemas.microsoft.com/office/drawing/2014/chart" uri="{C3380CC4-5D6E-409C-BE32-E72D297353CC}">
                <c16:uniqueId val="{00000007-1F2E-4BCA-A3CD-0327690BE429}"/>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2E-4BCA-A3CD-0327690BE42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3F7DFF7-4424-B8B4-4E75-318E424E4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932E45A-9154-E13C-E46E-1166154BA7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FFFD33-D468-4ACF-988B-8930C92D9EA1}" type="datetimeFigureOut">
              <a:rPr lang="zh-CN" altLang="en-US" smtClean="0"/>
              <a:t>2022/7/15</a:t>
            </a:fld>
            <a:endParaRPr lang="zh-CN" altLang="en-US"/>
          </a:p>
        </p:txBody>
      </p:sp>
      <p:sp>
        <p:nvSpPr>
          <p:cNvPr id="4" name="页脚占位符 3">
            <a:extLst>
              <a:ext uri="{FF2B5EF4-FFF2-40B4-BE49-F238E27FC236}">
                <a16:creationId xmlns:a16="http://schemas.microsoft.com/office/drawing/2014/main" id="{E6EEC280-1643-854D-7D22-5B7353D2A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23178B4-E210-C205-EC2B-6B6775FDE7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EA5BF0-8D7E-49F2-A688-E3EE44D9C082}" type="slidenum">
              <a:rPr lang="zh-CN" altLang="en-US" smtClean="0"/>
              <a:t>‹#›</a:t>
            </a:fld>
            <a:endParaRPr lang="zh-CN" altLang="en-US"/>
          </a:p>
        </p:txBody>
      </p:sp>
    </p:spTree>
    <p:extLst>
      <p:ext uri="{BB962C8B-B14F-4D97-AF65-F5344CB8AC3E}">
        <p14:creationId xmlns:p14="http://schemas.microsoft.com/office/powerpoint/2010/main" val="255576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A565-B5C0-48E2-A2E7-ECBB4C67886D}" type="datetimeFigureOut">
              <a:rPr lang="zh-CN" altLang="en-US" smtClean="0"/>
              <a:t>2022/7/15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3EF42-D880-4695-A8BA-DDAACC970F85}" type="slidenum">
              <a:rPr lang="zh-CN" altLang="en-US" smtClean="0"/>
              <a:t>‹#›</a:t>
            </a:fld>
            <a:endParaRPr lang="zh-CN" altLang="en-US"/>
          </a:p>
        </p:txBody>
      </p:sp>
    </p:spTree>
    <p:extLst>
      <p:ext uri="{BB962C8B-B14F-4D97-AF65-F5344CB8AC3E}">
        <p14:creationId xmlns:p14="http://schemas.microsoft.com/office/powerpoint/2010/main" val="114254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423EF42-D880-4695-A8BA-DDAACC970F85}" type="slidenum">
              <a:rPr lang="zh-CN" altLang="en-US" smtClean="0"/>
              <a:t>9</a:t>
            </a:fld>
            <a:endParaRPr lang="zh-CN" altLang="en-US"/>
          </a:p>
        </p:txBody>
      </p:sp>
    </p:spTree>
    <p:extLst>
      <p:ext uri="{BB962C8B-B14F-4D97-AF65-F5344CB8AC3E}">
        <p14:creationId xmlns:p14="http://schemas.microsoft.com/office/powerpoint/2010/main" val="17201344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5.xml"/><Relationship Id="rId9"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8.xml"/><Relationship Id="rId6" Type="http://schemas.microsoft.com/office/2007/relationships/hdphoto" Target="../media/hdphoto5.wdp"/><Relationship Id="rId11" Type="http://schemas.openxmlformats.org/officeDocument/2006/relationships/image" Target="../media/image8.png"/><Relationship Id="rId5" Type="http://schemas.openxmlformats.org/officeDocument/2006/relationships/image" Target="../media/image15.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版式">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6DD4560-C9B4-8D01-913E-A532B2207629}"/>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5456E35-F33C-8F9A-2330-811A8F8592C8}"/>
              </a:ext>
            </a:extLst>
          </p:cNvPr>
          <p:cNvSpPr/>
          <p:nvPr userDrawn="1"/>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9ACAA321-65CA-0B04-708D-236BC47CF839}"/>
              </a:ext>
            </a:extLst>
          </p:cNvPr>
          <p:cNvPicPr>
            <a:picLocks noChangeAspect="1"/>
          </p:cNvPicPr>
          <p:nvPr userDrawn="1"/>
        </p:nvPicPr>
        <p:blipFill rotWithShape="1">
          <a:blip r:embed="rId3">
            <a:alphaModFix amt="20000"/>
          </a:blip>
          <a:srcRect r="38214"/>
          <a:stretch/>
        </p:blipFill>
        <p:spPr>
          <a:xfrm>
            <a:off x="263092" y="263525"/>
            <a:ext cx="11722101" cy="6392652"/>
          </a:xfrm>
          <a:prstGeom prst="rect">
            <a:avLst/>
          </a:prstGeom>
        </p:spPr>
      </p:pic>
      <p:sp>
        <p:nvSpPr>
          <p:cNvPr id="10" name="矩形 9">
            <a:extLst>
              <a:ext uri="{FF2B5EF4-FFF2-40B4-BE49-F238E27FC236}">
                <a16:creationId xmlns:a16="http://schemas.microsoft.com/office/drawing/2014/main" id="{9D466A80-602F-BCC1-5232-5C202A4CF9C2}"/>
              </a:ext>
            </a:extLst>
          </p:cNvPr>
          <p:cNvSpPr/>
          <p:nvPr userDrawn="1"/>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6609FDA8-DA98-8CE9-FC91-D99DC6EB40FC}"/>
              </a:ext>
            </a:extLst>
          </p:cNvPr>
          <p:cNvGrpSpPr/>
          <p:nvPr userDrawn="1"/>
        </p:nvGrpSpPr>
        <p:grpSpPr>
          <a:xfrm>
            <a:off x="11871325" y="219075"/>
            <a:ext cx="133350" cy="133350"/>
            <a:chOff x="11871325" y="219075"/>
            <a:chExt cx="133350" cy="133350"/>
          </a:xfrm>
        </p:grpSpPr>
        <p:sp>
          <p:nvSpPr>
            <p:cNvPr id="12" name="矩形 11">
              <a:extLst>
                <a:ext uri="{FF2B5EF4-FFF2-40B4-BE49-F238E27FC236}">
                  <a16:creationId xmlns:a16="http://schemas.microsoft.com/office/drawing/2014/main" id="{A8DCA25C-F13D-652E-9313-22849DE369E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170C55E-7CDE-6F8D-BB68-0F5D45D18E2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7D2D6F9D-B90D-12A5-F564-2C78BB308780}"/>
              </a:ext>
            </a:extLst>
          </p:cNvPr>
          <p:cNvGrpSpPr/>
          <p:nvPr userDrawn="1"/>
        </p:nvGrpSpPr>
        <p:grpSpPr>
          <a:xfrm>
            <a:off x="11871325" y="3250660"/>
            <a:ext cx="133350" cy="133350"/>
            <a:chOff x="11871325" y="219075"/>
            <a:chExt cx="133350" cy="133350"/>
          </a:xfrm>
        </p:grpSpPr>
        <p:sp>
          <p:nvSpPr>
            <p:cNvPr id="15" name="矩形 14">
              <a:extLst>
                <a:ext uri="{FF2B5EF4-FFF2-40B4-BE49-F238E27FC236}">
                  <a16:creationId xmlns:a16="http://schemas.microsoft.com/office/drawing/2014/main" id="{56BC4A8F-21CE-09CF-7426-9C90A92AE5A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86302834-3D3E-A2CA-4436-043BC28CD923}"/>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7" name="组合 16">
            <a:extLst>
              <a:ext uri="{FF2B5EF4-FFF2-40B4-BE49-F238E27FC236}">
                <a16:creationId xmlns:a16="http://schemas.microsoft.com/office/drawing/2014/main" id="{6C6998AE-A0FA-1CBD-F6DD-44730EF14C80}"/>
              </a:ext>
            </a:extLst>
          </p:cNvPr>
          <p:cNvGrpSpPr/>
          <p:nvPr userDrawn="1"/>
        </p:nvGrpSpPr>
        <p:grpSpPr>
          <a:xfrm>
            <a:off x="11871325" y="6489700"/>
            <a:ext cx="133350" cy="133350"/>
            <a:chOff x="11871325" y="219075"/>
            <a:chExt cx="133350" cy="133350"/>
          </a:xfrm>
        </p:grpSpPr>
        <p:sp>
          <p:nvSpPr>
            <p:cNvPr id="18" name="矩形 17">
              <a:extLst>
                <a:ext uri="{FF2B5EF4-FFF2-40B4-BE49-F238E27FC236}">
                  <a16:creationId xmlns:a16="http://schemas.microsoft.com/office/drawing/2014/main" id="{F37551CD-C470-E983-2B2A-7BE8BFB81E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DD11AF38-E8B6-05B8-E89C-45EE1657B92D}"/>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6D02CD4F-28C5-DA74-4B49-AF3C89A7FF72}"/>
              </a:ext>
            </a:extLst>
          </p:cNvPr>
          <p:cNvGrpSpPr/>
          <p:nvPr userDrawn="1"/>
        </p:nvGrpSpPr>
        <p:grpSpPr>
          <a:xfrm>
            <a:off x="187325" y="219075"/>
            <a:ext cx="133350" cy="133350"/>
            <a:chOff x="11871325" y="219075"/>
            <a:chExt cx="133350" cy="133350"/>
          </a:xfrm>
        </p:grpSpPr>
        <p:sp>
          <p:nvSpPr>
            <p:cNvPr id="21" name="矩形 20">
              <a:extLst>
                <a:ext uri="{FF2B5EF4-FFF2-40B4-BE49-F238E27FC236}">
                  <a16:creationId xmlns:a16="http://schemas.microsoft.com/office/drawing/2014/main" id="{6E6A7644-5E41-11D3-F895-B2C529BEA527}"/>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D9067796-1D39-CD69-E7FE-694314B6E6B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84FE237A-37A4-9CB4-EC77-F55B2A4BB783}"/>
              </a:ext>
            </a:extLst>
          </p:cNvPr>
          <p:cNvGrpSpPr/>
          <p:nvPr userDrawn="1"/>
        </p:nvGrpSpPr>
        <p:grpSpPr>
          <a:xfrm>
            <a:off x="187325" y="3250660"/>
            <a:ext cx="133350" cy="133350"/>
            <a:chOff x="11871325" y="219075"/>
            <a:chExt cx="133350" cy="133350"/>
          </a:xfrm>
        </p:grpSpPr>
        <p:sp>
          <p:nvSpPr>
            <p:cNvPr id="24" name="矩形 23">
              <a:extLst>
                <a:ext uri="{FF2B5EF4-FFF2-40B4-BE49-F238E27FC236}">
                  <a16:creationId xmlns:a16="http://schemas.microsoft.com/office/drawing/2014/main" id="{BD8E4E50-6EB2-3361-7804-58069F96A2E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a:extLst>
                <a:ext uri="{FF2B5EF4-FFF2-40B4-BE49-F238E27FC236}">
                  <a16:creationId xmlns:a16="http://schemas.microsoft.com/office/drawing/2014/main" id="{E97F1769-9C4A-6ACD-67ED-C9BFE625BE7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6" name="组合 25">
            <a:extLst>
              <a:ext uri="{FF2B5EF4-FFF2-40B4-BE49-F238E27FC236}">
                <a16:creationId xmlns:a16="http://schemas.microsoft.com/office/drawing/2014/main" id="{E188FA66-7E9F-652E-9B85-80A37CDE6AC6}"/>
              </a:ext>
            </a:extLst>
          </p:cNvPr>
          <p:cNvGrpSpPr/>
          <p:nvPr userDrawn="1"/>
        </p:nvGrpSpPr>
        <p:grpSpPr>
          <a:xfrm>
            <a:off x="187325" y="6489700"/>
            <a:ext cx="133350" cy="133350"/>
            <a:chOff x="11871325" y="219075"/>
            <a:chExt cx="133350" cy="133350"/>
          </a:xfrm>
        </p:grpSpPr>
        <p:sp>
          <p:nvSpPr>
            <p:cNvPr id="27" name="矩形 26">
              <a:extLst>
                <a:ext uri="{FF2B5EF4-FFF2-40B4-BE49-F238E27FC236}">
                  <a16:creationId xmlns:a16="http://schemas.microsoft.com/office/drawing/2014/main" id="{9A16AD16-FBE1-5408-D8A0-2248AD90E60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a:extLst>
                <a:ext uri="{FF2B5EF4-FFF2-40B4-BE49-F238E27FC236}">
                  <a16:creationId xmlns:a16="http://schemas.microsoft.com/office/drawing/2014/main" id="{F5F4A7B4-F77A-0FCB-71A1-75AF0BE0018E}"/>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9" name="组合 28">
            <a:extLst>
              <a:ext uri="{FF2B5EF4-FFF2-40B4-BE49-F238E27FC236}">
                <a16:creationId xmlns:a16="http://schemas.microsoft.com/office/drawing/2014/main" id="{B6849E79-98E7-6554-BBF8-C3347F5FA1AF}"/>
              </a:ext>
            </a:extLst>
          </p:cNvPr>
          <p:cNvGrpSpPr/>
          <p:nvPr userDrawn="1"/>
        </p:nvGrpSpPr>
        <p:grpSpPr>
          <a:xfrm>
            <a:off x="6029325" y="219075"/>
            <a:ext cx="133350" cy="133350"/>
            <a:chOff x="11871325" y="219075"/>
            <a:chExt cx="133350" cy="133350"/>
          </a:xfrm>
        </p:grpSpPr>
        <p:sp>
          <p:nvSpPr>
            <p:cNvPr id="30" name="矩形 29">
              <a:extLst>
                <a:ext uri="{FF2B5EF4-FFF2-40B4-BE49-F238E27FC236}">
                  <a16:creationId xmlns:a16="http://schemas.microsoft.com/office/drawing/2014/main" id="{7312F938-2BFA-68EA-162C-9F83CB472BBF}"/>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DA73F05-1CDC-012F-83C4-7B0E976F0B40}"/>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2" name="组合 31">
            <a:extLst>
              <a:ext uri="{FF2B5EF4-FFF2-40B4-BE49-F238E27FC236}">
                <a16:creationId xmlns:a16="http://schemas.microsoft.com/office/drawing/2014/main" id="{1E9FBF92-AC02-9C78-5A81-07FF9F62B11D}"/>
              </a:ext>
            </a:extLst>
          </p:cNvPr>
          <p:cNvGrpSpPr/>
          <p:nvPr userDrawn="1"/>
        </p:nvGrpSpPr>
        <p:grpSpPr>
          <a:xfrm>
            <a:off x="6029325" y="6489700"/>
            <a:ext cx="133350" cy="133350"/>
            <a:chOff x="11871325" y="219075"/>
            <a:chExt cx="133350" cy="133350"/>
          </a:xfrm>
        </p:grpSpPr>
        <p:sp>
          <p:nvSpPr>
            <p:cNvPr id="33" name="矩形 32">
              <a:extLst>
                <a:ext uri="{FF2B5EF4-FFF2-40B4-BE49-F238E27FC236}">
                  <a16:creationId xmlns:a16="http://schemas.microsoft.com/office/drawing/2014/main" id="{E8AFCB75-BE52-123C-17E7-F48CCE831B8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1A6D8CFC-DD6A-291E-B781-B2A742CBFE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圆角 34">
            <a:extLst>
              <a:ext uri="{FF2B5EF4-FFF2-40B4-BE49-F238E27FC236}">
                <a16:creationId xmlns:a16="http://schemas.microsoft.com/office/drawing/2014/main" id="{321B1825-F9FB-6AA0-F26E-D46A52C013B3}"/>
              </a:ext>
            </a:extLst>
          </p:cNvPr>
          <p:cNvSpPr/>
          <p:nvPr userDrawn="1"/>
        </p:nvSpPr>
        <p:spPr>
          <a:xfrm flipV="1">
            <a:off x="10662335" y="5932183"/>
            <a:ext cx="593511" cy="45719"/>
          </a:xfrm>
          <a:prstGeom prst="roundRect">
            <a:avLst>
              <a:gd name="adj" fmla="val 50000"/>
            </a:avLst>
          </a:prstGeom>
          <a:gradFill>
            <a:gsLst>
              <a:gs pos="33000">
                <a:schemeClr val="accent2"/>
              </a:gs>
              <a:gs pos="76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 name="组合 38">
            <a:extLst>
              <a:ext uri="{FF2B5EF4-FFF2-40B4-BE49-F238E27FC236}">
                <a16:creationId xmlns:a16="http://schemas.microsoft.com/office/drawing/2014/main" id="{09059DDE-2E79-0814-61D1-B440089ACA21}"/>
              </a:ext>
            </a:extLst>
          </p:cNvPr>
          <p:cNvGrpSpPr/>
          <p:nvPr userDrawn="1"/>
        </p:nvGrpSpPr>
        <p:grpSpPr>
          <a:xfrm>
            <a:off x="4639373" y="574891"/>
            <a:ext cx="7027334" cy="657837"/>
            <a:chOff x="920884" y="5193688"/>
            <a:chExt cx="7027334" cy="657837"/>
          </a:xfrm>
        </p:grpSpPr>
        <p:grpSp>
          <p:nvGrpSpPr>
            <p:cNvPr id="40" name="组合 39">
              <a:extLst>
                <a:ext uri="{FF2B5EF4-FFF2-40B4-BE49-F238E27FC236}">
                  <a16:creationId xmlns:a16="http://schemas.microsoft.com/office/drawing/2014/main" id="{6DC856D9-833C-71C5-E42B-F4C2679B7D5D}"/>
                </a:ext>
              </a:extLst>
            </p:cNvPr>
            <p:cNvGrpSpPr/>
            <p:nvPr/>
          </p:nvGrpSpPr>
          <p:grpSpPr>
            <a:xfrm>
              <a:off x="920884" y="5200650"/>
              <a:ext cx="7027334" cy="650875"/>
              <a:chOff x="2277533" y="1287992"/>
              <a:chExt cx="7027334" cy="650875"/>
            </a:xfrm>
          </p:grpSpPr>
          <p:sp>
            <p:nvSpPr>
              <p:cNvPr id="43" name="矩形 42">
                <a:extLst>
                  <a:ext uri="{FF2B5EF4-FFF2-40B4-BE49-F238E27FC236}">
                    <a16:creationId xmlns:a16="http://schemas.microsoft.com/office/drawing/2014/main" id="{EB2876D4-3662-EC34-C1AC-7D3D82B6328A}"/>
                  </a:ext>
                </a:extLst>
              </p:cNvPr>
              <p:cNvSpPr/>
              <p:nvPr/>
            </p:nvSpPr>
            <p:spPr>
              <a:xfrm>
                <a:off x="2277533" y="1287992"/>
                <a:ext cx="7027334" cy="6508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a:extLst>
                  <a:ext uri="{FF2B5EF4-FFF2-40B4-BE49-F238E27FC236}">
                    <a16:creationId xmlns:a16="http://schemas.microsoft.com/office/drawing/2014/main" id="{FB219D63-EDC6-8D7C-D835-A40A8AD66706}"/>
                  </a:ext>
                </a:extLst>
              </p:cNvPr>
              <p:cNvCxnSpPr>
                <a:cxnSpLocks/>
              </p:cNvCxnSpPr>
              <p:nvPr/>
            </p:nvCxnSpPr>
            <p:spPr>
              <a:xfrm>
                <a:off x="6553200"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C2C5F79A-546C-4552-CA2B-41753BE53092}"/>
                  </a:ext>
                </a:extLst>
              </p:cNvPr>
              <p:cNvCxnSpPr>
                <a:cxnSpLocks/>
              </p:cNvCxnSpPr>
              <p:nvPr/>
            </p:nvCxnSpPr>
            <p:spPr>
              <a:xfrm>
                <a:off x="8644466"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椭圆 40">
              <a:extLst>
                <a:ext uri="{FF2B5EF4-FFF2-40B4-BE49-F238E27FC236}">
                  <a16:creationId xmlns:a16="http://schemas.microsoft.com/office/drawing/2014/main" id="{552BF288-10F6-85B6-1310-F972CDD4178A}"/>
                </a:ext>
              </a:extLst>
            </p:cNvPr>
            <p:cNvSpPr/>
            <p:nvPr/>
          </p:nvSpPr>
          <p:spPr>
            <a:xfrm>
              <a:off x="7301076" y="5208774"/>
              <a:ext cx="633884" cy="6338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a:extLst>
                <a:ext uri="{FF2B5EF4-FFF2-40B4-BE49-F238E27FC236}">
                  <a16:creationId xmlns:a16="http://schemas.microsoft.com/office/drawing/2014/main" id="{C07A64A1-2C2B-BDFA-DBE0-D069E96A79C3}"/>
                </a:ext>
              </a:extLst>
            </p:cNvPr>
            <p:cNvCxnSpPr>
              <a:cxnSpLocks/>
            </p:cNvCxnSpPr>
            <p:nvPr/>
          </p:nvCxnSpPr>
          <p:spPr>
            <a:xfrm flipV="1">
              <a:off x="7301075" y="5193688"/>
              <a:ext cx="647143" cy="657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椭圆 45">
            <a:extLst>
              <a:ext uri="{FF2B5EF4-FFF2-40B4-BE49-F238E27FC236}">
                <a16:creationId xmlns:a16="http://schemas.microsoft.com/office/drawing/2014/main" id="{76E5D99C-507B-0EE7-EA5A-4F383BA3A5B7}"/>
              </a:ext>
            </a:extLst>
          </p:cNvPr>
          <p:cNvSpPr/>
          <p:nvPr userDrawn="1"/>
        </p:nvSpPr>
        <p:spPr>
          <a:xfrm rot="20993118">
            <a:off x="9338988" y="753334"/>
            <a:ext cx="1300190" cy="3787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图形 26">
            <a:extLst>
              <a:ext uri="{FF2B5EF4-FFF2-40B4-BE49-F238E27FC236}">
                <a16:creationId xmlns:a16="http://schemas.microsoft.com/office/drawing/2014/main" id="{6CBCD70C-9A17-660F-636C-D6A6D612C196}"/>
              </a:ext>
            </a:extLst>
          </p:cNvPr>
          <p:cNvSpPr/>
          <p:nvPr userDrawn="1"/>
        </p:nvSpPr>
        <p:spPr>
          <a:xfrm rot="19941442">
            <a:off x="9433837"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endParaRPr>
          </a:p>
        </p:txBody>
      </p:sp>
      <p:sp>
        <p:nvSpPr>
          <p:cNvPr id="48" name="图形 26">
            <a:extLst>
              <a:ext uri="{FF2B5EF4-FFF2-40B4-BE49-F238E27FC236}">
                <a16:creationId xmlns:a16="http://schemas.microsoft.com/office/drawing/2014/main" id="{6BDB4194-5938-B8FD-F88A-4B47BFF662E6}"/>
              </a:ext>
            </a:extLst>
          </p:cNvPr>
          <p:cNvSpPr/>
          <p:nvPr userDrawn="1"/>
        </p:nvSpPr>
        <p:spPr>
          <a:xfrm rot="19941442">
            <a:off x="10293083"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endParaRPr>
          </a:p>
        </p:txBody>
      </p:sp>
      <p:sp>
        <p:nvSpPr>
          <p:cNvPr id="49" name="任意多边形: 形状 48">
            <a:extLst>
              <a:ext uri="{FF2B5EF4-FFF2-40B4-BE49-F238E27FC236}">
                <a16:creationId xmlns:a16="http://schemas.microsoft.com/office/drawing/2014/main" id="{40651646-2F4D-EC1E-5055-3608BF84E002}"/>
              </a:ext>
            </a:extLst>
          </p:cNvPr>
          <p:cNvSpPr/>
          <p:nvPr userDrawn="1"/>
        </p:nvSpPr>
        <p:spPr>
          <a:xfrm rot="19800000">
            <a:off x="9818783" y="653974"/>
            <a:ext cx="394878" cy="553948"/>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p:spPr>
        <p:txBody>
          <a:bodyPr rtlCol="0" anchor="ctr"/>
          <a:lstStyle/>
          <a:p>
            <a:endParaRPr lang="zh-CN" altLang="en-US">
              <a:solidFill>
                <a:schemeClr val="bg1"/>
              </a:solidFill>
            </a:endParaRPr>
          </a:p>
        </p:txBody>
      </p:sp>
      <p:sp>
        <p:nvSpPr>
          <p:cNvPr id="50" name="椭圆 49">
            <a:extLst>
              <a:ext uri="{FF2B5EF4-FFF2-40B4-BE49-F238E27FC236}">
                <a16:creationId xmlns:a16="http://schemas.microsoft.com/office/drawing/2014/main" id="{5B2CDDB2-5EA6-F6CB-90D7-E6E57DE3013E}"/>
              </a:ext>
            </a:extLst>
          </p:cNvPr>
          <p:cNvSpPr/>
          <p:nvPr userDrawn="1"/>
        </p:nvSpPr>
        <p:spPr>
          <a:xfrm>
            <a:off x="7307491" y="723913"/>
            <a:ext cx="414070" cy="414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1" name="椭圆 50">
            <a:extLst>
              <a:ext uri="{FF2B5EF4-FFF2-40B4-BE49-F238E27FC236}">
                <a16:creationId xmlns:a16="http://schemas.microsoft.com/office/drawing/2014/main" id="{5BFC7EC9-DF43-F7B1-5222-EC512D76623C}"/>
              </a:ext>
            </a:extLst>
          </p:cNvPr>
          <p:cNvSpPr/>
          <p:nvPr userDrawn="1"/>
        </p:nvSpPr>
        <p:spPr>
          <a:xfrm>
            <a:off x="8372703" y="723913"/>
            <a:ext cx="414070" cy="414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id="{DD41C386-95AB-E9A3-D04B-2FAE8BB5779B}"/>
              </a:ext>
            </a:extLst>
          </p:cNvPr>
          <p:cNvSpPr/>
          <p:nvPr userDrawn="1"/>
        </p:nvSpPr>
        <p:spPr>
          <a:xfrm flipH="1">
            <a:off x="7800585"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5"/>
              </a:solidFill>
            </a:endParaRPr>
          </a:p>
        </p:txBody>
      </p:sp>
      <p:sp>
        <p:nvSpPr>
          <p:cNvPr id="53" name="任意多边形: 形状 52">
            <a:extLst>
              <a:ext uri="{FF2B5EF4-FFF2-40B4-BE49-F238E27FC236}">
                <a16:creationId xmlns:a16="http://schemas.microsoft.com/office/drawing/2014/main" id="{AA13E7CF-F6B7-9109-E480-4917EED8798E}"/>
              </a:ext>
            </a:extLst>
          </p:cNvPr>
          <p:cNvSpPr/>
          <p:nvPr userDrawn="1"/>
        </p:nvSpPr>
        <p:spPr>
          <a:xfrm flipH="1">
            <a:off x="8086644"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54" name="文本框 53">
            <a:extLst>
              <a:ext uri="{FF2B5EF4-FFF2-40B4-BE49-F238E27FC236}">
                <a16:creationId xmlns:a16="http://schemas.microsoft.com/office/drawing/2014/main" id="{8AC02F28-5E76-7594-A150-C34A863B7013}"/>
              </a:ext>
            </a:extLst>
          </p:cNvPr>
          <p:cNvSpPr txBox="1"/>
          <p:nvPr userDrawn="1"/>
        </p:nvSpPr>
        <p:spPr>
          <a:xfrm>
            <a:off x="4662339" y="576494"/>
            <a:ext cx="1624612" cy="369332"/>
          </a:xfrm>
          <a:prstGeom prst="rect">
            <a:avLst/>
          </a:prstGeom>
          <a:noFill/>
        </p:spPr>
        <p:txBody>
          <a:bodyPr wrap="none" rtlCol="0">
            <a:spAutoFit/>
          </a:bodyPr>
          <a:lstStyle/>
          <a:p>
            <a:r>
              <a:rPr lang="en-US" altLang="zh-CN" b="0" i="0" dirty="0">
                <a:solidFill>
                  <a:schemeClr val="bg1"/>
                </a:solidFill>
                <a:effectLst/>
                <a:latin typeface="微软雅黑" panose="020B0503020204020204" pitchFamily="34" charset="-122"/>
                <a:ea typeface="微软雅黑" panose="020B0503020204020204" pitchFamily="34" charset="-122"/>
              </a:rPr>
              <a:t>MARKETING </a:t>
            </a:r>
          </a:p>
        </p:txBody>
      </p:sp>
      <p:sp>
        <p:nvSpPr>
          <p:cNvPr id="55" name="文本框 54">
            <a:extLst>
              <a:ext uri="{FF2B5EF4-FFF2-40B4-BE49-F238E27FC236}">
                <a16:creationId xmlns:a16="http://schemas.microsoft.com/office/drawing/2014/main" id="{47137093-E3B0-394C-B032-D66E3736FF13}"/>
              </a:ext>
            </a:extLst>
          </p:cNvPr>
          <p:cNvSpPr txBox="1"/>
          <p:nvPr userDrawn="1"/>
        </p:nvSpPr>
        <p:spPr>
          <a:xfrm>
            <a:off x="5817630" y="842093"/>
            <a:ext cx="1503681" cy="369332"/>
          </a:xfrm>
          <a:prstGeom prst="rect">
            <a:avLst/>
          </a:prstGeom>
          <a:noFill/>
        </p:spPr>
        <p:txBody>
          <a:bodyPr wrap="none" rtlCol="0">
            <a:spAutoFit/>
          </a:bodyPr>
          <a:lstStyle/>
          <a:p>
            <a:r>
              <a:rPr lang="en-US" altLang="zh-CN" b="0" i="0" dirty="0">
                <a:solidFill>
                  <a:schemeClr val="bg1"/>
                </a:solidFill>
                <a:effectLst/>
                <a:latin typeface="微软雅黑" panose="020B0503020204020204" pitchFamily="34" charset="-122"/>
                <a:ea typeface="微软雅黑" panose="020B0503020204020204" pitchFamily="34" charset="-122"/>
              </a:rPr>
              <a:t>STRATEGIES</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6" name="图片 55" descr="图片包含 图标&#10;&#10;描述已自动生成">
            <a:extLst>
              <a:ext uri="{FF2B5EF4-FFF2-40B4-BE49-F238E27FC236}">
                <a16:creationId xmlns:a16="http://schemas.microsoft.com/office/drawing/2014/main" id="{B83CA11A-51B0-A0CC-82EE-9E28078575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667905">
            <a:off x="1106159" y="547809"/>
            <a:ext cx="3698832" cy="6052636"/>
          </a:xfrm>
          <a:prstGeom prst="rect">
            <a:avLst/>
          </a:prstGeom>
        </p:spPr>
      </p:pic>
      <p:sp>
        <p:nvSpPr>
          <p:cNvPr id="57" name="矩形: 圆角 56">
            <a:extLst>
              <a:ext uri="{FF2B5EF4-FFF2-40B4-BE49-F238E27FC236}">
                <a16:creationId xmlns:a16="http://schemas.microsoft.com/office/drawing/2014/main" id="{F699B65A-7DB0-908A-3516-B20A096A6CE2}"/>
              </a:ext>
            </a:extLst>
          </p:cNvPr>
          <p:cNvSpPr/>
          <p:nvPr userDrawn="1">
            <p:custDataLst>
              <p:tags r:id="rId1"/>
            </p:custDataLst>
          </p:nvPr>
        </p:nvSpPr>
        <p:spPr>
          <a:xfrm rot="982334">
            <a:off x="1163269" y="986222"/>
            <a:ext cx="3386732" cy="4998319"/>
          </a:xfrm>
          <a:prstGeom prst="roundRect">
            <a:avLst>
              <a:gd name="adj" fmla="val 8604"/>
            </a:avLst>
          </a:prstGeom>
          <a:blipFill dpi="0" rotWithShape="0">
            <a:blip r:embed="rId5">
              <a:extLst>
                <a:ext uri="{BEBA8EAE-BF5A-486C-A8C5-ECC9F3942E4B}">
                  <a14:imgProps xmlns:a14="http://schemas.microsoft.com/office/drawing/2010/main">
                    <a14:imgLayer r:embed="rId6">
                      <a14:imgEffect>
                        <a14:artisticBlur radius="20"/>
                      </a14:imgEffect>
                      <a14:imgEffect>
                        <a14:brightnessContrast bright="5000"/>
                      </a14:imgEffect>
                    </a14:imgLayer>
                  </a14:imgProps>
                </a:ext>
              </a:extLst>
            </a:blip>
            <a:srcRect/>
            <a:stretch>
              <a:fillRect l="-13231" t="-12131" r="-156635" b="-10121"/>
            </a:stretch>
          </a:blipFill>
          <a:ln w="12700">
            <a:gradFill>
              <a:gsLst>
                <a:gs pos="0">
                  <a:schemeClr val="bg1"/>
                </a:gs>
                <a:gs pos="100000">
                  <a:schemeClr val="bg1">
                    <a:alpha val="20000"/>
                  </a:schemeClr>
                </a:gs>
              </a:gsLst>
              <a:lin ang="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lstStyle/>
          <a:p>
            <a:pPr algn="ctr"/>
            <a:endParaRPr lang="zh-CN" altLang="en-US" sz="1728"/>
          </a:p>
        </p:txBody>
      </p:sp>
      <p:pic>
        <p:nvPicPr>
          <p:cNvPr id="58" name="图形 57">
            <a:extLst>
              <a:ext uri="{FF2B5EF4-FFF2-40B4-BE49-F238E27FC236}">
                <a16:creationId xmlns:a16="http://schemas.microsoft.com/office/drawing/2014/main" id="{0C14C1FB-DF07-6A8D-1A67-36CB81FAF96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7228301">
            <a:off x="3659184" y="1677753"/>
            <a:ext cx="1443599" cy="685709"/>
          </a:xfrm>
          <a:prstGeom prst="rect">
            <a:avLst/>
          </a:prstGeom>
          <a:effectLst/>
        </p:spPr>
      </p:pic>
      <p:pic>
        <p:nvPicPr>
          <p:cNvPr id="59" name="图形 58">
            <a:extLst>
              <a:ext uri="{FF2B5EF4-FFF2-40B4-BE49-F238E27FC236}">
                <a16:creationId xmlns:a16="http://schemas.microsoft.com/office/drawing/2014/main" id="{FC030CD8-66DD-41F7-F2B2-9755FCBF0DA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17196640">
            <a:off x="3240033" y="5480828"/>
            <a:ext cx="201168" cy="347472"/>
          </a:xfrm>
          <a:prstGeom prst="rect">
            <a:avLst/>
          </a:prstGeom>
          <a:effectLst/>
        </p:spPr>
      </p:pic>
      <p:pic>
        <p:nvPicPr>
          <p:cNvPr id="60" name="图形 59">
            <a:extLst>
              <a:ext uri="{FF2B5EF4-FFF2-40B4-BE49-F238E27FC236}">
                <a16:creationId xmlns:a16="http://schemas.microsoft.com/office/drawing/2014/main" id="{F9B2C97E-5719-3289-7C0C-E88D2BD1BC0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17229733">
            <a:off x="1655291" y="1553471"/>
            <a:ext cx="1152138" cy="192024"/>
          </a:xfrm>
          <a:prstGeom prst="rect">
            <a:avLst/>
          </a:prstGeom>
          <a:effectLst/>
        </p:spPr>
      </p:pic>
      <p:sp>
        <p:nvSpPr>
          <p:cNvPr id="61" name="文本框 60">
            <a:extLst>
              <a:ext uri="{FF2B5EF4-FFF2-40B4-BE49-F238E27FC236}">
                <a16:creationId xmlns:a16="http://schemas.microsoft.com/office/drawing/2014/main" id="{F6C45502-FB53-1325-5EA0-CE99517056F6}"/>
              </a:ext>
            </a:extLst>
          </p:cNvPr>
          <p:cNvSpPr txBox="1"/>
          <p:nvPr userDrawn="1"/>
        </p:nvSpPr>
        <p:spPr>
          <a:xfrm rot="17178176">
            <a:off x="823333" y="3619862"/>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rgbClr val="D8D8D8"/>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62" name="文本框 61">
            <a:extLst>
              <a:ext uri="{FF2B5EF4-FFF2-40B4-BE49-F238E27FC236}">
                <a16:creationId xmlns:a16="http://schemas.microsoft.com/office/drawing/2014/main" id="{DC535494-168F-CC0A-23C5-FFE0279CEC88}"/>
              </a:ext>
            </a:extLst>
          </p:cNvPr>
          <p:cNvSpPr txBox="1"/>
          <p:nvPr userDrawn="1"/>
        </p:nvSpPr>
        <p:spPr>
          <a:xfrm rot="17178176">
            <a:off x="806382" y="3636198"/>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chemeClr val="bg1"/>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63" name="文本框 62">
            <a:extLst>
              <a:ext uri="{FF2B5EF4-FFF2-40B4-BE49-F238E27FC236}">
                <a16:creationId xmlns:a16="http://schemas.microsoft.com/office/drawing/2014/main" id="{13A77E53-5D16-D2A3-55C3-685CFE16F88E}"/>
              </a:ext>
            </a:extLst>
          </p:cNvPr>
          <p:cNvSpPr txBox="1"/>
          <p:nvPr userDrawn="1"/>
        </p:nvSpPr>
        <p:spPr>
          <a:xfrm rot="17186103">
            <a:off x="3391634" y="5003282"/>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N</a:t>
            </a:r>
          </a:p>
        </p:txBody>
      </p:sp>
      <p:sp>
        <p:nvSpPr>
          <p:cNvPr id="64" name="文本框 63">
            <a:extLst>
              <a:ext uri="{FF2B5EF4-FFF2-40B4-BE49-F238E27FC236}">
                <a16:creationId xmlns:a16="http://schemas.microsoft.com/office/drawing/2014/main" id="{45A70AAB-1DBD-1A41-6FF4-EC1C6423EECF}"/>
              </a:ext>
            </a:extLst>
          </p:cNvPr>
          <p:cNvSpPr txBox="1"/>
          <p:nvPr userDrawn="1"/>
        </p:nvSpPr>
        <p:spPr>
          <a:xfrm rot="17186103">
            <a:off x="3434438" y="4874480"/>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65" name="文本框 64">
            <a:extLst>
              <a:ext uri="{FF2B5EF4-FFF2-40B4-BE49-F238E27FC236}">
                <a16:creationId xmlns:a16="http://schemas.microsoft.com/office/drawing/2014/main" id="{FE735E8B-6A86-2394-2291-C0DB373CB5C4}"/>
              </a:ext>
            </a:extLst>
          </p:cNvPr>
          <p:cNvSpPr txBox="1"/>
          <p:nvPr userDrawn="1"/>
        </p:nvSpPr>
        <p:spPr>
          <a:xfrm rot="17186103">
            <a:off x="3347089" y="4610239"/>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ME S</a:t>
            </a:r>
          </a:p>
        </p:txBody>
      </p:sp>
      <p:sp>
        <p:nvSpPr>
          <p:cNvPr id="66" name="文本框 65">
            <a:extLst>
              <a:ext uri="{FF2B5EF4-FFF2-40B4-BE49-F238E27FC236}">
                <a16:creationId xmlns:a16="http://schemas.microsoft.com/office/drawing/2014/main" id="{DDDDEB4C-1F15-B396-8209-BCAB3F7BCF3F}"/>
              </a:ext>
            </a:extLst>
          </p:cNvPr>
          <p:cNvSpPr txBox="1"/>
          <p:nvPr userDrawn="1"/>
        </p:nvSpPr>
        <p:spPr>
          <a:xfrm rot="17186103">
            <a:off x="3584644" y="4365271"/>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67" name="文本框 66">
            <a:extLst>
              <a:ext uri="{FF2B5EF4-FFF2-40B4-BE49-F238E27FC236}">
                <a16:creationId xmlns:a16="http://schemas.microsoft.com/office/drawing/2014/main" id="{7982CAF3-AB78-CF7F-0D6C-0D00A03668AA}"/>
              </a:ext>
            </a:extLst>
          </p:cNvPr>
          <p:cNvSpPr txBox="1"/>
          <p:nvPr userDrawn="1"/>
        </p:nvSpPr>
        <p:spPr>
          <a:xfrm rot="17186103">
            <a:off x="3474099" y="4055000"/>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MPLE</a:t>
            </a:r>
          </a:p>
        </p:txBody>
      </p:sp>
      <p:sp>
        <p:nvSpPr>
          <p:cNvPr id="68" name="文本框 67">
            <a:extLst>
              <a:ext uri="{FF2B5EF4-FFF2-40B4-BE49-F238E27FC236}">
                <a16:creationId xmlns:a16="http://schemas.microsoft.com/office/drawing/2014/main" id="{227C142B-65C8-1D5F-9920-F5B4250103C8}"/>
              </a:ext>
            </a:extLst>
          </p:cNvPr>
          <p:cNvSpPr txBox="1"/>
          <p:nvPr userDrawn="1"/>
        </p:nvSpPr>
        <p:spPr>
          <a:xfrm rot="17186103">
            <a:off x="3382086" y="5006569"/>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N</a:t>
            </a:r>
          </a:p>
        </p:txBody>
      </p:sp>
      <p:sp>
        <p:nvSpPr>
          <p:cNvPr id="69" name="文本框 68">
            <a:extLst>
              <a:ext uri="{FF2B5EF4-FFF2-40B4-BE49-F238E27FC236}">
                <a16:creationId xmlns:a16="http://schemas.microsoft.com/office/drawing/2014/main" id="{A4635CFB-BA36-0F48-BC3E-1896E97B9EC0}"/>
              </a:ext>
            </a:extLst>
          </p:cNvPr>
          <p:cNvSpPr txBox="1"/>
          <p:nvPr userDrawn="1"/>
        </p:nvSpPr>
        <p:spPr>
          <a:xfrm rot="17186103">
            <a:off x="3424892" y="487776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70" name="文本框 69">
            <a:extLst>
              <a:ext uri="{FF2B5EF4-FFF2-40B4-BE49-F238E27FC236}">
                <a16:creationId xmlns:a16="http://schemas.microsoft.com/office/drawing/2014/main" id="{D9A8BD18-968B-06B4-71BB-727C1A7D0731}"/>
              </a:ext>
            </a:extLst>
          </p:cNvPr>
          <p:cNvSpPr txBox="1"/>
          <p:nvPr userDrawn="1"/>
        </p:nvSpPr>
        <p:spPr>
          <a:xfrm rot="17186103">
            <a:off x="3337543" y="4613527"/>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ME S</a:t>
            </a:r>
          </a:p>
        </p:txBody>
      </p:sp>
      <p:sp>
        <p:nvSpPr>
          <p:cNvPr id="71" name="文本框 70">
            <a:extLst>
              <a:ext uri="{FF2B5EF4-FFF2-40B4-BE49-F238E27FC236}">
                <a16:creationId xmlns:a16="http://schemas.microsoft.com/office/drawing/2014/main" id="{74744B7C-B947-A7D7-D93F-57D9EDA7BCC2}"/>
              </a:ext>
            </a:extLst>
          </p:cNvPr>
          <p:cNvSpPr txBox="1"/>
          <p:nvPr userDrawn="1"/>
        </p:nvSpPr>
        <p:spPr>
          <a:xfrm rot="17186103">
            <a:off x="3575098" y="436855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72" name="文本框 71">
            <a:extLst>
              <a:ext uri="{FF2B5EF4-FFF2-40B4-BE49-F238E27FC236}">
                <a16:creationId xmlns:a16="http://schemas.microsoft.com/office/drawing/2014/main" id="{5C4F1B33-7643-A320-BE93-0D8D4176B56F}"/>
              </a:ext>
            </a:extLst>
          </p:cNvPr>
          <p:cNvSpPr txBox="1"/>
          <p:nvPr userDrawn="1"/>
        </p:nvSpPr>
        <p:spPr>
          <a:xfrm rot="17186103">
            <a:off x="3464553" y="4058287"/>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MPLE</a:t>
            </a:r>
          </a:p>
        </p:txBody>
      </p:sp>
      <p:grpSp>
        <p:nvGrpSpPr>
          <p:cNvPr id="73" name="图形 170">
            <a:extLst>
              <a:ext uri="{FF2B5EF4-FFF2-40B4-BE49-F238E27FC236}">
                <a16:creationId xmlns:a16="http://schemas.microsoft.com/office/drawing/2014/main" id="{4D20D91B-195D-F8D0-41C5-0B3B6BFEF949}"/>
              </a:ext>
            </a:extLst>
          </p:cNvPr>
          <p:cNvGrpSpPr/>
          <p:nvPr userDrawn="1"/>
        </p:nvGrpSpPr>
        <p:grpSpPr>
          <a:xfrm rot="17184552">
            <a:off x="3646792" y="3217529"/>
            <a:ext cx="876499" cy="288053"/>
            <a:chOff x="4346956" y="2060798"/>
            <a:chExt cx="876499" cy="288053"/>
          </a:xfrm>
          <a:solidFill>
            <a:srgbClr val="D8D8D8"/>
          </a:solidFill>
        </p:grpSpPr>
        <p:sp>
          <p:nvSpPr>
            <p:cNvPr id="74" name="文本框 73">
              <a:extLst>
                <a:ext uri="{FF2B5EF4-FFF2-40B4-BE49-F238E27FC236}">
                  <a16:creationId xmlns:a16="http://schemas.microsoft.com/office/drawing/2014/main" id="{69EDC75C-5A7E-5F67-76F2-F839928F7F30}"/>
                </a:ext>
              </a:extLst>
            </p:cNvPr>
            <p:cNvSpPr txBox="1"/>
            <p:nvPr/>
          </p:nvSpPr>
          <p:spPr>
            <a:xfrm rot="1200">
              <a:off x="4584512" y="2060798"/>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rgbClr val="D8D8D8"/>
                  </a:solidFill>
                  <a:latin typeface="微软雅黑" panose="020B0503020204020204" pitchFamily="34" charset="-122"/>
                  <a:ea typeface="微软雅黑" panose="020B0503020204020204" pitchFamily="34" charset="-122"/>
                  <a:cs typeface="Arial"/>
                  <a:sym typeface="Arial"/>
                  <a:rtl val="0"/>
                </a:rPr>
                <a:t>11/24</a:t>
              </a:r>
            </a:p>
          </p:txBody>
        </p:sp>
        <p:sp>
          <p:nvSpPr>
            <p:cNvPr id="75" name="文本框 74">
              <a:extLst>
                <a:ext uri="{FF2B5EF4-FFF2-40B4-BE49-F238E27FC236}">
                  <a16:creationId xmlns:a16="http://schemas.microsoft.com/office/drawing/2014/main" id="{F574DEBC-7406-9FE2-AB7D-8B3DC7012417}"/>
                </a:ext>
              </a:extLst>
            </p:cNvPr>
            <p:cNvSpPr txBox="1"/>
            <p:nvPr/>
          </p:nvSpPr>
          <p:spPr>
            <a:xfrm rot="1200">
              <a:off x="4346956" y="2105679"/>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D8D8D8"/>
                  </a:solidFill>
                  <a:latin typeface="微软雅黑" panose="020B0503020204020204" pitchFamily="34" charset="-122"/>
                  <a:ea typeface="微软雅黑" panose="020B0503020204020204" pitchFamily="34" charset="-122"/>
                  <a:sym typeface="Roboto Thin"/>
                  <a:rtl val="0"/>
                </a:rPr>
                <a:t>V</a:t>
              </a:r>
            </a:p>
          </p:txBody>
        </p:sp>
        <p:sp>
          <p:nvSpPr>
            <p:cNvPr id="76" name="文本框 75">
              <a:extLst>
                <a:ext uri="{FF2B5EF4-FFF2-40B4-BE49-F238E27FC236}">
                  <a16:creationId xmlns:a16="http://schemas.microsoft.com/office/drawing/2014/main" id="{31F894E0-D296-82A0-83B4-7E1845B35D05}"/>
                </a:ext>
              </a:extLst>
            </p:cNvPr>
            <p:cNvSpPr txBox="1"/>
            <p:nvPr/>
          </p:nvSpPr>
          <p:spPr>
            <a:xfrm rot="1200">
              <a:off x="4376362" y="2108497"/>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ALID</a:t>
              </a:r>
            </a:p>
          </p:txBody>
        </p:sp>
        <p:sp>
          <p:nvSpPr>
            <p:cNvPr id="77" name="文本框 76">
              <a:extLst>
                <a:ext uri="{FF2B5EF4-FFF2-40B4-BE49-F238E27FC236}">
                  <a16:creationId xmlns:a16="http://schemas.microsoft.com/office/drawing/2014/main" id="{8E2B7313-5D76-F85E-B50E-EEC614A5D209}"/>
                </a:ext>
              </a:extLst>
            </p:cNvPr>
            <p:cNvSpPr txBox="1"/>
            <p:nvPr/>
          </p:nvSpPr>
          <p:spPr>
            <a:xfrm rot="1200">
              <a:off x="4348000" y="2176734"/>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THRU</a:t>
              </a:r>
            </a:p>
          </p:txBody>
        </p:sp>
      </p:grpSp>
      <p:sp>
        <p:nvSpPr>
          <p:cNvPr id="78" name="文本框 77">
            <a:extLst>
              <a:ext uri="{FF2B5EF4-FFF2-40B4-BE49-F238E27FC236}">
                <a16:creationId xmlns:a16="http://schemas.microsoft.com/office/drawing/2014/main" id="{6ABA007D-27E6-C234-D95E-3F1BDD0F0188}"/>
              </a:ext>
            </a:extLst>
          </p:cNvPr>
          <p:cNvSpPr txBox="1"/>
          <p:nvPr userDrawn="1"/>
        </p:nvSpPr>
        <p:spPr>
          <a:xfrm rot="17185752">
            <a:off x="3787772" y="3109777"/>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chemeClr val="bg1"/>
                </a:solidFill>
                <a:latin typeface="微软雅黑" panose="020B0503020204020204" pitchFamily="34" charset="-122"/>
                <a:ea typeface="微软雅黑" panose="020B0503020204020204" pitchFamily="34" charset="-122"/>
                <a:cs typeface="Arial"/>
                <a:sym typeface="Arial"/>
                <a:rtl val="0"/>
              </a:rPr>
              <a:t>11/24</a:t>
            </a:r>
          </a:p>
        </p:txBody>
      </p:sp>
      <p:sp>
        <p:nvSpPr>
          <p:cNvPr id="79" name="文本框 78">
            <a:extLst>
              <a:ext uri="{FF2B5EF4-FFF2-40B4-BE49-F238E27FC236}">
                <a16:creationId xmlns:a16="http://schemas.microsoft.com/office/drawing/2014/main" id="{28B1C83E-6DE7-FD92-DC23-564A52BB05EC}"/>
              </a:ext>
            </a:extLst>
          </p:cNvPr>
          <p:cNvSpPr txBox="1"/>
          <p:nvPr userDrawn="1"/>
        </p:nvSpPr>
        <p:spPr>
          <a:xfrm rot="17185752">
            <a:off x="3851529" y="3600660"/>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F6F6F6"/>
                </a:solidFill>
                <a:latin typeface="微软雅黑" panose="020B0503020204020204" pitchFamily="34" charset="-122"/>
                <a:ea typeface="微软雅黑" panose="020B0503020204020204" pitchFamily="34" charset="-122"/>
                <a:sym typeface="Roboto Thin"/>
                <a:rtl val="0"/>
              </a:rPr>
              <a:t>V</a:t>
            </a:r>
          </a:p>
        </p:txBody>
      </p:sp>
      <p:sp>
        <p:nvSpPr>
          <p:cNvPr id="80" name="文本框 79">
            <a:extLst>
              <a:ext uri="{FF2B5EF4-FFF2-40B4-BE49-F238E27FC236}">
                <a16:creationId xmlns:a16="http://schemas.microsoft.com/office/drawing/2014/main" id="{24BE2EA9-1966-B691-A3D4-E182AA08947E}"/>
              </a:ext>
            </a:extLst>
          </p:cNvPr>
          <p:cNvSpPr txBox="1"/>
          <p:nvPr userDrawn="1"/>
        </p:nvSpPr>
        <p:spPr>
          <a:xfrm rot="17185752">
            <a:off x="3823458" y="3520998"/>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ALID</a:t>
            </a:r>
          </a:p>
        </p:txBody>
      </p:sp>
      <p:sp>
        <p:nvSpPr>
          <p:cNvPr id="81" name="文本框 80">
            <a:extLst>
              <a:ext uri="{FF2B5EF4-FFF2-40B4-BE49-F238E27FC236}">
                <a16:creationId xmlns:a16="http://schemas.microsoft.com/office/drawing/2014/main" id="{5722E21D-D546-62EC-5170-6FB666C42615}"/>
              </a:ext>
            </a:extLst>
          </p:cNvPr>
          <p:cNvSpPr txBox="1"/>
          <p:nvPr userDrawn="1"/>
        </p:nvSpPr>
        <p:spPr>
          <a:xfrm rot="17185752">
            <a:off x="3870549" y="3553641"/>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THRU</a:t>
            </a:r>
          </a:p>
        </p:txBody>
      </p:sp>
      <p:pic>
        <p:nvPicPr>
          <p:cNvPr id="82" name="图形 81">
            <a:extLst>
              <a:ext uri="{FF2B5EF4-FFF2-40B4-BE49-F238E27FC236}">
                <a16:creationId xmlns:a16="http://schemas.microsoft.com/office/drawing/2014/main" id="{CBB2BB72-B7F4-D7CE-63FC-F9D64BBB6D4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17229733">
            <a:off x="695803" y="4343274"/>
            <a:ext cx="1152138" cy="192024"/>
          </a:xfrm>
          <a:prstGeom prst="rect">
            <a:avLst/>
          </a:prstGeom>
          <a:effectLst/>
        </p:spPr>
      </p:pic>
      <p:pic>
        <p:nvPicPr>
          <p:cNvPr id="83" name="图形 82">
            <a:extLst>
              <a:ext uri="{FF2B5EF4-FFF2-40B4-BE49-F238E27FC236}">
                <a16:creationId xmlns:a16="http://schemas.microsoft.com/office/drawing/2014/main" id="{C79768FF-ECB6-E4D1-9EFC-A2B3732C6FE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rot="17180358">
            <a:off x="2864472" y="2094501"/>
            <a:ext cx="283459" cy="155448"/>
          </a:xfrm>
          <a:prstGeom prst="rect">
            <a:avLst/>
          </a:prstGeom>
          <a:effectLst/>
        </p:spPr>
      </p:pic>
      <p:sp>
        <p:nvSpPr>
          <p:cNvPr id="88" name="文本占位符 87">
            <a:extLst>
              <a:ext uri="{FF2B5EF4-FFF2-40B4-BE49-F238E27FC236}">
                <a16:creationId xmlns:a16="http://schemas.microsoft.com/office/drawing/2014/main" id="{935A0572-D111-795E-68A5-CEFD96F646E2}"/>
              </a:ext>
            </a:extLst>
          </p:cNvPr>
          <p:cNvSpPr>
            <a:spLocks noGrp="1"/>
          </p:cNvSpPr>
          <p:nvPr>
            <p:ph type="body" sz="quarter" idx="10"/>
          </p:nvPr>
        </p:nvSpPr>
        <p:spPr>
          <a:xfrm>
            <a:off x="4817963" y="1933501"/>
            <a:ext cx="6448425" cy="1755775"/>
          </a:xfrm>
        </p:spPr>
        <p:txBody>
          <a:bodyPr>
            <a:noAutofit/>
          </a:bodyPr>
          <a:lstStyle>
            <a:lvl1pPr marL="0" indent="0" algn="r">
              <a:buNone/>
              <a:defRPr sz="7200" i="1">
                <a:solidFill>
                  <a:schemeClr val="bg1"/>
                </a:solidFill>
                <a:latin typeface="一品创享体" panose="02000000000000000000" pitchFamily="2" charset="-122"/>
                <a:ea typeface="一品创享体" panose="02000000000000000000" pitchFamily="2" charset="-122"/>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p>
        </p:txBody>
      </p:sp>
      <p:sp>
        <p:nvSpPr>
          <p:cNvPr id="90" name="文本占位符 89">
            <a:extLst>
              <a:ext uri="{FF2B5EF4-FFF2-40B4-BE49-F238E27FC236}">
                <a16:creationId xmlns:a16="http://schemas.microsoft.com/office/drawing/2014/main" id="{AAE165A8-FF01-AB00-CA9A-79EDFC448808}"/>
              </a:ext>
            </a:extLst>
          </p:cNvPr>
          <p:cNvSpPr>
            <a:spLocks noGrp="1"/>
          </p:cNvSpPr>
          <p:nvPr>
            <p:ph type="body" sz="quarter" idx="11"/>
          </p:nvPr>
        </p:nvSpPr>
        <p:spPr>
          <a:xfrm>
            <a:off x="4817963" y="3994959"/>
            <a:ext cx="6448425" cy="639763"/>
          </a:xfrm>
        </p:spPr>
        <p:txBody>
          <a:bodyPr>
            <a:noAutofit/>
          </a:bodyPr>
          <a:lstStyle>
            <a:lvl1pPr marL="0" indent="0" algn="r">
              <a:buNone/>
              <a:defRPr sz="1200">
                <a:solidFill>
                  <a:schemeClr val="bg1"/>
                </a:solidFill>
                <a:latin typeface="微软雅黑" panose="020B0503020204020204" pitchFamily="34" charset="-122"/>
                <a:ea typeface="微软雅黑" panose="020B0503020204020204" pitchFamily="34" charset="-122"/>
              </a:defRPr>
            </a:lvl1pPr>
            <a:lvl2pPr marL="457200" indent="0" algn="r">
              <a:buNone/>
              <a:defRPr sz="1200">
                <a:solidFill>
                  <a:schemeClr val="bg1"/>
                </a:solidFill>
                <a:latin typeface="微软雅黑" panose="020B0503020204020204" pitchFamily="34" charset="-122"/>
                <a:ea typeface="微软雅黑" panose="020B0503020204020204" pitchFamily="34" charset="-122"/>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zh-CN" altLang="en-US" dirty="0"/>
              <a:t>单击此处编辑母版文本样式</a:t>
            </a:r>
          </a:p>
          <a:p>
            <a:pPr lvl="1"/>
            <a:endParaRPr lang="zh-CN" altLang="en-US" dirty="0"/>
          </a:p>
        </p:txBody>
      </p:sp>
      <p:sp>
        <p:nvSpPr>
          <p:cNvPr id="95" name="文本占位符 94">
            <a:extLst>
              <a:ext uri="{FF2B5EF4-FFF2-40B4-BE49-F238E27FC236}">
                <a16:creationId xmlns:a16="http://schemas.microsoft.com/office/drawing/2014/main" id="{D747476B-1B46-EA47-744F-36E2FE10AE4D}"/>
              </a:ext>
            </a:extLst>
          </p:cNvPr>
          <p:cNvSpPr>
            <a:spLocks noGrp="1"/>
          </p:cNvSpPr>
          <p:nvPr>
            <p:ph type="body" sz="quarter" idx="12"/>
          </p:nvPr>
        </p:nvSpPr>
        <p:spPr>
          <a:xfrm>
            <a:off x="5186363" y="4948238"/>
            <a:ext cx="2820987" cy="390525"/>
          </a:xfrm>
        </p:spPr>
        <p:txBody>
          <a:bodyPr>
            <a:normAutofit/>
          </a:bodyPr>
          <a:lstStyle>
            <a:lvl1pPr marL="0" indent="0">
              <a:buNone/>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1pPr>
            <a:lvl2pPr>
              <a:defRPr>
                <a:solidFill>
                  <a:schemeClr val="bg1"/>
                </a:solidFill>
                <a:latin typeface="一品创享体" panose="02000000000000000000" pitchFamily="2" charset="-122"/>
                <a:ea typeface="一品创享体" panose="02000000000000000000" pitchFamily="2" charset="-122"/>
              </a:defRPr>
            </a:lvl2pPr>
            <a:lvl3pPr>
              <a:defRPr>
                <a:solidFill>
                  <a:schemeClr val="bg1"/>
                </a:solidFill>
                <a:latin typeface="一品创享体" panose="02000000000000000000" pitchFamily="2" charset="-122"/>
                <a:ea typeface="一品创享体" panose="02000000000000000000" pitchFamily="2" charset="-122"/>
              </a:defRPr>
            </a:lvl3pPr>
            <a:lvl4pPr>
              <a:defRPr>
                <a:solidFill>
                  <a:schemeClr val="bg1"/>
                </a:solidFill>
                <a:latin typeface="一品创享体" panose="02000000000000000000" pitchFamily="2" charset="-122"/>
                <a:ea typeface="一品创享体" panose="02000000000000000000" pitchFamily="2" charset="-122"/>
              </a:defRPr>
            </a:lvl4pPr>
            <a:lvl5pPr>
              <a:defRPr>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sp>
        <p:nvSpPr>
          <p:cNvPr id="97" name="文本占位符 96">
            <a:extLst>
              <a:ext uri="{FF2B5EF4-FFF2-40B4-BE49-F238E27FC236}">
                <a16:creationId xmlns:a16="http://schemas.microsoft.com/office/drawing/2014/main" id="{BC69EA28-C7A5-86D1-6B03-3574FA2F9A32}"/>
              </a:ext>
            </a:extLst>
          </p:cNvPr>
          <p:cNvSpPr>
            <a:spLocks noGrp="1"/>
          </p:cNvSpPr>
          <p:nvPr>
            <p:ph type="body" sz="quarter" idx="13"/>
          </p:nvPr>
        </p:nvSpPr>
        <p:spPr>
          <a:xfrm>
            <a:off x="8293100" y="4940404"/>
            <a:ext cx="2973388" cy="417409"/>
          </a:xfrm>
        </p:spPr>
        <p:txBody>
          <a:bodyPr>
            <a:noAutofit/>
          </a:bodyPr>
          <a:lstStyle>
            <a:lvl1pPr marL="0" indent="0">
              <a:buNone/>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1pPr>
            <a:lvl2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2pPr>
            <a:lvl3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3pPr>
            <a:lvl4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4pPr>
            <a:lvl5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spTree>
    <p:extLst>
      <p:ext uri="{BB962C8B-B14F-4D97-AF65-F5344CB8AC3E}">
        <p14:creationId xmlns:p14="http://schemas.microsoft.com/office/powerpoint/2010/main" val="801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48A655A-C846-8F84-D61A-03EFE62340F7}"/>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2A0B45F-BC63-DDA0-F540-36F5532FFAB6}"/>
              </a:ext>
            </a:extLst>
          </p:cNvPr>
          <p:cNvSpPr/>
          <p:nvPr userDrawn="1"/>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C35577C-7B73-3ADE-0630-409CE98E79B5}"/>
              </a:ext>
            </a:extLst>
          </p:cNvPr>
          <p:cNvPicPr>
            <a:picLocks noChangeAspect="1"/>
          </p:cNvPicPr>
          <p:nvPr userDrawn="1"/>
        </p:nvPicPr>
        <p:blipFill rotWithShape="1">
          <a:blip r:embed="rId6">
            <a:alphaModFix amt="20000"/>
          </a:blip>
          <a:srcRect r="38214"/>
          <a:stretch/>
        </p:blipFill>
        <p:spPr>
          <a:xfrm>
            <a:off x="212292" y="263525"/>
            <a:ext cx="11722101" cy="6392652"/>
          </a:xfrm>
          <a:prstGeom prst="rect">
            <a:avLst/>
          </a:prstGeom>
        </p:spPr>
      </p:pic>
      <p:sp>
        <p:nvSpPr>
          <p:cNvPr id="9" name="矩形 8">
            <a:extLst>
              <a:ext uri="{FF2B5EF4-FFF2-40B4-BE49-F238E27FC236}">
                <a16:creationId xmlns:a16="http://schemas.microsoft.com/office/drawing/2014/main" id="{5805B7E8-87E6-0DDB-A50A-3FCCB07C26F1}"/>
              </a:ext>
            </a:extLst>
          </p:cNvPr>
          <p:cNvSpPr/>
          <p:nvPr userDrawn="1"/>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9AB2767F-E0F9-B6D1-7BDC-517E62684A5C}"/>
              </a:ext>
            </a:extLst>
          </p:cNvPr>
          <p:cNvGrpSpPr/>
          <p:nvPr userDrawn="1"/>
        </p:nvGrpSpPr>
        <p:grpSpPr>
          <a:xfrm>
            <a:off x="11871325" y="219075"/>
            <a:ext cx="133350" cy="133350"/>
            <a:chOff x="11871325" y="219075"/>
            <a:chExt cx="133350" cy="133350"/>
          </a:xfrm>
        </p:grpSpPr>
        <p:sp>
          <p:nvSpPr>
            <p:cNvPr id="11" name="矩形 10">
              <a:extLst>
                <a:ext uri="{FF2B5EF4-FFF2-40B4-BE49-F238E27FC236}">
                  <a16:creationId xmlns:a16="http://schemas.microsoft.com/office/drawing/2014/main" id="{1E34D46B-EBC6-6134-DE85-A7A6AAB58527}"/>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1952917-E960-3D18-151D-009BD8A0EE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E3244BFE-D765-0C35-B92B-1B2A45E324D1}"/>
              </a:ext>
            </a:extLst>
          </p:cNvPr>
          <p:cNvGrpSpPr/>
          <p:nvPr userDrawn="1"/>
        </p:nvGrpSpPr>
        <p:grpSpPr>
          <a:xfrm>
            <a:off x="11871325" y="3250660"/>
            <a:ext cx="133350" cy="133350"/>
            <a:chOff x="11871325" y="219075"/>
            <a:chExt cx="133350" cy="133350"/>
          </a:xfrm>
        </p:grpSpPr>
        <p:sp>
          <p:nvSpPr>
            <p:cNvPr id="14" name="矩形 13">
              <a:extLst>
                <a:ext uri="{FF2B5EF4-FFF2-40B4-BE49-F238E27FC236}">
                  <a16:creationId xmlns:a16="http://schemas.microsoft.com/office/drawing/2014/main" id="{AD3BB549-AB7B-571A-D40C-681A24E7A58B}"/>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60CDF000-E156-5DF8-A268-4896C28A4CE2}"/>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6" name="组合 15">
            <a:extLst>
              <a:ext uri="{FF2B5EF4-FFF2-40B4-BE49-F238E27FC236}">
                <a16:creationId xmlns:a16="http://schemas.microsoft.com/office/drawing/2014/main" id="{EBB231EC-4924-2212-EAE9-742FD250807F}"/>
              </a:ext>
            </a:extLst>
          </p:cNvPr>
          <p:cNvGrpSpPr/>
          <p:nvPr userDrawn="1"/>
        </p:nvGrpSpPr>
        <p:grpSpPr>
          <a:xfrm>
            <a:off x="11871325" y="6489700"/>
            <a:ext cx="133350" cy="133350"/>
            <a:chOff x="11871325" y="219075"/>
            <a:chExt cx="133350" cy="133350"/>
          </a:xfrm>
        </p:grpSpPr>
        <p:sp>
          <p:nvSpPr>
            <p:cNvPr id="17" name="矩形 16">
              <a:extLst>
                <a:ext uri="{FF2B5EF4-FFF2-40B4-BE49-F238E27FC236}">
                  <a16:creationId xmlns:a16="http://schemas.microsoft.com/office/drawing/2014/main" id="{345A575A-F655-A508-11FC-CF3325EB6B4E}"/>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827DBD7F-BC4F-FA6F-D36A-D4FC68FB55F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FE2AD909-557E-D230-F0B4-EC08A1E58B8D}"/>
              </a:ext>
            </a:extLst>
          </p:cNvPr>
          <p:cNvGrpSpPr/>
          <p:nvPr userDrawn="1"/>
        </p:nvGrpSpPr>
        <p:grpSpPr>
          <a:xfrm>
            <a:off x="187325" y="219075"/>
            <a:ext cx="133350" cy="133350"/>
            <a:chOff x="11871325" y="219075"/>
            <a:chExt cx="133350" cy="133350"/>
          </a:xfrm>
        </p:grpSpPr>
        <p:sp>
          <p:nvSpPr>
            <p:cNvPr id="20" name="矩形 19">
              <a:extLst>
                <a:ext uri="{FF2B5EF4-FFF2-40B4-BE49-F238E27FC236}">
                  <a16:creationId xmlns:a16="http://schemas.microsoft.com/office/drawing/2014/main" id="{D0A9AE34-A867-A90F-E032-683328104BE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0C63C7DE-411F-2151-4C6C-303F5CE7FC69}"/>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71DD4DFE-9785-4E1D-78BD-585CA76B5038}"/>
              </a:ext>
            </a:extLst>
          </p:cNvPr>
          <p:cNvGrpSpPr/>
          <p:nvPr userDrawn="1"/>
        </p:nvGrpSpPr>
        <p:grpSpPr>
          <a:xfrm>
            <a:off x="187325" y="3250660"/>
            <a:ext cx="133350" cy="133350"/>
            <a:chOff x="11871325" y="219075"/>
            <a:chExt cx="133350" cy="133350"/>
          </a:xfrm>
        </p:grpSpPr>
        <p:sp>
          <p:nvSpPr>
            <p:cNvPr id="23" name="矩形 22">
              <a:extLst>
                <a:ext uri="{FF2B5EF4-FFF2-40B4-BE49-F238E27FC236}">
                  <a16:creationId xmlns:a16="http://schemas.microsoft.com/office/drawing/2014/main" id="{0EE9AF71-FB83-DDF4-7D12-10BDAE2DF20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61CAAF3F-38D9-6B70-DE7D-15AE1E2FD3C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a:extLst>
              <a:ext uri="{FF2B5EF4-FFF2-40B4-BE49-F238E27FC236}">
                <a16:creationId xmlns:a16="http://schemas.microsoft.com/office/drawing/2014/main" id="{4AA244A9-6BB9-8F36-AF0C-266996EDF607}"/>
              </a:ext>
            </a:extLst>
          </p:cNvPr>
          <p:cNvGrpSpPr/>
          <p:nvPr userDrawn="1"/>
        </p:nvGrpSpPr>
        <p:grpSpPr>
          <a:xfrm>
            <a:off x="187325" y="6489700"/>
            <a:ext cx="133350" cy="133350"/>
            <a:chOff x="11871325" y="219075"/>
            <a:chExt cx="133350" cy="133350"/>
          </a:xfrm>
        </p:grpSpPr>
        <p:sp>
          <p:nvSpPr>
            <p:cNvPr id="26" name="矩形 25">
              <a:extLst>
                <a:ext uri="{FF2B5EF4-FFF2-40B4-BE49-F238E27FC236}">
                  <a16:creationId xmlns:a16="http://schemas.microsoft.com/office/drawing/2014/main" id="{F06A244C-30C6-2921-9194-01488BE7CE0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1F63D3A4-9903-A1D1-10E9-5359440151F3}"/>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a:extLst>
              <a:ext uri="{FF2B5EF4-FFF2-40B4-BE49-F238E27FC236}">
                <a16:creationId xmlns:a16="http://schemas.microsoft.com/office/drawing/2014/main" id="{2BB7E7F2-88E1-8E24-6D0C-B5889B47EA5A}"/>
              </a:ext>
            </a:extLst>
          </p:cNvPr>
          <p:cNvGrpSpPr/>
          <p:nvPr userDrawn="1"/>
        </p:nvGrpSpPr>
        <p:grpSpPr>
          <a:xfrm>
            <a:off x="6029325" y="219075"/>
            <a:ext cx="133350" cy="133350"/>
            <a:chOff x="11871325" y="219075"/>
            <a:chExt cx="133350" cy="133350"/>
          </a:xfrm>
        </p:grpSpPr>
        <p:sp>
          <p:nvSpPr>
            <p:cNvPr id="29" name="矩形 28">
              <a:extLst>
                <a:ext uri="{FF2B5EF4-FFF2-40B4-BE49-F238E27FC236}">
                  <a16:creationId xmlns:a16="http://schemas.microsoft.com/office/drawing/2014/main" id="{C2082643-4AE5-5520-A0EB-E20CBDF57D4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7FF88B6-9B3D-3FDA-AB65-9111AFD849B4}"/>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组合 30">
            <a:extLst>
              <a:ext uri="{FF2B5EF4-FFF2-40B4-BE49-F238E27FC236}">
                <a16:creationId xmlns:a16="http://schemas.microsoft.com/office/drawing/2014/main" id="{4AF304D1-DC89-B790-E031-89544D9FF47E}"/>
              </a:ext>
            </a:extLst>
          </p:cNvPr>
          <p:cNvGrpSpPr/>
          <p:nvPr userDrawn="1"/>
        </p:nvGrpSpPr>
        <p:grpSpPr>
          <a:xfrm>
            <a:off x="6029325" y="6489700"/>
            <a:ext cx="133350" cy="133350"/>
            <a:chOff x="11871325" y="219075"/>
            <a:chExt cx="133350" cy="133350"/>
          </a:xfrm>
        </p:grpSpPr>
        <p:sp>
          <p:nvSpPr>
            <p:cNvPr id="32" name="矩形 31">
              <a:extLst>
                <a:ext uri="{FF2B5EF4-FFF2-40B4-BE49-F238E27FC236}">
                  <a16:creationId xmlns:a16="http://schemas.microsoft.com/office/drawing/2014/main" id="{D0E5E758-5ECB-9FF4-8899-CF401650FD5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A06C0130-9E14-CF0D-186F-99F7BCC4C8B1}"/>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3619ECF0-E937-9376-6AE8-414FCF9DE9A8}"/>
              </a:ext>
            </a:extLst>
          </p:cNvPr>
          <p:cNvGrpSpPr/>
          <p:nvPr userDrawn="1"/>
        </p:nvGrpSpPr>
        <p:grpSpPr>
          <a:xfrm>
            <a:off x="8609919" y="5982855"/>
            <a:ext cx="3054080" cy="285897"/>
            <a:chOff x="6626002" y="760861"/>
            <a:chExt cx="3054080" cy="285897"/>
          </a:xfrm>
        </p:grpSpPr>
        <p:grpSp>
          <p:nvGrpSpPr>
            <p:cNvPr id="35" name="组合 34">
              <a:extLst>
                <a:ext uri="{FF2B5EF4-FFF2-40B4-BE49-F238E27FC236}">
                  <a16:creationId xmlns:a16="http://schemas.microsoft.com/office/drawing/2014/main" id="{0F21C31F-D6AF-4645-6487-F616B61EFBC1}"/>
                </a:ext>
              </a:extLst>
            </p:cNvPr>
            <p:cNvGrpSpPr/>
            <p:nvPr/>
          </p:nvGrpSpPr>
          <p:grpSpPr>
            <a:xfrm>
              <a:off x="6626002" y="760861"/>
              <a:ext cx="3054080" cy="285897"/>
              <a:chOff x="2907513" y="5379658"/>
              <a:chExt cx="3054080" cy="285897"/>
            </a:xfrm>
          </p:grpSpPr>
          <p:grpSp>
            <p:nvGrpSpPr>
              <p:cNvPr id="46" name="组合 45">
                <a:extLst>
                  <a:ext uri="{FF2B5EF4-FFF2-40B4-BE49-F238E27FC236}">
                    <a16:creationId xmlns:a16="http://schemas.microsoft.com/office/drawing/2014/main" id="{73FC5603-FF79-84CE-FDE1-2150A67DF5C0}"/>
                  </a:ext>
                </a:extLst>
              </p:cNvPr>
              <p:cNvGrpSpPr/>
              <p:nvPr/>
            </p:nvGrpSpPr>
            <p:grpSpPr>
              <a:xfrm>
                <a:off x="2907513" y="5382685"/>
                <a:ext cx="3054079" cy="282870"/>
                <a:chOff x="4264162" y="1470027"/>
                <a:chExt cx="3054079" cy="282870"/>
              </a:xfrm>
            </p:grpSpPr>
            <p:sp>
              <p:nvSpPr>
                <p:cNvPr id="49" name="矩形 48">
                  <a:extLst>
                    <a:ext uri="{FF2B5EF4-FFF2-40B4-BE49-F238E27FC236}">
                      <a16:creationId xmlns:a16="http://schemas.microsoft.com/office/drawing/2014/main" id="{70B6518B-0CBE-5058-46A5-A8D5E615A2E9}"/>
                    </a:ext>
                  </a:extLst>
                </p:cNvPr>
                <p:cNvSpPr/>
                <p:nvPr/>
              </p:nvSpPr>
              <p:spPr>
                <a:xfrm>
                  <a:off x="4264162" y="1470027"/>
                  <a:ext cx="3054079" cy="282870"/>
                </a:xfrm>
                <a:prstGeom prst="rect">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cxnSp>
              <p:nvCxnSpPr>
                <p:cNvPr id="50" name="直接连接符 49">
                  <a:extLst>
                    <a:ext uri="{FF2B5EF4-FFF2-40B4-BE49-F238E27FC236}">
                      <a16:creationId xmlns:a16="http://schemas.microsoft.com/office/drawing/2014/main" id="{2677FC1E-DA0D-D2B6-C213-CF705EFD9DF7}"/>
                    </a:ext>
                  </a:extLst>
                </p:cNvPr>
                <p:cNvCxnSpPr>
                  <a:cxnSpLocks/>
                </p:cNvCxnSpPr>
                <p:nvPr/>
              </p:nvCxnSpPr>
              <p:spPr>
                <a:xfrm>
                  <a:off x="6122365"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4E9FBB8-6BEF-14B0-78EF-A76E94CFA7D0}"/>
                    </a:ext>
                  </a:extLst>
                </p:cNvPr>
                <p:cNvCxnSpPr>
                  <a:cxnSpLocks/>
                </p:cNvCxnSpPr>
                <p:nvPr/>
              </p:nvCxnSpPr>
              <p:spPr>
                <a:xfrm>
                  <a:off x="7031230"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47" name="椭圆 46">
                <a:extLst>
                  <a:ext uri="{FF2B5EF4-FFF2-40B4-BE49-F238E27FC236}">
                    <a16:creationId xmlns:a16="http://schemas.microsoft.com/office/drawing/2014/main" id="{7A0C68A8-E1D0-8D93-287C-2DC45C9E3118}"/>
                  </a:ext>
                </a:extLst>
              </p:cNvPr>
              <p:cNvSpPr/>
              <p:nvPr/>
            </p:nvSpPr>
            <p:spPr>
              <a:xfrm>
                <a:off x="5680343" y="5386215"/>
                <a:ext cx="275486" cy="275486"/>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cxnSp>
            <p:nvCxnSpPr>
              <p:cNvPr id="48" name="直接连接符 47">
                <a:extLst>
                  <a:ext uri="{FF2B5EF4-FFF2-40B4-BE49-F238E27FC236}">
                    <a16:creationId xmlns:a16="http://schemas.microsoft.com/office/drawing/2014/main" id="{029874AE-0D9E-8562-83E8-0023FD9727DE}"/>
                  </a:ext>
                </a:extLst>
              </p:cNvPr>
              <p:cNvCxnSpPr>
                <a:cxnSpLocks/>
              </p:cNvCxnSpPr>
              <p:nvPr/>
            </p:nvCxnSpPr>
            <p:spPr>
              <a:xfrm flipV="1">
                <a:off x="5680344" y="5379658"/>
                <a:ext cx="281249" cy="285896"/>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36" name="椭圆 35">
              <a:extLst>
                <a:ext uri="{FF2B5EF4-FFF2-40B4-BE49-F238E27FC236}">
                  <a16:creationId xmlns:a16="http://schemas.microsoft.com/office/drawing/2014/main" id="{0882788F-F83A-4352-1479-DB01AE8148DC}"/>
                </a:ext>
              </a:extLst>
            </p:cNvPr>
            <p:cNvSpPr/>
            <p:nvPr/>
          </p:nvSpPr>
          <p:spPr>
            <a:xfrm rot="20993118">
              <a:off x="8668143" y="839995"/>
              <a:ext cx="565063" cy="164614"/>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sp>
          <p:nvSpPr>
            <p:cNvPr id="37" name="图形 26">
              <a:extLst>
                <a:ext uri="{FF2B5EF4-FFF2-40B4-BE49-F238E27FC236}">
                  <a16:creationId xmlns:a16="http://schemas.microsoft.com/office/drawing/2014/main" id="{7E216AFA-AB29-02F5-40B2-103E90C98F9B}"/>
                </a:ext>
              </a:extLst>
            </p:cNvPr>
            <p:cNvSpPr/>
            <p:nvPr/>
          </p:nvSpPr>
          <p:spPr>
            <a:xfrm rot="19941442">
              <a:off x="870907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endParaRPr>
            </a:p>
          </p:txBody>
        </p:sp>
        <p:sp>
          <p:nvSpPr>
            <p:cNvPr id="38" name="图形 26">
              <a:extLst>
                <a:ext uri="{FF2B5EF4-FFF2-40B4-BE49-F238E27FC236}">
                  <a16:creationId xmlns:a16="http://schemas.microsoft.com/office/drawing/2014/main" id="{94BAF04E-837E-65A1-9992-DB3F41BB6B72}"/>
                </a:ext>
              </a:extLst>
            </p:cNvPr>
            <p:cNvSpPr/>
            <p:nvPr/>
          </p:nvSpPr>
          <p:spPr>
            <a:xfrm rot="19941442">
              <a:off x="908250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endParaRPr>
            </a:p>
          </p:txBody>
        </p:sp>
        <p:sp>
          <p:nvSpPr>
            <p:cNvPr id="39" name="任意多边形: 形状 38">
              <a:extLst>
                <a:ext uri="{FF2B5EF4-FFF2-40B4-BE49-F238E27FC236}">
                  <a16:creationId xmlns:a16="http://schemas.microsoft.com/office/drawing/2014/main" id="{D756B60E-A712-A737-1BB8-F214AE6D85B8}"/>
                </a:ext>
              </a:extLst>
            </p:cNvPr>
            <p:cNvSpPr/>
            <p:nvPr/>
          </p:nvSpPr>
          <p:spPr>
            <a:xfrm rot="19800000">
              <a:off x="8875459" y="797065"/>
              <a:ext cx="171614" cy="240745"/>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a:effectLst/>
          </p:spPr>
          <p:txBody>
            <a:bodyPr lIns="39740" tIns="19870" rIns="39740" bIns="19870" rtlCol="0" anchor="ctr"/>
            <a:lstStyle/>
            <a:p>
              <a:endParaRPr lang="zh-CN" altLang="en-US" sz="782">
                <a:solidFill>
                  <a:schemeClr val="bg1"/>
                </a:solidFill>
              </a:endParaRPr>
            </a:p>
          </p:txBody>
        </p:sp>
        <p:sp>
          <p:nvSpPr>
            <p:cNvPr id="40" name="椭圆 39">
              <a:extLst>
                <a:ext uri="{FF2B5EF4-FFF2-40B4-BE49-F238E27FC236}">
                  <a16:creationId xmlns:a16="http://schemas.microsoft.com/office/drawing/2014/main" id="{03E1AB20-1ACC-1324-B57F-3BA368EDFD59}"/>
                </a:ext>
              </a:extLst>
            </p:cNvPr>
            <p:cNvSpPr/>
            <p:nvPr/>
          </p:nvSpPr>
          <p:spPr>
            <a:xfrm>
              <a:off x="7785566" y="825627"/>
              <a:ext cx="179955" cy="1799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solidFill>
                  <a:schemeClr val="accent2"/>
                </a:solidFill>
              </a:endParaRPr>
            </a:p>
          </p:txBody>
        </p:sp>
        <p:sp>
          <p:nvSpPr>
            <p:cNvPr id="41" name="椭圆 40">
              <a:extLst>
                <a:ext uri="{FF2B5EF4-FFF2-40B4-BE49-F238E27FC236}">
                  <a16:creationId xmlns:a16="http://schemas.microsoft.com/office/drawing/2014/main" id="{B6AED653-67D2-4364-442B-62F1ECB00308}"/>
                </a:ext>
              </a:extLst>
            </p:cNvPr>
            <p:cNvSpPr/>
            <p:nvPr/>
          </p:nvSpPr>
          <p:spPr>
            <a:xfrm>
              <a:off x="8248506" y="825627"/>
              <a:ext cx="179955" cy="17995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sp>
          <p:nvSpPr>
            <p:cNvPr id="42" name="任意多边形: 形状 41">
              <a:extLst>
                <a:ext uri="{FF2B5EF4-FFF2-40B4-BE49-F238E27FC236}">
                  <a16:creationId xmlns:a16="http://schemas.microsoft.com/office/drawing/2014/main" id="{F3C62797-6A7F-6323-C259-0BAD1BCC9F19}"/>
                </a:ext>
              </a:extLst>
            </p:cNvPr>
            <p:cNvSpPr/>
            <p:nvPr/>
          </p:nvSpPr>
          <p:spPr>
            <a:xfrm flipH="1">
              <a:off x="799986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accent5"/>
                </a:solidFill>
              </a:endParaRPr>
            </a:p>
          </p:txBody>
        </p:sp>
        <p:sp>
          <p:nvSpPr>
            <p:cNvPr id="43" name="任意多边形: 形状 42">
              <a:extLst>
                <a:ext uri="{FF2B5EF4-FFF2-40B4-BE49-F238E27FC236}">
                  <a16:creationId xmlns:a16="http://schemas.microsoft.com/office/drawing/2014/main" id="{39E00ECD-4DEB-9577-1C8F-31AD0FFA6DA4}"/>
                </a:ext>
              </a:extLst>
            </p:cNvPr>
            <p:cNvSpPr/>
            <p:nvPr/>
          </p:nvSpPr>
          <p:spPr>
            <a:xfrm flipH="1">
              <a:off x="812418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bg1"/>
                </a:solidFill>
              </a:endParaRPr>
            </a:p>
          </p:txBody>
        </p:sp>
        <p:sp>
          <p:nvSpPr>
            <p:cNvPr id="44" name="文本框 43">
              <a:extLst>
                <a:ext uri="{FF2B5EF4-FFF2-40B4-BE49-F238E27FC236}">
                  <a16:creationId xmlns:a16="http://schemas.microsoft.com/office/drawing/2014/main" id="{EEE70085-F66E-105F-DDF7-808ED4F9E1A1}"/>
                </a:ext>
              </a:extLst>
            </p:cNvPr>
            <p:cNvSpPr txBox="1"/>
            <p:nvPr/>
          </p:nvSpPr>
          <p:spPr>
            <a:xfrm>
              <a:off x="6635981" y="761558"/>
              <a:ext cx="706056" cy="160512"/>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panose="020B0503020204020204" pitchFamily="34" charset="-122"/>
                  <a:ea typeface="微软雅黑" panose="020B0503020204020204" pitchFamily="34" charset="-122"/>
                </a:rPr>
                <a:t>MARKETING </a:t>
              </a:r>
            </a:p>
          </p:txBody>
        </p:sp>
        <p:sp>
          <p:nvSpPr>
            <p:cNvPr id="45" name="文本框 44">
              <a:extLst>
                <a:ext uri="{FF2B5EF4-FFF2-40B4-BE49-F238E27FC236}">
                  <a16:creationId xmlns:a16="http://schemas.microsoft.com/office/drawing/2014/main" id="{7147537A-FF50-7146-F0AC-99626002E979}"/>
                </a:ext>
              </a:extLst>
            </p:cNvPr>
            <p:cNvSpPr txBox="1"/>
            <p:nvPr/>
          </p:nvSpPr>
          <p:spPr>
            <a:xfrm>
              <a:off x="7138071" y="876988"/>
              <a:ext cx="664078" cy="161290"/>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panose="020B0503020204020204" pitchFamily="34" charset="-122"/>
                  <a:ea typeface="微软雅黑" panose="020B0503020204020204" pitchFamily="34" charset="-122"/>
                </a:rPr>
                <a:t>STRATEGIES</a:t>
              </a:r>
              <a:endParaRPr lang="zh-CN" altLang="en-US" sz="782" dirty="0">
                <a:solidFill>
                  <a:schemeClr val="bg1"/>
                </a:solidFill>
                <a:latin typeface="微软雅黑" panose="020B0503020204020204" pitchFamily="34" charset="-122"/>
                <a:ea typeface="微软雅黑" panose="020B0503020204020204" pitchFamily="34" charset="-122"/>
              </a:endParaRPr>
            </a:p>
          </p:txBody>
        </p:sp>
      </p:grpSp>
      <p:sp>
        <p:nvSpPr>
          <p:cNvPr id="52" name="矩形: 圆角 51">
            <a:extLst>
              <a:ext uri="{FF2B5EF4-FFF2-40B4-BE49-F238E27FC236}">
                <a16:creationId xmlns:a16="http://schemas.microsoft.com/office/drawing/2014/main" id="{528E00A3-1EE1-D369-36B1-AE801E900F38}"/>
              </a:ext>
            </a:extLst>
          </p:cNvPr>
          <p:cNvSpPr/>
          <p:nvPr userDrawn="1"/>
        </p:nvSpPr>
        <p:spPr>
          <a:xfrm flipV="1">
            <a:off x="2886300" y="1071147"/>
            <a:ext cx="593511" cy="45719"/>
          </a:xfrm>
          <a:prstGeom prst="roundRect">
            <a:avLst>
              <a:gd name="adj" fmla="val 50000"/>
            </a:avLst>
          </a:prstGeom>
          <a:gradFill>
            <a:gsLst>
              <a:gs pos="12000">
                <a:schemeClr val="accent2"/>
              </a:gs>
              <a:gs pos="86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42000">
                    <a:schemeClr val="accent2"/>
                  </a:gs>
                  <a:gs pos="100000">
                    <a:schemeClr val="accent5"/>
                  </a:gs>
                </a:gsLst>
                <a:lin ang="0" scaled="0"/>
              </a:gradFill>
            </a:endParaRPr>
          </a:p>
        </p:txBody>
      </p:sp>
      <p:grpSp>
        <p:nvGrpSpPr>
          <p:cNvPr id="168" name="组合 167">
            <a:extLst>
              <a:ext uri="{FF2B5EF4-FFF2-40B4-BE49-F238E27FC236}">
                <a16:creationId xmlns:a16="http://schemas.microsoft.com/office/drawing/2014/main" id="{A5D78E4F-2418-D037-41B4-59574BED85E7}"/>
              </a:ext>
            </a:extLst>
          </p:cNvPr>
          <p:cNvGrpSpPr/>
          <p:nvPr userDrawn="1"/>
        </p:nvGrpSpPr>
        <p:grpSpPr>
          <a:xfrm>
            <a:off x="1032444" y="2785789"/>
            <a:ext cx="1059726" cy="734229"/>
            <a:chOff x="1445127" y="2785789"/>
            <a:chExt cx="1059726" cy="734229"/>
          </a:xfrm>
        </p:grpSpPr>
        <p:pic>
          <p:nvPicPr>
            <p:cNvPr id="55" name="图片 54" descr="图片包含 图标&#10;&#10;描述已自动生成">
              <a:extLst>
                <a:ext uri="{FF2B5EF4-FFF2-40B4-BE49-F238E27FC236}">
                  <a16:creationId xmlns:a16="http://schemas.microsoft.com/office/drawing/2014/main" id="{E97273BD-8ABD-7C29-D6D1-F84CAD800B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7200000">
              <a:off x="1651185" y="2579731"/>
              <a:ext cx="647610" cy="1059726"/>
            </a:xfrm>
            <a:prstGeom prst="rect">
              <a:avLst/>
            </a:prstGeom>
          </p:spPr>
        </p:pic>
        <p:grpSp>
          <p:nvGrpSpPr>
            <p:cNvPr id="167" name="组合 166">
              <a:extLst>
                <a:ext uri="{FF2B5EF4-FFF2-40B4-BE49-F238E27FC236}">
                  <a16:creationId xmlns:a16="http://schemas.microsoft.com/office/drawing/2014/main" id="{673E9F57-075A-918F-987B-ABFD5B77B0F8}"/>
                </a:ext>
              </a:extLst>
            </p:cNvPr>
            <p:cNvGrpSpPr/>
            <p:nvPr userDrawn="1"/>
          </p:nvGrpSpPr>
          <p:grpSpPr>
            <a:xfrm>
              <a:off x="1797543" y="2871551"/>
              <a:ext cx="593608" cy="648467"/>
              <a:chOff x="1797543" y="2871551"/>
              <a:chExt cx="593608" cy="648467"/>
            </a:xfrm>
          </p:grpSpPr>
          <p:sp>
            <p:nvSpPr>
              <p:cNvPr id="58" name="矩形: 圆角 57">
                <a:extLst>
                  <a:ext uri="{FF2B5EF4-FFF2-40B4-BE49-F238E27FC236}">
                    <a16:creationId xmlns:a16="http://schemas.microsoft.com/office/drawing/2014/main" id="{D3DF17B8-B2E7-09DB-52D0-979BB28FB7C8}"/>
                  </a:ext>
                </a:extLst>
              </p:cNvPr>
              <p:cNvSpPr/>
              <p:nvPr userDrawn="1">
                <p:custDataLst>
                  <p:tags r:id="rId4"/>
                </p:custDataLst>
              </p:nvPr>
            </p:nvSpPr>
            <p:spPr>
              <a:xfrm>
                <a:off x="1797543" y="2871551"/>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p>
            </p:txBody>
          </p:sp>
          <p:sp>
            <p:nvSpPr>
              <p:cNvPr id="59" name="文本框 58">
                <a:extLst>
                  <a:ext uri="{FF2B5EF4-FFF2-40B4-BE49-F238E27FC236}">
                    <a16:creationId xmlns:a16="http://schemas.microsoft.com/office/drawing/2014/main" id="{4E0A0C7B-6FBB-8871-B8FC-5B1C1F119B9E}"/>
                  </a:ext>
                </a:extLst>
              </p:cNvPr>
              <p:cNvSpPr txBox="1"/>
              <p:nvPr userDrawn="1"/>
            </p:nvSpPr>
            <p:spPr>
              <a:xfrm>
                <a:off x="1818558" y="2935243"/>
                <a:ext cx="572593"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01</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grpSp>
      <p:grpSp>
        <p:nvGrpSpPr>
          <p:cNvPr id="60" name="组合 59">
            <a:extLst>
              <a:ext uri="{FF2B5EF4-FFF2-40B4-BE49-F238E27FC236}">
                <a16:creationId xmlns:a16="http://schemas.microsoft.com/office/drawing/2014/main" id="{87B14C39-8CA5-36A7-A4FB-BBF447C919AF}"/>
              </a:ext>
            </a:extLst>
          </p:cNvPr>
          <p:cNvGrpSpPr/>
          <p:nvPr userDrawn="1"/>
        </p:nvGrpSpPr>
        <p:grpSpPr>
          <a:xfrm>
            <a:off x="2290208" y="2811681"/>
            <a:ext cx="33997" cy="630917"/>
            <a:chOff x="5390332" y="3321081"/>
            <a:chExt cx="33997" cy="630917"/>
          </a:xfrm>
        </p:grpSpPr>
        <p:cxnSp>
          <p:nvCxnSpPr>
            <p:cNvPr id="61" name="直接连接符 60">
              <a:extLst>
                <a:ext uri="{FF2B5EF4-FFF2-40B4-BE49-F238E27FC236}">
                  <a16:creationId xmlns:a16="http://schemas.microsoft.com/office/drawing/2014/main" id="{4E041A03-F159-8B37-6606-842E9AA96B03}"/>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62" name="组合 61">
              <a:extLst>
                <a:ext uri="{FF2B5EF4-FFF2-40B4-BE49-F238E27FC236}">
                  <a16:creationId xmlns:a16="http://schemas.microsoft.com/office/drawing/2014/main" id="{466E1B53-E30A-2BDE-DEE8-77D7E584E587}"/>
                </a:ext>
              </a:extLst>
            </p:cNvPr>
            <p:cNvGrpSpPr/>
            <p:nvPr/>
          </p:nvGrpSpPr>
          <p:grpSpPr>
            <a:xfrm rot="10800000">
              <a:off x="5390332" y="3918001"/>
              <a:ext cx="33997" cy="33997"/>
              <a:chOff x="11926871" y="2747553"/>
              <a:chExt cx="12696" cy="12696"/>
            </a:xfrm>
          </p:grpSpPr>
          <p:sp>
            <p:nvSpPr>
              <p:cNvPr id="69" name="矩形 68">
                <a:extLst>
                  <a:ext uri="{FF2B5EF4-FFF2-40B4-BE49-F238E27FC236}">
                    <a16:creationId xmlns:a16="http://schemas.microsoft.com/office/drawing/2014/main" id="{0A4B4692-F1A3-5C54-8BA2-84CA5084A575}"/>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70" name="矩形 69">
                <a:extLst>
                  <a:ext uri="{FF2B5EF4-FFF2-40B4-BE49-F238E27FC236}">
                    <a16:creationId xmlns:a16="http://schemas.microsoft.com/office/drawing/2014/main" id="{C047D997-597A-E118-3AA6-73876746269D}"/>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63" name="组合 62">
              <a:extLst>
                <a:ext uri="{FF2B5EF4-FFF2-40B4-BE49-F238E27FC236}">
                  <a16:creationId xmlns:a16="http://schemas.microsoft.com/office/drawing/2014/main" id="{EB12CAEC-2C3B-9F73-FD13-170831F7CE31}"/>
                </a:ext>
              </a:extLst>
            </p:cNvPr>
            <p:cNvGrpSpPr/>
            <p:nvPr/>
          </p:nvGrpSpPr>
          <p:grpSpPr>
            <a:xfrm rot="10800000">
              <a:off x="5390332" y="3629342"/>
              <a:ext cx="33997" cy="33997"/>
              <a:chOff x="11926873" y="355451"/>
              <a:chExt cx="12696" cy="12696"/>
            </a:xfrm>
          </p:grpSpPr>
          <p:sp>
            <p:nvSpPr>
              <p:cNvPr id="67" name="矩形 66">
                <a:extLst>
                  <a:ext uri="{FF2B5EF4-FFF2-40B4-BE49-F238E27FC236}">
                    <a16:creationId xmlns:a16="http://schemas.microsoft.com/office/drawing/2014/main" id="{83C459FC-4759-A765-82EC-EA4A8DF0035E}"/>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68" name="矩形 67">
                <a:extLst>
                  <a:ext uri="{FF2B5EF4-FFF2-40B4-BE49-F238E27FC236}">
                    <a16:creationId xmlns:a16="http://schemas.microsoft.com/office/drawing/2014/main" id="{8D1714AD-5C1A-6522-DF10-94381B27BD7C}"/>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64" name="组合 63">
              <a:extLst>
                <a:ext uri="{FF2B5EF4-FFF2-40B4-BE49-F238E27FC236}">
                  <a16:creationId xmlns:a16="http://schemas.microsoft.com/office/drawing/2014/main" id="{5FEB258F-AFC2-1867-F878-3DBA79FB54C8}"/>
                </a:ext>
              </a:extLst>
            </p:cNvPr>
            <p:cNvGrpSpPr/>
            <p:nvPr/>
          </p:nvGrpSpPr>
          <p:grpSpPr>
            <a:xfrm rot="10800000">
              <a:off x="5390332" y="3321081"/>
              <a:ext cx="33997" cy="33997"/>
              <a:chOff x="11926873" y="-2200396"/>
              <a:chExt cx="12696" cy="12696"/>
            </a:xfrm>
          </p:grpSpPr>
          <p:sp>
            <p:nvSpPr>
              <p:cNvPr id="65" name="矩形 64">
                <a:extLst>
                  <a:ext uri="{FF2B5EF4-FFF2-40B4-BE49-F238E27FC236}">
                    <a16:creationId xmlns:a16="http://schemas.microsoft.com/office/drawing/2014/main" id="{5D072BC6-67F1-A6F7-552D-BC62DB1E7854}"/>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66" name="矩形 65">
                <a:extLst>
                  <a:ext uri="{FF2B5EF4-FFF2-40B4-BE49-F238E27FC236}">
                    <a16:creationId xmlns:a16="http://schemas.microsoft.com/office/drawing/2014/main" id="{E074DEEF-3F60-A6C4-B0F8-708B068765B0}"/>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grpSp>
        <p:nvGrpSpPr>
          <p:cNvPr id="169" name="组合 168">
            <a:extLst>
              <a:ext uri="{FF2B5EF4-FFF2-40B4-BE49-F238E27FC236}">
                <a16:creationId xmlns:a16="http://schemas.microsoft.com/office/drawing/2014/main" id="{254E99C3-C00F-9BD1-AFB6-AD71202843D1}"/>
              </a:ext>
            </a:extLst>
          </p:cNvPr>
          <p:cNvGrpSpPr/>
          <p:nvPr userDrawn="1"/>
        </p:nvGrpSpPr>
        <p:grpSpPr>
          <a:xfrm>
            <a:off x="1032444" y="4503414"/>
            <a:ext cx="1059726" cy="734229"/>
            <a:chOff x="1445127" y="4503414"/>
            <a:chExt cx="1059726" cy="734229"/>
          </a:xfrm>
        </p:grpSpPr>
        <p:pic>
          <p:nvPicPr>
            <p:cNvPr id="71" name="图片 70" descr="图片包含 图标&#10;&#10;描述已自动生成">
              <a:extLst>
                <a:ext uri="{FF2B5EF4-FFF2-40B4-BE49-F238E27FC236}">
                  <a16:creationId xmlns:a16="http://schemas.microsoft.com/office/drawing/2014/main" id="{DEEBE80F-6FF8-E35C-F8CA-D50D5E5CDA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7200000">
              <a:off x="1651185" y="4297356"/>
              <a:ext cx="647610" cy="1059726"/>
            </a:xfrm>
            <a:prstGeom prst="rect">
              <a:avLst/>
            </a:prstGeom>
          </p:spPr>
        </p:pic>
        <p:sp>
          <p:nvSpPr>
            <p:cNvPr id="74" name="矩形: 圆角 73">
              <a:extLst>
                <a:ext uri="{FF2B5EF4-FFF2-40B4-BE49-F238E27FC236}">
                  <a16:creationId xmlns:a16="http://schemas.microsoft.com/office/drawing/2014/main" id="{2567B966-1A69-19D9-0D6A-E0043DACC87E}"/>
                </a:ext>
              </a:extLst>
            </p:cNvPr>
            <p:cNvSpPr/>
            <p:nvPr userDrawn="1">
              <p:custDataLst>
                <p:tags r:id="rId3"/>
              </p:custDataLst>
            </p:nvPr>
          </p:nvSpPr>
          <p:spPr>
            <a:xfrm>
              <a:off x="1797543" y="4589176"/>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p>
          </p:txBody>
        </p:sp>
        <p:sp>
          <p:nvSpPr>
            <p:cNvPr id="75" name="文本框 74">
              <a:extLst>
                <a:ext uri="{FF2B5EF4-FFF2-40B4-BE49-F238E27FC236}">
                  <a16:creationId xmlns:a16="http://schemas.microsoft.com/office/drawing/2014/main" id="{C17BF818-C14E-E24C-420F-EEAF09B2A56E}"/>
                </a:ext>
              </a:extLst>
            </p:cNvPr>
            <p:cNvSpPr txBox="1"/>
            <p:nvPr userDrawn="1"/>
          </p:nvSpPr>
          <p:spPr>
            <a:xfrm>
              <a:off x="1780458" y="4652868"/>
              <a:ext cx="671979"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03</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grpSp>
        <p:nvGrpSpPr>
          <p:cNvPr id="76" name="组合 75">
            <a:extLst>
              <a:ext uri="{FF2B5EF4-FFF2-40B4-BE49-F238E27FC236}">
                <a16:creationId xmlns:a16="http://schemas.microsoft.com/office/drawing/2014/main" id="{E15C5523-8525-3F80-E385-E376650D0D59}"/>
              </a:ext>
            </a:extLst>
          </p:cNvPr>
          <p:cNvGrpSpPr/>
          <p:nvPr userDrawn="1"/>
        </p:nvGrpSpPr>
        <p:grpSpPr>
          <a:xfrm>
            <a:off x="2290208" y="4529306"/>
            <a:ext cx="33997" cy="630917"/>
            <a:chOff x="5390332" y="3321081"/>
            <a:chExt cx="33997" cy="630917"/>
          </a:xfrm>
        </p:grpSpPr>
        <p:cxnSp>
          <p:nvCxnSpPr>
            <p:cNvPr id="77" name="直接连接符 76">
              <a:extLst>
                <a:ext uri="{FF2B5EF4-FFF2-40B4-BE49-F238E27FC236}">
                  <a16:creationId xmlns:a16="http://schemas.microsoft.com/office/drawing/2014/main" id="{CF7E9865-B9D4-553A-671D-FC1804379502}"/>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78" name="组合 77">
              <a:extLst>
                <a:ext uri="{FF2B5EF4-FFF2-40B4-BE49-F238E27FC236}">
                  <a16:creationId xmlns:a16="http://schemas.microsoft.com/office/drawing/2014/main" id="{5230B08E-A2FE-2842-2087-E9F9D039D27A}"/>
                </a:ext>
              </a:extLst>
            </p:cNvPr>
            <p:cNvGrpSpPr/>
            <p:nvPr/>
          </p:nvGrpSpPr>
          <p:grpSpPr>
            <a:xfrm rot="10800000">
              <a:off x="5390332" y="3918001"/>
              <a:ext cx="33997" cy="33997"/>
              <a:chOff x="11926871" y="2747553"/>
              <a:chExt cx="12696" cy="12696"/>
            </a:xfrm>
          </p:grpSpPr>
          <p:sp>
            <p:nvSpPr>
              <p:cNvPr id="85" name="矩形 84">
                <a:extLst>
                  <a:ext uri="{FF2B5EF4-FFF2-40B4-BE49-F238E27FC236}">
                    <a16:creationId xmlns:a16="http://schemas.microsoft.com/office/drawing/2014/main" id="{AB6BE0C8-FD9E-296E-AA1E-DF2DC80A4D20}"/>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86" name="矩形 85">
                <a:extLst>
                  <a:ext uri="{FF2B5EF4-FFF2-40B4-BE49-F238E27FC236}">
                    <a16:creationId xmlns:a16="http://schemas.microsoft.com/office/drawing/2014/main" id="{6A02A536-C011-870D-4FC5-DC8DD8891114}"/>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79" name="组合 78">
              <a:extLst>
                <a:ext uri="{FF2B5EF4-FFF2-40B4-BE49-F238E27FC236}">
                  <a16:creationId xmlns:a16="http://schemas.microsoft.com/office/drawing/2014/main" id="{66E1A61E-D67C-A82E-5938-DC1CEC413789}"/>
                </a:ext>
              </a:extLst>
            </p:cNvPr>
            <p:cNvGrpSpPr/>
            <p:nvPr/>
          </p:nvGrpSpPr>
          <p:grpSpPr>
            <a:xfrm rot="10800000">
              <a:off x="5390332" y="3629342"/>
              <a:ext cx="33997" cy="33997"/>
              <a:chOff x="11926873" y="355451"/>
              <a:chExt cx="12696" cy="12696"/>
            </a:xfrm>
          </p:grpSpPr>
          <p:sp>
            <p:nvSpPr>
              <p:cNvPr id="83" name="矩形 82">
                <a:extLst>
                  <a:ext uri="{FF2B5EF4-FFF2-40B4-BE49-F238E27FC236}">
                    <a16:creationId xmlns:a16="http://schemas.microsoft.com/office/drawing/2014/main" id="{3085D6CB-A0F0-1F2D-5A50-C44FBAE25DE1}"/>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84" name="矩形 83">
                <a:extLst>
                  <a:ext uri="{FF2B5EF4-FFF2-40B4-BE49-F238E27FC236}">
                    <a16:creationId xmlns:a16="http://schemas.microsoft.com/office/drawing/2014/main" id="{A9B6A3C2-BE35-98A3-513F-9E5187CB1178}"/>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80" name="组合 79">
              <a:extLst>
                <a:ext uri="{FF2B5EF4-FFF2-40B4-BE49-F238E27FC236}">
                  <a16:creationId xmlns:a16="http://schemas.microsoft.com/office/drawing/2014/main" id="{C7F70448-5B6E-54C7-138F-672A8D7EF2E2}"/>
                </a:ext>
              </a:extLst>
            </p:cNvPr>
            <p:cNvGrpSpPr/>
            <p:nvPr/>
          </p:nvGrpSpPr>
          <p:grpSpPr>
            <a:xfrm rot="10800000">
              <a:off x="5390332" y="3321081"/>
              <a:ext cx="33997" cy="33997"/>
              <a:chOff x="11926873" y="-2200396"/>
              <a:chExt cx="12696" cy="12696"/>
            </a:xfrm>
          </p:grpSpPr>
          <p:sp>
            <p:nvSpPr>
              <p:cNvPr id="81" name="矩形 80">
                <a:extLst>
                  <a:ext uri="{FF2B5EF4-FFF2-40B4-BE49-F238E27FC236}">
                    <a16:creationId xmlns:a16="http://schemas.microsoft.com/office/drawing/2014/main" id="{05AC8F6A-262C-DD41-A962-66A227FA1698}"/>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82" name="矩形 81">
                <a:extLst>
                  <a:ext uri="{FF2B5EF4-FFF2-40B4-BE49-F238E27FC236}">
                    <a16:creationId xmlns:a16="http://schemas.microsoft.com/office/drawing/2014/main" id="{504104A4-7306-11A0-F15B-C434C1944CD6}"/>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grpSp>
        <p:nvGrpSpPr>
          <p:cNvPr id="170" name="组合 169">
            <a:extLst>
              <a:ext uri="{FF2B5EF4-FFF2-40B4-BE49-F238E27FC236}">
                <a16:creationId xmlns:a16="http://schemas.microsoft.com/office/drawing/2014/main" id="{9D9016C3-12B8-C4E5-2AFB-E1482D4CFD02}"/>
              </a:ext>
            </a:extLst>
          </p:cNvPr>
          <p:cNvGrpSpPr/>
          <p:nvPr userDrawn="1"/>
        </p:nvGrpSpPr>
        <p:grpSpPr>
          <a:xfrm>
            <a:off x="5987707" y="2785789"/>
            <a:ext cx="1059726" cy="734229"/>
            <a:chOff x="6102007" y="2785789"/>
            <a:chExt cx="1059726" cy="734229"/>
          </a:xfrm>
        </p:grpSpPr>
        <p:pic>
          <p:nvPicPr>
            <p:cNvPr id="87" name="图片 86" descr="图片包含 图标&#10;&#10;描述已自动生成">
              <a:extLst>
                <a:ext uri="{FF2B5EF4-FFF2-40B4-BE49-F238E27FC236}">
                  <a16:creationId xmlns:a16="http://schemas.microsoft.com/office/drawing/2014/main" id="{694F5322-5C0C-250A-9572-EB4496B536E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7200000">
              <a:off x="6308065" y="2579731"/>
              <a:ext cx="647610" cy="1059726"/>
            </a:xfrm>
            <a:prstGeom prst="rect">
              <a:avLst/>
            </a:prstGeom>
          </p:spPr>
        </p:pic>
        <p:sp>
          <p:nvSpPr>
            <p:cNvPr id="90" name="矩形: 圆角 89">
              <a:extLst>
                <a:ext uri="{FF2B5EF4-FFF2-40B4-BE49-F238E27FC236}">
                  <a16:creationId xmlns:a16="http://schemas.microsoft.com/office/drawing/2014/main" id="{A66EE84E-0F9C-E4C5-6869-242637A49052}"/>
                </a:ext>
              </a:extLst>
            </p:cNvPr>
            <p:cNvSpPr/>
            <p:nvPr userDrawn="1">
              <p:custDataLst>
                <p:tags r:id="rId2"/>
              </p:custDataLst>
            </p:nvPr>
          </p:nvSpPr>
          <p:spPr>
            <a:xfrm>
              <a:off x="6454423" y="2871551"/>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p>
          </p:txBody>
        </p:sp>
        <p:sp>
          <p:nvSpPr>
            <p:cNvPr id="91" name="文本框 90">
              <a:extLst>
                <a:ext uri="{FF2B5EF4-FFF2-40B4-BE49-F238E27FC236}">
                  <a16:creationId xmlns:a16="http://schemas.microsoft.com/office/drawing/2014/main" id="{77D8714E-26A2-4BC9-4997-428741E53036}"/>
                </a:ext>
              </a:extLst>
            </p:cNvPr>
            <p:cNvSpPr txBox="1"/>
            <p:nvPr userDrawn="1"/>
          </p:nvSpPr>
          <p:spPr>
            <a:xfrm>
              <a:off x="6437338" y="2935243"/>
              <a:ext cx="671979"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02</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grpSp>
        <p:nvGrpSpPr>
          <p:cNvPr id="171" name="组合 170">
            <a:extLst>
              <a:ext uri="{FF2B5EF4-FFF2-40B4-BE49-F238E27FC236}">
                <a16:creationId xmlns:a16="http://schemas.microsoft.com/office/drawing/2014/main" id="{7AC6A3A6-AB67-1F5B-16EC-9B8D0E452D12}"/>
              </a:ext>
            </a:extLst>
          </p:cNvPr>
          <p:cNvGrpSpPr/>
          <p:nvPr userDrawn="1"/>
        </p:nvGrpSpPr>
        <p:grpSpPr>
          <a:xfrm>
            <a:off x="5987707" y="4503414"/>
            <a:ext cx="1059726" cy="734229"/>
            <a:chOff x="6102007" y="4503414"/>
            <a:chExt cx="1059726" cy="734229"/>
          </a:xfrm>
        </p:grpSpPr>
        <p:pic>
          <p:nvPicPr>
            <p:cNvPr id="103" name="图片 102" descr="图片包含 图标&#10;&#10;描述已自动生成">
              <a:extLst>
                <a:ext uri="{FF2B5EF4-FFF2-40B4-BE49-F238E27FC236}">
                  <a16:creationId xmlns:a16="http://schemas.microsoft.com/office/drawing/2014/main" id="{8C05E9DA-15F5-985D-035B-826763F7C96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7200000">
              <a:off x="6308065" y="4297356"/>
              <a:ext cx="647610" cy="1059726"/>
            </a:xfrm>
            <a:prstGeom prst="rect">
              <a:avLst/>
            </a:prstGeom>
          </p:spPr>
        </p:pic>
        <p:sp>
          <p:nvSpPr>
            <p:cNvPr id="106" name="矩形: 圆角 105">
              <a:extLst>
                <a:ext uri="{FF2B5EF4-FFF2-40B4-BE49-F238E27FC236}">
                  <a16:creationId xmlns:a16="http://schemas.microsoft.com/office/drawing/2014/main" id="{662DA31A-AFCF-05EE-ECF4-226CE1DFF45A}"/>
                </a:ext>
              </a:extLst>
            </p:cNvPr>
            <p:cNvSpPr/>
            <p:nvPr userDrawn="1">
              <p:custDataLst>
                <p:tags r:id="rId1"/>
              </p:custDataLst>
            </p:nvPr>
          </p:nvSpPr>
          <p:spPr>
            <a:xfrm>
              <a:off x="6454423" y="4589176"/>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p>
          </p:txBody>
        </p:sp>
        <p:sp>
          <p:nvSpPr>
            <p:cNvPr id="107" name="文本框 106">
              <a:extLst>
                <a:ext uri="{FF2B5EF4-FFF2-40B4-BE49-F238E27FC236}">
                  <a16:creationId xmlns:a16="http://schemas.microsoft.com/office/drawing/2014/main" id="{C7B3CCCC-CC2E-5850-B479-74964AD406F6}"/>
                </a:ext>
              </a:extLst>
            </p:cNvPr>
            <p:cNvSpPr txBox="1"/>
            <p:nvPr userDrawn="1"/>
          </p:nvSpPr>
          <p:spPr>
            <a:xfrm>
              <a:off x="6437338" y="4652868"/>
              <a:ext cx="676788"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04</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grpSp>
        <p:nvGrpSpPr>
          <p:cNvPr id="108" name="组合 107">
            <a:extLst>
              <a:ext uri="{FF2B5EF4-FFF2-40B4-BE49-F238E27FC236}">
                <a16:creationId xmlns:a16="http://schemas.microsoft.com/office/drawing/2014/main" id="{825798A5-2B49-C49D-2D73-BD4C3EC487C3}"/>
              </a:ext>
            </a:extLst>
          </p:cNvPr>
          <p:cNvGrpSpPr/>
          <p:nvPr userDrawn="1"/>
        </p:nvGrpSpPr>
        <p:grpSpPr>
          <a:xfrm>
            <a:off x="7253300" y="4529306"/>
            <a:ext cx="33997" cy="630917"/>
            <a:chOff x="5390332" y="3321081"/>
            <a:chExt cx="33997" cy="630917"/>
          </a:xfrm>
        </p:grpSpPr>
        <p:cxnSp>
          <p:nvCxnSpPr>
            <p:cNvPr id="109" name="直接连接符 108">
              <a:extLst>
                <a:ext uri="{FF2B5EF4-FFF2-40B4-BE49-F238E27FC236}">
                  <a16:creationId xmlns:a16="http://schemas.microsoft.com/office/drawing/2014/main" id="{313CF45D-C786-AC82-D1B8-70CD2B20484C}"/>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10" name="组合 109">
              <a:extLst>
                <a:ext uri="{FF2B5EF4-FFF2-40B4-BE49-F238E27FC236}">
                  <a16:creationId xmlns:a16="http://schemas.microsoft.com/office/drawing/2014/main" id="{D544D31F-B058-74C7-EA6A-44F00D5E7509}"/>
                </a:ext>
              </a:extLst>
            </p:cNvPr>
            <p:cNvGrpSpPr/>
            <p:nvPr/>
          </p:nvGrpSpPr>
          <p:grpSpPr>
            <a:xfrm rot="10800000">
              <a:off x="5390332" y="3918001"/>
              <a:ext cx="33997" cy="33997"/>
              <a:chOff x="11926871" y="2747553"/>
              <a:chExt cx="12696" cy="12696"/>
            </a:xfrm>
          </p:grpSpPr>
          <p:sp>
            <p:nvSpPr>
              <p:cNvPr id="117" name="矩形 116">
                <a:extLst>
                  <a:ext uri="{FF2B5EF4-FFF2-40B4-BE49-F238E27FC236}">
                    <a16:creationId xmlns:a16="http://schemas.microsoft.com/office/drawing/2014/main" id="{42F801E5-E827-B84B-21AB-11AB12012A39}"/>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118" name="矩形 117">
                <a:extLst>
                  <a:ext uri="{FF2B5EF4-FFF2-40B4-BE49-F238E27FC236}">
                    <a16:creationId xmlns:a16="http://schemas.microsoft.com/office/drawing/2014/main" id="{B79D4023-42CB-A049-6506-189056FAAAD3}"/>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111" name="组合 110">
              <a:extLst>
                <a:ext uri="{FF2B5EF4-FFF2-40B4-BE49-F238E27FC236}">
                  <a16:creationId xmlns:a16="http://schemas.microsoft.com/office/drawing/2014/main" id="{071C26EF-5E78-E607-FFD8-6FE52A45E11C}"/>
                </a:ext>
              </a:extLst>
            </p:cNvPr>
            <p:cNvGrpSpPr/>
            <p:nvPr/>
          </p:nvGrpSpPr>
          <p:grpSpPr>
            <a:xfrm rot="10800000">
              <a:off x="5390332" y="3629342"/>
              <a:ext cx="33997" cy="33997"/>
              <a:chOff x="11926873" y="355451"/>
              <a:chExt cx="12696" cy="12696"/>
            </a:xfrm>
          </p:grpSpPr>
          <p:sp>
            <p:nvSpPr>
              <p:cNvPr id="115" name="矩形 114">
                <a:extLst>
                  <a:ext uri="{FF2B5EF4-FFF2-40B4-BE49-F238E27FC236}">
                    <a16:creationId xmlns:a16="http://schemas.microsoft.com/office/drawing/2014/main" id="{ACF08AAD-A7F4-7241-F520-BDF1D01DD7E6}"/>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116" name="矩形 115">
                <a:extLst>
                  <a:ext uri="{FF2B5EF4-FFF2-40B4-BE49-F238E27FC236}">
                    <a16:creationId xmlns:a16="http://schemas.microsoft.com/office/drawing/2014/main" id="{6AA787D9-611D-8120-BDB4-4F2115876A2F}"/>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112" name="组合 111">
              <a:extLst>
                <a:ext uri="{FF2B5EF4-FFF2-40B4-BE49-F238E27FC236}">
                  <a16:creationId xmlns:a16="http://schemas.microsoft.com/office/drawing/2014/main" id="{CB83B9B1-AC82-4E1E-67C8-D3C701CBC218}"/>
                </a:ext>
              </a:extLst>
            </p:cNvPr>
            <p:cNvGrpSpPr/>
            <p:nvPr/>
          </p:nvGrpSpPr>
          <p:grpSpPr>
            <a:xfrm rot="10800000">
              <a:off x="5390332" y="3321081"/>
              <a:ext cx="33997" cy="33997"/>
              <a:chOff x="11926873" y="-2200396"/>
              <a:chExt cx="12696" cy="12696"/>
            </a:xfrm>
          </p:grpSpPr>
          <p:sp>
            <p:nvSpPr>
              <p:cNvPr id="113" name="矩形 112">
                <a:extLst>
                  <a:ext uri="{FF2B5EF4-FFF2-40B4-BE49-F238E27FC236}">
                    <a16:creationId xmlns:a16="http://schemas.microsoft.com/office/drawing/2014/main" id="{C9C46152-9039-DA05-8C60-47A39AD2B22D}"/>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114" name="矩形 113">
                <a:extLst>
                  <a:ext uri="{FF2B5EF4-FFF2-40B4-BE49-F238E27FC236}">
                    <a16:creationId xmlns:a16="http://schemas.microsoft.com/office/drawing/2014/main" id="{54439C26-080D-5641-AE6E-383C34658322}"/>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sp>
        <p:nvSpPr>
          <p:cNvPr id="120" name="文本占位符 119">
            <a:extLst>
              <a:ext uri="{FF2B5EF4-FFF2-40B4-BE49-F238E27FC236}">
                <a16:creationId xmlns:a16="http://schemas.microsoft.com/office/drawing/2014/main" id="{12DDAB2A-DA25-C7BC-8F3E-B3A15A9C7655}"/>
              </a:ext>
            </a:extLst>
          </p:cNvPr>
          <p:cNvSpPr>
            <a:spLocks noGrp="1"/>
          </p:cNvSpPr>
          <p:nvPr>
            <p:ph type="body" sz="quarter" idx="10"/>
          </p:nvPr>
        </p:nvSpPr>
        <p:spPr>
          <a:xfrm>
            <a:off x="669821" y="905190"/>
            <a:ext cx="2146198" cy="841619"/>
          </a:xfrm>
        </p:spPr>
        <p:txBody>
          <a:bodyPr>
            <a:noAutofit/>
          </a:bodyPr>
          <a:lstStyle>
            <a:lvl1pPr marL="0" indent="0">
              <a:buNone/>
              <a:defRPr sz="7200" i="1">
                <a:solidFill>
                  <a:schemeClr val="bg1"/>
                </a:solidFill>
                <a:latin typeface="一品创享体" panose="02000000000000000000" pitchFamily="2" charset="-122"/>
                <a:ea typeface="一品创享体" panose="02000000000000000000" pitchFamily="2" charset="-122"/>
              </a:defRPr>
            </a:lvl1pPr>
            <a:lvl2pPr>
              <a:defRPr sz="7200">
                <a:latin typeface="一品创享体" panose="02000000000000000000" pitchFamily="2" charset="-122"/>
                <a:ea typeface="一品创享体" panose="02000000000000000000" pitchFamily="2" charset="-122"/>
              </a:defRPr>
            </a:lvl2pPr>
            <a:lvl3pPr>
              <a:defRPr sz="7200">
                <a:latin typeface="一品创享体" panose="02000000000000000000" pitchFamily="2" charset="-122"/>
                <a:ea typeface="一品创享体" panose="02000000000000000000" pitchFamily="2" charset="-122"/>
              </a:defRPr>
            </a:lvl3pPr>
            <a:lvl4pPr>
              <a:defRPr sz="7200">
                <a:latin typeface="一品创享体" panose="02000000000000000000" pitchFamily="2" charset="-122"/>
                <a:ea typeface="一品创享体" panose="02000000000000000000" pitchFamily="2" charset="-122"/>
              </a:defRPr>
            </a:lvl4pPr>
            <a:lvl5pPr>
              <a:defRPr sz="7200">
                <a:latin typeface="一品创享体" panose="02000000000000000000" pitchFamily="2" charset="-122"/>
                <a:ea typeface="一品创享体" panose="02000000000000000000" pitchFamily="2" charset="-122"/>
              </a:defRPr>
            </a:lvl5pPr>
          </a:lstStyle>
          <a:p>
            <a:pPr lvl="0"/>
            <a:r>
              <a:rPr lang="zh-CN" altLang="en-US" dirty="0"/>
              <a:t>单击</a:t>
            </a:r>
          </a:p>
        </p:txBody>
      </p:sp>
      <p:sp>
        <p:nvSpPr>
          <p:cNvPr id="122" name="文本占位符 121">
            <a:extLst>
              <a:ext uri="{FF2B5EF4-FFF2-40B4-BE49-F238E27FC236}">
                <a16:creationId xmlns:a16="http://schemas.microsoft.com/office/drawing/2014/main" id="{9218D465-A99F-1C8F-669C-81868C4C2925}"/>
              </a:ext>
            </a:extLst>
          </p:cNvPr>
          <p:cNvSpPr>
            <a:spLocks noGrp="1"/>
          </p:cNvSpPr>
          <p:nvPr>
            <p:ph type="body" sz="quarter" idx="11"/>
          </p:nvPr>
        </p:nvSpPr>
        <p:spPr>
          <a:xfrm>
            <a:off x="2678676" y="1327677"/>
            <a:ext cx="2787650" cy="447675"/>
          </a:xfrm>
        </p:spPr>
        <p:txBody>
          <a:bodyPr>
            <a:noAutofit/>
          </a:bodyPr>
          <a:lstStyle>
            <a:lvl1pPr marL="0" indent="0">
              <a:buNone/>
              <a:defRPr sz="3200" i="1">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zh-CN" altLang="en-US" dirty="0"/>
              <a:t>单击此处</a:t>
            </a:r>
          </a:p>
        </p:txBody>
      </p:sp>
      <p:sp>
        <p:nvSpPr>
          <p:cNvPr id="124" name="文本占位符 123">
            <a:extLst>
              <a:ext uri="{FF2B5EF4-FFF2-40B4-BE49-F238E27FC236}">
                <a16:creationId xmlns:a16="http://schemas.microsoft.com/office/drawing/2014/main" id="{6C0FBF9D-FEF1-DCB6-F754-EED530676C87}"/>
              </a:ext>
            </a:extLst>
          </p:cNvPr>
          <p:cNvSpPr>
            <a:spLocks noGrp="1"/>
          </p:cNvSpPr>
          <p:nvPr>
            <p:ph type="body" sz="quarter" idx="12"/>
          </p:nvPr>
        </p:nvSpPr>
        <p:spPr>
          <a:xfrm>
            <a:off x="2475870" y="2727183"/>
            <a:ext cx="3387291" cy="590550"/>
          </a:xfrm>
        </p:spPr>
        <p:txBody>
          <a:bodyPr>
            <a:noAutofit/>
          </a:bodyPr>
          <a:lstStyle>
            <a:lvl1pPr marL="0" indent="0">
              <a:buNone/>
              <a:defRPr sz="4000">
                <a:solidFill>
                  <a:schemeClr val="bg1"/>
                </a:solidFill>
                <a:latin typeface="一品创享体" panose="02000000000000000000" pitchFamily="2" charset="-122"/>
                <a:ea typeface="一品创享体" panose="02000000000000000000" pitchFamily="2" charset="-122"/>
              </a:defRPr>
            </a:lvl1pPr>
          </a:lstStyle>
          <a:p>
            <a:pPr lvl="0"/>
            <a:r>
              <a:rPr lang="zh-CN" altLang="en-US" dirty="0"/>
              <a:t>单击此处编辑</a:t>
            </a:r>
          </a:p>
        </p:txBody>
      </p:sp>
      <p:sp>
        <p:nvSpPr>
          <p:cNvPr id="126" name="文本占位符 125">
            <a:extLst>
              <a:ext uri="{FF2B5EF4-FFF2-40B4-BE49-F238E27FC236}">
                <a16:creationId xmlns:a16="http://schemas.microsoft.com/office/drawing/2014/main" id="{2AB65983-F7D8-8A89-6991-D326AD641B9F}"/>
              </a:ext>
            </a:extLst>
          </p:cNvPr>
          <p:cNvSpPr>
            <a:spLocks noGrp="1"/>
          </p:cNvSpPr>
          <p:nvPr>
            <p:ph type="body" sz="quarter" idx="13"/>
          </p:nvPr>
        </p:nvSpPr>
        <p:spPr>
          <a:xfrm>
            <a:off x="2507620" y="3206856"/>
            <a:ext cx="1751932" cy="337839"/>
          </a:xfrm>
        </p:spPr>
        <p:txBody>
          <a:bodyPr>
            <a:noAutofit/>
          </a:bodyPr>
          <a:lstStyle>
            <a:lvl1pPr marL="0" indent="0">
              <a:buNone/>
              <a:defRPr sz="1800">
                <a:solidFill>
                  <a:schemeClr val="bg1"/>
                </a:solidFill>
                <a:latin typeface="微软雅黑 Light" panose="020B0502040204020203" pitchFamily="34" charset="-122"/>
                <a:ea typeface="微软雅黑 Light" panose="020B0502040204020203" pitchFamily="34" charset="-122"/>
              </a:defRPr>
            </a:lvl1pPr>
            <a:lvl2pPr>
              <a:defRPr sz="1800">
                <a:solidFill>
                  <a:schemeClr val="bg1"/>
                </a:solidFill>
                <a:latin typeface="微软雅黑 Light" panose="020B0502040204020203" pitchFamily="34" charset="-122"/>
                <a:ea typeface="微软雅黑 Light" panose="020B0502040204020203" pitchFamily="34" charset="-122"/>
              </a:defRPr>
            </a:lvl2pPr>
            <a:lvl3pPr>
              <a:defRPr sz="1800">
                <a:solidFill>
                  <a:schemeClr val="bg1"/>
                </a:solidFill>
                <a:latin typeface="微软雅黑 Light" panose="020B0502040204020203" pitchFamily="34" charset="-122"/>
                <a:ea typeface="微软雅黑 Light" panose="020B0502040204020203" pitchFamily="34" charset="-122"/>
              </a:defRPr>
            </a:lvl3pPr>
            <a:lvl4pPr>
              <a:defRPr sz="1800">
                <a:solidFill>
                  <a:schemeClr val="bg1"/>
                </a:solidFill>
                <a:latin typeface="微软雅黑 Light" panose="020B0502040204020203" pitchFamily="34" charset="-122"/>
                <a:ea typeface="微软雅黑 Light" panose="020B0502040204020203" pitchFamily="34" charset="-122"/>
              </a:defRPr>
            </a:lvl4pPr>
            <a:lvl5pPr>
              <a:defRPr sz="1800">
                <a:solidFill>
                  <a:schemeClr val="bg1"/>
                </a:solidFill>
                <a:latin typeface="微软雅黑 Light" panose="020B0502040204020203" pitchFamily="34" charset="-122"/>
                <a:ea typeface="微软雅黑 Light" panose="020B0502040204020203" pitchFamily="34" charset="-122"/>
              </a:defRPr>
            </a:lvl5pPr>
          </a:lstStyle>
          <a:p>
            <a:pPr lvl="0"/>
            <a:r>
              <a:rPr lang="zh-CN" altLang="en-US" dirty="0"/>
              <a:t>单击此处编辑</a:t>
            </a:r>
          </a:p>
        </p:txBody>
      </p:sp>
      <p:sp>
        <p:nvSpPr>
          <p:cNvPr id="128" name="文本占位符 127">
            <a:extLst>
              <a:ext uri="{FF2B5EF4-FFF2-40B4-BE49-F238E27FC236}">
                <a16:creationId xmlns:a16="http://schemas.microsoft.com/office/drawing/2014/main" id="{1A11E567-D126-85F0-CC1D-1C9997C7114B}"/>
              </a:ext>
            </a:extLst>
          </p:cNvPr>
          <p:cNvSpPr>
            <a:spLocks noGrp="1"/>
          </p:cNvSpPr>
          <p:nvPr>
            <p:ph type="body" sz="quarter" idx="14"/>
          </p:nvPr>
        </p:nvSpPr>
        <p:spPr>
          <a:xfrm>
            <a:off x="7450297" y="2727183"/>
            <a:ext cx="3711575" cy="529105"/>
          </a:xfrm>
        </p:spPr>
        <p:txBody>
          <a:bodyPr>
            <a:noAutofit/>
          </a:bodyPr>
          <a:lstStyle>
            <a:lvl1pPr marL="0" indent="0">
              <a:buNone/>
              <a:defRPr sz="4000">
                <a:solidFill>
                  <a:schemeClr val="bg1"/>
                </a:solidFill>
                <a:latin typeface="一品创享体" panose="02000000000000000000" pitchFamily="2" charset="-122"/>
                <a:ea typeface="一品创享体" panose="02000000000000000000" pitchFamily="2" charset="-122"/>
              </a:defRPr>
            </a:lvl1pPr>
            <a:lvl2pPr>
              <a:defRPr sz="4000">
                <a:solidFill>
                  <a:schemeClr val="bg1"/>
                </a:solidFill>
                <a:latin typeface="一品创享体" panose="02000000000000000000" pitchFamily="2" charset="-122"/>
                <a:ea typeface="一品创享体" panose="02000000000000000000" pitchFamily="2" charset="-122"/>
              </a:defRPr>
            </a:lvl2pPr>
            <a:lvl3pPr>
              <a:defRPr sz="4000">
                <a:solidFill>
                  <a:schemeClr val="bg1"/>
                </a:solidFill>
                <a:latin typeface="一品创享体" panose="02000000000000000000" pitchFamily="2" charset="-122"/>
                <a:ea typeface="一品创享体" panose="02000000000000000000" pitchFamily="2" charset="-122"/>
              </a:defRPr>
            </a:lvl3pPr>
            <a:lvl4pPr>
              <a:defRPr sz="4000">
                <a:solidFill>
                  <a:schemeClr val="bg1"/>
                </a:solidFill>
                <a:latin typeface="一品创享体" panose="02000000000000000000" pitchFamily="2" charset="-122"/>
                <a:ea typeface="一品创享体" panose="02000000000000000000" pitchFamily="2" charset="-122"/>
              </a:defRPr>
            </a:lvl4pPr>
            <a:lvl5pPr>
              <a:defRPr sz="4000">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sp>
        <p:nvSpPr>
          <p:cNvPr id="130" name="文本占位符 129">
            <a:extLst>
              <a:ext uri="{FF2B5EF4-FFF2-40B4-BE49-F238E27FC236}">
                <a16:creationId xmlns:a16="http://schemas.microsoft.com/office/drawing/2014/main" id="{9A7C12FC-C9C2-AC20-8DF9-DF649CB70228}"/>
              </a:ext>
            </a:extLst>
          </p:cNvPr>
          <p:cNvSpPr>
            <a:spLocks noGrp="1"/>
          </p:cNvSpPr>
          <p:nvPr>
            <p:ph type="body" sz="quarter" idx="15"/>
          </p:nvPr>
        </p:nvSpPr>
        <p:spPr>
          <a:xfrm>
            <a:off x="7485434" y="3241060"/>
            <a:ext cx="3602037" cy="303635"/>
          </a:xfrm>
        </p:spPr>
        <p:txBody>
          <a:bodyPr>
            <a:noAutofit/>
          </a:bodyPr>
          <a:lstStyle>
            <a:lvl1pPr marL="0" indent="0">
              <a:buNone/>
              <a:defRPr sz="1800">
                <a:solidFill>
                  <a:schemeClr val="bg1"/>
                </a:solidFill>
                <a:latin typeface="微软雅黑 Light" panose="020B0502040204020203" pitchFamily="34" charset="-122"/>
                <a:ea typeface="微软雅黑 Light" panose="020B0502040204020203" pitchFamily="34" charset="-122"/>
              </a:defRPr>
            </a:lvl1pPr>
            <a:lvl2pPr>
              <a:defRPr sz="1800">
                <a:solidFill>
                  <a:schemeClr val="bg1"/>
                </a:solidFill>
                <a:latin typeface="微软雅黑 Light" panose="020B0502040204020203" pitchFamily="34" charset="-122"/>
                <a:ea typeface="微软雅黑 Light" panose="020B0502040204020203" pitchFamily="34" charset="-122"/>
              </a:defRPr>
            </a:lvl2pPr>
            <a:lvl3pPr>
              <a:defRPr sz="1800">
                <a:solidFill>
                  <a:schemeClr val="bg1"/>
                </a:solidFill>
                <a:latin typeface="微软雅黑 Light" panose="020B0502040204020203" pitchFamily="34" charset="-122"/>
                <a:ea typeface="微软雅黑 Light" panose="020B0502040204020203" pitchFamily="34" charset="-122"/>
              </a:defRPr>
            </a:lvl3pPr>
            <a:lvl4pPr>
              <a:defRPr sz="1800">
                <a:solidFill>
                  <a:schemeClr val="bg1"/>
                </a:solidFill>
                <a:latin typeface="微软雅黑 Light" panose="020B0502040204020203" pitchFamily="34" charset="-122"/>
                <a:ea typeface="微软雅黑 Light" panose="020B0502040204020203" pitchFamily="34" charset="-122"/>
              </a:defRPr>
            </a:lvl4pPr>
            <a:lvl5pPr>
              <a:defRPr sz="1800">
                <a:solidFill>
                  <a:schemeClr val="bg1"/>
                </a:solidFill>
                <a:latin typeface="微软雅黑 Light" panose="020B0502040204020203" pitchFamily="34" charset="-122"/>
                <a:ea typeface="微软雅黑 Light" panose="020B0502040204020203" pitchFamily="34" charset="-122"/>
              </a:defRPr>
            </a:lvl5pPr>
          </a:lstStyle>
          <a:p>
            <a:pPr lvl="0"/>
            <a:r>
              <a:rPr lang="zh-CN" altLang="en-US" dirty="0"/>
              <a:t>单击此处编辑</a:t>
            </a:r>
          </a:p>
        </p:txBody>
      </p:sp>
      <p:grpSp>
        <p:nvGrpSpPr>
          <p:cNvPr id="156" name="组合 155">
            <a:extLst>
              <a:ext uri="{FF2B5EF4-FFF2-40B4-BE49-F238E27FC236}">
                <a16:creationId xmlns:a16="http://schemas.microsoft.com/office/drawing/2014/main" id="{0339D8D2-3485-4C72-FA6A-AF10444CDA7B}"/>
              </a:ext>
            </a:extLst>
          </p:cNvPr>
          <p:cNvGrpSpPr/>
          <p:nvPr userDrawn="1"/>
        </p:nvGrpSpPr>
        <p:grpSpPr>
          <a:xfrm>
            <a:off x="7253300" y="2811681"/>
            <a:ext cx="33997" cy="630917"/>
            <a:chOff x="5390332" y="3321081"/>
            <a:chExt cx="33997" cy="630917"/>
          </a:xfrm>
        </p:grpSpPr>
        <p:cxnSp>
          <p:nvCxnSpPr>
            <p:cNvPr id="157" name="直接连接符 156">
              <a:extLst>
                <a:ext uri="{FF2B5EF4-FFF2-40B4-BE49-F238E27FC236}">
                  <a16:creationId xmlns:a16="http://schemas.microsoft.com/office/drawing/2014/main" id="{795FE7DE-0F85-FB14-8668-9B242CF7EBC3}"/>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58" name="组合 157">
              <a:extLst>
                <a:ext uri="{FF2B5EF4-FFF2-40B4-BE49-F238E27FC236}">
                  <a16:creationId xmlns:a16="http://schemas.microsoft.com/office/drawing/2014/main" id="{65EB8EB2-05EA-DB58-E199-609A0CD91FA0}"/>
                </a:ext>
              </a:extLst>
            </p:cNvPr>
            <p:cNvGrpSpPr/>
            <p:nvPr/>
          </p:nvGrpSpPr>
          <p:grpSpPr>
            <a:xfrm rot="10800000">
              <a:off x="5390332" y="3918001"/>
              <a:ext cx="33997" cy="33997"/>
              <a:chOff x="11926871" y="2747553"/>
              <a:chExt cx="12696" cy="12696"/>
            </a:xfrm>
          </p:grpSpPr>
          <p:sp>
            <p:nvSpPr>
              <p:cNvPr id="165" name="矩形 164">
                <a:extLst>
                  <a:ext uri="{FF2B5EF4-FFF2-40B4-BE49-F238E27FC236}">
                    <a16:creationId xmlns:a16="http://schemas.microsoft.com/office/drawing/2014/main" id="{72945A6C-2B6C-6450-F3E1-11E359D1B0C4}"/>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166" name="矩形 165">
                <a:extLst>
                  <a:ext uri="{FF2B5EF4-FFF2-40B4-BE49-F238E27FC236}">
                    <a16:creationId xmlns:a16="http://schemas.microsoft.com/office/drawing/2014/main" id="{34F68213-B318-6538-0E2E-A983CF23195E}"/>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159" name="组合 158">
              <a:extLst>
                <a:ext uri="{FF2B5EF4-FFF2-40B4-BE49-F238E27FC236}">
                  <a16:creationId xmlns:a16="http://schemas.microsoft.com/office/drawing/2014/main" id="{8D64616B-F4E2-1DC3-E22F-BF1FA3E82DA4}"/>
                </a:ext>
              </a:extLst>
            </p:cNvPr>
            <p:cNvGrpSpPr/>
            <p:nvPr/>
          </p:nvGrpSpPr>
          <p:grpSpPr>
            <a:xfrm rot="10800000">
              <a:off x="5390332" y="3629342"/>
              <a:ext cx="33997" cy="33997"/>
              <a:chOff x="11926873" y="355451"/>
              <a:chExt cx="12696" cy="12696"/>
            </a:xfrm>
          </p:grpSpPr>
          <p:sp>
            <p:nvSpPr>
              <p:cNvPr id="163" name="矩形 162">
                <a:extLst>
                  <a:ext uri="{FF2B5EF4-FFF2-40B4-BE49-F238E27FC236}">
                    <a16:creationId xmlns:a16="http://schemas.microsoft.com/office/drawing/2014/main" id="{8FC49AD3-79E6-04E4-D6DE-3F0683338E18}"/>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164" name="矩形 163">
                <a:extLst>
                  <a:ext uri="{FF2B5EF4-FFF2-40B4-BE49-F238E27FC236}">
                    <a16:creationId xmlns:a16="http://schemas.microsoft.com/office/drawing/2014/main" id="{8DA1A34F-704F-8069-F44D-F600F5A60635}"/>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nvGrpSpPr>
            <p:cNvPr id="160" name="组合 159">
              <a:extLst>
                <a:ext uri="{FF2B5EF4-FFF2-40B4-BE49-F238E27FC236}">
                  <a16:creationId xmlns:a16="http://schemas.microsoft.com/office/drawing/2014/main" id="{34D7660F-2E6E-AEDA-C85A-AB255D084797}"/>
                </a:ext>
              </a:extLst>
            </p:cNvPr>
            <p:cNvGrpSpPr/>
            <p:nvPr/>
          </p:nvGrpSpPr>
          <p:grpSpPr>
            <a:xfrm rot="10800000">
              <a:off x="5390332" y="3321081"/>
              <a:ext cx="33997" cy="33997"/>
              <a:chOff x="11926873" y="-2200396"/>
              <a:chExt cx="12696" cy="12696"/>
            </a:xfrm>
          </p:grpSpPr>
          <p:sp>
            <p:nvSpPr>
              <p:cNvPr id="161" name="矩形 160">
                <a:extLst>
                  <a:ext uri="{FF2B5EF4-FFF2-40B4-BE49-F238E27FC236}">
                    <a16:creationId xmlns:a16="http://schemas.microsoft.com/office/drawing/2014/main" id="{81B0E8AA-1313-27DB-3FDE-B5649121DA0A}"/>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sp>
            <p:nvSpPr>
              <p:cNvPr id="162" name="矩形 161">
                <a:extLst>
                  <a:ext uri="{FF2B5EF4-FFF2-40B4-BE49-F238E27FC236}">
                    <a16:creationId xmlns:a16="http://schemas.microsoft.com/office/drawing/2014/main" id="{94D8A64F-ABA5-9DC1-248E-9FB2A48A399B}"/>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p>
            </p:txBody>
          </p:sp>
        </p:grpSp>
      </p:grpSp>
      <p:sp>
        <p:nvSpPr>
          <p:cNvPr id="173" name="文本占位符 172">
            <a:extLst>
              <a:ext uri="{FF2B5EF4-FFF2-40B4-BE49-F238E27FC236}">
                <a16:creationId xmlns:a16="http://schemas.microsoft.com/office/drawing/2014/main" id="{33E854E3-0ADA-2D05-E332-D98EF8A86D14}"/>
              </a:ext>
            </a:extLst>
          </p:cNvPr>
          <p:cNvSpPr>
            <a:spLocks noGrp="1"/>
          </p:cNvSpPr>
          <p:nvPr>
            <p:ph type="body" sz="quarter" idx="16"/>
          </p:nvPr>
        </p:nvSpPr>
        <p:spPr>
          <a:xfrm>
            <a:off x="2476471" y="4462837"/>
            <a:ext cx="3502292" cy="521407"/>
          </a:xfrm>
        </p:spPr>
        <p:txBody>
          <a:bodyPr>
            <a:noAutofit/>
          </a:bodyPr>
          <a:lstStyle>
            <a:lvl1pPr marL="0" indent="0">
              <a:buNone/>
              <a:defRPr sz="4000">
                <a:solidFill>
                  <a:schemeClr val="bg1"/>
                </a:solidFill>
                <a:latin typeface="一品创享体" panose="02000000000000000000" pitchFamily="2" charset="-122"/>
                <a:ea typeface="一品创享体" panose="02000000000000000000" pitchFamily="2" charset="-122"/>
              </a:defRPr>
            </a:lvl1pPr>
            <a:lvl2pPr>
              <a:defRPr sz="4000">
                <a:solidFill>
                  <a:schemeClr val="bg1"/>
                </a:solidFill>
                <a:latin typeface="一品创享体" panose="02000000000000000000" pitchFamily="2" charset="-122"/>
                <a:ea typeface="一品创享体" panose="02000000000000000000" pitchFamily="2" charset="-122"/>
              </a:defRPr>
            </a:lvl2pPr>
            <a:lvl3pPr>
              <a:defRPr sz="4000">
                <a:solidFill>
                  <a:schemeClr val="bg1"/>
                </a:solidFill>
                <a:latin typeface="一品创享体" panose="02000000000000000000" pitchFamily="2" charset="-122"/>
                <a:ea typeface="一品创享体" panose="02000000000000000000" pitchFamily="2" charset="-122"/>
              </a:defRPr>
            </a:lvl3pPr>
            <a:lvl4pPr>
              <a:defRPr sz="4000">
                <a:solidFill>
                  <a:schemeClr val="bg1"/>
                </a:solidFill>
                <a:latin typeface="一品创享体" panose="02000000000000000000" pitchFamily="2" charset="-122"/>
                <a:ea typeface="一品创享体" panose="02000000000000000000" pitchFamily="2" charset="-122"/>
              </a:defRPr>
            </a:lvl4pPr>
            <a:lvl5pPr>
              <a:defRPr sz="4000">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sp>
        <p:nvSpPr>
          <p:cNvPr id="175" name="文本占位符 174">
            <a:extLst>
              <a:ext uri="{FF2B5EF4-FFF2-40B4-BE49-F238E27FC236}">
                <a16:creationId xmlns:a16="http://schemas.microsoft.com/office/drawing/2014/main" id="{C06C5AB9-6196-8130-9E64-F9DA5F707162}"/>
              </a:ext>
            </a:extLst>
          </p:cNvPr>
          <p:cNvSpPr>
            <a:spLocks noGrp="1"/>
          </p:cNvSpPr>
          <p:nvPr>
            <p:ph type="body" sz="quarter" idx="17"/>
          </p:nvPr>
        </p:nvSpPr>
        <p:spPr>
          <a:xfrm>
            <a:off x="2513015" y="4941021"/>
            <a:ext cx="1621367" cy="352931"/>
          </a:xfrm>
        </p:spPr>
        <p:txBody>
          <a:bodyPr>
            <a:noAutofit/>
          </a:bodyPr>
          <a:lstStyle>
            <a:lvl1pPr marL="0" indent="0">
              <a:buNone/>
              <a:defRPr sz="1800">
                <a:solidFill>
                  <a:schemeClr val="bg1"/>
                </a:solidFill>
                <a:latin typeface="微软雅黑 Light" panose="020B0502040204020203" pitchFamily="34" charset="-122"/>
                <a:ea typeface="微软雅黑 Light" panose="020B0502040204020203" pitchFamily="34" charset="-122"/>
              </a:defRPr>
            </a:lvl1pPr>
            <a:lvl2pPr>
              <a:defRPr sz="1800">
                <a:solidFill>
                  <a:schemeClr val="bg1"/>
                </a:solidFill>
                <a:latin typeface="微软雅黑 Light" panose="020B0502040204020203" pitchFamily="34" charset="-122"/>
                <a:ea typeface="微软雅黑 Light" panose="020B0502040204020203" pitchFamily="34" charset="-122"/>
              </a:defRPr>
            </a:lvl2pPr>
            <a:lvl3pPr>
              <a:defRPr sz="1800">
                <a:solidFill>
                  <a:schemeClr val="bg1"/>
                </a:solidFill>
                <a:latin typeface="微软雅黑 Light" panose="020B0502040204020203" pitchFamily="34" charset="-122"/>
                <a:ea typeface="微软雅黑 Light" panose="020B0502040204020203" pitchFamily="34" charset="-122"/>
              </a:defRPr>
            </a:lvl3pPr>
            <a:lvl4pPr>
              <a:defRPr sz="1800">
                <a:solidFill>
                  <a:schemeClr val="bg1"/>
                </a:solidFill>
                <a:latin typeface="微软雅黑 Light" panose="020B0502040204020203" pitchFamily="34" charset="-122"/>
                <a:ea typeface="微软雅黑 Light" panose="020B0502040204020203" pitchFamily="34" charset="-122"/>
              </a:defRPr>
            </a:lvl4pPr>
            <a:lvl5pPr>
              <a:defRPr sz="1800">
                <a:solidFill>
                  <a:schemeClr val="bg1"/>
                </a:solidFill>
                <a:latin typeface="微软雅黑 Light" panose="020B0502040204020203" pitchFamily="34" charset="-122"/>
                <a:ea typeface="微软雅黑 Light" panose="020B0502040204020203" pitchFamily="34" charset="-122"/>
              </a:defRPr>
            </a:lvl5pPr>
          </a:lstStyle>
          <a:p>
            <a:pPr lvl="0"/>
            <a:r>
              <a:rPr lang="zh-CN" altLang="en-US" dirty="0"/>
              <a:t>单击此处编辑</a:t>
            </a:r>
          </a:p>
        </p:txBody>
      </p:sp>
      <p:sp>
        <p:nvSpPr>
          <p:cNvPr id="177" name="文本占位符 172">
            <a:extLst>
              <a:ext uri="{FF2B5EF4-FFF2-40B4-BE49-F238E27FC236}">
                <a16:creationId xmlns:a16="http://schemas.microsoft.com/office/drawing/2014/main" id="{6B62C30C-B79C-3048-0A20-FF9594B01298}"/>
              </a:ext>
            </a:extLst>
          </p:cNvPr>
          <p:cNvSpPr>
            <a:spLocks noGrp="1"/>
          </p:cNvSpPr>
          <p:nvPr>
            <p:ph type="body" sz="quarter" idx="18"/>
          </p:nvPr>
        </p:nvSpPr>
        <p:spPr>
          <a:xfrm>
            <a:off x="7454926" y="4462837"/>
            <a:ext cx="3502292" cy="521407"/>
          </a:xfrm>
        </p:spPr>
        <p:txBody>
          <a:bodyPr>
            <a:noAutofit/>
          </a:bodyPr>
          <a:lstStyle>
            <a:lvl1pPr marL="0" indent="0">
              <a:buNone/>
              <a:defRPr sz="4000">
                <a:solidFill>
                  <a:schemeClr val="bg1"/>
                </a:solidFill>
                <a:latin typeface="一品创享体" panose="02000000000000000000" pitchFamily="2" charset="-122"/>
                <a:ea typeface="一品创享体" panose="02000000000000000000" pitchFamily="2" charset="-122"/>
              </a:defRPr>
            </a:lvl1pPr>
            <a:lvl2pPr>
              <a:defRPr sz="4000">
                <a:solidFill>
                  <a:schemeClr val="bg1"/>
                </a:solidFill>
                <a:latin typeface="一品创享体" panose="02000000000000000000" pitchFamily="2" charset="-122"/>
                <a:ea typeface="一品创享体" panose="02000000000000000000" pitchFamily="2" charset="-122"/>
              </a:defRPr>
            </a:lvl2pPr>
            <a:lvl3pPr>
              <a:defRPr sz="4000">
                <a:solidFill>
                  <a:schemeClr val="bg1"/>
                </a:solidFill>
                <a:latin typeface="一品创享体" panose="02000000000000000000" pitchFamily="2" charset="-122"/>
                <a:ea typeface="一品创享体" panose="02000000000000000000" pitchFamily="2" charset="-122"/>
              </a:defRPr>
            </a:lvl3pPr>
            <a:lvl4pPr>
              <a:defRPr sz="4000">
                <a:solidFill>
                  <a:schemeClr val="bg1"/>
                </a:solidFill>
                <a:latin typeface="一品创享体" panose="02000000000000000000" pitchFamily="2" charset="-122"/>
                <a:ea typeface="一品创享体" panose="02000000000000000000" pitchFamily="2" charset="-122"/>
              </a:defRPr>
            </a:lvl4pPr>
            <a:lvl5pPr>
              <a:defRPr sz="4000">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sp>
        <p:nvSpPr>
          <p:cNvPr id="178" name="文本占位符 174">
            <a:extLst>
              <a:ext uri="{FF2B5EF4-FFF2-40B4-BE49-F238E27FC236}">
                <a16:creationId xmlns:a16="http://schemas.microsoft.com/office/drawing/2014/main" id="{10D3BB4D-7DEF-2F15-5D86-926B75C0FD7A}"/>
              </a:ext>
            </a:extLst>
          </p:cNvPr>
          <p:cNvSpPr>
            <a:spLocks noGrp="1"/>
          </p:cNvSpPr>
          <p:nvPr>
            <p:ph type="body" sz="quarter" idx="19"/>
          </p:nvPr>
        </p:nvSpPr>
        <p:spPr>
          <a:xfrm>
            <a:off x="7491470" y="4941021"/>
            <a:ext cx="1621367" cy="352931"/>
          </a:xfrm>
        </p:spPr>
        <p:txBody>
          <a:bodyPr>
            <a:noAutofit/>
          </a:bodyPr>
          <a:lstStyle>
            <a:lvl1pPr marL="0" indent="0">
              <a:buNone/>
              <a:defRPr sz="1800">
                <a:solidFill>
                  <a:schemeClr val="bg1"/>
                </a:solidFill>
                <a:latin typeface="微软雅黑 Light" panose="020B0502040204020203" pitchFamily="34" charset="-122"/>
                <a:ea typeface="微软雅黑 Light" panose="020B0502040204020203" pitchFamily="34" charset="-122"/>
              </a:defRPr>
            </a:lvl1pPr>
            <a:lvl2pPr>
              <a:defRPr sz="1800">
                <a:solidFill>
                  <a:schemeClr val="bg1"/>
                </a:solidFill>
                <a:latin typeface="微软雅黑 Light" panose="020B0502040204020203" pitchFamily="34" charset="-122"/>
                <a:ea typeface="微软雅黑 Light" panose="020B0502040204020203" pitchFamily="34" charset="-122"/>
              </a:defRPr>
            </a:lvl2pPr>
            <a:lvl3pPr>
              <a:defRPr sz="1800">
                <a:solidFill>
                  <a:schemeClr val="bg1"/>
                </a:solidFill>
                <a:latin typeface="微软雅黑 Light" panose="020B0502040204020203" pitchFamily="34" charset="-122"/>
                <a:ea typeface="微软雅黑 Light" panose="020B0502040204020203" pitchFamily="34" charset="-122"/>
              </a:defRPr>
            </a:lvl3pPr>
            <a:lvl4pPr>
              <a:defRPr sz="1800">
                <a:solidFill>
                  <a:schemeClr val="bg1"/>
                </a:solidFill>
                <a:latin typeface="微软雅黑 Light" panose="020B0502040204020203" pitchFamily="34" charset="-122"/>
                <a:ea typeface="微软雅黑 Light" panose="020B0502040204020203" pitchFamily="34" charset="-122"/>
              </a:defRPr>
            </a:lvl4pPr>
            <a:lvl5pPr>
              <a:defRPr sz="1800">
                <a:solidFill>
                  <a:schemeClr val="bg1"/>
                </a:solidFill>
                <a:latin typeface="微软雅黑 Light" panose="020B0502040204020203" pitchFamily="34" charset="-122"/>
                <a:ea typeface="微软雅黑 Light" panose="020B0502040204020203" pitchFamily="34" charset="-122"/>
              </a:defRPr>
            </a:lvl5pPr>
          </a:lstStyle>
          <a:p>
            <a:pPr lvl="0"/>
            <a:r>
              <a:rPr lang="zh-CN" altLang="en-US" dirty="0"/>
              <a:t>单击此处编辑</a:t>
            </a:r>
          </a:p>
        </p:txBody>
      </p:sp>
    </p:spTree>
    <p:extLst>
      <p:ext uri="{BB962C8B-B14F-4D97-AF65-F5344CB8AC3E}">
        <p14:creationId xmlns:p14="http://schemas.microsoft.com/office/powerpoint/2010/main" val="7727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3A7B86-6A4B-575D-36F3-76C256E093BF}"/>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A03E6B2-E658-D663-5E82-B40C48B11F59}"/>
              </a:ext>
            </a:extLst>
          </p:cNvPr>
          <p:cNvSpPr/>
          <p:nvPr userDrawn="1"/>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9FA497F0-F333-2FCB-4380-6C7B11C5706D}"/>
              </a:ext>
            </a:extLst>
          </p:cNvPr>
          <p:cNvPicPr>
            <a:picLocks noChangeAspect="1"/>
          </p:cNvPicPr>
          <p:nvPr userDrawn="1"/>
        </p:nvPicPr>
        <p:blipFill rotWithShape="1">
          <a:blip r:embed="rId3">
            <a:alphaModFix amt="20000"/>
          </a:blip>
          <a:srcRect r="38214"/>
          <a:stretch/>
        </p:blipFill>
        <p:spPr>
          <a:xfrm>
            <a:off x="212292" y="263525"/>
            <a:ext cx="11722101" cy="6392652"/>
          </a:xfrm>
          <a:prstGeom prst="rect">
            <a:avLst/>
          </a:prstGeom>
        </p:spPr>
      </p:pic>
      <p:sp>
        <p:nvSpPr>
          <p:cNvPr id="9" name="矩形 8">
            <a:extLst>
              <a:ext uri="{FF2B5EF4-FFF2-40B4-BE49-F238E27FC236}">
                <a16:creationId xmlns:a16="http://schemas.microsoft.com/office/drawing/2014/main" id="{AC0E866C-028F-EA2B-9418-2B1247F3AA24}"/>
              </a:ext>
            </a:extLst>
          </p:cNvPr>
          <p:cNvSpPr/>
          <p:nvPr userDrawn="1"/>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CFABBB7C-AD6E-8168-3FB3-A7445F8DD79D}"/>
              </a:ext>
            </a:extLst>
          </p:cNvPr>
          <p:cNvGrpSpPr/>
          <p:nvPr userDrawn="1"/>
        </p:nvGrpSpPr>
        <p:grpSpPr>
          <a:xfrm>
            <a:off x="11871325" y="219075"/>
            <a:ext cx="133350" cy="133350"/>
            <a:chOff x="11871325" y="219075"/>
            <a:chExt cx="133350" cy="133350"/>
          </a:xfrm>
        </p:grpSpPr>
        <p:sp>
          <p:nvSpPr>
            <p:cNvPr id="11" name="矩形 10">
              <a:extLst>
                <a:ext uri="{FF2B5EF4-FFF2-40B4-BE49-F238E27FC236}">
                  <a16:creationId xmlns:a16="http://schemas.microsoft.com/office/drawing/2014/main" id="{569366DC-351A-0489-60EB-5A70D3964E9B}"/>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B041E8A-2DE0-352C-898B-EFD3BB99B529}"/>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257410E6-18AE-9C2E-6615-09CD3EA11398}"/>
              </a:ext>
            </a:extLst>
          </p:cNvPr>
          <p:cNvGrpSpPr/>
          <p:nvPr userDrawn="1"/>
        </p:nvGrpSpPr>
        <p:grpSpPr>
          <a:xfrm>
            <a:off x="11871325" y="3250660"/>
            <a:ext cx="133350" cy="133350"/>
            <a:chOff x="11871325" y="219075"/>
            <a:chExt cx="133350" cy="133350"/>
          </a:xfrm>
        </p:grpSpPr>
        <p:sp>
          <p:nvSpPr>
            <p:cNvPr id="14" name="矩形 13">
              <a:extLst>
                <a:ext uri="{FF2B5EF4-FFF2-40B4-BE49-F238E27FC236}">
                  <a16:creationId xmlns:a16="http://schemas.microsoft.com/office/drawing/2014/main" id="{064164FA-81F6-116E-F050-2EAFBC1467F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BA15AD37-BCEA-5D3D-FF1B-2CF95E23C6F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6" name="组合 15">
            <a:extLst>
              <a:ext uri="{FF2B5EF4-FFF2-40B4-BE49-F238E27FC236}">
                <a16:creationId xmlns:a16="http://schemas.microsoft.com/office/drawing/2014/main" id="{3004E945-AC23-8E87-CDF8-790F3BAB4D7F}"/>
              </a:ext>
            </a:extLst>
          </p:cNvPr>
          <p:cNvGrpSpPr/>
          <p:nvPr userDrawn="1"/>
        </p:nvGrpSpPr>
        <p:grpSpPr>
          <a:xfrm>
            <a:off x="11871325" y="6489700"/>
            <a:ext cx="133350" cy="133350"/>
            <a:chOff x="11871325" y="219075"/>
            <a:chExt cx="133350" cy="133350"/>
          </a:xfrm>
        </p:grpSpPr>
        <p:sp>
          <p:nvSpPr>
            <p:cNvPr id="17" name="矩形 16">
              <a:extLst>
                <a:ext uri="{FF2B5EF4-FFF2-40B4-BE49-F238E27FC236}">
                  <a16:creationId xmlns:a16="http://schemas.microsoft.com/office/drawing/2014/main" id="{1E0F0BB0-F9FC-6F81-7444-3F8822D27A47}"/>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DF6C20C8-031A-AB9D-2BCB-B31F5EE203A4}"/>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5F2C4D89-CCD9-389F-897D-13F4E131604B}"/>
              </a:ext>
            </a:extLst>
          </p:cNvPr>
          <p:cNvGrpSpPr/>
          <p:nvPr userDrawn="1"/>
        </p:nvGrpSpPr>
        <p:grpSpPr>
          <a:xfrm>
            <a:off x="187325" y="219075"/>
            <a:ext cx="133350" cy="133350"/>
            <a:chOff x="11871325" y="219075"/>
            <a:chExt cx="133350" cy="133350"/>
          </a:xfrm>
        </p:grpSpPr>
        <p:sp>
          <p:nvSpPr>
            <p:cNvPr id="20" name="矩形 19">
              <a:extLst>
                <a:ext uri="{FF2B5EF4-FFF2-40B4-BE49-F238E27FC236}">
                  <a16:creationId xmlns:a16="http://schemas.microsoft.com/office/drawing/2014/main" id="{939FEA13-08E6-C36D-73F3-2F2EA84D68D4}"/>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96ACDC8C-71A7-F375-B6EA-27110D2AD5F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19265F08-CF88-BF8B-9D47-ACF4D511B56A}"/>
              </a:ext>
            </a:extLst>
          </p:cNvPr>
          <p:cNvGrpSpPr/>
          <p:nvPr userDrawn="1"/>
        </p:nvGrpSpPr>
        <p:grpSpPr>
          <a:xfrm>
            <a:off x="187325" y="3250660"/>
            <a:ext cx="133350" cy="133350"/>
            <a:chOff x="11871325" y="219075"/>
            <a:chExt cx="133350" cy="133350"/>
          </a:xfrm>
        </p:grpSpPr>
        <p:sp>
          <p:nvSpPr>
            <p:cNvPr id="23" name="矩形 22">
              <a:extLst>
                <a:ext uri="{FF2B5EF4-FFF2-40B4-BE49-F238E27FC236}">
                  <a16:creationId xmlns:a16="http://schemas.microsoft.com/office/drawing/2014/main" id="{B859C94F-8744-97E7-2956-C2B637DA47D2}"/>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CBB30AD9-35F2-5E57-9B54-F0ED6AF23D3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a:extLst>
              <a:ext uri="{FF2B5EF4-FFF2-40B4-BE49-F238E27FC236}">
                <a16:creationId xmlns:a16="http://schemas.microsoft.com/office/drawing/2014/main" id="{523D1C16-A5D3-2C35-CE85-21F64AF50734}"/>
              </a:ext>
            </a:extLst>
          </p:cNvPr>
          <p:cNvGrpSpPr/>
          <p:nvPr userDrawn="1"/>
        </p:nvGrpSpPr>
        <p:grpSpPr>
          <a:xfrm>
            <a:off x="187325" y="6489700"/>
            <a:ext cx="133350" cy="133350"/>
            <a:chOff x="11871325" y="219075"/>
            <a:chExt cx="133350" cy="133350"/>
          </a:xfrm>
        </p:grpSpPr>
        <p:sp>
          <p:nvSpPr>
            <p:cNvPr id="26" name="矩形 25">
              <a:extLst>
                <a:ext uri="{FF2B5EF4-FFF2-40B4-BE49-F238E27FC236}">
                  <a16:creationId xmlns:a16="http://schemas.microsoft.com/office/drawing/2014/main" id="{63F56704-2078-7EFE-6269-7392CA34CC34}"/>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B5FB9272-394A-87CA-430A-FA06DE1E53B1}"/>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组合 30">
            <a:extLst>
              <a:ext uri="{FF2B5EF4-FFF2-40B4-BE49-F238E27FC236}">
                <a16:creationId xmlns:a16="http://schemas.microsoft.com/office/drawing/2014/main" id="{B2E8982E-760F-1481-0D15-62805B231BA3}"/>
              </a:ext>
            </a:extLst>
          </p:cNvPr>
          <p:cNvGrpSpPr/>
          <p:nvPr userDrawn="1"/>
        </p:nvGrpSpPr>
        <p:grpSpPr>
          <a:xfrm>
            <a:off x="6029325" y="6489700"/>
            <a:ext cx="133350" cy="133350"/>
            <a:chOff x="11871325" y="219075"/>
            <a:chExt cx="133350" cy="133350"/>
          </a:xfrm>
        </p:grpSpPr>
        <p:sp>
          <p:nvSpPr>
            <p:cNvPr id="32" name="矩形 31">
              <a:extLst>
                <a:ext uri="{FF2B5EF4-FFF2-40B4-BE49-F238E27FC236}">
                  <a16:creationId xmlns:a16="http://schemas.microsoft.com/office/drawing/2014/main" id="{DCE22491-7921-25FA-5026-043E97C01C6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D7F441EA-49EF-329C-8F3A-58BC34FA39AE}"/>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a:extLst>
              <a:ext uri="{FF2B5EF4-FFF2-40B4-BE49-F238E27FC236}">
                <a16:creationId xmlns:a16="http://schemas.microsoft.com/office/drawing/2014/main" id="{F20E8567-CD04-ECD2-A66A-33F3A0A5D986}"/>
              </a:ext>
            </a:extLst>
          </p:cNvPr>
          <p:cNvGrpSpPr/>
          <p:nvPr userDrawn="1"/>
        </p:nvGrpSpPr>
        <p:grpSpPr>
          <a:xfrm>
            <a:off x="8609919" y="559955"/>
            <a:ext cx="3054080" cy="285897"/>
            <a:chOff x="6626002" y="760861"/>
            <a:chExt cx="3054080" cy="285897"/>
          </a:xfrm>
        </p:grpSpPr>
        <p:grpSp>
          <p:nvGrpSpPr>
            <p:cNvPr id="125" name="组合 124">
              <a:extLst>
                <a:ext uri="{FF2B5EF4-FFF2-40B4-BE49-F238E27FC236}">
                  <a16:creationId xmlns:a16="http://schemas.microsoft.com/office/drawing/2014/main" id="{455EE1AD-AB65-4C1C-62FC-64D275C70DD6}"/>
                </a:ext>
              </a:extLst>
            </p:cNvPr>
            <p:cNvGrpSpPr/>
            <p:nvPr/>
          </p:nvGrpSpPr>
          <p:grpSpPr>
            <a:xfrm>
              <a:off x="6626002" y="760861"/>
              <a:ext cx="3054080" cy="285897"/>
              <a:chOff x="2907513" y="5379658"/>
              <a:chExt cx="3054080" cy="285897"/>
            </a:xfrm>
          </p:grpSpPr>
          <p:grpSp>
            <p:nvGrpSpPr>
              <p:cNvPr id="136" name="组合 135">
                <a:extLst>
                  <a:ext uri="{FF2B5EF4-FFF2-40B4-BE49-F238E27FC236}">
                    <a16:creationId xmlns:a16="http://schemas.microsoft.com/office/drawing/2014/main" id="{E08292A2-66FA-97F1-D957-EB2CA3E1B5D9}"/>
                  </a:ext>
                </a:extLst>
              </p:cNvPr>
              <p:cNvGrpSpPr/>
              <p:nvPr/>
            </p:nvGrpSpPr>
            <p:grpSpPr>
              <a:xfrm>
                <a:off x="2907513" y="5382685"/>
                <a:ext cx="3054079" cy="282870"/>
                <a:chOff x="4264162" y="1470027"/>
                <a:chExt cx="3054079" cy="282870"/>
              </a:xfrm>
            </p:grpSpPr>
            <p:sp>
              <p:nvSpPr>
                <p:cNvPr id="139" name="矩形 138">
                  <a:extLst>
                    <a:ext uri="{FF2B5EF4-FFF2-40B4-BE49-F238E27FC236}">
                      <a16:creationId xmlns:a16="http://schemas.microsoft.com/office/drawing/2014/main" id="{A7F2E8D7-1B11-9DE1-5860-E3149EFCA531}"/>
                    </a:ext>
                  </a:extLst>
                </p:cNvPr>
                <p:cNvSpPr/>
                <p:nvPr/>
              </p:nvSpPr>
              <p:spPr>
                <a:xfrm>
                  <a:off x="4264162" y="1470027"/>
                  <a:ext cx="3054079" cy="282870"/>
                </a:xfrm>
                <a:prstGeom prst="rect">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cxnSp>
              <p:nvCxnSpPr>
                <p:cNvPr id="140" name="直接连接符 139">
                  <a:extLst>
                    <a:ext uri="{FF2B5EF4-FFF2-40B4-BE49-F238E27FC236}">
                      <a16:creationId xmlns:a16="http://schemas.microsoft.com/office/drawing/2014/main" id="{765DED64-03A9-FB3F-1005-443484582CFB}"/>
                    </a:ext>
                  </a:extLst>
                </p:cNvPr>
                <p:cNvCxnSpPr>
                  <a:cxnSpLocks/>
                </p:cNvCxnSpPr>
                <p:nvPr/>
              </p:nvCxnSpPr>
              <p:spPr>
                <a:xfrm>
                  <a:off x="6122365"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61B0332A-C8E0-7179-13B4-061CD8B6208C}"/>
                    </a:ext>
                  </a:extLst>
                </p:cNvPr>
                <p:cNvCxnSpPr>
                  <a:cxnSpLocks/>
                </p:cNvCxnSpPr>
                <p:nvPr/>
              </p:nvCxnSpPr>
              <p:spPr>
                <a:xfrm>
                  <a:off x="7031230"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137" name="椭圆 136">
                <a:extLst>
                  <a:ext uri="{FF2B5EF4-FFF2-40B4-BE49-F238E27FC236}">
                    <a16:creationId xmlns:a16="http://schemas.microsoft.com/office/drawing/2014/main" id="{07745DDC-2370-5EAF-C4DA-1FF13D9959A5}"/>
                  </a:ext>
                </a:extLst>
              </p:cNvPr>
              <p:cNvSpPr/>
              <p:nvPr/>
            </p:nvSpPr>
            <p:spPr>
              <a:xfrm>
                <a:off x="5680343" y="5386215"/>
                <a:ext cx="275486" cy="275486"/>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cxnSp>
            <p:nvCxnSpPr>
              <p:cNvPr id="138" name="直接连接符 137">
                <a:extLst>
                  <a:ext uri="{FF2B5EF4-FFF2-40B4-BE49-F238E27FC236}">
                    <a16:creationId xmlns:a16="http://schemas.microsoft.com/office/drawing/2014/main" id="{AA89AB49-7134-F70A-3C9B-E10207446309}"/>
                  </a:ext>
                </a:extLst>
              </p:cNvPr>
              <p:cNvCxnSpPr>
                <a:cxnSpLocks/>
              </p:cNvCxnSpPr>
              <p:nvPr/>
            </p:nvCxnSpPr>
            <p:spPr>
              <a:xfrm flipV="1">
                <a:off x="5680344" y="5379658"/>
                <a:ext cx="281249" cy="285896"/>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126" name="椭圆 125">
              <a:extLst>
                <a:ext uri="{FF2B5EF4-FFF2-40B4-BE49-F238E27FC236}">
                  <a16:creationId xmlns:a16="http://schemas.microsoft.com/office/drawing/2014/main" id="{E5CF4A99-1BF4-3D64-8751-D9792E7B44C8}"/>
                </a:ext>
              </a:extLst>
            </p:cNvPr>
            <p:cNvSpPr/>
            <p:nvPr/>
          </p:nvSpPr>
          <p:spPr>
            <a:xfrm rot="20993118">
              <a:off x="8668143" y="839995"/>
              <a:ext cx="565063" cy="164614"/>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dirty="0"/>
            </a:p>
          </p:txBody>
        </p:sp>
        <p:sp>
          <p:nvSpPr>
            <p:cNvPr id="127" name="图形 26">
              <a:extLst>
                <a:ext uri="{FF2B5EF4-FFF2-40B4-BE49-F238E27FC236}">
                  <a16:creationId xmlns:a16="http://schemas.microsoft.com/office/drawing/2014/main" id="{E6030FA6-086F-ABE7-4B92-90E07469E83C}"/>
                </a:ext>
              </a:extLst>
            </p:cNvPr>
            <p:cNvSpPr/>
            <p:nvPr/>
          </p:nvSpPr>
          <p:spPr>
            <a:xfrm rot="19941442">
              <a:off x="870907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endParaRPr>
            </a:p>
          </p:txBody>
        </p:sp>
        <p:sp>
          <p:nvSpPr>
            <p:cNvPr id="128" name="图形 26">
              <a:extLst>
                <a:ext uri="{FF2B5EF4-FFF2-40B4-BE49-F238E27FC236}">
                  <a16:creationId xmlns:a16="http://schemas.microsoft.com/office/drawing/2014/main" id="{2BC13CBA-8EC8-E073-BD59-58673B3EDA79}"/>
                </a:ext>
              </a:extLst>
            </p:cNvPr>
            <p:cNvSpPr/>
            <p:nvPr/>
          </p:nvSpPr>
          <p:spPr>
            <a:xfrm rot="19941442">
              <a:off x="908250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endParaRPr>
            </a:p>
          </p:txBody>
        </p:sp>
        <p:sp>
          <p:nvSpPr>
            <p:cNvPr id="129" name="任意多边形: 形状 128">
              <a:extLst>
                <a:ext uri="{FF2B5EF4-FFF2-40B4-BE49-F238E27FC236}">
                  <a16:creationId xmlns:a16="http://schemas.microsoft.com/office/drawing/2014/main" id="{B32CD849-D831-1CB4-5D68-3DADB0842B83}"/>
                </a:ext>
              </a:extLst>
            </p:cNvPr>
            <p:cNvSpPr/>
            <p:nvPr/>
          </p:nvSpPr>
          <p:spPr>
            <a:xfrm rot="19800000">
              <a:off x="8875459" y="797065"/>
              <a:ext cx="171614" cy="240745"/>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a:effectLst/>
          </p:spPr>
          <p:txBody>
            <a:bodyPr lIns="39740" tIns="19870" rIns="39740" bIns="19870" rtlCol="0" anchor="ctr"/>
            <a:lstStyle/>
            <a:p>
              <a:endParaRPr lang="zh-CN" altLang="en-US" sz="782">
                <a:solidFill>
                  <a:schemeClr val="bg1"/>
                </a:solidFill>
              </a:endParaRPr>
            </a:p>
          </p:txBody>
        </p:sp>
        <p:sp>
          <p:nvSpPr>
            <p:cNvPr id="130" name="椭圆 129">
              <a:extLst>
                <a:ext uri="{FF2B5EF4-FFF2-40B4-BE49-F238E27FC236}">
                  <a16:creationId xmlns:a16="http://schemas.microsoft.com/office/drawing/2014/main" id="{5214BD4B-BCD3-05B9-221F-7B470A15C596}"/>
                </a:ext>
              </a:extLst>
            </p:cNvPr>
            <p:cNvSpPr/>
            <p:nvPr/>
          </p:nvSpPr>
          <p:spPr>
            <a:xfrm>
              <a:off x="7785566" y="825627"/>
              <a:ext cx="179955" cy="1799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solidFill>
                  <a:schemeClr val="accent2"/>
                </a:solidFill>
              </a:endParaRPr>
            </a:p>
          </p:txBody>
        </p:sp>
        <p:sp>
          <p:nvSpPr>
            <p:cNvPr id="131" name="椭圆 130">
              <a:extLst>
                <a:ext uri="{FF2B5EF4-FFF2-40B4-BE49-F238E27FC236}">
                  <a16:creationId xmlns:a16="http://schemas.microsoft.com/office/drawing/2014/main" id="{35D0EAD5-9590-87C4-B00F-23893AC76EC2}"/>
                </a:ext>
              </a:extLst>
            </p:cNvPr>
            <p:cNvSpPr/>
            <p:nvPr/>
          </p:nvSpPr>
          <p:spPr>
            <a:xfrm>
              <a:off x="8248506" y="825627"/>
              <a:ext cx="179955" cy="17995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p>
          </p:txBody>
        </p:sp>
        <p:sp>
          <p:nvSpPr>
            <p:cNvPr id="132" name="任意多边形: 形状 131">
              <a:extLst>
                <a:ext uri="{FF2B5EF4-FFF2-40B4-BE49-F238E27FC236}">
                  <a16:creationId xmlns:a16="http://schemas.microsoft.com/office/drawing/2014/main" id="{6BFB86B8-E706-FEE0-46FF-5EAD79EEEEBE}"/>
                </a:ext>
              </a:extLst>
            </p:cNvPr>
            <p:cNvSpPr/>
            <p:nvPr/>
          </p:nvSpPr>
          <p:spPr>
            <a:xfrm flipH="1">
              <a:off x="799986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accent5"/>
                </a:solidFill>
              </a:endParaRPr>
            </a:p>
          </p:txBody>
        </p:sp>
        <p:sp>
          <p:nvSpPr>
            <p:cNvPr id="133" name="任意多边形: 形状 132">
              <a:extLst>
                <a:ext uri="{FF2B5EF4-FFF2-40B4-BE49-F238E27FC236}">
                  <a16:creationId xmlns:a16="http://schemas.microsoft.com/office/drawing/2014/main" id="{E87E3F0E-F6E6-62C4-B20E-F1A0E8AFCD64}"/>
                </a:ext>
              </a:extLst>
            </p:cNvPr>
            <p:cNvSpPr/>
            <p:nvPr/>
          </p:nvSpPr>
          <p:spPr>
            <a:xfrm flipH="1">
              <a:off x="812418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bg1"/>
                </a:solidFill>
              </a:endParaRPr>
            </a:p>
          </p:txBody>
        </p:sp>
        <p:sp>
          <p:nvSpPr>
            <p:cNvPr id="134" name="文本框 133">
              <a:extLst>
                <a:ext uri="{FF2B5EF4-FFF2-40B4-BE49-F238E27FC236}">
                  <a16:creationId xmlns:a16="http://schemas.microsoft.com/office/drawing/2014/main" id="{2CC96D80-A3F6-7CE2-72E0-C25B2EF857CF}"/>
                </a:ext>
              </a:extLst>
            </p:cNvPr>
            <p:cNvSpPr txBox="1"/>
            <p:nvPr/>
          </p:nvSpPr>
          <p:spPr>
            <a:xfrm>
              <a:off x="6635981" y="761558"/>
              <a:ext cx="706056" cy="160512"/>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panose="020B0503020204020204" pitchFamily="34" charset="-122"/>
                  <a:ea typeface="微软雅黑" panose="020B0503020204020204" pitchFamily="34" charset="-122"/>
                </a:rPr>
                <a:t>MARKETING </a:t>
              </a:r>
            </a:p>
          </p:txBody>
        </p:sp>
        <p:sp>
          <p:nvSpPr>
            <p:cNvPr id="135" name="文本框 134">
              <a:extLst>
                <a:ext uri="{FF2B5EF4-FFF2-40B4-BE49-F238E27FC236}">
                  <a16:creationId xmlns:a16="http://schemas.microsoft.com/office/drawing/2014/main" id="{6CFF70AB-B960-5E3C-F2F2-0BFA63E88542}"/>
                </a:ext>
              </a:extLst>
            </p:cNvPr>
            <p:cNvSpPr txBox="1"/>
            <p:nvPr/>
          </p:nvSpPr>
          <p:spPr>
            <a:xfrm>
              <a:off x="7138071" y="876988"/>
              <a:ext cx="664078" cy="161290"/>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panose="020B0503020204020204" pitchFamily="34" charset="-122"/>
                  <a:ea typeface="微软雅黑" panose="020B0503020204020204" pitchFamily="34" charset="-122"/>
                </a:rPr>
                <a:t>STRATEGIES</a:t>
              </a:r>
              <a:endParaRPr lang="zh-CN" altLang="en-US" sz="782" dirty="0">
                <a:solidFill>
                  <a:schemeClr val="bg1"/>
                </a:solidFill>
                <a:latin typeface="微软雅黑" panose="020B0503020204020204" pitchFamily="34" charset="-122"/>
                <a:ea typeface="微软雅黑" panose="020B0503020204020204" pitchFamily="34" charset="-122"/>
              </a:endParaRPr>
            </a:p>
          </p:txBody>
        </p:sp>
      </p:grpSp>
      <p:pic>
        <p:nvPicPr>
          <p:cNvPr id="143" name="图片 142" descr="图片包含 图标&#10;&#10;描述已自动生成">
            <a:extLst>
              <a:ext uri="{FF2B5EF4-FFF2-40B4-BE49-F238E27FC236}">
                <a16:creationId xmlns:a16="http://schemas.microsoft.com/office/drawing/2014/main" id="{C43D6C73-C7B7-670D-D4D9-E73BEE2FE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00000">
            <a:off x="1960973" y="1905482"/>
            <a:ext cx="1982807" cy="3244605"/>
          </a:xfrm>
          <a:prstGeom prst="rect">
            <a:avLst/>
          </a:prstGeom>
          <a:effectLst/>
        </p:spPr>
      </p:pic>
      <p:sp>
        <p:nvSpPr>
          <p:cNvPr id="144" name="矩形: 圆角 143">
            <a:extLst>
              <a:ext uri="{FF2B5EF4-FFF2-40B4-BE49-F238E27FC236}">
                <a16:creationId xmlns:a16="http://schemas.microsoft.com/office/drawing/2014/main" id="{40811803-CF67-F72A-D709-4827666B23AB}"/>
              </a:ext>
            </a:extLst>
          </p:cNvPr>
          <p:cNvSpPr/>
          <p:nvPr>
            <p:custDataLst>
              <p:tags r:id="rId1"/>
            </p:custDataLst>
          </p:nvPr>
        </p:nvSpPr>
        <p:spPr>
          <a:xfrm>
            <a:off x="2378887" y="2782511"/>
            <a:ext cx="1551105" cy="1551105"/>
          </a:xfrm>
          <a:prstGeom prst="roundRect">
            <a:avLst>
              <a:gd name="adj" fmla="val 16667"/>
            </a:avLst>
          </a:prstGeom>
          <a:blipFill dpi="0" rotWithShape="1">
            <a:blip r:embed="rId5">
              <a:extLst>
                <a:ext uri="{BEBA8EAE-BF5A-486C-A8C5-ECC9F3942E4B}">
                  <a14:imgProps xmlns:a14="http://schemas.microsoft.com/office/drawing/2010/main">
                    <a14:imgLayer r:embed="rId6">
                      <a14:imgEffect>
                        <a14:artisticBlur radius="20"/>
                      </a14:imgEffect>
                      <a14:imgEffect>
                        <a14:brightnessContrast bright="5000"/>
                      </a14:imgEffect>
                    </a14:imgLayer>
                  </a14:imgProps>
                </a:ext>
              </a:extLst>
            </a:blip>
            <a:srcRect/>
            <a:stretch>
              <a:fillRect l="-156833" t="-170350" r="-529187" b="-171786"/>
            </a:stretch>
          </a:blipFill>
          <a:ln w="13335">
            <a:gradFill>
              <a:gsLst>
                <a:gs pos="50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2782" tIns="71390" rIns="142782" bIns="71390" rtlCol="0" anchor="ctr"/>
          <a:lstStyle/>
          <a:p>
            <a:pPr algn="ctr"/>
            <a:endParaRPr lang="zh-CN" altLang="en-US" sz="2810"/>
          </a:p>
        </p:txBody>
      </p:sp>
      <p:grpSp>
        <p:nvGrpSpPr>
          <p:cNvPr id="149" name="组合 148">
            <a:extLst>
              <a:ext uri="{FF2B5EF4-FFF2-40B4-BE49-F238E27FC236}">
                <a16:creationId xmlns:a16="http://schemas.microsoft.com/office/drawing/2014/main" id="{C19E49B1-5E0C-2D2C-3C03-48FD989A0489}"/>
              </a:ext>
            </a:extLst>
          </p:cNvPr>
          <p:cNvGrpSpPr/>
          <p:nvPr userDrawn="1"/>
        </p:nvGrpSpPr>
        <p:grpSpPr>
          <a:xfrm>
            <a:off x="5102778" y="2650674"/>
            <a:ext cx="99991" cy="1855766"/>
            <a:chOff x="5356778" y="2707595"/>
            <a:chExt cx="99991" cy="1855766"/>
          </a:xfrm>
        </p:grpSpPr>
        <p:cxnSp>
          <p:nvCxnSpPr>
            <p:cNvPr id="150" name="直接连接符 149">
              <a:extLst>
                <a:ext uri="{FF2B5EF4-FFF2-40B4-BE49-F238E27FC236}">
                  <a16:creationId xmlns:a16="http://schemas.microsoft.com/office/drawing/2014/main" id="{B8B61195-D2F8-EB75-54AD-0338D58C5376}"/>
                </a:ext>
              </a:extLst>
            </p:cNvPr>
            <p:cNvCxnSpPr>
              <a:cxnSpLocks/>
            </p:cNvCxnSpPr>
            <p:nvPr/>
          </p:nvCxnSpPr>
          <p:spPr>
            <a:xfrm rot="5400000">
              <a:off x="4532886" y="3626426"/>
              <a:ext cx="1747774" cy="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51" name="组合 150">
              <a:extLst>
                <a:ext uri="{FF2B5EF4-FFF2-40B4-BE49-F238E27FC236}">
                  <a16:creationId xmlns:a16="http://schemas.microsoft.com/office/drawing/2014/main" id="{D5DBC8BE-41AC-FBAC-8C49-24DABEF9F1A5}"/>
                </a:ext>
              </a:extLst>
            </p:cNvPr>
            <p:cNvGrpSpPr/>
            <p:nvPr/>
          </p:nvGrpSpPr>
          <p:grpSpPr>
            <a:xfrm rot="10800000">
              <a:off x="5356779" y="4463371"/>
              <a:ext cx="99990" cy="99990"/>
              <a:chOff x="11913881" y="2519058"/>
              <a:chExt cx="37338" cy="37338"/>
            </a:xfrm>
          </p:grpSpPr>
          <p:sp>
            <p:nvSpPr>
              <p:cNvPr id="158" name="矩形 157">
                <a:extLst>
                  <a:ext uri="{FF2B5EF4-FFF2-40B4-BE49-F238E27FC236}">
                    <a16:creationId xmlns:a16="http://schemas.microsoft.com/office/drawing/2014/main" id="{D933632E-B9DE-8BC7-79E5-6B1479E5C743}"/>
                  </a:ext>
                </a:extLst>
              </p:cNvPr>
              <p:cNvSpPr/>
              <p:nvPr/>
            </p:nvSpPr>
            <p:spPr>
              <a:xfrm>
                <a:off x="11913881" y="2519058"/>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sp>
            <p:nvSpPr>
              <p:cNvPr id="159" name="矩形 158">
                <a:extLst>
                  <a:ext uri="{FF2B5EF4-FFF2-40B4-BE49-F238E27FC236}">
                    <a16:creationId xmlns:a16="http://schemas.microsoft.com/office/drawing/2014/main" id="{2D6E6F39-7A8B-34AD-B175-298971B03A59}"/>
                  </a:ext>
                </a:extLst>
              </p:cNvPr>
              <p:cNvSpPr/>
              <p:nvPr/>
            </p:nvSpPr>
            <p:spPr>
              <a:xfrm>
                <a:off x="11922476" y="2527059"/>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grpSp>
        <p:grpSp>
          <p:nvGrpSpPr>
            <p:cNvPr id="152" name="组合 151">
              <a:extLst>
                <a:ext uri="{FF2B5EF4-FFF2-40B4-BE49-F238E27FC236}">
                  <a16:creationId xmlns:a16="http://schemas.microsoft.com/office/drawing/2014/main" id="{A694D931-E9EC-C3B7-E340-D268AFEBDAC4}"/>
                </a:ext>
              </a:extLst>
            </p:cNvPr>
            <p:cNvGrpSpPr/>
            <p:nvPr/>
          </p:nvGrpSpPr>
          <p:grpSpPr>
            <a:xfrm rot="10800000">
              <a:off x="5356778" y="3614528"/>
              <a:ext cx="99990" cy="99990"/>
              <a:chOff x="11913883" y="336316"/>
              <a:chExt cx="37338" cy="37338"/>
            </a:xfrm>
          </p:grpSpPr>
          <p:sp>
            <p:nvSpPr>
              <p:cNvPr id="156" name="矩形 155">
                <a:extLst>
                  <a:ext uri="{FF2B5EF4-FFF2-40B4-BE49-F238E27FC236}">
                    <a16:creationId xmlns:a16="http://schemas.microsoft.com/office/drawing/2014/main" id="{17E9C620-D2A7-D90E-1510-5B834D6601B4}"/>
                  </a:ext>
                </a:extLst>
              </p:cNvPr>
              <p:cNvSpPr/>
              <p:nvPr/>
            </p:nvSpPr>
            <p:spPr>
              <a:xfrm>
                <a:off x="11913883" y="336316"/>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sp>
            <p:nvSpPr>
              <p:cNvPr id="157" name="矩形 156">
                <a:extLst>
                  <a:ext uri="{FF2B5EF4-FFF2-40B4-BE49-F238E27FC236}">
                    <a16:creationId xmlns:a16="http://schemas.microsoft.com/office/drawing/2014/main" id="{C2E32E61-8EA3-A2E9-DB04-A569161A9537}"/>
                  </a:ext>
                </a:extLst>
              </p:cNvPr>
              <p:cNvSpPr/>
              <p:nvPr/>
            </p:nvSpPr>
            <p:spPr>
              <a:xfrm>
                <a:off x="11921884" y="344317"/>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grpSp>
        <p:grpSp>
          <p:nvGrpSpPr>
            <p:cNvPr id="153" name="组合 152">
              <a:extLst>
                <a:ext uri="{FF2B5EF4-FFF2-40B4-BE49-F238E27FC236}">
                  <a16:creationId xmlns:a16="http://schemas.microsoft.com/office/drawing/2014/main" id="{8B2BF573-363F-7FBB-8D6B-1F65A003FA7B}"/>
                </a:ext>
              </a:extLst>
            </p:cNvPr>
            <p:cNvGrpSpPr/>
            <p:nvPr/>
          </p:nvGrpSpPr>
          <p:grpSpPr>
            <a:xfrm rot="10800000">
              <a:off x="5356778" y="2707595"/>
              <a:ext cx="99990" cy="99990"/>
              <a:chOff x="11913883" y="-1995791"/>
              <a:chExt cx="37338" cy="37338"/>
            </a:xfrm>
          </p:grpSpPr>
          <p:sp>
            <p:nvSpPr>
              <p:cNvPr id="154" name="矩形 153">
                <a:extLst>
                  <a:ext uri="{FF2B5EF4-FFF2-40B4-BE49-F238E27FC236}">
                    <a16:creationId xmlns:a16="http://schemas.microsoft.com/office/drawing/2014/main" id="{5A51CC39-23D6-FE03-03CF-9E7AE2B73644}"/>
                  </a:ext>
                </a:extLst>
              </p:cNvPr>
              <p:cNvSpPr/>
              <p:nvPr/>
            </p:nvSpPr>
            <p:spPr>
              <a:xfrm>
                <a:off x="11913883" y="-1995791"/>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sp>
            <p:nvSpPr>
              <p:cNvPr id="155" name="矩形 154">
                <a:extLst>
                  <a:ext uri="{FF2B5EF4-FFF2-40B4-BE49-F238E27FC236}">
                    <a16:creationId xmlns:a16="http://schemas.microsoft.com/office/drawing/2014/main" id="{6DEB4748-3D22-13FF-54CF-115C7A9A6AE8}"/>
                  </a:ext>
                </a:extLst>
              </p:cNvPr>
              <p:cNvSpPr/>
              <p:nvPr/>
            </p:nvSpPr>
            <p:spPr>
              <a:xfrm>
                <a:off x="11922816" y="-1987790"/>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grpSp>
      </p:grpSp>
      <p:grpSp>
        <p:nvGrpSpPr>
          <p:cNvPr id="160" name="组合 159">
            <a:extLst>
              <a:ext uri="{FF2B5EF4-FFF2-40B4-BE49-F238E27FC236}">
                <a16:creationId xmlns:a16="http://schemas.microsoft.com/office/drawing/2014/main" id="{2F1C1854-2B69-AF60-8B05-514E1A99ADFA}"/>
              </a:ext>
            </a:extLst>
          </p:cNvPr>
          <p:cNvGrpSpPr/>
          <p:nvPr userDrawn="1"/>
        </p:nvGrpSpPr>
        <p:grpSpPr>
          <a:xfrm>
            <a:off x="10381022" y="2650674"/>
            <a:ext cx="99991" cy="1855766"/>
            <a:chOff x="5356778" y="2707595"/>
            <a:chExt cx="99991" cy="1855766"/>
          </a:xfrm>
        </p:grpSpPr>
        <p:cxnSp>
          <p:nvCxnSpPr>
            <p:cNvPr id="161" name="直接连接符 160">
              <a:extLst>
                <a:ext uri="{FF2B5EF4-FFF2-40B4-BE49-F238E27FC236}">
                  <a16:creationId xmlns:a16="http://schemas.microsoft.com/office/drawing/2014/main" id="{54A82CA1-A494-149C-55A3-9600100F263A}"/>
                </a:ext>
              </a:extLst>
            </p:cNvPr>
            <p:cNvCxnSpPr>
              <a:cxnSpLocks/>
            </p:cNvCxnSpPr>
            <p:nvPr/>
          </p:nvCxnSpPr>
          <p:spPr>
            <a:xfrm rot="5400000">
              <a:off x="4532886" y="3626426"/>
              <a:ext cx="1747774" cy="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62" name="组合 161">
              <a:extLst>
                <a:ext uri="{FF2B5EF4-FFF2-40B4-BE49-F238E27FC236}">
                  <a16:creationId xmlns:a16="http://schemas.microsoft.com/office/drawing/2014/main" id="{FDA057B0-3285-D86A-4C4D-566A5A30DBB5}"/>
                </a:ext>
              </a:extLst>
            </p:cNvPr>
            <p:cNvGrpSpPr/>
            <p:nvPr/>
          </p:nvGrpSpPr>
          <p:grpSpPr>
            <a:xfrm rot="10800000">
              <a:off x="5356779" y="4463371"/>
              <a:ext cx="99990" cy="99990"/>
              <a:chOff x="11913881" y="2519058"/>
              <a:chExt cx="37338" cy="37338"/>
            </a:xfrm>
          </p:grpSpPr>
          <p:sp>
            <p:nvSpPr>
              <p:cNvPr id="169" name="矩形 168">
                <a:extLst>
                  <a:ext uri="{FF2B5EF4-FFF2-40B4-BE49-F238E27FC236}">
                    <a16:creationId xmlns:a16="http://schemas.microsoft.com/office/drawing/2014/main" id="{DE483DB1-9DC1-6D4F-E541-3B80E07DCC31}"/>
                  </a:ext>
                </a:extLst>
              </p:cNvPr>
              <p:cNvSpPr/>
              <p:nvPr/>
            </p:nvSpPr>
            <p:spPr>
              <a:xfrm>
                <a:off x="11913881" y="2519058"/>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sp>
            <p:nvSpPr>
              <p:cNvPr id="170" name="矩形 169">
                <a:extLst>
                  <a:ext uri="{FF2B5EF4-FFF2-40B4-BE49-F238E27FC236}">
                    <a16:creationId xmlns:a16="http://schemas.microsoft.com/office/drawing/2014/main" id="{540FE9B8-4C04-4F9F-A023-4B56D7259DD0}"/>
                  </a:ext>
                </a:extLst>
              </p:cNvPr>
              <p:cNvSpPr/>
              <p:nvPr/>
            </p:nvSpPr>
            <p:spPr>
              <a:xfrm>
                <a:off x="11922476" y="2527059"/>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grpSp>
        <p:grpSp>
          <p:nvGrpSpPr>
            <p:cNvPr id="163" name="组合 162">
              <a:extLst>
                <a:ext uri="{FF2B5EF4-FFF2-40B4-BE49-F238E27FC236}">
                  <a16:creationId xmlns:a16="http://schemas.microsoft.com/office/drawing/2014/main" id="{830DA820-7F28-F216-9626-ED9DA9067E6E}"/>
                </a:ext>
              </a:extLst>
            </p:cNvPr>
            <p:cNvGrpSpPr/>
            <p:nvPr/>
          </p:nvGrpSpPr>
          <p:grpSpPr>
            <a:xfrm rot="10800000">
              <a:off x="5356778" y="3614528"/>
              <a:ext cx="99990" cy="99990"/>
              <a:chOff x="11913883" y="336316"/>
              <a:chExt cx="37338" cy="37338"/>
            </a:xfrm>
          </p:grpSpPr>
          <p:sp>
            <p:nvSpPr>
              <p:cNvPr id="167" name="矩形 166">
                <a:extLst>
                  <a:ext uri="{FF2B5EF4-FFF2-40B4-BE49-F238E27FC236}">
                    <a16:creationId xmlns:a16="http://schemas.microsoft.com/office/drawing/2014/main" id="{2C8D24FA-342E-39F1-8625-745B5E031E11}"/>
                  </a:ext>
                </a:extLst>
              </p:cNvPr>
              <p:cNvSpPr/>
              <p:nvPr/>
            </p:nvSpPr>
            <p:spPr>
              <a:xfrm>
                <a:off x="11913883" y="336316"/>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sp>
            <p:nvSpPr>
              <p:cNvPr id="168" name="矩形 167">
                <a:extLst>
                  <a:ext uri="{FF2B5EF4-FFF2-40B4-BE49-F238E27FC236}">
                    <a16:creationId xmlns:a16="http://schemas.microsoft.com/office/drawing/2014/main" id="{165B947F-C52C-0998-47D0-EC8BF3B77D58}"/>
                  </a:ext>
                </a:extLst>
              </p:cNvPr>
              <p:cNvSpPr/>
              <p:nvPr/>
            </p:nvSpPr>
            <p:spPr>
              <a:xfrm>
                <a:off x="11921884" y="344317"/>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grpSp>
        <p:grpSp>
          <p:nvGrpSpPr>
            <p:cNvPr id="164" name="组合 163">
              <a:extLst>
                <a:ext uri="{FF2B5EF4-FFF2-40B4-BE49-F238E27FC236}">
                  <a16:creationId xmlns:a16="http://schemas.microsoft.com/office/drawing/2014/main" id="{27D083EF-D55D-D765-6B2A-A7282214A93F}"/>
                </a:ext>
              </a:extLst>
            </p:cNvPr>
            <p:cNvGrpSpPr/>
            <p:nvPr/>
          </p:nvGrpSpPr>
          <p:grpSpPr>
            <a:xfrm rot="10800000">
              <a:off x="5356778" y="2707595"/>
              <a:ext cx="99990" cy="99990"/>
              <a:chOff x="11913883" y="-1995791"/>
              <a:chExt cx="37338" cy="37338"/>
            </a:xfrm>
          </p:grpSpPr>
          <p:sp>
            <p:nvSpPr>
              <p:cNvPr id="165" name="矩形 164">
                <a:extLst>
                  <a:ext uri="{FF2B5EF4-FFF2-40B4-BE49-F238E27FC236}">
                    <a16:creationId xmlns:a16="http://schemas.microsoft.com/office/drawing/2014/main" id="{FF4D03AF-08CF-DFF6-EB59-EAC29C15EC62}"/>
                  </a:ext>
                </a:extLst>
              </p:cNvPr>
              <p:cNvSpPr/>
              <p:nvPr/>
            </p:nvSpPr>
            <p:spPr>
              <a:xfrm>
                <a:off x="11913883" y="-1995791"/>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sp>
            <p:nvSpPr>
              <p:cNvPr id="166" name="矩形 165">
                <a:extLst>
                  <a:ext uri="{FF2B5EF4-FFF2-40B4-BE49-F238E27FC236}">
                    <a16:creationId xmlns:a16="http://schemas.microsoft.com/office/drawing/2014/main" id="{BDAF816F-9FBB-B229-FC3F-74FF7D0F2BD3}"/>
                  </a:ext>
                </a:extLst>
              </p:cNvPr>
              <p:cNvSpPr/>
              <p:nvPr/>
            </p:nvSpPr>
            <p:spPr>
              <a:xfrm>
                <a:off x="11922816" y="-1987790"/>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p>
            </p:txBody>
          </p:sp>
        </p:grpSp>
      </p:grpSp>
      <p:sp>
        <p:nvSpPr>
          <p:cNvPr id="172" name="文本占位符 171">
            <a:extLst>
              <a:ext uri="{FF2B5EF4-FFF2-40B4-BE49-F238E27FC236}">
                <a16:creationId xmlns:a16="http://schemas.microsoft.com/office/drawing/2014/main" id="{5FE77EAF-E35E-50B4-5210-741F3B32DD6A}"/>
              </a:ext>
            </a:extLst>
          </p:cNvPr>
          <p:cNvSpPr>
            <a:spLocks noGrp="1"/>
          </p:cNvSpPr>
          <p:nvPr>
            <p:ph type="body" sz="quarter" idx="10" hasCustomPrompt="1"/>
          </p:nvPr>
        </p:nvSpPr>
        <p:spPr>
          <a:xfrm>
            <a:off x="2497152" y="3021819"/>
            <a:ext cx="1753131" cy="1114425"/>
          </a:xfrm>
        </p:spPr>
        <p:txBody>
          <a:bodyPr>
            <a:noAutofit/>
          </a:bodyPr>
          <a:lstStyle>
            <a:lvl1pPr marL="0" indent="0">
              <a:buNone/>
              <a:defRPr sz="960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defRPr>
            </a:lvl1pPr>
            <a:lvl2pPr>
              <a:defRPr sz="8800">
                <a:solidFill>
                  <a:schemeClr val="bg1"/>
                </a:solidFill>
                <a:latin typeface="一品创享体" panose="02000000000000000000" pitchFamily="2" charset="-122"/>
                <a:ea typeface="一品创享体" panose="02000000000000000000" pitchFamily="2" charset="-122"/>
              </a:defRPr>
            </a:lvl2pPr>
            <a:lvl3pPr>
              <a:defRPr sz="8800">
                <a:solidFill>
                  <a:schemeClr val="bg1"/>
                </a:solidFill>
                <a:latin typeface="一品创享体" panose="02000000000000000000" pitchFamily="2" charset="-122"/>
                <a:ea typeface="一品创享体" panose="02000000000000000000" pitchFamily="2" charset="-122"/>
              </a:defRPr>
            </a:lvl3pPr>
            <a:lvl4pPr>
              <a:defRPr sz="8800">
                <a:solidFill>
                  <a:schemeClr val="bg1"/>
                </a:solidFill>
                <a:latin typeface="一品创享体" panose="02000000000000000000" pitchFamily="2" charset="-122"/>
                <a:ea typeface="一品创享体" panose="02000000000000000000" pitchFamily="2" charset="-122"/>
              </a:defRPr>
            </a:lvl4pPr>
            <a:lvl5pPr>
              <a:defRPr sz="8800">
                <a:solidFill>
                  <a:schemeClr val="bg1"/>
                </a:solidFill>
                <a:latin typeface="一品创享体" panose="02000000000000000000" pitchFamily="2" charset="-122"/>
                <a:ea typeface="一品创享体" panose="02000000000000000000" pitchFamily="2" charset="-122"/>
              </a:defRPr>
            </a:lvl5pPr>
          </a:lstStyle>
          <a:p>
            <a:pPr lvl="0"/>
            <a:r>
              <a:rPr lang="en-US" altLang="zh-CN" dirty="0"/>
              <a:t>01</a:t>
            </a:r>
            <a:endParaRPr lang="zh-CN" altLang="en-US" dirty="0"/>
          </a:p>
        </p:txBody>
      </p:sp>
      <p:sp>
        <p:nvSpPr>
          <p:cNvPr id="175" name="文本占位符 174">
            <a:extLst>
              <a:ext uri="{FF2B5EF4-FFF2-40B4-BE49-F238E27FC236}">
                <a16:creationId xmlns:a16="http://schemas.microsoft.com/office/drawing/2014/main" id="{0D759583-646D-7068-3D78-1A368825B85E}"/>
              </a:ext>
            </a:extLst>
          </p:cNvPr>
          <p:cNvSpPr>
            <a:spLocks noGrp="1"/>
          </p:cNvSpPr>
          <p:nvPr>
            <p:ph type="body" sz="quarter" idx="11"/>
          </p:nvPr>
        </p:nvSpPr>
        <p:spPr>
          <a:xfrm>
            <a:off x="5470330" y="2493669"/>
            <a:ext cx="4698722" cy="1020762"/>
          </a:xfrm>
        </p:spPr>
        <p:txBody>
          <a:bodyPr>
            <a:noAutofit/>
          </a:bodyPr>
          <a:lstStyle>
            <a:lvl1pPr marL="0" indent="0">
              <a:buNone/>
              <a:defRPr sz="8800">
                <a:solidFill>
                  <a:schemeClr val="bg1"/>
                </a:solidFill>
                <a:latin typeface="一品创享体" panose="02000000000000000000" pitchFamily="2" charset="-122"/>
                <a:ea typeface="一品创享体" panose="02000000000000000000" pitchFamily="2" charset="-122"/>
              </a:defRPr>
            </a:lvl1pPr>
            <a:lvl2pPr>
              <a:defRPr sz="8800">
                <a:solidFill>
                  <a:schemeClr val="bg1"/>
                </a:solidFill>
                <a:latin typeface="一品创享体" panose="02000000000000000000" pitchFamily="2" charset="-122"/>
                <a:ea typeface="一品创享体" panose="02000000000000000000" pitchFamily="2" charset="-122"/>
              </a:defRPr>
            </a:lvl2pPr>
            <a:lvl3pPr>
              <a:defRPr sz="8800">
                <a:solidFill>
                  <a:schemeClr val="bg1"/>
                </a:solidFill>
                <a:latin typeface="一品创享体" panose="02000000000000000000" pitchFamily="2" charset="-122"/>
                <a:ea typeface="一品创享体" panose="02000000000000000000" pitchFamily="2" charset="-122"/>
              </a:defRPr>
            </a:lvl3pPr>
            <a:lvl4pPr>
              <a:defRPr sz="8800">
                <a:solidFill>
                  <a:schemeClr val="bg1"/>
                </a:solidFill>
                <a:latin typeface="一品创享体" panose="02000000000000000000" pitchFamily="2" charset="-122"/>
                <a:ea typeface="一品创享体" panose="02000000000000000000" pitchFamily="2" charset="-122"/>
              </a:defRPr>
            </a:lvl4pPr>
            <a:lvl5pPr>
              <a:defRPr sz="8800">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单击此处</a:t>
            </a:r>
          </a:p>
        </p:txBody>
      </p:sp>
      <p:sp>
        <p:nvSpPr>
          <p:cNvPr id="177" name="文本占位符 176">
            <a:extLst>
              <a:ext uri="{FF2B5EF4-FFF2-40B4-BE49-F238E27FC236}">
                <a16:creationId xmlns:a16="http://schemas.microsoft.com/office/drawing/2014/main" id="{70477261-B2E0-B999-B951-01E3A7C907D5}"/>
              </a:ext>
            </a:extLst>
          </p:cNvPr>
          <p:cNvSpPr>
            <a:spLocks noGrp="1"/>
          </p:cNvSpPr>
          <p:nvPr>
            <p:ph type="body" sz="quarter" idx="12"/>
          </p:nvPr>
        </p:nvSpPr>
        <p:spPr>
          <a:xfrm>
            <a:off x="5640951" y="3552531"/>
            <a:ext cx="4342829" cy="274914"/>
          </a:xfrm>
        </p:spPr>
        <p:txBody>
          <a:bodyPr>
            <a:normAutofit/>
          </a:bodyPr>
          <a:lstStyle>
            <a:lvl1pPr marL="0" indent="0" algn="dist">
              <a:buNone/>
              <a:defRPr sz="200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单击此处编辑</a:t>
            </a:r>
          </a:p>
        </p:txBody>
      </p:sp>
      <p:sp>
        <p:nvSpPr>
          <p:cNvPr id="180" name="文本占位符 179">
            <a:extLst>
              <a:ext uri="{FF2B5EF4-FFF2-40B4-BE49-F238E27FC236}">
                <a16:creationId xmlns:a16="http://schemas.microsoft.com/office/drawing/2014/main" id="{3C4D47B7-7B06-776E-3C0F-EFABE01B10F0}"/>
              </a:ext>
            </a:extLst>
          </p:cNvPr>
          <p:cNvSpPr>
            <a:spLocks noGrp="1"/>
          </p:cNvSpPr>
          <p:nvPr>
            <p:ph type="body" sz="quarter" idx="13"/>
          </p:nvPr>
        </p:nvSpPr>
        <p:spPr>
          <a:xfrm>
            <a:off x="5640951" y="3971151"/>
            <a:ext cx="3986212" cy="239638"/>
          </a:xfrm>
        </p:spPr>
        <p:txBody>
          <a:bodyPr>
            <a:noAutofit/>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zh-CN" altLang="en-US" dirty="0"/>
              <a:t>单击此处编辑母版文本样式</a:t>
            </a:r>
          </a:p>
        </p:txBody>
      </p:sp>
    </p:spTree>
    <p:extLst>
      <p:ext uri="{BB962C8B-B14F-4D97-AF65-F5344CB8AC3E}">
        <p14:creationId xmlns:p14="http://schemas.microsoft.com/office/powerpoint/2010/main" val="99529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2874137-7576-33E8-56D2-1EB0D467B084}"/>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AA7F27A9-65C1-1F1F-B967-112683AEBC51}"/>
              </a:ext>
            </a:extLst>
          </p:cNvPr>
          <p:cNvSpPr/>
          <p:nvPr userDrawn="1"/>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9D34677F-4380-7EE4-8210-FC2F50154C06}"/>
              </a:ext>
            </a:extLst>
          </p:cNvPr>
          <p:cNvPicPr>
            <a:picLocks noChangeAspect="1"/>
          </p:cNvPicPr>
          <p:nvPr userDrawn="1"/>
        </p:nvPicPr>
        <p:blipFill rotWithShape="1">
          <a:blip r:embed="rId3">
            <a:alphaModFix amt="20000"/>
          </a:blip>
          <a:srcRect r="38214"/>
          <a:stretch/>
        </p:blipFill>
        <p:spPr>
          <a:xfrm>
            <a:off x="212292" y="263525"/>
            <a:ext cx="11722101" cy="6392652"/>
          </a:xfrm>
          <a:prstGeom prst="rect">
            <a:avLst/>
          </a:prstGeom>
        </p:spPr>
      </p:pic>
      <p:sp>
        <p:nvSpPr>
          <p:cNvPr id="9" name="矩形 8">
            <a:extLst>
              <a:ext uri="{FF2B5EF4-FFF2-40B4-BE49-F238E27FC236}">
                <a16:creationId xmlns:a16="http://schemas.microsoft.com/office/drawing/2014/main" id="{0BD2434B-B77F-5DD6-6725-7C8E3626B2E5}"/>
              </a:ext>
            </a:extLst>
          </p:cNvPr>
          <p:cNvSpPr/>
          <p:nvPr userDrawn="1"/>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F6B21EDE-BDCB-42FF-2996-B0F259A5C442}"/>
              </a:ext>
            </a:extLst>
          </p:cNvPr>
          <p:cNvGrpSpPr/>
          <p:nvPr userDrawn="1"/>
        </p:nvGrpSpPr>
        <p:grpSpPr>
          <a:xfrm>
            <a:off x="11871325" y="219075"/>
            <a:ext cx="133350" cy="133350"/>
            <a:chOff x="11871325" y="219075"/>
            <a:chExt cx="133350" cy="133350"/>
          </a:xfrm>
        </p:grpSpPr>
        <p:sp>
          <p:nvSpPr>
            <p:cNvPr id="11" name="矩形 10">
              <a:extLst>
                <a:ext uri="{FF2B5EF4-FFF2-40B4-BE49-F238E27FC236}">
                  <a16:creationId xmlns:a16="http://schemas.microsoft.com/office/drawing/2014/main" id="{86162A3E-134C-FA40-9B8F-3549ADF0114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BB9C08B-2D2C-811B-2DA8-D52C4B6E11A5}"/>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D4358B50-9715-2277-EC51-7085A890155B}"/>
              </a:ext>
            </a:extLst>
          </p:cNvPr>
          <p:cNvGrpSpPr/>
          <p:nvPr userDrawn="1"/>
        </p:nvGrpSpPr>
        <p:grpSpPr>
          <a:xfrm>
            <a:off x="11871325" y="3250660"/>
            <a:ext cx="133350" cy="133350"/>
            <a:chOff x="11871325" y="219075"/>
            <a:chExt cx="133350" cy="133350"/>
          </a:xfrm>
        </p:grpSpPr>
        <p:sp>
          <p:nvSpPr>
            <p:cNvPr id="14" name="矩形 13">
              <a:extLst>
                <a:ext uri="{FF2B5EF4-FFF2-40B4-BE49-F238E27FC236}">
                  <a16:creationId xmlns:a16="http://schemas.microsoft.com/office/drawing/2014/main" id="{12AC7A6A-CF89-DF1E-7B53-9A69FA7721AE}"/>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CD787E4A-3A95-AED9-7129-2F1D49CAEDBB}"/>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6" name="组合 15">
            <a:extLst>
              <a:ext uri="{FF2B5EF4-FFF2-40B4-BE49-F238E27FC236}">
                <a16:creationId xmlns:a16="http://schemas.microsoft.com/office/drawing/2014/main" id="{96EAF134-74EF-C61F-1E12-89267AF93A72}"/>
              </a:ext>
            </a:extLst>
          </p:cNvPr>
          <p:cNvGrpSpPr/>
          <p:nvPr userDrawn="1"/>
        </p:nvGrpSpPr>
        <p:grpSpPr>
          <a:xfrm>
            <a:off x="11871325" y="6489700"/>
            <a:ext cx="133350" cy="133350"/>
            <a:chOff x="11871325" y="219075"/>
            <a:chExt cx="133350" cy="133350"/>
          </a:xfrm>
        </p:grpSpPr>
        <p:sp>
          <p:nvSpPr>
            <p:cNvPr id="17" name="矩形 16">
              <a:extLst>
                <a:ext uri="{FF2B5EF4-FFF2-40B4-BE49-F238E27FC236}">
                  <a16:creationId xmlns:a16="http://schemas.microsoft.com/office/drawing/2014/main" id="{6AD67621-1942-DD68-E424-6B2F4D2000E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583E81E7-5B3A-A4D9-6C24-9DF7CD9455B2}"/>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ECCAA4E-5C61-B4AD-4ECE-FBC779F7EC60}"/>
              </a:ext>
            </a:extLst>
          </p:cNvPr>
          <p:cNvGrpSpPr/>
          <p:nvPr userDrawn="1"/>
        </p:nvGrpSpPr>
        <p:grpSpPr>
          <a:xfrm>
            <a:off x="187325" y="219075"/>
            <a:ext cx="133350" cy="133350"/>
            <a:chOff x="11871325" y="219075"/>
            <a:chExt cx="133350" cy="133350"/>
          </a:xfrm>
        </p:grpSpPr>
        <p:sp>
          <p:nvSpPr>
            <p:cNvPr id="20" name="矩形 19">
              <a:extLst>
                <a:ext uri="{FF2B5EF4-FFF2-40B4-BE49-F238E27FC236}">
                  <a16:creationId xmlns:a16="http://schemas.microsoft.com/office/drawing/2014/main" id="{71F59E9A-B4AC-2C65-46A5-7DB8AAE5FD5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59F8790-68C5-21B4-D8C3-D0E68A5600FE}"/>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46F93C56-B87C-23BF-892F-ED4969C61AA8}"/>
              </a:ext>
            </a:extLst>
          </p:cNvPr>
          <p:cNvGrpSpPr/>
          <p:nvPr userDrawn="1"/>
        </p:nvGrpSpPr>
        <p:grpSpPr>
          <a:xfrm>
            <a:off x="187325" y="6489700"/>
            <a:ext cx="133350" cy="133350"/>
            <a:chOff x="11871325" y="219075"/>
            <a:chExt cx="133350" cy="133350"/>
          </a:xfrm>
        </p:grpSpPr>
        <p:sp>
          <p:nvSpPr>
            <p:cNvPr id="23" name="矩形 22">
              <a:extLst>
                <a:ext uri="{FF2B5EF4-FFF2-40B4-BE49-F238E27FC236}">
                  <a16:creationId xmlns:a16="http://schemas.microsoft.com/office/drawing/2014/main" id="{5C331073-6899-B018-1B7E-6343176F5548}"/>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F48E18F9-77C5-EA5B-961B-46F7A9FD591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a:extLst>
              <a:ext uri="{FF2B5EF4-FFF2-40B4-BE49-F238E27FC236}">
                <a16:creationId xmlns:a16="http://schemas.microsoft.com/office/drawing/2014/main" id="{8488B0EC-DEB8-680E-1975-3912BFB8DF3A}"/>
              </a:ext>
            </a:extLst>
          </p:cNvPr>
          <p:cNvGrpSpPr/>
          <p:nvPr userDrawn="1"/>
        </p:nvGrpSpPr>
        <p:grpSpPr>
          <a:xfrm>
            <a:off x="6029325" y="219075"/>
            <a:ext cx="133350" cy="133350"/>
            <a:chOff x="11871325" y="219075"/>
            <a:chExt cx="133350" cy="133350"/>
          </a:xfrm>
        </p:grpSpPr>
        <p:sp>
          <p:nvSpPr>
            <p:cNvPr id="26" name="矩形 25">
              <a:extLst>
                <a:ext uri="{FF2B5EF4-FFF2-40B4-BE49-F238E27FC236}">
                  <a16:creationId xmlns:a16="http://schemas.microsoft.com/office/drawing/2014/main" id="{ABCA8DA9-A15F-15F4-52AB-0190B9A50F4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90B742D-63D6-B707-BA4E-06BF2B577E7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a:extLst>
              <a:ext uri="{FF2B5EF4-FFF2-40B4-BE49-F238E27FC236}">
                <a16:creationId xmlns:a16="http://schemas.microsoft.com/office/drawing/2014/main" id="{365AD179-8632-FDA0-EE8F-C106DEA6E061}"/>
              </a:ext>
            </a:extLst>
          </p:cNvPr>
          <p:cNvGrpSpPr/>
          <p:nvPr userDrawn="1"/>
        </p:nvGrpSpPr>
        <p:grpSpPr>
          <a:xfrm>
            <a:off x="6029325" y="6489700"/>
            <a:ext cx="133350" cy="133350"/>
            <a:chOff x="11871325" y="219075"/>
            <a:chExt cx="133350" cy="133350"/>
          </a:xfrm>
        </p:grpSpPr>
        <p:sp>
          <p:nvSpPr>
            <p:cNvPr id="29" name="矩形 28">
              <a:extLst>
                <a:ext uri="{FF2B5EF4-FFF2-40B4-BE49-F238E27FC236}">
                  <a16:creationId xmlns:a16="http://schemas.microsoft.com/office/drawing/2014/main" id="{1F345511-B61B-A2E7-DF57-60C6BA1BAD98}"/>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1BB2B2D1-FE9E-92A4-F401-23EE318E7664}"/>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descr="图片包含 图标&#10;&#10;描述已自动生成">
            <a:extLst>
              <a:ext uri="{FF2B5EF4-FFF2-40B4-BE49-F238E27FC236}">
                <a16:creationId xmlns:a16="http://schemas.microsoft.com/office/drawing/2014/main" id="{D8C69FC5-CDAA-CE02-14E8-5F428CC15B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34" name="矩形: 圆角 33">
            <a:extLst>
              <a:ext uri="{FF2B5EF4-FFF2-40B4-BE49-F238E27FC236}">
                <a16:creationId xmlns:a16="http://schemas.microsoft.com/office/drawing/2014/main" id="{AD84A9EC-898E-A76E-D800-493DB15681C0}"/>
              </a:ext>
            </a:extLst>
          </p:cNvPr>
          <p:cNvSpPr/>
          <p:nvPr userDrawn="1">
            <p:custDataLst>
              <p:tags r:id="rId1"/>
            </p:custDataLst>
          </p:nvPr>
        </p:nvSpPr>
        <p:spPr>
          <a:xfrm>
            <a:off x="471777" y="541252"/>
            <a:ext cx="711905" cy="711905"/>
          </a:xfrm>
          <a:prstGeom prst="roundRect">
            <a:avLst>
              <a:gd name="adj" fmla="val 16667"/>
            </a:avLst>
          </a:prstGeom>
          <a:blipFill dpi="0" rotWithShape="1">
            <a:blip r:embed="rId5">
              <a:extLst>
                <a:ext uri="{BEBA8EAE-BF5A-486C-A8C5-ECC9F3942E4B}">
                  <a14:imgProps xmlns:a14="http://schemas.microsoft.com/office/drawing/2010/main">
                    <a14:imgLayer r:embed="rId6">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p>
        </p:txBody>
      </p:sp>
      <p:grpSp>
        <p:nvGrpSpPr>
          <p:cNvPr id="36" name="组合 35">
            <a:extLst>
              <a:ext uri="{FF2B5EF4-FFF2-40B4-BE49-F238E27FC236}">
                <a16:creationId xmlns:a16="http://schemas.microsoft.com/office/drawing/2014/main" id="{BA1FB96D-E8BA-F18F-5176-BA6EC6607076}"/>
              </a:ext>
            </a:extLst>
          </p:cNvPr>
          <p:cNvGrpSpPr/>
          <p:nvPr userDrawn="1"/>
        </p:nvGrpSpPr>
        <p:grpSpPr>
          <a:xfrm>
            <a:off x="1310579" y="1012010"/>
            <a:ext cx="1786809" cy="37213"/>
            <a:chOff x="5818802" y="-682206"/>
            <a:chExt cx="1786809" cy="37213"/>
          </a:xfrm>
        </p:grpSpPr>
        <p:cxnSp>
          <p:nvCxnSpPr>
            <p:cNvPr id="37" name="直接连接符 36">
              <a:extLst>
                <a:ext uri="{FF2B5EF4-FFF2-40B4-BE49-F238E27FC236}">
                  <a16:creationId xmlns:a16="http://schemas.microsoft.com/office/drawing/2014/main" id="{DDE70FF6-0B80-1630-84C1-32DF0C4E2A21}"/>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B675DE97-0BAB-F199-8F13-8B2968BF6EA9}"/>
                </a:ext>
              </a:extLst>
            </p:cNvPr>
            <p:cNvGrpSpPr/>
            <p:nvPr/>
          </p:nvGrpSpPr>
          <p:grpSpPr>
            <a:xfrm rot="5400000">
              <a:off x="6693600" y="-1557004"/>
              <a:ext cx="37213" cy="1786809"/>
              <a:chOff x="11919665" y="2527532"/>
              <a:chExt cx="37213" cy="1786809"/>
            </a:xfrm>
          </p:grpSpPr>
          <p:grpSp>
            <p:nvGrpSpPr>
              <p:cNvPr id="39" name="组合 38">
                <a:extLst>
                  <a:ext uri="{FF2B5EF4-FFF2-40B4-BE49-F238E27FC236}">
                    <a16:creationId xmlns:a16="http://schemas.microsoft.com/office/drawing/2014/main" id="{9E4FB344-EC38-2009-9121-DFDD67D33B92}"/>
                  </a:ext>
                </a:extLst>
              </p:cNvPr>
              <p:cNvGrpSpPr/>
              <p:nvPr/>
            </p:nvGrpSpPr>
            <p:grpSpPr>
              <a:xfrm>
                <a:off x="11919665" y="2527532"/>
                <a:ext cx="37207" cy="37207"/>
                <a:chOff x="11919665" y="2527532"/>
                <a:chExt cx="37207" cy="37207"/>
              </a:xfrm>
            </p:grpSpPr>
            <p:sp>
              <p:nvSpPr>
                <p:cNvPr id="46" name="矩形 45">
                  <a:extLst>
                    <a:ext uri="{FF2B5EF4-FFF2-40B4-BE49-F238E27FC236}">
                      <a16:creationId xmlns:a16="http://schemas.microsoft.com/office/drawing/2014/main" id="{4E151E56-FB9E-347F-7449-38A2E69B9269}"/>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47" name="矩形 46">
                  <a:extLst>
                    <a:ext uri="{FF2B5EF4-FFF2-40B4-BE49-F238E27FC236}">
                      <a16:creationId xmlns:a16="http://schemas.microsoft.com/office/drawing/2014/main" id="{73DC3A83-02B0-D57B-B1EF-9DC2C570CAAA}"/>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dirty="0"/>
                </a:p>
              </p:txBody>
            </p:sp>
          </p:grpSp>
          <p:grpSp>
            <p:nvGrpSpPr>
              <p:cNvPr id="40" name="组合 39">
                <a:extLst>
                  <a:ext uri="{FF2B5EF4-FFF2-40B4-BE49-F238E27FC236}">
                    <a16:creationId xmlns:a16="http://schemas.microsoft.com/office/drawing/2014/main" id="{610F3AC4-F1DE-A0DC-010E-6968E07EBEF1}"/>
                  </a:ext>
                </a:extLst>
              </p:cNvPr>
              <p:cNvGrpSpPr/>
              <p:nvPr/>
            </p:nvGrpSpPr>
            <p:grpSpPr>
              <a:xfrm>
                <a:off x="11919668" y="3373392"/>
                <a:ext cx="37207" cy="37207"/>
                <a:chOff x="11919668" y="341807"/>
                <a:chExt cx="37207" cy="37207"/>
              </a:xfrm>
            </p:grpSpPr>
            <p:sp>
              <p:nvSpPr>
                <p:cNvPr id="44" name="矩形 43">
                  <a:extLst>
                    <a:ext uri="{FF2B5EF4-FFF2-40B4-BE49-F238E27FC236}">
                      <a16:creationId xmlns:a16="http://schemas.microsoft.com/office/drawing/2014/main" id="{12392DF7-3186-9D5C-7232-5B8BADA8D237}"/>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45" name="矩形 44">
                  <a:extLst>
                    <a:ext uri="{FF2B5EF4-FFF2-40B4-BE49-F238E27FC236}">
                      <a16:creationId xmlns:a16="http://schemas.microsoft.com/office/drawing/2014/main" id="{8212B14C-1AA7-4A72-85B3-22C641767BDD}"/>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nvGrpSpPr>
              <p:cNvPr id="41" name="组合 40">
                <a:extLst>
                  <a:ext uri="{FF2B5EF4-FFF2-40B4-BE49-F238E27FC236}">
                    <a16:creationId xmlns:a16="http://schemas.microsoft.com/office/drawing/2014/main" id="{8F0F46CE-B21A-3B62-51AB-42631F841544}"/>
                  </a:ext>
                </a:extLst>
              </p:cNvPr>
              <p:cNvGrpSpPr/>
              <p:nvPr/>
            </p:nvGrpSpPr>
            <p:grpSpPr>
              <a:xfrm>
                <a:off x="11919671" y="4277134"/>
                <a:ext cx="37207" cy="37207"/>
                <a:chOff x="11919671" y="-1993491"/>
                <a:chExt cx="37207" cy="37207"/>
              </a:xfrm>
            </p:grpSpPr>
            <p:sp>
              <p:nvSpPr>
                <p:cNvPr id="42" name="矩形 41">
                  <a:extLst>
                    <a:ext uri="{FF2B5EF4-FFF2-40B4-BE49-F238E27FC236}">
                      <a16:creationId xmlns:a16="http://schemas.microsoft.com/office/drawing/2014/main" id="{4DB9D978-7010-D1FC-71D8-53B3E56ABDEB}"/>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43" name="矩形 42">
                  <a:extLst>
                    <a:ext uri="{FF2B5EF4-FFF2-40B4-BE49-F238E27FC236}">
                      <a16:creationId xmlns:a16="http://schemas.microsoft.com/office/drawing/2014/main" id="{38B94FA9-8C76-6D2B-0AC6-ABFAC3EF2B35}"/>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grpSp>
      <p:grpSp>
        <p:nvGrpSpPr>
          <p:cNvPr id="48" name="组合 47">
            <a:extLst>
              <a:ext uri="{FF2B5EF4-FFF2-40B4-BE49-F238E27FC236}">
                <a16:creationId xmlns:a16="http://schemas.microsoft.com/office/drawing/2014/main" id="{9952BE2F-7A31-0632-17C3-DEAB13B7F6AE}"/>
              </a:ext>
            </a:extLst>
          </p:cNvPr>
          <p:cNvGrpSpPr/>
          <p:nvPr userDrawn="1"/>
        </p:nvGrpSpPr>
        <p:grpSpPr>
          <a:xfrm>
            <a:off x="1310579" y="488331"/>
            <a:ext cx="1786809" cy="37213"/>
            <a:chOff x="5818802" y="-682206"/>
            <a:chExt cx="1786809" cy="37213"/>
          </a:xfrm>
        </p:grpSpPr>
        <p:cxnSp>
          <p:nvCxnSpPr>
            <p:cNvPr id="49" name="直接连接符 48">
              <a:extLst>
                <a:ext uri="{FF2B5EF4-FFF2-40B4-BE49-F238E27FC236}">
                  <a16:creationId xmlns:a16="http://schemas.microsoft.com/office/drawing/2014/main" id="{AAAC6152-B1B2-4669-6591-95AEF01C6BE9}"/>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D07FD01-CE8F-427F-146C-76968261E178}"/>
                </a:ext>
              </a:extLst>
            </p:cNvPr>
            <p:cNvGrpSpPr/>
            <p:nvPr/>
          </p:nvGrpSpPr>
          <p:grpSpPr>
            <a:xfrm rot="5400000">
              <a:off x="6693600" y="-1557004"/>
              <a:ext cx="37213" cy="1786809"/>
              <a:chOff x="11919665" y="2527532"/>
              <a:chExt cx="37213" cy="1786809"/>
            </a:xfrm>
          </p:grpSpPr>
          <p:grpSp>
            <p:nvGrpSpPr>
              <p:cNvPr id="51" name="组合 50">
                <a:extLst>
                  <a:ext uri="{FF2B5EF4-FFF2-40B4-BE49-F238E27FC236}">
                    <a16:creationId xmlns:a16="http://schemas.microsoft.com/office/drawing/2014/main" id="{A8E453FA-9706-19C6-DDE5-33525BF2A995}"/>
                  </a:ext>
                </a:extLst>
              </p:cNvPr>
              <p:cNvGrpSpPr/>
              <p:nvPr/>
            </p:nvGrpSpPr>
            <p:grpSpPr>
              <a:xfrm>
                <a:off x="11919665" y="2527532"/>
                <a:ext cx="37207" cy="37207"/>
                <a:chOff x="11919665" y="2527532"/>
                <a:chExt cx="37207" cy="37207"/>
              </a:xfrm>
            </p:grpSpPr>
            <p:sp>
              <p:nvSpPr>
                <p:cNvPr id="58" name="矩形 57">
                  <a:extLst>
                    <a:ext uri="{FF2B5EF4-FFF2-40B4-BE49-F238E27FC236}">
                      <a16:creationId xmlns:a16="http://schemas.microsoft.com/office/drawing/2014/main" id="{73F5D49B-D6B1-C0C7-7F57-EDFE2495B489}"/>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59" name="矩形 58">
                  <a:extLst>
                    <a:ext uri="{FF2B5EF4-FFF2-40B4-BE49-F238E27FC236}">
                      <a16:creationId xmlns:a16="http://schemas.microsoft.com/office/drawing/2014/main" id="{1141C99F-715C-B8FC-6117-6939A3D3AE5B}"/>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nvGrpSpPr>
              <p:cNvPr id="52" name="组合 51">
                <a:extLst>
                  <a:ext uri="{FF2B5EF4-FFF2-40B4-BE49-F238E27FC236}">
                    <a16:creationId xmlns:a16="http://schemas.microsoft.com/office/drawing/2014/main" id="{49F856FD-6A20-247C-2A18-1132D4F447FF}"/>
                  </a:ext>
                </a:extLst>
              </p:cNvPr>
              <p:cNvGrpSpPr/>
              <p:nvPr/>
            </p:nvGrpSpPr>
            <p:grpSpPr>
              <a:xfrm>
                <a:off x="11919668" y="3373392"/>
                <a:ext cx="37207" cy="37207"/>
                <a:chOff x="11919668" y="341807"/>
                <a:chExt cx="37207" cy="37207"/>
              </a:xfrm>
            </p:grpSpPr>
            <p:sp>
              <p:nvSpPr>
                <p:cNvPr id="56" name="矩形 55">
                  <a:extLst>
                    <a:ext uri="{FF2B5EF4-FFF2-40B4-BE49-F238E27FC236}">
                      <a16:creationId xmlns:a16="http://schemas.microsoft.com/office/drawing/2014/main" id="{6E2FD681-578C-D36F-A448-29BE5353CB11}"/>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57" name="矩形 56">
                  <a:extLst>
                    <a:ext uri="{FF2B5EF4-FFF2-40B4-BE49-F238E27FC236}">
                      <a16:creationId xmlns:a16="http://schemas.microsoft.com/office/drawing/2014/main" id="{654C7FAA-7A68-25B4-45C0-36C8EE0C4C33}"/>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nvGrpSpPr>
              <p:cNvPr id="53" name="组合 52">
                <a:extLst>
                  <a:ext uri="{FF2B5EF4-FFF2-40B4-BE49-F238E27FC236}">
                    <a16:creationId xmlns:a16="http://schemas.microsoft.com/office/drawing/2014/main" id="{7CC4A10E-5502-33C4-7287-6F92780A866F}"/>
                  </a:ext>
                </a:extLst>
              </p:cNvPr>
              <p:cNvGrpSpPr/>
              <p:nvPr/>
            </p:nvGrpSpPr>
            <p:grpSpPr>
              <a:xfrm>
                <a:off x="11919671" y="4277134"/>
                <a:ext cx="37207" cy="37207"/>
                <a:chOff x="11919671" y="-1993491"/>
                <a:chExt cx="37207" cy="37207"/>
              </a:xfrm>
            </p:grpSpPr>
            <p:sp>
              <p:nvSpPr>
                <p:cNvPr id="54" name="矩形 53">
                  <a:extLst>
                    <a:ext uri="{FF2B5EF4-FFF2-40B4-BE49-F238E27FC236}">
                      <a16:creationId xmlns:a16="http://schemas.microsoft.com/office/drawing/2014/main" id="{1C358E41-05BE-7CA1-CB61-FE30F7D137B2}"/>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55" name="矩形 54">
                  <a:extLst>
                    <a:ext uri="{FF2B5EF4-FFF2-40B4-BE49-F238E27FC236}">
                      <a16:creationId xmlns:a16="http://schemas.microsoft.com/office/drawing/2014/main" id="{AF6DA177-EA48-6F1C-5AA2-0FD0CBC23695}"/>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grpSp>
      <p:grpSp>
        <p:nvGrpSpPr>
          <p:cNvPr id="60" name="组合 59">
            <a:extLst>
              <a:ext uri="{FF2B5EF4-FFF2-40B4-BE49-F238E27FC236}">
                <a16:creationId xmlns:a16="http://schemas.microsoft.com/office/drawing/2014/main" id="{4FD7878B-EC56-D6ED-9AA6-804CD37CA890}"/>
              </a:ext>
            </a:extLst>
          </p:cNvPr>
          <p:cNvGrpSpPr/>
          <p:nvPr userDrawn="1"/>
        </p:nvGrpSpPr>
        <p:grpSpPr>
          <a:xfrm>
            <a:off x="1310579" y="1253157"/>
            <a:ext cx="1786809" cy="37213"/>
            <a:chOff x="5818802" y="-682206"/>
            <a:chExt cx="1786809" cy="37213"/>
          </a:xfrm>
        </p:grpSpPr>
        <p:cxnSp>
          <p:nvCxnSpPr>
            <p:cNvPr id="61" name="直接连接符 60">
              <a:extLst>
                <a:ext uri="{FF2B5EF4-FFF2-40B4-BE49-F238E27FC236}">
                  <a16:creationId xmlns:a16="http://schemas.microsoft.com/office/drawing/2014/main" id="{D8B0C645-5D44-E758-71C2-4C9E83B1DD2C}"/>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62" name="组合 61">
              <a:extLst>
                <a:ext uri="{FF2B5EF4-FFF2-40B4-BE49-F238E27FC236}">
                  <a16:creationId xmlns:a16="http://schemas.microsoft.com/office/drawing/2014/main" id="{A28B7FA6-772E-AD29-1B9A-DD0BACDFBA31}"/>
                </a:ext>
              </a:extLst>
            </p:cNvPr>
            <p:cNvGrpSpPr/>
            <p:nvPr/>
          </p:nvGrpSpPr>
          <p:grpSpPr>
            <a:xfrm rot="5400000">
              <a:off x="6693600" y="-1557004"/>
              <a:ext cx="37213" cy="1786809"/>
              <a:chOff x="11919665" y="2527532"/>
              <a:chExt cx="37213" cy="1786809"/>
            </a:xfrm>
          </p:grpSpPr>
          <p:grpSp>
            <p:nvGrpSpPr>
              <p:cNvPr id="63" name="组合 62">
                <a:extLst>
                  <a:ext uri="{FF2B5EF4-FFF2-40B4-BE49-F238E27FC236}">
                    <a16:creationId xmlns:a16="http://schemas.microsoft.com/office/drawing/2014/main" id="{195B3A97-364F-6CA8-EAE8-F0D8672E3F78}"/>
                  </a:ext>
                </a:extLst>
              </p:cNvPr>
              <p:cNvGrpSpPr/>
              <p:nvPr/>
            </p:nvGrpSpPr>
            <p:grpSpPr>
              <a:xfrm>
                <a:off x="11919665" y="2527532"/>
                <a:ext cx="37207" cy="37207"/>
                <a:chOff x="11919665" y="2527532"/>
                <a:chExt cx="37207" cy="37207"/>
              </a:xfrm>
            </p:grpSpPr>
            <p:sp>
              <p:nvSpPr>
                <p:cNvPr id="70" name="矩形 69">
                  <a:extLst>
                    <a:ext uri="{FF2B5EF4-FFF2-40B4-BE49-F238E27FC236}">
                      <a16:creationId xmlns:a16="http://schemas.microsoft.com/office/drawing/2014/main" id="{B29682C6-0894-9167-DEE2-19C7B38A9FA7}"/>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71" name="矩形 70">
                  <a:extLst>
                    <a:ext uri="{FF2B5EF4-FFF2-40B4-BE49-F238E27FC236}">
                      <a16:creationId xmlns:a16="http://schemas.microsoft.com/office/drawing/2014/main" id="{3B9447B7-6B2F-8D38-4705-8934B257A6D5}"/>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nvGrpSpPr>
              <p:cNvPr id="64" name="组合 63">
                <a:extLst>
                  <a:ext uri="{FF2B5EF4-FFF2-40B4-BE49-F238E27FC236}">
                    <a16:creationId xmlns:a16="http://schemas.microsoft.com/office/drawing/2014/main" id="{0D5919E0-3758-C4F8-D075-7E1DA6BC2A7A}"/>
                  </a:ext>
                </a:extLst>
              </p:cNvPr>
              <p:cNvGrpSpPr/>
              <p:nvPr/>
            </p:nvGrpSpPr>
            <p:grpSpPr>
              <a:xfrm>
                <a:off x="11919668" y="3373392"/>
                <a:ext cx="37207" cy="37207"/>
                <a:chOff x="11919668" y="341807"/>
                <a:chExt cx="37207" cy="37207"/>
              </a:xfrm>
            </p:grpSpPr>
            <p:sp>
              <p:nvSpPr>
                <p:cNvPr id="68" name="矩形 67">
                  <a:extLst>
                    <a:ext uri="{FF2B5EF4-FFF2-40B4-BE49-F238E27FC236}">
                      <a16:creationId xmlns:a16="http://schemas.microsoft.com/office/drawing/2014/main" id="{6164A58B-44B3-780C-B8B7-2B3FCA299160}"/>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69" name="矩形 68">
                  <a:extLst>
                    <a:ext uri="{FF2B5EF4-FFF2-40B4-BE49-F238E27FC236}">
                      <a16:creationId xmlns:a16="http://schemas.microsoft.com/office/drawing/2014/main" id="{3794910B-D88A-B11B-8964-D5C86953F1FA}"/>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nvGrpSpPr>
              <p:cNvPr id="65" name="组合 64">
                <a:extLst>
                  <a:ext uri="{FF2B5EF4-FFF2-40B4-BE49-F238E27FC236}">
                    <a16:creationId xmlns:a16="http://schemas.microsoft.com/office/drawing/2014/main" id="{5E6348E5-22EC-83CC-5C95-320EA4517B71}"/>
                  </a:ext>
                </a:extLst>
              </p:cNvPr>
              <p:cNvGrpSpPr/>
              <p:nvPr/>
            </p:nvGrpSpPr>
            <p:grpSpPr>
              <a:xfrm>
                <a:off x="11919671" y="4277134"/>
                <a:ext cx="37207" cy="37207"/>
                <a:chOff x="11919671" y="-1993491"/>
                <a:chExt cx="37207" cy="37207"/>
              </a:xfrm>
            </p:grpSpPr>
            <p:sp>
              <p:nvSpPr>
                <p:cNvPr id="66" name="矩形 65">
                  <a:extLst>
                    <a:ext uri="{FF2B5EF4-FFF2-40B4-BE49-F238E27FC236}">
                      <a16:creationId xmlns:a16="http://schemas.microsoft.com/office/drawing/2014/main" id="{E93AFE72-8881-AD3C-D107-161646A8194B}"/>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sp>
              <p:nvSpPr>
                <p:cNvPr id="67" name="矩形 66">
                  <a:extLst>
                    <a:ext uri="{FF2B5EF4-FFF2-40B4-BE49-F238E27FC236}">
                      <a16:creationId xmlns:a16="http://schemas.microsoft.com/office/drawing/2014/main" id="{F4CC68EA-CA37-5CDB-0920-54FAECDDD671}"/>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p>
              </p:txBody>
            </p:sp>
          </p:grpSp>
        </p:grpSp>
      </p:grpSp>
      <p:sp>
        <p:nvSpPr>
          <p:cNvPr id="73" name="文本占位符 72">
            <a:extLst>
              <a:ext uri="{FF2B5EF4-FFF2-40B4-BE49-F238E27FC236}">
                <a16:creationId xmlns:a16="http://schemas.microsoft.com/office/drawing/2014/main" id="{484C87EA-4451-0DE6-4F9E-F3598C5B9588}"/>
              </a:ext>
            </a:extLst>
          </p:cNvPr>
          <p:cNvSpPr>
            <a:spLocks noGrp="1"/>
          </p:cNvSpPr>
          <p:nvPr>
            <p:ph type="body" sz="quarter" idx="10" hasCustomPrompt="1"/>
          </p:nvPr>
        </p:nvSpPr>
        <p:spPr>
          <a:xfrm>
            <a:off x="1197323" y="544706"/>
            <a:ext cx="2184400" cy="449262"/>
          </a:xfrm>
        </p:spPr>
        <p:txBody>
          <a:bodyPr>
            <a:noAutofit/>
          </a:bodyPr>
          <a:lstStyle>
            <a:lvl1pPr marL="0" indent="0">
              <a:buNone/>
              <a:defRPr sz="3600">
                <a:solidFill>
                  <a:schemeClr val="bg1"/>
                </a:solidFill>
                <a:latin typeface="一品创享体" panose="02000000000000000000" pitchFamily="2" charset="-122"/>
                <a:ea typeface="一品创享体" panose="02000000000000000000" pitchFamily="2" charset="-122"/>
              </a:defRPr>
            </a:lvl1pPr>
            <a:lvl2pPr>
              <a:defRPr sz="3600">
                <a:solidFill>
                  <a:schemeClr val="bg1"/>
                </a:solidFill>
                <a:latin typeface="一品创享体" panose="02000000000000000000" pitchFamily="2" charset="-122"/>
                <a:ea typeface="一品创享体" panose="02000000000000000000" pitchFamily="2" charset="-122"/>
              </a:defRPr>
            </a:lvl2pPr>
            <a:lvl3pPr>
              <a:defRPr sz="3600">
                <a:solidFill>
                  <a:schemeClr val="bg1"/>
                </a:solidFill>
                <a:latin typeface="一品创享体" panose="02000000000000000000" pitchFamily="2" charset="-122"/>
                <a:ea typeface="一品创享体" panose="02000000000000000000" pitchFamily="2" charset="-122"/>
              </a:defRPr>
            </a:lvl3pPr>
            <a:lvl4pPr>
              <a:defRPr sz="3600">
                <a:solidFill>
                  <a:schemeClr val="bg1"/>
                </a:solidFill>
                <a:latin typeface="一品创享体" panose="02000000000000000000" pitchFamily="2" charset="-122"/>
                <a:ea typeface="一品创享体" panose="02000000000000000000" pitchFamily="2" charset="-122"/>
              </a:defRPr>
            </a:lvl4pPr>
            <a:lvl5pPr>
              <a:defRPr sz="3600">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输入标题</a:t>
            </a:r>
          </a:p>
        </p:txBody>
      </p:sp>
      <p:sp>
        <p:nvSpPr>
          <p:cNvPr id="75" name="文本占位符 74">
            <a:extLst>
              <a:ext uri="{FF2B5EF4-FFF2-40B4-BE49-F238E27FC236}">
                <a16:creationId xmlns:a16="http://schemas.microsoft.com/office/drawing/2014/main" id="{B2AC20AC-4DA5-A604-85DE-66008C5BBD92}"/>
              </a:ext>
            </a:extLst>
          </p:cNvPr>
          <p:cNvSpPr>
            <a:spLocks noGrp="1"/>
          </p:cNvSpPr>
          <p:nvPr>
            <p:ph type="body" sz="quarter" idx="11" hasCustomPrompt="1"/>
          </p:nvPr>
        </p:nvSpPr>
        <p:spPr>
          <a:xfrm>
            <a:off x="1253173" y="1030718"/>
            <a:ext cx="1925637" cy="222541"/>
          </a:xfrm>
        </p:spPr>
        <p:txBody>
          <a:bodyPr>
            <a:noAutofit/>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zh-CN" altLang="en-US" dirty="0"/>
              <a:t>此处编辑</a:t>
            </a:r>
          </a:p>
        </p:txBody>
      </p:sp>
      <p:sp>
        <p:nvSpPr>
          <p:cNvPr id="77" name="文本占位符 76">
            <a:extLst>
              <a:ext uri="{FF2B5EF4-FFF2-40B4-BE49-F238E27FC236}">
                <a16:creationId xmlns:a16="http://schemas.microsoft.com/office/drawing/2014/main" id="{C6B3F278-9C27-AC44-2910-EE239E1E2A43}"/>
              </a:ext>
            </a:extLst>
          </p:cNvPr>
          <p:cNvSpPr>
            <a:spLocks noGrp="1"/>
          </p:cNvSpPr>
          <p:nvPr>
            <p:ph type="body" sz="quarter" idx="12" hasCustomPrompt="1"/>
          </p:nvPr>
        </p:nvSpPr>
        <p:spPr>
          <a:xfrm>
            <a:off x="481192" y="646379"/>
            <a:ext cx="681386" cy="501650"/>
          </a:xfrm>
        </p:spPr>
        <p:txBody>
          <a:bodyPr>
            <a:noAutofit/>
          </a:bodyPr>
          <a:lstStyle>
            <a:lvl1pPr marL="0" indent="0">
              <a:buNone/>
              <a:defRPr sz="400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defRPr>
            </a:lvl1pPr>
            <a:lvl2pPr>
              <a:defRPr sz="4000">
                <a:solidFill>
                  <a:schemeClr val="bg1"/>
                </a:solidFill>
                <a:latin typeface="一品创享体" panose="02000000000000000000" pitchFamily="2" charset="-122"/>
                <a:ea typeface="一品创享体" panose="02000000000000000000" pitchFamily="2" charset="-122"/>
              </a:defRPr>
            </a:lvl2pPr>
            <a:lvl3pPr>
              <a:defRPr sz="4000">
                <a:solidFill>
                  <a:schemeClr val="bg1"/>
                </a:solidFill>
                <a:latin typeface="一品创享体" panose="02000000000000000000" pitchFamily="2" charset="-122"/>
                <a:ea typeface="一品创享体" panose="02000000000000000000" pitchFamily="2" charset="-122"/>
              </a:defRPr>
            </a:lvl3pPr>
            <a:lvl4pPr>
              <a:defRPr sz="4000">
                <a:solidFill>
                  <a:schemeClr val="bg1"/>
                </a:solidFill>
                <a:latin typeface="一品创享体" panose="02000000000000000000" pitchFamily="2" charset="-122"/>
                <a:ea typeface="一品创享体" panose="02000000000000000000" pitchFamily="2" charset="-122"/>
              </a:defRPr>
            </a:lvl4pPr>
            <a:lvl5pPr>
              <a:defRPr sz="4000">
                <a:solidFill>
                  <a:schemeClr val="bg1"/>
                </a:solidFill>
                <a:latin typeface="一品创享体" panose="02000000000000000000" pitchFamily="2" charset="-122"/>
                <a:ea typeface="一品创享体" panose="02000000000000000000" pitchFamily="2" charset="-122"/>
              </a:defRPr>
            </a:lvl5pPr>
          </a:lstStyle>
          <a:p>
            <a:pPr lvl="0"/>
            <a:r>
              <a:rPr lang="en-US" altLang="zh-CN" dirty="0"/>
              <a:t>01</a:t>
            </a:r>
            <a:endParaRPr lang="zh-CN" altLang="en-US" dirty="0"/>
          </a:p>
        </p:txBody>
      </p:sp>
    </p:spTree>
    <p:extLst>
      <p:ext uri="{BB962C8B-B14F-4D97-AF65-F5344CB8AC3E}">
        <p14:creationId xmlns:p14="http://schemas.microsoft.com/office/powerpoint/2010/main" val="30683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2874137-7576-33E8-56D2-1EB0D467B084}"/>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AA7F27A9-65C1-1F1F-B967-112683AEBC51}"/>
              </a:ext>
            </a:extLst>
          </p:cNvPr>
          <p:cNvSpPr/>
          <p:nvPr userDrawn="1"/>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9D34677F-4380-7EE4-8210-FC2F50154C06}"/>
              </a:ext>
            </a:extLst>
          </p:cNvPr>
          <p:cNvPicPr>
            <a:picLocks noChangeAspect="1"/>
          </p:cNvPicPr>
          <p:nvPr userDrawn="1"/>
        </p:nvPicPr>
        <p:blipFill rotWithShape="1">
          <a:blip r:embed="rId2">
            <a:alphaModFix amt="20000"/>
          </a:blip>
          <a:srcRect r="38214"/>
          <a:stretch/>
        </p:blipFill>
        <p:spPr>
          <a:xfrm>
            <a:off x="212292" y="263525"/>
            <a:ext cx="11722101" cy="6392652"/>
          </a:xfrm>
          <a:prstGeom prst="rect">
            <a:avLst/>
          </a:prstGeom>
        </p:spPr>
      </p:pic>
      <p:sp>
        <p:nvSpPr>
          <p:cNvPr id="9" name="矩形 8">
            <a:extLst>
              <a:ext uri="{FF2B5EF4-FFF2-40B4-BE49-F238E27FC236}">
                <a16:creationId xmlns:a16="http://schemas.microsoft.com/office/drawing/2014/main" id="{0BD2434B-B77F-5DD6-6725-7C8E3626B2E5}"/>
              </a:ext>
            </a:extLst>
          </p:cNvPr>
          <p:cNvSpPr/>
          <p:nvPr userDrawn="1"/>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F6B21EDE-BDCB-42FF-2996-B0F259A5C442}"/>
              </a:ext>
            </a:extLst>
          </p:cNvPr>
          <p:cNvGrpSpPr/>
          <p:nvPr userDrawn="1"/>
        </p:nvGrpSpPr>
        <p:grpSpPr>
          <a:xfrm>
            <a:off x="11871325" y="219075"/>
            <a:ext cx="133350" cy="133350"/>
            <a:chOff x="11871325" y="219075"/>
            <a:chExt cx="133350" cy="133350"/>
          </a:xfrm>
        </p:grpSpPr>
        <p:sp>
          <p:nvSpPr>
            <p:cNvPr id="11" name="矩形 10">
              <a:extLst>
                <a:ext uri="{FF2B5EF4-FFF2-40B4-BE49-F238E27FC236}">
                  <a16:creationId xmlns:a16="http://schemas.microsoft.com/office/drawing/2014/main" id="{86162A3E-134C-FA40-9B8F-3549ADF0114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BB9C08B-2D2C-811B-2DA8-D52C4B6E11A5}"/>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D4358B50-9715-2277-EC51-7085A890155B}"/>
              </a:ext>
            </a:extLst>
          </p:cNvPr>
          <p:cNvGrpSpPr/>
          <p:nvPr userDrawn="1"/>
        </p:nvGrpSpPr>
        <p:grpSpPr>
          <a:xfrm>
            <a:off x="11871325" y="3250660"/>
            <a:ext cx="133350" cy="133350"/>
            <a:chOff x="11871325" y="219075"/>
            <a:chExt cx="133350" cy="133350"/>
          </a:xfrm>
        </p:grpSpPr>
        <p:sp>
          <p:nvSpPr>
            <p:cNvPr id="14" name="矩形 13">
              <a:extLst>
                <a:ext uri="{FF2B5EF4-FFF2-40B4-BE49-F238E27FC236}">
                  <a16:creationId xmlns:a16="http://schemas.microsoft.com/office/drawing/2014/main" id="{12AC7A6A-CF89-DF1E-7B53-9A69FA7721AE}"/>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CD787E4A-3A95-AED9-7129-2F1D49CAEDBB}"/>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6" name="组合 15">
            <a:extLst>
              <a:ext uri="{FF2B5EF4-FFF2-40B4-BE49-F238E27FC236}">
                <a16:creationId xmlns:a16="http://schemas.microsoft.com/office/drawing/2014/main" id="{96EAF134-74EF-C61F-1E12-89267AF93A72}"/>
              </a:ext>
            </a:extLst>
          </p:cNvPr>
          <p:cNvGrpSpPr/>
          <p:nvPr userDrawn="1"/>
        </p:nvGrpSpPr>
        <p:grpSpPr>
          <a:xfrm>
            <a:off x="11871325" y="6489700"/>
            <a:ext cx="133350" cy="133350"/>
            <a:chOff x="11871325" y="219075"/>
            <a:chExt cx="133350" cy="133350"/>
          </a:xfrm>
        </p:grpSpPr>
        <p:sp>
          <p:nvSpPr>
            <p:cNvPr id="17" name="矩形 16">
              <a:extLst>
                <a:ext uri="{FF2B5EF4-FFF2-40B4-BE49-F238E27FC236}">
                  <a16:creationId xmlns:a16="http://schemas.microsoft.com/office/drawing/2014/main" id="{6AD67621-1942-DD68-E424-6B2F4D2000E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583E81E7-5B3A-A4D9-6C24-9DF7CD9455B2}"/>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ECCAA4E-5C61-B4AD-4ECE-FBC779F7EC60}"/>
              </a:ext>
            </a:extLst>
          </p:cNvPr>
          <p:cNvGrpSpPr/>
          <p:nvPr userDrawn="1"/>
        </p:nvGrpSpPr>
        <p:grpSpPr>
          <a:xfrm>
            <a:off x="187325" y="219075"/>
            <a:ext cx="133350" cy="133350"/>
            <a:chOff x="11871325" y="219075"/>
            <a:chExt cx="133350" cy="133350"/>
          </a:xfrm>
        </p:grpSpPr>
        <p:sp>
          <p:nvSpPr>
            <p:cNvPr id="20" name="矩形 19">
              <a:extLst>
                <a:ext uri="{FF2B5EF4-FFF2-40B4-BE49-F238E27FC236}">
                  <a16:creationId xmlns:a16="http://schemas.microsoft.com/office/drawing/2014/main" id="{71F59E9A-B4AC-2C65-46A5-7DB8AAE5FD5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59F8790-68C5-21B4-D8C3-D0E68A5600FE}"/>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46F93C56-B87C-23BF-892F-ED4969C61AA8}"/>
              </a:ext>
            </a:extLst>
          </p:cNvPr>
          <p:cNvGrpSpPr/>
          <p:nvPr userDrawn="1"/>
        </p:nvGrpSpPr>
        <p:grpSpPr>
          <a:xfrm>
            <a:off x="187325" y="6489700"/>
            <a:ext cx="133350" cy="133350"/>
            <a:chOff x="11871325" y="219075"/>
            <a:chExt cx="133350" cy="133350"/>
          </a:xfrm>
        </p:grpSpPr>
        <p:sp>
          <p:nvSpPr>
            <p:cNvPr id="23" name="矩形 22">
              <a:extLst>
                <a:ext uri="{FF2B5EF4-FFF2-40B4-BE49-F238E27FC236}">
                  <a16:creationId xmlns:a16="http://schemas.microsoft.com/office/drawing/2014/main" id="{5C331073-6899-B018-1B7E-6343176F5548}"/>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F48E18F9-77C5-EA5B-961B-46F7A9FD591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a:extLst>
              <a:ext uri="{FF2B5EF4-FFF2-40B4-BE49-F238E27FC236}">
                <a16:creationId xmlns:a16="http://schemas.microsoft.com/office/drawing/2014/main" id="{8488B0EC-DEB8-680E-1975-3912BFB8DF3A}"/>
              </a:ext>
            </a:extLst>
          </p:cNvPr>
          <p:cNvGrpSpPr/>
          <p:nvPr userDrawn="1"/>
        </p:nvGrpSpPr>
        <p:grpSpPr>
          <a:xfrm>
            <a:off x="6029325" y="219075"/>
            <a:ext cx="133350" cy="133350"/>
            <a:chOff x="11871325" y="219075"/>
            <a:chExt cx="133350" cy="133350"/>
          </a:xfrm>
        </p:grpSpPr>
        <p:sp>
          <p:nvSpPr>
            <p:cNvPr id="26" name="矩形 25">
              <a:extLst>
                <a:ext uri="{FF2B5EF4-FFF2-40B4-BE49-F238E27FC236}">
                  <a16:creationId xmlns:a16="http://schemas.microsoft.com/office/drawing/2014/main" id="{ABCA8DA9-A15F-15F4-52AB-0190B9A50F4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90B742D-63D6-B707-BA4E-06BF2B577E7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a:extLst>
              <a:ext uri="{FF2B5EF4-FFF2-40B4-BE49-F238E27FC236}">
                <a16:creationId xmlns:a16="http://schemas.microsoft.com/office/drawing/2014/main" id="{365AD179-8632-FDA0-EE8F-C106DEA6E061}"/>
              </a:ext>
            </a:extLst>
          </p:cNvPr>
          <p:cNvGrpSpPr/>
          <p:nvPr userDrawn="1"/>
        </p:nvGrpSpPr>
        <p:grpSpPr>
          <a:xfrm>
            <a:off x="6029325" y="6489700"/>
            <a:ext cx="133350" cy="133350"/>
            <a:chOff x="11871325" y="219075"/>
            <a:chExt cx="133350" cy="133350"/>
          </a:xfrm>
        </p:grpSpPr>
        <p:sp>
          <p:nvSpPr>
            <p:cNvPr id="29" name="矩形 28">
              <a:extLst>
                <a:ext uri="{FF2B5EF4-FFF2-40B4-BE49-F238E27FC236}">
                  <a16:creationId xmlns:a16="http://schemas.microsoft.com/office/drawing/2014/main" id="{1F345511-B61B-A2E7-DF57-60C6BA1BAD98}"/>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1BB2B2D1-FE9E-92A4-F401-23EE318E7664}"/>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34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尾页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D1615F3-35E0-23EA-A7CA-098222F1376F}"/>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972D3AF-F7E0-92D6-F795-B8C930DEAF08}"/>
              </a:ext>
            </a:extLst>
          </p:cNvPr>
          <p:cNvSpPr/>
          <p:nvPr userDrawn="1"/>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BAA9B14C-E015-46E4-E114-8ED2A61E7472}"/>
              </a:ext>
            </a:extLst>
          </p:cNvPr>
          <p:cNvPicPr>
            <a:picLocks noChangeAspect="1"/>
          </p:cNvPicPr>
          <p:nvPr userDrawn="1"/>
        </p:nvPicPr>
        <p:blipFill rotWithShape="1">
          <a:blip r:embed="rId3">
            <a:alphaModFix amt="20000"/>
          </a:blip>
          <a:srcRect r="38214"/>
          <a:stretch/>
        </p:blipFill>
        <p:spPr>
          <a:xfrm>
            <a:off x="263092" y="263525"/>
            <a:ext cx="11722101" cy="6392652"/>
          </a:xfrm>
          <a:prstGeom prst="rect">
            <a:avLst/>
          </a:prstGeom>
        </p:spPr>
      </p:pic>
      <p:sp>
        <p:nvSpPr>
          <p:cNvPr id="9" name="矩形 8">
            <a:extLst>
              <a:ext uri="{FF2B5EF4-FFF2-40B4-BE49-F238E27FC236}">
                <a16:creationId xmlns:a16="http://schemas.microsoft.com/office/drawing/2014/main" id="{8F55A013-F2FC-56B3-4717-FB336342FC4E}"/>
              </a:ext>
            </a:extLst>
          </p:cNvPr>
          <p:cNvSpPr/>
          <p:nvPr userDrawn="1"/>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1DF08AC0-8802-E82F-E4AB-F64A16617D1E}"/>
              </a:ext>
            </a:extLst>
          </p:cNvPr>
          <p:cNvGrpSpPr/>
          <p:nvPr userDrawn="1"/>
        </p:nvGrpSpPr>
        <p:grpSpPr>
          <a:xfrm>
            <a:off x="11871325" y="219075"/>
            <a:ext cx="133350" cy="133350"/>
            <a:chOff x="11871325" y="219075"/>
            <a:chExt cx="133350" cy="133350"/>
          </a:xfrm>
        </p:grpSpPr>
        <p:sp>
          <p:nvSpPr>
            <p:cNvPr id="11" name="矩形 10">
              <a:extLst>
                <a:ext uri="{FF2B5EF4-FFF2-40B4-BE49-F238E27FC236}">
                  <a16:creationId xmlns:a16="http://schemas.microsoft.com/office/drawing/2014/main" id="{E8F94E82-06A1-B5AE-AF31-8BD474EDE6C6}"/>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0BDD6C94-2C1A-2E4B-DDE7-25891EB11551}"/>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235E74AE-2BC2-8AE4-D830-7A470D7A7FBF}"/>
              </a:ext>
            </a:extLst>
          </p:cNvPr>
          <p:cNvGrpSpPr/>
          <p:nvPr userDrawn="1"/>
        </p:nvGrpSpPr>
        <p:grpSpPr>
          <a:xfrm>
            <a:off x="11871325" y="3250660"/>
            <a:ext cx="133350" cy="133350"/>
            <a:chOff x="11871325" y="219075"/>
            <a:chExt cx="133350" cy="133350"/>
          </a:xfrm>
        </p:grpSpPr>
        <p:sp>
          <p:nvSpPr>
            <p:cNvPr id="14" name="矩形 13">
              <a:extLst>
                <a:ext uri="{FF2B5EF4-FFF2-40B4-BE49-F238E27FC236}">
                  <a16:creationId xmlns:a16="http://schemas.microsoft.com/office/drawing/2014/main" id="{A8DC6CC4-4D1B-F29B-CF61-5529C53548A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B17A4192-1ED5-7EA3-508D-DB3682C953B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6" name="组合 15">
            <a:extLst>
              <a:ext uri="{FF2B5EF4-FFF2-40B4-BE49-F238E27FC236}">
                <a16:creationId xmlns:a16="http://schemas.microsoft.com/office/drawing/2014/main" id="{F5F6C1F3-67F3-9B31-3570-8CBE79CB69F1}"/>
              </a:ext>
            </a:extLst>
          </p:cNvPr>
          <p:cNvGrpSpPr/>
          <p:nvPr userDrawn="1"/>
        </p:nvGrpSpPr>
        <p:grpSpPr>
          <a:xfrm>
            <a:off x="11871325" y="6489700"/>
            <a:ext cx="133350" cy="133350"/>
            <a:chOff x="11871325" y="219075"/>
            <a:chExt cx="133350" cy="133350"/>
          </a:xfrm>
        </p:grpSpPr>
        <p:sp>
          <p:nvSpPr>
            <p:cNvPr id="17" name="矩形 16">
              <a:extLst>
                <a:ext uri="{FF2B5EF4-FFF2-40B4-BE49-F238E27FC236}">
                  <a16:creationId xmlns:a16="http://schemas.microsoft.com/office/drawing/2014/main" id="{19B00C48-6788-5383-4BCB-D33AABFCC6AD}"/>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6B2D329B-DFF5-E407-C64D-19BD1A9CDDD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5FE9A568-9088-B431-459E-2FE012B0C847}"/>
              </a:ext>
            </a:extLst>
          </p:cNvPr>
          <p:cNvGrpSpPr/>
          <p:nvPr userDrawn="1"/>
        </p:nvGrpSpPr>
        <p:grpSpPr>
          <a:xfrm>
            <a:off x="187325" y="219075"/>
            <a:ext cx="133350" cy="133350"/>
            <a:chOff x="11871325" y="219075"/>
            <a:chExt cx="133350" cy="133350"/>
          </a:xfrm>
        </p:grpSpPr>
        <p:sp>
          <p:nvSpPr>
            <p:cNvPr id="20" name="矩形 19">
              <a:extLst>
                <a:ext uri="{FF2B5EF4-FFF2-40B4-BE49-F238E27FC236}">
                  <a16:creationId xmlns:a16="http://schemas.microsoft.com/office/drawing/2014/main" id="{EDB047EE-A571-710B-E990-B67ECF1A248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B8372BA5-C419-47A4-4153-D3D85109058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1F42CB81-8898-4160-BA60-E9D3C773B2F8}"/>
              </a:ext>
            </a:extLst>
          </p:cNvPr>
          <p:cNvGrpSpPr/>
          <p:nvPr userDrawn="1"/>
        </p:nvGrpSpPr>
        <p:grpSpPr>
          <a:xfrm>
            <a:off x="187325" y="3250660"/>
            <a:ext cx="133350" cy="133350"/>
            <a:chOff x="11871325" y="219075"/>
            <a:chExt cx="133350" cy="133350"/>
          </a:xfrm>
        </p:grpSpPr>
        <p:sp>
          <p:nvSpPr>
            <p:cNvPr id="23" name="矩形 22">
              <a:extLst>
                <a:ext uri="{FF2B5EF4-FFF2-40B4-BE49-F238E27FC236}">
                  <a16:creationId xmlns:a16="http://schemas.microsoft.com/office/drawing/2014/main" id="{FECE6C0A-D7D6-2961-161D-96B933B00EC7}"/>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239E662A-7E30-9512-83A6-3ADBBDAEA28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a:extLst>
              <a:ext uri="{FF2B5EF4-FFF2-40B4-BE49-F238E27FC236}">
                <a16:creationId xmlns:a16="http://schemas.microsoft.com/office/drawing/2014/main" id="{FE5C9E56-E963-9A32-4E18-A55231B3076F}"/>
              </a:ext>
            </a:extLst>
          </p:cNvPr>
          <p:cNvGrpSpPr/>
          <p:nvPr userDrawn="1"/>
        </p:nvGrpSpPr>
        <p:grpSpPr>
          <a:xfrm>
            <a:off x="187325" y="6489700"/>
            <a:ext cx="133350" cy="133350"/>
            <a:chOff x="11871325" y="219075"/>
            <a:chExt cx="133350" cy="133350"/>
          </a:xfrm>
        </p:grpSpPr>
        <p:sp>
          <p:nvSpPr>
            <p:cNvPr id="26" name="矩形 25">
              <a:extLst>
                <a:ext uri="{FF2B5EF4-FFF2-40B4-BE49-F238E27FC236}">
                  <a16:creationId xmlns:a16="http://schemas.microsoft.com/office/drawing/2014/main" id="{ECA44319-5E1E-B3FA-13D2-C00AB5D80A2B}"/>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99160E25-3A14-319A-D886-A8B084A3D251}"/>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组合 30">
            <a:extLst>
              <a:ext uri="{FF2B5EF4-FFF2-40B4-BE49-F238E27FC236}">
                <a16:creationId xmlns:a16="http://schemas.microsoft.com/office/drawing/2014/main" id="{87BDB936-2BA4-8519-213F-7901CC45E114}"/>
              </a:ext>
            </a:extLst>
          </p:cNvPr>
          <p:cNvGrpSpPr/>
          <p:nvPr userDrawn="1"/>
        </p:nvGrpSpPr>
        <p:grpSpPr>
          <a:xfrm>
            <a:off x="6029325" y="6489700"/>
            <a:ext cx="133350" cy="133350"/>
            <a:chOff x="11871325" y="219075"/>
            <a:chExt cx="133350" cy="133350"/>
          </a:xfrm>
        </p:grpSpPr>
        <p:sp>
          <p:nvSpPr>
            <p:cNvPr id="32" name="矩形 31">
              <a:extLst>
                <a:ext uri="{FF2B5EF4-FFF2-40B4-BE49-F238E27FC236}">
                  <a16:creationId xmlns:a16="http://schemas.microsoft.com/office/drawing/2014/main" id="{BB5ACE94-DB7A-2D54-853C-289DC49B6227}"/>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267541E8-A3EA-5251-0381-08F9A6BBEDB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圆角 33">
            <a:extLst>
              <a:ext uri="{FF2B5EF4-FFF2-40B4-BE49-F238E27FC236}">
                <a16:creationId xmlns:a16="http://schemas.microsoft.com/office/drawing/2014/main" id="{80C64FBA-C4BA-C8E5-3EB8-0D8970F43ED9}"/>
              </a:ext>
            </a:extLst>
          </p:cNvPr>
          <p:cNvSpPr/>
          <p:nvPr userDrawn="1"/>
        </p:nvSpPr>
        <p:spPr>
          <a:xfrm flipV="1">
            <a:off x="820166" y="5932183"/>
            <a:ext cx="593511" cy="45719"/>
          </a:xfrm>
          <a:prstGeom prst="roundRect">
            <a:avLst>
              <a:gd name="adj" fmla="val 50000"/>
            </a:avLst>
          </a:prstGeom>
          <a:gradFill>
            <a:gsLst>
              <a:gs pos="33000">
                <a:schemeClr val="accent2"/>
              </a:gs>
              <a:gs pos="76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a:extLst>
              <a:ext uri="{FF2B5EF4-FFF2-40B4-BE49-F238E27FC236}">
                <a16:creationId xmlns:a16="http://schemas.microsoft.com/office/drawing/2014/main" id="{9DDC6D61-8804-D971-BF34-821CE62B29CF}"/>
              </a:ext>
            </a:extLst>
          </p:cNvPr>
          <p:cNvGrpSpPr/>
          <p:nvPr userDrawn="1"/>
        </p:nvGrpSpPr>
        <p:grpSpPr>
          <a:xfrm>
            <a:off x="6029325" y="219075"/>
            <a:ext cx="133350" cy="133350"/>
            <a:chOff x="11871325" y="219075"/>
            <a:chExt cx="133350" cy="133350"/>
          </a:xfrm>
        </p:grpSpPr>
        <p:sp>
          <p:nvSpPr>
            <p:cNvPr id="29" name="矩形 28">
              <a:extLst>
                <a:ext uri="{FF2B5EF4-FFF2-40B4-BE49-F238E27FC236}">
                  <a16:creationId xmlns:a16="http://schemas.microsoft.com/office/drawing/2014/main" id="{EDADDCFC-96E7-2BD2-0D44-E2993A074D40}"/>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326EFEA5-8710-E1A8-F209-2DE2F0A10E11}"/>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86" name="组合 85">
            <a:extLst>
              <a:ext uri="{FF2B5EF4-FFF2-40B4-BE49-F238E27FC236}">
                <a16:creationId xmlns:a16="http://schemas.microsoft.com/office/drawing/2014/main" id="{4DEE11E2-5DB0-3769-3E52-64955EBE077E}"/>
              </a:ext>
            </a:extLst>
          </p:cNvPr>
          <p:cNvGrpSpPr/>
          <p:nvPr userDrawn="1"/>
        </p:nvGrpSpPr>
        <p:grpSpPr>
          <a:xfrm>
            <a:off x="725230" y="574891"/>
            <a:ext cx="7027334" cy="657837"/>
            <a:chOff x="4639373" y="574891"/>
            <a:chExt cx="7027334" cy="657837"/>
          </a:xfrm>
        </p:grpSpPr>
        <p:grpSp>
          <p:nvGrpSpPr>
            <p:cNvPr id="35" name="组合 34">
              <a:extLst>
                <a:ext uri="{FF2B5EF4-FFF2-40B4-BE49-F238E27FC236}">
                  <a16:creationId xmlns:a16="http://schemas.microsoft.com/office/drawing/2014/main" id="{76ECAAEC-56E5-93FB-3A2D-D59692265832}"/>
                </a:ext>
              </a:extLst>
            </p:cNvPr>
            <p:cNvGrpSpPr/>
            <p:nvPr userDrawn="1"/>
          </p:nvGrpSpPr>
          <p:grpSpPr>
            <a:xfrm>
              <a:off x="4639373" y="574891"/>
              <a:ext cx="7027334" cy="657837"/>
              <a:chOff x="920884" y="5193688"/>
              <a:chExt cx="7027334" cy="657837"/>
            </a:xfrm>
          </p:grpSpPr>
          <p:grpSp>
            <p:nvGrpSpPr>
              <p:cNvPr id="36" name="组合 35">
                <a:extLst>
                  <a:ext uri="{FF2B5EF4-FFF2-40B4-BE49-F238E27FC236}">
                    <a16:creationId xmlns:a16="http://schemas.microsoft.com/office/drawing/2014/main" id="{6997D2CF-87CD-37DE-4342-F854D638CEE7}"/>
                  </a:ext>
                </a:extLst>
              </p:cNvPr>
              <p:cNvGrpSpPr/>
              <p:nvPr/>
            </p:nvGrpSpPr>
            <p:grpSpPr>
              <a:xfrm>
                <a:off x="920884" y="5200650"/>
                <a:ext cx="7027334" cy="650875"/>
                <a:chOff x="2277533" y="1287992"/>
                <a:chExt cx="7027334" cy="650875"/>
              </a:xfrm>
            </p:grpSpPr>
            <p:sp>
              <p:nvSpPr>
                <p:cNvPr id="39" name="矩形 38">
                  <a:extLst>
                    <a:ext uri="{FF2B5EF4-FFF2-40B4-BE49-F238E27FC236}">
                      <a16:creationId xmlns:a16="http://schemas.microsoft.com/office/drawing/2014/main" id="{CD80DDAD-BBD4-AE09-A0C8-526947CFF9D0}"/>
                    </a:ext>
                  </a:extLst>
                </p:cNvPr>
                <p:cNvSpPr/>
                <p:nvPr/>
              </p:nvSpPr>
              <p:spPr>
                <a:xfrm>
                  <a:off x="2277533" y="1287992"/>
                  <a:ext cx="7027334" cy="6508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a:extLst>
                    <a:ext uri="{FF2B5EF4-FFF2-40B4-BE49-F238E27FC236}">
                      <a16:creationId xmlns:a16="http://schemas.microsoft.com/office/drawing/2014/main" id="{339F4B96-937F-0453-2A80-DF6E3DD1BE00}"/>
                    </a:ext>
                  </a:extLst>
                </p:cNvPr>
                <p:cNvCxnSpPr>
                  <a:cxnSpLocks/>
                </p:cNvCxnSpPr>
                <p:nvPr/>
              </p:nvCxnSpPr>
              <p:spPr>
                <a:xfrm>
                  <a:off x="6553200"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624F9813-852A-C06C-1A52-933A8CFD9BB2}"/>
                    </a:ext>
                  </a:extLst>
                </p:cNvPr>
                <p:cNvCxnSpPr>
                  <a:cxnSpLocks/>
                </p:cNvCxnSpPr>
                <p:nvPr/>
              </p:nvCxnSpPr>
              <p:spPr>
                <a:xfrm>
                  <a:off x="8644466"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椭圆 36">
                <a:extLst>
                  <a:ext uri="{FF2B5EF4-FFF2-40B4-BE49-F238E27FC236}">
                    <a16:creationId xmlns:a16="http://schemas.microsoft.com/office/drawing/2014/main" id="{FBE70CF4-9782-0E3F-5522-7379938BEE4C}"/>
                  </a:ext>
                </a:extLst>
              </p:cNvPr>
              <p:cNvSpPr/>
              <p:nvPr/>
            </p:nvSpPr>
            <p:spPr>
              <a:xfrm>
                <a:off x="7301076" y="5208774"/>
                <a:ext cx="633884" cy="6338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CD093B81-AC71-5702-1CD3-1731FB4B3504}"/>
                  </a:ext>
                </a:extLst>
              </p:cNvPr>
              <p:cNvCxnSpPr>
                <a:cxnSpLocks/>
              </p:cNvCxnSpPr>
              <p:nvPr/>
            </p:nvCxnSpPr>
            <p:spPr>
              <a:xfrm flipV="1">
                <a:off x="7301075" y="5193688"/>
                <a:ext cx="647143" cy="657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椭圆 41">
              <a:extLst>
                <a:ext uri="{FF2B5EF4-FFF2-40B4-BE49-F238E27FC236}">
                  <a16:creationId xmlns:a16="http://schemas.microsoft.com/office/drawing/2014/main" id="{153B9FFD-C188-C5DD-7E76-B2BD257F6210}"/>
                </a:ext>
              </a:extLst>
            </p:cNvPr>
            <p:cNvSpPr/>
            <p:nvPr userDrawn="1"/>
          </p:nvSpPr>
          <p:spPr>
            <a:xfrm rot="20993118">
              <a:off x="9338988" y="753334"/>
              <a:ext cx="1300190" cy="3787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图形 26">
              <a:extLst>
                <a:ext uri="{FF2B5EF4-FFF2-40B4-BE49-F238E27FC236}">
                  <a16:creationId xmlns:a16="http://schemas.microsoft.com/office/drawing/2014/main" id="{B2D2CA10-54FC-C553-12B7-DC1FDCB43752}"/>
                </a:ext>
              </a:extLst>
            </p:cNvPr>
            <p:cNvSpPr/>
            <p:nvPr userDrawn="1"/>
          </p:nvSpPr>
          <p:spPr>
            <a:xfrm rot="19941442">
              <a:off x="9433837"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endParaRPr>
            </a:p>
          </p:txBody>
        </p:sp>
        <p:sp>
          <p:nvSpPr>
            <p:cNvPr id="44" name="图形 26">
              <a:extLst>
                <a:ext uri="{FF2B5EF4-FFF2-40B4-BE49-F238E27FC236}">
                  <a16:creationId xmlns:a16="http://schemas.microsoft.com/office/drawing/2014/main" id="{3B9C3BEC-D267-6294-AB21-959D7623B41F}"/>
                </a:ext>
              </a:extLst>
            </p:cNvPr>
            <p:cNvSpPr/>
            <p:nvPr userDrawn="1"/>
          </p:nvSpPr>
          <p:spPr>
            <a:xfrm rot="19941442">
              <a:off x="10293083"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endParaRPr>
            </a:p>
          </p:txBody>
        </p:sp>
        <p:sp>
          <p:nvSpPr>
            <p:cNvPr id="45" name="任意多边形: 形状 44">
              <a:extLst>
                <a:ext uri="{FF2B5EF4-FFF2-40B4-BE49-F238E27FC236}">
                  <a16:creationId xmlns:a16="http://schemas.microsoft.com/office/drawing/2014/main" id="{3B91CE53-8299-6AA8-26A4-23BD4513800A}"/>
                </a:ext>
              </a:extLst>
            </p:cNvPr>
            <p:cNvSpPr/>
            <p:nvPr userDrawn="1"/>
          </p:nvSpPr>
          <p:spPr>
            <a:xfrm rot="19800000">
              <a:off x="9818783" y="653974"/>
              <a:ext cx="394878" cy="553948"/>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p:spPr>
          <p:txBody>
            <a:bodyPr rtlCol="0" anchor="ctr"/>
            <a:lstStyle/>
            <a:p>
              <a:endParaRPr lang="zh-CN" altLang="en-US">
                <a:solidFill>
                  <a:schemeClr val="bg1"/>
                </a:solidFill>
              </a:endParaRPr>
            </a:p>
          </p:txBody>
        </p:sp>
        <p:sp>
          <p:nvSpPr>
            <p:cNvPr id="46" name="椭圆 45">
              <a:extLst>
                <a:ext uri="{FF2B5EF4-FFF2-40B4-BE49-F238E27FC236}">
                  <a16:creationId xmlns:a16="http://schemas.microsoft.com/office/drawing/2014/main" id="{DF108676-A1F9-4D71-A3B8-C49478C30D3B}"/>
                </a:ext>
              </a:extLst>
            </p:cNvPr>
            <p:cNvSpPr/>
            <p:nvPr userDrawn="1"/>
          </p:nvSpPr>
          <p:spPr>
            <a:xfrm>
              <a:off x="7307491" y="723913"/>
              <a:ext cx="414070" cy="414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7" name="椭圆 46">
              <a:extLst>
                <a:ext uri="{FF2B5EF4-FFF2-40B4-BE49-F238E27FC236}">
                  <a16:creationId xmlns:a16="http://schemas.microsoft.com/office/drawing/2014/main" id="{484CB5CD-6E77-6510-64C1-12936A2FA5D0}"/>
                </a:ext>
              </a:extLst>
            </p:cNvPr>
            <p:cNvSpPr/>
            <p:nvPr userDrawn="1"/>
          </p:nvSpPr>
          <p:spPr>
            <a:xfrm>
              <a:off x="8372703" y="723913"/>
              <a:ext cx="414070" cy="414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id="{2C749059-7E1C-F315-7CD8-5B31055D672A}"/>
                </a:ext>
              </a:extLst>
            </p:cNvPr>
            <p:cNvSpPr/>
            <p:nvPr userDrawn="1"/>
          </p:nvSpPr>
          <p:spPr>
            <a:xfrm flipH="1">
              <a:off x="7800585"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5"/>
                </a:solidFill>
              </a:endParaRPr>
            </a:p>
          </p:txBody>
        </p:sp>
        <p:sp>
          <p:nvSpPr>
            <p:cNvPr id="49" name="任意多边形: 形状 48">
              <a:extLst>
                <a:ext uri="{FF2B5EF4-FFF2-40B4-BE49-F238E27FC236}">
                  <a16:creationId xmlns:a16="http://schemas.microsoft.com/office/drawing/2014/main" id="{09555B1F-A3DB-6005-8C60-525F636DD435}"/>
                </a:ext>
              </a:extLst>
            </p:cNvPr>
            <p:cNvSpPr/>
            <p:nvPr userDrawn="1"/>
          </p:nvSpPr>
          <p:spPr>
            <a:xfrm flipH="1">
              <a:off x="8086644"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50" name="文本框 49">
              <a:extLst>
                <a:ext uri="{FF2B5EF4-FFF2-40B4-BE49-F238E27FC236}">
                  <a16:creationId xmlns:a16="http://schemas.microsoft.com/office/drawing/2014/main" id="{E61550B1-C2BF-8A90-8DBD-6D98B74F68FF}"/>
                </a:ext>
              </a:extLst>
            </p:cNvPr>
            <p:cNvSpPr txBox="1"/>
            <p:nvPr userDrawn="1"/>
          </p:nvSpPr>
          <p:spPr>
            <a:xfrm>
              <a:off x="4662339" y="576494"/>
              <a:ext cx="1624612" cy="369332"/>
            </a:xfrm>
            <a:prstGeom prst="rect">
              <a:avLst/>
            </a:prstGeom>
            <a:noFill/>
          </p:spPr>
          <p:txBody>
            <a:bodyPr wrap="none" rtlCol="0">
              <a:spAutoFit/>
            </a:bodyPr>
            <a:lstStyle/>
            <a:p>
              <a:r>
                <a:rPr lang="en-US" altLang="zh-CN" b="0" i="0" dirty="0">
                  <a:solidFill>
                    <a:schemeClr val="bg1"/>
                  </a:solidFill>
                  <a:effectLst/>
                  <a:latin typeface="微软雅黑" panose="020B0503020204020204" pitchFamily="34" charset="-122"/>
                  <a:ea typeface="微软雅黑" panose="020B0503020204020204" pitchFamily="34" charset="-122"/>
                </a:rPr>
                <a:t>MARKETING </a:t>
              </a:r>
            </a:p>
          </p:txBody>
        </p:sp>
        <p:sp>
          <p:nvSpPr>
            <p:cNvPr id="51" name="文本框 50">
              <a:extLst>
                <a:ext uri="{FF2B5EF4-FFF2-40B4-BE49-F238E27FC236}">
                  <a16:creationId xmlns:a16="http://schemas.microsoft.com/office/drawing/2014/main" id="{78FD5992-6167-9F31-2EAF-37F1F44E5F90}"/>
                </a:ext>
              </a:extLst>
            </p:cNvPr>
            <p:cNvSpPr txBox="1"/>
            <p:nvPr userDrawn="1"/>
          </p:nvSpPr>
          <p:spPr>
            <a:xfrm>
              <a:off x="5817630" y="842093"/>
              <a:ext cx="1503681" cy="369332"/>
            </a:xfrm>
            <a:prstGeom prst="rect">
              <a:avLst/>
            </a:prstGeom>
            <a:noFill/>
          </p:spPr>
          <p:txBody>
            <a:bodyPr wrap="none" rtlCol="0">
              <a:spAutoFit/>
            </a:bodyPr>
            <a:lstStyle/>
            <a:p>
              <a:r>
                <a:rPr lang="en-US" altLang="zh-CN" b="0" i="0" dirty="0">
                  <a:solidFill>
                    <a:schemeClr val="bg1"/>
                  </a:solidFill>
                  <a:effectLst/>
                  <a:latin typeface="微软雅黑" panose="020B0503020204020204" pitchFamily="34" charset="-122"/>
                  <a:ea typeface="微软雅黑" panose="020B0503020204020204" pitchFamily="34" charset="-122"/>
                </a:rPr>
                <a:t>STRATEGIES</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0" name="文本占位符 87">
            <a:extLst>
              <a:ext uri="{FF2B5EF4-FFF2-40B4-BE49-F238E27FC236}">
                <a16:creationId xmlns:a16="http://schemas.microsoft.com/office/drawing/2014/main" id="{4CDC9F7D-15DF-B840-8D87-20F54DB0ECC6}"/>
              </a:ext>
            </a:extLst>
          </p:cNvPr>
          <p:cNvSpPr>
            <a:spLocks noGrp="1"/>
          </p:cNvSpPr>
          <p:nvPr userDrawn="1">
            <p:ph type="body" sz="quarter" idx="10"/>
          </p:nvPr>
        </p:nvSpPr>
        <p:spPr>
          <a:xfrm>
            <a:off x="623530" y="1933501"/>
            <a:ext cx="6448425" cy="1755775"/>
          </a:xfrm>
        </p:spPr>
        <p:txBody>
          <a:bodyPr>
            <a:noAutofit/>
          </a:bodyPr>
          <a:lstStyle>
            <a:lvl1pPr marL="0" indent="0" algn="l">
              <a:buNone/>
              <a:defRPr sz="7200" i="1">
                <a:solidFill>
                  <a:schemeClr val="bg1"/>
                </a:solidFill>
                <a:latin typeface="一品创享体" panose="02000000000000000000" pitchFamily="2" charset="-122"/>
                <a:ea typeface="一品创享体" panose="02000000000000000000" pitchFamily="2" charset="-122"/>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p>
        </p:txBody>
      </p:sp>
      <p:sp>
        <p:nvSpPr>
          <p:cNvPr id="81" name="文本占位符 89">
            <a:extLst>
              <a:ext uri="{FF2B5EF4-FFF2-40B4-BE49-F238E27FC236}">
                <a16:creationId xmlns:a16="http://schemas.microsoft.com/office/drawing/2014/main" id="{2EA72A94-FBC1-B72E-71E3-74BE4554A353}"/>
              </a:ext>
            </a:extLst>
          </p:cNvPr>
          <p:cNvSpPr>
            <a:spLocks noGrp="1"/>
          </p:cNvSpPr>
          <p:nvPr userDrawn="1">
            <p:ph type="body" sz="quarter" idx="11"/>
          </p:nvPr>
        </p:nvSpPr>
        <p:spPr>
          <a:xfrm>
            <a:off x="782066" y="3994959"/>
            <a:ext cx="6448425" cy="639763"/>
          </a:xfrm>
        </p:spPr>
        <p:txBody>
          <a:bodyPr>
            <a:noAutofit/>
          </a:bodyPr>
          <a:lstStyle>
            <a:lvl1pPr marL="0" indent="0" algn="l">
              <a:buNone/>
              <a:defRPr sz="1200">
                <a:solidFill>
                  <a:schemeClr val="bg1"/>
                </a:solidFill>
                <a:latin typeface="微软雅黑" panose="020B0503020204020204" pitchFamily="34" charset="-122"/>
                <a:ea typeface="微软雅黑" panose="020B0503020204020204" pitchFamily="34" charset="-122"/>
              </a:defRPr>
            </a:lvl1pPr>
            <a:lvl2pPr marL="457200" indent="0" algn="l">
              <a:buNone/>
              <a:defRPr sz="1200">
                <a:solidFill>
                  <a:schemeClr val="bg1"/>
                </a:solidFill>
                <a:latin typeface="微软雅黑" panose="020B0503020204020204" pitchFamily="34" charset="-122"/>
                <a:ea typeface="微软雅黑" panose="020B0503020204020204" pitchFamily="34" charset="-122"/>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zh-CN" altLang="en-US" dirty="0"/>
              <a:t>单击此处编辑母版文本样式</a:t>
            </a:r>
          </a:p>
        </p:txBody>
      </p:sp>
      <p:sp>
        <p:nvSpPr>
          <p:cNvPr id="82" name="文本占位符 94">
            <a:extLst>
              <a:ext uri="{FF2B5EF4-FFF2-40B4-BE49-F238E27FC236}">
                <a16:creationId xmlns:a16="http://schemas.microsoft.com/office/drawing/2014/main" id="{DDCE5274-B3C4-475E-78EE-A45F32924A8A}"/>
              </a:ext>
            </a:extLst>
          </p:cNvPr>
          <p:cNvSpPr>
            <a:spLocks noGrp="1"/>
          </p:cNvSpPr>
          <p:nvPr userDrawn="1">
            <p:ph type="body" sz="quarter" idx="12"/>
          </p:nvPr>
        </p:nvSpPr>
        <p:spPr>
          <a:xfrm>
            <a:off x="725230" y="4948238"/>
            <a:ext cx="2820987" cy="390525"/>
          </a:xfrm>
        </p:spPr>
        <p:txBody>
          <a:bodyPr>
            <a:normAutofit/>
          </a:bodyPr>
          <a:lstStyle>
            <a:lvl1pPr marL="0" indent="0">
              <a:buNone/>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1pPr>
            <a:lvl2pPr>
              <a:defRPr>
                <a:solidFill>
                  <a:schemeClr val="bg1"/>
                </a:solidFill>
                <a:latin typeface="一品创享体" panose="02000000000000000000" pitchFamily="2" charset="-122"/>
                <a:ea typeface="一品创享体" panose="02000000000000000000" pitchFamily="2" charset="-122"/>
              </a:defRPr>
            </a:lvl2pPr>
            <a:lvl3pPr>
              <a:defRPr>
                <a:solidFill>
                  <a:schemeClr val="bg1"/>
                </a:solidFill>
                <a:latin typeface="一品创享体" panose="02000000000000000000" pitchFamily="2" charset="-122"/>
                <a:ea typeface="一品创享体" panose="02000000000000000000" pitchFamily="2" charset="-122"/>
              </a:defRPr>
            </a:lvl3pPr>
            <a:lvl4pPr>
              <a:defRPr>
                <a:solidFill>
                  <a:schemeClr val="bg1"/>
                </a:solidFill>
                <a:latin typeface="一品创享体" panose="02000000000000000000" pitchFamily="2" charset="-122"/>
                <a:ea typeface="一品创享体" panose="02000000000000000000" pitchFamily="2" charset="-122"/>
              </a:defRPr>
            </a:lvl4pPr>
            <a:lvl5pPr>
              <a:defRPr>
                <a:solidFill>
                  <a:schemeClr val="bg1"/>
                </a:soli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sp>
        <p:nvSpPr>
          <p:cNvPr id="83" name="文本占位符 96">
            <a:extLst>
              <a:ext uri="{FF2B5EF4-FFF2-40B4-BE49-F238E27FC236}">
                <a16:creationId xmlns:a16="http://schemas.microsoft.com/office/drawing/2014/main" id="{67710694-661D-189F-CFDB-FECE2A4104E0}"/>
              </a:ext>
            </a:extLst>
          </p:cNvPr>
          <p:cNvSpPr>
            <a:spLocks noGrp="1"/>
          </p:cNvSpPr>
          <p:nvPr userDrawn="1">
            <p:ph type="body" sz="quarter" idx="13"/>
          </p:nvPr>
        </p:nvSpPr>
        <p:spPr>
          <a:xfrm>
            <a:off x="3831967" y="4940404"/>
            <a:ext cx="2973388" cy="417409"/>
          </a:xfrm>
        </p:spPr>
        <p:txBody>
          <a:bodyPr>
            <a:noAutofit/>
          </a:bodyPr>
          <a:lstStyle>
            <a:lvl1pPr marL="0" indent="0">
              <a:buNone/>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1pPr>
            <a:lvl2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2pPr>
            <a:lvl3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3pPr>
            <a:lvl4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4pPr>
            <a:lvl5pPr>
              <a:defRPr sz="2000">
                <a:gradFill>
                  <a:gsLst>
                    <a:gs pos="33000">
                      <a:schemeClr val="accent2"/>
                    </a:gs>
                    <a:gs pos="76000">
                      <a:schemeClr val="accent5"/>
                    </a:gs>
                  </a:gsLst>
                  <a:lin ang="0" scaled="0"/>
                </a:gradFill>
                <a:latin typeface="一品创享体" panose="02000000000000000000" pitchFamily="2" charset="-122"/>
                <a:ea typeface="一品创享体" panose="02000000000000000000" pitchFamily="2" charset="-122"/>
              </a:defRPr>
            </a:lvl5pPr>
          </a:lstStyle>
          <a:p>
            <a:pPr lvl="0"/>
            <a:r>
              <a:rPr lang="zh-CN" altLang="en-US" dirty="0"/>
              <a:t>单击此处编辑</a:t>
            </a:r>
          </a:p>
        </p:txBody>
      </p:sp>
      <p:grpSp>
        <p:nvGrpSpPr>
          <p:cNvPr id="87" name="组合 86">
            <a:extLst>
              <a:ext uri="{FF2B5EF4-FFF2-40B4-BE49-F238E27FC236}">
                <a16:creationId xmlns:a16="http://schemas.microsoft.com/office/drawing/2014/main" id="{049C55DA-404B-4B40-53EF-A8D5AEC6AE24}"/>
              </a:ext>
            </a:extLst>
          </p:cNvPr>
          <p:cNvGrpSpPr/>
          <p:nvPr userDrawn="1"/>
        </p:nvGrpSpPr>
        <p:grpSpPr>
          <a:xfrm flipH="1">
            <a:off x="7565303" y="547809"/>
            <a:ext cx="3698832" cy="6052636"/>
            <a:chOff x="13832845" y="547809"/>
            <a:chExt cx="3698832" cy="6052636"/>
          </a:xfrm>
        </p:grpSpPr>
        <p:pic>
          <p:nvPicPr>
            <p:cNvPr id="88" name="图片 87" descr="图片包含 图标&#10;&#10;描述已自动生成">
              <a:extLst>
                <a:ext uri="{FF2B5EF4-FFF2-40B4-BE49-F238E27FC236}">
                  <a16:creationId xmlns:a16="http://schemas.microsoft.com/office/drawing/2014/main" id="{D6DDDFE2-A18C-561F-5010-0AD3EF5B8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7905">
              <a:off x="13832845" y="547809"/>
              <a:ext cx="3698832" cy="6052636"/>
            </a:xfrm>
            <a:prstGeom prst="rect">
              <a:avLst/>
            </a:prstGeom>
          </p:spPr>
        </p:pic>
        <p:sp>
          <p:nvSpPr>
            <p:cNvPr id="89" name="矩形: 圆角 88">
              <a:extLst>
                <a:ext uri="{FF2B5EF4-FFF2-40B4-BE49-F238E27FC236}">
                  <a16:creationId xmlns:a16="http://schemas.microsoft.com/office/drawing/2014/main" id="{09BEC3B5-B841-B55D-4753-5DFC5693D96B}"/>
                </a:ext>
              </a:extLst>
            </p:cNvPr>
            <p:cNvSpPr/>
            <p:nvPr>
              <p:custDataLst>
                <p:tags r:id="rId1"/>
              </p:custDataLst>
            </p:nvPr>
          </p:nvSpPr>
          <p:spPr>
            <a:xfrm rot="982334">
              <a:off x="13889955" y="986222"/>
              <a:ext cx="3386732" cy="4998319"/>
            </a:xfrm>
            <a:prstGeom prst="roundRect">
              <a:avLst>
                <a:gd name="adj" fmla="val 8604"/>
              </a:avLst>
            </a:prstGeom>
            <a:blipFill dpi="0" rotWithShape="0">
              <a:blip r:embed="rId5">
                <a:extLst>
                  <a:ext uri="{BEBA8EAE-BF5A-486C-A8C5-ECC9F3942E4B}">
                    <a14:imgProps xmlns:a14="http://schemas.microsoft.com/office/drawing/2010/main">
                      <a14:imgLayer r:embed="rId6">
                        <a14:imgEffect>
                          <a14:artisticBlur radius="20"/>
                        </a14:imgEffect>
                        <a14:imgEffect>
                          <a14:brightnessContrast bright="5000"/>
                        </a14:imgEffect>
                      </a14:imgLayer>
                    </a14:imgProps>
                  </a:ext>
                </a:extLst>
              </a:blip>
              <a:srcRect/>
              <a:stretch>
                <a:fillRect l="-160581" t="-12131" r="-9285" b="-10121"/>
              </a:stretch>
            </a:blipFill>
            <a:ln w="12700">
              <a:gradFill>
                <a:gsLst>
                  <a:gs pos="0">
                    <a:schemeClr val="bg1"/>
                  </a:gs>
                  <a:gs pos="100000">
                    <a:schemeClr val="bg1">
                      <a:alpha val="20000"/>
                    </a:schemeClr>
                  </a:gs>
                </a:gsLst>
                <a:lin ang="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lstStyle/>
            <a:p>
              <a:pPr algn="ctr"/>
              <a:endParaRPr lang="zh-CN" altLang="en-US" sz="1728"/>
            </a:p>
          </p:txBody>
        </p:sp>
        <p:pic>
          <p:nvPicPr>
            <p:cNvPr id="90" name="图形 89">
              <a:extLst>
                <a:ext uri="{FF2B5EF4-FFF2-40B4-BE49-F238E27FC236}">
                  <a16:creationId xmlns:a16="http://schemas.microsoft.com/office/drawing/2014/main" id="{F7FC7800-CE2C-2BAC-FA23-A02CBDDF1A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228301">
              <a:off x="16385870" y="1677753"/>
              <a:ext cx="1443599" cy="685709"/>
            </a:xfrm>
            <a:prstGeom prst="rect">
              <a:avLst/>
            </a:prstGeom>
            <a:effectLst/>
          </p:spPr>
        </p:pic>
        <p:pic>
          <p:nvPicPr>
            <p:cNvPr id="91" name="图形 90">
              <a:extLst>
                <a:ext uri="{FF2B5EF4-FFF2-40B4-BE49-F238E27FC236}">
                  <a16:creationId xmlns:a16="http://schemas.microsoft.com/office/drawing/2014/main" id="{F5D5ED73-DF3F-6DE7-62A7-E8532DF948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196640">
              <a:off x="15966719" y="5480828"/>
              <a:ext cx="201168" cy="347472"/>
            </a:xfrm>
            <a:prstGeom prst="rect">
              <a:avLst/>
            </a:prstGeom>
            <a:effectLst/>
          </p:spPr>
        </p:pic>
        <p:pic>
          <p:nvPicPr>
            <p:cNvPr id="92" name="图形 91">
              <a:extLst>
                <a:ext uri="{FF2B5EF4-FFF2-40B4-BE49-F238E27FC236}">
                  <a16:creationId xmlns:a16="http://schemas.microsoft.com/office/drawing/2014/main" id="{D03BE75F-2D05-C586-C3B9-1362265BC4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229733">
              <a:off x="14381977" y="1553471"/>
              <a:ext cx="1152138" cy="192024"/>
            </a:xfrm>
            <a:prstGeom prst="rect">
              <a:avLst/>
            </a:prstGeom>
            <a:effectLst/>
          </p:spPr>
        </p:pic>
        <p:sp>
          <p:nvSpPr>
            <p:cNvPr id="93" name="文本框 92">
              <a:extLst>
                <a:ext uri="{FF2B5EF4-FFF2-40B4-BE49-F238E27FC236}">
                  <a16:creationId xmlns:a16="http://schemas.microsoft.com/office/drawing/2014/main" id="{494316F0-1BD7-2F6A-8983-63C471D0B1E0}"/>
                </a:ext>
              </a:extLst>
            </p:cNvPr>
            <p:cNvSpPr txBox="1"/>
            <p:nvPr/>
          </p:nvSpPr>
          <p:spPr>
            <a:xfrm rot="17178176">
              <a:off x="13550019" y="3619862"/>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rgbClr val="D8D8D8"/>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94" name="文本框 93">
              <a:extLst>
                <a:ext uri="{FF2B5EF4-FFF2-40B4-BE49-F238E27FC236}">
                  <a16:creationId xmlns:a16="http://schemas.microsoft.com/office/drawing/2014/main" id="{643232C1-5858-6E4C-ED13-D79ADFFB4AD2}"/>
                </a:ext>
              </a:extLst>
            </p:cNvPr>
            <p:cNvSpPr txBox="1"/>
            <p:nvPr/>
          </p:nvSpPr>
          <p:spPr>
            <a:xfrm rot="17178176">
              <a:off x="13533068" y="3636198"/>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chemeClr val="bg1"/>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95" name="文本框 94">
              <a:extLst>
                <a:ext uri="{FF2B5EF4-FFF2-40B4-BE49-F238E27FC236}">
                  <a16:creationId xmlns:a16="http://schemas.microsoft.com/office/drawing/2014/main" id="{62652FE2-417A-F660-3F85-0CB228C22680}"/>
                </a:ext>
              </a:extLst>
            </p:cNvPr>
            <p:cNvSpPr txBox="1"/>
            <p:nvPr/>
          </p:nvSpPr>
          <p:spPr>
            <a:xfrm rot="17186103">
              <a:off x="16118320" y="5003282"/>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N</a:t>
              </a:r>
            </a:p>
          </p:txBody>
        </p:sp>
        <p:sp>
          <p:nvSpPr>
            <p:cNvPr id="96" name="文本框 95">
              <a:extLst>
                <a:ext uri="{FF2B5EF4-FFF2-40B4-BE49-F238E27FC236}">
                  <a16:creationId xmlns:a16="http://schemas.microsoft.com/office/drawing/2014/main" id="{FD1C9E64-F23C-6E53-C4DB-957DB586487C}"/>
                </a:ext>
              </a:extLst>
            </p:cNvPr>
            <p:cNvSpPr txBox="1"/>
            <p:nvPr/>
          </p:nvSpPr>
          <p:spPr>
            <a:xfrm rot="17186103">
              <a:off x="16161124" y="4874480"/>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97" name="文本框 96">
              <a:extLst>
                <a:ext uri="{FF2B5EF4-FFF2-40B4-BE49-F238E27FC236}">
                  <a16:creationId xmlns:a16="http://schemas.microsoft.com/office/drawing/2014/main" id="{4FFE6722-F516-40AF-566E-E2B913DB9966}"/>
                </a:ext>
              </a:extLst>
            </p:cNvPr>
            <p:cNvSpPr txBox="1"/>
            <p:nvPr/>
          </p:nvSpPr>
          <p:spPr>
            <a:xfrm rot="17186103">
              <a:off x="16073775" y="4610239"/>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ME S</a:t>
              </a:r>
            </a:p>
          </p:txBody>
        </p:sp>
        <p:sp>
          <p:nvSpPr>
            <p:cNvPr id="98" name="文本框 97">
              <a:extLst>
                <a:ext uri="{FF2B5EF4-FFF2-40B4-BE49-F238E27FC236}">
                  <a16:creationId xmlns:a16="http://schemas.microsoft.com/office/drawing/2014/main" id="{192E19EA-85AB-1D2F-7985-97D375A8E551}"/>
                </a:ext>
              </a:extLst>
            </p:cNvPr>
            <p:cNvSpPr txBox="1"/>
            <p:nvPr/>
          </p:nvSpPr>
          <p:spPr>
            <a:xfrm rot="17186103">
              <a:off x="16311330" y="4365271"/>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99" name="文本框 98">
              <a:extLst>
                <a:ext uri="{FF2B5EF4-FFF2-40B4-BE49-F238E27FC236}">
                  <a16:creationId xmlns:a16="http://schemas.microsoft.com/office/drawing/2014/main" id="{26000594-975D-5445-BDDA-423DC2B3AE44}"/>
                </a:ext>
              </a:extLst>
            </p:cNvPr>
            <p:cNvSpPr txBox="1"/>
            <p:nvPr/>
          </p:nvSpPr>
          <p:spPr>
            <a:xfrm rot="17186103">
              <a:off x="16200785" y="4055000"/>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MPLE</a:t>
              </a:r>
            </a:p>
          </p:txBody>
        </p:sp>
        <p:sp>
          <p:nvSpPr>
            <p:cNvPr id="100" name="文本框 99">
              <a:extLst>
                <a:ext uri="{FF2B5EF4-FFF2-40B4-BE49-F238E27FC236}">
                  <a16:creationId xmlns:a16="http://schemas.microsoft.com/office/drawing/2014/main" id="{B1BDD474-CEA0-993A-50EF-BC42968DCC9B}"/>
                </a:ext>
              </a:extLst>
            </p:cNvPr>
            <p:cNvSpPr txBox="1"/>
            <p:nvPr/>
          </p:nvSpPr>
          <p:spPr>
            <a:xfrm rot="17186103">
              <a:off x="16108772" y="5006569"/>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N</a:t>
              </a:r>
            </a:p>
          </p:txBody>
        </p:sp>
        <p:sp>
          <p:nvSpPr>
            <p:cNvPr id="101" name="文本框 100">
              <a:extLst>
                <a:ext uri="{FF2B5EF4-FFF2-40B4-BE49-F238E27FC236}">
                  <a16:creationId xmlns:a16="http://schemas.microsoft.com/office/drawing/2014/main" id="{F8F8E860-4C4A-D7D3-06E7-68EB23464375}"/>
                </a:ext>
              </a:extLst>
            </p:cNvPr>
            <p:cNvSpPr txBox="1"/>
            <p:nvPr/>
          </p:nvSpPr>
          <p:spPr>
            <a:xfrm rot="17186103">
              <a:off x="16151578" y="487776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102" name="文本框 101">
              <a:extLst>
                <a:ext uri="{FF2B5EF4-FFF2-40B4-BE49-F238E27FC236}">
                  <a16:creationId xmlns:a16="http://schemas.microsoft.com/office/drawing/2014/main" id="{D0873FB0-1391-9CE0-2022-83D7DCC849A1}"/>
                </a:ext>
              </a:extLst>
            </p:cNvPr>
            <p:cNvSpPr txBox="1"/>
            <p:nvPr/>
          </p:nvSpPr>
          <p:spPr>
            <a:xfrm rot="17186103">
              <a:off x="16064229" y="4613527"/>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ME S</a:t>
              </a:r>
            </a:p>
          </p:txBody>
        </p:sp>
        <p:sp>
          <p:nvSpPr>
            <p:cNvPr id="103" name="文本框 102">
              <a:extLst>
                <a:ext uri="{FF2B5EF4-FFF2-40B4-BE49-F238E27FC236}">
                  <a16:creationId xmlns:a16="http://schemas.microsoft.com/office/drawing/2014/main" id="{A7EA62C1-B928-2F95-3D82-032CE094BE5B}"/>
                </a:ext>
              </a:extLst>
            </p:cNvPr>
            <p:cNvSpPr txBox="1"/>
            <p:nvPr/>
          </p:nvSpPr>
          <p:spPr>
            <a:xfrm rot="17186103">
              <a:off x="16301784" y="436855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104" name="文本框 103">
              <a:extLst>
                <a:ext uri="{FF2B5EF4-FFF2-40B4-BE49-F238E27FC236}">
                  <a16:creationId xmlns:a16="http://schemas.microsoft.com/office/drawing/2014/main" id="{0374C093-539F-F4F8-C6D7-0C84DDC10029}"/>
                </a:ext>
              </a:extLst>
            </p:cNvPr>
            <p:cNvSpPr txBox="1"/>
            <p:nvPr/>
          </p:nvSpPr>
          <p:spPr>
            <a:xfrm rot="17186103">
              <a:off x="16191239" y="4058287"/>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MPLE</a:t>
              </a:r>
            </a:p>
          </p:txBody>
        </p:sp>
        <p:grpSp>
          <p:nvGrpSpPr>
            <p:cNvPr id="105" name="图形 170">
              <a:extLst>
                <a:ext uri="{FF2B5EF4-FFF2-40B4-BE49-F238E27FC236}">
                  <a16:creationId xmlns:a16="http://schemas.microsoft.com/office/drawing/2014/main" id="{4FBC5014-16EE-27C2-5447-7BB70F8907F4}"/>
                </a:ext>
              </a:extLst>
            </p:cNvPr>
            <p:cNvGrpSpPr/>
            <p:nvPr/>
          </p:nvGrpSpPr>
          <p:grpSpPr>
            <a:xfrm rot="17184552">
              <a:off x="16373478" y="3217529"/>
              <a:ext cx="876499" cy="288053"/>
              <a:chOff x="4346956" y="2060798"/>
              <a:chExt cx="876499" cy="288053"/>
            </a:xfrm>
            <a:solidFill>
              <a:srgbClr val="D8D8D8"/>
            </a:solidFill>
          </p:grpSpPr>
          <p:sp>
            <p:nvSpPr>
              <p:cNvPr id="112" name="文本框 111">
                <a:extLst>
                  <a:ext uri="{FF2B5EF4-FFF2-40B4-BE49-F238E27FC236}">
                    <a16:creationId xmlns:a16="http://schemas.microsoft.com/office/drawing/2014/main" id="{9D7DC2EC-5698-DD0D-AC0A-62CE0F371D85}"/>
                  </a:ext>
                </a:extLst>
              </p:cNvPr>
              <p:cNvSpPr txBox="1"/>
              <p:nvPr/>
            </p:nvSpPr>
            <p:spPr>
              <a:xfrm rot="1200">
                <a:off x="4584512" y="2060798"/>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rgbClr val="D8D8D8"/>
                    </a:solidFill>
                    <a:latin typeface="微软雅黑" panose="020B0503020204020204" pitchFamily="34" charset="-122"/>
                    <a:ea typeface="微软雅黑" panose="020B0503020204020204" pitchFamily="34" charset="-122"/>
                    <a:cs typeface="Arial"/>
                    <a:sym typeface="Arial"/>
                    <a:rtl val="0"/>
                  </a:rPr>
                  <a:t>11/24</a:t>
                </a:r>
              </a:p>
            </p:txBody>
          </p:sp>
          <p:sp>
            <p:nvSpPr>
              <p:cNvPr id="113" name="文本框 112">
                <a:extLst>
                  <a:ext uri="{FF2B5EF4-FFF2-40B4-BE49-F238E27FC236}">
                    <a16:creationId xmlns:a16="http://schemas.microsoft.com/office/drawing/2014/main" id="{72995473-BE52-5B13-2430-5B18D704D06E}"/>
                  </a:ext>
                </a:extLst>
              </p:cNvPr>
              <p:cNvSpPr txBox="1"/>
              <p:nvPr/>
            </p:nvSpPr>
            <p:spPr>
              <a:xfrm rot="1200">
                <a:off x="4346956" y="2105679"/>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D8D8D8"/>
                    </a:solidFill>
                    <a:latin typeface="微软雅黑" panose="020B0503020204020204" pitchFamily="34" charset="-122"/>
                    <a:ea typeface="微软雅黑" panose="020B0503020204020204" pitchFamily="34" charset="-122"/>
                    <a:sym typeface="Roboto Thin"/>
                    <a:rtl val="0"/>
                  </a:rPr>
                  <a:t>V</a:t>
                </a:r>
              </a:p>
            </p:txBody>
          </p:sp>
          <p:sp>
            <p:nvSpPr>
              <p:cNvPr id="114" name="文本框 113">
                <a:extLst>
                  <a:ext uri="{FF2B5EF4-FFF2-40B4-BE49-F238E27FC236}">
                    <a16:creationId xmlns:a16="http://schemas.microsoft.com/office/drawing/2014/main" id="{5BC8BBA8-3F79-6828-A670-7127FB301053}"/>
                  </a:ext>
                </a:extLst>
              </p:cNvPr>
              <p:cNvSpPr txBox="1"/>
              <p:nvPr/>
            </p:nvSpPr>
            <p:spPr>
              <a:xfrm rot="1200">
                <a:off x="4376362" y="2108497"/>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ALID</a:t>
                </a:r>
              </a:p>
            </p:txBody>
          </p:sp>
          <p:sp>
            <p:nvSpPr>
              <p:cNvPr id="115" name="文本框 114">
                <a:extLst>
                  <a:ext uri="{FF2B5EF4-FFF2-40B4-BE49-F238E27FC236}">
                    <a16:creationId xmlns:a16="http://schemas.microsoft.com/office/drawing/2014/main" id="{E554E992-F070-D8C8-B651-F4BA2C47130D}"/>
                  </a:ext>
                </a:extLst>
              </p:cNvPr>
              <p:cNvSpPr txBox="1"/>
              <p:nvPr/>
            </p:nvSpPr>
            <p:spPr>
              <a:xfrm rot="1200">
                <a:off x="4348000" y="2176734"/>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THRU</a:t>
                </a:r>
              </a:p>
            </p:txBody>
          </p:sp>
        </p:grpSp>
        <p:sp>
          <p:nvSpPr>
            <p:cNvPr id="106" name="文本框 105">
              <a:extLst>
                <a:ext uri="{FF2B5EF4-FFF2-40B4-BE49-F238E27FC236}">
                  <a16:creationId xmlns:a16="http://schemas.microsoft.com/office/drawing/2014/main" id="{D80E0A11-1AEA-B860-64EB-D540CE366BBF}"/>
                </a:ext>
              </a:extLst>
            </p:cNvPr>
            <p:cNvSpPr txBox="1"/>
            <p:nvPr/>
          </p:nvSpPr>
          <p:spPr>
            <a:xfrm rot="17185752">
              <a:off x="16514458" y="3109777"/>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chemeClr val="bg1"/>
                  </a:solidFill>
                  <a:latin typeface="微软雅黑" panose="020B0503020204020204" pitchFamily="34" charset="-122"/>
                  <a:ea typeface="微软雅黑" panose="020B0503020204020204" pitchFamily="34" charset="-122"/>
                  <a:cs typeface="Arial"/>
                  <a:sym typeface="Arial"/>
                  <a:rtl val="0"/>
                </a:rPr>
                <a:t>11/24</a:t>
              </a:r>
            </a:p>
          </p:txBody>
        </p:sp>
        <p:sp>
          <p:nvSpPr>
            <p:cNvPr id="107" name="文本框 106">
              <a:extLst>
                <a:ext uri="{FF2B5EF4-FFF2-40B4-BE49-F238E27FC236}">
                  <a16:creationId xmlns:a16="http://schemas.microsoft.com/office/drawing/2014/main" id="{1ABCF631-E90A-F487-A5B0-3894538548B4}"/>
                </a:ext>
              </a:extLst>
            </p:cNvPr>
            <p:cNvSpPr txBox="1"/>
            <p:nvPr/>
          </p:nvSpPr>
          <p:spPr>
            <a:xfrm rot="17185752">
              <a:off x="16578215" y="3600660"/>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F6F6F6"/>
                  </a:solidFill>
                  <a:latin typeface="微软雅黑" panose="020B0503020204020204" pitchFamily="34" charset="-122"/>
                  <a:ea typeface="微软雅黑" panose="020B0503020204020204" pitchFamily="34" charset="-122"/>
                  <a:sym typeface="Roboto Thin"/>
                  <a:rtl val="0"/>
                </a:rPr>
                <a:t>V</a:t>
              </a:r>
            </a:p>
          </p:txBody>
        </p:sp>
        <p:sp>
          <p:nvSpPr>
            <p:cNvPr id="108" name="文本框 107">
              <a:extLst>
                <a:ext uri="{FF2B5EF4-FFF2-40B4-BE49-F238E27FC236}">
                  <a16:creationId xmlns:a16="http://schemas.microsoft.com/office/drawing/2014/main" id="{D027C037-1AF6-01CB-A004-1C1C83D72219}"/>
                </a:ext>
              </a:extLst>
            </p:cNvPr>
            <p:cNvSpPr txBox="1"/>
            <p:nvPr/>
          </p:nvSpPr>
          <p:spPr>
            <a:xfrm rot="17185752">
              <a:off x="16550144" y="3520998"/>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ALID</a:t>
              </a:r>
            </a:p>
          </p:txBody>
        </p:sp>
        <p:sp>
          <p:nvSpPr>
            <p:cNvPr id="109" name="文本框 108">
              <a:extLst>
                <a:ext uri="{FF2B5EF4-FFF2-40B4-BE49-F238E27FC236}">
                  <a16:creationId xmlns:a16="http://schemas.microsoft.com/office/drawing/2014/main" id="{0D5AD399-5335-B314-3AC4-BDF250695BD7}"/>
                </a:ext>
              </a:extLst>
            </p:cNvPr>
            <p:cNvSpPr txBox="1"/>
            <p:nvPr/>
          </p:nvSpPr>
          <p:spPr>
            <a:xfrm rot="17185752">
              <a:off x="16597235" y="3553641"/>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THRU</a:t>
              </a:r>
            </a:p>
          </p:txBody>
        </p:sp>
        <p:pic>
          <p:nvPicPr>
            <p:cNvPr id="110" name="图形 109">
              <a:extLst>
                <a:ext uri="{FF2B5EF4-FFF2-40B4-BE49-F238E27FC236}">
                  <a16:creationId xmlns:a16="http://schemas.microsoft.com/office/drawing/2014/main" id="{E431891C-C2CE-AEBE-514D-FF8F860E0C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229733">
              <a:off x="13422489" y="4343274"/>
              <a:ext cx="1152138" cy="192024"/>
            </a:xfrm>
            <a:prstGeom prst="rect">
              <a:avLst/>
            </a:prstGeom>
            <a:effectLst/>
          </p:spPr>
        </p:pic>
        <p:pic>
          <p:nvPicPr>
            <p:cNvPr id="111" name="图形 110">
              <a:extLst>
                <a:ext uri="{FF2B5EF4-FFF2-40B4-BE49-F238E27FC236}">
                  <a16:creationId xmlns:a16="http://schemas.microsoft.com/office/drawing/2014/main" id="{42B17ED5-CD9A-F586-FD92-6BF6A8DB45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7180358">
              <a:off x="15591158" y="2094501"/>
              <a:ext cx="283459" cy="155448"/>
            </a:xfrm>
            <a:prstGeom prst="rect">
              <a:avLst/>
            </a:prstGeom>
            <a:effectLst/>
          </p:spPr>
        </p:pic>
      </p:grpSp>
    </p:spTree>
    <p:extLst>
      <p:ext uri="{BB962C8B-B14F-4D97-AF65-F5344CB8AC3E}">
        <p14:creationId xmlns:p14="http://schemas.microsoft.com/office/powerpoint/2010/main" val="112000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50077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6C7258B-AEAD-299E-D3A4-63E7C0A61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11B95D0-4FCC-5BD4-D414-153E7CA10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05EEBB-9370-9616-44F4-C758579B0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F0FF5-B7D4-4F7B-AE51-50DE9566C8F3}"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F4810B84-247F-4F64-D7F9-10256975B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415BB4C-C372-F027-EBC2-8F04E8BD4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6341C-746F-475A-9250-FE783E17C2FE}" type="slidenum">
              <a:rPr lang="zh-CN" altLang="en-US" smtClean="0"/>
              <a:t>‹#›</a:t>
            </a:fld>
            <a:endParaRPr lang="zh-CN" altLang="en-US"/>
          </a:p>
        </p:txBody>
      </p:sp>
    </p:spTree>
    <p:extLst>
      <p:ext uri="{BB962C8B-B14F-4D97-AF65-F5344CB8AC3E}">
        <p14:creationId xmlns:p14="http://schemas.microsoft.com/office/powerpoint/2010/main" val="1360810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3"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6.xml"/><Relationship Id="rId1" Type="http://schemas.openxmlformats.org/officeDocument/2006/relationships/tags" Target="../tags/tag28.xml"/><Relationship Id="rId6" Type="http://schemas.microsoft.com/office/2007/relationships/hdphoto" Target="../media/hdphoto5.wdp"/><Relationship Id="rId11" Type="http://schemas.openxmlformats.org/officeDocument/2006/relationships/image" Target="../media/image8.png"/><Relationship Id="rId5" Type="http://schemas.openxmlformats.org/officeDocument/2006/relationships/image" Target="../media/image15.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13.xm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3.wdp"/><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8.wdp"/><Relationship Id="rId3" Type="http://schemas.openxmlformats.org/officeDocument/2006/relationships/slideLayout" Target="../slideLayouts/slideLayout4.xml"/><Relationship Id="rId7" Type="http://schemas.microsoft.com/office/2007/relationships/hdphoto" Target="../media/hdphoto4.wdp"/><Relationship Id="rId12" Type="http://schemas.openxmlformats.org/officeDocument/2006/relationships/image" Target="../media/image19.png"/><Relationship Id="rId17" Type="http://schemas.microsoft.com/office/2007/relationships/hdphoto" Target="../media/hdphoto10.wdp"/><Relationship Id="rId2" Type="http://schemas.openxmlformats.org/officeDocument/2006/relationships/tags" Target="../tags/tag17.xml"/><Relationship Id="rId16" Type="http://schemas.openxmlformats.org/officeDocument/2006/relationships/image" Target="../media/image21.png"/><Relationship Id="rId1" Type="http://schemas.openxmlformats.org/officeDocument/2006/relationships/tags" Target="../tags/tag16.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image" Target="../media/image2.png"/><Relationship Id="rId15" Type="http://schemas.microsoft.com/office/2007/relationships/hdphoto" Target="../media/hdphoto9.wdp"/><Relationship Id="rId10" Type="http://schemas.openxmlformats.org/officeDocument/2006/relationships/image" Target="../media/image18.png"/><Relationship Id="rId4" Type="http://schemas.openxmlformats.org/officeDocument/2006/relationships/image" Target="../media/image1.png"/><Relationship Id="rId9" Type="http://schemas.microsoft.com/office/2007/relationships/hdphoto" Target="../media/hdphoto6.wdp"/><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3.wdp"/><Relationship Id="rId18" Type="http://schemas.openxmlformats.org/officeDocument/2006/relationships/image" Target="../media/image29.png"/><Relationship Id="rId3" Type="http://schemas.openxmlformats.org/officeDocument/2006/relationships/slideLayout" Target="../slideLayouts/slideLayout4.xml"/><Relationship Id="rId7" Type="http://schemas.microsoft.com/office/2007/relationships/hdphoto" Target="../media/hdphoto4.wdp"/><Relationship Id="rId12" Type="http://schemas.openxmlformats.org/officeDocument/2006/relationships/image" Target="../media/image24.png"/><Relationship Id="rId17" Type="http://schemas.openxmlformats.org/officeDocument/2006/relationships/image" Target="../media/image28.svg"/><Relationship Id="rId2" Type="http://schemas.openxmlformats.org/officeDocument/2006/relationships/tags" Target="../tags/tag19.xml"/><Relationship Id="rId16" Type="http://schemas.openxmlformats.org/officeDocument/2006/relationships/image" Target="../media/image27.png"/><Relationship Id="rId1" Type="http://schemas.openxmlformats.org/officeDocument/2006/relationships/tags" Target="../tags/tag18.xml"/><Relationship Id="rId6" Type="http://schemas.openxmlformats.org/officeDocument/2006/relationships/image" Target="../media/image14.png"/><Relationship Id="rId11" Type="http://schemas.microsoft.com/office/2007/relationships/hdphoto" Target="../media/hdphoto12.wdp"/><Relationship Id="rId5" Type="http://schemas.openxmlformats.org/officeDocument/2006/relationships/image" Target="../media/image2.png"/><Relationship Id="rId15" Type="http://schemas.openxmlformats.org/officeDocument/2006/relationships/image" Target="../media/image26.svg"/><Relationship Id="rId10" Type="http://schemas.openxmlformats.org/officeDocument/2006/relationships/image" Target="../media/image23.png"/><Relationship Id="rId19" Type="http://schemas.openxmlformats.org/officeDocument/2006/relationships/image" Target="../media/image30.svg"/><Relationship Id="rId4" Type="http://schemas.openxmlformats.org/officeDocument/2006/relationships/image" Target="../media/image1.png"/><Relationship Id="rId9" Type="http://schemas.microsoft.com/office/2007/relationships/hdphoto" Target="../media/hdphoto11.wdp"/><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svg"/><Relationship Id="rId18" Type="http://schemas.openxmlformats.org/officeDocument/2006/relationships/image" Target="../media/image36.png"/><Relationship Id="rId3" Type="http://schemas.openxmlformats.org/officeDocument/2006/relationships/slideLayout" Target="../slideLayouts/slideLayout4.xml"/><Relationship Id="rId21" Type="http://schemas.openxmlformats.org/officeDocument/2006/relationships/image" Target="../media/image38.svg"/><Relationship Id="rId7" Type="http://schemas.microsoft.com/office/2007/relationships/hdphoto" Target="../media/hdphoto4.wdp"/><Relationship Id="rId12" Type="http://schemas.openxmlformats.org/officeDocument/2006/relationships/image" Target="../media/image33.png"/><Relationship Id="rId17" Type="http://schemas.microsoft.com/office/2007/relationships/hdphoto" Target="../media/hdphoto16.wdp"/><Relationship Id="rId2" Type="http://schemas.openxmlformats.org/officeDocument/2006/relationships/tags" Target="../tags/tag21.xml"/><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tags" Target="../tags/tag20.xml"/><Relationship Id="rId6" Type="http://schemas.openxmlformats.org/officeDocument/2006/relationships/image" Target="../media/image14.png"/><Relationship Id="rId11" Type="http://schemas.microsoft.com/office/2007/relationships/hdphoto" Target="../media/hdphoto15.wdp"/><Relationship Id="rId5" Type="http://schemas.openxmlformats.org/officeDocument/2006/relationships/image" Target="../media/image2.png"/><Relationship Id="rId15" Type="http://schemas.openxmlformats.org/officeDocument/2006/relationships/image" Target="../media/image28.svg"/><Relationship Id="rId23" Type="http://schemas.openxmlformats.org/officeDocument/2006/relationships/image" Target="../media/image30.svg"/><Relationship Id="rId10" Type="http://schemas.openxmlformats.org/officeDocument/2006/relationships/image" Target="../media/image32.png"/><Relationship Id="rId19" Type="http://schemas.microsoft.com/office/2007/relationships/hdphoto" Target="../media/hdphoto17.wdp"/><Relationship Id="rId4" Type="http://schemas.openxmlformats.org/officeDocument/2006/relationships/image" Target="../media/image1.png"/><Relationship Id="rId9" Type="http://schemas.microsoft.com/office/2007/relationships/hdphoto" Target="../media/hdphoto14.wdp"/><Relationship Id="rId14" Type="http://schemas.openxmlformats.org/officeDocument/2006/relationships/image" Target="../media/image27.png"/><Relationship Id="rId22"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6.svg"/><Relationship Id="rId3" Type="http://schemas.openxmlformats.org/officeDocument/2006/relationships/slideLayout" Target="../slideLayouts/slideLayout4.xml"/><Relationship Id="rId7" Type="http://schemas.microsoft.com/office/2007/relationships/hdphoto" Target="../media/hdphoto4.wdp"/><Relationship Id="rId12"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4.png"/><Relationship Id="rId11" Type="http://schemas.microsoft.com/office/2007/relationships/hdphoto" Target="../media/hdphoto19.wdp"/><Relationship Id="rId5" Type="http://schemas.openxmlformats.org/officeDocument/2006/relationships/image" Target="../media/image2.png"/><Relationship Id="rId15" Type="http://schemas.openxmlformats.org/officeDocument/2006/relationships/image" Target="../media/image42.svg"/><Relationship Id="rId10" Type="http://schemas.openxmlformats.org/officeDocument/2006/relationships/image" Target="../media/image40.png"/><Relationship Id="rId4" Type="http://schemas.openxmlformats.org/officeDocument/2006/relationships/image" Target="../media/image1.png"/><Relationship Id="rId9" Type="http://schemas.microsoft.com/office/2007/relationships/hdphoto" Target="../media/hdphoto18.wdp"/><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4.xml"/><Relationship Id="rId7" Type="http://schemas.microsoft.com/office/2007/relationships/hdphoto" Target="../media/hdphoto4.wdp"/><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chart" Target="../charts/chart1.xml"/><Relationship Id="rId4" Type="http://schemas.openxmlformats.org/officeDocument/2006/relationships/image" Target="../media/image1.png"/><Relationship Id="rId9" Type="http://schemas.microsoft.com/office/2007/relationships/hdphoto" Target="../media/hdphoto20.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image" Target="../media/image14.png"/><Relationship Id="rId12" Type="http://schemas.microsoft.com/office/2007/relationships/hdphoto" Target="../media/hdphoto22.wdp"/><Relationship Id="rId17" Type="http://schemas.openxmlformats.org/officeDocument/2006/relationships/chart" Target="../charts/chart4.xml"/><Relationship Id="rId2" Type="http://schemas.openxmlformats.org/officeDocument/2006/relationships/tags" Target="../tags/tag27.xml"/><Relationship Id="rId16" Type="http://schemas.openxmlformats.org/officeDocument/2006/relationships/chart" Target="../charts/chart3.xml"/><Relationship Id="rId1" Type="http://schemas.openxmlformats.org/officeDocument/2006/relationships/tags" Target="../tags/tag26.xml"/><Relationship Id="rId6" Type="http://schemas.openxmlformats.org/officeDocument/2006/relationships/image" Target="../media/image2.png"/><Relationship Id="rId11" Type="http://schemas.openxmlformats.org/officeDocument/2006/relationships/image" Target="../media/image45.png"/><Relationship Id="rId5" Type="http://schemas.openxmlformats.org/officeDocument/2006/relationships/image" Target="../media/image1.png"/><Relationship Id="rId15" Type="http://schemas.openxmlformats.org/officeDocument/2006/relationships/chart" Target="../charts/chart2.xml"/><Relationship Id="rId10" Type="http://schemas.microsoft.com/office/2007/relationships/hdphoto" Target="../media/hdphoto21.wdp"/><Relationship Id="rId4" Type="http://schemas.openxmlformats.org/officeDocument/2006/relationships/notesSlide" Target="../notesSlides/notesSlide1.xml"/><Relationship Id="rId9" Type="http://schemas.openxmlformats.org/officeDocument/2006/relationships/image" Target="../media/image44.png"/><Relationship Id="rId14" Type="http://schemas.microsoft.com/office/2007/relationships/hdphoto" Target="../media/hdphoto2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3">
            <a:alphaModFix amt="20000"/>
          </a:blip>
          <a:srcRect r="38214"/>
          <a:stretch/>
        </p:blipFill>
        <p:spPr>
          <a:xfrm>
            <a:off x="2630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2" name="矩形: 圆角 1">
            <a:extLst>
              <a:ext uri="{FF2B5EF4-FFF2-40B4-BE49-F238E27FC236}">
                <a16:creationId xmlns:a16="http://schemas.microsoft.com/office/drawing/2014/main" id="{24F4C873-6004-9281-C577-B49E746328E3}"/>
              </a:ext>
            </a:extLst>
          </p:cNvPr>
          <p:cNvSpPr/>
          <p:nvPr/>
        </p:nvSpPr>
        <p:spPr>
          <a:xfrm flipV="1">
            <a:off x="10662335" y="5932183"/>
            <a:ext cx="593511" cy="45719"/>
          </a:xfrm>
          <a:prstGeom prst="roundRect">
            <a:avLst>
              <a:gd name="adj" fmla="val 50000"/>
            </a:avLst>
          </a:prstGeom>
          <a:gradFill>
            <a:gsLst>
              <a:gs pos="33000">
                <a:schemeClr val="accent2"/>
              </a:gs>
              <a:gs pos="76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3" name="文本框 192">
            <a:extLst>
              <a:ext uri="{FF2B5EF4-FFF2-40B4-BE49-F238E27FC236}">
                <a16:creationId xmlns:a16="http://schemas.microsoft.com/office/drawing/2014/main" id="{95C1E5B6-5FFE-2BE3-2D89-5C3D23D2B181}"/>
              </a:ext>
            </a:extLst>
          </p:cNvPr>
          <p:cNvSpPr txBox="1"/>
          <p:nvPr/>
        </p:nvSpPr>
        <p:spPr>
          <a:xfrm>
            <a:off x="5656130" y="1955676"/>
            <a:ext cx="5724644" cy="2114425"/>
          </a:xfrm>
          <a:prstGeom prst="rect">
            <a:avLst/>
          </a:prstGeom>
          <a:noFill/>
        </p:spPr>
        <p:txBody>
          <a:bodyPr wrap="none" rtlCol="0">
            <a:noAutofit/>
          </a:bodyPr>
          <a:lstStyle/>
          <a:p>
            <a:pPr algn="r">
              <a:lnSpc>
                <a:spcPct val="90000"/>
              </a:lnSpc>
            </a:pPr>
            <a:r>
              <a:rPr lang="zh-CN" altLang="en-US" sz="7200" i="1" dirty="0">
                <a:solidFill>
                  <a:schemeClr val="bg1"/>
                </a:solidFill>
                <a:latin typeface="一品创享体" panose="02000000000000000000" pitchFamily="2" charset="-122"/>
                <a:ea typeface="一品创享体" panose="02000000000000000000" pitchFamily="2" charset="-122"/>
              </a:rPr>
              <a:t>丰华银行</a:t>
            </a:r>
            <a:endParaRPr lang="en-US" altLang="zh-CN" sz="7200" i="1" dirty="0">
              <a:solidFill>
                <a:schemeClr val="bg1"/>
              </a:solidFill>
              <a:latin typeface="一品创享体" panose="02000000000000000000" pitchFamily="2" charset="-122"/>
              <a:ea typeface="一品创享体" panose="02000000000000000000" pitchFamily="2" charset="-122"/>
            </a:endParaRPr>
          </a:p>
          <a:p>
            <a:pPr algn="r">
              <a:lnSpc>
                <a:spcPct val="90000"/>
              </a:lnSpc>
            </a:pPr>
            <a:r>
              <a:rPr lang="zh-CN" altLang="en-US" sz="7200" i="1" dirty="0">
                <a:solidFill>
                  <a:schemeClr val="bg1"/>
                </a:solidFill>
                <a:latin typeface="一品创享体" panose="02000000000000000000" pitchFamily="2" charset="-122"/>
                <a:ea typeface="一品创享体" panose="02000000000000000000" pitchFamily="2" charset="-122"/>
              </a:rPr>
              <a:t>整合营销策略</a:t>
            </a:r>
          </a:p>
        </p:txBody>
      </p:sp>
      <p:sp>
        <p:nvSpPr>
          <p:cNvPr id="28" name="文本框 27">
            <a:extLst>
              <a:ext uri="{FF2B5EF4-FFF2-40B4-BE49-F238E27FC236}">
                <a16:creationId xmlns:a16="http://schemas.microsoft.com/office/drawing/2014/main" id="{0F475AEC-EFB0-CF3D-9D4A-849C7BF69694}"/>
              </a:ext>
            </a:extLst>
          </p:cNvPr>
          <p:cNvSpPr txBox="1"/>
          <p:nvPr/>
        </p:nvSpPr>
        <p:spPr>
          <a:xfrm>
            <a:off x="5911150" y="4085541"/>
            <a:ext cx="5461751" cy="461665"/>
          </a:xfrm>
          <a:prstGeom prst="rect">
            <a:avLst/>
          </a:prstGeom>
          <a:noFill/>
        </p:spPr>
        <p:txBody>
          <a:bodyPr wrap="square" rtlCol="0">
            <a:noAutofit/>
          </a:bodyPr>
          <a:lstStyle/>
          <a:p>
            <a:pPr algn="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Lorem ipsum dolor sit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amet</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consectetuer</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adipiscing</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elit</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Maecenas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porttitor</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congue</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massa</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Fusce</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posuere</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magna sed pulvinar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ultricie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8B8A3B26-3CDB-2AF9-FD3A-17A5B4D36504}"/>
              </a:ext>
            </a:extLst>
          </p:cNvPr>
          <p:cNvSpPr txBox="1"/>
          <p:nvPr/>
        </p:nvSpPr>
        <p:spPr>
          <a:xfrm>
            <a:off x="5951740" y="5026154"/>
            <a:ext cx="2711501" cy="400110"/>
          </a:xfrm>
          <a:prstGeom prst="rect">
            <a:avLst/>
          </a:prstGeom>
          <a:noFill/>
        </p:spPr>
        <p:txBody>
          <a:bodyPr wrap="square" rtlCol="0">
            <a:noAutofit/>
          </a:bodyPr>
          <a:lstStyle/>
          <a:p>
            <a:pPr algn="r"/>
            <a:r>
              <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汇报人：</a:t>
            </a:r>
            <a:r>
              <a:rPr lang="en-US" altLang="zh-CN" sz="2000" dirty="0" err="1">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OfficePLUS</a:t>
            </a:r>
            <a:endPar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endParaRPr>
          </a:p>
        </p:txBody>
      </p:sp>
      <p:grpSp>
        <p:nvGrpSpPr>
          <p:cNvPr id="71" name="组合 70">
            <a:extLst>
              <a:ext uri="{FF2B5EF4-FFF2-40B4-BE49-F238E27FC236}">
                <a16:creationId xmlns:a16="http://schemas.microsoft.com/office/drawing/2014/main" id="{9C88682E-553C-B887-50A8-5E23C48D1634}"/>
              </a:ext>
            </a:extLst>
          </p:cNvPr>
          <p:cNvGrpSpPr/>
          <p:nvPr/>
        </p:nvGrpSpPr>
        <p:grpSpPr>
          <a:xfrm>
            <a:off x="4639373" y="574891"/>
            <a:ext cx="7027334" cy="657837"/>
            <a:chOff x="920884" y="5193688"/>
            <a:chExt cx="7027334" cy="657837"/>
          </a:xfrm>
        </p:grpSpPr>
        <p:grpSp>
          <p:nvGrpSpPr>
            <p:cNvPr id="66" name="组合 65">
              <a:extLst>
                <a:ext uri="{FF2B5EF4-FFF2-40B4-BE49-F238E27FC236}">
                  <a16:creationId xmlns:a16="http://schemas.microsoft.com/office/drawing/2014/main" id="{968A840C-9546-2C2D-4A2D-8C6CDF39EB0C}"/>
                </a:ext>
              </a:extLst>
            </p:cNvPr>
            <p:cNvGrpSpPr/>
            <p:nvPr/>
          </p:nvGrpSpPr>
          <p:grpSpPr>
            <a:xfrm>
              <a:off x="920884" y="5200650"/>
              <a:ext cx="7027334" cy="650875"/>
              <a:chOff x="2277533" y="1287992"/>
              <a:chExt cx="7027334" cy="650875"/>
            </a:xfrm>
          </p:grpSpPr>
          <p:sp>
            <p:nvSpPr>
              <p:cNvPr id="61" name="矩形 60">
                <a:extLst>
                  <a:ext uri="{FF2B5EF4-FFF2-40B4-BE49-F238E27FC236}">
                    <a16:creationId xmlns:a16="http://schemas.microsoft.com/office/drawing/2014/main" id="{254444F5-DC6E-3625-281B-5F3F10824B89}"/>
                  </a:ext>
                </a:extLst>
              </p:cNvPr>
              <p:cNvSpPr/>
              <p:nvPr/>
            </p:nvSpPr>
            <p:spPr>
              <a:xfrm>
                <a:off x="2277533" y="1287992"/>
                <a:ext cx="7027334" cy="6508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63" name="直接连接符 62">
                <a:extLst>
                  <a:ext uri="{FF2B5EF4-FFF2-40B4-BE49-F238E27FC236}">
                    <a16:creationId xmlns:a16="http://schemas.microsoft.com/office/drawing/2014/main" id="{DF521786-E999-BEC9-140E-A175F3DE3319}"/>
                  </a:ext>
                </a:extLst>
              </p:cNvPr>
              <p:cNvCxnSpPr>
                <a:cxnSpLocks/>
              </p:cNvCxnSpPr>
              <p:nvPr/>
            </p:nvCxnSpPr>
            <p:spPr>
              <a:xfrm>
                <a:off x="6553200"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C5C888E7-BDA3-42F6-D3A0-1B0CA8CC1653}"/>
                  </a:ext>
                </a:extLst>
              </p:cNvPr>
              <p:cNvCxnSpPr>
                <a:cxnSpLocks/>
              </p:cNvCxnSpPr>
              <p:nvPr/>
            </p:nvCxnSpPr>
            <p:spPr>
              <a:xfrm>
                <a:off x="8644466"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椭圆 66">
              <a:extLst>
                <a:ext uri="{FF2B5EF4-FFF2-40B4-BE49-F238E27FC236}">
                  <a16:creationId xmlns:a16="http://schemas.microsoft.com/office/drawing/2014/main" id="{6BB9ABA5-B56A-0224-6715-0C40C33CC8F1}"/>
                </a:ext>
              </a:extLst>
            </p:cNvPr>
            <p:cNvSpPr/>
            <p:nvPr/>
          </p:nvSpPr>
          <p:spPr>
            <a:xfrm>
              <a:off x="7301076" y="5208774"/>
              <a:ext cx="633884" cy="6338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69" name="直接连接符 68">
              <a:extLst>
                <a:ext uri="{FF2B5EF4-FFF2-40B4-BE49-F238E27FC236}">
                  <a16:creationId xmlns:a16="http://schemas.microsoft.com/office/drawing/2014/main" id="{F6471724-2CEB-B727-DEC8-4ECB18DB3DC4}"/>
                </a:ext>
              </a:extLst>
            </p:cNvPr>
            <p:cNvCxnSpPr>
              <a:cxnSpLocks/>
            </p:cNvCxnSpPr>
            <p:nvPr/>
          </p:nvCxnSpPr>
          <p:spPr>
            <a:xfrm flipV="1">
              <a:off x="7301075" y="5193688"/>
              <a:ext cx="647143" cy="657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椭圆 2">
            <a:extLst>
              <a:ext uri="{FF2B5EF4-FFF2-40B4-BE49-F238E27FC236}">
                <a16:creationId xmlns:a16="http://schemas.microsoft.com/office/drawing/2014/main" id="{5E42258E-9E2B-ACD1-92FA-68F4B27E25F6}"/>
              </a:ext>
            </a:extLst>
          </p:cNvPr>
          <p:cNvSpPr/>
          <p:nvPr/>
        </p:nvSpPr>
        <p:spPr>
          <a:xfrm rot="20993118">
            <a:off x="9338988" y="753334"/>
            <a:ext cx="1300190" cy="3787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图形 26">
            <a:extLst>
              <a:ext uri="{FF2B5EF4-FFF2-40B4-BE49-F238E27FC236}">
                <a16:creationId xmlns:a16="http://schemas.microsoft.com/office/drawing/2014/main" id="{8A114DAA-260B-781D-9E26-3892272CC703}"/>
              </a:ext>
            </a:extLst>
          </p:cNvPr>
          <p:cNvSpPr/>
          <p:nvPr/>
        </p:nvSpPr>
        <p:spPr>
          <a:xfrm rot="19941442">
            <a:off x="9433837"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9" name="图形 26">
            <a:extLst>
              <a:ext uri="{FF2B5EF4-FFF2-40B4-BE49-F238E27FC236}">
                <a16:creationId xmlns:a16="http://schemas.microsoft.com/office/drawing/2014/main" id="{1EB91484-F0A8-3DA8-BD00-B4A3A6E46F85}"/>
              </a:ext>
            </a:extLst>
          </p:cNvPr>
          <p:cNvSpPr/>
          <p:nvPr/>
        </p:nvSpPr>
        <p:spPr>
          <a:xfrm rot="19941442">
            <a:off x="10293083"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任意多边形: 形状 33">
            <a:extLst>
              <a:ext uri="{FF2B5EF4-FFF2-40B4-BE49-F238E27FC236}">
                <a16:creationId xmlns:a16="http://schemas.microsoft.com/office/drawing/2014/main" id="{08003057-C39A-8651-9FDE-13FA6DBBA101}"/>
              </a:ext>
            </a:extLst>
          </p:cNvPr>
          <p:cNvSpPr/>
          <p:nvPr/>
        </p:nvSpPr>
        <p:spPr>
          <a:xfrm rot="19800000">
            <a:off x="9818783" y="653974"/>
            <a:ext cx="394878" cy="553948"/>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p:spPr>
        <p:txBody>
          <a:bodyPr rtlCol="0" anchor="ctr"/>
          <a:lstStyle/>
          <a:p>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椭圆 37">
            <a:extLst>
              <a:ext uri="{FF2B5EF4-FFF2-40B4-BE49-F238E27FC236}">
                <a16:creationId xmlns:a16="http://schemas.microsoft.com/office/drawing/2014/main" id="{37EB1440-A127-0E20-6FA9-32658D504A23}"/>
              </a:ext>
            </a:extLst>
          </p:cNvPr>
          <p:cNvSpPr/>
          <p:nvPr/>
        </p:nvSpPr>
        <p:spPr>
          <a:xfrm>
            <a:off x="7307491" y="723913"/>
            <a:ext cx="414070" cy="414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椭圆 56">
            <a:extLst>
              <a:ext uri="{FF2B5EF4-FFF2-40B4-BE49-F238E27FC236}">
                <a16:creationId xmlns:a16="http://schemas.microsoft.com/office/drawing/2014/main" id="{724E3090-0198-0683-A857-28765902A169}"/>
              </a:ext>
            </a:extLst>
          </p:cNvPr>
          <p:cNvSpPr/>
          <p:nvPr/>
        </p:nvSpPr>
        <p:spPr>
          <a:xfrm>
            <a:off x="8372703" y="723913"/>
            <a:ext cx="414070" cy="414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0" name="任意多边形: 形状 59">
            <a:extLst>
              <a:ext uri="{FF2B5EF4-FFF2-40B4-BE49-F238E27FC236}">
                <a16:creationId xmlns:a16="http://schemas.microsoft.com/office/drawing/2014/main" id="{9D5AF540-84D2-82C0-DDC5-3BA7C32AF00D}"/>
              </a:ext>
            </a:extLst>
          </p:cNvPr>
          <p:cNvSpPr/>
          <p:nvPr/>
        </p:nvSpPr>
        <p:spPr>
          <a:xfrm flipH="1">
            <a:off x="7800585"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5"/>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任意多边形: 形状 61">
            <a:extLst>
              <a:ext uri="{FF2B5EF4-FFF2-40B4-BE49-F238E27FC236}">
                <a16:creationId xmlns:a16="http://schemas.microsoft.com/office/drawing/2014/main" id="{C4F15B0D-D54C-C3DE-12E2-B2E74E29AEEB}"/>
              </a:ext>
            </a:extLst>
          </p:cNvPr>
          <p:cNvSpPr/>
          <p:nvPr/>
        </p:nvSpPr>
        <p:spPr>
          <a:xfrm flipH="1">
            <a:off x="8086644"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文本框 30">
            <a:extLst>
              <a:ext uri="{FF2B5EF4-FFF2-40B4-BE49-F238E27FC236}">
                <a16:creationId xmlns:a16="http://schemas.microsoft.com/office/drawing/2014/main" id="{E946220B-B92B-299E-81B1-B29FEE7B0DF8}"/>
              </a:ext>
            </a:extLst>
          </p:cNvPr>
          <p:cNvSpPr txBox="1"/>
          <p:nvPr/>
        </p:nvSpPr>
        <p:spPr>
          <a:xfrm>
            <a:off x="4662339" y="576494"/>
            <a:ext cx="1624612"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MARKETING </a:t>
            </a:r>
          </a:p>
        </p:txBody>
      </p:sp>
      <p:sp>
        <p:nvSpPr>
          <p:cNvPr id="92" name="文本框 91">
            <a:extLst>
              <a:ext uri="{FF2B5EF4-FFF2-40B4-BE49-F238E27FC236}">
                <a16:creationId xmlns:a16="http://schemas.microsoft.com/office/drawing/2014/main" id="{1E6FDB8A-E7CF-F872-8E25-F9E8EF4C0080}"/>
              </a:ext>
            </a:extLst>
          </p:cNvPr>
          <p:cNvSpPr txBox="1"/>
          <p:nvPr/>
        </p:nvSpPr>
        <p:spPr>
          <a:xfrm>
            <a:off x="5740628" y="842093"/>
            <a:ext cx="1503681"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STRATEGIES</a:t>
            </a:r>
            <a:endParaRPr lang="zh-CN" altLang="en-US"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94" name="图片 93" descr="图片包含 图标&#10;&#10;描述已自动生成">
            <a:extLst>
              <a:ext uri="{FF2B5EF4-FFF2-40B4-BE49-F238E27FC236}">
                <a16:creationId xmlns:a16="http://schemas.microsoft.com/office/drawing/2014/main" id="{4F0DE518-8ABD-6CCB-5F72-AB013FECD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7905">
            <a:off x="1106159" y="547809"/>
            <a:ext cx="3698832" cy="6052636"/>
          </a:xfrm>
          <a:prstGeom prst="rect">
            <a:avLst/>
          </a:prstGeom>
        </p:spPr>
      </p:pic>
      <p:sp>
        <p:nvSpPr>
          <p:cNvPr id="29" name="矩形: 圆角 28">
            <a:extLst>
              <a:ext uri="{FF2B5EF4-FFF2-40B4-BE49-F238E27FC236}">
                <a16:creationId xmlns:a16="http://schemas.microsoft.com/office/drawing/2014/main" id="{2B56AF93-38E4-187F-AB3B-95EF45D45583}"/>
              </a:ext>
            </a:extLst>
          </p:cNvPr>
          <p:cNvSpPr/>
          <p:nvPr>
            <p:custDataLst>
              <p:tags r:id="rId1"/>
            </p:custDataLst>
          </p:nvPr>
        </p:nvSpPr>
        <p:spPr>
          <a:xfrm rot="982334">
            <a:off x="1163269" y="986222"/>
            <a:ext cx="3386732" cy="4998319"/>
          </a:xfrm>
          <a:prstGeom prst="roundRect">
            <a:avLst>
              <a:gd name="adj" fmla="val 8604"/>
            </a:avLst>
          </a:prstGeom>
          <a:blipFill dpi="0" rotWithShape="0">
            <a:blip r:embed="rId5">
              <a:extLst>
                <a:ext uri="{BEBA8EAE-BF5A-486C-A8C5-ECC9F3942E4B}">
                  <a14:imgProps xmlns:a14="http://schemas.microsoft.com/office/drawing/2010/main">
                    <a14:imgLayer r:embed="rId6">
                      <a14:imgEffect>
                        <a14:artisticBlur radius="20"/>
                      </a14:imgEffect>
                      <a14:imgEffect>
                        <a14:brightnessContrast bright="5000"/>
                      </a14:imgEffect>
                    </a14:imgLayer>
                  </a14:imgProps>
                </a:ext>
              </a:extLst>
            </a:blip>
            <a:srcRect/>
            <a:stretch>
              <a:fillRect l="-13231" t="-12131" r="-156635" b="-10121"/>
            </a:stretch>
          </a:blipFill>
          <a:ln w="12700">
            <a:gradFill>
              <a:gsLst>
                <a:gs pos="0">
                  <a:schemeClr val="bg1"/>
                </a:gs>
                <a:gs pos="100000">
                  <a:schemeClr val="bg1">
                    <a:alpha val="20000"/>
                  </a:schemeClr>
                </a:gs>
              </a:gsLst>
              <a:lin ang="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lstStyle/>
          <a:p>
            <a:pPr algn="ctr"/>
            <a:endParaRPr lang="zh-CN" altLang="en-US" sz="1728">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9" name="图形 38">
            <a:extLst>
              <a:ext uri="{FF2B5EF4-FFF2-40B4-BE49-F238E27FC236}">
                <a16:creationId xmlns:a16="http://schemas.microsoft.com/office/drawing/2014/main" id="{0CA7717B-3F74-24D5-F375-2D33B70905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228301">
            <a:off x="3659184" y="1677753"/>
            <a:ext cx="1443599" cy="685709"/>
          </a:xfrm>
          <a:prstGeom prst="rect">
            <a:avLst/>
          </a:prstGeom>
          <a:effectLst/>
        </p:spPr>
      </p:pic>
      <p:pic>
        <p:nvPicPr>
          <p:cNvPr id="148" name="图形 147">
            <a:extLst>
              <a:ext uri="{FF2B5EF4-FFF2-40B4-BE49-F238E27FC236}">
                <a16:creationId xmlns:a16="http://schemas.microsoft.com/office/drawing/2014/main" id="{624A185E-6007-FA5F-B3A3-DDB650E4C4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196640">
            <a:off x="3240033" y="5480828"/>
            <a:ext cx="201168" cy="347472"/>
          </a:xfrm>
          <a:prstGeom prst="rect">
            <a:avLst/>
          </a:prstGeom>
          <a:effectLst/>
        </p:spPr>
      </p:pic>
      <p:pic>
        <p:nvPicPr>
          <p:cNvPr id="150" name="图形 149">
            <a:extLst>
              <a:ext uri="{FF2B5EF4-FFF2-40B4-BE49-F238E27FC236}">
                <a16:creationId xmlns:a16="http://schemas.microsoft.com/office/drawing/2014/main" id="{75CA6E9F-B061-9A38-83D8-0F30A227B5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229733">
            <a:off x="1655291" y="1553471"/>
            <a:ext cx="1152138" cy="192024"/>
          </a:xfrm>
          <a:prstGeom prst="rect">
            <a:avLst/>
          </a:prstGeom>
          <a:effectLst/>
        </p:spPr>
      </p:pic>
      <p:sp>
        <p:nvSpPr>
          <p:cNvPr id="154" name="文本框 153">
            <a:extLst>
              <a:ext uri="{FF2B5EF4-FFF2-40B4-BE49-F238E27FC236}">
                <a16:creationId xmlns:a16="http://schemas.microsoft.com/office/drawing/2014/main" id="{52D0FF63-CF47-0974-37CC-A06C817F3F73}"/>
              </a:ext>
            </a:extLst>
          </p:cNvPr>
          <p:cNvSpPr txBox="1"/>
          <p:nvPr/>
        </p:nvSpPr>
        <p:spPr>
          <a:xfrm rot="17178176">
            <a:off x="823333" y="3619862"/>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rgbClr val="D8D8D8"/>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155" name="文本框 154">
            <a:extLst>
              <a:ext uri="{FF2B5EF4-FFF2-40B4-BE49-F238E27FC236}">
                <a16:creationId xmlns:a16="http://schemas.microsoft.com/office/drawing/2014/main" id="{3847A0C9-1284-CD27-A4A0-DBCFBF10B167}"/>
              </a:ext>
            </a:extLst>
          </p:cNvPr>
          <p:cNvSpPr txBox="1"/>
          <p:nvPr/>
        </p:nvSpPr>
        <p:spPr>
          <a:xfrm rot="17178176">
            <a:off x="806382" y="3636198"/>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chemeClr val="bg1"/>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159" name="文本框 158">
            <a:extLst>
              <a:ext uri="{FF2B5EF4-FFF2-40B4-BE49-F238E27FC236}">
                <a16:creationId xmlns:a16="http://schemas.microsoft.com/office/drawing/2014/main" id="{3AB276A7-50C9-F095-DEB2-D30781FB1EC8}"/>
              </a:ext>
            </a:extLst>
          </p:cNvPr>
          <p:cNvSpPr txBox="1"/>
          <p:nvPr/>
        </p:nvSpPr>
        <p:spPr>
          <a:xfrm rot="17186103">
            <a:off x="3391634" y="5003282"/>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N</a:t>
            </a:r>
          </a:p>
        </p:txBody>
      </p:sp>
      <p:sp>
        <p:nvSpPr>
          <p:cNvPr id="160" name="文本框 159">
            <a:extLst>
              <a:ext uri="{FF2B5EF4-FFF2-40B4-BE49-F238E27FC236}">
                <a16:creationId xmlns:a16="http://schemas.microsoft.com/office/drawing/2014/main" id="{BF48DF24-2403-20B7-67F9-2F9DDB38BE9F}"/>
              </a:ext>
            </a:extLst>
          </p:cNvPr>
          <p:cNvSpPr txBox="1"/>
          <p:nvPr/>
        </p:nvSpPr>
        <p:spPr>
          <a:xfrm rot="17186103">
            <a:off x="3434438" y="4874480"/>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161" name="文本框 160">
            <a:extLst>
              <a:ext uri="{FF2B5EF4-FFF2-40B4-BE49-F238E27FC236}">
                <a16:creationId xmlns:a16="http://schemas.microsoft.com/office/drawing/2014/main" id="{5A121E97-22B4-9D29-43B4-78BCF70CD993}"/>
              </a:ext>
            </a:extLst>
          </p:cNvPr>
          <p:cNvSpPr txBox="1"/>
          <p:nvPr/>
        </p:nvSpPr>
        <p:spPr>
          <a:xfrm rot="17186103">
            <a:off x="3347089" y="4610239"/>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ME S</a:t>
            </a:r>
          </a:p>
        </p:txBody>
      </p:sp>
      <p:sp>
        <p:nvSpPr>
          <p:cNvPr id="162" name="文本框 161">
            <a:extLst>
              <a:ext uri="{FF2B5EF4-FFF2-40B4-BE49-F238E27FC236}">
                <a16:creationId xmlns:a16="http://schemas.microsoft.com/office/drawing/2014/main" id="{AF0AFD0F-DCF8-16F1-63C6-FA72415BDD45}"/>
              </a:ext>
            </a:extLst>
          </p:cNvPr>
          <p:cNvSpPr txBox="1"/>
          <p:nvPr/>
        </p:nvSpPr>
        <p:spPr>
          <a:xfrm rot="17186103">
            <a:off x="3584644" y="4365271"/>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163" name="文本框 162">
            <a:extLst>
              <a:ext uri="{FF2B5EF4-FFF2-40B4-BE49-F238E27FC236}">
                <a16:creationId xmlns:a16="http://schemas.microsoft.com/office/drawing/2014/main" id="{1C72836E-20CF-ACE2-3DAB-D483E770C9E4}"/>
              </a:ext>
            </a:extLst>
          </p:cNvPr>
          <p:cNvSpPr txBox="1"/>
          <p:nvPr/>
        </p:nvSpPr>
        <p:spPr>
          <a:xfrm rot="17186103">
            <a:off x="3474099" y="4055000"/>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MPLE</a:t>
            </a:r>
          </a:p>
        </p:txBody>
      </p:sp>
      <p:sp>
        <p:nvSpPr>
          <p:cNvPr id="164" name="文本框 163">
            <a:extLst>
              <a:ext uri="{FF2B5EF4-FFF2-40B4-BE49-F238E27FC236}">
                <a16:creationId xmlns:a16="http://schemas.microsoft.com/office/drawing/2014/main" id="{8DE7C264-ED45-42E9-D917-80E0027C4783}"/>
              </a:ext>
            </a:extLst>
          </p:cNvPr>
          <p:cNvSpPr txBox="1"/>
          <p:nvPr/>
        </p:nvSpPr>
        <p:spPr>
          <a:xfrm rot="17186103">
            <a:off x="3382086" y="5006569"/>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N</a:t>
            </a:r>
          </a:p>
        </p:txBody>
      </p:sp>
      <p:sp>
        <p:nvSpPr>
          <p:cNvPr id="165" name="文本框 164">
            <a:extLst>
              <a:ext uri="{FF2B5EF4-FFF2-40B4-BE49-F238E27FC236}">
                <a16:creationId xmlns:a16="http://schemas.microsoft.com/office/drawing/2014/main" id="{78C4C051-C2CC-F304-22B4-0282E6672F91}"/>
              </a:ext>
            </a:extLst>
          </p:cNvPr>
          <p:cNvSpPr txBox="1"/>
          <p:nvPr/>
        </p:nvSpPr>
        <p:spPr>
          <a:xfrm rot="17186103">
            <a:off x="3424892" y="487776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166" name="文本框 165">
            <a:extLst>
              <a:ext uri="{FF2B5EF4-FFF2-40B4-BE49-F238E27FC236}">
                <a16:creationId xmlns:a16="http://schemas.microsoft.com/office/drawing/2014/main" id="{FBD653A7-13AD-CEDD-D9F3-CBBCDADF48DD}"/>
              </a:ext>
            </a:extLst>
          </p:cNvPr>
          <p:cNvSpPr txBox="1"/>
          <p:nvPr/>
        </p:nvSpPr>
        <p:spPr>
          <a:xfrm rot="17186103">
            <a:off x="3337543" y="4613527"/>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ME S</a:t>
            </a:r>
          </a:p>
        </p:txBody>
      </p:sp>
      <p:sp>
        <p:nvSpPr>
          <p:cNvPr id="167" name="文本框 166">
            <a:extLst>
              <a:ext uri="{FF2B5EF4-FFF2-40B4-BE49-F238E27FC236}">
                <a16:creationId xmlns:a16="http://schemas.microsoft.com/office/drawing/2014/main" id="{1F170D5E-B9E4-58B9-EC15-B948D5EF1312}"/>
              </a:ext>
            </a:extLst>
          </p:cNvPr>
          <p:cNvSpPr txBox="1"/>
          <p:nvPr/>
        </p:nvSpPr>
        <p:spPr>
          <a:xfrm rot="17186103">
            <a:off x="3575098" y="436855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168" name="文本框 167">
            <a:extLst>
              <a:ext uri="{FF2B5EF4-FFF2-40B4-BE49-F238E27FC236}">
                <a16:creationId xmlns:a16="http://schemas.microsoft.com/office/drawing/2014/main" id="{938D693A-8744-1C92-D513-46B11E032FDA}"/>
              </a:ext>
            </a:extLst>
          </p:cNvPr>
          <p:cNvSpPr txBox="1"/>
          <p:nvPr/>
        </p:nvSpPr>
        <p:spPr>
          <a:xfrm rot="17186103">
            <a:off x="3464553" y="4058287"/>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MPLE</a:t>
            </a:r>
          </a:p>
        </p:txBody>
      </p:sp>
      <p:grpSp>
        <p:nvGrpSpPr>
          <p:cNvPr id="173" name="图形 170">
            <a:extLst>
              <a:ext uri="{FF2B5EF4-FFF2-40B4-BE49-F238E27FC236}">
                <a16:creationId xmlns:a16="http://schemas.microsoft.com/office/drawing/2014/main" id="{ED2873D2-FA2E-839F-0441-6544C4E99BCD}"/>
              </a:ext>
            </a:extLst>
          </p:cNvPr>
          <p:cNvGrpSpPr/>
          <p:nvPr/>
        </p:nvGrpSpPr>
        <p:grpSpPr>
          <a:xfrm rot="17184552">
            <a:off x="3646792" y="3217529"/>
            <a:ext cx="876499" cy="288053"/>
            <a:chOff x="4346956" y="2060798"/>
            <a:chExt cx="876499" cy="288053"/>
          </a:xfrm>
          <a:solidFill>
            <a:srgbClr val="D8D8D8"/>
          </a:solidFill>
        </p:grpSpPr>
        <p:sp>
          <p:nvSpPr>
            <p:cNvPr id="174" name="文本框 173">
              <a:extLst>
                <a:ext uri="{FF2B5EF4-FFF2-40B4-BE49-F238E27FC236}">
                  <a16:creationId xmlns:a16="http://schemas.microsoft.com/office/drawing/2014/main" id="{DD6660E6-E591-975C-5186-953D20D17792}"/>
                </a:ext>
              </a:extLst>
            </p:cNvPr>
            <p:cNvSpPr txBox="1"/>
            <p:nvPr/>
          </p:nvSpPr>
          <p:spPr>
            <a:xfrm rot="1200">
              <a:off x="4584512" y="2060798"/>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rgbClr val="D8D8D8"/>
                  </a:solidFill>
                  <a:latin typeface="微软雅黑" panose="020B0503020204020204" pitchFamily="34" charset="-122"/>
                  <a:ea typeface="微软雅黑" panose="020B0503020204020204" pitchFamily="34" charset="-122"/>
                  <a:cs typeface="Arial"/>
                  <a:sym typeface="Arial"/>
                  <a:rtl val="0"/>
                </a:rPr>
                <a:t>11/24</a:t>
              </a:r>
            </a:p>
          </p:txBody>
        </p:sp>
        <p:sp>
          <p:nvSpPr>
            <p:cNvPr id="175" name="文本框 174">
              <a:extLst>
                <a:ext uri="{FF2B5EF4-FFF2-40B4-BE49-F238E27FC236}">
                  <a16:creationId xmlns:a16="http://schemas.microsoft.com/office/drawing/2014/main" id="{8AC1088F-AA7D-7E32-F3B6-8B63E960F8E6}"/>
                </a:ext>
              </a:extLst>
            </p:cNvPr>
            <p:cNvSpPr txBox="1"/>
            <p:nvPr/>
          </p:nvSpPr>
          <p:spPr>
            <a:xfrm rot="1200">
              <a:off x="4346956" y="2105679"/>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D8D8D8"/>
                  </a:solidFill>
                  <a:latin typeface="微软雅黑" panose="020B0503020204020204" pitchFamily="34" charset="-122"/>
                  <a:ea typeface="微软雅黑" panose="020B0503020204020204" pitchFamily="34" charset="-122"/>
                  <a:sym typeface="Roboto Thin"/>
                  <a:rtl val="0"/>
                </a:rPr>
                <a:t>V</a:t>
              </a:r>
            </a:p>
          </p:txBody>
        </p:sp>
        <p:sp>
          <p:nvSpPr>
            <p:cNvPr id="176" name="文本框 175">
              <a:extLst>
                <a:ext uri="{FF2B5EF4-FFF2-40B4-BE49-F238E27FC236}">
                  <a16:creationId xmlns:a16="http://schemas.microsoft.com/office/drawing/2014/main" id="{BF36433F-B1DC-71ED-6B39-F49117A77180}"/>
                </a:ext>
              </a:extLst>
            </p:cNvPr>
            <p:cNvSpPr txBox="1"/>
            <p:nvPr/>
          </p:nvSpPr>
          <p:spPr>
            <a:xfrm rot="1200">
              <a:off x="4376362" y="2108497"/>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ALID</a:t>
              </a:r>
            </a:p>
          </p:txBody>
        </p:sp>
        <p:sp>
          <p:nvSpPr>
            <p:cNvPr id="177" name="文本框 176">
              <a:extLst>
                <a:ext uri="{FF2B5EF4-FFF2-40B4-BE49-F238E27FC236}">
                  <a16:creationId xmlns:a16="http://schemas.microsoft.com/office/drawing/2014/main" id="{4781E204-9FCF-B54E-2EBA-544B4BAD4504}"/>
                </a:ext>
              </a:extLst>
            </p:cNvPr>
            <p:cNvSpPr txBox="1"/>
            <p:nvPr/>
          </p:nvSpPr>
          <p:spPr>
            <a:xfrm rot="1200">
              <a:off x="4348000" y="2176734"/>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THRU</a:t>
              </a:r>
            </a:p>
          </p:txBody>
        </p:sp>
      </p:grpSp>
      <p:sp>
        <p:nvSpPr>
          <p:cNvPr id="178" name="文本框 177">
            <a:extLst>
              <a:ext uri="{FF2B5EF4-FFF2-40B4-BE49-F238E27FC236}">
                <a16:creationId xmlns:a16="http://schemas.microsoft.com/office/drawing/2014/main" id="{BE1071D4-ACBA-77CC-7009-EE0994E6350B}"/>
              </a:ext>
            </a:extLst>
          </p:cNvPr>
          <p:cNvSpPr txBox="1"/>
          <p:nvPr/>
        </p:nvSpPr>
        <p:spPr>
          <a:xfrm rot="17185752">
            <a:off x="3787772" y="3109777"/>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chemeClr val="bg1"/>
                </a:solidFill>
                <a:latin typeface="微软雅黑" panose="020B0503020204020204" pitchFamily="34" charset="-122"/>
                <a:ea typeface="微软雅黑" panose="020B0503020204020204" pitchFamily="34" charset="-122"/>
                <a:cs typeface="Arial"/>
                <a:sym typeface="Arial"/>
                <a:rtl val="0"/>
              </a:rPr>
              <a:t>11/24</a:t>
            </a:r>
          </a:p>
        </p:txBody>
      </p:sp>
      <p:sp>
        <p:nvSpPr>
          <p:cNvPr id="179" name="文本框 178">
            <a:extLst>
              <a:ext uri="{FF2B5EF4-FFF2-40B4-BE49-F238E27FC236}">
                <a16:creationId xmlns:a16="http://schemas.microsoft.com/office/drawing/2014/main" id="{E7EB6CFA-225B-8969-C4B2-92BC11B1B7E7}"/>
              </a:ext>
            </a:extLst>
          </p:cNvPr>
          <p:cNvSpPr txBox="1"/>
          <p:nvPr/>
        </p:nvSpPr>
        <p:spPr>
          <a:xfrm rot="17185752">
            <a:off x="3851529" y="3600660"/>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F6F6F6"/>
                </a:solidFill>
                <a:latin typeface="微软雅黑" panose="020B0503020204020204" pitchFamily="34" charset="-122"/>
                <a:ea typeface="微软雅黑" panose="020B0503020204020204" pitchFamily="34" charset="-122"/>
                <a:sym typeface="Roboto Thin"/>
                <a:rtl val="0"/>
              </a:rPr>
              <a:t>V</a:t>
            </a:r>
          </a:p>
        </p:txBody>
      </p:sp>
      <p:sp>
        <p:nvSpPr>
          <p:cNvPr id="180" name="文本框 179">
            <a:extLst>
              <a:ext uri="{FF2B5EF4-FFF2-40B4-BE49-F238E27FC236}">
                <a16:creationId xmlns:a16="http://schemas.microsoft.com/office/drawing/2014/main" id="{C01815F5-CDB4-38A3-EB28-32DD2CDCF8B1}"/>
              </a:ext>
            </a:extLst>
          </p:cNvPr>
          <p:cNvSpPr txBox="1"/>
          <p:nvPr/>
        </p:nvSpPr>
        <p:spPr>
          <a:xfrm rot="17185752">
            <a:off x="3823458" y="3520998"/>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ALID</a:t>
            </a:r>
          </a:p>
        </p:txBody>
      </p:sp>
      <p:sp>
        <p:nvSpPr>
          <p:cNvPr id="181" name="文本框 180">
            <a:extLst>
              <a:ext uri="{FF2B5EF4-FFF2-40B4-BE49-F238E27FC236}">
                <a16:creationId xmlns:a16="http://schemas.microsoft.com/office/drawing/2014/main" id="{00526FB0-92C9-78DE-3BE4-D3430E7F070E}"/>
              </a:ext>
            </a:extLst>
          </p:cNvPr>
          <p:cNvSpPr txBox="1"/>
          <p:nvPr/>
        </p:nvSpPr>
        <p:spPr>
          <a:xfrm rot="17185752">
            <a:off x="3870549" y="3553641"/>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THRU</a:t>
            </a:r>
          </a:p>
        </p:txBody>
      </p:sp>
      <p:pic>
        <p:nvPicPr>
          <p:cNvPr id="190" name="图形 189">
            <a:extLst>
              <a:ext uri="{FF2B5EF4-FFF2-40B4-BE49-F238E27FC236}">
                <a16:creationId xmlns:a16="http://schemas.microsoft.com/office/drawing/2014/main" id="{A1046B2C-F246-4720-D134-ECA57BE632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229733">
            <a:off x="695803" y="4343274"/>
            <a:ext cx="1152138" cy="192024"/>
          </a:xfrm>
          <a:prstGeom prst="rect">
            <a:avLst/>
          </a:prstGeom>
          <a:effectLst/>
        </p:spPr>
      </p:pic>
      <p:pic>
        <p:nvPicPr>
          <p:cNvPr id="192" name="图形 191">
            <a:extLst>
              <a:ext uri="{FF2B5EF4-FFF2-40B4-BE49-F238E27FC236}">
                <a16:creationId xmlns:a16="http://schemas.microsoft.com/office/drawing/2014/main" id="{0D4F428A-2025-4BEB-1CAD-A57315CAA0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7180358">
            <a:off x="2864472" y="2094501"/>
            <a:ext cx="283459" cy="155448"/>
          </a:xfrm>
          <a:prstGeom prst="rect">
            <a:avLst/>
          </a:prstGeom>
          <a:effectLst/>
        </p:spPr>
      </p:pic>
      <p:sp>
        <p:nvSpPr>
          <p:cNvPr id="80" name="文本框 79">
            <a:extLst>
              <a:ext uri="{FF2B5EF4-FFF2-40B4-BE49-F238E27FC236}">
                <a16:creationId xmlns:a16="http://schemas.microsoft.com/office/drawing/2014/main" id="{4CDB38D2-E284-E197-B358-BB47C5D71720}"/>
              </a:ext>
            </a:extLst>
          </p:cNvPr>
          <p:cNvSpPr txBox="1"/>
          <p:nvPr/>
        </p:nvSpPr>
        <p:spPr>
          <a:xfrm>
            <a:off x="8729916" y="5026154"/>
            <a:ext cx="2711501" cy="400110"/>
          </a:xfrm>
          <a:prstGeom prst="rect">
            <a:avLst/>
          </a:prstGeom>
          <a:noFill/>
        </p:spPr>
        <p:txBody>
          <a:bodyPr wrap="square" rtlCol="0">
            <a:noAutofit/>
          </a:bodyPr>
          <a:lstStyle/>
          <a:p>
            <a:pPr algn="r"/>
            <a:r>
              <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汇报时间：</a:t>
            </a:r>
            <a:r>
              <a:rPr lang="en-US" altLang="zh-CN"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20XX.XX.</a:t>
            </a:r>
            <a:endPar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endParaRPr>
          </a:p>
        </p:txBody>
      </p:sp>
    </p:spTree>
    <p:extLst>
      <p:ext uri="{BB962C8B-B14F-4D97-AF65-F5344CB8AC3E}">
        <p14:creationId xmlns:p14="http://schemas.microsoft.com/office/powerpoint/2010/main" val="27418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3">
            <a:alphaModFix amt="20000"/>
          </a:blip>
          <a:srcRect r="38214"/>
          <a:stretch/>
        </p:blipFill>
        <p:spPr>
          <a:xfrm>
            <a:off x="2630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2" name="矩形: 圆角 1">
            <a:extLst>
              <a:ext uri="{FF2B5EF4-FFF2-40B4-BE49-F238E27FC236}">
                <a16:creationId xmlns:a16="http://schemas.microsoft.com/office/drawing/2014/main" id="{24F4C873-6004-9281-C577-B49E746328E3}"/>
              </a:ext>
            </a:extLst>
          </p:cNvPr>
          <p:cNvSpPr/>
          <p:nvPr/>
        </p:nvSpPr>
        <p:spPr>
          <a:xfrm flipV="1">
            <a:off x="791273" y="5932183"/>
            <a:ext cx="593511" cy="45719"/>
          </a:xfrm>
          <a:prstGeom prst="roundRect">
            <a:avLst>
              <a:gd name="adj" fmla="val 50000"/>
            </a:avLst>
          </a:prstGeom>
          <a:gradFill>
            <a:gsLst>
              <a:gs pos="33000">
                <a:schemeClr val="accent2"/>
              </a:gs>
              <a:gs pos="76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3" name="文本框 192">
            <a:extLst>
              <a:ext uri="{FF2B5EF4-FFF2-40B4-BE49-F238E27FC236}">
                <a16:creationId xmlns:a16="http://schemas.microsoft.com/office/drawing/2014/main" id="{95C1E5B6-5FFE-2BE3-2D89-5C3D23D2B181}"/>
              </a:ext>
            </a:extLst>
          </p:cNvPr>
          <p:cNvSpPr txBox="1"/>
          <p:nvPr/>
        </p:nvSpPr>
        <p:spPr>
          <a:xfrm>
            <a:off x="662402" y="1955676"/>
            <a:ext cx="5724644" cy="2114425"/>
          </a:xfrm>
          <a:prstGeom prst="rect">
            <a:avLst/>
          </a:prstGeom>
          <a:noFill/>
        </p:spPr>
        <p:txBody>
          <a:bodyPr wrap="none" rtlCol="0">
            <a:noAutofit/>
          </a:bodyPr>
          <a:lstStyle/>
          <a:p>
            <a:pPr>
              <a:lnSpc>
                <a:spcPct val="90000"/>
              </a:lnSpc>
            </a:pPr>
            <a:r>
              <a:rPr lang="zh-CN" altLang="en-US" sz="7200" i="1" dirty="0">
                <a:solidFill>
                  <a:schemeClr val="bg1"/>
                </a:solidFill>
                <a:latin typeface="一品创享体" panose="02000000000000000000" pitchFamily="2" charset="-122"/>
                <a:ea typeface="一品创享体" panose="02000000000000000000" pitchFamily="2" charset="-122"/>
              </a:rPr>
              <a:t>感谢您的关注</a:t>
            </a:r>
            <a:endParaRPr lang="en-US" altLang="zh-CN" sz="7200" i="1" dirty="0">
              <a:solidFill>
                <a:schemeClr val="bg1"/>
              </a:solidFill>
              <a:latin typeface="一品创享体" panose="02000000000000000000" pitchFamily="2" charset="-122"/>
              <a:ea typeface="一品创享体" panose="02000000000000000000" pitchFamily="2" charset="-122"/>
            </a:endParaRPr>
          </a:p>
          <a:p>
            <a:pPr>
              <a:lnSpc>
                <a:spcPct val="90000"/>
              </a:lnSpc>
            </a:pPr>
            <a:r>
              <a:rPr lang="zh-CN" altLang="en-US" sz="7200" i="1" dirty="0">
                <a:solidFill>
                  <a:schemeClr val="bg1"/>
                </a:solidFill>
                <a:latin typeface="一品创享体" panose="02000000000000000000" pitchFamily="2" charset="-122"/>
                <a:ea typeface="一品创享体" panose="02000000000000000000" pitchFamily="2" charset="-122"/>
              </a:rPr>
              <a:t>期待合作</a:t>
            </a:r>
          </a:p>
        </p:txBody>
      </p:sp>
      <p:sp>
        <p:nvSpPr>
          <p:cNvPr id="28" name="文本框 27">
            <a:extLst>
              <a:ext uri="{FF2B5EF4-FFF2-40B4-BE49-F238E27FC236}">
                <a16:creationId xmlns:a16="http://schemas.microsoft.com/office/drawing/2014/main" id="{0F475AEC-EFB0-CF3D-9D4A-849C7BF69694}"/>
              </a:ext>
            </a:extLst>
          </p:cNvPr>
          <p:cNvSpPr txBox="1"/>
          <p:nvPr/>
        </p:nvSpPr>
        <p:spPr>
          <a:xfrm>
            <a:off x="662401" y="4085541"/>
            <a:ext cx="5500273" cy="461665"/>
          </a:xfrm>
          <a:prstGeom prst="rect">
            <a:avLst/>
          </a:prstGeom>
          <a:noFill/>
        </p:spPr>
        <p:txBody>
          <a:bodyPr wrap="square" rtlCol="0">
            <a:noAutofit/>
          </a:bodyPr>
          <a:lstStyle/>
          <a:p>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Lorem ipsum dolor sit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amet</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consectetuer</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adipiscing</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elit</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Maecenas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porttitor</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congue</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massa</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Fusce</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posuere</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magna sed pulvinar </a:t>
            </a:r>
            <a:r>
              <a:rPr lang="en-US" altLang="zh-CN" sz="1200" dirty="0" err="1">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ultricie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8B8A3B26-3CDB-2AF9-FD3A-17A5B4D36504}"/>
              </a:ext>
            </a:extLst>
          </p:cNvPr>
          <p:cNvSpPr txBox="1"/>
          <p:nvPr/>
        </p:nvSpPr>
        <p:spPr>
          <a:xfrm>
            <a:off x="606323" y="5026154"/>
            <a:ext cx="2711501" cy="400110"/>
          </a:xfrm>
          <a:prstGeom prst="rect">
            <a:avLst/>
          </a:prstGeom>
          <a:noFill/>
        </p:spPr>
        <p:txBody>
          <a:bodyPr wrap="square" rtlCol="0">
            <a:noAutofit/>
          </a:bodyPr>
          <a:lstStyle/>
          <a:p>
            <a:pPr algn="r"/>
            <a:r>
              <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汇报人：</a:t>
            </a:r>
            <a:r>
              <a:rPr lang="en-US" altLang="zh-CN" sz="2000" dirty="0" err="1">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OfficePLUS</a:t>
            </a:r>
            <a:endPar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endParaRPr>
          </a:p>
        </p:txBody>
      </p:sp>
      <p:grpSp>
        <p:nvGrpSpPr>
          <p:cNvPr id="71" name="组合 70">
            <a:extLst>
              <a:ext uri="{FF2B5EF4-FFF2-40B4-BE49-F238E27FC236}">
                <a16:creationId xmlns:a16="http://schemas.microsoft.com/office/drawing/2014/main" id="{9C88682E-553C-B887-50A8-5E23C48D1634}"/>
              </a:ext>
            </a:extLst>
          </p:cNvPr>
          <p:cNvGrpSpPr/>
          <p:nvPr/>
        </p:nvGrpSpPr>
        <p:grpSpPr>
          <a:xfrm>
            <a:off x="829373" y="574891"/>
            <a:ext cx="7027334" cy="657837"/>
            <a:chOff x="920884" y="5193688"/>
            <a:chExt cx="7027334" cy="657837"/>
          </a:xfrm>
        </p:grpSpPr>
        <p:grpSp>
          <p:nvGrpSpPr>
            <p:cNvPr id="66" name="组合 65">
              <a:extLst>
                <a:ext uri="{FF2B5EF4-FFF2-40B4-BE49-F238E27FC236}">
                  <a16:creationId xmlns:a16="http://schemas.microsoft.com/office/drawing/2014/main" id="{968A840C-9546-2C2D-4A2D-8C6CDF39EB0C}"/>
                </a:ext>
              </a:extLst>
            </p:cNvPr>
            <p:cNvGrpSpPr/>
            <p:nvPr/>
          </p:nvGrpSpPr>
          <p:grpSpPr>
            <a:xfrm>
              <a:off x="920884" y="5200650"/>
              <a:ext cx="7027334" cy="650875"/>
              <a:chOff x="2277533" y="1287992"/>
              <a:chExt cx="7027334" cy="650875"/>
            </a:xfrm>
          </p:grpSpPr>
          <p:sp>
            <p:nvSpPr>
              <p:cNvPr id="61" name="矩形 60">
                <a:extLst>
                  <a:ext uri="{FF2B5EF4-FFF2-40B4-BE49-F238E27FC236}">
                    <a16:creationId xmlns:a16="http://schemas.microsoft.com/office/drawing/2014/main" id="{254444F5-DC6E-3625-281B-5F3F10824B89}"/>
                  </a:ext>
                </a:extLst>
              </p:cNvPr>
              <p:cNvSpPr/>
              <p:nvPr/>
            </p:nvSpPr>
            <p:spPr>
              <a:xfrm>
                <a:off x="2277533" y="1287992"/>
                <a:ext cx="7027334" cy="6508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63" name="直接连接符 62">
                <a:extLst>
                  <a:ext uri="{FF2B5EF4-FFF2-40B4-BE49-F238E27FC236}">
                    <a16:creationId xmlns:a16="http://schemas.microsoft.com/office/drawing/2014/main" id="{DF521786-E999-BEC9-140E-A175F3DE3319}"/>
                  </a:ext>
                </a:extLst>
              </p:cNvPr>
              <p:cNvCxnSpPr>
                <a:cxnSpLocks/>
              </p:cNvCxnSpPr>
              <p:nvPr/>
            </p:nvCxnSpPr>
            <p:spPr>
              <a:xfrm>
                <a:off x="6553200"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C5C888E7-BDA3-42F6-D3A0-1B0CA8CC1653}"/>
                  </a:ext>
                </a:extLst>
              </p:cNvPr>
              <p:cNvCxnSpPr>
                <a:cxnSpLocks/>
              </p:cNvCxnSpPr>
              <p:nvPr/>
            </p:nvCxnSpPr>
            <p:spPr>
              <a:xfrm>
                <a:off x="8644466" y="1287992"/>
                <a:ext cx="0" cy="650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椭圆 66">
              <a:extLst>
                <a:ext uri="{FF2B5EF4-FFF2-40B4-BE49-F238E27FC236}">
                  <a16:creationId xmlns:a16="http://schemas.microsoft.com/office/drawing/2014/main" id="{6BB9ABA5-B56A-0224-6715-0C40C33CC8F1}"/>
                </a:ext>
              </a:extLst>
            </p:cNvPr>
            <p:cNvSpPr/>
            <p:nvPr/>
          </p:nvSpPr>
          <p:spPr>
            <a:xfrm>
              <a:off x="7301076" y="5208774"/>
              <a:ext cx="633884" cy="6338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69" name="直接连接符 68">
              <a:extLst>
                <a:ext uri="{FF2B5EF4-FFF2-40B4-BE49-F238E27FC236}">
                  <a16:creationId xmlns:a16="http://schemas.microsoft.com/office/drawing/2014/main" id="{F6471724-2CEB-B727-DEC8-4ECB18DB3DC4}"/>
                </a:ext>
              </a:extLst>
            </p:cNvPr>
            <p:cNvCxnSpPr>
              <a:cxnSpLocks/>
            </p:cNvCxnSpPr>
            <p:nvPr/>
          </p:nvCxnSpPr>
          <p:spPr>
            <a:xfrm flipV="1">
              <a:off x="7301075" y="5193688"/>
              <a:ext cx="647143" cy="657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椭圆 2">
            <a:extLst>
              <a:ext uri="{FF2B5EF4-FFF2-40B4-BE49-F238E27FC236}">
                <a16:creationId xmlns:a16="http://schemas.microsoft.com/office/drawing/2014/main" id="{5E42258E-9E2B-ACD1-92FA-68F4B27E25F6}"/>
              </a:ext>
            </a:extLst>
          </p:cNvPr>
          <p:cNvSpPr/>
          <p:nvPr/>
        </p:nvSpPr>
        <p:spPr>
          <a:xfrm rot="20993118">
            <a:off x="5528988" y="753334"/>
            <a:ext cx="1300190" cy="3787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图形 26">
            <a:extLst>
              <a:ext uri="{FF2B5EF4-FFF2-40B4-BE49-F238E27FC236}">
                <a16:creationId xmlns:a16="http://schemas.microsoft.com/office/drawing/2014/main" id="{8A114DAA-260B-781D-9E26-3892272CC703}"/>
              </a:ext>
            </a:extLst>
          </p:cNvPr>
          <p:cNvSpPr/>
          <p:nvPr/>
        </p:nvSpPr>
        <p:spPr>
          <a:xfrm rot="19941442">
            <a:off x="5623837"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9" name="图形 26">
            <a:extLst>
              <a:ext uri="{FF2B5EF4-FFF2-40B4-BE49-F238E27FC236}">
                <a16:creationId xmlns:a16="http://schemas.microsoft.com/office/drawing/2014/main" id="{1EB91484-F0A8-3DA8-BD00-B4A3A6E46F85}"/>
              </a:ext>
            </a:extLst>
          </p:cNvPr>
          <p:cNvSpPr/>
          <p:nvPr/>
        </p:nvSpPr>
        <p:spPr>
          <a:xfrm rot="19941442">
            <a:off x="6483083" y="752663"/>
            <a:ext cx="162264" cy="23035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p:spPr>
        <p:txBody>
          <a:bodyPr rtlCol="0" anchor="ctr"/>
          <a:lstStyle/>
          <a:p>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任意多边形: 形状 33">
            <a:extLst>
              <a:ext uri="{FF2B5EF4-FFF2-40B4-BE49-F238E27FC236}">
                <a16:creationId xmlns:a16="http://schemas.microsoft.com/office/drawing/2014/main" id="{08003057-C39A-8651-9FDE-13FA6DBBA101}"/>
              </a:ext>
            </a:extLst>
          </p:cNvPr>
          <p:cNvSpPr/>
          <p:nvPr/>
        </p:nvSpPr>
        <p:spPr>
          <a:xfrm rot="19800000">
            <a:off x="6008783" y="653974"/>
            <a:ext cx="394878" cy="553948"/>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p:spPr>
        <p:txBody>
          <a:bodyPr rtlCol="0" anchor="ctr"/>
          <a:lstStyle/>
          <a:p>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椭圆 37">
            <a:extLst>
              <a:ext uri="{FF2B5EF4-FFF2-40B4-BE49-F238E27FC236}">
                <a16:creationId xmlns:a16="http://schemas.microsoft.com/office/drawing/2014/main" id="{37EB1440-A127-0E20-6FA9-32658D504A23}"/>
              </a:ext>
            </a:extLst>
          </p:cNvPr>
          <p:cNvSpPr/>
          <p:nvPr/>
        </p:nvSpPr>
        <p:spPr>
          <a:xfrm>
            <a:off x="3497491" y="723913"/>
            <a:ext cx="414070" cy="414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椭圆 56">
            <a:extLst>
              <a:ext uri="{FF2B5EF4-FFF2-40B4-BE49-F238E27FC236}">
                <a16:creationId xmlns:a16="http://schemas.microsoft.com/office/drawing/2014/main" id="{724E3090-0198-0683-A857-28765902A169}"/>
              </a:ext>
            </a:extLst>
          </p:cNvPr>
          <p:cNvSpPr/>
          <p:nvPr/>
        </p:nvSpPr>
        <p:spPr>
          <a:xfrm>
            <a:off x="4562703" y="723913"/>
            <a:ext cx="414070" cy="414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0" name="任意多边形: 形状 59">
            <a:extLst>
              <a:ext uri="{FF2B5EF4-FFF2-40B4-BE49-F238E27FC236}">
                <a16:creationId xmlns:a16="http://schemas.microsoft.com/office/drawing/2014/main" id="{9D5AF540-84D2-82C0-DDC5-3BA7C32AF00D}"/>
              </a:ext>
            </a:extLst>
          </p:cNvPr>
          <p:cNvSpPr/>
          <p:nvPr/>
        </p:nvSpPr>
        <p:spPr>
          <a:xfrm flipH="1">
            <a:off x="3990585"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5"/>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任意多边形: 形状 61">
            <a:extLst>
              <a:ext uri="{FF2B5EF4-FFF2-40B4-BE49-F238E27FC236}">
                <a16:creationId xmlns:a16="http://schemas.microsoft.com/office/drawing/2014/main" id="{C4F15B0D-D54C-C3DE-12E2-B2E74E29AEEB}"/>
              </a:ext>
            </a:extLst>
          </p:cNvPr>
          <p:cNvSpPr/>
          <p:nvPr/>
        </p:nvSpPr>
        <p:spPr>
          <a:xfrm flipH="1">
            <a:off x="4276644" y="723913"/>
            <a:ext cx="207035" cy="414070"/>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文本框 30">
            <a:extLst>
              <a:ext uri="{FF2B5EF4-FFF2-40B4-BE49-F238E27FC236}">
                <a16:creationId xmlns:a16="http://schemas.microsoft.com/office/drawing/2014/main" id="{E946220B-B92B-299E-81B1-B29FEE7B0DF8}"/>
              </a:ext>
            </a:extLst>
          </p:cNvPr>
          <p:cNvSpPr txBox="1"/>
          <p:nvPr/>
        </p:nvSpPr>
        <p:spPr>
          <a:xfrm>
            <a:off x="852339" y="576494"/>
            <a:ext cx="1624612"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MARKETING </a:t>
            </a:r>
          </a:p>
        </p:txBody>
      </p:sp>
      <p:sp>
        <p:nvSpPr>
          <p:cNvPr id="92" name="文本框 91">
            <a:extLst>
              <a:ext uri="{FF2B5EF4-FFF2-40B4-BE49-F238E27FC236}">
                <a16:creationId xmlns:a16="http://schemas.microsoft.com/office/drawing/2014/main" id="{1E6FDB8A-E7CF-F872-8E25-F9E8EF4C0080}"/>
              </a:ext>
            </a:extLst>
          </p:cNvPr>
          <p:cNvSpPr txBox="1"/>
          <p:nvPr/>
        </p:nvSpPr>
        <p:spPr>
          <a:xfrm>
            <a:off x="2007630" y="842093"/>
            <a:ext cx="1503681"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STRATEGIES</a:t>
            </a:r>
            <a:endParaRPr lang="zh-CN" altLang="en-US"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nvGrpSpPr>
          <p:cNvPr id="4" name="组合 3">
            <a:extLst>
              <a:ext uri="{FF2B5EF4-FFF2-40B4-BE49-F238E27FC236}">
                <a16:creationId xmlns:a16="http://schemas.microsoft.com/office/drawing/2014/main" id="{B339F62A-5D4C-739D-FC76-DC92C4CED861}"/>
              </a:ext>
            </a:extLst>
          </p:cNvPr>
          <p:cNvGrpSpPr/>
          <p:nvPr/>
        </p:nvGrpSpPr>
        <p:grpSpPr>
          <a:xfrm flipH="1">
            <a:off x="7565303" y="547809"/>
            <a:ext cx="3698832" cy="6052636"/>
            <a:chOff x="13832845" y="547809"/>
            <a:chExt cx="3698832" cy="6052636"/>
          </a:xfrm>
        </p:grpSpPr>
        <p:pic>
          <p:nvPicPr>
            <p:cNvPr id="94" name="图片 93" descr="图片包含 图标&#10;&#10;描述已自动生成">
              <a:extLst>
                <a:ext uri="{FF2B5EF4-FFF2-40B4-BE49-F238E27FC236}">
                  <a16:creationId xmlns:a16="http://schemas.microsoft.com/office/drawing/2014/main" id="{4F0DE518-8ABD-6CCB-5F72-AB013FECD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7905">
              <a:off x="13832845" y="547809"/>
              <a:ext cx="3698832" cy="6052636"/>
            </a:xfrm>
            <a:prstGeom prst="rect">
              <a:avLst/>
            </a:prstGeom>
          </p:spPr>
        </p:pic>
        <p:sp>
          <p:nvSpPr>
            <p:cNvPr id="29" name="矩形: 圆角 28">
              <a:extLst>
                <a:ext uri="{FF2B5EF4-FFF2-40B4-BE49-F238E27FC236}">
                  <a16:creationId xmlns:a16="http://schemas.microsoft.com/office/drawing/2014/main" id="{2B56AF93-38E4-187F-AB3B-95EF45D45583}"/>
                </a:ext>
              </a:extLst>
            </p:cNvPr>
            <p:cNvSpPr/>
            <p:nvPr>
              <p:custDataLst>
                <p:tags r:id="rId1"/>
              </p:custDataLst>
            </p:nvPr>
          </p:nvSpPr>
          <p:spPr>
            <a:xfrm rot="982334">
              <a:off x="13889955" y="986222"/>
              <a:ext cx="3386732" cy="4998319"/>
            </a:xfrm>
            <a:prstGeom prst="roundRect">
              <a:avLst>
                <a:gd name="adj" fmla="val 8604"/>
              </a:avLst>
            </a:prstGeom>
            <a:blipFill dpi="0" rotWithShape="0">
              <a:blip r:embed="rId5">
                <a:extLst>
                  <a:ext uri="{BEBA8EAE-BF5A-486C-A8C5-ECC9F3942E4B}">
                    <a14:imgProps xmlns:a14="http://schemas.microsoft.com/office/drawing/2010/main">
                      <a14:imgLayer r:embed="rId6">
                        <a14:imgEffect>
                          <a14:artisticBlur radius="20"/>
                        </a14:imgEffect>
                        <a14:imgEffect>
                          <a14:brightnessContrast bright="5000"/>
                        </a14:imgEffect>
                      </a14:imgLayer>
                    </a14:imgProps>
                  </a:ext>
                </a:extLst>
              </a:blip>
              <a:srcRect/>
              <a:stretch>
                <a:fillRect l="-160581" t="-12131" r="-9285" b="-10121"/>
              </a:stretch>
            </a:blipFill>
            <a:ln w="12700">
              <a:gradFill>
                <a:gsLst>
                  <a:gs pos="0">
                    <a:schemeClr val="bg1"/>
                  </a:gs>
                  <a:gs pos="100000">
                    <a:schemeClr val="bg1">
                      <a:alpha val="20000"/>
                    </a:schemeClr>
                  </a:gs>
                </a:gsLst>
                <a:lin ang="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lstStyle/>
            <a:p>
              <a:pPr algn="ctr"/>
              <a:endParaRPr lang="zh-CN" altLang="en-US" sz="1728">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9" name="图形 38">
              <a:extLst>
                <a:ext uri="{FF2B5EF4-FFF2-40B4-BE49-F238E27FC236}">
                  <a16:creationId xmlns:a16="http://schemas.microsoft.com/office/drawing/2014/main" id="{0CA7717B-3F74-24D5-F375-2D33B70905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228301">
              <a:off x="16385870" y="1677753"/>
              <a:ext cx="1443599" cy="685709"/>
            </a:xfrm>
            <a:prstGeom prst="rect">
              <a:avLst/>
            </a:prstGeom>
            <a:effectLst/>
          </p:spPr>
        </p:pic>
        <p:pic>
          <p:nvPicPr>
            <p:cNvPr id="148" name="图形 147">
              <a:extLst>
                <a:ext uri="{FF2B5EF4-FFF2-40B4-BE49-F238E27FC236}">
                  <a16:creationId xmlns:a16="http://schemas.microsoft.com/office/drawing/2014/main" id="{624A185E-6007-FA5F-B3A3-DDB650E4C4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196640">
              <a:off x="15966719" y="5480828"/>
              <a:ext cx="201168" cy="347472"/>
            </a:xfrm>
            <a:prstGeom prst="rect">
              <a:avLst/>
            </a:prstGeom>
            <a:effectLst/>
          </p:spPr>
        </p:pic>
        <p:pic>
          <p:nvPicPr>
            <p:cNvPr id="150" name="图形 149">
              <a:extLst>
                <a:ext uri="{FF2B5EF4-FFF2-40B4-BE49-F238E27FC236}">
                  <a16:creationId xmlns:a16="http://schemas.microsoft.com/office/drawing/2014/main" id="{75CA6E9F-B061-9A38-83D8-0F30A227B5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229733">
              <a:off x="14381977" y="1553471"/>
              <a:ext cx="1152138" cy="192024"/>
            </a:xfrm>
            <a:prstGeom prst="rect">
              <a:avLst/>
            </a:prstGeom>
            <a:effectLst/>
          </p:spPr>
        </p:pic>
        <p:sp>
          <p:nvSpPr>
            <p:cNvPr id="154" name="文本框 153">
              <a:extLst>
                <a:ext uri="{FF2B5EF4-FFF2-40B4-BE49-F238E27FC236}">
                  <a16:creationId xmlns:a16="http://schemas.microsoft.com/office/drawing/2014/main" id="{52D0FF63-CF47-0974-37CC-A06C817F3F73}"/>
                </a:ext>
              </a:extLst>
            </p:cNvPr>
            <p:cNvSpPr txBox="1"/>
            <p:nvPr/>
          </p:nvSpPr>
          <p:spPr>
            <a:xfrm rot="17178176">
              <a:off x="13550019" y="3619862"/>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rgbClr val="D8D8D8"/>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155" name="文本框 154">
              <a:extLst>
                <a:ext uri="{FF2B5EF4-FFF2-40B4-BE49-F238E27FC236}">
                  <a16:creationId xmlns:a16="http://schemas.microsoft.com/office/drawing/2014/main" id="{3847A0C9-1284-CD27-A4A0-DBCFBF10B167}"/>
                </a:ext>
              </a:extLst>
            </p:cNvPr>
            <p:cNvSpPr txBox="1"/>
            <p:nvPr/>
          </p:nvSpPr>
          <p:spPr>
            <a:xfrm rot="17178176">
              <a:off x="13533068" y="3636198"/>
              <a:ext cx="3405726" cy="465345"/>
            </a:xfrm>
            <a:prstGeom prst="rect">
              <a:avLst/>
            </a:prstGeom>
            <a:noFill/>
            <a:effectLst/>
          </p:spPr>
          <p:txBody>
            <a:bodyPr wrap="none" lIns="87782" tIns="43891" rIns="87782" bIns="43891" rtlCol="0">
              <a:spAutoFit/>
            </a:bodyPr>
            <a:lstStyle/>
            <a:p>
              <a:pPr algn="l"/>
              <a:r>
                <a:rPr lang="zh-CN" altLang="en-US" sz="2448" spc="0" baseline="0" dirty="0">
                  <a:ln/>
                  <a:solidFill>
                    <a:schemeClr val="bg1"/>
                  </a:solidFill>
                  <a:latin typeface="微软雅黑" panose="020B0503020204020204" pitchFamily="34" charset="-122"/>
                  <a:ea typeface="微软雅黑" panose="020B0503020204020204" pitchFamily="34" charset="-122"/>
                  <a:cs typeface="Arial"/>
                  <a:sym typeface="Arial"/>
                  <a:rtl val="0"/>
                </a:rPr>
                <a:t>0012 3456 7890 9870</a:t>
              </a:r>
            </a:p>
          </p:txBody>
        </p:sp>
        <p:sp>
          <p:nvSpPr>
            <p:cNvPr id="159" name="文本框 158">
              <a:extLst>
                <a:ext uri="{FF2B5EF4-FFF2-40B4-BE49-F238E27FC236}">
                  <a16:creationId xmlns:a16="http://schemas.microsoft.com/office/drawing/2014/main" id="{3AB276A7-50C9-F095-DEB2-D30781FB1EC8}"/>
                </a:ext>
              </a:extLst>
            </p:cNvPr>
            <p:cNvSpPr txBox="1"/>
            <p:nvPr/>
          </p:nvSpPr>
          <p:spPr>
            <a:xfrm rot="17186103">
              <a:off x="16118320" y="5003282"/>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N</a:t>
              </a:r>
            </a:p>
          </p:txBody>
        </p:sp>
        <p:sp>
          <p:nvSpPr>
            <p:cNvPr id="160" name="文本框 159">
              <a:extLst>
                <a:ext uri="{FF2B5EF4-FFF2-40B4-BE49-F238E27FC236}">
                  <a16:creationId xmlns:a16="http://schemas.microsoft.com/office/drawing/2014/main" id="{BF48DF24-2403-20B7-67F9-2F9DDB38BE9F}"/>
                </a:ext>
              </a:extLst>
            </p:cNvPr>
            <p:cNvSpPr txBox="1"/>
            <p:nvPr/>
          </p:nvSpPr>
          <p:spPr>
            <a:xfrm rot="17186103">
              <a:off x="16161124" y="4874480"/>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161" name="文本框 160">
              <a:extLst>
                <a:ext uri="{FF2B5EF4-FFF2-40B4-BE49-F238E27FC236}">
                  <a16:creationId xmlns:a16="http://schemas.microsoft.com/office/drawing/2014/main" id="{5A121E97-22B4-9D29-43B4-78BCF70CD993}"/>
                </a:ext>
              </a:extLst>
            </p:cNvPr>
            <p:cNvSpPr txBox="1"/>
            <p:nvPr/>
          </p:nvSpPr>
          <p:spPr>
            <a:xfrm rot="17186103">
              <a:off x="16073775" y="4610239"/>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ME S</a:t>
              </a:r>
            </a:p>
          </p:txBody>
        </p:sp>
        <p:sp>
          <p:nvSpPr>
            <p:cNvPr id="162" name="文本框 161">
              <a:extLst>
                <a:ext uri="{FF2B5EF4-FFF2-40B4-BE49-F238E27FC236}">
                  <a16:creationId xmlns:a16="http://schemas.microsoft.com/office/drawing/2014/main" id="{AF0AFD0F-DCF8-16F1-63C6-FA72415BDD45}"/>
                </a:ext>
              </a:extLst>
            </p:cNvPr>
            <p:cNvSpPr txBox="1"/>
            <p:nvPr/>
          </p:nvSpPr>
          <p:spPr>
            <a:xfrm rot="17186103">
              <a:off x="16311330" y="4365271"/>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A</a:t>
              </a:r>
            </a:p>
          </p:txBody>
        </p:sp>
        <p:sp>
          <p:nvSpPr>
            <p:cNvPr id="163" name="文本框 162">
              <a:extLst>
                <a:ext uri="{FF2B5EF4-FFF2-40B4-BE49-F238E27FC236}">
                  <a16:creationId xmlns:a16="http://schemas.microsoft.com/office/drawing/2014/main" id="{1C72836E-20CF-ACE2-3DAB-D483E770C9E4}"/>
                </a:ext>
              </a:extLst>
            </p:cNvPr>
            <p:cNvSpPr txBox="1"/>
            <p:nvPr/>
          </p:nvSpPr>
          <p:spPr>
            <a:xfrm rot="17186103">
              <a:off x="16200785" y="4055000"/>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rgbClr val="CECECE"/>
                  </a:solidFill>
                  <a:latin typeface="微软雅黑" panose="020B0503020204020204" pitchFamily="34" charset="-122"/>
                  <a:ea typeface="微软雅黑" panose="020B0503020204020204" pitchFamily="34" charset="-122"/>
                  <a:cs typeface="Arial"/>
                  <a:sym typeface="Arial"/>
                  <a:rtl val="0"/>
                </a:rPr>
                <a:t>MPLE</a:t>
              </a:r>
            </a:p>
          </p:txBody>
        </p:sp>
        <p:sp>
          <p:nvSpPr>
            <p:cNvPr id="164" name="文本框 163">
              <a:extLst>
                <a:ext uri="{FF2B5EF4-FFF2-40B4-BE49-F238E27FC236}">
                  <a16:creationId xmlns:a16="http://schemas.microsoft.com/office/drawing/2014/main" id="{8DE7C264-ED45-42E9-D917-80E0027C4783}"/>
                </a:ext>
              </a:extLst>
            </p:cNvPr>
            <p:cNvSpPr txBox="1"/>
            <p:nvPr/>
          </p:nvSpPr>
          <p:spPr>
            <a:xfrm rot="17186103">
              <a:off x="16108772" y="5006569"/>
              <a:ext cx="337900"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N</a:t>
              </a:r>
            </a:p>
          </p:txBody>
        </p:sp>
        <p:sp>
          <p:nvSpPr>
            <p:cNvPr id="165" name="文本框 164">
              <a:extLst>
                <a:ext uri="{FF2B5EF4-FFF2-40B4-BE49-F238E27FC236}">
                  <a16:creationId xmlns:a16="http://schemas.microsoft.com/office/drawing/2014/main" id="{78C4C051-C2CC-F304-22B4-0282E6672F91}"/>
                </a:ext>
              </a:extLst>
            </p:cNvPr>
            <p:cNvSpPr txBox="1"/>
            <p:nvPr/>
          </p:nvSpPr>
          <p:spPr>
            <a:xfrm rot="17186103">
              <a:off x="16151578" y="487776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166" name="文本框 165">
              <a:extLst>
                <a:ext uri="{FF2B5EF4-FFF2-40B4-BE49-F238E27FC236}">
                  <a16:creationId xmlns:a16="http://schemas.microsoft.com/office/drawing/2014/main" id="{FBD653A7-13AD-CEDD-D9F3-CBBCDADF48DD}"/>
                </a:ext>
              </a:extLst>
            </p:cNvPr>
            <p:cNvSpPr txBox="1"/>
            <p:nvPr/>
          </p:nvSpPr>
          <p:spPr>
            <a:xfrm rot="17186103">
              <a:off x="16064229" y="4613527"/>
              <a:ext cx="675249"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ME S</a:t>
              </a:r>
            </a:p>
          </p:txBody>
        </p:sp>
        <p:sp>
          <p:nvSpPr>
            <p:cNvPr id="167" name="文本框 166">
              <a:extLst>
                <a:ext uri="{FF2B5EF4-FFF2-40B4-BE49-F238E27FC236}">
                  <a16:creationId xmlns:a16="http://schemas.microsoft.com/office/drawing/2014/main" id="{1F170D5E-B9E4-58B9-EC15-B948D5EF1312}"/>
                </a:ext>
              </a:extLst>
            </p:cNvPr>
            <p:cNvSpPr txBox="1"/>
            <p:nvPr/>
          </p:nvSpPr>
          <p:spPr>
            <a:xfrm rot="17186103">
              <a:off x="16301784" y="4368558"/>
              <a:ext cx="318664" cy="299146"/>
            </a:xfrm>
            <a:prstGeom prst="rect">
              <a:avLst/>
            </a:prstGeom>
            <a:noFill/>
            <a:effectLst/>
          </p:spPr>
          <p:txBody>
            <a:bodyPr wrap="none" lIns="87782" tIns="43891" rIns="87782" bIns="43891" rtlCol="0">
              <a:spAutoFit/>
            </a:bodyPr>
            <a:lstStyle/>
            <a:p>
              <a:pPr algn="l"/>
              <a:r>
                <a:rPr lang="zh-CN" altLang="en-US" sz="1368" spc="140" baseline="0" dirty="0">
                  <a:ln/>
                  <a:solidFill>
                    <a:srgbClr val="E5E5E5"/>
                  </a:solidFill>
                  <a:latin typeface="微软雅黑" panose="020B0503020204020204" pitchFamily="34" charset="-122"/>
                  <a:ea typeface="微软雅黑" panose="020B0503020204020204" pitchFamily="34" charset="-122"/>
                  <a:cs typeface="Arial"/>
                  <a:sym typeface="Arial"/>
                  <a:rtl val="0"/>
                </a:rPr>
                <a:t>A</a:t>
              </a:r>
            </a:p>
          </p:txBody>
        </p:sp>
        <p:sp>
          <p:nvSpPr>
            <p:cNvPr id="168" name="文本框 167">
              <a:extLst>
                <a:ext uri="{FF2B5EF4-FFF2-40B4-BE49-F238E27FC236}">
                  <a16:creationId xmlns:a16="http://schemas.microsoft.com/office/drawing/2014/main" id="{938D693A-8744-1C92-D513-46B11E032FDA}"/>
                </a:ext>
              </a:extLst>
            </p:cNvPr>
            <p:cNvSpPr txBox="1"/>
            <p:nvPr/>
          </p:nvSpPr>
          <p:spPr>
            <a:xfrm rot="17186103">
              <a:off x="16191239" y="4058287"/>
              <a:ext cx="724942" cy="298223"/>
            </a:xfrm>
            <a:prstGeom prst="rect">
              <a:avLst/>
            </a:prstGeom>
            <a:noFill/>
            <a:effectLst/>
          </p:spPr>
          <p:txBody>
            <a:bodyPr wrap="none" lIns="87782" tIns="43891" rIns="87782" bIns="43891" rtlCol="0">
              <a:spAutoFit/>
            </a:bodyPr>
            <a:lstStyle/>
            <a:p>
              <a:pPr algn="l"/>
              <a:r>
                <a:rPr lang="zh-CN" altLang="en-US" sz="1368" spc="140" baseline="0" dirty="0">
                  <a:ln/>
                  <a:solidFill>
                    <a:schemeClr val="bg1"/>
                  </a:solidFill>
                  <a:latin typeface="微软雅黑" panose="020B0503020204020204" pitchFamily="34" charset="-122"/>
                  <a:ea typeface="微软雅黑" panose="020B0503020204020204" pitchFamily="34" charset="-122"/>
                  <a:cs typeface="Arial"/>
                  <a:sym typeface="Arial"/>
                  <a:rtl val="0"/>
                </a:rPr>
                <a:t>MPLE</a:t>
              </a:r>
            </a:p>
          </p:txBody>
        </p:sp>
        <p:grpSp>
          <p:nvGrpSpPr>
            <p:cNvPr id="173" name="图形 170">
              <a:extLst>
                <a:ext uri="{FF2B5EF4-FFF2-40B4-BE49-F238E27FC236}">
                  <a16:creationId xmlns:a16="http://schemas.microsoft.com/office/drawing/2014/main" id="{ED2873D2-FA2E-839F-0441-6544C4E99BCD}"/>
                </a:ext>
              </a:extLst>
            </p:cNvPr>
            <p:cNvGrpSpPr/>
            <p:nvPr/>
          </p:nvGrpSpPr>
          <p:grpSpPr>
            <a:xfrm rot="17184552">
              <a:off x="16373478" y="3217529"/>
              <a:ext cx="876499" cy="288053"/>
              <a:chOff x="4346956" y="2060798"/>
              <a:chExt cx="876499" cy="288053"/>
            </a:xfrm>
            <a:solidFill>
              <a:srgbClr val="D8D8D8"/>
            </a:solidFill>
          </p:grpSpPr>
          <p:sp>
            <p:nvSpPr>
              <p:cNvPr id="174" name="文本框 173">
                <a:extLst>
                  <a:ext uri="{FF2B5EF4-FFF2-40B4-BE49-F238E27FC236}">
                    <a16:creationId xmlns:a16="http://schemas.microsoft.com/office/drawing/2014/main" id="{DD6660E6-E591-975C-5186-953D20D17792}"/>
                  </a:ext>
                </a:extLst>
              </p:cNvPr>
              <p:cNvSpPr txBox="1"/>
              <p:nvPr/>
            </p:nvSpPr>
            <p:spPr>
              <a:xfrm rot="1200">
                <a:off x="4584512" y="2060798"/>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rgbClr val="D8D8D8"/>
                    </a:solidFill>
                    <a:latin typeface="微软雅黑" panose="020B0503020204020204" pitchFamily="34" charset="-122"/>
                    <a:ea typeface="微软雅黑" panose="020B0503020204020204" pitchFamily="34" charset="-122"/>
                    <a:cs typeface="Arial"/>
                    <a:sym typeface="Arial"/>
                    <a:rtl val="0"/>
                  </a:rPr>
                  <a:t>11/24</a:t>
                </a:r>
              </a:p>
            </p:txBody>
          </p:sp>
          <p:sp>
            <p:nvSpPr>
              <p:cNvPr id="175" name="文本框 174">
                <a:extLst>
                  <a:ext uri="{FF2B5EF4-FFF2-40B4-BE49-F238E27FC236}">
                    <a16:creationId xmlns:a16="http://schemas.microsoft.com/office/drawing/2014/main" id="{8AC1088F-AA7D-7E32-F3B6-8B63E960F8E6}"/>
                  </a:ext>
                </a:extLst>
              </p:cNvPr>
              <p:cNvSpPr txBox="1"/>
              <p:nvPr/>
            </p:nvSpPr>
            <p:spPr>
              <a:xfrm rot="1200">
                <a:off x="4346956" y="2105679"/>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D8D8D8"/>
                    </a:solidFill>
                    <a:latin typeface="微软雅黑" panose="020B0503020204020204" pitchFamily="34" charset="-122"/>
                    <a:ea typeface="微软雅黑" panose="020B0503020204020204" pitchFamily="34" charset="-122"/>
                    <a:sym typeface="Roboto Thin"/>
                    <a:rtl val="0"/>
                  </a:rPr>
                  <a:t>V</a:t>
                </a:r>
              </a:p>
            </p:txBody>
          </p:sp>
          <p:sp>
            <p:nvSpPr>
              <p:cNvPr id="176" name="文本框 175">
                <a:extLst>
                  <a:ext uri="{FF2B5EF4-FFF2-40B4-BE49-F238E27FC236}">
                    <a16:creationId xmlns:a16="http://schemas.microsoft.com/office/drawing/2014/main" id="{BF36433F-B1DC-71ED-6B39-F49117A77180}"/>
                  </a:ext>
                </a:extLst>
              </p:cNvPr>
              <p:cNvSpPr txBox="1"/>
              <p:nvPr/>
            </p:nvSpPr>
            <p:spPr>
              <a:xfrm rot="1200">
                <a:off x="4376362" y="2108497"/>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ALID</a:t>
                </a:r>
              </a:p>
            </p:txBody>
          </p:sp>
          <p:sp>
            <p:nvSpPr>
              <p:cNvPr id="177" name="文本框 176">
                <a:extLst>
                  <a:ext uri="{FF2B5EF4-FFF2-40B4-BE49-F238E27FC236}">
                    <a16:creationId xmlns:a16="http://schemas.microsoft.com/office/drawing/2014/main" id="{4781E204-9FCF-B54E-2EBA-544B4BAD4504}"/>
                  </a:ext>
                </a:extLst>
              </p:cNvPr>
              <p:cNvSpPr txBox="1"/>
              <p:nvPr/>
            </p:nvSpPr>
            <p:spPr>
              <a:xfrm rot="1200">
                <a:off x="4348000" y="2176734"/>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D8D8D8"/>
                    </a:solidFill>
                    <a:latin typeface="微软雅黑" panose="020B0503020204020204" pitchFamily="34" charset="-122"/>
                    <a:ea typeface="微软雅黑" panose="020B0503020204020204" pitchFamily="34" charset="-122"/>
                    <a:sym typeface="Roboto Thin"/>
                    <a:rtl val="0"/>
                  </a:rPr>
                  <a:t>THRU</a:t>
                </a:r>
              </a:p>
            </p:txBody>
          </p:sp>
        </p:grpSp>
        <p:sp>
          <p:nvSpPr>
            <p:cNvPr id="178" name="文本框 177">
              <a:extLst>
                <a:ext uri="{FF2B5EF4-FFF2-40B4-BE49-F238E27FC236}">
                  <a16:creationId xmlns:a16="http://schemas.microsoft.com/office/drawing/2014/main" id="{BE1071D4-ACBA-77CC-7009-EE0994E6350B}"/>
                </a:ext>
              </a:extLst>
            </p:cNvPr>
            <p:cNvSpPr txBox="1"/>
            <p:nvPr/>
          </p:nvSpPr>
          <p:spPr>
            <a:xfrm rot="17185752">
              <a:off x="16514458" y="3109777"/>
              <a:ext cx="638943" cy="288053"/>
            </a:xfrm>
            <a:prstGeom prst="rect">
              <a:avLst/>
            </a:prstGeom>
            <a:noFill/>
            <a:effectLst/>
          </p:spPr>
          <p:txBody>
            <a:bodyPr wrap="none" lIns="87782" tIns="43891" rIns="87782" bIns="43891" rtlCol="0">
              <a:spAutoFit/>
            </a:bodyPr>
            <a:lstStyle/>
            <a:p>
              <a:pPr algn="l"/>
              <a:r>
                <a:rPr lang="zh-CN" altLang="en-US" sz="1296" spc="0" baseline="0" dirty="0">
                  <a:ln/>
                  <a:solidFill>
                    <a:schemeClr val="bg1"/>
                  </a:solidFill>
                  <a:latin typeface="微软雅黑" panose="020B0503020204020204" pitchFamily="34" charset="-122"/>
                  <a:ea typeface="微软雅黑" panose="020B0503020204020204" pitchFamily="34" charset="-122"/>
                  <a:cs typeface="Arial"/>
                  <a:sym typeface="Arial"/>
                  <a:rtl val="0"/>
                </a:rPr>
                <a:t>11/24</a:t>
              </a:r>
            </a:p>
          </p:txBody>
        </p:sp>
        <p:sp>
          <p:nvSpPr>
            <p:cNvPr id="179" name="文本框 178">
              <a:extLst>
                <a:ext uri="{FF2B5EF4-FFF2-40B4-BE49-F238E27FC236}">
                  <a16:creationId xmlns:a16="http://schemas.microsoft.com/office/drawing/2014/main" id="{E7EB6CFA-225B-8969-C4B2-92BC11B1B7E7}"/>
                </a:ext>
              </a:extLst>
            </p:cNvPr>
            <p:cNvSpPr txBox="1"/>
            <p:nvPr/>
          </p:nvSpPr>
          <p:spPr>
            <a:xfrm rot="17185752">
              <a:off x="16578215" y="3600660"/>
              <a:ext cx="216456" cy="155132"/>
            </a:xfrm>
            <a:prstGeom prst="rect">
              <a:avLst/>
            </a:prstGeom>
            <a:noFill/>
            <a:effectLst/>
          </p:spPr>
          <p:txBody>
            <a:bodyPr wrap="none" lIns="87782" tIns="43891" rIns="87782" bIns="43891" rtlCol="0">
              <a:spAutoFit/>
            </a:bodyPr>
            <a:lstStyle/>
            <a:p>
              <a:pPr algn="l"/>
              <a:r>
                <a:rPr lang="zh-CN" altLang="en-US" sz="432" spc="18" baseline="0" dirty="0">
                  <a:ln/>
                  <a:solidFill>
                    <a:srgbClr val="F6F6F6"/>
                  </a:solidFill>
                  <a:latin typeface="微软雅黑" panose="020B0503020204020204" pitchFamily="34" charset="-122"/>
                  <a:ea typeface="微软雅黑" panose="020B0503020204020204" pitchFamily="34" charset="-122"/>
                  <a:sym typeface="Roboto Thin"/>
                  <a:rtl val="0"/>
                </a:rPr>
                <a:t>V</a:t>
              </a:r>
            </a:p>
          </p:txBody>
        </p:sp>
        <p:sp>
          <p:nvSpPr>
            <p:cNvPr id="180" name="文本框 179">
              <a:extLst>
                <a:ext uri="{FF2B5EF4-FFF2-40B4-BE49-F238E27FC236}">
                  <a16:creationId xmlns:a16="http://schemas.microsoft.com/office/drawing/2014/main" id="{C01815F5-CDB4-38A3-EB28-32DD2CDCF8B1}"/>
                </a:ext>
              </a:extLst>
            </p:cNvPr>
            <p:cNvSpPr txBox="1"/>
            <p:nvPr/>
          </p:nvSpPr>
          <p:spPr>
            <a:xfrm rot="17185752">
              <a:off x="16550144" y="3520998"/>
              <a:ext cx="325396"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ALID</a:t>
              </a:r>
            </a:p>
          </p:txBody>
        </p:sp>
        <p:sp>
          <p:nvSpPr>
            <p:cNvPr id="181" name="文本框 180">
              <a:extLst>
                <a:ext uri="{FF2B5EF4-FFF2-40B4-BE49-F238E27FC236}">
                  <a16:creationId xmlns:a16="http://schemas.microsoft.com/office/drawing/2014/main" id="{00526FB0-92C9-78DE-3BE4-D3430E7F070E}"/>
                </a:ext>
              </a:extLst>
            </p:cNvPr>
            <p:cNvSpPr txBox="1"/>
            <p:nvPr/>
          </p:nvSpPr>
          <p:spPr>
            <a:xfrm rot="17185752">
              <a:off x="16597235" y="3553641"/>
              <a:ext cx="354250" cy="155132"/>
            </a:xfrm>
            <a:prstGeom prst="rect">
              <a:avLst/>
            </a:prstGeom>
            <a:noFill/>
            <a:effectLst/>
          </p:spPr>
          <p:txBody>
            <a:bodyPr wrap="none" lIns="87782" tIns="43891" rIns="87782" bIns="43891" rtlCol="0">
              <a:spAutoFit/>
            </a:bodyPr>
            <a:lstStyle/>
            <a:p>
              <a:pPr algn="l"/>
              <a:r>
                <a:rPr lang="zh-CN" altLang="en-US" sz="432" spc="45" baseline="0" dirty="0">
                  <a:ln/>
                  <a:solidFill>
                    <a:srgbClr val="F6F6F6"/>
                  </a:solidFill>
                  <a:latin typeface="微软雅黑" panose="020B0503020204020204" pitchFamily="34" charset="-122"/>
                  <a:ea typeface="微软雅黑" panose="020B0503020204020204" pitchFamily="34" charset="-122"/>
                  <a:sym typeface="Roboto Thin"/>
                  <a:rtl val="0"/>
                </a:rPr>
                <a:t>THRU</a:t>
              </a:r>
            </a:p>
          </p:txBody>
        </p:sp>
        <p:pic>
          <p:nvPicPr>
            <p:cNvPr id="190" name="图形 189">
              <a:extLst>
                <a:ext uri="{FF2B5EF4-FFF2-40B4-BE49-F238E27FC236}">
                  <a16:creationId xmlns:a16="http://schemas.microsoft.com/office/drawing/2014/main" id="{A1046B2C-F246-4720-D134-ECA57BE632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229733">
              <a:off x="13422489" y="4343274"/>
              <a:ext cx="1152138" cy="192024"/>
            </a:xfrm>
            <a:prstGeom prst="rect">
              <a:avLst/>
            </a:prstGeom>
            <a:effectLst/>
          </p:spPr>
        </p:pic>
        <p:pic>
          <p:nvPicPr>
            <p:cNvPr id="192" name="图形 191">
              <a:extLst>
                <a:ext uri="{FF2B5EF4-FFF2-40B4-BE49-F238E27FC236}">
                  <a16:creationId xmlns:a16="http://schemas.microsoft.com/office/drawing/2014/main" id="{0D4F428A-2025-4BEB-1CAD-A57315CAA0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7180358">
              <a:off x="15591158" y="2094501"/>
              <a:ext cx="283459" cy="155448"/>
            </a:xfrm>
            <a:prstGeom prst="rect">
              <a:avLst/>
            </a:prstGeom>
            <a:effectLst/>
          </p:spPr>
        </p:pic>
      </p:grpSp>
      <p:sp>
        <p:nvSpPr>
          <p:cNvPr id="80" name="文本框 79">
            <a:extLst>
              <a:ext uri="{FF2B5EF4-FFF2-40B4-BE49-F238E27FC236}">
                <a16:creationId xmlns:a16="http://schemas.microsoft.com/office/drawing/2014/main" id="{4CDB38D2-E284-E197-B358-BB47C5D71720}"/>
              </a:ext>
            </a:extLst>
          </p:cNvPr>
          <p:cNvSpPr txBox="1"/>
          <p:nvPr/>
        </p:nvSpPr>
        <p:spPr>
          <a:xfrm>
            <a:off x="3384499" y="5026154"/>
            <a:ext cx="2711501" cy="400110"/>
          </a:xfrm>
          <a:prstGeom prst="rect">
            <a:avLst/>
          </a:prstGeom>
          <a:noFill/>
        </p:spPr>
        <p:txBody>
          <a:bodyPr wrap="square" rtlCol="0">
            <a:noAutofit/>
          </a:bodyPr>
          <a:lstStyle/>
          <a:p>
            <a:pPr algn="r"/>
            <a:r>
              <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汇报时间：</a:t>
            </a:r>
            <a:r>
              <a:rPr lang="en-US" altLang="zh-CN"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20XX.XX.</a:t>
            </a:r>
            <a:endParaRPr lang="zh-CN" altLang="en-US" sz="20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endParaRPr>
          </a:p>
        </p:txBody>
      </p:sp>
    </p:spTree>
    <p:extLst>
      <p:ext uri="{BB962C8B-B14F-4D97-AF65-F5344CB8AC3E}">
        <p14:creationId xmlns:p14="http://schemas.microsoft.com/office/powerpoint/2010/main" val="394749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r>
              <a:rPr kumimoji="1" lang="en-US" altLang="zh-CN" dirty="0"/>
              <a:t>/</a:t>
            </a:r>
            <a:r>
              <a:rPr kumimoji="1" lang="zh-CN" altLang="en-US" dirty="0"/>
              <a:t>一品创享体</a:t>
            </a:r>
            <a:r>
              <a:rPr kumimoji="1" lang="en-US" altLang="zh-CN" dirty="0"/>
              <a:t>/</a:t>
            </a:r>
            <a:r>
              <a:rPr kumimoji="1" lang="en-US" altLang="zh-CN" dirty="0" err="1"/>
              <a:t>Bebas</a:t>
            </a:r>
            <a:endParaRPr kumimoji="1" lang="en" altLang="zh-CN" dirty="0"/>
          </a:p>
          <a:p>
            <a:r>
              <a:rPr kumimoji="1" lang="zh-CN" altLang="en-US" dirty="0"/>
              <a:t>英文 微软雅黑</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a:t>F</a:t>
            </a:r>
            <a:r>
              <a:rPr kumimoji="1" lang="en" altLang="zh-CN" dirty="0"/>
              <a:t>reepik</a:t>
            </a:r>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星星泡饭</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6">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 name="组合 3">
            <a:extLst>
              <a:ext uri="{FF2B5EF4-FFF2-40B4-BE49-F238E27FC236}">
                <a16:creationId xmlns:a16="http://schemas.microsoft.com/office/drawing/2014/main" id="{82FAEF63-526E-67F2-6C19-EDAC755FEAB6}"/>
              </a:ext>
            </a:extLst>
          </p:cNvPr>
          <p:cNvGrpSpPr/>
          <p:nvPr/>
        </p:nvGrpSpPr>
        <p:grpSpPr>
          <a:xfrm>
            <a:off x="8609919" y="5982855"/>
            <a:ext cx="3054080" cy="285897"/>
            <a:chOff x="6626002" y="760861"/>
            <a:chExt cx="3054080" cy="285897"/>
          </a:xfrm>
        </p:grpSpPr>
        <p:grpSp>
          <p:nvGrpSpPr>
            <p:cNvPr id="71" name="组合 70">
              <a:extLst>
                <a:ext uri="{FF2B5EF4-FFF2-40B4-BE49-F238E27FC236}">
                  <a16:creationId xmlns:a16="http://schemas.microsoft.com/office/drawing/2014/main" id="{9C88682E-553C-B887-50A8-5E23C48D1634}"/>
                </a:ext>
              </a:extLst>
            </p:cNvPr>
            <p:cNvGrpSpPr/>
            <p:nvPr/>
          </p:nvGrpSpPr>
          <p:grpSpPr>
            <a:xfrm>
              <a:off x="6626002" y="760861"/>
              <a:ext cx="3054080" cy="285897"/>
              <a:chOff x="2907513" y="5379658"/>
              <a:chExt cx="3054080" cy="285897"/>
            </a:xfrm>
          </p:grpSpPr>
          <p:grpSp>
            <p:nvGrpSpPr>
              <p:cNvPr id="66" name="组合 65">
                <a:extLst>
                  <a:ext uri="{FF2B5EF4-FFF2-40B4-BE49-F238E27FC236}">
                    <a16:creationId xmlns:a16="http://schemas.microsoft.com/office/drawing/2014/main" id="{968A840C-9546-2C2D-4A2D-8C6CDF39EB0C}"/>
                  </a:ext>
                </a:extLst>
              </p:cNvPr>
              <p:cNvGrpSpPr/>
              <p:nvPr/>
            </p:nvGrpSpPr>
            <p:grpSpPr>
              <a:xfrm>
                <a:off x="2907513" y="5382685"/>
                <a:ext cx="3054079" cy="282870"/>
                <a:chOff x="4264162" y="1470027"/>
                <a:chExt cx="3054079" cy="282870"/>
              </a:xfrm>
            </p:grpSpPr>
            <p:sp>
              <p:nvSpPr>
                <p:cNvPr id="61" name="矩形 60">
                  <a:extLst>
                    <a:ext uri="{FF2B5EF4-FFF2-40B4-BE49-F238E27FC236}">
                      <a16:creationId xmlns:a16="http://schemas.microsoft.com/office/drawing/2014/main" id="{254444F5-DC6E-3625-281B-5F3F10824B89}"/>
                    </a:ext>
                  </a:extLst>
                </p:cNvPr>
                <p:cNvSpPr/>
                <p:nvPr/>
              </p:nvSpPr>
              <p:spPr>
                <a:xfrm>
                  <a:off x="4264162" y="1470027"/>
                  <a:ext cx="3054079" cy="282870"/>
                </a:xfrm>
                <a:prstGeom prst="rect">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cxnSp>
              <p:nvCxnSpPr>
                <p:cNvPr id="63" name="直接连接符 62">
                  <a:extLst>
                    <a:ext uri="{FF2B5EF4-FFF2-40B4-BE49-F238E27FC236}">
                      <a16:creationId xmlns:a16="http://schemas.microsoft.com/office/drawing/2014/main" id="{DF521786-E999-BEC9-140E-A175F3DE3319}"/>
                    </a:ext>
                  </a:extLst>
                </p:cNvPr>
                <p:cNvCxnSpPr>
                  <a:cxnSpLocks/>
                </p:cNvCxnSpPr>
                <p:nvPr/>
              </p:nvCxnSpPr>
              <p:spPr>
                <a:xfrm>
                  <a:off x="6122365"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C5C888E7-BDA3-42F6-D3A0-1B0CA8CC1653}"/>
                    </a:ext>
                  </a:extLst>
                </p:cNvPr>
                <p:cNvCxnSpPr>
                  <a:cxnSpLocks/>
                </p:cNvCxnSpPr>
                <p:nvPr/>
              </p:nvCxnSpPr>
              <p:spPr>
                <a:xfrm>
                  <a:off x="7031230"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67" name="椭圆 66">
                <a:extLst>
                  <a:ext uri="{FF2B5EF4-FFF2-40B4-BE49-F238E27FC236}">
                    <a16:creationId xmlns:a16="http://schemas.microsoft.com/office/drawing/2014/main" id="{6BB9ABA5-B56A-0224-6715-0C40C33CC8F1}"/>
                  </a:ext>
                </a:extLst>
              </p:cNvPr>
              <p:cNvSpPr/>
              <p:nvPr/>
            </p:nvSpPr>
            <p:spPr>
              <a:xfrm>
                <a:off x="5680343" y="5386215"/>
                <a:ext cx="275486" cy="275486"/>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cxnSp>
            <p:nvCxnSpPr>
              <p:cNvPr id="69" name="直接连接符 68">
                <a:extLst>
                  <a:ext uri="{FF2B5EF4-FFF2-40B4-BE49-F238E27FC236}">
                    <a16:creationId xmlns:a16="http://schemas.microsoft.com/office/drawing/2014/main" id="{F6471724-2CEB-B727-DEC8-4ECB18DB3DC4}"/>
                  </a:ext>
                </a:extLst>
              </p:cNvPr>
              <p:cNvCxnSpPr>
                <a:cxnSpLocks/>
              </p:cNvCxnSpPr>
              <p:nvPr/>
            </p:nvCxnSpPr>
            <p:spPr>
              <a:xfrm flipV="1">
                <a:off x="5680344" y="5379658"/>
                <a:ext cx="281249" cy="285896"/>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3" name="椭圆 2">
              <a:extLst>
                <a:ext uri="{FF2B5EF4-FFF2-40B4-BE49-F238E27FC236}">
                  <a16:creationId xmlns:a16="http://schemas.microsoft.com/office/drawing/2014/main" id="{5E42258E-9E2B-ACD1-92FA-68F4B27E25F6}"/>
                </a:ext>
              </a:extLst>
            </p:cNvPr>
            <p:cNvSpPr/>
            <p:nvPr/>
          </p:nvSpPr>
          <p:spPr>
            <a:xfrm rot="20993118">
              <a:off x="8668143" y="839995"/>
              <a:ext cx="565063" cy="164614"/>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46" name="图形 26">
              <a:extLst>
                <a:ext uri="{FF2B5EF4-FFF2-40B4-BE49-F238E27FC236}">
                  <a16:creationId xmlns:a16="http://schemas.microsoft.com/office/drawing/2014/main" id="{8A114DAA-260B-781D-9E26-3892272CC703}"/>
                </a:ext>
              </a:extLst>
            </p:cNvPr>
            <p:cNvSpPr/>
            <p:nvPr/>
          </p:nvSpPr>
          <p:spPr>
            <a:xfrm rot="19941442">
              <a:off x="870907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49" name="图形 26">
              <a:extLst>
                <a:ext uri="{FF2B5EF4-FFF2-40B4-BE49-F238E27FC236}">
                  <a16:creationId xmlns:a16="http://schemas.microsoft.com/office/drawing/2014/main" id="{1EB91484-F0A8-3DA8-BD00-B4A3A6E46F85}"/>
                </a:ext>
              </a:extLst>
            </p:cNvPr>
            <p:cNvSpPr/>
            <p:nvPr/>
          </p:nvSpPr>
          <p:spPr>
            <a:xfrm rot="19941442">
              <a:off x="908250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34" name="任意多边形: 形状 33">
              <a:extLst>
                <a:ext uri="{FF2B5EF4-FFF2-40B4-BE49-F238E27FC236}">
                  <a16:creationId xmlns:a16="http://schemas.microsoft.com/office/drawing/2014/main" id="{08003057-C39A-8651-9FDE-13FA6DBBA101}"/>
                </a:ext>
              </a:extLst>
            </p:cNvPr>
            <p:cNvSpPr/>
            <p:nvPr/>
          </p:nvSpPr>
          <p:spPr>
            <a:xfrm rot="19800000">
              <a:off x="8875459" y="797065"/>
              <a:ext cx="171614" cy="240745"/>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a:effectLst/>
          </p:spPr>
          <p:txBody>
            <a:bodyPr lIns="39740" tIns="19870" rIns="39740" bIns="19870" rtlCol="0" anchor="ctr"/>
            <a:lstStyle/>
            <a:p>
              <a:endParaRPr lang="zh-CN" altLang="en-US" sz="782">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38" name="椭圆 37">
              <a:extLst>
                <a:ext uri="{FF2B5EF4-FFF2-40B4-BE49-F238E27FC236}">
                  <a16:creationId xmlns:a16="http://schemas.microsoft.com/office/drawing/2014/main" id="{37EB1440-A127-0E20-6FA9-32658D504A23}"/>
                </a:ext>
              </a:extLst>
            </p:cNvPr>
            <p:cNvSpPr/>
            <p:nvPr/>
          </p:nvSpPr>
          <p:spPr>
            <a:xfrm>
              <a:off x="7785566" y="825627"/>
              <a:ext cx="179955" cy="1799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solidFill>
                  <a:schemeClr val="accent2"/>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57" name="椭圆 56">
              <a:extLst>
                <a:ext uri="{FF2B5EF4-FFF2-40B4-BE49-F238E27FC236}">
                  <a16:creationId xmlns:a16="http://schemas.microsoft.com/office/drawing/2014/main" id="{724E3090-0198-0683-A857-28765902A169}"/>
                </a:ext>
              </a:extLst>
            </p:cNvPr>
            <p:cNvSpPr/>
            <p:nvPr/>
          </p:nvSpPr>
          <p:spPr>
            <a:xfrm>
              <a:off x="8248506" y="825627"/>
              <a:ext cx="179955" cy="17995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60" name="任意多边形: 形状 59">
              <a:extLst>
                <a:ext uri="{FF2B5EF4-FFF2-40B4-BE49-F238E27FC236}">
                  <a16:creationId xmlns:a16="http://schemas.microsoft.com/office/drawing/2014/main" id="{9D5AF540-84D2-82C0-DDC5-3BA7C32AF00D}"/>
                </a:ext>
              </a:extLst>
            </p:cNvPr>
            <p:cNvSpPr/>
            <p:nvPr/>
          </p:nvSpPr>
          <p:spPr>
            <a:xfrm flipH="1">
              <a:off x="799986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62" name="任意多边形: 形状 61">
              <a:extLst>
                <a:ext uri="{FF2B5EF4-FFF2-40B4-BE49-F238E27FC236}">
                  <a16:creationId xmlns:a16="http://schemas.microsoft.com/office/drawing/2014/main" id="{C4F15B0D-D54C-C3DE-12E2-B2E74E29AEEB}"/>
                </a:ext>
              </a:extLst>
            </p:cNvPr>
            <p:cNvSpPr/>
            <p:nvPr/>
          </p:nvSpPr>
          <p:spPr>
            <a:xfrm flipH="1">
              <a:off x="812418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31" name="文本框 30">
              <a:extLst>
                <a:ext uri="{FF2B5EF4-FFF2-40B4-BE49-F238E27FC236}">
                  <a16:creationId xmlns:a16="http://schemas.microsoft.com/office/drawing/2014/main" id="{E946220B-B92B-299E-81B1-B29FEE7B0DF8}"/>
                </a:ext>
              </a:extLst>
            </p:cNvPr>
            <p:cNvSpPr txBox="1"/>
            <p:nvPr/>
          </p:nvSpPr>
          <p:spPr>
            <a:xfrm>
              <a:off x="6635981" y="761558"/>
              <a:ext cx="670161" cy="160482"/>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MARKETING </a:t>
              </a:r>
            </a:p>
          </p:txBody>
        </p:sp>
        <p:sp>
          <p:nvSpPr>
            <p:cNvPr id="92" name="文本框 91">
              <a:extLst>
                <a:ext uri="{FF2B5EF4-FFF2-40B4-BE49-F238E27FC236}">
                  <a16:creationId xmlns:a16="http://schemas.microsoft.com/office/drawing/2014/main" id="{1E6FDB8A-E7CF-F872-8E25-F9E8EF4C0080}"/>
                </a:ext>
              </a:extLst>
            </p:cNvPr>
            <p:cNvSpPr txBox="1"/>
            <p:nvPr/>
          </p:nvSpPr>
          <p:spPr>
            <a:xfrm>
              <a:off x="7138071" y="876988"/>
              <a:ext cx="634895" cy="160482"/>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STRATEGIES</a:t>
              </a:r>
              <a:endParaRPr lang="zh-CN" altLang="en-US" sz="782"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sp>
        <p:nvSpPr>
          <p:cNvPr id="81" name="矩形: 圆角 80">
            <a:extLst>
              <a:ext uri="{FF2B5EF4-FFF2-40B4-BE49-F238E27FC236}">
                <a16:creationId xmlns:a16="http://schemas.microsoft.com/office/drawing/2014/main" id="{E8C51BD7-0DFE-B579-84CF-D8ACFA832853}"/>
              </a:ext>
            </a:extLst>
          </p:cNvPr>
          <p:cNvSpPr/>
          <p:nvPr/>
        </p:nvSpPr>
        <p:spPr>
          <a:xfrm flipV="1">
            <a:off x="2886300" y="1071147"/>
            <a:ext cx="593511" cy="45719"/>
          </a:xfrm>
          <a:prstGeom prst="roundRect">
            <a:avLst>
              <a:gd name="adj" fmla="val 50000"/>
            </a:avLst>
          </a:prstGeom>
          <a:gradFill>
            <a:gsLst>
              <a:gs pos="12000">
                <a:schemeClr val="accent2"/>
              </a:gs>
              <a:gs pos="86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42000">
                    <a:schemeClr val="accent2"/>
                  </a:gs>
                  <a:gs pos="100000">
                    <a:schemeClr val="accent5"/>
                  </a:gs>
                </a:gsLst>
                <a:lin ang="0" scaled="0"/>
              </a:gra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2" name="文本框 81">
            <a:extLst>
              <a:ext uri="{FF2B5EF4-FFF2-40B4-BE49-F238E27FC236}">
                <a16:creationId xmlns:a16="http://schemas.microsoft.com/office/drawing/2014/main" id="{1E1DD53E-D505-DC9A-D314-27021A54098B}"/>
              </a:ext>
            </a:extLst>
          </p:cNvPr>
          <p:cNvSpPr txBox="1"/>
          <p:nvPr/>
        </p:nvSpPr>
        <p:spPr>
          <a:xfrm>
            <a:off x="745365" y="923059"/>
            <a:ext cx="2031325" cy="1117229"/>
          </a:xfrm>
          <a:prstGeom prst="rect">
            <a:avLst/>
          </a:prstGeom>
          <a:noFill/>
        </p:spPr>
        <p:txBody>
          <a:bodyPr wrap="none" rtlCol="0">
            <a:noAutofit/>
          </a:bodyPr>
          <a:lstStyle/>
          <a:p>
            <a:pPr>
              <a:lnSpc>
                <a:spcPct val="90000"/>
              </a:lnSpc>
            </a:pPr>
            <a:r>
              <a:rPr lang="zh-CN" altLang="en-US" sz="7200" i="1" dirty="0">
                <a:solidFill>
                  <a:schemeClr val="bg1"/>
                </a:solidFill>
                <a:latin typeface="一品创享体" panose="02000000000000000000" pitchFamily="2" charset="-122"/>
                <a:ea typeface="一品创享体" panose="02000000000000000000" pitchFamily="2" charset="-122"/>
              </a:rPr>
              <a:t>目录</a:t>
            </a:r>
          </a:p>
        </p:txBody>
      </p:sp>
      <p:sp>
        <p:nvSpPr>
          <p:cNvPr id="83" name="文本框 82">
            <a:extLst>
              <a:ext uri="{FF2B5EF4-FFF2-40B4-BE49-F238E27FC236}">
                <a16:creationId xmlns:a16="http://schemas.microsoft.com/office/drawing/2014/main" id="{3FC78BFD-493D-D36C-B19A-CDC09EF4D366}"/>
              </a:ext>
            </a:extLst>
          </p:cNvPr>
          <p:cNvSpPr txBox="1"/>
          <p:nvPr/>
        </p:nvSpPr>
        <p:spPr>
          <a:xfrm>
            <a:off x="2748958" y="1347315"/>
            <a:ext cx="3951841" cy="584775"/>
          </a:xfrm>
          <a:prstGeom prst="rect">
            <a:avLst/>
          </a:prstGeom>
          <a:noFill/>
        </p:spPr>
        <p:txBody>
          <a:bodyPr wrap="square" rtlCol="0">
            <a:noAutofit/>
          </a:bodyPr>
          <a:lstStyle/>
          <a:p>
            <a:r>
              <a:rPr lang="en-US" altLang="zh-CN" sz="32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rPr>
              <a:t>CONTENTS</a:t>
            </a:r>
            <a:endParaRPr lang="zh-CN" altLang="en-US" sz="3200" dirty="0">
              <a:gradFill>
                <a:gsLst>
                  <a:gs pos="42000">
                    <a:schemeClr val="accent2"/>
                  </a:gs>
                  <a:gs pos="100000">
                    <a:schemeClr val="accent5"/>
                  </a:gs>
                </a:gsLst>
                <a:lin ang="0" scaled="0"/>
              </a:gradFill>
              <a:latin typeface="一品创享体" panose="02000000000000000000" pitchFamily="2" charset="-122"/>
              <a:ea typeface="一品创享体" panose="02000000000000000000" pitchFamily="2" charset="-122"/>
            </a:endParaRPr>
          </a:p>
        </p:txBody>
      </p:sp>
      <p:pic>
        <p:nvPicPr>
          <p:cNvPr id="84" name="图片 83" descr="图片包含 图标&#10;&#10;描述已自动生成">
            <a:extLst>
              <a:ext uri="{FF2B5EF4-FFF2-40B4-BE49-F238E27FC236}">
                <a16:creationId xmlns:a16="http://schemas.microsoft.com/office/drawing/2014/main" id="{238F9FBD-CC20-65F4-10A6-492B176494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00000">
            <a:off x="1651185" y="2579731"/>
            <a:ext cx="647610" cy="1059726"/>
          </a:xfrm>
          <a:prstGeom prst="rect">
            <a:avLst/>
          </a:prstGeom>
        </p:spPr>
      </p:pic>
      <p:sp>
        <p:nvSpPr>
          <p:cNvPr id="85" name="文本框 84">
            <a:extLst>
              <a:ext uri="{FF2B5EF4-FFF2-40B4-BE49-F238E27FC236}">
                <a16:creationId xmlns:a16="http://schemas.microsoft.com/office/drawing/2014/main" id="{D3EAD0E8-1880-194D-B371-D435FF81F593}"/>
              </a:ext>
            </a:extLst>
          </p:cNvPr>
          <p:cNvSpPr txBox="1"/>
          <p:nvPr/>
        </p:nvSpPr>
        <p:spPr>
          <a:xfrm>
            <a:off x="2786368" y="2686356"/>
            <a:ext cx="2236510" cy="707886"/>
          </a:xfrm>
          <a:prstGeom prst="rect">
            <a:avLst/>
          </a:prstGeom>
          <a:noFill/>
        </p:spPr>
        <p:txBody>
          <a:bodyPr wrap="none" rtlCol="0">
            <a:noAutofit/>
          </a:bodyPr>
          <a:lstStyle/>
          <a:p>
            <a:r>
              <a:rPr lang="zh-CN" altLang="en-US" sz="4000" dirty="0">
                <a:solidFill>
                  <a:schemeClr val="bg1"/>
                </a:solidFill>
                <a:latin typeface="一品创享体" panose="02000000000000000000" pitchFamily="2" charset="-122"/>
                <a:ea typeface="一品创享体" panose="02000000000000000000" pitchFamily="2" charset="-122"/>
              </a:rPr>
              <a:t>项目剖析</a:t>
            </a:r>
          </a:p>
        </p:txBody>
      </p:sp>
      <p:sp>
        <p:nvSpPr>
          <p:cNvPr id="86" name="文本框 85">
            <a:extLst>
              <a:ext uri="{FF2B5EF4-FFF2-40B4-BE49-F238E27FC236}">
                <a16:creationId xmlns:a16="http://schemas.microsoft.com/office/drawing/2014/main" id="{AE87C8C6-5D84-B1A4-0788-245D6AF711C4}"/>
              </a:ext>
            </a:extLst>
          </p:cNvPr>
          <p:cNvSpPr txBox="1"/>
          <p:nvPr/>
        </p:nvSpPr>
        <p:spPr>
          <a:xfrm>
            <a:off x="2795593" y="3207739"/>
            <a:ext cx="2217145"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PROJECT ANALYSIS</a:t>
            </a:r>
            <a:endParaRPr lang="zh-CN" altLang="en-US"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7" name="矩形: 圆角 86">
            <a:extLst>
              <a:ext uri="{FF2B5EF4-FFF2-40B4-BE49-F238E27FC236}">
                <a16:creationId xmlns:a16="http://schemas.microsoft.com/office/drawing/2014/main" id="{114A3A80-842A-4929-A2E5-073F57DE66D8}"/>
              </a:ext>
            </a:extLst>
          </p:cNvPr>
          <p:cNvSpPr/>
          <p:nvPr>
            <p:custDataLst>
              <p:tags r:id="rId1"/>
            </p:custDataLst>
          </p:nvPr>
        </p:nvSpPr>
        <p:spPr>
          <a:xfrm>
            <a:off x="1797543" y="2871551"/>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8" name="文本框 87">
            <a:extLst>
              <a:ext uri="{FF2B5EF4-FFF2-40B4-BE49-F238E27FC236}">
                <a16:creationId xmlns:a16="http://schemas.microsoft.com/office/drawing/2014/main" id="{397AB25C-4332-4153-92DF-08BC08AC97FD}"/>
              </a:ext>
            </a:extLst>
          </p:cNvPr>
          <p:cNvSpPr txBox="1"/>
          <p:nvPr/>
        </p:nvSpPr>
        <p:spPr>
          <a:xfrm>
            <a:off x="1818558" y="2935243"/>
            <a:ext cx="572593" cy="584775"/>
          </a:xfrm>
          <a:prstGeom prst="rect">
            <a:avLst/>
          </a:prstGeom>
          <a:noFill/>
        </p:spPr>
        <p:txBody>
          <a:bodyPr wrap="none" rtlCol="0">
            <a:no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01</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9" name="组合 88">
            <a:extLst>
              <a:ext uri="{FF2B5EF4-FFF2-40B4-BE49-F238E27FC236}">
                <a16:creationId xmlns:a16="http://schemas.microsoft.com/office/drawing/2014/main" id="{56F433DD-B931-4D94-2AE4-5484413158E8}"/>
              </a:ext>
            </a:extLst>
          </p:cNvPr>
          <p:cNvGrpSpPr/>
          <p:nvPr/>
        </p:nvGrpSpPr>
        <p:grpSpPr>
          <a:xfrm>
            <a:off x="2722141" y="2811681"/>
            <a:ext cx="33997" cy="630917"/>
            <a:chOff x="5390332" y="3321081"/>
            <a:chExt cx="33997" cy="630917"/>
          </a:xfrm>
        </p:grpSpPr>
        <p:cxnSp>
          <p:nvCxnSpPr>
            <p:cNvPr id="90" name="直接连接符 89">
              <a:extLst>
                <a:ext uri="{FF2B5EF4-FFF2-40B4-BE49-F238E27FC236}">
                  <a16:creationId xmlns:a16="http://schemas.microsoft.com/office/drawing/2014/main" id="{23E91E33-B8C3-FC98-C6F0-DA22EA2209C9}"/>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1" name="组合 90">
              <a:extLst>
                <a:ext uri="{FF2B5EF4-FFF2-40B4-BE49-F238E27FC236}">
                  <a16:creationId xmlns:a16="http://schemas.microsoft.com/office/drawing/2014/main" id="{6191DD68-F2D3-2F72-DCF3-24C42E7E7DA1}"/>
                </a:ext>
              </a:extLst>
            </p:cNvPr>
            <p:cNvGrpSpPr/>
            <p:nvPr/>
          </p:nvGrpSpPr>
          <p:grpSpPr>
            <a:xfrm rot="10800000">
              <a:off x="5390332" y="3918001"/>
              <a:ext cx="33997" cy="33997"/>
              <a:chOff x="11926871" y="2747553"/>
              <a:chExt cx="12696" cy="12696"/>
            </a:xfrm>
          </p:grpSpPr>
          <p:sp>
            <p:nvSpPr>
              <p:cNvPr id="100" name="矩形 99">
                <a:extLst>
                  <a:ext uri="{FF2B5EF4-FFF2-40B4-BE49-F238E27FC236}">
                    <a16:creationId xmlns:a16="http://schemas.microsoft.com/office/drawing/2014/main" id="{A4B8141C-D0C9-2892-88C6-E8650807F9DA}"/>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1" name="矩形 100">
                <a:extLst>
                  <a:ext uri="{FF2B5EF4-FFF2-40B4-BE49-F238E27FC236}">
                    <a16:creationId xmlns:a16="http://schemas.microsoft.com/office/drawing/2014/main" id="{A49A3D70-4EF2-5C20-E6CA-B0B12A4CC45E}"/>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3" name="组合 92">
              <a:extLst>
                <a:ext uri="{FF2B5EF4-FFF2-40B4-BE49-F238E27FC236}">
                  <a16:creationId xmlns:a16="http://schemas.microsoft.com/office/drawing/2014/main" id="{2DAF3814-595B-7A72-D3EF-9FD293BF9D51}"/>
                </a:ext>
              </a:extLst>
            </p:cNvPr>
            <p:cNvGrpSpPr/>
            <p:nvPr/>
          </p:nvGrpSpPr>
          <p:grpSpPr>
            <a:xfrm rot="10800000">
              <a:off x="5390332" y="3629342"/>
              <a:ext cx="33997" cy="33997"/>
              <a:chOff x="11926873" y="355451"/>
              <a:chExt cx="12696" cy="12696"/>
            </a:xfrm>
          </p:grpSpPr>
          <p:sp>
            <p:nvSpPr>
              <p:cNvPr id="98" name="矩形 97">
                <a:extLst>
                  <a:ext uri="{FF2B5EF4-FFF2-40B4-BE49-F238E27FC236}">
                    <a16:creationId xmlns:a16="http://schemas.microsoft.com/office/drawing/2014/main" id="{46249D07-DE50-71CD-B657-84A0DCA4B6C2}"/>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9" name="矩形 98">
                <a:extLst>
                  <a:ext uri="{FF2B5EF4-FFF2-40B4-BE49-F238E27FC236}">
                    <a16:creationId xmlns:a16="http://schemas.microsoft.com/office/drawing/2014/main" id="{D16CE92B-B65D-4A91-302A-0DB4639E7CF7}"/>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5" name="组合 94">
              <a:extLst>
                <a:ext uri="{FF2B5EF4-FFF2-40B4-BE49-F238E27FC236}">
                  <a16:creationId xmlns:a16="http://schemas.microsoft.com/office/drawing/2014/main" id="{36D43515-9FE6-6DB2-9498-CDAB9FBA1A72}"/>
                </a:ext>
              </a:extLst>
            </p:cNvPr>
            <p:cNvGrpSpPr/>
            <p:nvPr/>
          </p:nvGrpSpPr>
          <p:grpSpPr>
            <a:xfrm rot="10800000">
              <a:off x="5390332" y="3321081"/>
              <a:ext cx="33997" cy="33997"/>
              <a:chOff x="11926873" y="-2200396"/>
              <a:chExt cx="12696" cy="12696"/>
            </a:xfrm>
          </p:grpSpPr>
          <p:sp>
            <p:nvSpPr>
              <p:cNvPr id="96" name="矩形 95">
                <a:extLst>
                  <a:ext uri="{FF2B5EF4-FFF2-40B4-BE49-F238E27FC236}">
                    <a16:creationId xmlns:a16="http://schemas.microsoft.com/office/drawing/2014/main" id="{B7CACF3D-3FE4-0F1E-DEA7-69703669B72B}"/>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7" name="矩形 96">
                <a:extLst>
                  <a:ext uri="{FF2B5EF4-FFF2-40B4-BE49-F238E27FC236}">
                    <a16:creationId xmlns:a16="http://schemas.microsoft.com/office/drawing/2014/main" id="{B276F5A3-94C4-A40F-6ACF-217A62112744}"/>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pic>
        <p:nvPicPr>
          <p:cNvPr id="102" name="图片 101" descr="图片包含 图标&#10;&#10;描述已自动生成">
            <a:extLst>
              <a:ext uri="{FF2B5EF4-FFF2-40B4-BE49-F238E27FC236}">
                <a16:creationId xmlns:a16="http://schemas.microsoft.com/office/drawing/2014/main" id="{F089AF66-F41E-294C-2C3E-02F8B1EDD8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00000">
            <a:off x="1651185" y="4297356"/>
            <a:ext cx="647610" cy="1059726"/>
          </a:xfrm>
          <a:prstGeom prst="rect">
            <a:avLst/>
          </a:prstGeom>
        </p:spPr>
      </p:pic>
      <p:sp>
        <p:nvSpPr>
          <p:cNvPr id="103" name="文本框 102">
            <a:extLst>
              <a:ext uri="{FF2B5EF4-FFF2-40B4-BE49-F238E27FC236}">
                <a16:creationId xmlns:a16="http://schemas.microsoft.com/office/drawing/2014/main" id="{BD603AA8-CA14-E14D-E8E4-4D9DE96136FB}"/>
              </a:ext>
            </a:extLst>
          </p:cNvPr>
          <p:cNvSpPr txBox="1"/>
          <p:nvPr/>
        </p:nvSpPr>
        <p:spPr>
          <a:xfrm>
            <a:off x="2786368" y="4403981"/>
            <a:ext cx="2749471" cy="707886"/>
          </a:xfrm>
          <a:prstGeom prst="rect">
            <a:avLst/>
          </a:prstGeom>
          <a:noFill/>
        </p:spPr>
        <p:txBody>
          <a:bodyPr wrap="none" rtlCol="0">
            <a:noAutofit/>
          </a:bodyPr>
          <a:lstStyle/>
          <a:p>
            <a:r>
              <a:rPr lang="zh-CN" altLang="en-US" sz="4000" dirty="0">
                <a:solidFill>
                  <a:schemeClr val="bg1"/>
                </a:solidFill>
                <a:latin typeface="一品创享体" panose="02000000000000000000" pitchFamily="2" charset="-122"/>
                <a:ea typeface="一品创享体" panose="02000000000000000000" pitchFamily="2" charset="-122"/>
              </a:rPr>
              <a:t>策略与创意</a:t>
            </a:r>
          </a:p>
        </p:txBody>
      </p:sp>
      <p:sp>
        <p:nvSpPr>
          <p:cNvPr id="104" name="文本框 103">
            <a:extLst>
              <a:ext uri="{FF2B5EF4-FFF2-40B4-BE49-F238E27FC236}">
                <a16:creationId xmlns:a16="http://schemas.microsoft.com/office/drawing/2014/main" id="{C634EFC4-0F47-BD7A-5890-F32E8F4664F5}"/>
              </a:ext>
            </a:extLst>
          </p:cNvPr>
          <p:cNvSpPr txBox="1"/>
          <p:nvPr/>
        </p:nvSpPr>
        <p:spPr>
          <a:xfrm>
            <a:off x="2795593" y="4925364"/>
            <a:ext cx="3106171"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STRATEGY AND CREATIVITY</a:t>
            </a:r>
          </a:p>
        </p:txBody>
      </p:sp>
      <p:sp>
        <p:nvSpPr>
          <p:cNvPr id="105" name="矩形: 圆角 104">
            <a:extLst>
              <a:ext uri="{FF2B5EF4-FFF2-40B4-BE49-F238E27FC236}">
                <a16:creationId xmlns:a16="http://schemas.microsoft.com/office/drawing/2014/main" id="{4A9990B5-377C-BA04-AD98-E5F679257F9D}"/>
              </a:ext>
            </a:extLst>
          </p:cNvPr>
          <p:cNvSpPr/>
          <p:nvPr>
            <p:custDataLst>
              <p:tags r:id="rId2"/>
            </p:custDataLst>
          </p:nvPr>
        </p:nvSpPr>
        <p:spPr>
          <a:xfrm>
            <a:off x="1797543" y="4589176"/>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文本框 105">
            <a:extLst>
              <a:ext uri="{FF2B5EF4-FFF2-40B4-BE49-F238E27FC236}">
                <a16:creationId xmlns:a16="http://schemas.microsoft.com/office/drawing/2014/main" id="{904FED38-7AB8-8083-8C8B-CE062F33120C}"/>
              </a:ext>
            </a:extLst>
          </p:cNvPr>
          <p:cNvSpPr txBox="1"/>
          <p:nvPr/>
        </p:nvSpPr>
        <p:spPr>
          <a:xfrm>
            <a:off x="1780458" y="4652868"/>
            <a:ext cx="671979" cy="584775"/>
          </a:xfrm>
          <a:prstGeom prst="rect">
            <a:avLst/>
          </a:prstGeom>
          <a:noFill/>
        </p:spPr>
        <p:txBody>
          <a:bodyPr wrap="none" rtlCol="0">
            <a:no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03</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107" name="组合 106">
            <a:extLst>
              <a:ext uri="{FF2B5EF4-FFF2-40B4-BE49-F238E27FC236}">
                <a16:creationId xmlns:a16="http://schemas.microsoft.com/office/drawing/2014/main" id="{C255C18E-9335-F539-E4EE-D0E7438D7759}"/>
              </a:ext>
            </a:extLst>
          </p:cNvPr>
          <p:cNvGrpSpPr/>
          <p:nvPr/>
        </p:nvGrpSpPr>
        <p:grpSpPr>
          <a:xfrm>
            <a:off x="2722141" y="4529306"/>
            <a:ext cx="33997" cy="630917"/>
            <a:chOff x="5390332" y="3321081"/>
            <a:chExt cx="33997" cy="630917"/>
          </a:xfrm>
        </p:grpSpPr>
        <p:cxnSp>
          <p:nvCxnSpPr>
            <p:cNvPr id="108" name="直接连接符 107">
              <a:extLst>
                <a:ext uri="{FF2B5EF4-FFF2-40B4-BE49-F238E27FC236}">
                  <a16:creationId xmlns:a16="http://schemas.microsoft.com/office/drawing/2014/main" id="{243F1218-70EA-B800-6E1A-C8E93D8D553B}"/>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B672FF63-F733-0292-6E24-85AC21495285}"/>
                </a:ext>
              </a:extLst>
            </p:cNvPr>
            <p:cNvGrpSpPr/>
            <p:nvPr/>
          </p:nvGrpSpPr>
          <p:grpSpPr>
            <a:xfrm rot="10800000">
              <a:off x="5390332" y="3918001"/>
              <a:ext cx="33997" cy="33997"/>
              <a:chOff x="11926871" y="2747553"/>
              <a:chExt cx="12696" cy="12696"/>
            </a:xfrm>
          </p:grpSpPr>
          <p:sp>
            <p:nvSpPr>
              <p:cNvPr id="116" name="矩形 115">
                <a:extLst>
                  <a:ext uri="{FF2B5EF4-FFF2-40B4-BE49-F238E27FC236}">
                    <a16:creationId xmlns:a16="http://schemas.microsoft.com/office/drawing/2014/main" id="{B5E855A6-4EB8-F2CA-52E9-92CAD55BAD2B}"/>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7" name="矩形 116">
                <a:extLst>
                  <a:ext uri="{FF2B5EF4-FFF2-40B4-BE49-F238E27FC236}">
                    <a16:creationId xmlns:a16="http://schemas.microsoft.com/office/drawing/2014/main" id="{DAFE57D0-BD8D-4372-009A-6A5C0CF9D5EA}"/>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0" name="组合 109">
              <a:extLst>
                <a:ext uri="{FF2B5EF4-FFF2-40B4-BE49-F238E27FC236}">
                  <a16:creationId xmlns:a16="http://schemas.microsoft.com/office/drawing/2014/main" id="{BF04DD61-E74E-FA5C-7DB4-57B2342836BE}"/>
                </a:ext>
              </a:extLst>
            </p:cNvPr>
            <p:cNvGrpSpPr/>
            <p:nvPr/>
          </p:nvGrpSpPr>
          <p:grpSpPr>
            <a:xfrm rot="10800000">
              <a:off x="5390332" y="3629342"/>
              <a:ext cx="33997" cy="33997"/>
              <a:chOff x="11926873" y="355451"/>
              <a:chExt cx="12696" cy="12696"/>
            </a:xfrm>
          </p:grpSpPr>
          <p:sp>
            <p:nvSpPr>
              <p:cNvPr id="114" name="矩形 113">
                <a:extLst>
                  <a:ext uri="{FF2B5EF4-FFF2-40B4-BE49-F238E27FC236}">
                    <a16:creationId xmlns:a16="http://schemas.microsoft.com/office/drawing/2014/main" id="{06364E46-37E9-F45C-3506-A7F2D341B2AA}"/>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5" name="矩形 114">
                <a:extLst>
                  <a:ext uri="{FF2B5EF4-FFF2-40B4-BE49-F238E27FC236}">
                    <a16:creationId xmlns:a16="http://schemas.microsoft.com/office/drawing/2014/main" id="{D5DEF0EB-E320-B762-2659-1515CC354909}"/>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94A3B3DE-777C-BDE2-9A9F-A804976F8569}"/>
                </a:ext>
              </a:extLst>
            </p:cNvPr>
            <p:cNvGrpSpPr/>
            <p:nvPr/>
          </p:nvGrpSpPr>
          <p:grpSpPr>
            <a:xfrm rot="10800000">
              <a:off x="5390332" y="3321081"/>
              <a:ext cx="33997" cy="33997"/>
              <a:chOff x="11926873" y="-2200396"/>
              <a:chExt cx="12696" cy="12696"/>
            </a:xfrm>
          </p:grpSpPr>
          <p:sp>
            <p:nvSpPr>
              <p:cNvPr id="112" name="矩形 111">
                <a:extLst>
                  <a:ext uri="{FF2B5EF4-FFF2-40B4-BE49-F238E27FC236}">
                    <a16:creationId xmlns:a16="http://schemas.microsoft.com/office/drawing/2014/main" id="{7A5622EE-4CF0-13B1-4770-25DAF778349B}"/>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3" name="矩形 112">
                <a:extLst>
                  <a:ext uri="{FF2B5EF4-FFF2-40B4-BE49-F238E27FC236}">
                    <a16:creationId xmlns:a16="http://schemas.microsoft.com/office/drawing/2014/main" id="{7B36E63B-BD22-700F-063F-4D996F976757}"/>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pic>
        <p:nvPicPr>
          <p:cNvPr id="215" name="图片 214" descr="图片包含 图标&#10;&#10;描述已自动生成">
            <a:extLst>
              <a:ext uri="{FF2B5EF4-FFF2-40B4-BE49-F238E27FC236}">
                <a16:creationId xmlns:a16="http://schemas.microsoft.com/office/drawing/2014/main" id="{640CE566-C98A-3CE2-D144-3E97295A6D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00000">
            <a:off x="6308065" y="2579731"/>
            <a:ext cx="647610" cy="1059726"/>
          </a:xfrm>
          <a:prstGeom prst="rect">
            <a:avLst/>
          </a:prstGeom>
        </p:spPr>
      </p:pic>
      <p:sp>
        <p:nvSpPr>
          <p:cNvPr id="216" name="文本框 215">
            <a:extLst>
              <a:ext uri="{FF2B5EF4-FFF2-40B4-BE49-F238E27FC236}">
                <a16:creationId xmlns:a16="http://schemas.microsoft.com/office/drawing/2014/main" id="{9C1A0CCA-4120-223D-47B3-81F46CE5FFD9}"/>
              </a:ext>
            </a:extLst>
          </p:cNvPr>
          <p:cNvSpPr txBox="1"/>
          <p:nvPr/>
        </p:nvSpPr>
        <p:spPr>
          <a:xfrm>
            <a:off x="7443248" y="2686356"/>
            <a:ext cx="2236510" cy="707886"/>
          </a:xfrm>
          <a:prstGeom prst="rect">
            <a:avLst/>
          </a:prstGeom>
          <a:noFill/>
        </p:spPr>
        <p:txBody>
          <a:bodyPr wrap="none" rtlCol="0">
            <a:noAutofit/>
          </a:bodyPr>
          <a:lstStyle/>
          <a:p>
            <a:r>
              <a:rPr lang="zh-CN" altLang="en-US" sz="4000" dirty="0">
                <a:solidFill>
                  <a:schemeClr val="bg1"/>
                </a:solidFill>
                <a:latin typeface="一品创享体" panose="02000000000000000000" pitchFamily="2" charset="-122"/>
                <a:ea typeface="一品创享体" panose="02000000000000000000" pitchFamily="2" charset="-122"/>
              </a:rPr>
              <a:t>执行策划</a:t>
            </a:r>
          </a:p>
        </p:txBody>
      </p:sp>
      <p:sp>
        <p:nvSpPr>
          <p:cNvPr id="217" name="文本框 216">
            <a:extLst>
              <a:ext uri="{FF2B5EF4-FFF2-40B4-BE49-F238E27FC236}">
                <a16:creationId xmlns:a16="http://schemas.microsoft.com/office/drawing/2014/main" id="{A99AEB40-413C-1B44-FAA2-ABC0D11B2050}"/>
              </a:ext>
            </a:extLst>
          </p:cNvPr>
          <p:cNvSpPr txBox="1"/>
          <p:nvPr/>
        </p:nvSpPr>
        <p:spPr>
          <a:xfrm>
            <a:off x="7452473" y="3207739"/>
            <a:ext cx="2106410"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EXECUTION PLAN</a:t>
            </a:r>
          </a:p>
        </p:txBody>
      </p:sp>
      <p:sp>
        <p:nvSpPr>
          <p:cNvPr id="218" name="矩形: 圆角 217">
            <a:extLst>
              <a:ext uri="{FF2B5EF4-FFF2-40B4-BE49-F238E27FC236}">
                <a16:creationId xmlns:a16="http://schemas.microsoft.com/office/drawing/2014/main" id="{95E5D970-A39F-926E-CFC8-031F1308B0FB}"/>
              </a:ext>
            </a:extLst>
          </p:cNvPr>
          <p:cNvSpPr/>
          <p:nvPr>
            <p:custDataLst>
              <p:tags r:id="rId3"/>
            </p:custDataLst>
          </p:nvPr>
        </p:nvSpPr>
        <p:spPr>
          <a:xfrm>
            <a:off x="6454423" y="2871551"/>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9" name="文本框 218">
            <a:extLst>
              <a:ext uri="{FF2B5EF4-FFF2-40B4-BE49-F238E27FC236}">
                <a16:creationId xmlns:a16="http://schemas.microsoft.com/office/drawing/2014/main" id="{185C4101-B1DE-BCD4-4B18-B551C9A81B6B}"/>
              </a:ext>
            </a:extLst>
          </p:cNvPr>
          <p:cNvSpPr txBox="1"/>
          <p:nvPr/>
        </p:nvSpPr>
        <p:spPr>
          <a:xfrm>
            <a:off x="6437338" y="2935243"/>
            <a:ext cx="671979" cy="584775"/>
          </a:xfrm>
          <a:prstGeom prst="rect">
            <a:avLst/>
          </a:prstGeom>
          <a:noFill/>
        </p:spPr>
        <p:txBody>
          <a:bodyPr wrap="none" rtlCol="0">
            <a:no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02</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220" name="组合 219">
            <a:extLst>
              <a:ext uri="{FF2B5EF4-FFF2-40B4-BE49-F238E27FC236}">
                <a16:creationId xmlns:a16="http://schemas.microsoft.com/office/drawing/2014/main" id="{959E657E-B645-3C88-4F07-8921FBF44602}"/>
              </a:ext>
            </a:extLst>
          </p:cNvPr>
          <p:cNvGrpSpPr/>
          <p:nvPr/>
        </p:nvGrpSpPr>
        <p:grpSpPr>
          <a:xfrm>
            <a:off x="7379021" y="2811681"/>
            <a:ext cx="33997" cy="630917"/>
            <a:chOff x="5390332" y="3321081"/>
            <a:chExt cx="33997" cy="630917"/>
          </a:xfrm>
        </p:grpSpPr>
        <p:cxnSp>
          <p:nvCxnSpPr>
            <p:cNvPr id="221" name="直接连接符 220">
              <a:extLst>
                <a:ext uri="{FF2B5EF4-FFF2-40B4-BE49-F238E27FC236}">
                  <a16:creationId xmlns:a16="http://schemas.microsoft.com/office/drawing/2014/main" id="{48A20314-35B3-D5CA-98ED-2E9FBBDE7626}"/>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222" name="组合 221">
              <a:extLst>
                <a:ext uri="{FF2B5EF4-FFF2-40B4-BE49-F238E27FC236}">
                  <a16:creationId xmlns:a16="http://schemas.microsoft.com/office/drawing/2014/main" id="{56B2D8B6-7EDE-5C0C-4970-A2BDB407877A}"/>
                </a:ext>
              </a:extLst>
            </p:cNvPr>
            <p:cNvGrpSpPr/>
            <p:nvPr/>
          </p:nvGrpSpPr>
          <p:grpSpPr>
            <a:xfrm rot="10800000">
              <a:off x="5390332" y="3918001"/>
              <a:ext cx="33997" cy="33997"/>
              <a:chOff x="11926871" y="2747553"/>
              <a:chExt cx="12696" cy="12696"/>
            </a:xfrm>
          </p:grpSpPr>
          <p:sp>
            <p:nvSpPr>
              <p:cNvPr id="229" name="矩形 228">
                <a:extLst>
                  <a:ext uri="{FF2B5EF4-FFF2-40B4-BE49-F238E27FC236}">
                    <a16:creationId xmlns:a16="http://schemas.microsoft.com/office/drawing/2014/main" id="{08C8C112-0B41-6737-CA07-53B69A5DA77E}"/>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0" name="矩形 229">
                <a:extLst>
                  <a:ext uri="{FF2B5EF4-FFF2-40B4-BE49-F238E27FC236}">
                    <a16:creationId xmlns:a16="http://schemas.microsoft.com/office/drawing/2014/main" id="{2A8F7E0C-D343-02E6-A90D-FBDD34C232C8}"/>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23" name="组合 222">
              <a:extLst>
                <a:ext uri="{FF2B5EF4-FFF2-40B4-BE49-F238E27FC236}">
                  <a16:creationId xmlns:a16="http://schemas.microsoft.com/office/drawing/2014/main" id="{905D0069-9ACF-49CB-A00D-415CB3AF95A0}"/>
                </a:ext>
              </a:extLst>
            </p:cNvPr>
            <p:cNvGrpSpPr/>
            <p:nvPr/>
          </p:nvGrpSpPr>
          <p:grpSpPr>
            <a:xfrm rot="10800000">
              <a:off x="5390332" y="3629342"/>
              <a:ext cx="33997" cy="33997"/>
              <a:chOff x="11926873" y="355451"/>
              <a:chExt cx="12696" cy="12696"/>
            </a:xfrm>
          </p:grpSpPr>
          <p:sp>
            <p:nvSpPr>
              <p:cNvPr id="227" name="矩形 226">
                <a:extLst>
                  <a:ext uri="{FF2B5EF4-FFF2-40B4-BE49-F238E27FC236}">
                    <a16:creationId xmlns:a16="http://schemas.microsoft.com/office/drawing/2014/main" id="{938FA8B5-742B-EB6B-BA4A-2A638F51575C}"/>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8" name="矩形 227">
                <a:extLst>
                  <a:ext uri="{FF2B5EF4-FFF2-40B4-BE49-F238E27FC236}">
                    <a16:creationId xmlns:a16="http://schemas.microsoft.com/office/drawing/2014/main" id="{CE816F5F-99D8-D5C5-FFB9-77DB65127B2F}"/>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24" name="组合 223">
              <a:extLst>
                <a:ext uri="{FF2B5EF4-FFF2-40B4-BE49-F238E27FC236}">
                  <a16:creationId xmlns:a16="http://schemas.microsoft.com/office/drawing/2014/main" id="{1D3793B2-6D8F-F44A-F410-B8EDFD36F7C6}"/>
                </a:ext>
              </a:extLst>
            </p:cNvPr>
            <p:cNvGrpSpPr/>
            <p:nvPr/>
          </p:nvGrpSpPr>
          <p:grpSpPr>
            <a:xfrm rot="10800000">
              <a:off x="5390332" y="3321081"/>
              <a:ext cx="33997" cy="33997"/>
              <a:chOff x="11926873" y="-2200396"/>
              <a:chExt cx="12696" cy="12696"/>
            </a:xfrm>
          </p:grpSpPr>
          <p:sp>
            <p:nvSpPr>
              <p:cNvPr id="225" name="矩形 224">
                <a:extLst>
                  <a:ext uri="{FF2B5EF4-FFF2-40B4-BE49-F238E27FC236}">
                    <a16:creationId xmlns:a16="http://schemas.microsoft.com/office/drawing/2014/main" id="{ABF4DF74-0293-B767-3397-E65950E129D4}"/>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6" name="矩形 225">
                <a:extLst>
                  <a:ext uri="{FF2B5EF4-FFF2-40B4-BE49-F238E27FC236}">
                    <a16:creationId xmlns:a16="http://schemas.microsoft.com/office/drawing/2014/main" id="{7FEC58A5-0BCA-39CD-4FF2-05E3536FC643}"/>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pic>
        <p:nvPicPr>
          <p:cNvPr id="231" name="图片 230" descr="图片包含 图标&#10;&#10;描述已自动生成">
            <a:extLst>
              <a:ext uri="{FF2B5EF4-FFF2-40B4-BE49-F238E27FC236}">
                <a16:creationId xmlns:a16="http://schemas.microsoft.com/office/drawing/2014/main" id="{0226EEFB-1AEB-5992-9696-2C6B2323EF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00000">
            <a:off x="6308065" y="4297356"/>
            <a:ext cx="647610" cy="1059726"/>
          </a:xfrm>
          <a:prstGeom prst="rect">
            <a:avLst/>
          </a:prstGeom>
        </p:spPr>
      </p:pic>
      <p:sp>
        <p:nvSpPr>
          <p:cNvPr id="232" name="文本框 231">
            <a:extLst>
              <a:ext uri="{FF2B5EF4-FFF2-40B4-BE49-F238E27FC236}">
                <a16:creationId xmlns:a16="http://schemas.microsoft.com/office/drawing/2014/main" id="{6EDB0444-EA16-65B6-0344-CC1E1334F24B}"/>
              </a:ext>
            </a:extLst>
          </p:cNvPr>
          <p:cNvSpPr txBox="1"/>
          <p:nvPr/>
        </p:nvSpPr>
        <p:spPr>
          <a:xfrm>
            <a:off x="7443248" y="4403981"/>
            <a:ext cx="3757760" cy="707886"/>
          </a:xfrm>
          <a:prstGeom prst="rect">
            <a:avLst/>
          </a:prstGeom>
          <a:noFill/>
        </p:spPr>
        <p:txBody>
          <a:bodyPr wrap="none" rtlCol="0">
            <a:noAutofit/>
          </a:bodyPr>
          <a:lstStyle/>
          <a:p>
            <a:r>
              <a:rPr lang="zh-CN" altLang="en-US" sz="4000" dirty="0">
                <a:solidFill>
                  <a:schemeClr val="bg1"/>
                </a:solidFill>
                <a:latin typeface="一品创享体" panose="02000000000000000000" pitchFamily="2" charset="-122"/>
                <a:ea typeface="一品创享体" panose="02000000000000000000" pitchFamily="2" charset="-122"/>
              </a:rPr>
              <a:t>媒体及</a:t>
            </a:r>
            <a:r>
              <a:rPr lang="en-US" altLang="zh-CN" sz="4000" dirty="0">
                <a:solidFill>
                  <a:schemeClr val="bg1"/>
                </a:solidFill>
                <a:latin typeface="一品创享体" panose="02000000000000000000" pitchFamily="2" charset="-122"/>
                <a:ea typeface="一品创享体" panose="02000000000000000000" pitchFamily="2" charset="-122"/>
              </a:rPr>
              <a:t>KOL</a:t>
            </a:r>
            <a:r>
              <a:rPr lang="zh-CN" altLang="en-US" sz="4000" dirty="0">
                <a:solidFill>
                  <a:schemeClr val="bg1"/>
                </a:solidFill>
                <a:latin typeface="一品创享体" panose="02000000000000000000" pitchFamily="2" charset="-122"/>
                <a:ea typeface="一品创享体" panose="02000000000000000000" pitchFamily="2" charset="-122"/>
              </a:rPr>
              <a:t>建议</a:t>
            </a:r>
          </a:p>
        </p:txBody>
      </p:sp>
      <p:sp>
        <p:nvSpPr>
          <p:cNvPr id="233" name="文本框 232">
            <a:extLst>
              <a:ext uri="{FF2B5EF4-FFF2-40B4-BE49-F238E27FC236}">
                <a16:creationId xmlns:a16="http://schemas.microsoft.com/office/drawing/2014/main" id="{2EA56240-9598-8BED-8DDC-0E2A76BA83C7}"/>
              </a:ext>
            </a:extLst>
          </p:cNvPr>
          <p:cNvSpPr txBox="1"/>
          <p:nvPr/>
        </p:nvSpPr>
        <p:spPr>
          <a:xfrm>
            <a:off x="7452473" y="4925364"/>
            <a:ext cx="3566361" cy="369332"/>
          </a:xfrm>
          <a:prstGeom prst="rect">
            <a:avLst/>
          </a:prstGeom>
          <a:noFill/>
        </p:spPr>
        <p:txBody>
          <a:bodyPr wrap="none" rtlCol="0">
            <a:noAutofit/>
          </a:bodyPr>
          <a:lstStyle/>
          <a:p>
            <a:r>
              <a:rPr lang="en-US" altLang="zh-CN"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MEDIA AND KOL SUGGESTIONS</a:t>
            </a:r>
          </a:p>
        </p:txBody>
      </p:sp>
      <p:sp>
        <p:nvSpPr>
          <p:cNvPr id="234" name="矩形: 圆角 233">
            <a:extLst>
              <a:ext uri="{FF2B5EF4-FFF2-40B4-BE49-F238E27FC236}">
                <a16:creationId xmlns:a16="http://schemas.microsoft.com/office/drawing/2014/main" id="{51DB2D9E-266E-34BE-D1F4-345CA32F3A15}"/>
              </a:ext>
            </a:extLst>
          </p:cNvPr>
          <p:cNvSpPr/>
          <p:nvPr>
            <p:custDataLst>
              <p:tags r:id="rId4"/>
            </p:custDataLst>
          </p:nvPr>
        </p:nvSpPr>
        <p:spPr>
          <a:xfrm>
            <a:off x="6454423" y="4589176"/>
            <a:ext cx="506609" cy="506609"/>
          </a:xfrm>
          <a:prstGeom prst="roundRect">
            <a:avLst>
              <a:gd name="adj" fmla="val 16667"/>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485876" t="-566828" r="-1820714" b="-686902"/>
            </a:stretch>
          </a:blipFill>
          <a:ln w="9525">
            <a:gradFill>
              <a:gsLst>
                <a:gs pos="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634" tIns="23317" rIns="46634" bIns="23317" rtlCol="0" anchor="ctr"/>
          <a:lstStyle/>
          <a:p>
            <a:pPr algn="ctr"/>
            <a:endParaRPr lang="zh-CN" altLang="en-US" sz="918">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5" name="文本框 234">
            <a:extLst>
              <a:ext uri="{FF2B5EF4-FFF2-40B4-BE49-F238E27FC236}">
                <a16:creationId xmlns:a16="http://schemas.microsoft.com/office/drawing/2014/main" id="{351D49B5-6291-82D5-C7DF-C70896985A7F}"/>
              </a:ext>
            </a:extLst>
          </p:cNvPr>
          <p:cNvSpPr txBox="1"/>
          <p:nvPr/>
        </p:nvSpPr>
        <p:spPr>
          <a:xfrm>
            <a:off x="6437338" y="4652868"/>
            <a:ext cx="676788" cy="584775"/>
          </a:xfrm>
          <a:prstGeom prst="rect">
            <a:avLst/>
          </a:prstGeom>
          <a:noFill/>
        </p:spPr>
        <p:txBody>
          <a:bodyPr wrap="none" rtlCol="0">
            <a:noAutofit/>
          </a:bodyPr>
          <a:lstStyle/>
          <a:p>
            <a:r>
              <a:rPr lang="en-US" altLang="zh-CN"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rPr>
              <a:t>04</a:t>
            </a:r>
            <a:endParaRPr lang="zh-CN" altLang="en-US" sz="3200" dirty="0">
              <a:solidFill>
                <a:schemeClr val="bg1"/>
              </a:solidFill>
              <a:effectLst>
                <a:outerShdw blurRad="38100" dist="38100"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236" name="组合 235">
            <a:extLst>
              <a:ext uri="{FF2B5EF4-FFF2-40B4-BE49-F238E27FC236}">
                <a16:creationId xmlns:a16="http://schemas.microsoft.com/office/drawing/2014/main" id="{EDB33E04-1448-B152-7C9E-1595BAABC4D2}"/>
              </a:ext>
            </a:extLst>
          </p:cNvPr>
          <p:cNvGrpSpPr/>
          <p:nvPr/>
        </p:nvGrpSpPr>
        <p:grpSpPr>
          <a:xfrm>
            <a:off x="7379021" y="4529306"/>
            <a:ext cx="33997" cy="630917"/>
            <a:chOff x="5390332" y="3321081"/>
            <a:chExt cx="33997" cy="630917"/>
          </a:xfrm>
        </p:grpSpPr>
        <p:cxnSp>
          <p:nvCxnSpPr>
            <p:cNvPr id="237" name="直接连接符 236">
              <a:extLst>
                <a:ext uri="{FF2B5EF4-FFF2-40B4-BE49-F238E27FC236}">
                  <a16:creationId xmlns:a16="http://schemas.microsoft.com/office/drawing/2014/main" id="{525E139E-AFA3-1986-868F-AD84CC65333D}"/>
                </a:ext>
              </a:extLst>
            </p:cNvPr>
            <p:cNvCxnSpPr>
              <a:cxnSpLocks/>
            </p:cNvCxnSpPr>
            <p:nvPr/>
          </p:nvCxnSpPr>
          <p:spPr>
            <a:xfrm rot="5400000">
              <a:off x="5112039" y="3623661"/>
              <a:ext cx="594243" cy="0"/>
            </a:xfrm>
            <a:prstGeom prst="line">
              <a:avLst/>
            </a:prstGeom>
            <a:ln w="8636">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238" name="组合 237">
              <a:extLst>
                <a:ext uri="{FF2B5EF4-FFF2-40B4-BE49-F238E27FC236}">
                  <a16:creationId xmlns:a16="http://schemas.microsoft.com/office/drawing/2014/main" id="{A3AE97BD-0CEC-6FCF-BAB6-9DAF1FDD8C20}"/>
                </a:ext>
              </a:extLst>
            </p:cNvPr>
            <p:cNvGrpSpPr/>
            <p:nvPr/>
          </p:nvGrpSpPr>
          <p:grpSpPr>
            <a:xfrm rot="10800000">
              <a:off x="5390332" y="3918001"/>
              <a:ext cx="33997" cy="33997"/>
              <a:chOff x="11926871" y="2747553"/>
              <a:chExt cx="12696" cy="12696"/>
            </a:xfrm>
          </p:grpSpPr>
          <p:sp>
            <p:nvSpPr>
              <p:cNvPr id="245" name="矩形 244">
                <a:extLst>
                  <a:ext uri="{FF2B5EF4-FFF2-40B4-BE49-F238E27FC236}">
                    <a16:creationId xmlns:a16="http://schemas.microsoft.com/office/drawing/2014/main" id="{708D2A2E-12FF-192A-1F57-35BC6860F651}"/>
                  </a:ext>
                </a:extLst>
              </p:cNvPr>
              <p:cNvSpPr/>
              <p:nvPr/>
            </p:nvSpPr>
            <p:spPr>
              <a:xfrm>
                <a:off x="11926871" y="2747553"/>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6" name="矩形 245">
                <a:extLst>
                  <a:ext uri="{FF2B5EF4-FFF2-40B4-BE49-F238E27FC236}">
                    <a16:creationId xmlns:a16="http://schemas.microsoft.com/office/drawing/2014/main" id="{C2278C72-E20B-9816-AF81-56C37D15126C}"/>
                  </a:ext>
                </a:extLst>
              </p:cNvPr>
              <p:cNvSpPr/>
              <p:nvPr/>
            </p:nvSpPr>
            <p:spPr>
              <a:xfrm>
                <a:off x="11929788" y="2750438"/>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39" name="组合 238">
              <a:extLst>
                <a:ext uri="{FF2B5EF4-FFF2-40B4-BE49-F238E27FC236}">
                  <a16:creationId xmlns:a16="http://schemas.microsoft.com/office/drawing/2014/main" id="{AEAE0048-DC26-975C-634D-587849C0102D}"/>
                </a:ext>
              </a:extLst>
            </p:cNvPr>
            <p:cNvGrpSpPr/>
            <p:nvPr/>
          </p:nvGrpSpPr>
          <p:grpSpPr>
            <a:xfrm rot="10800000">
              <a:off x="5390332" y="3629342"/>
              <a:ext cx="33997" cy="33997"/>
              <a:chOff x="11926873" y="355451"/>
              <a:chExt cx="12696" cy="12696"/>
            </a:xfrm>
          </p:grpSpPr>
          <p:sp>
            <p:nvSpPr>
              <p:cNvPr id="243" name="矩形 242">
                <a:extLst>
                  <a:ext uri="{FF2B5EF4-FFF2-40B4-BE49-F238E27FC236}">
                    <a16:creationId xmlns:a16="http://schemas.microsoft.com/office/drawing/2014/main" id="{CFE9732A-55E1-13A5-F569-855CC970716D}"/>
                  </a:ext>
                </a:extLst>
              </p:cNvPr>
              <p:cNvSpPr/>
              <p:nvPr/>
            </p:nvSpPr>
            <p:spPr>
              <a:xfrm>
                <a:off x="11926873" y="355451"/>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4" name="矩形 243">
                <a:extLst>
                  <a:ext uri="{FF2B5EF4-FFF2-40B4-BE49-F238E27FC236}">
                    <a16:creationId xmlns:a16="http://schemas.microsoft.com/office/drawing/2014/main" id="{2ABA2DB7-866C-B074-C30F-6C2E2DD6E073}"/>
                  </a:ext>
                </a:extLst>
              </p:cNvPr>
              <p:cNvSpPr/>
              <p:nvPr/>
            </p:nvSpPr>
            <p:spPr>
              <a:xfrm>
                <a:off x="11929588" y="358327"/>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0" name="组合 239">
              <a:extLst>
                <a:ext uri="{FF2B5EF4-FFF2-40B4-BE49-F238E27FC236}">
                  <a16:creationId xmlns:a16="http://schemas.microsoft.com/office/drawing/2014/main" id="{DCD006BD-1879-B8B0-E6B0-F217D0001294}"/>
                </a:ext>
              </a:extLst>
            </p:cNvPr>
            <p:cNvGrpSpPr/>
            <p:nvPr/>
          </p:nvGrpSpPr>
          <p:grpSpPr>
            <a:xfrm rot="10800000">
              <a:off x="5390332" y="3321081"/>
              <a:ext cx="33997" cy="33997"/>
              <a:chOff x="11926873" y="-2200396"/>
              <a:chExt cx="12696" cy="12696"/>
            </a:xfrm>
          </p:grpSpPr>
          <p:sp>
            <p:nvSpPr>
              <p:cNvPr id="241" name="矩形 240">
                <a:extLst>
                  <a:ext uri="{FF2B5EF4-FFF2-40B4-BE49-F238E27FC236}">
                    <a16:creationId xmlns:a16="http://schemas.microsoft.com/office/drawing/2014/main" id="{F64DC992-C8A2-8BA5-82FA-ECBBA79145E6}"/>
                  </a:ext>
                </a:extLst>
              </p:cNvPr>
              <p:cNvSpPr/>
              <p:nvPr/>
            </p:nvSpPr>
            <p:spPr>
              <a:xfrm>
                <a:off x="11926873" y="-2200396"/>
                <a:ext cx="12696" cy="126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2" name="矩形 241">
                <a:extLst>
                  <a:ext uri="{FF2B5EF4-FFF2-40B4-BE49-F238E27FC236}">
                    <a16:creationId xmlns:a16="http://schemas.microsoft.com/office/drawing/2014/main" id="{0AC8E3F6-042B-F233-9701-B35157E3C859}"/>
                  </a:ext>
                </a:extLst>
              </p:cNvPr>
              <p:cNvSpPr/>
              <p:nvPr/>
            </p:nvSpPr>
            <p:spPr>
              <a:xfrm>
                <a:off x="11929905" y="-2197515"/>
                <a:ext cx="7255" cy="725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5" tIns="4353" rIns="8705" bIns="4353" rtlCol="0" anchor="ctr"/>
              <a:lstStyle/>
              <a:p>
                <a:pPr algn="ctr"/>
                <a:endParaRPr lang="zh-CN" altLang="en-US" sz="17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Tree>
    <p:extLst>
      <p:ext uri="{BB962C8B-B14F-4D97-AF65-F5344CB8AC3E}">
        <p14:creationId xmlns:p14="http://schemas.microsoft.com/office/powerpoint/2010/main" val="172223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4">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 name="组合 3">
            <a:extLst>
              <a:ext uri="{FF2B5EF4-FFF2-40B4-BE49-F238E27FC236}">
                <a16:creationId xmlns:a16="http://schemas.microsoft.com/office/drawing/2014/main" id="{82FAEF63-526E-67F2-6C19-EDAC755FEAB6}"/>
              </a:ext>
            </a:extLst>
          </p:cNvPr>
          <p:cNvGrpSpPr/>
          <p:nvPr/>
        </p:nvGrpSpPr>
        <p:grpSpPr>
          <a:xfrm>
            <a:off x="8609919" y="559955"/>
            <a:ext cx="3054080" cy="285897"/>
            <a:chOff x="6626002" y="760861"/>
            <a:chExt cx="3054080" cy="285897"/>
          </a:xfrm>
        </p:grpSpPr>
        <p:grpSp>
          <p:nvGrpSpPr>
            <p:cNvPr id="71" name="组合 70">
              <a:extLst>
                <a:ext uri="{FF2B5EF4-FFF2-40B4-BE49-F238E27FC236}">
                  <a16:creationId xmlns:a16="http://schemas.microsoft.com/office/drawing/2014/main" id="{9C88682E-553C-B887-50A8-5E23C48D1634}"/>
                </a:ext>
              </a:extLst>
            </p:cNvPr>
            <p:cNvGrpSpPr/>
            <p:nvPr/>
          </p:nvGrpSpPr>
          <p:grpSpPr>
            <a:xfrm>
              <a:off x="6626002" y="760861"/>
              <a:ext cx="3054080" cy="285897"/>
              <a:chOff x="2907513" y="5379658"/>
              <a:chExt cx="3054080" cy="285897"/>
            </a:xfrm>
          </p:grpSpPr>
          <p:grpSp>
            <p:nvGrpSpPr>
              <p:cNvPr id="66" name="组合 65">
                <a:extLst>
                  <a:ext uri="{FF2B5EF4-FFF2-40B4-BE49-F238E27FC236}">
                    <a16:creationId xmlns:a16="http://schemas.microsoft.com/office/drawing/2014/main" id="{968A840C-9546-2C2D-4A2D-8C6CDF39EB0C}"/>
                  </a:ext>
                </a:extLst>
              </p:cNvPr>
              <p:cNvGrpSpPr/>
              <p:nvPr/>
            </p:nvGrpSpPr>
            <p:grpSpPr>
              <a:xfrm>
                <a:off x="2907513" y="5382685"/>
                <a:ext cx="3054079" cy="282870"/>
                <a:chOff x="4264162" y="1470027"/>
                <a:chExt cx="3054079" cy="282870"/>
              </a:xfrm>
            </p:grpSpPr>
            <p:sp>
              <p:nvSpPr>
                <p:cNvPr id="61" name="矩形 60">
                  <a:extLst>
                    <a:ext uri="{FF2B5EF4-FFF2-40B4-BE49-F238E27FC236}">
                      <a16:creationId xmlns:a16="http://schemas.microsoft.com/office/drawing/2014/main" id="{254444F5-DC6E-3625-281B-5F3F10824B89}"/>
                    </a:ext>
                  </a:extLst>
                </p:cNvPr>
                <p:cNvSpPr/>
                <p:nvPr/>
              </p:nvSpPr>
              <p:spPr>
                <a:xfrm>
                  <a:off x="4264162" y="1470027"/>
                  <a:ext cx="3054079" cy="282870"/>
                </a:xfrm>
                <a:prstGeom prst="rect">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63" name="直接连接符 62">
                  <a:extLst>
                    <a:ext uri="{FF2B5EF4-FFF2-40B4-BE49-F238E27FC236}">
                      <a16:creationId xmlns:a16="http://schemas.microsoft.com/office/drawing/2014/main" id="{DF521786-E999-BEC9-140E-A175F3DE3319}"/>
                    </a:ext>
                  </a:extLst>
                </p:cNvPr>
                <p:cNvCxnSpPr>
                  <a:cxnSpLocks/>
                </p:cNvCxnSpPr>
                <p:nvPr/>
              </p:nvCxnSpPr>
              <p:spPr>
                <a:xfrm>
                  <a:off x="6122365"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C5C888E7-BDA3-42F6-D3A0-1B0CA8CC1653}"/>
                    </a:ext>
                  </a:extLst>
                </p:cNvPr>
                <p:cNvCxnSpPr>
                  <a:cxnSpLocks/>
                </p:cNvCxnSpPr>
                <p:nvPr/>
              </p:nvCxnSpPr>
              <p:spPr>
                <a:xfrm>
                  <a:off x="7031230" y="1470027"/>
                  <a:ext cx="0" cy="282870"/>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67" name="椭圆 66">
                <a:extLst>
                  <a:ext uri="{FF2B5EF4-FFF2-40B4-BE49-F238E27FC236}">
                    <a16:creationId xmlns:a16="http://schemas.microsoft.com/office/drawing/2014/main" id="{6BB9ABA5-B56A-0224-6715-0C40C33CC8F1}"/>
                  </a:ext>
                </a:extLst>
              </p:cNvPr>
              <p:cNvSpPr/>
              <p:nvPr/>
            </p:nvSpPr>
            <p:spPr>
              <a:xfrm>
                <a:off x="5680343" y="5386215"/>
                <a:ext cx="275486" cy="275486"/>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69" name="直接连接符 68">
                <a:extLst>
                  <a:ext uri="{FF2B5EF4-FFF2-40B4-BE49-F238E27FC236}">
                    <a16:creationId xmlns:a16="http://schemas.microsoft.com/office/drawing/2014/main" id="{F6471724-2CEB-B727-DEC8-4ECB18DB3DC4}"/>
                  </a:ext>
                </a:extLst>
              </p:cNvPr>
              <p:cNvCxnSpPr>
                <a:cxnSpLocks/>
              </p:cNvCxnSpPr>
              <p:nvPr/>
            </p:nvCxnSpPr>
            <p:spPr>
              <a:xfrm flipV="1">
                <a:off x="5680344" y="5379658"/>
                <a:ext cx="281249" cy="285896"/>
              </a:xfrm>
              <a:prstGeom prst="line">
                <a:avLst/>
              </a:prstGeom>
              <a:ln w="2759">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3" name="椭圆 2">
              <a:extLst>
                <a:ext uri="{FF2B5EF4-FFF2-40B4-BE49-F238E27FC236}">
                  <a16:creationId xmlns:a16="http://schemas.microsoft.com/office/drawing/2014/main" id="{5E42258E-9E2B-ACD1-92FA-68F4B27E25F6}"/>
                </a:ext>
              </a:extLst>
            </p:cNvPr>
            <p:cNvSpPr/>
            <p:nvPr/>
          </p:nvSpPr>
          <p:spPr>
            <a:xfrm rot="20993118">
              <a:off x="8668143" y="839995"/>
              <a:ext cx="565063" cy="164614"/>
            </a:xfrm>
            <a:prstGeom prst="ellipse">
              <a:avLst/>
            </a:prstGeom>
            <a:noFill/>
            <a:ln w="5519">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图形 26">
              <a:extLst>
                <a:ext uri="{FF2B5EF4-FFF2-40B4-BE49-F238E27FC236}">
                  <a16:creationId xmlns:a16="http://schemas.microsoft.com/office/drawing/2014/main" id="{8A114DAA-260B-781D-9E26-3892272CC703}"/>
                </a:ext>
              </a:extLst>
            </p:cNvPr>
            <p:cNvSpPr/>
            <p:nvPr/>
          </p:nvSpPr>
          <p:spPr>
            <a:xfrm rot="19941442">
              <a:off x="870907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9" name="图形 26">
              <a:extLst>
                <a:ext uri="{FF2B5EF4-FFF2-40B4-BE49-F238E27FC236}">
                  <a16:creationId xmlns:a16="http://schemas.microsoft.com/office/drawing/2014/main" id="{1EB91484-F0A8-3DA8-BD00-B4A3A6E46F85}"/>
                </a:ext>
              </a:extLst>
            </p:cNvPr>
            <p:cNvSpPr/>
            <p:nvPr/>
          </p:nvSpPr>
          <p:spPr>
            <a:xfrm rot="19941442">
              <a:off x="9082508" y="838808"/>
              <a:ext cx="70520" cy="100110"/>
            </a:xfrm>
            <a:custGeom>
              <a:avLst/>
              <a:gdLst>
                <a:gd name="connsiteX0" fmla="*/ 153600 w 315424"/>
                <a:gd name="connsiteY0" fmla="*/ -157 h 447779"/>
                <a:gd name="connsiteX1" fmla="*/ -4112 w 315424"/>
                <a:gd name="connsiteY1" fmla="*/ 223733 h 447779"/>
                <a:gd name="connsiteX2" fmla="*/ 153600 w 315424"/>
                <a:gd name="connsiteY2" fmla="*/ 447623 h 447779"/>
                <a:gd name="connsiteX3" fmla="*/ 311312 w 315424"/>
                <a:gd name="connsiteY3" fmla="*/ 223733 h 447779"/>
                <a:gd name="connsiteX4" fmla="*/ 153600 w 315424"/>
                <a:gd name="connsiteY4" fmla="*/ -157 h 4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4" h="447779">
                  <a:moveTo>
                    <a:pt x="153600" y="-157"/>
                  </a:moveTo>
                  <a:cubicBezTo>
                    <a:pt x="153600" y="180837"/>
                    <a:pt x="-4112" y="223733"/>
                    <a:pt x="-4112" y="223733"/>
                  </a:cubicBezTo>
                  <a:cubicBezTo>
                    <a:pt x="-4112" y="223733"/>
                    <a:pt x="153600" y="266637"/>
                    <a:pt x="153600" y="447623"/>
                  </a:cubicBezTo>
                  <a:cubicBezTo>
                    <a:pt x="153600" y="266637"/>
                    <a:pt x="311312" y="223733"/>
                    <a:pt x="311312" y="223733"/>
                  </a:cubicBezTo>
                  <a:cubicBezTo>
                    <a:pt x="311312" y="223733"/>
                    <a:pt x="153600" y="180837"/>
                    <a:pt x="153600" y="-157"/>
                  </a:cubicBezTo>
                  <a:close/>
                </a:path>
              </a:pathLst>
            </a:custGeom>
            <a:solidFill>
              <a:schemeClr val="bg1"/>
            </a:solidFill>
            <a:ln w="624" cap="flat">
              <a:noFill/>
              <a:prstDash val="solid"/>
              <a:miter/>
            </a:ln>
            <a:effectLst/>
          </p:spPr>
          <p:txBody>
            <a:bodyPr lIns="39740" tIns="19870" rIns="39740" bIns="19870" rtlCol="0" anchor="ctr"/>
            <a:lstStyle/>
            <a:p>
              <a:endParaRPr lang="zh-CN" altLang="en-US" sz="782">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任意多边形: 形状 33">
              <a:extLst>
                <a:ext uri="{FF2B5EF4-FFF2-40B4-BE49-F238E27FC236}">
                  <a16:creationId xmlns:a16="http://schemas.microsoft.com/office/drawing/2014/main" id="{08003057-C39A-8651-9FDE-13FA6DBBA101}"/>
                </a:ext>
              </a:extLst>
            </p:cNvPr>
            <p:cNvSpPr/>
            <p:nvPr/>
          </p:nvSpPr>
          <p:spPr>
            <a:xfrm rot="19800000">
              <a:off x="8875459" y="797065"/>
              <a:ext cx="171614" cy="240745"/>
            </a:xfrm>
            <a:custGeom>
              <a:avLst/>
              <a:gdLst>
                <a:gd name="connsiteX0" fmla="*/ 732679 w 1527430"/>
                <a:gd name="connsiteY0" fmla="*/ -2438 h 2562511"/>
                <a:gd name="connsiteX1" fmla="*/ -2460 w 1527430"/>
                <a:gd name="connsiteY1" fmla="*/ 1278865 h 2562511"/>
                <a:gd name="connsiteX2" fmla="*/ 732679 w 1527430"/>
                <a:gd name="connsiteY2" fmla="*/ 2560073 h 2562511"/>
                <a:gd name="connsiteX3" fmla="*/ 1524971 w 1527430"/>
                <a:gd name="connsiteY3" fmla="*/ 1278865 h 2562511"/>
                <a:gd name="connsiteX4" fmla="*/ 732679 w 1527430"/>
                <a:gd name="connsiteY4" fmla="*/ -2438 h 256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30" h="2562511">
                  <a:moveTo>
                    <a:pt x="732679" y="-2438"/>
                  </a:moveTo>
                  <a:cubicBezTo>
                    <a:pt x="732679" y="1239717"/>
                    <a:pt x="-2460" y="1278865"/>
                    <a:pt x="-2460" y="1278865"/>
                  </a:cubicBezTo>
                  <a:cubicBezTo>
                    <a:pt x="-2460" y="1278865"/>
                    <a:pt x="732679" y="1318012"/>
                    <a:pt x="732679" y="2560073"/>
                  </a:cubicBezTo>
                  <a:cubicBezTo>
                    <a:pt x="732679" y="1318012"/>
                    <a:pt x="1524971" y="1278865"/>
                    <a:pt x="1524971" y="1278865"/>
                  </a:cubicBezTo>
                  <a:cubicBezTo>
                    <a:pt x="1524971" y="1278865"/>
                    <a:pt x="732679" y="1239717"/>
                    <a:pt x="732679" y="-2438"/>
                  </a:cubicBezTo>
                  <a:close/>
                </a:path>
              </a:pathLst>
            </a:custGeom>
            <a:solidFill>
              <a:schemeClr val="bg1"/>
            </a:solidFill>
            <a:ln w="9525" cap="flat">
              <a:noFill/>
              <a:prstDash val="solid"/>
              <a:miter/>
            </a:ln>
            <a:effectLst/>
          </p:spPr>
          <p:txBody>
            <a:bodyPr lIns="39740" tIns="19870" rIns="39740" bIns="19870" rtlCol="0" anchor="ctr"/>
            <a:lstStyle/>
            <a:p>
              <a:endParaRPr lang="zh-CN" altLang="en-US" sz="782">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椭圆 37">
              <a:extLst>
                <a:ext uri="{FF2B5EF4-FFF2-40B4-BE49-F238E27FC236}">
                  <a16:creationId xmlns:a16="http://schemas.microsoft.com/office/drawing/2014/main" id="{37EB1440-A127-0E20-6FA9-32658D504A23}"/>
                </a:ext>
              </a:extLst>
            </p:cNvPr>
            <p:cNvSpPr/>
            <p:nvPr/>
          </p:nvSpPr>
          <p:spPr>
            <a:xfrm>
              <a:off x="7785566" y="825627"/>
              <a:ext cx="179955" cy="1799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椭圆 56">
              <a:extLst>
                <a:ext uri="{FF2B5EF4-FFF2-40B4-BE49-F238E27FC236}">
                  <a16:creationId xmlns:a16="http://schemas.microsoft.com/office/drawing/2014/main" id="{724E3090-0198-0683-A857-28765902A169}"/>
                </a:ext>
              </a:extLst>
            </p:cNvPr>
            <p:cNvSpPr/>
            <p:nvPr/>
          </p:nvSpPr>
          <p:spPr>
            <a:xfrm>
              <a:off x="8248506" y="825627"/>
              <a:ext cx="179955" cy="17995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9740" tIns="19870" rIns="39740" bIns="19870" rtlCol="0" anchor="ctr"/>
            <a:lstStyle/>
            <a:p>
              <a:pPr algn="ctr"/>
              <a:endParaRPr lang="zh-CN" altLang="en-US" sz="78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0" name="任意多边形: 形状 59">
              <a:extLst>
                <a:ext uri="{FF2B5EF4-FFF2-40B4-BE49-F238E27FC236}">
                  <a16:creationId xmlns:a16="http://schemas.microsoft.com/office/drawing/2014/main" id="{9D5AF540-84D2-82C0-DDC5-3BA7C32AF00D}"/>
                </a:ext>
              </a:extLst>
            </p:cNvPr>
            <p:cNvSpPr/>
            <p:nvPr/>
          </p:nvSpPr>
          <p:spPr>
            <a:xfrm flipH="1">
              <a:off x="799986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accent5"/>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任意多边形: 形状 61">
              <a:extLst>
                <a:ext uri="{FF2B5EF4-FFF2-40B4-BE49-F238E27FC236}">
                  <a16:creationId xmlns:a16="http://schemas.microsoft.com/office/drawing/2014/main" id="{C4F15B0D-D54C-C3DE-12E2-B2E74E29AEEB}"/>
                </a:ext>
              </a:extLst>
            </p:cNvPr>
            <p:cNvSpPr/>
            <p:nvPr/>
          </p:nvSpPr>
          <p:spPr>
            <a:xfrm flipH="1">
              <a:off x="8124184" y="825627"/>
              <a:ext cx="89978" cy="179955"/>
            </a:xfrm>
            <a:custGeom>
              <a:avLst/>
              <a:gdLst>
                <a:gd name="connsiteX0" fmla="*/ 207035 w 207035"/>
                <a:gd name="connsiteY0" fmla="*/ 0 h 414070"/>
                <a:gd name="connsiteX1" fmla="*/ 207035 w 207035"/>
                <a:gd name="connsiteY1" fmla="*/ 414070 h 414070"/>
                <a:gd name="connsiteX2" fmla="*/ 0 w 207035"/>
                <a:gd name="connsiteY2" fmla="*/ 207035 h 414070"/>
                <a:gd name="connsiteX3" fmla="*/ 207035 w 207035"/>
                <a:gd name="connsiteY3" fmla="*/ 0 h 414070"/>
              </a:gdLst>
              <a:ahLst/>
              <a:cxnLst>
                <a:cxn ang="0">
                  <a:pos x="connsiteX0" y="connsiteY0"/>
                </a:cxn>
                <a:cxn ang="0">
                  <a:pos x="connsiteX1" y="connsiteY1"/>
                </a:cxn>
                <a:cxn ang="0">
                  <a:pos x="connsiteX2" y="connsiteY2"/>
                </a:cxn>
                <a:cxn ang="0">
                  <a:pos x="connsiteX3" y="connsiteY3"/>
                </a:cxn>
              </a:cxnLst>
              <a:rect l="l" t="t" r="r" b="b"/>
              <a:pathLst>
                <a:path w="207035" h="414070">
                  <a:moveTo>
                    <a:pt x="207035" y="0"/>
                  </a:moveTo>
                  <a:lnTo>
                    <a:pt x="207035" y="414070"/>
                  </a:lnTo>
                  <a:cubicBezTo>
                    <a:pt x="92693" y="414070"/>
                    <a:pt x="0" y="321377"/>
                    <a:pt x="0" y="207035"/>
                  </a:cubicBezTo>
                  <a:cubicBezTo>
                    <a:pt x="0" y="92693"/>
                    <a:pt x="92693" y="0"/>
                    <a:pt x="20703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740" tIns="19870" rIns="39740" bIns="19870" rtlCol="0" anchor="ctr">
              <a:noAutofit/>
            </a:bodyPr>
            <a:lstStyle/>
            <a:p>
              <a:pPr algn="ctr"/>
              <a:endParaRPr lang="zh-CN" altLang="en-US" sz="782">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文本框 30">
              <a:extLst>
                <a:ext uri="{FF2B5EF4-FFF2-40B4-BE49-F238E27FC236}">
                  <a16:creationId xmlns:a16="http://schemas.microsoft.com/office/drawing/2014/main" id="{E946220B-B92B-299E-81B1-B29FEE7B0DF8}"/>
                </a:ext>
              </a:extLst>
            </p:cNvPr>
            <p:cNvSpPr txBox="1"/>
            <p:nvPr/>
          </p:nvSpPr>
          <p:spPr>
            <a:xfrm>
              <a:off x="6635981" y="761558"/>
              <a:ext cx="670161" cy="160482"/>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MARKETING </a:t>
              </a:r>
            </a:p>
          </p:txBody>
        </p:sp>
        <p:sp>
          <p:nvSpPr>
            <p:cNvPr id="92" name="文本框 91">
              <a:extLst>
                <a:ext uri="{FF2B5EF4-FFF2-40B4-BE49-F238E27FC236}">
                  <a16:creationId xmlns:a16="http://schemas.microsoft.com/office/drawing/2014/main" id="{1E6FDB8A-E7CF-F872-8E25-F9E8EF4C0080}"/>
                </a:ext>
              </a:extLst>
            </p:cNvPr>
            <p:cNvSpPr txBox="1"/>
            <p:nvPr/>
          </p:nvSpPr>
          <p:spPr>
            <a:xfrm>
              <a:off x="7138071" y="876988"/>
              <a:ext cx="634895" cy="160482"/>
            </a:xfrm>
            <a:prstGeom prst="rect">
              <a:avLst/>
            </a:prstGeom>
            <a:noFill/>
            <a:effectLst/>
          </p:spPr>
          <p:txBody>
            <a:bodyPr wrap="none" lIns="39740" tIns="19870" rIns="39740" bIns="19870" rtlCol="0">
              <a:spAutoFit/>
            </a:bodyPr>
            <a:lstStyle/>
            <a:p>
              <a:r>
                <a:rPr lang="en-US" altLang="zh-CN" sz="782"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STRATEGIES</a:t>
              </a:r>
              <a:endParaRPr lang="zh-CN" altLang="en-US" sz="782"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118" name="组合 117">
            <a:extLst>
              <a:ext uri="{FF2B5EF4-FFF2-40B4-BE49-F238E27FC236}">
                <a16:creationId xmlns:a16="http://schemas.microsoft.com/office/drawing/2014/main" id="{CD734708-275F-5D0F-5F3E-C9E3B2DD1617}"/>
              </a:ext>
            </a:extLst>
          </p:cNvPr>
          <p:cNvGrpSpPr/>
          <p:nvPr>
            <p:custDataLst>
              <p:tags r:id="rId1"/>
            </p:custDataLst>
          </p:nvPr>
        </p:nvGrpSpPr>
        <p:grpSpPr>
          <a:xfrm>
            <a:off x="1330074" y="2536381"/>
            <a:ext cx="3244605" cy="1982807"/>
            <a:chOff x="1753715" y="2486989"/>
            <a:chExt cx="3244605" cy="1982807"/>
          </a:xfrm>
        </p:grpSpPr>
        <p:pic>
          <p:nvPicPr>
            <p:cNvPr id="119" name="图片 118" descr="图片包含 图标&#10;&#10;描述已自动生成">
              <a:extLst>
                <a:ext uri="{FF2B5EF4-FFF2-40B4-BE49-F238E27FC236}">
                  <a16:creationId xmlns:a16="http://schemas.microsoft.com/office/drawing/2014/main" id="{BD9C7C8D-715D-7647-E1B1-1313E2BEE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00000">
              <a:off x="2384614" y="1856090"/>
              <a:ext cx="1982807" cy="3244605"/>
            </a:xfrm>
            <a:prstGeom prst="rect">
              <a:avLst/>
            </a:prstGeom>
            <a:effectLst/>
          </p:spPr>
        </p:pic>
        <p:sp>
          <p:nvSpPr>
            <p:cNvPr id="120" name="矩形: 圆角 119">
              <a:extLst>
                <a:ext uri="{FF2B5EF4-FFF2-40B4-BE49-F238E27FC236}">
                  <a16:creationId xmlns:a16="http://schemas.microsoft.com/office/drawing/2014/main" id="{52895C7D-BD38-3533-B2F6-848F20ACDA34}"/>
                </a:ext>
              </a:extLst>
            </p:cNvPr>
            <p:cNvSpPr/>
            <p:nvPr>
              <p:custDataLst>
                <p:tags r:id="rId2"/>
              </p:custDataLst>
            </p:nvPr>
          </p:nvSpPr>
          <p:spPr>
            <a:xfrm>
              <a:off x="2802528" y="2733119"/>
              <a:ext cx="1551105" cy="1551105"/>
            </a:xfrm>
            <a:prstGeom prst="roundRect">
              <a:avLst>
                <a:gd name="adj" fmla="val 16667"/>
              </a:avLst>
            </a:prstGeom>
            <a:blipFill dpi="0" rotWithShape="1">
              <a:blip r:embed="rId6">
                <a:extLst>
                  <a:ext uri="{BEBA8EAE-BF5A-486C-A8C5-ECC9F3942E4B}">
                    <a14:imgProps xmlns:a14="http://schemas.microsoft.com/office/drawing/2010/main">
                      <a14:imgLayer r:embed="rId7">
                        <a14:imgEffect>
                          <a14:artisticBlur radius="20"/>
                        </a14:imgEffect>
                        <a14:imgEffect>
                          <a14:brightnessContrast bright="5000"/>
                        </a14:imgEffect>
                      </a14:imgLayer>
                    </a14:imgProps>
                  </a:ext>
                </a:extLst>
              </a:blip>
              <a:srcRect/>
              <a:stretch>
                <a:fillRect l="-156833" t="-170350" r="-529187" b="-171786"/>
              </a:stretch>
            </a:blipFill>
            <a:ln w="13335">
              <a:gradFill>
                <a:gsLst>
                  <a:gs pos="50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2782" tIns="71390" rIns="142782" bIns="71390" rtlCol="0" anchor="ctr"/>
            <a:lstStyle/>
            <a:p>
              <a:pPr algn="ctr"/>
              <a:endParaRPr lang="zh-CN" altLang="en-US" sz="281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22" name="文本框 121">
            <a:extLst>
              <a:ext uri="{FF2B5EF4-FFF2-40B4-BE49-F238E27FC236}">
                <a16:creationId xmlns:a16="http://schemas.microsoft.com/office/drawing/2014/main" id="{0CF5B6C1-897F-5A5F-7E20-6DE522522A94}"/>
              </a:ext>
            </a:extLst>
          </p:cNvPr>
          <p:cNvSpPr txBox="1"/>
          <p:nvPr/>
        </p:nvSpPr>
        <p:spPr>
          <a:xfrm>
            <a:off x="5476603" y="2397264"/>
            <a:ext cx="4698722" cy="1446550"/>
          </a:xfrm>
          <a:prstGeom prst="rect">
            <a:avLst/>
          </a:prstGeom>
          <a:noFill/>
        </p:spPr>
        <p:txBody>
          <a:bodyPr wrap="none" rtlCol="0">
            <a:noAutofit/>
          </a:bodyPr>
          <a:lstStyle/>
          <a:p>
            <a:r>
              <a:rPr lang="zh-CN" altLang="en-US" sz="8800" dirty="0">
                <a:solidFill>
                  <a:schemeClr val="bg1"/>
                </a:solidFill>
                <a:latin typeface="一品创享体" panose="02000000000000000000" pitchFamily="2" charset="-122"/>
                <a:ea typeface="一品创享体" panose="02000000000000000000" pitchFamily="2" charset="-122"/>
              </a:rPr>
              <a:t>项目剖析</a:t>
            </a:r>
          </a:p>
        </p:txBody>
      </p:sp>
      <p:sp>
        <p:nvSpPr>
          <p:cNvPr id="123" name="文本框 122">
            <a:extLst>
              <a:ext uri="{FF2B5EF4-FFF2-40B4-BE49-F238E27FC236}">
                <a16:creationId xmlns:a16="http://schemas.microsoft.com/office/drawing/2014/main" id="{0672EE4B-B743-9ABA-BF64-10F3283100BD}"/>
              </a:ext>
            </a:extLst>
          </p:cNvPr>
          <p:cNvSpPr txBox="1"/>
          <p:nvPr/>
        </p:nvSpPr>
        <p:spPr>
          <a:xfrm>
            <a:off x="5567438" y="3522898"/>
            <a:ext cx="4461322" cy="400110"/>
          </a:xfrm>
          <a:prstGeom prst="rect">
            <a:avLst/>
          </a:prstGeom>
          <a:noFill/>
        </p:spPr>
        <p:txBody>
          <a:bodyPr wrap="square" rtlCol="0">
            <a:noAutofit/>
          </a:bodyPr>
          <a:lstStyle/>
          <a:p>
            <a:pPr algn="dist"/>
            <a:r>
              <a:rPr lang="en-US" altLang="zh-CN" sz="20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PROJECT ANALYSIS</a:t>
            </a:r>
            <a:endPar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24" name="文本框 123">
            <a:extLst>
              <a:ext uri="{FF2B5EF4-FFF2-40B4-BE49-F238E27FC236}">
                <a16:creationId xmlns:a16="http://schemas.microsoft.com/office/drawing/2014/main" id="{C1FF6554-4C23-997A-A610-11C567581866}"/>
              </a:ext>
            </a:extLst>
          </p:cNvPr>
          <p:cNvSpPr txBox="1"/>
          <p:nvPr/>
        </p:nvSpPr>
        <p:spPr>
          <a:xfrm>
            <a:off x="5573914" y="4055769"/>
            <a:ext cx="4698722" cy="646331"/>
          </a:xfrm>
          <a:prstGeom prst="rect">
            <a:avLst/>
          </a:prstGeom>
          <a:noFill/>
        </p:spPr>
        <p:txBody>
          <a:bodyPr wrap="square" rtlCol="0">
            <a:noAutofit/>
          </a:bodyPr>
          <a:lstStyle/>
          <a:p>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Lorem ipsum dolor sit amet, consectetuer adipiscing elit. Maecenas porttitor congue massa. Fusce posuere, magna sed pulvinar ultricies, purus lectus malesuada libero,</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nvGrpSpPr>
          <p:cNvPr id="125" name="组合 124">
            <a:extLst>
              <a:ext uri="{FF2B5EF4-FFF2-40B4-BE49-F238E27FC236}">
                <a16:creationId xmlns:a16="http://schemas.microsoft.com/office/drawing/2014/main" id="{D2864F25-9176-723D-A150-F950AF98E1C4}"/>
              </a:ext>
            </a:extLst>
          </p:cNvPr>
          <p:cNvGrpSpPr/>
          <p:nvPr/>
        </p:nvGrpSpPr>
        <p:grpSpPr>
          <a:xfrm>
            <a:off x="5102778" y="2650674"/>
            <a:ext cx="99991" cy="1855766"/>
            <a:chOff x="5356778" y="2707595"/>
            <a:chExt cx="99991" cy="1855766"/>
          </a:xfrm>
        </p:grpSpPr>
        <p:cxnSp>
          <p:nvCxnSpPr>
            <p:cNvPr id="126" name="直接连接符 125">
              <a:extLst>
                <a:ext uri="{FF2B5EF4-FFF2-40B4-BE49-F238E27FC236}">
                  <a16:creationId xmlns:a16="http://schemas.microsoft.com/office/drawing/2014/main" id="{0DA94824-0CF3-1107-7ECC-1E7A5723C8A2}"/>
                </a:ext>
              </a:extLst>
            </p:cNvPr>
            <p:cNvCxnSpPr>
              <a:cxnSpLocks/>
            </p:cNvCxnSpPr>
            <p:nvPr/>
          </p:nvCxnSpPr>
          <p:spPr>
            <a:xfrm rot="5400000">
              <a:off x="4532886" y="3626426"/>
              <a:ext cx="1747774" cy="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27" name="组合 126">
              <a:extLst>
                <a:ext uri="{FF2B5EF4-FFF2-40B4-BE49-F238E27FC236}">
                  <a16:creationId xmlns:a16="http://schemas.microsoft.com/office/drawing/2014/main" id="{BFA51895-109E-0319-D312-378F2ED05FEF}"/>
                </a:ext>
              </a:extLst>
            </p:cNvPr>
            <p:cNvGrpSpPr/>
            <p:nvPr/>
          </p:nvGrpSpPr>
          <p:grpSpPr>
            <a:xfrm rot="10800000">
              <a:off x="5356779" y="4463371"/>
              <a:ext cx="99990" cy="99990"/>
              <a:chOff x="11913881" y="2519058"/>
              <a:chExt cx="37338" cy="37338"/>
            </a:xfrm>
          </p:grpSpPr>
          <p:sp>
            <p:nvSpPr>
              <p:cNvPr id="134" name="矩形 133">
                <a:extLst>
                  <a:ext uri="{FF2B5EF4-FFF2-40B4-BE49-F238E27FC236}">
                    <a16:creationId xmlns:a16="http://schemas.microsoft.com/office/drawing/2014/main" id="{243213B9-8A0F-DC7F-4D3D-10985947E91C}"/>
                  </a:ext>
                </a:extLst>
              </p:cNvPr>
              <p:cNvSpPr/>
              <p:nvPr/>
            </p:nvSpPr>
            <p:spPr>
              <a:xfrm>
                <a:off x="11913881" y="2519058"/>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5" name="矩形 134">
                <a:extLst>
                  <a:ext uri="{FF2B5EF4-FFF2-40B4-BE49-F238E27FC236}">
                    <a16:creationId xmlns:a16="http://schemas.microsoft.com/office/drawing/2014/main" id="{82CB45D1-178F-9F0C-AD52-A27742C0815A}"/>
                  </a:ext>
                </a:extLst>
              </p:cNvPr>
              <p:cNvSpPr/>
              <p:nvPr/>
            </p:nvSpPr>
            <p:spPr>
              <a:xfrm>
                <a:off x="11922476" y="2527059"/>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8" name="组合 127">
              <a:extLst>
                <a:ext uri="{FF2B5EF4-FFF2-40B4-BE49-F238E27FC236}">
                  <a16:creationId xmlns:a16="http://schemas.microsoft.com/office/drawing/2014/main" id="{4ECE9FED-45FD-1DDD-9A73-BA0D20E87C0A}"/>
                </a:ext>
              </a:extLst>
            </p:cNvPr>
            <p:cNvGrpSpPr/>
            <p:nvPr/>
          </p:nvGrpSpPr>
          <p:grpSpPr>
            <a:xfrm rot="10800000">
              <a:off x="5356778" y="3614528"/>
              <a:ext cx="99990" cy="99990"/>
              <a:chOff x="11913883" y="336316"/>
              <a:chExt cx="37338" cy="37338"/>
            </a:xfrm>
          </p:grpSpPr>
          <p:sp>
            <p:nvSpPr>
              <p:cNvPr id="132" name="矩形 131">
                <a:extLst>
                  <a:ext uri="{FF2B5EF4-FFF2-40B4-BE49-F238E27FC236}">
                    <a16:creationId xmlns:a16="http://schemas.microsoft.com/office/drawing/2014/main" id="{8FC6AD95-202D-D9F2-3D12-F50C58F842B5}"/>
                  </a:ext>
                </a:extLst>
              </p:cNvPr>
              <p:cNvSpPr/>
              <p:nvPr/>
            </p:nvSpPr>
            <p:spPr>
              <a:xfrm>
                <a:off x="11913883" y="336316"/>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3" name="矩形 132">
                <a:extLst>
                  <a:ext uri="{FF2B5EF4-FFF2-40B4-BE49-F238E27FC236}">
                    <a16:creationId xmlns:a16="http://schemas.microsoft.com/office/drawing/2014/main" id="{629E01DE-8FF7-9BFD-2B1D-724BC9C71082}"/>
                  </a:ext>
                </a:extLst>
              </p:cNvPr>
              <p:cNvSpPr/>
              <p:nvPr/>
            </p:nvSpPr>
            <p:spPr>
              <a:xfrm>
                <a:off x="11921884" y="344317"/>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9" name="组合 128">
              <a:extLst>
                <a:ext uri="{FF2B5EF4-FFF2-40B4-BE49-F238E27FC236}">
                  <a16:creationId xmlns:a16="http://schemas.microsoft.com/office/drawing/2014/main" id="{053360F2-630D-982C-5E5A-57D1FBE66DA7}"/>
                </a:ext>
              </a:extLst>
            </p:cNvPr>
            <p:cNvGrpSpPr/>
            <p:nvPr/>
          </p:nvGrpSpPr>
          <p:grpSpPr>
            <a:xfrm rot="10800000">
              <a:off x="5356778" y="2707595"/>
              <a:ext cx="99990" cy="99990"/>
              <a:chOff x="11913883" y="-1995791"/>
              <a:chExt cx="37338" cy="37338"/>
            </a:xfrm>
          </p:grpSpPr>
          <p:sp>
            <p:nvSpPr>
              <p:cNvPr id="130" name="矩形 129">
                <a:extLst>
                  <a:ext uri="{FF2B5EF4-FFF2-40B4-BE49-F238E27FC236}">
                    <a16:creationId xmlns:a16="http://schemas.microsoft.com/office/drawing/2014/main" id="{4FD99A5A-493D-AA49-2586-EC2C3194C10C}"/>
                  </a:ext>
                </a:extLst>
              </p:cNvPr>
              <p:cNvSpPr/>
              <p:nvPr/>
            </p:nvSpPr>
            <p:spPr>
              <a:xfrm>
                <a:off x="11913883" y="-1995791"/>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1" name="矩形 130">
                <a:extLst>
                  <a:ext uri="{FF2B5EF4-FFF2-40B4-BE49-F238E27FC236}">
                    <a16:creationId xmlns:a16="http://schemas.microsoft.com/office/drawing/2014/main" id="{54327530-771A-8675-A1C1-A0E1EAEE29E7}"/>
                  </a:ext>
                </a:extLst>
              </p:cNvPr>
              <p:cNvSpPr/>
              <p:nvPr/>
            </p:nvSpPr>
            <p:spPr>
              <a:xfrm>
                <a:off x="11922816" y="-1987790"/>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136" name="组合 135">
            <a:extLst>
              <a:ext uri="{FF2B5EF4-FFF2-40B4-BE49-F238E27FC236}">
                <a16:creationId xmlns:a16="http://schemas.microsoft.com/office/drawing/2014/main" id="{57BE20BC-0DBD-9057-1582-3E860B11551A}"/>
              </a:ext>
            </a:extLst>
          </p:cNvPr>
          <p:cNvGrpSpPr/>
          <p:nvPr/>
        </p:nvGrpSpPr>
        <p:grpSpPr>
          <a:xfrm>
            <a:off x="10381022" y="2650674"/>
            <a:ext cx="99991" cy="1855766"/>
            <a:chOff x="5356778" y="2707595"/>
            <a:chExt cx="99991" cy="1855766"/>
          </a:xfrm>
        </p:grpSpPr>
        <p:cxnSp>
          <p:nvCxnSpPr>
            <p:cNvPr id="137" name="直接连接符 136">
              <a:extLst>
                <a:ext uri="{FF2B5EF4-FFF2-40B4-BE49-F238E27FC236}">
                  <a16:creationId xmlns:a16="http://schemas.microsoft.com/office/drawing/2014/main" id="{13E2D486-A606-F8A2-5E2E-FFF237F6DED5}"/>
                </a:ext>
              </a:extLst>
            </p:cNvPr>
            <p:cNvCxnSpPr>
              <a:cxnSpLocks/>
            </p:cNvCxnSpPr>
            <p:nvPr/>
          </p:nvCxnSpPr>
          <p:spPr>
            <a:xfrm rot="5400000">
              <a:off x="4532886" y="3626426"/>
              <a:ext cx="1747774" cy="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38" name="组合 137">
              <a:extLst>
                <a:ext uri="{FF2B5EF4-FFF2-40B4-BE49-F238E27FC236}">
                  <a16:creationId xmlns:a16="http://schemas.microsoft.com/office/drawing/2014/main" id="{E3D7A78C-D4BE-D9DB-F7C1-5746F3F02BEE}"/>
                </a:ext>
              </a:extLst>
            </p:cNvPr>
            <p:cNvGrpSpPr/>
            <p:nvPr/>
          </p:nvGrpSpPr>
          <p:grpSpPr>
            <a:xfrm rot="10800000">
              <a:off x="5356779" y="4463371"/>
              <a:ext cx="99990" cy="99990"/>
              <a:chOff x="11913881" y="2519058"/>
              <a:chExt cx="37338" cy="37338"/>
            </a:xfrm>
          </p:grpSpPr>
          <p:sp>
            <p:nvSpPr>
              <p:cNvPr id="145" name="矩形 144">
                <a:extLst>
                  <a:ext uri="{FF2B5EF4-FFF2-40B4-BE49-F238E27FC236}">
                    <a16:creationId xmlns:a16="http://schemas.microsoft.com/office/drawing/2014/main" id="{7F49A23E-32B9-7D39-6E7D-7D01C22EF28B}"/>
                  </a:ext>
                </a:extLst>
              </p:cNvPr>
              <p:cNvSpPr/>
              <p:nvPr/>
            </p:nvSpPr>
            <p:spPr>
              <a:xfrm>
                <a:off x="11913881" y="2519058"/>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6" name="矩形 145">
                <a:extLst>
                  <a:ext uri="{FF2B5EF4-FFF2-40B4-BE49-F238E27FC236}">
                    <a16:creationId xmlns:a16="http://schemas.microsoft.com/office/drawing/2014/main" id="{D4D5E998-ED73-5DCA-5745-DDB764A8031D}"/>
                  </a:ext>
                </a:extLst>
              </p:cNvPr>
              <p:cNvSpPr/>
              <p:nvPr/>
            </p:nvSpPr>
            <p:spPr>
              <a:xfrm>
                <a:off x="11922476" y="2527059"/>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39" name="组合 138">
              <a:extLst>
                <a:ext uri="{FF2B5EF4-FFF2-40B4-BE49-F238E27FC236}">
                  <a16:creationId xmlns:a16="http://schemas.microsoft.com/office/drawing/2014/main" id="{2689A103-5D4E-1B5B-4067-19C409509806}"/>
                </a:ext>
              </a:extLst>
            </p:cNvPr>
            <p:cNvGrpSpPr/>
            <p:nvPr/>
          </p:nvGrpSpPr>
          <p:grpSpPr>
            <a:xfrm rot="10800000">
              <a:off x="5356778" y="3614528"/>
              <a:ext cx="99990" cy="99990"/>
              <a:chOff x="11913883" y="336316"/>
              <a:chExt cx="37338" cy="37338"/>
            </a:xfrm>
          </p:grpSpPr>
          <p:sp>
            <p:nvSpPr>
              <p:cNvPr id="143" name="矩形 142">
                <a:extLst>
                  <a:ext uri="{FF2B5EF4-FFF2-40B4-BE49-F238E27FC236}">
                    <a16:creationId xmlns:a16="http://schemas.microsoft.com/office/drawing/2014/main" id="{F295EE7D-E77C-77DD-64A3-767FAD6844A9}"/>
                  </a:ext>
                </a:extLst>
              </p:cNvPr>
              <p:cNvSpPr/>
              <p:nvPr/>
            </p:nvSpPr>
            <p:spPr>
              <a:xfrm>
                <a:off x="11913883" y="336316"/>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4" name="矩形 143">
                <a:extLst>
                  <a:ext uri="{FF2B5EF4-FFF2-40B4-BE49-F238E27FC236}">
                    <a16:creationId xmlns:a16="http://schemas.microsoft.com/office/drawing/2014/main" id="{3A6BFBF6-DE59-5140-D080-9ED1AE986245}"/>
                  </a:ext>
                </a:extLst>
              </p:cNvPr>
              <p:cNvSpPr/>
              <p:nvPr/>
            </p:nvSpPr>
            <p:spPr>
              <a:xfrm>
                <a:off x="11921884" y="344317"/>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40" name="组合 139">
              <a:extLst>
                <a:ext uri="{FF2B5EF4-FFF2-40B4-BE49-F238E27FC236}">
                  <a16:creationId xmlns:a16="http://schemas.microsoft.com/office/drawing/2014/main" id="{7BE2DB80-9D48-1A3F-442F-E823A83B3613}"/>
                </a:ext>
              </a:extLst>
            </p:cNvPr>
            <p:cNvGrpSpPr/>
            <p:nvPr/>
          </p:nvGrpSpPr>
          <p:grpSpPr>
            <a:xfrm rot="10800000">
              <a:off x="5356778" y="2707595"/>
              <a:ext cx="99990" cy="99990"/>
              <a:chOff x="11913883" y="-1995791"/>
              <a:chExt cx="37338" cy="37338"/>
            </a:xfrm>
          </p:grpSpPr>
          <p:sp>
            <p:nvSpPr>
              <p:cNvPr id="141" name="矩形 140">
                <a:extLst>
                  <a:ext uri="{FF2B5EF4-FFF2-40B4-BE49-F238E27FC236}">
                    <a16:creationId xmlns:a16="http://schemas.microsoft.com/office/drawing/2014/main" id="{BDC7FDEA-C79B-7A85-8C0A-24EFCCCE6071}"/>
                  </a:ext>
                </a:extLst>
              </p:cNvPr>
              <p:cNvSpPr/>
              <p:nvPr/>
            </p:nvSpPr>
            <p:spPr>
              <a:xfrm>
                <a:off x="11913883" y="-1995791"/>
                <a:ext cx="37338" cy="37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2" name="矩形 141">
                <a:extLst>
                  <a:ext uri="{FF2B5EF4-FFF2-40B4-BE49-F238E27FC236}">
                    <a16:creationId xmlns:a16="http://schemas.microsoft.com/office/drawing/2014/main" id="{C0280AD2-D686-315C-41F8-D49D4185D2A6}"/>
                  </a:ext>
                </a:extLst>
              </p:cNvPr>
              <p:cNvSpPr/>
              <p:nvPr/>
            </p:nvSpPr>
            <p:spPr>
              <a:xfrm>
                <a:off x="11922816" y="-1987790"/>
                <a:ext cx="21336" cy="213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603" tIns="12802" rIns="25603" bIns="12802" rtlCol="0" anchor="ctr"/>
              <a:lstStyle/>
              <a:p>
                <a:pPr algn="ctr"/>
                <a:endParaRPr lang="zh-CN" altLang="en-US" sz="504">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2" name="文本占位符 1">
            <a:extLst>
              <a:ext uri="{FF2B5EF4-FFF2-40B4-BE49-F238E27FC236}">
                <a16:creationId xmlns:a16="http://schemas.microsoft.com/office/drawing/2014/main" id="{632AFD80-17AF-9D47-51F2-443296FA81A4}"/>
              </a:ext>
            </a:extLst>
          </p:cNvPr>
          <p:cNvSpPr>
            <a:spLocks noGrp="1"/>
          </p:cNvSpPr>
          <p:nvPr>
            <p:ph type="body" sz="quarter" idx="10"/>
          </p:nvPr>
        </p:nvSpPr>
        <p:spPr>
          <a:xfrm>
            <a:off x="2497152" y="2991767"/>
            <a:ext cx="1753131" cy="1114425"/>
          </a:xfrm>
        </p:spPr>
        <p:txBody>
          <a:bodyPr>
            <a:noAutofit/>
          </a:bodyPr>
          <a:lstStyle/>
          <a:p>
            <a:r>
              <a:rPr lang="en-US" altLang="zh-CN" dirty="0"/>
              <a:t>01</a:t>
            </a:r>
            <a:endParaRPr lang="zh-CN" altLang="en-US" dirty="0"/>
          </a:p>
        </p:txBody>
      </p:sp>
    </p:spTree>
    <p:extLst>
      <p:ext uri="{BB962C8B-B14F-4D97-AF65-F5344CB8AC3E}">
        <p14:creationId xmlns:p14="http://schemas.microsoft.com/office/powerpoint/2010/main" val="58150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4">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77" name="图片 76" descr="图片包含 图标&#10;&#10;描述已自动生成">
            <a:extLst>
              <a:ext uri="{FF2B5EF4-FFF2-40B4-BE49-F238E27FC236}">
                <a16:creationId xmlns:a16="http://schemas.microsoft.com/office/drawing/2014/main" id="{00BAAE89-CF7A-F7C1-C195-D4D2B12DE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78" name="文本框 77">
            <a:extLst>
              <a:ext uri="{FF2B5EF4-FFF2-40B4-BE49-F238E27FC236}">
                <a16:creationId xmlns:a16="http://schemas.microsoft.com/office/drawing/2014/main" id="{1CEAE332-821D-48B5-26B3-E5FAACFFB9FF}"/>
              </a:ext>
            </a:extLst>
          </p:cNvPr>
          <p:cNvSpPr txBox="1"/>
          <p:nvPr/>
        </p:nvSpPr>
        <p:spPr>
          <a:xfrm>
            <a:off x="1197324" y="493460"/>
            <a:ext cx="2031325" cy="646331"/>
          </a:xfrm>
          <a:prstGeom prst="rect">
            <a:avLst/>
          </a:prstGeom>
          <a:noFill/>
        </p:spPr>
        <p:txBody>
          <a:bodyPr wrap="none" rtlCol="0">
            <a:noAutofit/>
          </a:bodyPr>
          <a:lstStyle/>
          <a:p>
            <a:r>
              <a:rPr lang="zh-CN" altLang="en-US" sz="3600" dirty="0">
                <a:solidFill>
                  <a:schemeClr val="bg1"/>
                </a:solidFill>
                <a:latin typeface="一品创享体" panose="02000000000000000000" pitchFamily="2" charset="-122"/>
                <a:ea typeface="一品创享体" panose="02000000000000000000" pitchFamily="2" charset="-122"/>
              </a:rPr>
              <a:t>项目剖析</a:t>
            </a:r>
          </a:p>
        </p:txBody>
      </p:sp>
      <p:sp>
        <p:nvSpPr>
          <p:cNvPr id="79" name="文本框 78">
            <a:extLst>
              <a:ext uri="{FF2B5EF4-FFF2-40B4-BE49-F238E27FC236}">
                <a16:creationId xmlns:a16="http://schemas.microsoft.com/office/drawing/2014/main" id="{465B62C2-B0A6-4F53-06AC-1D0100A33A30}"/>
              </a:ext>
            </a:extLst>
          </p:cNvPr>
          <p:cNvSpPr txBox="1"/>
          <p:nvPr/>
        </p:nvSpPr>
        <p:spPr>
          <a:xfrm>
            <a:off x="1258219" y="1011960"/>
            <a:ext cx="1890839" cy="276999"/>
          </a:xfrm>
          <a:prstGeom prst="rect">
            <a:avLst/>
          </a:prstGeom>
          <a:noFill/>
        </p:spPr>
        <p:txBody>
          <a:bodyPr wrap="square" rtlCol="0">
            <a:noAutofit/>
          </a:bodyPr>
          <a:lstStyle/>
          <a:p>
            <a:pPr algn="dist"/>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PROJECT ANALYSIS</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0" name="矩形: 圆角 79">
            <a:extLst>
              <a:ext uri="{FF2B5EF4-FFF2-40B4-BE49-F238E27FC236}">
                <a16:creationId xmlns:a16="http://schemas.microsoft.com/office/drawing/2014/main" id="{F1B58256-8FF8-8486-6C70-1C47EA05C39A}"/>
              </a:ext>
            </a:extLst>
          </p:cNvPr>
          <p:cNvSpPr/>
          <p:nvPr>
            <p:custDataLst>
              <p:tags r:id="rId1"/>
            </p:custDataLst>
          </p:nvPr>
        </p:nvSpPr>
        <p:spPr>
          <a:xfrm>
            <a:off x="471777" y="541252"/>
            <a:ext cx="711905" cy="711905"/>
          </a:xfrm>
          <a:prstGeom prst="roundRect">
            <a:avLst>
              <a:gd name="adj" fmla="val 16667"/>
            </a:avLst>
          </a:prstGeom>
          <a:blipFill dpi="0" rotWithShape="1">
            <a:blip r:embed="rId6">
              <a:extLst>
                <a:ext uri="{BEBA8EAE-BF5A-486C-A8C5-ECC9F3942E4B}">
                  <a14:imgProps xmlns:a14="http://schemas.microsoft.com/office/drawing/2010/main">
                    <a14:imgLayer r:embed="rId7">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文本框 80">
            <a:extLst>
              <a:ext uri="{FF2B5EF4-FFF2-40B4-BE49-F238E27FC236}">
                <a16:creationId xmlns:a16="http://schemas.microsoft.com/office/drawing/2014/main" id="{5A507EA6-CD55-8027-3BD2-DA5B30F537E7}"/>
              </a:ext>
            </a:extLst>
          </p:cNvPr>
          <p:cNvSpPr txBox="1"/>
          <p:nvPr>
            <p:custDataLst>
              <p:tags r:id="rId2"/>
            </p:custDataLst>
          </p:nvPr>
        </p:nvSpPr>
        <p:spPr>
          <a:xfrm>
            <a:off x="496234" y="604966"/>
            <a:ext cx="662989" cy="704192"/>
          </a:xfrm>
          <a:prstGeom prst="rect">
            <a:avLst/>
          </a:prstGeom>
          <a:noFill/>
          <a:effectLst/>
        </p:spPr>
        <p:txBody>
          <a:bodyPr wrap="none" lIns="87782" tIns="43891" rIns="87782" bIns="43891" rtlCol="0">
            <a:noAutofit/>
          </a:bodyPr>
          <a:lstStyle/>
          <a:p>
            <a:pPr algn="ctr"/>
            <a:r>
              <a:rPr lang="en-US" altLang="zh-CN"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rPr>
              <a:t>01</a:t>
            </a:r>
            <a:endParaRPr lang="zh-CN" altLang="en-US"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2" name="组合 81">
            <a:extLst>
              <a:ext uri="{FF2B5EF4-FFF2-40B4-BE49-F238E27FC236}">
                <a16:creationId xmlns:a16="http://schemas.microsoft.com/office/drawing/2014/main" id="{E8B1C35E-C7CF-9896-E482-4EEC6FA7EFA8}"/>
              </a:ext>
            </a:extLst>
          </p:cNvPr>
          <p:cNvGrpSpPr/>
          <p:nvPr/>
        </p:nvGrpSpPr>
        <p:grpSpPr>
          <a:xfrm>
            <a:off x="1310579" y="1012010"/>
            <a:ext cx="1786809" cy="37213"/>
            <a:chOff x="5818802" y="-682206"/>
            <a:chExt cx="1786809" cy="37213"/>
          </a:xfrm>
        </p:grpSpPr>
        <p:cxnSp>
          <p:nvCxnSpPr>
            <p:cNvPr id="83" name="直接连接符 82">
              <a:extLst>
                <a:ext uri="{FF2B5EF4-FFF2-40B4-BE49-F238E27FC236}">
                  <a16:creationId xmlns:a16="http://schemas.microsoft.com/office/drawing/2014/main" id="{F178E043-19FD-26BB-D413-9B4474FD82F7}"/>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EB040BA5-CF92-EF13-2844-3C1F66AE6004}"/>
                </a:ext>
              </a:extLst>
            </p:cNvPr>
            <p:cNvGrpSpPr/>
            <p:nvPr/>
          </p:nvGrpSpPr>
          <p:grpSpPr>
            <a:xfrm rot="5400000">
              <a:off x="6693600" y="-1557004"/>
              <a:ext cx="37213" cy="1786809"/>
              <a:chOff x="11919665" y="2527532"/>
              <a:chExt cx="37213" cy="1786809"/>
            </a:xfrm>
          </p:grpSpPr>
          <p:grpSp>
            <p:nvGrpSpPr>
              <p:cNvPr id="85" name="组合 84">
                <a:extLst>
                  <a:ext uri="{FF2B5EF4-FFF2-40B4-BE49-F238E27FC236}">
                    <a16:creationId xmlns:a16="http://schemas.microsoft.com/office/drawing/2014/main" id="{757AED1C-B034-0917-8709-5F4A61143EB3}"/>
                  </a:ext>
                </a:extLst>
              </p:cNvPr>
              <p:cNvGrpSpPr/>
              <p:nvPr/>
            </p:nvGrpSpPr>
            <p:grpSpPr>
              <a:xfrm>
                <a:off x="11919665" y="2527532"/>
                <a:ext cx="37207" cy="37207"/>
                <a:chOff x="11919665" y="2527532"/>
                <a:chExt cx="37207" cy="37207"/>
              </a:xfrm>
            </p:grpSpPr>
            <p:sp>
              <p:nvSpPr>
                <p:cNvPr id="93" name="矩形 92">
                  <a:extLst>
                    <a:ext uri="{FF2B5EF4-FFF2-40B4-BE49-F238E27FC236}">
                      <a16:creationId xmlns:a16="http://schemas.microsoft.com/office/drawing/2014/main" id="{BD3AE900-4841-4438-8EDF-90B7EF635B41}"/>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矩形 93">
                  <a:extLst>
                    <a:ext uri="{FF2B5EF4-FFF2-40B4-BE49-F238E27FC236}">
                      <a16:creationId xmlns:a16="http://schemas.microsoft.com/office/drawing/2014/main" id="{BAC8B6F1-EBC4-7D80-6D4C-EF69EB0A16BA}"/>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6" name="组合 85">
                <a:extLst>
                  <a:ext uri="{FF2B5EF4-FFF2-40B4-BE49-F238E27FC236}">
                    <a16:creationId xmlns:a16="http://schemas.microsoft.com/office/drawing/2014/main" id="{1622622B-36CB-A747-7CA3-3D083E7F8B96}"/>
                  </a:ext>
                </a:extLst>
              </p:cNvPr>
              <p:cNvGrpSpPr/>
              <p:nvPr/>
            </p:nvGrpSpPr>
            <p:grpSpPr>
              <a:xfrm>
                <a:off x="11919668" y="3373392"/>
                <a:ext cx="37207" cy="37207"/>
                <a:chOff x="11919668" y="341807"/>
                <a:chExt cx="37207" cy="37207"/>
              </a:xfrm>
            </p:grpSpPr>
            <p:sp>
              <p:nvSpPr>
                <p:cNvPr id="90" name="矩形 89">
                  <a:extLst>
                    <a:ext uri="{FF2B5EF4-FFF2-40B4-BE49-F238E27FC236}">
                      <a16:creationId xmlns:a16="http://schemas.microsoft.com/office/drawing/2014/main" id="{80545A89-0DA5-D00F-9AAC-BB7E2ECC6F17}"/>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矩形 90">
                  <a:extLst>
                    <a:ext uri="{FF2B5EF4-FFF2-40B4-BE49-F238E27FC236}">
                      <a16:creationId xmlns:a16="http://schemas.microsoft.com/office/drawing/2014/main" id="{8EF4B2D4-02FF-256E-885E-5922A6E2D86A}"/>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86">
                <a:extLst>
                  <a:ext uri="{FF2B5EF4-FFF2-40B4-BE49-F238E27FC236}">
                    <a16:creationId xmlns:a16="http://schemas.microsoft.com/office/drawing/2014/main" id="{258DBA62-1825-4935-BBC2-BBA38163F98F}"/>
                  </a:ext>
                </a:extLst>
              </p:cNvPr>
              <p:cNvGrpSpPr/>
              <p:nvPr/>
            </p:nvGrpSpPr>
            <p:grpSpPr>
              <a:xfrm>
                <a:off x="11919671" y="4277134"/>
                <a:ext cx="37207" cy="37207"/>
                <a:chOff x="11919671" y="-1993491"/>
                <a:chExt cx="37207" cy="37207"/>
              </a:xfrm>
            </p:grpSpPr>
            <p:sp>
              <p:nvSpPr>
                <p:cNvPr id="88" name="矩形 87">
                  <a:extLst>
                    <a:ext uri="{FF2B5EF4-FFF2-40B4-BE49-F238E27FC236}">
                      <a16:creationId xmlns:a16="http://schemas.microsoft.com/office/drawing/2014/main" id="{400A213F-20FD-BEFA-66E3-42DC49839506}"/>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矩形 88">
                  <a:extLst>
                    <a:ext uri="{FF2B5EF4-FFF2-40B4-BE49-F238E27FC236}">
                      <a16:creationId xmlns:a16="http://schemas.microsoft.com/office/drawing/2014/main" id="{EFC7DF35-5400-898D-71A4-71B6DB49FF26}"/>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95" name="组合 94">
            <a:extLst>
              <a:ext uri="{FF2B5EF4-FFF2-40B4-BE49-F238E27FC236}">
                <a16:creationId xmlns:a16="http://schemas.microsoft.com/office/drawing/2014/main" id="{52EFE3D0-24DA-FC91-620A-EC6A5C7E02D5}"/>
              </a:ext>
            </a:extLst>
          </p:cNvPr>
          <p:cNvGrpSpPr/>
          <p:nvPr/>
        </p:nvGrpSpPr>
        <p:grpSpPr>
          <a:xfrm>
            <a:off x="1310579" y="488331"/>
            <a:ext cx="1786809" cy="37213"/>
            <a:chOff x="5818802" y="-682206"/>
            <a:chExt cx="1786809" cy="37213"/>
          </a:xfrm>
        </p:grpSpPr>
        <p:cxnSp>
          <p:nvCxnSpPr>
            <p:cNvPr id="96" name="直接连接符 95">
              <a:extLst>
                <a:ext uri="{FF2B5EF4-FFF2-40B4-BE49-F238E27FC236}">
                  <a16:creationId xmlns:a16="http://schemas.microsoft.com/office/drawing/2014/main" id="{14D47967-D221-DE8A-259E-80D277DE1CC2}"/>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681ED98E-1161-661A-E15F-2325068BF2C2}"/>
                </a:ext>
              </a:extLst>
            </p:cNvPr>
            <p:cNvGrpSpPr/>
            <p:nvPr/>
          </p:nvGrpSpPr>
          <p:grpSpPr>
            <a:xfrm rot="5400000">
              <a:off x="6693600" y="-1557004"/>
              <a:ext cx="37213" cy="1786809"/>
              <a:chOff x="11919665" y="2527532"/>
              <a:chExt cx="37213" cy="1786809"/>
            </a:xfrm>
          </p:grpSpPr>
          <p:grpSp>
            <p:nvGrpSpPr>
              <p:cNvPr id="98" name="组合 97">
                <a:extLst>
                  <a:ext uri="{FF2B5EF4-FFF2-40B4-BE49-F238E27FC236}">
                    <a16:creationId xmlns:a16="http://schemas.microsoft.com/office/drawing/2014/main" id="{50ED8CEB-B9D0-63C4-F439-CA66718836B6}"/>
                  </a:ext>
                </a:extLst>
              </p:cNvPr>
              <p:cNvGrpSpPr/>
              <p:nvPr/>
            </p:nvGrpSpPr>
            <p:grpSpPr>
              <a:xfrm>
                <a:off x="11919665" y="2527532"/>
                <a:ext cx="37207" cy="37207"/>
                <a:chOff x="11919665" y="2527532"/>
                <a:chExt cx="37207" cy="37207"/>
              </a:xfrm>
            </p:grpSpPr>
            <p:sp>
              <p:nvSpPr>
                <p:cNvPr id="105" name="矩形 104">
                  <a:extLst>
                    <a:ext uri="{FF2B5EF4-FFF2-40B4-BE49-F238E27FC236}">
                      <a16:creationId xmlns:a16="http://schemas.microsoft.com/office/drawing/2014/main" id="{963A346E-1272-A3DD-6B2E-E06857BE542E}"/>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矩形 105">
                  <a:extLst>
                    <a:ext uri="{FF2B5EF4-FFF2-40B4-BE49-F238E27FC236}">
                      <a16:creationId xmlns:a16="http://schemas.microsoft.com/office/drawing/2014/main" id="{31BB632E-1670-B007-90BF-B1F6106A2E15}"/>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9" name="组合 98">
                <a:extLst>
                  <a:ext uri="{FF2B5EF4-FFF2-40B4-BE49-F238E27FC236}">
                    <a16:creationId xmlns:a16="http://schemas.microsoft.com/office/drawing/2014/main" id="{FF7C47D9-CF54-3A88-E385-7355FE993E7D}"/>
                  </a:ext>
                </a:extLst>
              </p:cNvPr>
              <p:cNvGrpSpPr/>
              <p:nvPr/>
            </p:nvGrpSpPr>
            <p:grpSpPr>
              <a:xfrm>
                <a:off x="11919668" y="3373392"/>
                <a:ext cx="37207" cy="37207"/>
                <a:chOff x="11919668" y="341807"/>
                <a:chExt cx="37207" cy="37207"/>
              </a:xfrm>
            </p:grpSpPr>
            <p:sp>
              <p:nvSpPr>
                <p:cNvPr id="103" name="矩形 102">
                  <a:extLst>
                    <a:ext uri="{FF2B5EF4-FFF2-40B4-BE49-F238E27FC236}">
                      <a16:creationId xmlns:a16="http://schemas.microsoft.com/office/drawing/2014/main" id="{8A199644-7D41-7116-089D-D1524BDB0206}"/>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矩形 103">
                  <a:extLst>
                    <a:ext uri="{FF2B5EF4-FFF2-40B4-BE49-F238E27FC236}">
                      <a16:creationId xmlns:a16="http://schemas.microsoft.com/office/drawing/2014/main" id="{857A200C-6279-8A39-8F93-23A42B2AFB51}"/>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0" name="组合 99">
                <a:extLst>
                  <a:ext uri="{FF2B5EF4-FFF2-40B4-BE49-F238E27FC236}">
                    <a16:creationId xmlns:a16="http://schemas.microsoft.com/office/drawing/2014/main" id="{05BBC2E1-E590-0962-C3DC-1A634AB8C0EE}"/>
                  </a:ext>
                </a:extLst>
              </p:cNvPr>
              <p:cNvGrpSpPr/>
              <p:nvPr/>
            </p:nvGrpSpPr>
            <p:grpSpPr>
              <a:xfrm>
                <a:off x="11919671" y="4277134"/>
                <a:ext cx="37207" cy="37207"/>
                <a:chOff x="11919671" y="-1993491"/>
                <a:chExt cx="37207" cy="37207"/>
              </a:xfrm>
            </p:grpSpPr>
            <p:sp>
              <p:nvSpPr>
                <p:cNvPr id="101" name="矩形 100">
                  <a:extLst>
                    <a:ext uri="{FF2B5EF4-FFF2-40B4-BE49-F238E27FC236}">
                      <a16:creationId xmlns:a16="http://schemas.microsoft.com/office/drawing/2014/main" id="{F4A195A3-0003-2FD3-B137-CE239D15CFEA}"/>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矩形 101">
                  <a:extLst>
                    <a:ext uri="{FF2B5EF4-FFF2-40B4-BE49-F238E27FC236}">
                      <a16:creationId xmlns:a16="http://schemas.microsoft.com/office/drawing/2014/main" id="{1FC77A8C-34F4-BE7D-32C1-920479010AE9}"/>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07" name="组合 106">
            <a:extLst>
              <a:ext uri="{FF2B5EF4-FFF2-40B4-BE49-F238E27FC236}">
                <a16:creationId xmlns:a16="http://schemas.microsoft.com/office/drawing/2014/main" id="{B9965FE0-B685-F784-F34D-7AA58CE7DD9D}"/>
              </a:ext>
            </a:extLst>
          </p:cNvPr>
          <p:cNvGrpSpPr/>
          <p:nvPr/>
        </p:nvGrpSpPr>
        <p:grpSpPr>
          <a:xfrm>
            <a:off x="1310579" y="1253157"/>
            <a:ext cx="1786809" cy="37213"/>
            <a:chOff x="5818802" y="-682206"/>
            <a:chExt cx="1786809" cy="37213"/>
          </a:xfrm>
        </p:grpSpPr>
        <p:cxnSp>
          <p:nvCxnSpPr>
            <p:cNvPr id="108" name="直接连接符 107">
              <a:extLst>
                <a:ext uri="{FF2B5EF4-FFF2-40B4-BE49-F238E27FC236}">
                  <a16:creationId xmlns:a16="http://schemas.microsoft.com/office/drawing/2014/main" id="{ABC5583D-33E4-F6AC-DF10-9BBED4765F6B}"/>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EE2AC063-F73F-CE4B-0FA5-2F48AF91D044}"/>
                </a:ext>
              </a:extLst>
            </p:cNvPr>
            <p:cNvGrpSpPr/>
            <p:nvPr/>
          </p:nvGrpSpPr>
          <p:grpSpPr>
            <a:xfrm rot="5400000">
              <a:off x="6693600" y="-1557004"/>
              <a:ext cx="37213" cy="1786809"/>
              <a:chOff x="11919665" y="2527532"/>
              <a:chExt cx="37213" cy="1786809"/>
            </a:xfrm>
          </p:grpSpPr>
          <p:grpSp>
            <p:nvGrpSpPr>
              <p:cNvPr id="110" name="组合 109">
                <a:extLst>
                  <a:ext uri="{FF2B5EF4-FFF2-40B4-BE49-F238E27FC236}">
                    <a16:creationId xmlns:a16="http://schemas.microsoft.com/office/drawing/2014/main" id="{738B633F-1B9B-F5ED-7A26-B1FF3F2FF8B6}"/>
                  </a:ext>
                </a:extLst>
              </p:cNvPr>
              <p:cNvGrpSpPr/>
              <p:nvPr/>
            </p:nvGrpSpPr>
            <p:grpSpPr>
              <a:xfrm>
                <a:off x="11919665" y="2527532"/>
                <a:ext cx="37207" cy="37207"/>
                <a:chOff x="11919665" y="2527532"/>
                <a:chExt cx="37207" cy="37207"/>
              </a:xfrm>
            </p:grpSpPr>
            <p:sp>
              <p:nvSpPr>
                <p:cNvPr id="117" name="矩形 116">
                  <a:extLst>
                    <a:ext uri="{FF2B5EF4-FFF2-40B4-BE49-F238E27FC236}">
                      <a16:creationId xmlns:a16="http://schemas.microsoft.com/office/drawing/2014/main" id="{287E31C7-634C-69B8-690B-03BF02F198B6}"/>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矩形 146">
                  <a:extLst>
                    <a:ext uri="{FF2B5EF4-FFF2-40B4-BE49-F238E27FC236}">
                      <a16:creationId xmlns:a16="http://schemas.microsoft.com/office/drawing/2014/main" id="{3B454219-A0EB-BAE8-D6E2-FBC6FF2791B0}"/>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8F9F0A80-4CA4-0ABE-1153-EC8297470167}"/>
                  </a:ext>
                </a:extLst>
              </p:cNvPr>
              <p:cNvGrpSpPr/>
              <p:nvPr/>
            </p:nvGrpSpPr>
            <p:grpSpPr>
              <a:xfrm>
                <a:off x="11919668" y="3373392"/>
                <a:ext cx="37207" cy="37207"/>
                <a:chOff x="11919668" y="341807"/>
                <a:chExt cx="37207" cy="37207"/>
              </a:xfrm>
            </p:grpSpPr>
            <p:sp>
              <p:nvSpPr>
                <p:cNvPr id="115" name="矩形 114">
                  <a:extLst>
                    <a:ext uri="{FF2B5EF4-FFF2-40B4-BE49-F238E27FC236}">
                      <a16:creationId xmlns:a16="http://schemas.microsoft.com/office/drawing/2014/main" id="{11EB38B6-F358-1429-36FF-E2E76F959CA9}"/>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矩形 115">
                  <a:extLst>
                    <a:ext uri="{FF2B5EF4-FFF2-40B4-BE49-F238E27FC236}">
                      <a16:creationId xmlns:a16="http://schemas.microsoft.com/office/drawing/2014/main" id="{C8C68DC1-317F-10FF-6DE5-AD0A95FA11B3}"/>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2" name="组合 111">
                <a:extLst>
                  <a:ext uri="{FF2B5EF4-FFF2-40B4-BE49-F238E27FC236}">
                    <a16:creationId xmlns:a16="http://schemas.microsoft.com/office/drawing/2014/main" id="{B3F52A7F-292B-8559-7907-23A82C99CF92}"/>
                  </a:ext>
                </a:extLst>
              </p:cNvPr>
              <p:cNvGrpSpPr/>
              <p:nvPr/>
            </p:nvGrpSpPr>
            <p:grpSpPr>
              <a:xfrm>
                <a:off x="11919671" y="4277134"/>
                <a:ext cx="37207" cy="37207"/>
                <a:chOff x="11919671" y="-1993491"/>
                <a:chExt cx="37207" cy="37207"/>
              </a:xfrm>
            </p:grpSpPr>
            <p:sp>
              <p:nvSpPr>
                <p:cNvPr id="113" name="矩形 112">
                  <a:extLst>
                    <a:ext uri="{FF2B5EF4-FFF2-40B4-BE49-F238E27FC236}">
                      <a16:creationId xmlns:a16="http://schemas.microsoft.com/office/drawing/2014/main" id="{3348B4E0-B3F6-999A-8D8F-7800DF18803B}"/>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矩形 113">
                  <a:extLst>
                    <a:ext uri="{FF2B5EF4-FFF2-40B4-BE49-F238E27FC236}">
                      <a16:creationId xmlns:a16="http://schemas.microsoft.com/office/drawing/2014/main" id="{0D58954E-B765-0DED-BDA5-35054BE78905}"/>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63" name="组合 162">
            <a:extLst>
              <a:ext uri="{FF2B5EF4-FFF2-40B4-BE49-F238E27FC236}">
                <a16:creationId xmlns:a16="http://schemas.microsoft.com/office/drawing/2014/main" id="{0E840299-653D-1B6B-25F4-8F85C2FA634F}"/>
              </a:ext>
            </a:extLst>
          </p:cNvPr>
          <p:cNvGrpSpPr/>
          <p:nvPr/>
        </p:nvGrpSpPr>
        <p:grpSpPr>
          <a:xfrm>
            <a:off x="287489" y="2233015"/>
            <a:ext cx="10066684" cy="2323731"/>
            <a:chOff x="400991" y="2609391"/>
            <a:chExt cx="10066684" cy="2323731"/>
          </a:xfrm>
        </p:grpSpPr>
        <p:cxnSp>
          <p:nvCxnSpPr>
            <p:cNvPr id="164" name="直接连接符 163">
              <a:extLst>
                <a:ext uri="{FF2B5EF4-FFF2-40B4-BE49-F238E27FC236}">
                  <a16:creationId xmlns:a16="http://schemas.microsoft.com/office/drawing/2014/main" id="{E3F2FCF4-1C0F-338F-06A0-2402F6328E3C}"/>
                </a:ext>
              </a:extLst>
            </p:cNvPr>
            <p:cNvCxnSpPr/>
            <p:nvPr/>
          </p:nvCxnSpPr>
          <p:spPr>
            <a:xfrm>
              <a:off x="400991" y="2609391"/>
              <a:ext cx="8943813"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5" name="弧形 164">
              <a:extLst>
                <a:ext uri="{FF2B5EF4-FFF2-40B4-BE49-F238E27FC236}">
                  <a16:creationId xmlns:a16="http://schemas.microsoft.com/office/drawing/2014/main" id="{E306E7F9-C22E-8C05-AF8F-47CD4C9C5DA9}"/>
                </a:ext>
              </a:extLst>
            </p:cNvPr>
            <p:cNvSpPr/>
            <p:nvPr/>
          </p:nvSpPr>
          <p:spPr>
            <a:xfrm>
              <a:off x="8051323" y="2610628"/>
              <a:ext cx="2416352" cy="2320448"/>
            </a:xfrm>
            <a:prstGeom prst="arc">
              <a:avLst>
                <a:gd name="adj1" fmla="val 16200000"/>
                <a:gd name="adj2" fmla="val 5234304"/>
              </a:avLst>
            </a:prstGeom>
            <a:ln w="444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cxnSp>
          <p:nvCxnSpPr>
            <p:cNvPr id="166" name="直接连接符 165">
              <a:extLst>
                <a:ext uri="{FF2B5EF4-FFF2-40B4-BE49-F238E27FC236}">
                  <a16:creationId xmlns:a16="http://schemas.microsoft.com/office/drawing/2014/main" id="{3CE2EC12-1807-F9B7-D886-57A1E60AAB21}"/>
                </a:ext>
              </a:extLst>
            </p:cNvPr>
            <p:cNvCxnSpPr>
              <a:cxnSpLocks/>
            </p:cNvCxnSpPr>
            <p:nvPr/>
          </p:nvCxnSpPr>
          <p:spPr>
            <a:xfrm>
              <a:off x="3634100" y="4933122"/>
              <a:ext cx="5710703"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67" name="椭圆 166">
            <a:extLst>
              <a:ext uri="{FF2B5EF4-FFF2-40B4-BE49-F238E27FC236}">
                <a16:creationId xmlns:a16="http://schemas.microsoft.com/office/drawing/2014/main" id="{BD13C31A-40E0-7379-44F9-228DBA8BBB30}"/>
              </a:ext>
            </a:extLst>
          </p:cNvPr>
          <p:cNvSpPr/>
          <p:nvPr/>
        </p:nvSpPr>
        <p:spPr>
          <a:xfrm>
            <a:off x="2007096" y="1693254"/>
            <a:ext cx="1097054" cy="1097052"/>
          </a:xfrm>
          <a:prstGeom prst="ellipse">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191727" t="-154346" r="-819613" b="-370784"/>
            </a:stretch>
          </a:blipFill>
          <a:ln w="6350">
            <a:gradFill>
              <a:gsLst>
                <a:gs pos="0">
                  <a:schemeClr val="bg1"/>
                </a:gs>
                <a:gs pos="100000">
                  <a:schemeClr val="bg1">
                    <a:alpha val="40000"/>
                  </a:schemeClr>
                </a:gs>
              </a:gsLst>
              <a:lin ang="14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68" name="椭圆 167">
            <a:extLst>
              <a:ext uri="{FF2B5EF4-FFF2-40B4-BE49-F238E27FC236}">
                <a16:creationId xmlns:a16="http://schemas.microsoft.com/office/drawing/2014/main" id="{BAABCEF5-5D8B-9C64-E35B-D58295641B67}"/>
              </a:ext>
            </a:extLst>
          </p:cNvPr>
          <p:cNvSpPr/>
          <p:nvPr/>
        </p:nvSpPr>
        <p:spPr>
          <a:xfrm>
            <a:off x="4617153" y="1693254"/>
            <a:ext cx="1097054" cy="1097052"/>
          </a:xfrm>
          <a:prstGeom prst="ellipse">
            <a:avLst/>
          </a:prstGeom>
          <a:blipFill dpi="0" rotWithShape="1">
            <a:blip r:embed="rId10">
              <a:extLst>
                <a:ext uri="{BEBA8EAE-BF5A-486C-A8C5-ECC9F3942E4B}">
                  <a14:imgProps xmlns:a14="http://schemas.microsoft.com/office/drawing/2010/main">
                    <a14:imgLayer r:embed="rId11">
                      <a14:imgEffect>
                        <a14:artisticBlur radius="20"/>
                      </a14:imgEffect>
                      <a14:imgEffect>
                        <a14:brightnessContrast bright="5000"/>
                      </a14:imgEffect>
                    </a14:imgLayer>
                  </a14:imgProps>
                </a:ext>
              </a:extLst>
            </a:blip>
            <a:srcRect/>
            <a:stretch>
              <a:fillRect l="-429642" t="-154346" r="-581698" b="-370784"/>
            </a:stretch>
          </a:blipFill>
          <a:ln w="6350">
            <a:gradFill>
              <a:gsLst>
                <a:gs pos="0">
                  <a:schemeClr val="bg1"/>
                </a:gs>
                <a:gs pos="100000">
                  <a:schemeClr val="bg1">
                    <a:alpha val="40000"/>
                  </a:schemeClr>
                </a:gs>
              </a:gsLst>
              <a:lin ang="14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69" name="椭圆 168">
            <a:extLst>
              <a:ext uri="{FF2B5EF4-FFF2-40B4-BE49-F238E27FC236}">
                <a16:creationId xmlns:a16="http://schemas.microsoft.com/office/drawing/2014/main" id="{948C588D-C55E-8D89-544F-82391B1B4E4A}"/>
              </a:ext>
            </a:extLst>
          </p:cNvPr>
          <p:cNvSpPr/>
          <p:nvPr/>
        </p:nvSpPr>
        <p:spPr>
          <a:xfrm>
            <a:off x="7213515" y="1693254"/>
            <a:ext cx="1097054" cy="1097052"/>
          </a:xfrm>
          <a:prstGeom prst="ellipse">
            <a:avLst/>
          </a:prstGeom>
          <a:blipFill dpi="0" rotWithShape="1">
            <a:blip r:embed="rId12">
              <a:extLst>
                <a:ext uri="{BEBA8EAE-BF5A-486C-A8C5-ECC9F3942E4B}">
                  <a14:imgProps xmlns:a14="http://schemas.microsoft.com/office/drawing/2010/main">
                    <a14:imgLayer r:embed="rId13">
                      <a14:imgEffect>
                        <a14:artisticBlur radius="20"/>
                      </a14:imgEffect>
                      <a14:imgEffect>
                        <a14:brightnessContrast bright="5000"/>
                      </a14:imgEffect>
                    </a14:imgLayer>
                  </a14:imgProps>
                </a:ext>
              </a:extLst>
            </a:blip>
            <a:srcRect/>
            <a:stretch>
              <a:fillRect l="-666309" t="-154346" r="-345031" b="-370784"/>
            </a:stretch>
          </a:blipFill>
          <a:ln w="6350">
            <a:gradFill>
              <a:gsLst>
                <a:gs pos="0">
                  <a:schemeClr val="bg1"/>
                </a:gs>
                <a:gs pos="100000">
                  <a:schemeClr val="bg1">
                    <a:alpha val="40000"/>
                  </a:schemeClr>
                </a:gs>
              </a:gsLst>
              <a:lin ang="14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70" name="椭圆 169">
            <a:extLst>
              <a:ext uri="{FF2B5EF4-FFF2-40B4-BE49-F238E27FC236}">
                <a16:creationId xmlns:a16="http://schemas.microsoft.com/office/drawing/2014/main" id="{84426CC9-F554-4B80-36FF-0B33E1FC49CC}"/>
              </a:ext>
            </a:extLst>
          </p:cNvPr>
          <p:cNvSpPr/>
          <p:nvPr/>
        </p:nvSpPr>
        <p:spPr>
          <a:xfrm>
            <a:off x="7213515" y="3953475"/>
            <a:ext cx="1097054" cy="1097052"/>
          </a:xfrm>
          <a:prstGeom prst="ellipse">
            <a:avLst/>
          </a:prstGeom>
          <a:blipFill dpi="0" rotWithShape="1">
            <a:blip r:embed="rId14">
              <a:extLst>
                <a:ext uri="{BEBA8EAE-BF5A-486C-A8C5-ECC9F3942E4B}">
                  <a14:imgProps xmlns:a14="http://schemas.microsoft.com/office/drawing/2010/main">
                    <a14:imgLayer r:embed="rId15">
                      <a14:imgEffect>
                        <a14:artisticBlur radius="20"/>
                      </a14:imgEffect>
                      <a14:imgEffect>
                        <a14:brightnessContrast bright="5000"/>
                      </a14:imgEffect>
                    </a14:imgLayer>
                  </a14:imgProps>
                </a:ext>
              </a:extLst>
            </a:blip>
            <a:srcRect/>
            <a:stretch>
              <a:fillRect l="-666309" t="-360373" r="-345031" b="-164757"/>
            </a:stretch>
          </a:blipFill>
          <a:ln w="6350">
            <a:gradFill>
              <a:gsLst>
                <a:gs pos="0">
                  <a:schemeClr val="bg1"/>
                </a:gs>
                <a:gs pos="100000">
                  <a:schemeClr val="bg1">
                    <a:alpha val="40000"/>
                  </a:schemeClr>
                </a:gs>
              </a:gsLst>
              <a:lin ang="14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71" name="椭圆 170">
            <a:extLst>
              <a:ext uri="{FF2B5EF4-FFF2-40B4-BE49-F238E27FC236}">
                <a16:creationId xmlns:a16="http://schemas.microsoft.com/office/drawing/2014/main" id="{8F36B6C7-3748-FF94-A451-F3E26870FEAF}"/>
              </a:ext>
            </a:extLst>
          </p:cNvPr>
          <p:cNvSpPr/>
          <p:nvPr/>
        </p:nvSpPr>
        <p:spPr>
          <a:xfrm>
            <a:off x="4618284" y="3953475"/>
            <a:ext cx="1097054" cy="1097052"/>
          </a:xfrm>
          <a:prstGeom prst="ellipse">
            <a:avLst/>
          </a:prstGeom>
          <a:blipFill dpi="0" rotWithShape="1">
            <a:blip r:embed="rId16">
              <a:extLst>
                <a:ext uri="{BEBA8EAE-BF5A-486C-A8C5-ECC9F3942E4B}">
                  <a14:imgProps xmlns:a14="http://schemas.microsoft.com/office/drawing/2010/main">
                    <a14:imgLayer r:embed="rId17">
                      <a14:imgEffect>
                        <a14:artisticBlur radius="20"/>
                      </a14:imgEffect>
                      <a14:imgEffect>
                        <a14:brightnessContrast bright="5000"/>
                      </a14:imgEffect>
                    </a14:imgLayer>
                  </a14:imgProps>
                </a:ext>
              </a:extLst>
            </a:blip>
            <a:srcRect/>
            <a:stretch>
              <a:fillRect l="-429745" t="-360373" r="-581595" b="-164757"/>
            </a:stretch>
          </a:blipFill>
          <a:ln w="6350">
            <a:gradFill>
              <a:gsLst>
                <a:gs pos="0">
                  <a:schemeClr val="bg1"/>
                </a:gs>
                <a:gs pos="100000">
                  <a:schemeClr val="bg1">
                    <a:alpha val="40000"/>
                  </a:schemeClr>
                </a:gs>
              </a:gsLst>
              <a:lin ang="14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72" name="文本框 171">
            <a:extLst>
              <a:ext uri="{FF2B5EF4-FFF2-40B4-BE49-F238E27FC236}">
                <a16:creationId xmlns:a16="http://schemas.microsoft.com/office/drawing/2014/main" id="{0E8120DE-6C50-575E-E239-FF5210F6C4DA}"/>
              </a:ext>
            </a:extLst>
          </p:cNvPr>
          <p:cNvSpPr txBox="1"/>
          <p:nvPr/>
        </p:nvSpPr>
        <p:spPr>
          <a:xfrm>
            <a:off x="1792984" y="2874007"/>
            <a:ext cx="1781257"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73" name="文本框 172">
            <a:extLst>
              <a:ext uri="{FF2B5EF4-FFF2-40B4-BE49-F238E27FC236}">
                <a16:creationId xmlns:a16="http://schemas.microsoft.com/office/drawing/2014/main" id="{28B5BEA5-C4AA-34FE-41A5-A93F7C8FCE32}"/>
              </a:ext>
            </a:extLst>
          </p:cNvPr>
          <p:cNvSpPr txBox="1"/>
          <p:nvPr/>
        </p:nvSpPr>
        <p:spPr>
          <a:xfrm>
            <a:off x="1796730" y="3482713"/>
            <a:ext cx="2254992" cy="461665"/>
          </a:xfrm>
          <a:prstGeom prst="rect">
            <a:avLst/>
          </a:prstGeom>
          <a:noFill/>
        </p:spPr>
        <p:txBody>
          <a:bodyPr wrap="square" rtlCol="0">
            <a:no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请在此添加您的正文内容所有内容都可以修改</a:t>
            </a:r>
          </a:p>
        </p:txBody>
      </p:sp>
      <p:sp>
        <p:nvSpPr>
          <p:cNvPr id="174" name="文本框 173">
            <a:extLst>
              <a:ext uri="{FF2B5EF4-FFF2-40B4-BE49-F238E27FC236}">
                <a16:creationId xmlns:a16="http://schemas.microsoft.com/office/drawing/2014/main" id="{838BD709-DCF0-595B-BCA9-563E339D936C}"/>
              </a:ext>
            </a:extLst>
          </p:cNvPr>
          <p:cNvSpPr txBox="1"/>
          <p:nvPr/>
        </p:nvSpPr>
        <p:spPr>
          <a:xfrm>
            <a:off x="4437586" y="2874007"/>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02</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75" name="文本框 174">
            <a:extLst>
              <a:ext uri="{FF2B5EF4-FFF2-40B4-BE49-F238E27FC236}">
                <a16:creationId xmlns:a16="http://schemas.microsoft.com/office/drawing/2014/main" id="{D762FDEE-9BF4-C83E-DFBA-B4ED7D866DC5}"/>
              </a:ext>
            </a:extLst>
          </p:cNvPr>
          <p:cNvSpPr txBox="1"/>
          <p:nvPr/>
        </p:nvSpPr>
        <p:spPr>
          <a:xfrm>
            <a:off x="4432706" y="3482713"/>
            <a:ext cx="2214156" cy="461665"/>
          </a:xfrm>
          <a:prstGeom prst="rect">
            <a:avLst/>
          </a:prstGeom>
          <a:noFill/>
        </p:spPr>
        <p:txBody>
          <a:bodyPr wrap="square" rtlCol="0">
            <a:no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请在此添加您的正文内容所有内容都可以修改</a:t>
            </a:r>
          </a:p>
        </p:txBody>
      </p:sp>
      <p:sp>
        <p:nvSpPr>
          <p:cNvPr id="176" name="文本框 175">
            <a:extLst>
              <a:ext uri="{FF2B5EF4-FFF2-40B4-BE49-F238E27FC236}">
                <a16:creationId xmlns:a16="http://schemas.microsoft.com/office/drawing/2014/main" id="{5B25C765-49BB-2C1A-D6DE-7B42E70C9ED4}"/>
              </a:ext>
            </a:extLst>
          </p:cNvPr>
          <p:cNvSpPr txBox="1"/>
          <p:nvPr/>
        </p:nvSpPr>
        <p:spPr>
          <a:xfrm>
            <a:off x="7015474" y="2874007"/>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77" name="文本框 176">
            <a:extLst>
              <a:ext uri="{FF2B5EF4-FFF2-40B4-BE49-F238E27FC236}">
                <a16:creationId xmlns:a16="http://schemas.microsoft.com/office/drawing/2014/main" id="{844865CE-7941-A15B-CE00-E3C67A68106C}"/>
              </a:ext>
            </a:extLst>
          </p:cNvPr>
          <p:cNvSpPr txBox="1"/>
          <p:nvPr/>
        </p:nvSpPr>
        <p:spPr>
          <a:xfrm>
            <a:off x="7027845" y="3482713"/>
            <a:ext cx="2174599" cy="461665"/>
          </a:xfrm>
          <a:prstGeom prst="rect">
            <a:avLst/>
          </a:prstGeom>
          <a:noFill/>
        </p:spPr>
        <p:txBody>
          <a:bodyPr wrap="square" rtlCol="0">
            <a:no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请在此添加您的正文内容所有内容都可以修改</a:t>
            </a:r>
          </a:p>
        </p:txBody>
      </p:sp>
      <p:sp>
        <p:nvSpPr>
          <p:cNvPr id="178" name="文本框 177">
            <a:extLst>
              <a:ext uri="{FF2B5EF4-FFF2-40B4-BE49-F238E27FC236}">
                <a16:creationId xmlns:a16="http://schemas.microsoft.com/office/drawing/2014/main" id="{4862B219-B189-7EA2-7023-A5F0F18F741E}"/>
              </a:ext>
            </a:extLst>
          </p:cNvPr>
          <p:cNvSpPr txBox="1"/>
          <p:nvPr/>
        </p:nvSpPr>
        <p:spPr>
          <a:xfrm>
            <a:off x="4437586" y="5136476"/>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05</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79" name="文本框 178">
            <a:extLst>
              <a:ext uri="{FF2B5EF4-FFF2-40B4-BE49-F238E27FC236}">
                <a16:creationId xmlns:a16="http://schemas.microsoft.com/office/drawing/2014/main" id="{0E8ED333-E1E3-1C1D-10D2-1294C62E310B}"/>
              </a:ext>
            </a:extLst>
          </p:cNvPr>
          <p:cNvSpPr txBox="1"/>
          <p:nvPr/>
        </p:nvSpPr>
        <p:spPr>
          <a:xfrm>
            <a:off x="4432705" y="5745182"/>
            <a:ext cx="2214157" cy="461665"/>
          </a:xfrm>
          <a:prstGeom prst="rect">
            <a:avLst/>
          </a:prstGeom>
          <a:noFill/>
        </p:spPr>
        <p:txBody>
          <a:bodyPr wrap="square" rtlCol="0">
            <a:no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请在此添加您的正文内容所有内容都可以修改</a:t>
            </a:r>
          </a:p>
        </p:txBody>
      </p:sp>
      <p:sp>
        <p:nvSpPr>
          <p:cNvPr id="180" name="文本框 179">
            <a:extLst>
              <a:ext uri="{FF2B5EF4-FFF2-40B4-BE49-F238E27FC236}">
                <a16:creationId xmlns:a16="http://schemas.microsoft.com/office/drawing/2014/main" id="{7AED7702-1C9E-1ED9-9A34-0A7187F5A511}"/>
              </a:ext>
            </a:extLst>
          </p:cNvPr>
          <p:cNvSpPr txBox="1"/>
          <p:nvPr/>
        </p:nvSpPr>
        <p:spPr>
          <a:xfrm>
            <a:off x="7024100" y="5136476"/>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04</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81" name="文本框 180">
            <a:extLst>
              <a:ext uri="{FF2B5EF4-FFF2-40B4-BE49-F238E27FC236}">
                <a16:creationId xmlns:a16="http://schemas.microsoft.com/office/drawing/2014/main" id="{B839BBD9-23C9-D82E-939D-62EEC6FD6B0C}"/>
              </a:ext>
            </a:extLst>
          </p:cNvPr>
          <p:cNvSpPr txBox="1"/>
          <p:nvPr/>
        </p:nvSpPr>
        <p:spPr>
          <a:xfrm>
            <a:off x="7027846" y="5745182"/>
            <a:ext cx="2284794" cy="461665"/>
          </a:xfrm>
          <a:prstGeom prst="rect">
            <a:avLst/>
          </a:prstGeom>
          <a:noFill/>
        </p:spPr>
        <p:txBody>
          <a:bodyPr wrap="square" rtlCol="0">
            <a:no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请在此添加您的正文内容所有内容都可以修改</a:t>
            </a:r>
          </a:p>
        </p:txBody>
      </p:sp>
      <p:sp>
        <p:nvSpPr>
          <p:cNvPr id="182" name="文本框 181">
            <a:extLst>
              <a:ext uri="{FF2B5EF4-FFF2-40B4-BE49-F238E27FC236}">
                <a16:creationId xmlns:a16="http://schemas.microsoft.com/office/drawing/2014/main" id="{8D1692E8-966E-ED14-84DD-72C7F333D1D7}"/>
              </a:ext>
            </a:extLst>
          </p:cNvPr>
          <p:cNvSpPr txBox="1"/>
          <p:nvPr/>
        </p:nvSpPr>
        <p:spPr>
          <a:xfrm>
            <a:off x="2176354" y="1908241"/>
            <a:ext cx="758541"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STEP</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3" name="文本框 182">
            <a:extLst>
              <a:ext uri="{FF2B5EF4-FFF2-40B4-BE49-F238E27FC236}">
                <a16:creationId xmlns:a16="http://schemas.microsoft.com/office/drawing/2014/main" id="{A382ADE9-B883-A36E-6F70-8001955F874D}"/>
              </a:ext>
            </a:extLst>
          </p:cNvPr>
          <p:cNvSpPr txBox="1"/>
          <p:nvPr/>
        </p:nvSpPr>
        <p:spPr>
          <a:xfrm>
            <a:off x="4788814" y="1908241"/>
            <a:ext cx="753732"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STEP</a:t>
            </a:r>
          </a:p>
        </p:txBody>
      </p:sp>
      <p:sp>
        <p:nvSpPr>
          <p:cNvPr id="184" name="文本框 183">
            <a:extLst>
              <a:ext uri="{FF2B5EF4-FFF2-40B4-BE49-F238E27FC236}">
                <a16:creationId xmlns:a16="http://schemas.microsoft.com/office/drawing/2014/main" id="{4C238E7B-D46D-9515-C199-B187429F4693}"/>
              </a:ext>
            </a:extLst>
          </p:cNvPr>
          <p:cNvSpPr txBox="1"/>
          <p:nvPr/>
        </p:nvSpPr>
        <p:spPr>
          <a:xfrm>
            <a:off x="7382772" y="1908241"/>
            <a:ext cx="758541"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STEP</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5" name="文本框 184">
            <a:extLst>
              <a:ext uri="{FF2B5EF4-FFF2-40B4-BE49-F238E27FC236}">
                <a16:creationId xmlns:a16="http://schemas.microsoft.com/office/drawing/2014/main" id="{99787F54-8EDE-E190-4D61-EED2DC7F58B6}"/>
              </a:ext>
            </a:extLst>
          </p:cNvPr>
          <p:cNvSpPr txBox="1"/>
          <p:nvPr/>
        </p:nvSpPr>
        <p:spPr>
          <a:xfrm>
            <a:off x="4786410" y="4211959"/>
            <a:ext cx="758542"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STEP</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6" name="文本框 185">
            <a:extLst>
              <a:ext uri="{FF2B5EF4-FFF2-40B4-BE49-F238E27FC236}">
                <a16:creationId xmlns:a16="http://schemas.microsoft.com/office/drawing/2014/main" id="{43D717DB-5BF5-3441-0B30-F2608681FBC0}"/>
              </a:ext>
            </a:extLst>
          </p:cNvPr>
          <p:cNvSpPr txBox="1"/>
          <p:nvPr/>
        </p:nvSpPr>
        <p:spPr>
          <a:xfrm>
            <a:off x="7382771" y="4211959"/>
            <a:ext cx="758541"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STEP</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7" name="文本框 186">
            <a:extLst>
              <a:ext uri="{FF2B5EF4-FFF2-40B4-BE49-F238E27FC236}">
                <a16:creationId xmlns:a16="http://schemas.microsoft.com/office/drawing/2014/main" id="{341FDEDF-B41E-32AF-AA64-9297201CB040}"/>
              </a:ext>
            </a:extLst>
          </p:cNvPr>
          <p:cNvSpPr txBox="1"/>
          <p:nvPr/>
        </p:nvSpPr>
        <p:spPr>
          <a:xfrm>
            <a:off x="2213222" y="2255778"/>
            <a:ext cx="684803"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ONE</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8" name="文本框 187">
            <a:extLst>
              <a:ext uri="{FF2B5EF4-FFF2-40B4-BE49-F238E27FC236}">
                <a16:creationId xmlns:a16="http://schemas.microsoft.com/office/drawing/2014/main" id="{2FC8B7CF-B1D2-5135-FACC-A8541B939842}"/>
              </a:ext>
            </a:extLst>
          </p:cNvPr>
          <p:cNvSpPr txBox="1"/>
          <p:nvPr/>
        </p:nvSpPr>
        <p:spPr>
          <a:xfrm>
            <a:off x="4788814" y="2255778"/>
            <a:ext cx="753732"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TWO</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9" name="文本框 188">
            <a:extLst>
              <a:ext uri="{FF2B5EF4-FFF2-40B4-BE49-F238E27FC236}">
                <a16:creationId xmlns:a16="http://schemas.microsoft.com/office/drawing/2014/main" id="{169DB65C-CEAE-A91B-1AEC-E2156812A8D7}"/>
              </a:ext>
            </a:extLst>
          </p:cNvPr>
          <p:cNvSpPr txBox="1"/>
          <p:nvPr/>
        </p:nvSpPr>
        <p:spPr>
          <a:xfrm>
            <a:off x="7294607" y="2255778"/>
            <a:ext cx="934871"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THREE</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0" name="文本框 189">
            <a:extLst>
              <a:ext uri="{FF2B5EF4-FFF2-40B4-BE49-F238E27FC236}">
                <a16:creationId xmlns:a16="http://schemas.microsoft.com/office/drawing/2014/main" id="{D8BE9F18-F668-FDFD-98AC-CBEB31E70144}"/>
              </a:ext>
            </a:extLst>
          </p:cNvPr>
          <p:cNvSpPr txBox="1"/>
          <p:nvPr/>
        </p:nvSpPr>
        <p:spPr>
          <a:xfrm>
            <a:off x="4820875" y="4559496"/>
            <a:ext cx="689611"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FIVE</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1" name="文本框 190">
            <a:extLst>
              <a:ext uri="{FF2B5EF4-FFF2-40B4-BE49-F238E27FC236}">
                <a16:creationId xmlns:a16="http://schemas.microsoft.com/office/drawing/2014/main" id="{4880AB5F-4095-AE4F-D768-ACF421421AE7}"/>
              </a:ext>
            </a:extLst>
          </p:cNvPr>
          <p:cNvSpPr txBox="1"/>
          <p:nvPr/>
        </p:nvSpPr>
        <p:spPr>
          <a:xfrm>
            <a:off x="7345101" y="4559496"/>
            <a:ext cx="833882" cy="369332"/>
          </a:xfrm>
          <a:prstGeom prst="rect">
            <a:avLst/>
          </a:prstGeom>
          <a:noFill/>
        </p:spPr>
        <p:txBody>
          <a:bodyPr wrap="none" rtlCol="0">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FOUR</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文本框 117">
            <a:extLst>
              <a:ext uri="{FF2B5EF4-FFF2-40B4-BE49-F238E27FC236}">
                <a16:creationId xmlns:a16="http://schemas.microsoft.com/office/drawing/2014/main" id="{39ECD556-AEE1-F032-3388-076F724692C0}"/>
              </a:ext>
            </a:extLst>
          </p:cNvPr>
          <p:cNvSpPr txBox="1"/>
          <p:nvPr/>
        </p:nvSpPr>
        <p:spPr>
          <a:xfrm>
            <a:off x="1796730" y="3228795"/>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21" name="文本框 120">
            <a:extLst>
              <a:ext uri="{FF2B5EF4-FFF2-40B4-BE49-F238E27FC236}">
                <a16:creationId xmlns:a16="http://schemas.microsoft.com/office/drawing/2014/main" id="{A8A58051-8C2E-DBBF-D0B0-31227BF2755C}"/>
              </a:ext>
            </a:extLst>
          </p:cNvPr>
          <p:cNvSpPr txBox="1"/>
          <p:nvPr/>
        </p:nvSpPr>
        <p:spPr>
          <a:xfrm>
            <a:off x="4438875" y="3228795"/>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22" name="文本框 121">
            <a:extLst>
              <a:ext uri="{FF2B5EF4-FFF2-40B4-BE49-F238E27FC236}">
                <a16:creationId xmlns:a16="http://schemas.microsoft.com/office/drawing/2014/main" id="{3F84D94B-F93B-0160-18A8-974BABFE9651}"/>
              </a:ext>
            </a:extLst>
          </p:cNvPr>
          <p:cNvSpPr txBox="1"/>
          <p:nvPr/>
        </p:nvSpPr>
        <p:spPr>
          <a:xfrm>
            <a:off x="7024100" y="3228795"/>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23" name="文本框 122">
            <a:extLst>
              <a:ext uri="{FF2B5EF4-FFF2-40B4-BE49-F238E27FC236}">
                <a16:creationId xmlns:a16="http://schemas.microsoft.com/office/drawing/2014/main" id="{47329E5E-1544-C115-F4F6-3D916075C4D9}"/>
              </a:ext>
            </a:extLst>
          </p:cNvPr>
          <p:cNvSpPr txBox="1"/>
          <p:nvPr/>
        </p:nvSpPr>
        <p:spPr>
          <a:xfrm>
            <a:off x="4438875" y="5489307"/>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24" name="文本框 123">
            <a:extLst>
              <a:ext uri="{FF2B5EF4-FFF2-40B4-BE49-F238E27FC236}">
                <a16:creationId xmlns:a16="http://schemas.microsoft.com/office/drawing/2014/main" id="{0463430A-3F7B-E924-AB93-6C95496C37B4}"/>
              </a:ext>
            </a:extLst>
          </p:cNvPr>
          <p:cNvSpPr txBox="1"/>
          <p:nvPr/>
        </p:nvSpPr>
        <p:spPr>
          <a:xfrm>
            <a:off x="7024100" y="5489307"/>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Tree>
    <p:extLst>
      <p:ext uri="{BB962C8B-B14F-4D97-AF65-F5344CB8AC3E}">
        <p14:creationId xmlns:p14="http://schemas.microsoft.com/office/powerpoint/2010/main" val="116229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4">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77" name="图片 76" descr="图片包含 图标&#10;&#10;描述已自动生成">
            <a:extLst>
              <a:ext uri="{FF2B5EF4-FFF2-40B4-BE49-F238E27FC236}">
                <a16:creationId xmlns:a16="http://schemas.microsoft.com/office/drawing/2014/main" id="{00BAAE89-CF7A-F7C1-C195-D4D2B12DE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78" name="文本框 77">
            <a:extLst>
              <a:ext uri="{FF2B5EF4-FFF2-40B4-BE49-F238E27FC236}">
                <a16:creationId xmlns:a16="http://schemas.microsoft.com/office/drawing/2014/main" id="{1CEAE332-821D-48B5-26B3-E5FAACFFB9FF}"/>
              </a:ext>
            </a:extLst>
          </p:cNvPr>
          <p:cNvSpPr txBox="1"/>
          <p:nvPr/>
        </p:nvSpPr>
        <p:spPr>
          <a:xfrm>
            <a:off x="1197324" y="493460"/>
            <a:ext cx="2031325" cy="646331"/>
          </a:xfrm>
          <a:prstGeom prst="rect">
            <a:avLst/>
          </a:prstGeom>
          <a:noFill/>
        </p:spPr>
        <p:txBody>
          <a:bodyPr wrap="none" rtlCol="0">
            <a:noAutofit/>
          </a:bodyPr>
          <a:lstStyle/>
          <a:p>
            <a:r>
              <a:rPr lang="zh-CN" altLang="en-US" sz="3600" dirty="0">
                <a:solidFill>
                  <a:schemeClr val="bg1"/>
                </a:solidFill>
                <a:latin typeface="一品创享体" panose="02000000000000000000" pitchFamily="2" charset="-122"/>
                <a:ea typeface="一品创享体" panose="02000000000000000000" pitchFamily="2" charset="-122"/>
              </a:rPr>
              <a:t>项目剖析</a:t>
            </a:r>
          </a:p>
        </p:txBody>
      </p:sp>
      <p:sp>
        <p:nvSpPr>
          <p:cNvPr id="79" name="文本框 78">
            <a:extLst>
              <a:ext uri="{FF2B5EF4-FFF2-40B4-BE49-F238E27FC236}">
                <a16:creationId xmlns:a16="http://schemas.microsoft.com/office/drawing/2014/main" id="{465B62C2-B0A6-4F53-06AC-1D0100A33A30}"/>
              </a:ext>
            </a:extLst>
          </p:cNvPr>
          <p:cNvSpPr txBox="1"/>
          <p:nvPr/>
        </p:nvSpPr>
        <p:spPr>
          <a:xfrm>
            <a:off x="1258219" y="1011960"/>
            <a:ext cx="1890839" cy="276999"/>
          </a:xfrm>
          <a:prstGeom prst="rect">
            <a:avLst/>
          </a:prstGeom>
          <a:noFill/>
        </p:spPr>
        <p:txBody>
          <a:bodyPr wrap="square" rtlCol="0">
            <a:noAutofit/>
          </a:bodyPr>
          <a:lstStyle/>
          <a:p>
            <a:pPr algn="dist"/>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PROJECT ANALYSIS</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0" name="矩形: 圆角 79">
            <a:extLst>
              <a:ext uri="{FF2B5EF4-FFF2-40B4-BE49-F238E27FC236}">
                <a16:creationId xmlns:a16="http://schemas.microsoft.com/office/drawing/2014/main" id="{F1B58256-8FF8-8486-6C70-1C47EA05C39A}"/>
              </a:ext>
            </a:extLst>
          </p:cNvPr>
          <p:cNvSpPr/>
          <p:nvPr>
            <p:custDataLst>
              <p:tags r:id="rId1"/>
            </p:custDataLst>
          </p:nvPr>
        </p:nvSpPr>
        <p:spPr>
          <a:xfrm>
            <a:off x="471777" y="541252"/>
            <a:ext cx="711905" cy="711905"/>
          </a:xfrm>
          <a:prstGeom prst="roundRect">
            <a:avLst>
              <a:gd name="adj" fmla="val 16667"/>
            </a:avLst>
          </a:prstGeom>
          <a:blipFill dpi="0" rotWithShape="1">
            <a:blip r:embed="rId6">
              <a:extLst>
                <a:ext uri="{BEBA8EAE-BF5A-486C-A8C5-ECC9F3942E4B}">
                  <a14:imgProps xmlns:a14="http://schemas.microsoft.com/office/drawing/2010/main">
                    <a14:imgLayer r:embed="rId7">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文本框 80">
            <a:extLst>
              <a:ext uri="{FF2B5EF4-FFF2-40B4-BE49-F238E27FC236}">
                <a16:creationId xmlns:a16="http://schemas.microsoft.com/office/drawing/2014/main" id="{5A507EA6-CD55-8027-3BD2-DA5B30F537E7}"/>
              </a:ext>
            </a:extLst>
          </p:cNvPr>
          <p:cNvSpPr txBox="1"/>
          <p:nvPr>
            <p:custDataLst>
              <p:tags r:id="rId2"/>
            </p:custDataLst>
          </p:nvPr>
        </p:nvSpPr>
        <p:spPr>
          <a:xfrm>
            <a:off x="496234" y="604966"/>
            <a:ext cx="662989" cy="704192"/>
          </a:xfrm>
          <a:prstGeom prst="rect">
            <a:avLst/>
          </a:prstGeom>
          <a:noFill/>
          <a:effectLst/>
        </p:spPr>
        <p:txBody>
          <a:bodyPr wrap="none" lIns="87782" tIns="43891" rIns="87782" bIns="43891" rtlCol="0">
            <a:noAutofit/>
          </a:bodyPr>
          <a:lstStyle/>
          <a:p>
            <a:pPr algn="ctr"/>
            <a:r>
              <a:rPr lang="en-US" altLang="zh-CN"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rPr>
              <a:t>01</a:t>
            </a:r>
            <a:endParaRPr lang="zh-CN" altLang="en-US"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2" name="组合 81">
            <a:extLst>
              <a:ext uri="{FF2B5EF4-FFF2-40B4-BE49-F238E27FC236}">
                <a16:creationId xmlns:a16="http://schemas.microsoft.com/office/drawing/2014/main" id="{E8B1C35E-C7CF-9896-E482-4EEC6FA7EFA8}"/>
              </a:ext>
            </a:extLst>
          </p:cNvPr>
          <p:cNvGrpSpPr/>
          <p:nvPr/>
        </p:nvGrpSpPr>
        <p:grpSpPr>
          <a:xfrm>
            <a:off x="1310579" y="1012010"/>
            <a:ext cx="1786809" cy="37213"/>
            <a:chOff x="5818802" y="-682206"/>
            <a:chExt cx="1786809" cy="37213"/>
          </a:xfrm>
        </p:grpSpPr>
        <p:cxnSp>
          <p:nvCxnSpPr>
            <p:cNvPr id="83" name="直接连接符 82">
              <a:extLst>
                <a:ext uri="{FF2B5EF4-FFF2-40B4-BE49-F238E27FC236}">
                  <a16:creationId xmlns:a16="http://schemas.microsoft.com/office/drawing/2014/main" id="{F178E043-19FD-26BB-D413-9B4474FD82F7}"/>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EB040BA5-CF92-EF13-2844-3C1F66AE6004}"/>
                </a:ext>
              </a:extLst>
            </p:cNvPr>
            <p:cNvGrpSpPr/>
            <p:nvPr/>
          </p:nvGrpSpPr>
          <p:grpSpPr>
            <a:xfrm rot="5400000">
              <a:off x="6693600" y="-1557004"/>
              <a:ext cx="37213" cy="1786809"/>
              <a:chOff x="11919665" y="2527532"/>
              <a:chExt cx="37213" cy="1786809"/>
            </a:xfrm>
          </p:grpSpPr>
          <p:grpSp>
            <p:nvGrpSpPr>
              <p:cNvPr id="85" name="组合 84">
                <a:extLst>
                  <a:ext uri="{FF2B5EF4-FFF2-40B4-BE49-F238E27FC236}">
                    <a16:creationId xmlns:a16="http://schemas.microsoft.com/office/drawing/2014/main" id="{757AED1C-B034-0917-8709-5F4A61143EB3}"/>
                  </a:ext>
                </a:extLst>
              </p:cNvPr>
              <p:cNvGrpSpPr/>
              <p:nvPr/>
            </p:nvGrpSpPr>
            <p:grpSpPr>
              <a:xfrm>
                <a:off x="11919665" y="2527532"/>
                <a:ext cx="37207" cy="37207"/>
                <a:chOff x="11919665" y="2527532"/>
                <a:chExt cx="37207" cy="37207"/>
              </a:xfrm>
            </p:grpSpPr>
            <p:sp>
              <p:nvSpPr>
                <p:cNvPr id="93" name="矩形 92">
                  <a:extLst>
                    <a:ext uri="{FF2B5EF4-FFF2-40B4-BE49-F238E27FC236}">
                      <a16:creationId xmlns:a16="http://schemas.microsoft.com/office/drawing/2014/main" id="{BD3AE900-4841-4438-8EDF-90B7EF635B41}"/>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矩形 93">
                  <a:extLst>
                    <a:ext uri="{FF2B5EF4-FFF2-40B4-BE49-F238E27FC236}">
                      <a16:creationId xmlns:a16="http://schemas.microsoft.com/office/drawing/2014/main" id="{BAC8B6F1-EBC4-7D80-6D4C-EF69EB0A16BA}"/>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6" name="组合 85">
                <a:extLst>
                  <a:ext uri="{FF2B5EF4-FFF2-40B4-BE49-F238E27FC236}">
                    <a16:creationId xmlns:a16="http://schemas.microsoft.com/office/drawing/2014/main" id="{1622622B-36CB-A747-7CA3-3D083E7F8B96}"/>
                  </a:ext>
                </a:extLst>
              </p:cNvPr>
              <p:cNvGrpSpPr/>
              <p:nvPr/>
            </p:nvGrpSpPr>
            <p:grpSpPr>
              <a:xfrm>
                <a:off x="11919668" y="3373392"/>
                <a:ext cx="37207" cy="37207"/>
                <a:chOff x="11919668" y="341807"/>
                <a:chExt cx="37207" cy="37207"/>
              </a:xfrm>
            </p:grpSpPr>
            <p:sp>
              <p:nvSpPr>
                <p:cNvPr id="90" name="矩形 89">
                  <a:extLst>
                    <a:ext uri="{FF2B5EF4-FFF2-40B4-BE49-F238E27FC236}">
                      <a16:creationId xmlns:a16="http://schemas.microsoft.com/office/drawing/2014/main" id="{80545A89-0DA5-D00F-9AAC-BB7E2ECC6F17}"/>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矩形 90">
                  <a:extLst>
                    <a:ext uri="{FF2B5EF4-FFF2-40B4-BE49-F238E27FC236}">
                      <a16:creationId xmlns:a16="http://schemas.microsoft.com/office/drawing/2014/main" id="{8EF4B2D4-02FF-256E-885E-5922A6E2D86A}"/>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86">
                <a:extLst>
                  <a:ext uri="{FF2B5EF4-FFF2-40B4-BE49-F238E27FC236}">
                    <a16:creationId xmlns:a16="http://schemas.microsoft.com/office/drawing/2014/main" id="{258DBA62-1825-4935-BBC2-BBA38163F98F}"/>
                  </a:ext>
                </a:extLst>
              </p:cNvPr>
              <p:cNvGrpSpPr/>
              <p:nvPr/>
            </p:nvGrpSpPr>
            <p:grpSpPr>
              <a:xfrm>
                <a:off x="11919671" y="4277134"/>
                <a:ext cx="37207" cy="37207"/>
                <a:chOff x="11919671" y="-1993491"/>
                <a:chExt cx="37207" cy="37207"/>
              </a:xfrm>
            </p:grpSpPr>
            <p:sp>
              <p:nvSpPr>
                <p:cNvPr id="88" name="矩形 87">
                  <a:extLst>
                    <a:ext uri="{FF2B5EF4-FFF2-40B4-BE49-F238E27FC236}">
                      <a16:creationId xmlns:a16="http://schemas.microsoft.com/office/drawing/2014/main" id="{400A213F-20FD-BEFA-66E3-42DC49839506}"/>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矩形 88">
                  <a:extLst>
                    <a:ext uri="{FF2B5EF4-FFF2-40B4-BE49-F238E27FC236}">
                      <a16:creationId xmlns:a16="http://schemas.microsoft.com/office/drawing/2014/main" id="{EFC7DF35-5400-898D-71A4-71B6DB49FF26}"/>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95" name="组合 94">
            <a:extLst>
              <a:ext uri="{FF2B5EF4-FFF2-40B4-BE49-F238E27FC236}">
                <a16:creationId xmlns:a16="http://schemas.microsoft.com/office/drawing/2014/main" id="{52EFE3D0-24DA-FC91-620A-EC6A5C7E02D5}"/>
              </a:ext>
            </a:extLst>
          </p:cNvPr>
          <p:cNvGrpSpPr/>
          <p:nvPr/>
        </p:nvGrpSpPr>
        <p:grpSpPr>
          <a:xfrm>
            <a:off x="1310579" y="488331"/>
            <a:ext cx="1786809" cy="37213"/>
            <a:chOff x="5818802" y="-682206"/>
            <a:chExt cx="1786809" cy="37213"/>
          </a:xfrm>
        </p:grpSpPr>
        <p:cxnSp>
          <p:nvCxnSpPr>
            <p:cNvPr id="96" name="直接连接符 95">
              <a:extLst>
                <a:ext uri="{FF2B5EF4-FFF2-40B4-BE49-F238E27FC236}">
                  <a16:creationId xmlns:a16="http://schemas.microsoft.com/office/drawing/2014/main" id="{14D47967-D221-DE8A-259E-80D277DE1CC2}"/>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681ED98E-1161-661A-E15F-2325068BF2C2}"/>
                </a:ext>
              </a:extLst>
            </p:cNvPr>
            <p:cNvGrpSpPr/>
            <p:nvPr/>
          </p:nvGrpSpPr>
          <p:grpSpPr>
            <a:xfrm rot="5400000">
              <a:off x="6693600" y="-1557004"/>
              <a:ext cx="37213" cy="1786809"/>
              <a:chOff x="11919665" y="2527532"/>
              <a:chExt cx="37213" cy="1786809"/>
            </a:xfrm>
          </p:grpSpPr>
          <p:grpSp>
            <p:nvGrpSpPr>
              <p:cNvPr id="98" name="组合 97">
                <a:extLst>
                  <a:ext uri="{FF2B5EF4-FFF2-40B4-BE49-F238E27FC236}">
                    <a16:creationId xmlns:a16="http://schemas.microsoft.com/office/drawing/2014/main" id="{50ED8CEB-B9D0-63C4-F439-CA66718836B6}"/>
                  </a:ext>
                </a:extLst>
              </p:cNvPr>
              <p:cNvGrpSpPr/>
              <p:nvPr/>
            </p:nvGrpSpPr>
            <p:grpSpPr>
              <a:xfrm>
                <a:off x="11919665" y="2527532"/>
                <a:ext cx="37207" cy="37207"/>
                <a:chOff x="11919665" y="2527532"/>
                <a:chExt cx="37207" cy="37207"/>
              </a:xfrm>
            </p:grpSpPr>
            <p:sp>
              <p:nvSpPr>
                <p:cNvPr id="105" name="矩形 104">
                  <a:extLst>
                    <a:ext uri="{FF2B5EF4-FFF2-40B4-BE49-F238E27FC236}">
                      <a16:creationId xmlns:a16="http://schemas.microsoft.com/office/drawing/2014/main" id="{963A346E-1272-A3DD-6B2E-E06857BE542E}"/>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矩形 105">
                  <a:extLst>
                    <a:ext uri="{FF2B5EF4-FFF2-40B4-BE49-F238E27FC236}">
                      <a16:creationId xmlns:a16="http://schemas.microsoft.com/office/drawing/2014/main" id="{31BB632E-1670-B007-90BF-B1F6106A2E15}"/>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9" name="组合 98">
                <a:extLst>
                  <a:ext uri="{FF2B5EF4-FFF2-40B4-BE49-F238E27FC236}">
                    <a16:creationId xmlns:a16="http://schemas.microsoft.com/office/drawing/2014/main" id="{FF7C47D9-CF54-3A88-E385-7355FE993E7D}"/>
                  </a:ext>
                </a:extLst>
              </p:cNvPr>
              <p:cNvGrpSpPr/>
              <p:nvPr/>
            </p:nvGrpSpPr>
            <p:grpSpPr>
              <a:xfrm>
                <a:off x="11919668" y="3373392"/>
                <a:ext cx="37207" cy="37207"/>
                <a:chOff x="11919668" y="341807"/>
                <a:chExt cx="37207" cy="37207"/>
              </a:xfrm>
            </p:grpSpPr>
            <p:sp>
              <p:nvSpPr>
                <p:cNvPr id="103" name="矩形 102">
                  <a:extLst>
                    <a:ext uri="{FF2B5EF4-FFF2-40B4-BE49-F238E27FC236}">
                      <a16:creationId xmlns:a16="http://schemas.microsoft.com/office/drawing/2014/main" id="{8A199644-7D41-7116-089D-D1524BDB0206}"/>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矩形 103">
                  <a:extLst>
                    <a:ext uri="{FF2B5EF4-FFF2-40B4-BE49-F238E27FC236}">
                      <a16:creationId xmlns:a16="http://schemas.microsoft.com/office/drawing/2014/main" id="{857A200C-6279-8A39-8F93-23A42B2AFB51}"/>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0" name="组合 99">
                <a:extLst>
                  <a:ext uri="{FF2B5EF4-FFF2-40B4-BE49-F238E27FC236}">
                    <a16:creationId xmlns:a16="http://schemas.microsoft.com/office/drawing/2014/main" id="{05BBC2E1-E590-0962-C3DC-1A634AB8C0EE}"/>
                  </a:ext>
                </a:extLst>
              </p:cNvPr>
              <p:cNvGrpSpPr/>
              <p:nvPr/>
            </p:nvGrpSpPr>
            <p:grpSpPr>
              <a:xfrm>
                <a:off x="11919671" y="4277134"/>
                <a:ext cx="37207" cy="37207"/>
                <a:chOff x="11919671" y="-1993491"/>
                <a:chExt cx="37207" cy="37207"/>
              </a:xfrm>
            </p:grpSpPr>
            <p:sp>
              <p:nvSpPr>
                <p:cNvPr id="101" name="矩形 100">
                  <a:extLst>
                    <a:ext uri="{FF2B5EF4-FFF2-40B4-BE49-F238E27FC236}">
                      <a16:creationId xmlns:a16="http://schemas.microsoft.com/office/drawing/2014/main" id="{F4A195A3-0003-2FD3-B137-CE239D15CFEA}"/>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矩形 101">
                  <a:extLst>
                    <a:ext uri="{FF2B5EF4-FFF2-40B4-BE49-F238E27FC236}">
                      <a16:creationId xmlns:a16="http://schemas.microsoft.com/office/drawing/2014/main" id="{1FC77A8C-34F4-BE7D-32C1-920479010AE9}"/>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07" name="组合 106">
            <a:extLst>
              <a:ext uri="{FF2B5EF4-FFF2-40B4-BE49-F238E27FC236}">
                <a16:creationId xmlns:a16="http://schemas.microsoft.com/office/drawing/2014/main" id="{B9965FE0-B685-F784-F34D-7AA58CE7DD9D}"/>
              </a:ext>
            </a:extLst>
          </p:cNvPr>
          <p:cNvGrpSpPr/>
          <p:nvPr/>
        </p:nvGrpSpPr>
        <p:grpSpPr>
          <a:xfrm>
            <a:off x="1310579" y="1253157"/>
            <a:ext cx="1786809" cy="37213"/>
            <a:chOff x="5818802" y="-682206"/>
            <a:chExt cx="1786809" cy="37213"/>
          </a:xfrm>
        </p:grpSpPr>
        <p:cxnSp>
          <p:nvCxnSpPr>
            <p:cNvPr id="108" name="直接连接符 107">
              <a:extLst>
                <a:ext uri="{FF2B5EF4-FFF2-40B4-BE49-F238E27FC236}">
                  <a16:creationId xmlns:a16="http://schemas.microsoft.com/office/drawing/2014/main" id="{ABC5583D-33E4-F6AC-DF10-9BBED4765F6B}"/>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EE2AC063-F73F-CE4B-0FA5-2F48AF91D044}"/>
                </a:ext>
              </a:extLst>
            </p:cNvPr>
            <p:cNvGrpSpPr/>
            <p:nvPr/>
          </p:nvGrpSpPr>
          <p:grpSpPr>
            <a:xfrm rot="5400000">
              <a:off x="6693600" y="-1557004"/>
              <a:ext cx="37213" cy="1786809"/>
              <a:chOff x="11919665" y="2527532"/>
              <a:chExt cx="37213" cy="1786809"/>
            </a:xfrm>
          </p:grpSpPr>
          <p:grpSp>
            <p:nvGrpSpPr>
              <p:cNvPr id="110" name="组合 109">
                <a:extLst>
                  <a:ext uri="{FF2B5EF4-FFF2-40B4-BE49-F238E27FC236}">
                    <a16:creationId xmlns:a16="http://schemas.microsoft.com/office/drawing/2014/main" id="{738B633F-1B9B-F5ED-7A26-B1FF3F2FF8B6}"/>
                  </a:ext>
                </a:extLst>
              </p:cNvPr>
              <p:cNvGrpSpPr/>
              <p:nvPr/>
            </p:nvGrpSpPr>
            <p:grpSpPr>
              <a:xfrm>
                <a:off x="11919665" y="2527532"/>
                <a:ext cx="37207" cy="37207"/>
                <a:chOff x="11919665" y="2527532"/>
                <a:chExt cx="37207" cy="37207"/>
              </a:xfrm>
            </p:grpSpPr>
            <p:sp>
              <p:nvSpPr>
                <p:cNvPr id="117" name="矩形 116">
                  <a:extLst>
                    <a:ext uri="{FF2B5EF4-FFF2-40B4-BE49-F238E27FC236}">
                      <a16:creationId xmlns:a16="http://schemas.microsoft.com/office/drawing/2014/main" id="{287E31C7-634C-69B8-690B-03BF02F198B6}"/>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矩形 146">
                  <a:extLst>
                    <a:ext uri="{FF2B5EF4-FFF2-40B4-BE49-F238E27FC236}">
                      <a16:creationId xmlns:a16="http://schemas.microsoft.com/office/drawing/2014/main" id="{3B454219-A0EB-BAE8-D6E2-FBC6FF2791B0}"/>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8F9F0A80-4CA4-0ABE-1153-EC8297470167}"/>
                  </a:ext>
                </a:extLst>
              </p:cNvPr>
              <p:cNvGrpSpPr/>
              <p:nvPr/>
            </p:nvGrpSpPr>
            <p:grpSpPr>
              <a:xfrm>
                <a:off x="11919668" y="3373392"/>
                <a:ext cx="37207" cy="37207"/>
                <a:chOff x="11919668" y="341807"/>
                <a:chExt cx="37207" cy="37207"/>
              </a:xfrm>
            </p:grpSpPr>
            <p:sp>
              <p:nvSpPr>
                <p:cNvPr id="115" name="矩形 114">
                  <a:extLst>
                    <a:ext uri="{FF2B5EF4-FFF2-40B4-BE49-F238E27FC236}">
                      <a16:creationId xmlns:a16="http://schemas.microsoft.com/office/drawing/2014/main" id="{11EB38B6-F358-1429-36FF-E2E76F959CA9}"/>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矩形 115">
                  <a:extLst>
                    <a:ext uri="{FF2B5EF4-FFF2-40B4-BE49-F238E27FC236}">
                      <a16:creationId xmlns:a16="http://schemas.microsoft.com/office/drawing/2014/main" id="{C8C68DC1-317F-10FF-6DE5-AD0A95FA11B3}"/>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2" name="组合 111">
                <a:extLst>
                  <a:ext uri="{FF2B5EF4-FFF2-40B4-BE49-F238E27FC236}">
                    <a16:creationId xmlns:a16="http://schemas.microsoft.com/office/drawing/2014/main" id="{B3F52A7F-292B-8559-7907-23A82C99CF92}"/>
                  </a:ext>
                </a:extLst>
              </p:cNvPr>
              <p:cNvGrpSpPr/>
              <p:nvPr/>
            </p:nvGrpSpPr>
            <p:grpSpPr>
              <a:xfrm>
                <a:off x="11919671" y="4277134"/>
                <a:ext cx="37207" cy="37207"/>
                <a:chOff x="11919671" y="-1993491"/>
                <a:chExt cx="37207" cy="37207"/>
              </a:xfrm>
            </p:grpSpPr>
            <p:sp>
              <p:nvSpPr>
                <p:cNvPr id="113" name="矩形 112">
                  <a:extLst>
                    <a:ext uri="{FF2B5EF4-FFF2-40B4-BE49-F238E27FC236}">
                      <a16:creationId xmlns:a16="http://schemas.microsoft.com/office/drawing/2014/main" id="{3348B4E0-B3F6-999A-8D8F-7800DF18803B}"/>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矩形 113">
                  <a:extLst>
                    <a:ext uri="{FF2B5EF4-FFF2-40B4-BE49-F238E27FC236}">
                      <a16:creationId xmlns:a16="http://schemas.microsoft.com/office/drawing/2014/main" id="{0D58954E-B765-0DED-BDA5-35054BE78905}"/>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sp>
        <p:nvSpPr>
          <p:cNvPr id="127" name="椭圆 126">
            <a:extLst>
              <a:ext uri="{FF2B5EF4-FFF2-40B4-BE49-F238E27FC236}">
                <a16:creationId xmlns:a16="http://schemas.microsoft.com/office/drawing/2014/main" id="{00C558E4-83FA-6A83-A568-C94ED4435F90}"/>
              </a:ext>
            </a:extLst>
          </p:cNvPr>
          <p:cNvSpPr/>
          <p:nvPr/>
        </p:nvSpPr>
        <p:spPr>
          <a:xfrm>
            <a:off x="2212109" y="1865600"/>
            <a:ext cx="892784" cy="892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9" name="椭圆 128">
            <a:extLst>
              <a:ext uri="{FF2B5EF4-FFF2-40B4-BE49-F238E27FC236}">
                <a16:creationId xmlns:a16="http://schemas.microsoft.com/office/drawing/2014/main" id="{F8BE53C6-71D0-5FA6-126B-DE8B144441CB}"/>
              </a:ext>
            </a:extLst>
          </p:cNvPr>
          <p:cNvSpPr/>
          <p:nvPr/>
        </p:nvSpPr>
        <p:spPr>
          <a:xfrm>
            <a:off x="5504184" y="1402032"/>
            <a:ext cx="1183634" cy="1183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30" name="椭圆 129">
            <a:extLst>
              <a:ext uri="{FF2B5EF4-FFF2-40B4-BE49-F238E27FC236}">
                <a16:creationId xmlns:a16="http://schemas.microsoft.com/office/drawing/2014/main" id="{BE9C1B3B-D314-0B42-EAB6-38961959C62A}"/>
              </a:ext>
            </a:extLst>
          </p:cNvPr>
          <p:cNvSpPr/>
          <p:nvPr/>
        </p:nvSpPr>
        <p:spPr>
          <a:xfrm>
            <a:off x="9087978" y="1865600"/>
            <a:ext cx="892784" cy="892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18" name="矩形: 圆角 117">
            <a:extLst>
              <a:ext uri="{FF2B5EF4-FFF2-40B4-BE49-F238E27FC236}">
                <a16:creationId xmlns:a16="http://schemas.microsoft.com/office/drawing/2014/main" id="{273023C1-221E-E822-CF37-F253E4F96FEA}"/>
              </a:ext>
            </a:extLst>
          </p:cNvPr>
          <p:cNvSpPr/>
          <p:nvPr/>
        </p:nvSpPr>
        <p:spPr>
          <a:xfrm>
            <a:off x="1407619" y="2413363"/>
            <a:ext cx="2500023" cy="3319796"/>
          </a:xfrm>
          <a:prstGeom prst="roundRect">
            <a:avLst>
              <a:gd name="adj" fmla="val 12432"/>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56305" t="-72697" r="-331371" b="-33882"/>
            </a:stretch>
          </a:blipFill>
          <a:ln w="9525">
            <a:gradFill>
              <a:gsLst>
                <a:gs pos="48900">
                  <a:schemeClr val="bg1">
                    <a:alpha val="55000"/>
                  </a:schemeClr>
                </a:gs>
                <a:gs pos="0">
                  <a:schemeClr val="bg1">
                    <a:alpha val="89000"/>
                  </a:schemeClr>
                </a:gs>
                <a:gs pos="100000">
                  <a:schemeClr val="bg1">
                    <a:alpha val="28000"/>
                  </a:schemeClr>
                </a:gs>
              </a:gsLst>
              <a:lin ang="5400000" scaled="1"/>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19" name="矩形: 圆角 118">
            <a:extLst>
              <a:ext uri="{FF2B5EF4-FFF2-40B4-BE49-F238E27FC236}">
                <a16:creationId xmlns:a16="http://schemas.microsoft.com/office/drawing/2014/main" id="{CF6038AF-6CA4-071D-CFD2-7874DC66F57E}"/>
              </a:ext>
            </a:extLst>
          </p:cNvPr>
          <p:cNvSpPr/>
          <p:nvPr/>
        </p:nvSpPr>
        <p:spPr>
          <a:xfrm>
            <a:off x="4571943" y="1891175"/>
            <a:ext cx="3048116" cy="4047612"/>
          </a:xfrm>
          <a:prstGeom prst="roundRect">
            <a:avLst>
              <a:gd name="adj" fmla="val 12432"/>
            </a:avLst>
          </a:prstGeom>
          <a:blipFill dpi="0" rotWithShape="1">
            <a:blip r:embed="rId10">
              <a:extLst>
                <a:ext uri="{BEBA8EAE-BF5A-486C-A8C5-ECC9F3942E4B}">
                  <a14:imgProps xmlns:a14="http://schemas.microsoft.com/office/drawing/2010/main">
                    <a14:imgLayer r:embed="rId11">
                      <a14:imgEffect>
                        <a14:artisticBlur radius="20"/>
                      </a14:imgEffect>
                      <a14:imgEffect>
                        <a14:brightnessContrast bright="5000"/>
                      </a14:imgEffect>
                    </a14:imgLayer>
                  </a14:imgProps>
                </a:ext>
              </a:extLst>
            </a:blip>
            <a:srcRect/>
            <a:stretch>
              <a:fillRect l="-149993" t="-46724" r="-149993" b="-22709"/>
            </a:stretch>
          </a:blipFill>
          <a:ln w="9525">
            <a:gradFill>
              <a:gsLst>
                <a:gs pos="48900">
                  <a:schemeClr val="bg1">
                    <a:alpha val="55000"/>
                  </a:schemeClr>
                </a:gs>
                <a:gs pos="0">
                  <a:schemeClr val="bg1">
                    <a:alpha val="89000"/>
                  </a:schemeClr>
                </a:gs>
                <a:gs pos="100000">
                  <a:schemeClr val="bg1">
                    <a:alpha val="28000"/>
                  </a:schemeClr>
                </a:gs>
              </a:gsLst>
              <a:lin ang="5400000" scaled="1"/>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0" name="矩形: 圆角 119">
            <a:extLst>
              <a:ext uri="{FF2B5EF4-FFF2-40B4-BE49-F238E27FC236}">
                <a16:creationId xmlns:a16="http://schemas.microsoft.com/office/drawing/2014/main" id="{E60E4529-36B3-56BC-1191-52D082EAB186}"/>
              </a:ext>
            </a:extLst>
          </p:cNvPr>
          <p:cNvSpPr/>
          <p:nvPr/>
        </p:nvSpPr>
        <p:spPr>
          <a:xfrm>
            <a:off x="8284359" y="2413363"/>
            <a:ext cx="2500023" cy="3319796"/>
          </a:xfrm>
          <a:prstGeom prst="roundRect">
            <a:avLst>
              <a:gd name="adj" fmla="val 12432"/>
            </a:avLst>
          </a:prstGeom>
          <a:blipFill dpi="0" rotWithShape="1">
            <a:blip r:embed="rId12">
              <a:extLst>
                <a:ext uri="{BEBA8EAE-BF5A-486C-A8C5-ECC9F3942E4B}">
                  <a14:imgProps xmlns:a14="http://schemas.microsoft.com/office/drawing/2010/main">
                    <a14:imgLayer r:embed="rId13">
                      <a14:imgEffect>
                        <a14:artisticBlur radius="20"/>
                      </a14:imgEffect>
                      <a14:imgEffect>
                        <a14:brightnessContrast bright="5000"/>
                      </a14:imgEffect>
                    </a14:imgLayer>
                  </a14:imgProps>
                </a:ext>
              </a:extLst>
            </a:blip>
            <a:srcRect/>
            <a:stretch>
              <a:fillRect l="-331372" t="-72697" r="-56304" b="-33882"/>
            </a:stretch>
          </a:blipFill>
          <a:ln w="9525">
            <a:gradFill>
              <a:gsLst>
                <a:gs pos="48900">
                  <a:schemeClr val="bg1">
                    <a:alpha val="55000"/>
                  </a:schemeClr>
                </a:gs>
                <a:gs pos="0">
                  <a:schemeClr val="bg1">
                    <a:alpha val="89000"/>
                  </a:schemeClr>
                </a:gs>
                <a:gs pos="100000">
                  <a:schemeClr val="bg1">
                    <a:alpha val="28000"/>
                  </a:schemeClr>
                </a:gs>
              </a:gsLst>
              <a:lin ang="5400000" scaled="1"/>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1" name="文本框 120">
            <a:extLst>
              <a:ext uri="{FF2B5EF4-FFF2-40B4-BE49-F238E27FC236}">
                <a16:creationId xmlns:a16="http://schemas.microsoft.com/office/drawing/2014/main" id="{4FD184AA-B113-9A5B-49F3-EE7615F931DE}"/>
              </a:ext>
            </a:extLst>
          </p:cNvPr>
          <p:cNvSpPr txBox="1"/>
          <p:nvPr/>
        </p:nvSpPr>
        <p:spPr>
          <a:xfrm>
            <a:off x="1767003" y="3138956"/>
            <a:ext cx="1781257" cy="461665"/>
          </a:xfrm>
          <a:prstGeom prst="rect">
            <a:avLst/>
          </a:prstGeom>
          <a:noFill/>
        </p:spPr>
        <p:txBody>
          <a:bodyPr wrap="none" rtlCol="0">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2" name="文本框 121">
            <a:extLst>
              <a:ext uri="{FF2B5EF4-FFF2-40B4-BE49-F238E27FC236}">
                <a16:creationId xmlns:a16="http://schemas.microsoft.com/office/drawing/2014/main" id="{EC9E4A62-0A91-F433-9272-67A2A7CA9381}"/>
              </a:ext>
            </a:extLst>
          </p:cNvPr>
          <p:cNvSpPr txBox="1"/>
          <p:nvPr/>
        </p:nvSpPr>
        <p:spPr>
          <a:xfrm>
            <a:off x="1619159" y="3793348"/>
            <a:ext cx="2076942" cy="1277337"/>
          </a:xfrm>
          <a:prstGeom prst="rect">
            <a:avLst/>
          </a:prstGeom>
          <a:noFill/>
        </p:spPr>
        <p:txBody>
          <a:bodyPr wrap="square" rtlCol="0">
            <a:noAutofit/>
          </a:body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a:t>
            </a:r>
          </a:p>
        </p:txBody>
      </p:sp>
      <p:sp>
        <p:nvSpPr>
          <p:cNvPr id="123" name="文本框 122">
            <a:extLst>
              <a:ext uri="{FF2B5EF4-FFF2-40B4-BE49-F238E27FC236}">
                <a16:creationId xmlns:a16="http://schemas.microsoft.com/office/drawing/2014/main" id="{87E769B8-BF94-B577-E85E-65D94528DF64}"/>
              </a:ext>
            </a:extLst>
          </p:cNvPr>
          <p:cNvSpPr txBox="1"/>
          <p:nvPr/>
        </p:nvSpPr>
        <p:spPr>
          <a:xfrm>
            <a:off x="8618093" y="3138956"/>
            <a:ext cx="1832554" cy="461665"/>
          </a:xfrm>
          <a:prstGeom prst="rect">
            <a:avLst/>
          </a:prstGeom>
          <a:noFill/>
        </p:spPr>
        <p:txBody>
          <a:bodyPr wrap="none" rtlCol="0">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4" name="文本框 123">
            <a:extLst>
              <a:ext uri="{FF2B5EF4-FFF2-40B4-BE49-F238E27FC236}">
                <a16:creationId xmlns:a16="http://schemas.microsoft.com/office/drawing/2014/main" id="{F2ECBCCB-9615-97A0-8F8F-95E5B561B8C4}"/>
              </a:ext>
            </a:extLst>
          </p:cNvPr>
          <p:cNvSpPr txBox="1"/>
          <p:nvPr/>
        </p:nvSpPr>
        <p:spPr>
          <a:xfrm>
            <a:off x="8495899" y="3793348"/>
            <a:ext cx="2076942" cy="1277337"/>
          </a:xfrm>
          <a:prstGeom prst="rect">
            <a:avLst/>
          </a:prstGeom>
          <a:noFill/>
        </p:spPr>
        <p:txBody>
          <a:bodyPr wrap="square" rtlCol="0">
            <a:noAutofit/>
          </a:body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a:t>
            </a:r>
          </a:p>
        </p:txBody>
      </p:sp>
      <p:sp>
        <p:nvSpPr>
          <p:cNvPr id="125" name="文本框 124">
            <a:extLst>
              <a:ext uri="{FF2B5EF4-FFF2-40B4-BE49-F238E27FC236}">
                <a16:creationId xmlns:a16="http://schemas.microsoft.com/office/drawing/2014/main" id="{90829768-6B69-720C-5624-AA0CC9DC21B8}"/>
              </a:ext>
            </a:extLst>
          </p:cNvPr>
          <p:cNvSpPr txBox="1"/>
          <p:nvPr/>
        </p:nvSpPr>
        <p:spPr>
          <a:xfrm>
            <a:off x="5179724" y="2864452"/>
            <a:ext cx="1832554" cy="461665"/>
          </a:xfrm>
          <a:prstGeom prst="rect">
            <a:avLst/>
          </a:prstGeom>
          <a:noFill/>
        </p:spPr>
        <p:txBody>
          <a:bodyPr wrap="none" rtlCol="0">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项目剖析</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6" name="文本框 125">
            <a:extLst>
              <a:ext uri="{FF2B5EF4-FFF2-40B4-BE49-F238E27FC236}">
                <a16:creationId xmlns:a16="http://schemas.microsoft.com/office/drawing/2014/main" id="{9095ED84-AB89-7EE4-476A-FBB700406784}"/>
              </a:ext>
            </a:extLst>
          </p:cNvPr>
          <p:cNvSpPr txBox="1"/>
          <p:nvPr/>
        </p:nvSpPr>
        <p:spPr>
          <a:xfrm>
            <a:off x="4886427" y="3518844"/>
            <a:ext cx="2419148" cy="1517403"/>
          </a:xfrm>
          <a:prstGeom prst="rect">
            <a:avLst/>
          </a:prstGeom>
          <a:noFill/>
        </p:spPr>
        <p:txBody>
          <a:bodyPr wrap="square" rtlCol="0">
            <a:noAutofit/>
          </a:body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号之间请在此添加您的正文内容所有内容都可以修改请在此添加您的正文内容所有内容都可以修改，建议</a:t>
            </a:r>
          </a:p>
        </p:txBody>
      </p:sp>
      <p:pic>
        <p:nvPicPr>
          <p:cNvPr id="128" name="图形 127">
            <a:extLst>
              <a:ext uri="{FF2B5EF4-FFF2-40B4-BE49-F238E27FC236}">
                <a16:creationId xmlns:a16="http://schemas.microsoft.com/office/drawing/2014/main" id="{A9349E59-8720-ACB8-F1A7-67E01E36115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53632" y="2454836"/>
            <a:ext cx="409738" cy="515472"/>
          </a:xfrm>
          <a:prstGeom prst="rect">
            <a:avLst/>
          </a:prstGeom>
        </p:spPr>
      </p:pic>
      <p:pic>
        <p:nvPicPr>
          <p:cNvPr id="131" name="图形 130">
            <a:extLst>
              <a:ext uri="{FF2B5EF4-FFF2-40B4-BE49-F238E27FC236}">
                <a16:creationId xmlns:a16="http://schemas.microsoft.com/office/drawing/2014/main" id="{12029328-2443-A443-207A-831A3BC905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73649" y="2167841"/>
            <a:ext cx="654124" cy="538690"/>
          </a:xfrm>
          <a:prstGeom prst="rect">
            <a:avLst/>
          </a:prstGeom>
        </p:spPr>
      </p:pic>
      <p:pic>
        <p:nvPicPr>
          <p:cNvPr id="132" name="图形 131">
            <a:extLst>
              <a:ext uri="{FF2B5EF4-FFF2-40B4-BE49-F238E27FC236}">
                <a16:creationId xmlns:a16="http://schemas.microsoft.com/office/drawing/2014/main" id="{F0E8D62C-3E62-BA4D-5C18-DA93BA3B926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99074" y="2510287"/>
            <a:ext cx="470592" cy="470592"/>
          </a:xfrm>
          <a:prstGeom prst="rect">
            <a:avLst/>
          </a:prstGeom>
        </p:spPr>
      </p:pic>
      <p:sp>
        <p:nvSpPr>
          <p:cNvPr id="92" name="文本框 91">
            <a:extLst>
              <a:ext uri="{FF2B5EF4-FFF2-40B4-BE49-F238E27FC236}">
                <a16:creationId xmlns:a16="http://schemas.microsoft.com/office/drawing/2014/main" id="{85A1B933-35E6-EE70-4AC5-A66B7ABF5599}"/>
              </a:ext>
            </a:extLst>
          </p:cNvPr>
          <p:cNvSpPr txBox="1"/>
          <p:nvPr/>
        </p:nvSpPr>
        <p:spPr>
          <a:xfrm>
            <a:off x="1796532" y="3518071"/>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33" name="文本框 132">
            <a:extLst>
              <a:ext uri="{FF2B5EF4-FFF2-40B4-BE49-F238E27FC236}">
                <a16:creationId xmlns:a16="http://schemas.microsoft.com/office/drawing/2014/main" id="{ED812D06-B837-9E50-647F-A95524B950A3}"/>
              </a:ext>
            </a:extLst>
          </p:cNvPr>
          <p:cNvSpPr txBox="1"/>
          <p:nvPr/>
        </p:nvSpPr>
        <p:spPr>
          <a:xfrm>
            <a:off x="8705807" y="3518071"/>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36" name="文本框 135">
            <a:extLst>
              <a:ext uri="{FF2B5EF4-FFF2-40B4-BE49-F238E27FC236}">
                <a16:creationId xmlns:a16="http://schemas.microsoft.com/office/drawing/2014/main" id="{26EFA94B-FEED-2C97-5CC8-C2B2CD4170D8}"/>
              </a:ext>
            </a:extLst>
          </p:cNvPr>
          <p:cNvSpPr txBox="1"/>
          <p:nvPr/>
        </p:nvSpPr>
        <p:spPr>
          <a:xfrm>
            <a:off x="5248904" y="3238938"/>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PROJECT ANALYSIS</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Tree>
    <p:extLst>
      <p:ext uri="{BB962C8B-B14F-4D97-AF65-F5344CB8AC3E}">
        <p14:creationId xmlns:p14="http://schemas.microsoft.com/office/powerpoint/2010/main" val="218058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4">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77" name="图片 76" descr="图片包含 图标&#10;&#10;描述已自动生成">
            <a:extLst>
              <a:ext uri="{FF2B5EF4-FFF2-40B4-BE49-F238E27FC236}">
                <a16:creationId xmlns:a16="http://schemas.microsoft.com/office/drawing/2014/main" id="{00BAAE89-CF7A-F7C1-C195-D4D2B12DE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78" name="文本框 77">
            <a:extLst>
              <a:ext uri="{FF2B5EF4-FFF2-40B4-BE49-F238E27FC236}">
                <a16:creationId xmlns:a16="http://schemas.microsoft.com/office/drawing/2014/main" id="{1CEAE332-821D-48B5-26B3-E5FAACFFB9FF}"/>
              </a:ext>
            </a:extLst>
          </p:cNvPr>
          <p:cNvSpPr txBox="1"/>
          <p:nvPr/>
        </p:nvSpPr>
        <p:spPr>
          <a:xfrm>
            <a:off x="1197324" y="493460"/>
            <a:ext cx="2031325" cy="646331"/>
          </a:xfrm>
          <a:prstGeom prst="rect">
            <a:avLst/>
          </a:prstGeom>
          <a:noFill/>
        </p:spPr>
        <p:txBody>
          <a:bodyPr wrap="none" rtlCol="0">
            <a:noAutofit/>
          </a:bodyPr>
          <a:lstStyle/>
          <a:p>
            <a:r>
              <a:rPr lang="zh-CN" altLang="en-US" sz="3600" dirty="0">
                <a:solidFill>
                  <a:schemeClr val="bg1"/>
                </a:solidFill>
                <a:latin typeface="一品创享体" panose="02000000000000000000" pitchFamily="2" charset="-122"/>
                <a:ea typeface="一品创享体" panose="02000000000000000000" pitchFamily="2" charset="-122"/>
              </a:rPr>
              <a:t>项目剖析</a:t>
            </a:r>
          </a:p>
        </p:txBody>
      </p:sp>
      <p:sp>
        <p:nvSpPr>
          <p:cNvPr id="79" name="文本框 78">
            <a:extLst>
              <a:ext uri="{FF2B5EF4-FFF2-40B4-BE49-F238E27FC236}">
                <a16:creationId xmlns:a16="http://schemas.microsoft.com/office/drawing/2014/main" id="{465B62C2-B0A6-4F53-06AC-1D0100A33A30}"/>
              </a:ext>
            </a:extLst>
          </p:cNvPr>
          <p:cNvSpPr txBox="1"/>
          <p:nvPr/>
        </p:nvSpPr>
        <p:spPr>
          <a:xfrm>
            <a:off x="1258219" y="1011960"/>
            <a:ext cx="1890839" cy="276999"/>
          </a:xfrm>
          <a:prstGeom prst="rect">
            <a:avLst/>
          </a:prstGeom>
          <a:noFill/>
        </p:spPr>
        <p:txBody>
          <a:bodyPr wrap="square" rtlCol="0">
            <a:noAutofit/>
          </a:bodyPr>
          <a:lstStyle/>
          <a:p>
            <a:pPr algn="dist"/>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PROJECT ANALYSIS</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0" name="矩形: 圆角 79">
            <a:extLst>
              <a:ext uri="{FF2B5EF4-FFF2-40B4-BE49-F238E27FC236}">
                <a16:creationId xmlns:a16="http://schemas.microsoft.com/office/drawing/2014/main" id="{F1B58256-8FF8-8486-6C70-1C47EA05C39A}"/>
              </a:ext>
            </a:extLst>
          </p:cNvPr>
          <p:cNvSpPr/>
          <p:nvPr>
            <p:custDataLst>
              <p:tags r:id="rId1"/>
            </p:custDataLst>
          </p:nvPr>
        </p:nvSpPr>
        <p:spPr>
          <a:xfrm>
            <a:off x="471777" y="541252"/>
            <a:ext cx="711905" cy="711905"/>
          </a:xfrm>
          <a:prstGeom prst="roundRect">
            <a:avLst>
              <a:gd name="adj" fmla="val 16667"/>
            </a:avLst>
          </a:prstGeom>
          <a:blipFill dpi="0" rotWithShape="1">
            <a:blip r:embed="rId6">
              <a:extLst>
                <a:ext uri="{BEBA8EAE-BF5A-486C-A8C5-ECC9F3942E4B}">
                  <a14:imgProps xmlns:a14="http://schemas.microsoft.com/office/drawing/2010/main">
                    <a14:imgLayer r:embed="rId7">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文本框 80">
            <a:extLst>
              <a:ext uri="{FF2B5EF4-FFF2-40B4-BE49-F238E27FC236}">
                <a16:creationId xmlns:a16="http://schemas.microsoft.com/office/drawing/2014/main" id="{5A507EA6-CD55-8027-3BD2-DA5B30F537E7}"/>
              </a:ext>
            </a:extLst>
          </p:cNvPr>
          <p:cNvSpPr txBox="1"/>
          <p:nvPr>
            <p:custDataLst>
              <p:tags r:id="rId2"/>
            </p:custDataLst>
          </p:nvPr>
        </p:nvSpPr>
        <p:spPr>
          <a:xfrm>
            <a:off x="496234" y="604966"/>
            <a:ext cx="662989" cy="704192"/>
          </a:xfrm>
          <a:prstGeom prst="rect">
            <a:avLst/>
          </a:prstGeom>
          <a:noFill/>
          <a:effectLst/>
        </p:spPr>
        <p:txBody>
          <a:bodyPr wrap="none" lIns="87782" tIns="43891" rIns="87782" bIns="43891" rtlCol="0">
            <a:noAutofit/>
          </a:bodyPr>
          <a:lstStyle/>
          <a:p>
            <a:pPr algn="ctr"/>
            <a:r>
              <a:rPr lang="en-US" altLang="zh-CN"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rPr>
              <a:t>01</a:t>
            </a:r>
            <a:endParaRPr lang="zh-CN" altLang="en-US"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2" name="组合 81">
            <a:extLst>
              <a:ext uri="{FF2B5EF4-FFF2-40B4-BE49-F238E27FC236}">
                <a16:creationId xmlns:a16="http://schemas.microsoft.com/office/drawing/2014/main" id="{E8B1C35E-C7CF-9896-E482-4EEC6FA7EFA8}"/>
              </a:ext>
            </a:extLst>
          </p:cNvPr>
          <p:cNvGrpSpPr/>
          <p:nvPr/>
        </p:nvGrpSpPr>
        <p:grpSpPr>
          <a:xfrm>
            <a:off x="1310579" y="1012010"/>
            <a:ext cx="1786809" cy="37213"/>
            <a:chOff x="5818802" y="-682206"/>
            <a:chExt cx="1786809" cy="37213"/>
          </a:xfrm>
        </p:grpSpPr>
        <p:cxnSp>
          <p:nvCxnSpPr>
            <p:cNvPr id="83" name="直接连接符 82">
              <a:extLst>
                <a:ext uri="{FF2B5EF4-FFF2-40B4-BE49-F238E27FC236}">
                  <a16:creationId xmlns:a16="http://schemas.microsoft.com/office/drawing/2014/main" id="{F178E043-19FD-26BB-D413-9B4474FD82F7}"/>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EB040BA5-CF92-EF13-2844-3C1F66AE6004}"/>
                </a:ext>
              </a:extLst>
            </p:cNvPr>
            <p:cNvGrpSpPr/>
            <p:nvPr/>
          </p:nvGrpSpPr>
          <p:grpSpPr>
            <a:xfrm rot="5400000">
              <a:off x="6693600" y="-1557004"/>
              <a:ext cx="37213" cy="1786809"/>
              <a:chOff x="11919665" y="2527532"/>
              <a:chExt cx="37213" cy="1786809"/>
            </a:xfrm>
          </p:grpSpPr>
          <p:grpSp>
            <p:nvGrpSpPr>
              <p:cNvPr id="85" name="组合 84">
                <a:extLst>
                  <a:ext uri="{FF2B5EF4-FFF2-40B4-BE49-F238E27FC236}">
                    <a16:creationId xmlns:a16="http://schemas.microsoft.com/office/drawing/2014/main" id="{757AED1C-B034-0917-8709-5F4A61143EB3}"/>
                  </a:ext>
                </a:extLst>
              </p:cNvPr>
              <p:cNvGrpSpPr/>
              <p:nvPr/>
            </p:nvGrpSpPr>
            <p:grpSpPr>
              <a:xfrm>
                <a:off x="11919665" y="2527532"/>
                <a:ext cx="37207" cy="37207"/>
                <a:chOff x="11919665" y="2527532"/>
                <a:chExt cx="37207" cy="37207"/>
              </a:xfrm>
            </p:grpSpPr>
            <p:sp>
              <p:nvSpPr>
                <p:cNvPr id="93" name="矩形 92">
                  <a:extLst>
                    <a:ext uri="{FF2B5EF4-FFF2-40B4-BE49-F238E27FC236}">
                      <a16:creationId xmlns:a16="http://schemas.microsoft.com/office/drawing/2014/main" id="{BD3AE900-4841-4438-8EDF-90B7EF635B41}"/>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矩形 93">
                  <a:extLst>
                    <a:ext uri="{FF2B5EF4-FFF2-40B4-BE49-F238E27FC236}">
                      <a16:creationId xmlns:a16="http://schemas.microsoft.com/office/drawing/2014/main" id="{BAC8B6F1-EBC4-7D80-6D4C-EF69EB0A16BA}"/>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6" name="组合 85">
                <a:extLst>
                  <a:ext uri="{FF2B5EF4-FFF2-40B4-BE49-F238E27FC236}">
                    <a16:creationId xmlns:a16="http://schemas.microsoft.com/office/drawing/2014/main" id="{1622622B-36CB-A747-7CA3-3D083E7F8B96}"/>
                  </a:ext>
                </a:extLst>
              </p:cNvPr>
              <p:cNvGrpSpPr/>
              <p:nvPr/>
            </p:nvGrpSpPr>
            <p:grpSpPr>
              <a:xfrm>
                <a:off x="11919668" y="3373392"/>
                <a:ext cx="37207" cy="37207"/>
                <a:chOff x="11919668" y="341807"/>
                <a:chExt cx="37207" cy="37207"/>
              </a:xfrm>
            </p:grpSpPr>
            <p:sp>
              <p:nvSpPr>
                <p:cNvPr id="90" name="矩形 89">
                  <a:extLst>
                    <a:ext uri="{FF2B5EF4-FFF2-40B4-BE49-F238E27FC236}">
                      <a16:creationId xmlns:a16="http://schemas.microsoft.com/office/drawing/2014/main" id="{80545A89-0DA5-D00F-9AAC-BB7E2ECC6F17}"/>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矩形 90">
                  <a:extLst>
                    <a:ext uri="{FF2B5EF4-FFF2-40B4-BE49-F238E27FC236}">
                      <a16:creationId xmlns:a16="http://schemas.microsoft.com/office/drawing/2014/main" id="{8EF4B2D4-02FF-256E-885E-5922A6E2D86A}"/>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86">
                <a:extLst>
                  <a:ext uri="{FF2B5EF4-FFF2-40B4-BE49-F238E27FC236}">
                    <a16:creationId xmlns:a16="http://schemas.microsoft.com/office/drawing/2014/main" id="{258DBA62-1825-4935-BBC2-BBA38163F98F}"/>
                  </a:ext>
                </a:extLst>
              </p:cNvPr>
              <p:cNvGrpSpPr/>
              <p:nvPr/>
            </p:nvGrpSpPr>
            <p:grpSpPr>
              <a:xfrm>
                <a:off x="11919671" y="4277134"/>
                <a:ext cx="37207" cy="37207"/>
                <a:chOff x="11919671" y="-1993491"/>
                <a:chExt cx="37207" cy="37207"/>
              </a:xfrm>
            </p:grpSpPr>
            <p:sp>
              <p:nvSpPr>
                <p:cNvPr id="88" name="矩形 87">
                  <a:extLst>
                    <a:ext uri="{FF2B5EF4-FFF2-40B4-BE49-F238E27FC236}">
                      <a16:creationId xmlns:a16="http://schemas.microsoft.com/office/drawing/2014/main" id="{400A213F-20FD-BEFA-66E3-42DC49839506}"/>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矩形 88">
                  <a:extLst>
                    <a:ext uri="{FF2B5EF4-FFF2-40B4-BE49-F238E27FC236}">
                      <a16:creationId xmlns:a16="http://schemas.microsoft.com/office/drawing/2014/main" id="{EFC7DF35-5400-898D-71A4-71B6DB49FF26}"/>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95" name="组合 94">
            <a:extLst>
              <a:ext uri="{FF2B5EF4-FFF2-40B4-BE49-F238E27FC236}">
                <a16:creationId xmlns:a16="http://schemas.microsoft.com/office/drawing/2014/main" id="{52EFE3D0-24DA-FC91-620A-EC6A5C7E02D5}"/>
              </a:ext>
            </a:extLst>
          </p:cNvPr>
          <p:cNvGrpSpPr/>
          <p:nvPr/>
        </p:nvGrpSpPr>
        <p:grpSpPr>
          <a:xfrm>
            <a:off x="1310579" y="488331"/>
            <a:ext cx="1786809" cy="37213"/>
            <a:chOff x="5818802" y="-682206"/>
            <a:chExt cx="1786809" cy="37213"/>
          </a:xfrm>
        </p:grpSpPr>
        <p:cxnSp>
          <p:nvCxnSpPr>
            <p:cNvPr id="96" name="直接连接符 95">
              <a:extLst>
                <a:ext uri="{FF2B5EF4-FFF2-40B4-BE49-F238E27FC236}">
                  <a16:creationId xmlns:a16="http://schemas.microsoft.com/office/drawing/2014/main" id="{14D47967-D221-DE8A-259E-80D277DE1CC2}"/>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681ED98E-1161-661A-E15F-2325068BF2C2}"/>
                </a:ext>
              </a:extLst>
            </p:cNvPr>
            <p:cNvGrpSpPr/>
            <p:nvPr/>
          </p:nvGrpSpPr>
          <p:grpSpPr>
            <a:xfrm rot="5400000">
              <a:off x="6693600" y="-1557004"/>
              <a:ext cx="37213" cy="1786809"/>
              <a:chOff x="11919665" y="2527532"/>
              <a:chExt cx="37213" cy="1786809"/>
            </a:xfrm>
          </p:grpSpPr>
          <p:grpSp>
            <p:nvGrpSpPr>
              <p:cNvPr id="98" name="组合 97">
                <a:extLst>
                  <a:ext uri="{FF2B5EF4-FFF2-40B4-BE49-F238E27FC236}">
                    <a16:creationId xmlns:a16="http://schemas.microsoft.com/office/drawing/2014/main" id="{50ED8CEB-B9D0-63C4-F439-CA66718836B6}"/>
                  </a:ext>
                </a:extLst>
              </p:cNvPr>
              <p:cNvGrpSpPr/>
              <p:nvPr/>
            </p:nvGrpSpPr>
            <p:grpSpPr>
              <a:xfrm>
                <a:off x="11919665" y="2527532"/>
                <a:ext cx="37207" cy="37207"/>
                <a:chOff x="11919665" y="2527532"/>
                <a:chExt cx="37207" cy="37207"/>
              </a:xfrm>
            </p:grpSpPr>
            <p:sp>
              <p:nvSpPr>
                <p:cNvPr id="105" name="矩形 104">
                  <a:extLst>
                    <a:ext uri="{FF2B5EF4-FFF2-40B4-BE49-F238E27FC236}">
                      <a16:creationId xmlns:a16="http://schemas.microsoft.com/office/drawing/2014/main" id="{963A346E-1272-A3DD-6B2E-E06857BE542E}"/>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矩形 105">
                  <a:extLst>
                    <a:ext uri="{FF2B5EF4-FFF2-40B4-BE49-F238E27FC236}">
                      <a16:creationId xmlns:a16="http://schemas.microsoft.com/office/drawing/2014/main" id="{31BB632E-1670-B007-90BF-B1F6106A2E15}"/>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9" name="组合 98">
                <a:extLst>
                  <a:ext uri="{FF2B5EF4-FFF2-40B4-BE49-F238E27FC236}">
                    <a16:creationId xmlns:a16="http://schemas.microsoft.com/office/drawing/2014/main" id="{FF7C47D9-CF54-3A88-E385-7355FE993E7D}"/>
                  </a:ext>
                </a:extLst>
              </p:cNvPr>
              <p:cNvGrpSpPr/>
              <p:nvPr/>
            </p:nvGrpSpPr>
            <p:grpSpPr>
              <a:xfrm>
                <a:off x="11919668" y="3373392"/>
                <a:ext cx="37207" cy="37207"/>
                <a:chOff x="11919668" y="341807"/>
                <a:chExt cx="37207" cy="37207"/>
              </a:xfrm>
            </p:grpSpPr>
            <p:sp>
              <p:nvSpPr>
                <p:cNvPr id="103" name="矩形 102">
                  <a:extLst>
                    <a:ext uri="{FF2B5EF4-FFF2-40B4-BE49-F238E27FC236}">
                      <a16:creationId xmlns:a16="http://schemas.microsoft.com/office/drawing/2014/main" id="{8A199644-7D41-7116-089D-D1524BDB0206}"/>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矩形 103">
                  <a:extLst>
                    <a:ext uri="{FF2B5EF4-FFF2-40B4-BE49-F238E27FC236}">
                      <a16:creationId xmlns:a16="http://schemas.microsoft.com/office/drawing/2014/main" id="{857A200C-6279-8A39-8F93-23A42B2AFB51}"/>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0" name="组合 99">
                <a:extLst>
                  <a:ext uri="{FF2B5EF4-FFF2-40B4-BE49-F238E27FC236}">
                    <a16:creationId xmlns:a16="http://schemas.microsoft.com/office/drawing/2014/main" id="{05BBC2E1-E590-0962-C3DC-1A634AB8C0EE}"/>
                  </a:ext>
                </a:extLst>
              </p:cNvPr>
              <p:cNvGrpSpPr/>
              <p:nvPr/>
            </p:nvGrpSpPr>
            <p:grpSpPr>
              <a:xfrm>
                <a:off x="11919671" y="4277134"/>
                <a:ext cx="37207" cy="37207"/>
                <a:chOff x="11919671" y="-1993491"/>
                <a:chExt cx="37207" cy="37207"/>
              </a:xfrm>
            </p:grpSpPr>
            <p:sp>
              <p:nvSpPr>
                <p:cNvPr id="101" name="矩形 100">
                  <a:extLst>
                    <a:ext uri="{FF2B5EF4-FFF2-40B4-BE49-F238E27FC236}">
                      <a16:creationId xmlns:a16="http://schemas.microsoft.com/office/drawing/2014/main" id="{F4A195A3-0003-2FD3-B137-CE239D15CFEA}"/>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矩形 101">
                  <a:extLst>
                    <a:ext uri="{FF2B5EF4-FFF2-40B4-BE49-F238E27FC236}">
                      <a16:creationId xmlns:a16="http://schemas.microsoft.com/office/drawing/2014/main" id="{1FC77A8C-34F4-BE7D-32C1-920479010AE9}"/>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07" name="组合 106">
            <a:extLst>
              <a:ext uri="{FF2B5EF4-FFF2-40B4-BE49-F238E27FC236}">
                <a16:creationId xmlns:a16="http://schemas.microsoft.com/office/drawing/2014/main" id="{B9965FE0-B685-F784-F34D-7AA58CE7DD9D}"/>
              </a:ext>
            </a:extLst>
          </p:cNvPr>
          <p:cNvGrpSpPr/>
          <p:nvPr/>
        </p:nvGrpSpPr>
        <p:grpSpPr>
          <a:xfrm>
            <a:off x="1310579" y="1253157"/>
            <a:ext cx="1786809" cy="37213"/>
            <a:chOff x="5818802" y="-682206"/>
            <a:chExt cx="1786809" cy="37213"/>
          </a:xfrm>
        </p:grpSpPr>
        <p:cxnSp>
          <p:nvCxnSpPr>
            <p:cNvPr id="108" name="直接连接符 107">
              <a:extLst>
                <a:ext uri="{FF2B5EF4-FFF2-40B4-BE49-F238E27FC236}">
                  <a16:creationId xmlns:a16="http://schemas.microsoft.com/office/drawing/2014/main" id="{ABC5583D-33E4-F6AC-DF10-9BBED4765F6B}"/>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EE2AC063-F73F-CE4B-0FA5-2F48AF91D044}"/>
                </a:ext>
              </a:extLst>
            </p:cNvPr>
            <p:cNvGrpSpPr/>
            <p:nvPr/>
          </p:nvGrpSpPr>
          <p:grpSpPr>
            <a:xfrm rot="5400000">
              <a:off x="6693600" y="-1557004"/>
              <a:ext cx="37213" cy="1786809"/>
              <a:chOff x="11919665" y="2527532"/>
              <a:chExt cx="37213" cy="1786809"/>
            </a:xfrm>
          </p:grpSpPr>
          <p:grpSp>
            <p:nvGrpSpPr>
              <p:cNvPr id="110" name="组合 109">
                <a:extLst>
                  <a:ext uri="{FF2B5EF4-FFF2-40B4-BE49-F238E27FC236}">
                    <a16:creationId xmlns:a16="http://schemas.microsoft.com/office/drawing/2014/main" id="{738B633F-1B9B-F5ED-7A26-B1FF3F2FF8B6}"/>
                  </a:ext>
                </a:extLst>
              </p:cNvPr>
              <p:cNvGrpSpPr/>
              <p:nvPr/>
            </p:nvGrpSpPr>
            <p:grpSpPr>
              <a:xfrm>
                <a:off x="11919665" y="2527532"/>
                <a:ext cx="37207" cy="37207"/>
                <a:chOff x="11919665" y="2527532"/>
                <a:chExt cx="37207" cy="37207"/>
              </a:xfrm>
            </p:grpSpPr>
            <p:sp>
              <p:nvSpPr>
                <p:cNvPr id="117" name="矩形 116">
                  <a:extLst>
                    <a:ext uri="{FF2B5EF4-FFF2-40B4-BE49-F238E27FC236}">
                      <a16:creationId xmlns:a16="http://schemas.microsoft.com/office/drawing/2014/main" id="{287E31C7-634C-69B8-690B-03BF02F198B6}"/>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矩形 146">
                  <a:extLst>
                    <a:ext uri="{FF2B5EF4-FFF2-40B4-BE49-F238E27FC236}">
                      <a16:creationId xmlns:a16="http://schemas.microsoft.com/office/drawing/2014/main" id="{3B454219-A0EB-BAE8-D6E2-FBC6FF2791B0}"/>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8F9F0A80-4CA4-0ABE-1153-EC8297470167}"/>
                  </a:ext>
                </a:extLst>
              </p:cNvPr>
              <p:cNvGrpSpPr/>
              <p:nvPr/>
            </p:nvGrpSpPr>
            <p:grpSpPr>
              <a:xfrm>
                <a:off x="11919668" y="3373392"/>
                <a:ext cx="37207" cy="37207"/>
                <a:chOff x="11919668" y="341807"/>
                <a:chExt cx="37207" cy="37207"/>
              </a:xfrm>
            </p:grpSpPr>
            <p:sp>
              <p:nvSpPr>
                <p:cNvPr id="115" name="矩形 114">
                  <a:extLst>
                    <a:ext uri="{FF2B5EF4-FFF2-40B4-BE49-F238E27FC236}">
                      <a16:creationId xmlns:a16="http://schemas.microsoft.com/office/drawing/2014/main" id="{11EB38B6-F358-1429-36FF-E2E76F959CA9}"/>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矩形 115">
                  <a:extLst>
                    <a:ext uri="{FF2B5EF4-FFF2-40B4-BE49-F238E27FC236}">
                      <a16:creationId xmlns:a16="http://schemas.microsoft.com/office/drawing/2014/main" id="{C8C68DC1-317F-10FF-6DE5-AD0A95FA11B3}"/>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2" name="组合 111">
                <a:extLst>
                  <a:ext uri="{FF2B5EF4-FFF2-40B4-BE49-F238E27FC236}">
                    <a16:creationId xmlns:a16="http://schemas.microsoft.com/office/drawing/2014/main" id="{B3F52A7F-292B-8559-7907-23A82C99CF92}"/>
                  </a:ext>
                </a:extLst>
              </p:cNvPr>
              <p:cNvGrpSpPr/>
              <p:nvPr/>
            </p:nvGrpSpPr>
            <p:grpSpPr>
              <a:xfrm>
                <a:off x="11919671" y="4277134"/>
                <a:ext cx="37207" cy="37207"/>
                <a:chOff x="11919671" y="-1993491"/>
                <a:chExt cx="37207" cy="37207"/>
              </a:xfrm>
            </p:grpSpPr>
            <p:sp>
              <p:nvSpPr>
                <p:cNvPr id="113" name="矩形 112">
                  <a:extLst>
                    <a:ext uri="{FF2B5EF4-FFF2-40B4-BE49-F238E27FC236}">
                      <a16:creationId xmlns:a16="http://schemas.microsoft.com/office/drawing/2014/main" id="{3348B4E0-B3F6-999A-8D8F-7800DF18803B}"/>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矩形 113">
                  <a:extLst>
                    <a:ext uri="{FF2B5EF4-FFF2-40B4-BE49-F238E27FC236}">
                      <a16:creationId xmlns:a16="http://schemas.microsoft.com/office/drawing/2014/main" id="{0D58954E-B765-0DED-BDA5-35054BE78905}"/>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sp>
        <p:nvSpPr>
          <p:cNvPr id="92" name="椭圆 91">
            <a:extLst>
              <a:ext uri="{FF2B5EF4-FFF2-40B4-BE49-F238E27FC236}">
                <a16:creationId xmlns:a16="http://schemas.microsoft.com/office/drawing/2014/main" id="{A8FA5491-AC70-8B57-1C60-78189B670B4E}"/>
              </a:ext>
            </a:extLst>
          </p:cNvPr>
          <p:cNvSpPr/>
          <p:nvPr/>
        </p:nvSpPr>
        <p:spPr>
          <a:xfrm>
            <a:off x="1359366" y="1840318"/>
            <a:ext cx="843768" cy="843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18" name="椭圆 117">
            <a:extLst>
              <a:ext uri="{FF2B5EF4-FFF2-40B4-BE49-F238E27FC236}">
                <a16:creationId xmlns:a16="http://schemas.microsoft.com/office/drawing/2014/main" id="{7D161210-13F4-D4AA-01E4-0E0548B1B43D}"/>
              </a:ext>
            </a:extLst>
          </p:cNvPr>
          <p:cNvSpPr/>
          <p:nvPr/>
        </p:nvSpPr>
        <p:spPr>
          <a:xfrm>
            <a:off x="1359366" y="3859120"/>
            <a:ext cx="843768" cy="843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2" name="椭圆 121">
            <a:extLst>
              <a:ext uri="{FF2B5EF4-FFF2-40B4-BE49-F238E27FC236}">
                <a16:creationId xmlns:a16="http://schemas.microsoft.com/office/drawing/2014/main" id="{9CBF3F9F-8888-ADCA-81D8-9710F0166E27}"/>
              </a:ext>
            </a:extLst>
          </p:cNvPr>
          <p:cNvSpPr/>
          <p:nvPr/>
        </p:nvSpPr>
        <p:spPr>
          <a:xfrm>
            <a:off x="6594231" y="1838706"/>
            <a:ext cx="843768" cy="843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6" name="椭圆 125">
            <a:extLst>
              <a:ext uri="{FF2B5EF4-FFF2-40B4-BE49-F238E27FC236}">
                <a16:creationId xmlns:a16="http://schemas.microsoft.com/office/drawing/2014/main" id="{2E2A44E6-157D-3272-AB99-5BA7C5E485D4}"/>
              </a:ext>
            </a:extLst>
          </p:cNvPr>
          <p:cNvSpPr/>
          <p:nvPr/>
        </p:nvSpPr>
        <p:spPr>
          <a:xfrm>
            <a:off x="6594231" y="3859120"/>
            <a:ext cx="843768" cy="843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1" name="矩形: 圆角 70">
            <a:extLst>
              <a:ext uri="{FF2B5EF4-FFF2-40B4-BE49-F238E27FC236}">
                <a16:creationId xmlns:a16="http://schemas.microsoft.com/office/drawing/2014/main" id="{B13FB31D-ECB3-E3B2-5363-F54CCBCDED81}"/>
              </a:ext>
            </a:extLst>
          </p:cNvPr>
          <p:cNvSpPr/>
          <p:nvPr/>
        </p:nvSpPr>
        <p:spPr>
          <a:xfrm>
            <a:off x="1046895" y="2183958"/>
            <a:ext cx="4940597" cy="1549353"/>
          </a:xfrm>
          <a:prstGeom prst="roundRect">
            <a:avLst>
              <a:gd name="adj" fmla="val 10463"/>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21190" t="-140959" r="-125582" b="-201677"/>
            </a:stretch>
          </a:blipFill>
          <a:ln w="9525">
            <a:gradFill>
              <a:gsLst>
                <a:gs pos="0">
                  <a:schemeClr val="bg1">
                    <a:alpha val="76000"/>
                  </a:schemeClr>
                </a:gs>
                <a:gs pos="52000">
                  <a:schemeClr val="bg1">
                    <a:alpha val="44000"/>
                  </a:schemeClr>
                </a:gs>
                <a:gs pos="100000">
                  <a:schemeClr val="bg1">
                    <a:alpha val="35000"/>
                  </a:schemeClr>
                </a:gs>
              </a:gsLst>
              <a:lin ang="11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3" name="文本框 72">
            <a:extLst>
              <a:ext uri="{FF2B5EF4-FFF2-40B4-BE49-F238E27FC236}">
                <a16:creationId xmlns:a16="http://schemas.microsoft.com/office/drawing/2014/main" id="{815CC576-D96E-4C7D-B974-618CBDEBF4D4}"/>
              </a:ext>
            </a:extLst>
          </p:cNvPr>
          <p:cNvSpPr txBox="1"/>
          <p:nvPr/>
        </p:nvSpPr>
        <p:spPr>
          <a:xfrm>
            <a:off x="2349733" y="2319324"/>
            <a:ext cx="1781257"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短期规划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74" name="文本框 73">
            <a:extLst>
              <a:ext uri="{FF2B5EF4-FFF2-40B4-BE49-F238E27FC236}">
                <a16:creationId xmlns:a16="http://schemas.microsoft.com/office/drawing/2014/main" id="{2CC5785A-F74E-8028-BA16-0E7E5F655809}"/>
              </a:ext>
            </a:extLst>
          </p:cNvPr>
          <p:cNvSpPr txBox="1"/>
          <p:nvPr/>
        </p:nvSpPr>
        <p:spPr>
          <a:xfrm>
            <a:off x="2362104" y="2734960"/>
            <a:ext cx="3404607" cy="797206"/>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a:t>
            </a:r>
          </a:p>
        </p:txBody>
      </p:sp>
      <p:sp>
        <p:nvSpPr>
          <p:cNvPr id="119" name="矩形: 圆角 118">
            <a:extLst>
              <a:ext uri="{FF2B5EF4-FFF2-40B4-BE49-F238E27FC236}">
                <a16:creationId xmlns:a16="http://schemas.microsoft.com/office/drawing/2014/main" id="{13BB9F30-4612-079B-C933-6BB9F3063575}"/>
              </a:ext>
            </a:extLst>
          </p:cNvPr>
          <p:cNvSpPr/>
          <p:nvPr/>
        </p:nvSpPr>
        <p:spPr>
          <a:xfrm>
            <a:off x="6204507" y="2197100"/>
            <a:ext cx="4940597" cy="1549353"/>
          </a:xfrm>
          <a:prstGeom prst="roundRect">
            <a:avLst>
              <a:gd name="adj" fmla="val 10463"/>
            </a:avLst>
          </a:prstGeom>
          <a:blipFill dpi="0" rotWithShape="1">
            <a:blip r:embed="rId10">
              <a:extLst>
                <a:ext uri="{BEBA8EAE-BF5A-486C-A8C5-ECC9F3942E4B}">
                  <a14:imgProps xmlns:a14="http://schemas.microsoft.com/office/drawing/2010/main">
                    <a14:imgLayer r:embed="rId11">
                      <a14:imgEffect>
                        <a14:artisticBlur radius="20"/>
                      </a14:imgEffect>
                      <a14:imgEffect>
                        <a14:brightnessContrast bright="5000"/>
                      </a14:imgEffect>
                    </a14:imgLayer>
                  </a14:imgProps>
                </a:ext>
              </a:extLst>
            </a:blip>
            <a:srcRect/>
            <a:stretch>
              <a:fillRect l="-125582" t="-141807" r="-21190" b="-200829"/>
            </a:stretch>
          </a:blipFill>
          <a:ln w="9525">
            <a:gradFill>
              <a:gsLst>
                <a:gs pos="0">
                  <a:schemeClr val="bg1">
                    <a:alpha val="76000"/>
                  </a:schemeClr>
                </a:gs>
                <a:gs pos="52000">
                  <a:schemeClr val="bg1">
                    <a:alpha val="44000"/>
                  </a:schemeClr>
                </a:gs>
                <a:gs pos="100000">
                  <a:schemeClr val="bg1">
                    <a:alpha val="35000"/>
                  </a:schemeClr>
                </a:gs>
              </a:gsLst>
              <a:lin ang="11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0" name="文本框 119">
            <a:extLst>
              <a:ext uri="{FF2B5EF4-FFF2-40B4-BE49-F238E27FC236}">
                <a16:creationId xmlns:a16="http://schemas.microsoft.com/office/drawing/2014/main" id="{BB5C3066-7AFF-2747-0A2F-A0C2E588005D}"/>
              </a:ext>
            </a:extLst>
          </p:cNvPr>
          <p:cNvSpPr txBox="1"/>
          <p:nvPr/>
        </p:nvSpPr>
        <p:spPr>
          <a:xfrm>
            <a:off x="7714670" y="2319324"/>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短期规划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1" name="文本框 120">
            <a:extLst>
              <a:ext uri="{FF2B5EF4-FFF2-40B4-BE49-F238E27FC236}">
                <a16:creationId xmlns:a16="http://schemas.microsoft.com/office/drawing/2014/main" id="{F277D9DE-D5C4-CA3C-0E55-FF63AB657B87}"/>
              </a:ext>
            </a:extLst>
          </p:cNvPr>
          <p:cNvSpPr txBox="1"/>
          <p:nvPr/>
        </p:nvSpPr>
        <p:spPr>
          <a:xfrm>
            <a:off x="7718415" y="2734960"/>
            <a:ext cx="3404607" cy="797206"/>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a:t>
            </a:r>
          </a:p>
        </p:txBody>
      </p:sp>
      <p:pic>
        <p:nvPicPr>
          <p:cNvPr id="128" name="图形 127">
            <a:extLst>
              <a:ext uri="{FF2B5EF4-FFF2-40B4-BE49-F238E27FC236}">
                <a16:creationId xmlns:a16="http://schemas.microsoft.com/office/drawing/2014/main" id="{A7A9C4A6-5293-4EB6-B9EC-CC6B1DE79E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03645" y="2704699"/>
            <a:ext cx="424940" cy="463570"/>
          </a:xfrm>
          <a:prstGeom prst="rect">
            <a:avLst/>
          </a:prstGeom>
        </p:spPr>
      </p:pic>
      <p:pic>
        <p:nvPicPr>
          <p:cNvPr id="129" name="图形 128">
            <a:extLst>
              <a:ext uri="{FF2B5EF4-FFF2-40B4-BE49-F238E27FC236}">
                <a16:creationId xmlns:a16="http://schemas.microsoft.com/office/drawing/2014/main" id="{E850C94E-C4DC-FBB9-F6D1-94E56C3A8D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7932" y="2713839"/>
            <a:ext cx="540708" cy="445290"/>
          </a:xfrm>
          <a:prstGeom prst="rect">
            <a:avLst/>
          </a:prstGeom>
        </p:spPr>
      </p:pic>
      <p:sp>
        <p:nvSpPr>
          <p:cNvPr id="123" name="矩形: 圆角 122">
            <a:extLst>
              <a:ext uri="{FF2B5EF4-FFF2-40B4-BE49-F238E27FC236}">
                <a16:creationId xmlns:a16="http://schemas.microsoft.com/office/drawing/2014/main" id="{C96DAD43-0D02-8855-EF41-60FBD3D2DED6}"/>
              </a:ext>
            </a:extLst>
          </p:cNvPr>
          <p:cNvSpPr/>
          <p:nvPr/>
        </p:nvSpPr>
        <p:spPr>
          <a:xfrm>
            <a:off x="6204507" y="4235429"/>
            <a:ext cx="4940597" cy="1549353"/>
          </a:xfrm>
          <a:prstGeom prst="roundRect">
            <a:avLst>
              <a:gd name="adj" fmla="val 10463"/>
            </a:avLst>
          </a:prstGeom>
          <a:blipFill dpi="0" rotWithShape="1">
            <a:blip r:embed="rId16">
              <a:extLst>
                <a:ext uri="{BEBA8EAE-BF5A-486C-A8C5-ECC9F3942E4B}">
                  <a14:imgProps xmlns:a14="http://schemas.microsoft.com/office/drawing/2010/main">
                    <a14:imgLayer r:embed="rId17">
                      <a14:imgEffect>
                        <a14:artisticBlur radius="20"/>
                      </a14:imgEffect>
                      <a14:imgEffect>
                        <a14:brightnessContrast bright="5000"/>
                      </a14:imgEffect>
                    </a14:imgLayer>
                  </a14:imgProps>
                </a:ext>
              </a:extLst>
            </a:blip>
            <a:srcRect/>
            <a:stretch>
              <a:fillRect l="-125582" t="-273367" r="-21190" b="-69269"/>
            </a:stretch>
          </a:blipFill>
          <a:ln w="9525">
            <a:gradFill>
              <a:gsLst>
                <a:gs pos="0">
                  <a:schemeClr val="bg1">
                    <a:alpha val="76000"/>
                  </a:schemeClr>
                </a:gs>
                <a:gs pos="52000">
                  <a:schemeClr val="bg1">
                    <a:alpha val="44000"/>
                  </a:schemeClr>
                </a:gs>
                <a:gs pos="100000">
                  <a:schemeClr val="bg1">
                    <a:alpha val="35000"/>
                  </a:schemeClr>
                </a:gs>
              </a:gsLst>
              <a:lin ang="11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2" name="矩形: 圆角 71">
            <a:extLst>
              <a:ext uri="{FF2B5EF4-FFF2-40B4-BE49-F238E27FC236}">
                <a16:creationId xmlns:a16="http://schemas.microsoft.com/office/drawing/2014/main" id="{DFA56BFB-C82E-4126-8C65-50BF24A6B649}"/>
              </a:ext>
            </a:extLst>
          </p:cNvPr>
          <p:cNvSpPr/>
          <p:nvPr/>
        </p:nvSpPr>
        <p:spPr>
          <a:xfrm>
            <a:off x="1046895" y="4199931"/>
            <a:ext cx="4940597" cy="1549353"/>
          </a:xfrm>
          <a:prstGeom prst="roundRect">
            <a:avLst>
              <a:gd name="adj" fmla="val 10463"/>
            </a:avLst>
          </a:prstGeom>
          <a:blipFill dpi="0" rotWithShape="1">
            <a:blip r:embed="rId18">
              <a:extLst>
                <a:ext uri="{BEBA8EAE-BF5A-486C-A8C5-ECC9F3942E4B}">
                  <a14:imgProps xmlns:a14="http://schemas.microsoft.com/office/drawing/2010/main">
                    <a14:imgLayer r:embed="rId19">
                      <a14:imgEffect>
                        <a14:artisticBlur radius="20"/>
                      </a14:imgEffect>
                      <a14:imgEffect>
                        <a14:brightnessContrast bright="5000"/>
                      </a14:imgEffect>
                    </a14:imgLayer>
                  </a14:imgProps>
                </a:ext>
              </a:extLst>
            </a:blip>
            <a:srcRect/>
            <a:stretch>
              <a:fillRect l="-21190" t="-271076" r="-125582" b="-71560"/>
            </a:stretch>
          </a:blipFill>
          <a:ln w="9525">
            <a:gradFill>
              <a:gsLst>
                <a:gs pos="0">
                  <a:schemeClr val="bg1">
                    <a:alpha val="76000"/>
                  </a:schemeClr>
                </a:gs>
                <a:gs pos="52000">
                  <a:schemeClr val="bg1">
                    <a:alpha val="44000"/>
                  </a:schemeClr>
                </a:gs>
                <a:gs pos="100000">
                  <a:schemeClr val="bg1">
                    <a:alpha val="35000"/>
                  </a:schemeClr>
                </a:gs>
              </a:gsLst>
              <a:lin ang="114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5" name="文本框 74">
            <a:extLst>
              <a:ext uri="{FF2B5EF4-FFF2-40B4-BE49-F238E27FC236}">
                <a16:creationId xmlns:a16="http://schemas.microsoft.com/office/drawing/2014/main" id="{3247BE38-BC1D-F169-F7A3-A4ABBAF453C6}"/>
              </a:ext>
            </a:extLst>
          </p:cNvPr>
          <p:cNvSpPr txBox="1"/>
          <p:nvPr/>
        </p:nvSpPr>
        <p:spPr>
          <a:xfrm>
            <a:off x="2349733" y="4357653"/>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短期规划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02</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76" name="文本框 75">
            <a:extLst>
              <a:ext uri="{FF2B5EF4-FFF2-40B4-BE49-F238E27FC236}">
                <a16:creationId xmlns:a16="http://schemas.microsoft.com/office/drawing/2014/main" id="{97919CE9-8A30-C5DC-09A0-FF264F95B3ED}"/>
              </a:ext>
            </a:extLst>
          </p:cNvPr>
          <p:cNvSpPr txBox="1"/>
          <p:nvPr/>
        </p:nvSpPr>
        <p:spPr>
          <a:xfrm>
            <a:off x="2362104" y="4773289"/>
            <a:ext cx="3404607" cy="797206"/>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a:t>
            </a:r>
          </a:p>
        </p:txBody>
      </p:sp>
      <p:sp>
        <p:nvSpPr>
          <p:cNvPr id="124" name="文本框 123">
            <a:extLst>
              <a:ext uri="{FF2B5EF4-FFF2-40B4-BE49-F238E27FC236}">
                <a16:creationId xmlns:a16="http://schemas.microsoft.com/office/drawing/2014/main" id="{FC497717-51E0-33E7-531C-54FF8CDB78F9}"/>
              </a:ext>
            </a:extLst>
          </p:cNvPr>
          <p:cNvSpPr txBox="1"/>
          <p:nvPr/>
        </p:nvSpPr>
        <p:spPr>
          <a:xfrm>
            <a:off x="7714670" y="4357653"/>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短期规划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04</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5" name="文本框 124">
            <a:extLst>
              <a:ext uri="{FF2B5EF4-FFF2-40B4-BE49-F238E27FC236}">
                <a16:creationId xmlns:a16="http://schemas.microsoft.com/office/drawing/2014/main" id="{E1EB476C-F39E-C035-1BDF-198027EA56CC}"/>
              </a:ext>
            </a:extLst>
          </p:cNvPr>
          <p:cNvSpPr txBox="1"/>
          <p:nvPr/>
        </p:nvSpPr>
        <p:spPr>
          <a:xfrm>
            <a:off x="7718415" y="4773289"/>
            <a:ext cx="3404607" cy="797206"/>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a:t>
            </a:r>
          </a:p>
        </p:txBody>
      </p:sp>
      <p:pic>
        <p:nvPicPr>
          <p:cNvPr id="127" name="图形 126">
            <a:extLst>
              <a:ext uri="{FF2B5EF4-FFF2-40B4-BE49-F238E27FC236}">
                <a16:creationId xmlns:a16="http://schemas.microsoft.com/office/drawing/2014/main" id="{B32E3D6A-A832-6926-068E-E73D9E453C1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519336" y="4754123"/>
            <a:ext cx="544986" cy="389276"/>
          </a:xfrm>
          <a:prstGeom prst="rect">
            <a:avLst/>
          </a:prstGeom>
        </p:spPr>
      </p:pic>
      <p:pic>
        <p:nvPicPr>
          <p:cNvPr id="130" name="图形 129">
            <a:extLst>
              <a:ext uri="{FF2B5EF4-FFF2-40B4-BE49-F238E27FC236}">
                <a16:creationId xmlns:a16="http://schemas.microsoft.com/office/drawing/2014/main" id="{D842C545-CF17-12BB-F36E-B7AA5347861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777890" y="4710536"/>
            <a:ext cx="476450" cy="476450"/>
          </a:xfrm>
          <a:prstGeom prst="rect">
            <a:avLst/>
          </a:prstGeom>
        </p:spPr>
      </p:pic>
      <p:sp>
        <p:nvSpPr>
          <p:cNvPr id="131" name="文本框 130">
            <a:extLst>
              <a:ext uri="{FF2B5EF4-FFF2-40B4-BE49-F238E27FC236}">
                <a16:creationId xmlns:a16="http://schemas.microsoft.com/office/drawing/2014/main" id="{429DC7B5-0AF4-BDAC-C4C4-261840C3BA53}"/>
              </a:ext>
            </a:extLst>
          </p:cNvPr>
          <p:cNvSpPr txBox="1"/>
          <p:nvPr/>
        </p:nvSpPr>
        <p:spPr>
          <a:xfrm>
            <a:off x="3946193" y="2385524"/>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32" name="文本框 131">
            <a:extLst>
              <a:ext uri="{FF2B5EF4-FFF2-40B4-BE49-F238E27FC236}">
                <a16:creationId xmlns:a16="http://schemas.microsoft.com/office/drawing/2014/main" id="{B30F490E-CBD2-D25A-0870-0A7DC9150EEA}"/>
              </a:ext>
            </a:extLst>
          </p:cNvPr>
          <p:cNvSpPr txBox="1"/>
          <p:nvPr/>
        </p:nvSpPr>
        <p:spPr>
          <a:xfrm>
            <a:off x="9299081" y="2385524"/>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35" name="文本框 134">
            <a:extLst>
              <a:ext uri="{FF2B5EF4-FFF2-40B4-BE49-F238E27FC236}">
                <a16:creationId xmlns:a16="http://schemas.microsoft.com/office/drawing/2014/main" id="{177B9519-3B9F-02A6-A254-4C1E06058B66}"/>
              </a:ext>
            </a:extLst>
          </p:cNvPr>
          <p:cNvSpPr txBox="1"/>
          <p:nvPr/>
        </p:nvSpPr>
        <p:spPr>
          <a:xfrm>
            <a:off x="3967358" y="4419961"/>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36" name="文本框 135">
            <a:extLst>
              <a:ext uri="{FF2B5EF4-FFF2-40B4-BE49-F238E27FC236}">
                <a16:creationId xmlns:a16="http://schemas.microsoft.com/office/drawing/2014/main" id="{BECF204F-DA72-F08B-7F23-B271E2C10DFA}"/>
              </a:ext>
            </a:extLst>
          </p:cNvPr>
          <p:cNvSpPr txBox="1"/>
          <p:nvPr/>
        </p:nvSpPr>
        <p:spPr>
          <a:xfrm>
            <a:off x="9320246" y="4419961"/>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Tree>
    <p:extLst>
      <p:ext uri="{BB962C8B-B14F-4D97-AF65-F5344CB8AC3E}">
        <p14:creationId xmlns:p14="http://schemas.microsoft.com/office/powerpoint/2010/main" val="68199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4">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 name="组合 1">
            <a:extLst>
              <a:ext uri="{FF2B5EF4-FFF2-40B4-BE49-F238E27FC236}">
                <a16:creationId xmlns:a16="http://schemas.microsoft.com/office/drawing/2014/main" id="{1162F5A5-D6D5-24E8-2F0A-AFB34CB77C98}"/>
              </a:ext>
            </a:extLst>
          </p:cNvPr>
          <p:cNvGrpSpPr/>
          <p:nvPr/>
        </p:nvGrpSpPr>
        <p:grpSpPr>
          <a:xfrm>
            <a:off x="187325" y="219075"/>
            <a:ext cx="133350" cy="6403975"/>
            <a:chOff x="187325" y="219075"/>
            <a:chExt cx="133350" cy="6403975"/>
          </a:xfrm>
        </p:grpSpPr>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77" name="图片 76" descr="图片包含 图标&#10;&#10;描述已自动生成">
            <a:extLst>
              <a:ext uri="{FF2B5EF4-FFF2-40B4-BE49-F238E27FC236}">
                <a16:creationId xmlns:a16="http://schemas.microsoft.com/office/drawing/2014/main" id="{00BAAE89-CF7A-F7C1-C195-D4D2B12DE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78" name="文本框 77">
            <a:extLst>
              <a:ext uri="{FF2B5EF4-FFF2-40B4-BE49-F238E27FC236}">
                <a16:creationId xmlns:a16="http://schemas.microsoft.com/office/drawing/2014/main" id="{1CEAE332-821D-48B5-26B3-E5FAACFFB9FF}"/>
              </a:ext>
            </a:extLst>
          </p:cNvPr>
          <p:cNvSpPr txBox="1"/>
          <p:nvPr/>
        </p:nvSpPr>
        <p:spPr>
          <a:xfrm>
            <a:off x="1197324" y="493460"/>
            <a:ext cx="2031325" cy="646331"/>
          </a:xfrm>
          <a:prstGeom prst="rect">
            <a:avLst/>
          </a:prstGeom>
          <a:noFill/>
        </p:spPr>
        <p:txBody>
          <a:bodyPr wrap="none" rtlCol="0">
            <a:noAutofit/>
          </a:bodyPr>
          <a:lstStyle/>
          <a:p>
            <a:r>
              <a:rPr lang="zh-CN" altLang="en-US" sz="3600" dirty="0">
                <a:solidFill>
                  <a:schemeClr val="bg1"/>
                </a:solidFill>
                <a:latin typeface="一品创享体" panose="02000000000000000000" pitchFamily="2" charset="-122"/>
                <a:ea typeface="一品创享体" panose="02000000000000000000" pitchFamily="2" charset="-122"/>
              </a:rPr>
              <a:t>执行策划</a:t>
            </a:r>
          </a:p>
        </p:txBody>
      </p:sp>
      <p:sp>
        <p:nvSpPr>
          <p:cNvPr id="79" name="文本框 78">
            <a:extLst>
              <a:ext uri="{FF2B5EF4-FFF2-40B4-BE49-F238E27FC236}">
                <a16:creationId xmlns:a16="http://schemas.microsoft.com/office/drawing/2014/main" id="{465B62C2-B0A6-4F53-06AC-1D0100A33A30}"/>
              </a:ext>
            </a:extLst>
          </p:cNvPr>
          <p:cNvSpPr txBox="1"/>
          <p:nvPr/>
        </p:nvSpPr>
        <p:spPr>
          <a:xfrm>
            <a:off x="1258219" y="1011960"/>
            <a:ext cx="1933714" cy="276999"/>
          </a:xfrm>
          <a:prstGeom prst="rect">
            <a:avLst/>
          </a:prstGeom>
          <a:noFill/>
        </p:spPr>
        <p:txBody>
          <a:bodyPr wrap="square" rtlCol="0">
            <a:noAutofit/>
          </a:bodyPr>
          <a:lstStyle/>
          <a:p>
            <a:pPr algn="dist"/>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EXECUTION PLAN</a:t>
            </a:r>
          </a:p>
        </p:txBody>
      </p:sp>
      <p:sp>
        <p:nvSpPr>
          <p:cNvPr id="80" name="矩形: 圆角 79">
            <a:extLst>
              <a:ext uri="{FF2B5EF4-FFF2-40B4-BE49-F238E27FC236}">
                <a16:creationId xmlns:a16="http://schemas.microsoft.com/office/drawing/2014/main" id="{F1B58256-8FF8-8486-6C70-1C47EA05C39A}"/>
              </a:ext>
            </a:extLst>
          </p:cNvPr>
          <p:cNvSpPr/>
          <p:nvPr>
            <p:custDataLst>
              <p:tags r:id="rId1"/>
            </p:custDataLst>
          </p:nvPr>
        </p:nvSpPr>
        <p:spPr>
          <a:xfrm>
            <a:off x="471777" y="541252"/>
            <a:ext cx="711905" cy="711905"/>
          </a:xfrm>
          <a:prstGeom prst="roundRect">
            <a:avLst>
              <a:gd name="adj" fmla="val 16667"/>
            </a:avLst>
          </a:prstGeom>
          <a:blipFill dpi="0" rotWithShape="1">
            <a:blip r:embed="rId6">
              <a:extLst>
                <a:ext uri="{BEBA8EAE-BF5A-486C-A8C5-ECC9F3942E4B}">
                  <a14:imgProps xmlns:a14="http://schemas.microsoft.com/office/drawing/2010/main">
                    <a14:imgLayer r:embed="rId7">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文本框 80">
            <a:extLst>
              <a:ext uri="{FF2B5EF4-FFF2-40B4-BE49-F238E27FC236}">
                <a16:creationId xmlns:a16="http://schemas.microsoft.com/office/drawing/2014/main" id="{5A507EA6-CD55-8027-3BD2-DA5B30F537E7}"/>
              </a:ext>
            </a:extLst>
          </p:cNvPr>
          <p:cNvSpPr txBox="1"/>
          <p:nvPr>
            <p:custDataLst>
              <p:tags r:id="rId2"/>
            </p:custDataLst>
          </p:nvPr>
        </p:nvSpPr>
        <p:spPr>
          <a:xfrm>
            <a:off x="434519" y="604966"/>
            <a:ext cx="786420" cy="704192"/>
          </a:xfrm>
          <a:prstGeom prst="rect">
            <a:avLst/>
          </a:prstGeom>
          <a:noFill/>
          <a:effectLst/>
        </p:spPr>
        <p:txBody>
          <a:bodyPr wrap="none" lIns="87782" tIns="43891" rIns="87782" bIns="43891" rtlCol="0">
            <a:noAutofit/>
          </a:bodyPr>
          <a:lstStyle/>
          <a:p>
            <a:pPr algn="ctr"/>
            <a:r>
              <a:rPr lang="en-US" altLang="zh-CN"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rPr>
              <a:t>02</a:t>
            </a:r>
            <a:endParaRPr lang="zh-CN" altLang="en-US"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2" name="组合 81">
            <a:extLst>
              <a:ext uri="{FF2B5EF4-FFF2-40B4-BE49-F238E27FC236}">
                <a16:creationId xmlns:a16="http://schemas.microsoft.com/office/drawing/2014/main" id="{E8B1C35E-C7CF-9896-E482-4EEC6FA7EFA8}"/>
              </a:ext>
            </a:extLst>
          </p:cNvPr>
          <p:cNvGrpSpPr/>
          <p:nvPr/>
        </p:nvGrpSpPr>
        <p:grpSpPr>
          <a:xfrm>
            <a:off x="1310579" y="1012010"/>
            <a:ext cx="1786809" cy="37213"/>
            <a:chOff x="5818802" y="-682206"/>
            <a:chExt cx="1786809" cy="37213"/>
          </a:xfrm>
        </p:grpSpPr>
        <p:cxnSp>
          <p:nvCxnSpPr>
            <p:cNvPr id="83" name="直接连接符 82">
              <a:extLst>
                <a:ext uri="{FF2B5EF4-FFF2-40B4-BE49-F238E27FC236}">
                  <a16:creationId xmlns:a16="http://schemas.microsoft.com/office/drawing/2014/main" id="{F178E043-19FD-26BB-D413-9B4474FD82F7}"/>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EB040BA5-CF92-EF13-2844-3C1F66AE6004}"/>
                </a:ext>
              </a:extLst>
            </p:cNvPr>
            <p:cNvGrpSpPr/>
            <p:nvPr/>
          </p:nvGrpSpPr>
          <p:grpSpPr>
            <a:xfrm rot="5400000">
              <a:off x="6693600" y="-1557004"/>
              <a:ext cx="37213" cy="1786809"/>
              <a:chOff x="11919665" y="2527532"/>
              <a:chExt cx="37213" cy="1786809"/>
            </a:xfrm>
          </p:grpSpPr>
          <p:grpSp>
            <p:nvGrpSpPr>
              <p:cNvPr id="85" name="组合 84">
                <a:extLst>
                  <a:ext uri="{FF2B5EF4-FFF2-40B4-BE49-F238E27FC236}">
                    <a16:creationId xmlns:a16="http://schemas.microsoft.com/office/drawing/2014/main" id="{757AED1C-B034-0917-8709-5F4A61143EB3}"/>
                  </a:ext>
                </a:extLst>
              </p:cNvPr>
              <p:cNvGrpSpPr/>
              <p:nvPr/>
            </p:nvGrpSpPr>
            <p:grpSpPr>
              <a:xfrm>
                <a:off x="11919665" y="2527532"/>
                <a:ext cx="37207" cy="37207"/>
                <a:chOff x="11919665" y="2527532"/>
                <a:chExt cx="37207" cy="37207"/>
              </a:xfrm>
            </p:grpSpPr>
            <p:sp>
              <p:nvSpPr>
                <p:cNvPr id="93" name="矩形 92">
                  <a:extLst>
                    <a:ext uri="{FF2B5EF4-FFF2-40B4-BE49-F238E27FC236}">
                      <a16:creationId xmlns:a16="http://schemas.microsoft.com/office/drawing/2014/main" id="{BD3AE900-4841-4438-8EDF-90B7EF635B41}"/>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矩形 93">
                  <a:extLst>
                    <a:ext uri="{FF2B5EF4-FFF2-40B4-BE49-F238E27FC236}">
                      <a16:creationId xmlns:a16="http://schemas.microsoft.com/office/drawing/2014/main" id="{BAC8B6F1-EBC4-7D80-6D4C-EF69EB0A16BA}"/>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6" name="组合 85">
                <a:extLst>
                  <a:ext uri="{FF2B5EF4-FFF2-40B4-BE49-F238E27FC236}">
                    <a16:creationId xmlns:a16="http://schemas.microsoft.com/office/drawing/2014/main" id="{1622622B-36CB-A747-7CA3-3D083E7F8B96}"/>
                  </a:ext>
                </a:extLst>
              </p:cNvPr>
              <p:cNvGrpSpPr/>
              <p:nvPr/>
            </p:nvGrpSpPr>
            <p:grpSpPr>
              <a:xfrm>
                <a:off x="11919668" y="3373392"/>
                <a:ext cx="37207" cy="37207"/>
                <a:chOff x="11919668" y="341807"/>
                <a:chExt cx="37207" cy="37207"/>
              </a:xfrm>
            </p:grpSpPr>
            <p:sp>
              <p:nvSpPr>
                <p:cNvPr id="90" name="矩形 89">
                  <a:extLst>
                    <a:ext uri="{FF2B5EF4-FFF2-40B4-BE49-F238E27FC236}">
                      <a16:creationId xmlns:a16="http://schemas.microsoft.com/office/drawing/2014/main" id="{80545A89-0DA5-D00F-9AAC-BB7E2ECC6F17}"/>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矩形 90">
                  <a:extLst>
                    <a:ext uri="{FF2B5EF4-FFF2-40B4-BE49-F238E27FC236}">
                      <a16:creationId xmlns:a16="http://schemas.microsoft.com/office/drawing/2014/main" id="{8EF4B2D4-02FF-256E-885E-5922A6E2D86A}"/>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86">
                <a:extLst>
                  <a:ext uri="{FF2B5EF4-FFF2-40B4-BE49-F238E27FC236}">
                    <a16:creationId xmlns:a16="http://schemas.microsoft.com/office/drawing/2014/main" id="{258DBA62-1825-4935-BBC2-BBA38163F98F}"/>
                  </a:ext>
                </a:extLst>
              </p:cNvPr>
              <p:cNvGrpSpPr/>
              <p:nvPr/>
            </p:nvGrpSpPr>
            <p:grpSpPr>
              <a:xfrm>
                <a:off x="11919671" y="4277134"/>
                <a:ext cx="37207" cy="37207"/>
                <a:chOff x="11919671" y="-1993491"/>
                <a:chExt cx="37207" cy="37207"/>
              </a:xfrm>
            </p:grpSpPr>
            <p:sp>
              <p:nvSpPr>
                <p:cNvPr id="88" name="矩形 87">
                  <a:extLst>
                    <a:ext uri="{FF2B5EF4-FFF2-40B4-BE49-F238E27FC236}">
                      <a16:creationId xmlns:a16="http://schemas.microsoft.com/office/drawing/2014/main" id="{400A213F-20FD-BEFA-66E3-42DC49839506}"/>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矩形 88">
                  <a:extLst>
                    <a:ext uri="{FF2B5EF4-FFF2-40B4-BE49-F238E27FC236}">
                      <a16:creationId xmlns:a16="http://schemas.microsoft.com/office/drawing/2014/main" id="{EFC7DF35-5400-898D-71A4-71B6DB49FF26}"/>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95" name="组合 94">
            <a:extLst>
              <a:ext uri="{FF2B5EF4-FFF2-40B4-BE49-F238E27FC236}">
                <a16:creationId xmlns:a16="http://schemas.microsoft.com/office/drawing/2014/main" id="{52EFE3D0-24DA-FC91-620A-EC6A5C7E02D5}"/>
              </a:ext>
            </a:extLst>
          </p:cNvPr>
          <p:cNvGrpSpPr/>
          <p:nvPr/>
        </p:nvGrpSpPr>
        <p:grpSpPr>
          <a:xfrm>
            <a:off x="1310579" y="488331"/>
            <a:ext cx="1786809" cy="37213"/>
            <a:chOff x="5818802" y="-682206"/>
            <a:chExt cx="1786809" cy="37213"/>
          </a:xfrm>
        </p:grpSpPr>
        <p:cxnSp>
          <p:nvCxnSpPr>
            <p:cNvPr id="96" name="直接连接符 95">
              <a:extLst>
                <a:ext uri="{FF2B5EF4-FFF2-40B4-BE49-F238E27FC236}">
                  <a16:creationId xmlns:a16="http://schemas.microsoft.com/office/drawing/2014/main" id="{14D47967-D221-DE8A-259E-80D277DE1CC2}"/>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681ED98E-1161-661A-E15F-2325068BF2C2}"/>
                </a:ext>
              </a:extLst>
            </p:cNvPr>
            <p:cNvGrpSpPr/>
            <p:nvPr/>
          </p:nvGrpSpPr>
          <p:grpSpPr>
            <a:xfrm rot="5400000">
              <a:off x="6693600" y="-1557004"/>
              <a:ext cx="37213" cy="1786809"/>
              <a:chOff x="11919665" y="2527532"/>
              <a:chExt cx="37213" cy="1786809"/>
            </a:xfrm>
          </p:grpSpPr>
          <p:grpSp>
            <p:nvGrpSpPr>
              <p:cNvPr id="98" name="组合 97">
                <a:extLst>
                  <a:ext uri="{FF2B5EF4-FFF2-40B4-BE49-F238E27FC236}">
                    <a16:creationId xmlns:a16="http://schemas.microsoft.com/office/drawing/2014/main" id="{50ED8CEB-B9D0-63C4-F439-CA66718836B6}"/>
                  </a:ext>
                </a:extLst>
              </p:cNvPr>
              <p:cNvGrpSpPr/>
              <p:nvPr/>
            </p:nvGrpSpPr>
            <p:grpSpPr>
              <a:xfrm>
                <a:off x="11919665" y="2527532"/>
                <a:ext cx="37207" cy="37207"/>
                <a:chOff x="11919665" y="2527532"/>
                <a:chExt cx="37207" cy="37207"/>
              </a:xfrm>
            </p:grpSpPr>
            <p:sp>
              <p:nvSpPr>
                <p:cNvPr id="105" name="矩形 104">
                  <a:extLst>
                    <a:ext uri="{FF2B5EF4-FFF2-40B4-BE49-F238E27FC236}">
                      <a16:creationId xmlns:a16="http://schemas.microsoft.com/office/drawing/2014/main" id="{963A346E-1272-A3DD-6B2E-E06857BE542E}"/>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矩形 105">
                  <a:extLst>
                    <a:ext uri="{FF2B5EF4-FFF2-40B4-BE49-F238E27FC236}">
                      <a16:creationId xmlns:a16="http://schemas.microsoft.com/office/drawing/2014/main" id="{31BB632E-1670-B007-90BF-B1F6106A2E15}"/>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9" name="组合 98">
                <a:extLst>
                  <a:ext uri="{FF2B5EF4-FFF2-40B4-BE49-F238E27FC236}">
                    <a16:creationId xmlns:a16="http://schemas.microsoft.com/office/drawing/2014/main" id="{FF7C47D9-CF54-3A88-E385-7355FE993E7D}"/>
                  </a:ext>
                </a:extLst>
              </p:cNvPr>
              <p:cNvGrpSpPr/>
              <p:nvPr/>
            </p:nvGrpSpPr>
            <p:grpSpPr>
              <a:xfrm>
                <a:off x="11919668" y="3373392"/>
                <a:ext cx="37207" cy="37207"/>
                <a:chOff x="11919668" y="341807"/>
                <a:chExt cx="37207" cy="37207"/>
              </a:xfrm>
            </p:grpSpPr>
            <p:sp>
              <p:nvSpPr>
                <p:cNvPr id="103" name="矩形 102">
                  <a:extLst>
                    <a:ext uri="{FF2B5EF4-FFF2-40B4-BE49-F238E27FC236}">
                      <a16:creationId xmlns:a16="http://schemas.microsoft.com/office/drawing/2014/main" id="{8A199644-7D41-7116-089D-D1524BDB0206}"/>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矩形 103">
                  <a:extLst>
                    <a:ext uri="{FF2B5EF4-FFF2-40B4-BE49-F238E27FC236}">
                      <a16:creationId xmlns:a16="http://schemas.microsoft.com/office/drawing/2014/main" id="{857A200C-6279-8A39-8F93-23A42B2AFB51}"/>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0" name="组合 99">
                <a:extLst>
                  <a:ext uri="{FF2B5EF4-FFF2-40B4-BE49-F238E27FC236}">
                    <a16:creationId xmlns:a16="http://schemas.microsoft.com/office/drawing/2014/main" id="{05BBC2E1-E590-0962-C3DC-1A634AB8C0EE}"/>
                  </a:ext>
                </a:extLst>
              </p:cNvPr>
              <p:cNvGrpSpPr/>
              <p:nvPr/>
            </p:nvGrpSpPr>
            <p:grpSpPr>
              <a:xfrm>
                <a:off x="11919671" y="4277134"/>
                <a:ext cx="37207" cy="37207"/>
                <a:chOff x="11919671" y="-1993491"/>
                <a:chExt cx="37207" cy="37207"/>
              </a:xfrm>
            </p:grpSpPr>
            <p:sp>
              <p:nvSpPr>
                <p:cNvPr id="101" name="矩形 100">
                  <a:extLst>
                    <a:ext uri="{FF2B5EF4-FFF2-40B4-BE49-F238E27FC236}">
                      <a16:creationId xmlns:a16="http://schemas.microsoft.com/office/drawing/2014/main" id="{F4A195A3-0003-2FD3-B137-CE239D15CFEA}"/>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矩形 101">
                  <a:extLst>
                    <a:ext uri="{FF2B5EF4-FFF2-40B4-BE49-F238E27FC236}">
                      <a16:creationId xmlns:a16="http://schemas.microsoft.com/office/drawing/2014/main" id="{1FC77A8C-34F4-BE7D-32C1-920479010AE9}"/>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07" name="组合 106">
            <a:extLst>
              <a:ext uri="{FF2B5EF4-FFF2-40B4-BE49-F238E27FC236}">
                <a16:creationId xmlns:a16="http://schemas.microsoft.com/office/drawing/2014/main" id="{B9965FE0-B685-F784-F34D-7AA58CE7DD9D}"/>
              </a:ext>
            </a:extLst>
          </p:cNvPr>
          <p:cNvGrpSpPr/>
          <p:nvPr/>
        </p:nvGrpSpPr>
        <p:grpSpPr>
          <a:xfrm>
            <a:off x="1310579" y="1253157"/>
            <a:ext cx="1786809" cy="37213"/>
            <a:chOff x="5818802" y="-682206"/>
            <a:chExt cx="1786809" cy="37213"/>
          </a:xfrm>
        </p:grpSpPr>
        <p:cxnSp>
          <p:nvCxnSpPr>
            <p:cNvPr id="108" name="直接连接符 107">
              <a:extLst>
                <a:ext uri="{FF2B5EF4-FFF2-40B4-BE49-F238E27FC236}">
                  <a16:creationId xmlns:a16="http://schemas.microsoft.com/office/drawing/2014/main" id="{ABC5583D-33E4-F6AC-DF10-9BBED4765F6B}"/>
                </a:ext>
              </a:extLst>
            </p:cNvPr>
            <p:cNvCxnSpPr>
              <a:cxnSpLocks/>
            </p:cNvCxnSpPr>
            <p:nvPr/>
          </p:nvCxnSpPr>
          <p:spPr>
            <a:xfrm>
              <a:off x="5848149" y="-663599"/>
              <a:ext cx="1749598" cy="0"/>
            </a:xfrm>
            <a:prstGeom prst="line">
              <a:avLst/>
            </a:prstGeom>
            <a:ln w="1063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EE2AC063-F73F-CE4B-0FA5-2F48AF91D044}"/>
                </a:ext>
              </a:extLst>
            </p:cNvPr>
            <p:cNvGrpSpPr/>
            <p:nvPr/>
          </p:nvGrpSpPr>
          <p:grpSpPr>
            <a:xfrm rot="5400000">
              <a:off x="6693600" y="-1557004"/>
              <a:ext cx="37213" cy="1786809"/>
              <a:chOff x="11919665" y="2527532"/>
              <a:chExt cx="37213" cy="1786809"/>
            </a:xfrm>
          </p:grpSpPr>
          <p:grpSp>
            <p:nvGrpSpPr>
              <p:cNvPr id="110" name="组合 109">
                <a:extLst>
                  <a:ext uri="{FF2B5EF4-FFF2-40B4-BE49-F238E27FC236}">
                    <a16:creationId xmlns:a16="http://schemas.microsoft.com/office/drawing/2014/main" id="{738B633F-1B9B-F5ED-7A26-B1FF3F2FF8B6}"/>
                  </a:ext>
                </a:extLst>
              </p:cNvPr>
              <p:cNvGrpSpPr/>
              <p:nvPr/>
            </p:nvGrpSpPr>
            <p:grpSpPr>
              <a:xfrm>
                <a:off x="11919665" y="2527532"/>
                <a:ext cx="37207" cy="37207"/>
                <a:chOff x="11919665" y="2527532"/>
                <a:chExt cx="37207" cy="37207"/>
              </a:xfrm>
            </p:grpSpPr>
            <p:sp>
              <p:nvSpPr>
                <p:cNvPr id="117" name="矩形 116">
                  <a:extLst>
                    <a:ext uri="{FF2B5EF4-FFF2-40B4-BE49-F238E27FC236}">
                      <a16:creationId xmlns:a16="http://schemas.microsoft.com/office/drawing/2014/main" id="{287E31C7-634C-69B8-690B-03BF02F198B6}"/>
                    </a:ext>
                  </a:extLst>
                </p:cNvPr>
                <p:cNvSpPr/>
                <p:nvPr/>
              </p:nvSpPr>
              <p:spPr>
                <a:xfrm>
                  <a:off x="11919665" y="2527532"/>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矩形 146">
                  <a:extLst>
                    <a:ext uri="{FF2B5EF4-FFF2-40B4-BE49-F238E27FC236}">
                      <a16:creationId xmlns:a16="http://schemas.microsoft.com/office/drawing/2014/main" id="{3B454219-A0EB-BAE8-D6E2-FBC6FF2791B0}"/>
                    </a:ext>
                  </a:extLst>
                </p:cNvPr>
                <p:cNvSpPr/>
                <p:nvPr/>
              </p:nvSpPr>
              <p:spPr>
                <a:xfrm>
                  <a:off x="11927642" y="2535458"/>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8F9F0A80-4CA4-0ABE-1153-EC8297470167}"/>
                  </a:ext>
                </a:extLst>
              </p:cNvPr>
              <p:cNvGrpSpPr/>
              <p:nvPr/>
            </p:nvGrpSpPr>
            <p:grpSpPr>
              <a:xfrm>
                <a:off x="11919668" y="3373392"/>
                <a:ext cx="37207" cy="37207"/>
                <a:chOff x="11919668" y="341807"/>
                <a:chExt cx="37207" cy="37207"/>
              </a:xfrm>
            </p:grpSpPr>
            <p:sp>
              <p:nvSpPr>
                <p:cNvPr id="115" name="矩形 114">
                  <a:extLst>
                    <a:ext uri="{FF2B5EF4-FFF2-40B4-BE49-F238E27FC236}">
                      <a16:creationId xmlns:a16="http://schemas.microsoft.com/office/drawing/2014/main" id="{11EB38B6-F358-1429-36FF-E2E76F959CA9}"/>
                    </a:ext>
                  </a:extLst>
                </p:cNvPr>
                <p:cNvSpPr/>
                <p:nvPr/>
              </p:nvSpPr>
              <p:spPr>
                <a:xfrm>
                  <a:off x="11919668" y="341807"/>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矩形 115">
                  <a:extLst>
                    <a:ext uri="{FF2B5EF4-FFF2-40B4-BE49-F238E27FC236}">
                      <a16:creationId xmlns:a16="http://schemas.microsoft.com/office/drawing/2014/main" id="{C8C68DC1-317F-10FF-6DE5-AD0A95FA11B3}"/>
                    </a:ext>
                  </a:extLst>
                </p:cNvPr>
                <p:cNvSpPr/>
                <p:nvPr/>
              </p:nvSpPr>
              <p:spPr>
                <a:xfrm>
                  <a:off x="11927642" y="349731"/>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2" name="组合 111">
                <a:extLst>
                  <a:ext uri="{FF2B5EF4-FFF2-40B4-BE49-F238E27FC236}">
                    <a16:creationId xmlns:a16="http://schemas.microsoft.com/office/drawing/2014/main" id="{B3F52A7F-292B-8559-7907-23A82C99CF92}"/>
                  </a:ext>
                </a:extLst>
              </p:cNvPr>
              <p:cNvGrpSpPr/>
              <p:nvPr/>
            </p:nvGrpSpPr>
            <p:grpSpPr>
              <a:xfrm>
                <a:off x="11919671" y="4277134"/>
                <a:ext cx="37207" cy="37207"/>
                <a:chOff x="11919671" y="-1993491"/>
                <a:chExt cx="37207" cy="37207"/>
              </a:xfrm>
            </p:grpSpPr>
            <p:sp>
              <p:nvSpPr>
                <p:cNvPr id="113" name="矩形 112">
                  <a:extLst>
                    <a:ext uri="{FF2B5EF4-FFF2-40B4-BE49-F238E27FC236}">
                      <a16:creationId xmlns:a16="http://schemas.microsoft.com/office/drawing/2014/main" id="{3348B4E0-B3F6-999A-8D8F-7800DF18803B}"/>
                    </a:ext>
                  </a:extLst>
                </p:cNvPr>
                <p:cNvSpPr/>
                <p:nvPr/>
              </p:nvSpPr>
              <p:spPr>
                <a:xfrm>
                  <a:off x="11919671" y="-1993491"/>
                  <a:ext cx="37207" cy="37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矩形 113">
                  <a:extLst>
                    <a:ext uri="{FF2B5EF4-FFF2-40B4-BE49-F238E27FC236}">
                      <a16:creationId xmlns:a16="http://schemas.microsoft.com/office/drawing/2014/main" id="{0D58954E-B765-0DED-BDA5-35054BE78905}"/>
                    </a:ext>
                  </a:extLst>
                </p:cNvPr>
                <p:cNvSpPr/>
                <p:nvPr/>
              </p:nvSpPr>
              <p:spPr>
                <a:xfrm>
                  <a:off x="11927646" y="-1985569"/>
                  <a:ext cx="21261" cy="212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513" tIns="12756" rIns="25513" bIns="12756" rtlCol="0" anchor="ctr"/>
                <a:lstStyle/>
                <a:p>
                  <a:pPr algn="ctr"/>
                  <a:endParaRPr lang="zh-CN" altLang="en-US" sz="50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sp>
        <p:nvSpPr>
          <p:cNvPr id="72" name="文本框 71">
            <a:extLst>
              <a:ext uri="{FF2B5EF4-FFF2-40B4-BE49-F238E27FC236}">
                <a16:creationId xmlns:a16="http://schemas.microsoft.com/office/drawing/2014/main" id="{76775985-FC1F-E3E4-E073-7E1454431E67}"/>
              </a:ext>
            </a:extLst>
          </p:cNvPr>
          <p:cNvSpPr txBox="1"/>
          <p:nvPr/>
        </p:nvSpPr>
        <p:spPr>
          <a:xfrm>
            <a:off x="916598" y="4212471"/>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短期规划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73" name="文本框 72">
            <a:extLst>
              <a:ext uri="{FF2B5EF4-FFF2-40B4-BE49-F238E27FC236}">
                <a16:creationId xmlns:a16="http://schemas.microsoft.com/office/drawing/2014/main" id="{7080E627-C9ED-9793-6FD2-43D46D9A9D00}"/>
              </a:ext>
            </a:extLst>
          </p:cNvPr>
          <p:cNvSpPr txBox="1"/>
          <p:nvPr/>
        </p:nvSpPr>
        <p:spPr>
          <a:xfrm>
            <a:off x="891468" y="4647748"/>
            <a:ext cx="10410986" cy="1037272"/>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a:t>
            </a: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号之间请在此添加您的正文内容所有内容都可以修改请在此添加您的正文内容所有内容都可以修改</a:t>
            </a:r>
          </a:p>
        </p:txBody>
      </p:sp>
      <p:sp>
        <p:nvSpPr>
          <p:cNvPr id="76" name="椭圆 75">
            <a:extLst>
              <a:ext uri="{FF2B5EF4-FFF2-40B4-BE49-F238E27FC236}">
                <a16:creationId xmlns:a16="http://schemas.microsoft.com/office/drawing/2014/main" id="{828D431A-5766-880E-6609-5EAC0CEC8E8C}"/>
              </a:ext>
            </a:extLst>
          </p:cNvPr>
          <p:cNvSpPr/>
          <p:nvPr/>
        </p:nvSpPr>
        <p:spPr>
          <a:xfrm>
            <a:off x="1210595" y="1707472"/>
            <a:ext cx="1142034" cy="11420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92" name="椭圆 91">
            <a:extLst>
              <a:ext uri="{FF2B5EF4-FFF2-40B4-BE49-F238E27FC236}">
                <a16:creationId xmlns:a16="http://schemas.microsoft.com/office/drawing/2014/main" id="{AF23C08F-B4A5-1A76-052C-D03B84D6DB5D}"/>
              </a:ext>
            </a:extLst>
          </p:cNvPr>
          <p:cNvSpPr/>
          <p:nvPr/>
        </p:nvSpPr>
        <p:spPr>
          <a:xfrm>
            <a:off x="6419649" y="1707472"/>
            <a:ext cx="1142034" cy="11420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4" name="矩形: 圆角 73">
            <a:extLst>
              <a:ext uri="{FF2B5EF4-FFF2-40B4-BE49-F238E27FC236}">
                <a16:creationId xmlns:a16="http://schemas.microsoft.com/office/drawing/2014/main" id="{E2B9E0B8-92BD-2AC2-59A4-6DCB8ACC8B2F}"/>
              </a:ext>
            </a:extLst>
          </p:cNvPr>
          <p:cNvSpPr/>
          <p:nvPr/>
        </p:nvSpPr>
        <p:spPr>
          <a:xfrm>
            <a:off x="6128669" y="2107679"/>
            <a:ext cx="4940597" cy="1706745"/>
          </a:xfrm>
          <a:prstGeom prst="roundRect">
            <a:avLst>
              <a:gd name="adj" fmla="val 10463"/>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122684" t="-123491" r="-24088" b="-178326"/>
            </a:stretch>
          </a:blipFill>
          <a:ln>
            <a:gradFill>
              <a:gsLst>
                <a:gs pos="0">
                  <a:schemeClr val="bg1"/>
                </a:gs>
                <a:gs pos="100000">
                  <a:schemeClr val="bg1">
                    <a:alpha val="44000"/>
                  </a:schemeClr>
                </a:gs>
              </a:gsLst>
              <a:lin ang="96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5" name="矩形: 圆角 74">
            <a:extLst>
              <a:ext uri="{FF2B5EF4-FFF2-40B4-BE49-F238E27FC236}">
                <a16:creationId xmlns:a16="http://schemas.microsoft.com/office/drawing/2014/main" id="{F75B0257-F74C-13FB-52C3-EC9D9E292D77}"/>
              </a:ext>
            </a:extLst>
          </p:cNvPr>
          <p:cNvSpPr/>
          <p:nvPr/>
        </p:nvSpPr>
        <p:spPr>
          <a:xfrm>
            <a:off x="968468" y="2107679"/>
            <a:ext cx="4940597" cy="1706745"/>
          </a:xfrm>
          <a:prstGeom prst="roundRect">
            <a:avLst>
              <a:gd name="adj" fmla="val 10463"/>
            </a:avLst>
          </a:prstGeom>
          <a:blipFill dpi="0" rotWithShape="1">
            <a:blip r:embed="rId10">
              <a:extLst>
                <a:ext uri="{BEBA8EAE-BF5A-486C-A8C5-ECC9F3942E4B}">
                  <a14:imgProps xmlns:a14="http://schemas.microsoft.com/office/drawing/2010/main">
                    <a14:imgLayer r:embed="rId11">
                      <a14:imgEffect>
                        <a14:artisticBlur radius="20"/>
                      </a14:imgEffect>
                      <a14:imgEffect>
                        <a14:brightnessContrast bright="5000"/>
                      </a14:imgEffect>
                    </a14:imgLayer>
                  </a14:imgProps>
                </a:ext>
              </a:extLst>
            </a:blip>
            <a:srcRect/>
            <a:stretch>
              <a:fillRect l="-18239" t="-123491" r="-128533" b="-178326"/>
            </a:stretch>
          </a:blipFill>
          <a:ln>
            <a:gradFill>
              <a:gsLst>
                <a:gs pos="0">
                  <a:schemeClr val="bg1"/>
                </a:gs>
                <a:gs pos="100000">
                  <a:schemeClr val="bg1">
                    <a:alpha val="44000"/>
                  </a:schemeClr>
                </a:gs>
              </a:gsLst>
              <a:lin ang="96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0" name="文本框 119">
            <a:extLst>
              <a:ext uri="{FF2B5EF4-FFF2-40B4-BE49-F238E27FC236}">
                <a16:creationId xmlns:a16="http://schemas.microsoft.com/office/drawing/2014/main" id="{B88574B3-10CF-693D-4EA2-AC74A6E682EA}"/>
              </a:ext>
            </a:extLst>
          </p:cNvPr>
          <p:cNvSpPr txBox="1"/>
          <p:nvPr/>
        </p:nvSpPr>
        <p:spPr>
          <a:xfrm>
            <a:off x="2289870" y="2319324"/>
            <a:ext cx="1781257"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执行策划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1" name="文本框 120">
            <a:extLst>
              <a:ext uri="{FF2B5EF4-FFF2-40B4-BE49-F238E27FC236}">
                <a16:creationId xmlns:a16="http://schemas.microsoft.com/office/drawing/2014/main" id="{1FA3E424-58E6-3FC7-C7A3-6B403606A022}"/>
              </a:ext>
            </a:extLst>
          </p:cNvPr>
          <p:cNvSpPr txBox="1"/>
          <p:nvPr/>
        </p:nvSpPr>
        <p:spPr>
          <a:xfrm>
            <a:off x="2293615" y="2734960"/>
            <a:ext cx="3404607" cy="797206"/>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a:t>
            </a:r>
          </a:p>
        </p:txBody>
      </p:sp>
      <p:sp>
        <p:nvSpPr>
          <p:cNvPr id="122" name="文本框 121">
            <a:extLst>
              <a:ext uri="{FF2B5EF4-FFF2-40B4-BE49-F238E27FC236}">
                <a16:creationId xmlns:a16="http://schemas.microsoft.com/office/drawing/2014/main" id="{8E1807DE-F80C-F772-771C-B3ECA12E8802}"/>
              </a:ext>
            </a:extLst>
          </p:cNvPr>
          <p:cNvSpPr txBox="1"/>
          <p:nvPr/>
        </p:nvSpPr>
        <p:spPr>
          <a:xfrm>
            <a:off x="7532956" y="2319324"/>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短期规划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02</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3" name="文本框 122">
            <a:extLst>
              <a:ext uri="{FF2B5EF4-FFF2-40B4-BE49-F238E27FC236}">
                <a16:creationId xmlns:a16="http://schemas.microsoft.com/office/drawing/2014/main" id="{6FA6451A-82FD-58FF-E1CA-41288F5D1919}"/>
              </a:ext>
            </a:extLst>
          </p:cNvPr>
          <p:cNvSpPr txBox="1"/>
          <p:nvPr/>
        </p:nvSpPr>
        <p:spPr>
          <a:xfrm>
            <a:off x="7536701" y="2734960"/>
            <a:ext cx="3404607" cy="797206"/>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a:t>
            </a:r>
          </a:p>
        </p:txBody>
      </p:sp>
      <p:pic>
        <p:nvPicPr>
          <p:cNvPr id="118" name="图形 117">
            <a:extLst>
              <a:ext uri="{FF2B5EF4-FFF2-40B4-BE49-F238E27FC236}">
                <a16:creationId xmlns:a16="http://schemas.microsoft.com/office/drawing/2014/main" id="{AC8FB57F-E28C-BEDE-CDAE-FCA6C6155B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6209" y="2564331"/>
            <a:ext cx="570806" cy="718106"/>
          </a:xfrm>
          <a:prstGeom prst="rect">
            <a:avLst/>
          </a:prstGeom>
        </p:spPr>
      </p:pic>
      <p:pic>
        <p:nvPicPr>
          <p:cNvPr id="119" name="图形 118">
            <a:extLst>
              <a:ext uri="{FF2B5EF4-FFF2-40B4-BE49-F238E27FC236}">
                <a16:creationId xmlns:a16="http://schemas.microsoft.com/office/drawing/2014/main" id="{CA9A97EE-C31A-B7FB-6268-D014462208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65855" y="2637073"/>
            <a:ext cx="649622" cy="649622"/>
          </a:xfrm>
          <a:prstGeom prst="rect">
            <a:avLst/>
          </a:prstGeom>
        </p:spPr>
      </p:pic>
      <p:sp>
        <p:nvSpPr>
          <p:cNvPr id="124" name="文本框 123">
            <a:extLst>
              <a:ext uri="{FF2B5EF4-FFF2-40B4-BE49-F238E27FC236}">
                <a16:creationId xmlns:a16="http://schemas.microsoft.com/office/drawing/2014/main" id="{72860538-16C2-DD1D-03D1-2C425146280F}"/>
              </a:ext>
            </a:extLst>
          </p:cNvPr>
          <p:cNvSpPr txBox="1"/>
          <p:nvPr/>
        </p:nvSpPr>
        <p:spPr>
          <a:xfrm>
            <a:off x="3874821" y="2361182"/>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25" name="文本框 124">
            <a:extLst>
              <a:ext uri="{FF2B5EF4-FFF2-40B4-BE49-F238E27FC236}">
                <a16:creationId xmlns:a16="http://schemas.microsoft.com/office/drawing/2014/main" id="{5A1E43B0-54EE-2680-8268-601D6AF8C002}"/>
              </a:ext>
            </a:extLst>
          </p:cNvPr>
          <p:cNvSpPr txBox="1"/>
          <p:nvPr/>
        </p:nvSpPr>
        <p:spPr>
          <a:xfrm>
            <a:off x="9138409" y="2361182"/>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
        <p:nvSpPr>
          <p:cNvPr id="126" name="文本框 125">
            <a:extLst>
              <a:ext uri="{FF2B5EF4-FFF2-40B4-BE49-F238E27FC236}">
                <a16:creationId xmlns:a16="http://schemas.microsoft.com/office/drawing/2014/main" id="{2A4D6622-A3E9-9067-2B2F-D5D3E060F031}"/>
              </a:ext>
            </a:extLst>
          </p:cNvPr>
          <p:cNvSpPr txBox="1"/>
          <p:nvPr/>
        </p:nvSpPr>
        <p:spPr>
          <a:xfrm>
            <a:off x="2543113" y="4257369"/>
            <a:ext cx="1657125" cy="228976"/>
          </a:xfrm>
          <a:prstGeom prst="rect">
            <a:avLst/>
          </a:prstGeom>
          <a:noFill/>
        </p:spPr>
        <p:txBody>
          <a:bodyPr wrap="square" rtlCol="0">
            <a:noAutofit/>
          </a:bodyPr>
          <a:lstStyle/>
          <a:p>
            <a:pPr algn="dist"/>
            <a:r>
              <a:rPr lang="en-US" altLang="zh-CN"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rPr>
              <a:t>SHORT-TERM PLANNING</a:t>
            </a:r>
            <a:endParaRPr lang="zh-CN" altLang="en-US" sz="900" dirty="0">
              <a:solidFill>
                <a:schemeClr val="bg1"/>
              </a:solidFill>
              <a:latin typeface="微软雅黑 Light" panose="020B0502040204020203" pitchFamily="34" charset="-122"/>
              <a:ea typeface="微软雅黑 Light" panose="020B0502040204020203" pitchFamily="34" charset="-122"/>
              <a:cs typeface="OPPOSans R" panose="00020600040101010101" pitchFamily="18" charset="-122"/>
              <a:sym typeface="OPPOSans R" panose="00020600040101010101" pitchFamily="18" charset="-122"/>
            </a:endParaRPr>
          </a:p>
        </p:txBody>
      </p:sp>
    </p:spTree>
    <p:extLst>
      <p:ext uri="{BB962C8B-B14F-4D97-AF65-F5344CB8AC3E}">
        <p14:creationId xmlns:p14="http://schemas.microsoft.com/office/powerpoint/2010/main" val="15041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4">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 name="组合 1">
            <a:extLst>
              <a:ext uri="{FF2B5EF4-FFF2-40B4-BE49-F238E27FC236}">
                <a16:creationId xmlns:a16="http://schemas.microsoft.com/office/drawing/2014/main" id="{1162F5A5-D6D5-24E8-2F0A-AFB34CB77C98}"/>
              </a:ext>
            </a:extLst>
          </p:cNvPr>
          <p:cNvGrpSpPr/>
          <p:nvPr/>
        </p:nvGrpSpPr>
        <p:grpSpPr>
          <a:xfrm>
            <a:off x="187325" y="219075"/>
            <a:ext cx="133350" cy="6403975"/>
            <a:chOff x="187325" y="219075"/>
            <a:chExt cx="133350" cy="6403975"/>
          </a:xfrm>
        </p:grpSpPr>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77" name="图片 76" descr="图片包含 图标&#10;&#10;描述已自动生成">
            <a:extLst>
              <a:ext uri="{FF2B5EF4-FFF2-40B4-BE49-F238E27FC236}">
                <a16:creationId xmlns:a16="http://schemas.microsoft.com/office/drawing/2014/main" id="{00BAAE89-CF7A-F7C1-C195-D4D2B12DE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78" name="文本框 77">
            <a:extLst>
              <a:ext uri="{FF2B5EF4-FFF2-40B4-BE49-F238E27FC236}">
                <a16:creationId xmlns:a16="http://schemas.microsoft.com/office/drawing/2014/main" id="{1CEAE332-821D-48B5-26B3-E5FAACFFB9FF}"/>
              </a:ext>
            </a:extLst>
          </p:cNvPr>
          <p:cNvSpPr txBox="1"/>
          <p:nvPr/>
        </p:nvSpPr>
        <p:spPr>
          <a:xfrm>
            <a:off x="1197324" y="493460"/>
            <a:ext cx="2492990" cy="646331"/>
          </a:xfrm>
          <a:prstGeom prst="rect">
            <a:avLst/>
          </a:prstGeom>
          <a:noFill/>
        </p:spPr>
        <p:txBody>
          <a:bodyPr wrap="none" rtlCol="0">
            <a:noAutofit/>
          </a:bodyPr>
          <a:lstStyle/>
          <a:p>
            <a:r>
              <a:rPr lang="zh-CN" altLang="en-US" sz="3600" dirty="0">
                <a:solidFill>
                  <a:schemeClr val="bg1"/>
                </a:solidFill>
                <a:latin typeface="一品创享体" panose="02000000000000000000" pitchFamily="2" charset="-122"/>
                <a:ea typeface="一品创享体" panose="02000000000000000000" pitchFamily="2" charset="-122"/>
              </a:rPr>
              <a:t>策略与创意</a:t>
            </a:r>
          </a:p>
        </p:txBody>
      </p:sp>
      <p:sp>
        <p:nvSpPr>
          <p:cNvPr id="79" name="文本框 78">
            <a:extLst>
              <a:ext uri="{FF2B5EF4-FFF2-40B4-BE49-F238E27FC236}">
                <a16:creationId xmlns:a16="http://schemas.microsoft.com/office/drawing/2014/main" id="{465B62C2-B0A6-4F53-06AC-1D0100A33A30}"/>
              </a:ext>
            </a:extLst>
          </p:cNvPr>
          <p:cNvSpPr txBox="1"/>
          <p:nvPr/>
        </p:nvSpPr>
        <p:spPr>
          <a:xfrm>
            <a:off x="1258219" y="989735"/>
            <a:ext cx="2394888" cy="276999"/>
          </a:xfrm>
          <a:prstGeom prst="rect">
            <a:avLst/>
          </a:prstGeom>
          <a:noFill/>
        </p:spPr>
        <p:txBody>
          <a:bodyPr wrap="square" rtlCol="0">
            <a:noAutofit/>
          </a:bodyPr>
          <a:lstStyle/>
          <a:p>
            <a:pPr algn="dist"/>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STRATEGY AND CREATIVITY</a:t>
            </a:r>
          </a:p>
        </p:txBody>
      </p:sp>
      <p:sp>
        <p:nvSpPr>
          <p:cNvPr id="80" name="矩形: 圆角 79">
            <a:extLst>
              <a:ext uri="{FF2B5EF4-FFF2-40B4-BE49-F238E27FC236}">
                <a16:creationId xmlns:a16="http://schemas.microsoft.com/office/drawing/2014/main" id="{F1B58256-8FF8-8486-6C70-1C47EA05C39A}"/>
              </a:ext>
            </a:extLst>
          </p:cNvPr>
          <p:cNvSpPr/>
          <p:nvPr>
            <p:custDataLst>
              <p:tags r:id="rId1"/>
            </p:custDataLst>
          </p:nvPr>
        </p:nvSpPr>
        <p:spPr>
          <a:xfrm>
            <a:off x="471777" y="541252"/>
            <a:ext cx="711905" cy="711905"/>
          </a:xfrm>
          <a:prstGeom prst="roundRect">
            <a:avLst>
              <a:gd name="adj" fmla="val 16667"/>
            </a:avLst>
          </a:prstGeom>
          <a:blipFill dpi="0" rotWithShape="1">
            <a:blip r:embed="rId6">
              <a:extLst>
                <a:ext uri="{BEBA8EAE-BF5A-486C-A8C5-ECC9F3942E4B}">
                  <a14:imgProps xmlns:a14="http://schemas.microsoft.com/office/drawing/2010/main">
                    <a14:imgLayer r:embed="rId7">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文本框 80">
            <a:extLst>
              <a:ext uri="{FF2B5EF4-FFF2-40B4-BE49-F238E27FC236}">
                <a16:creationId xmlns:a16="http://schemas.microsoft.com/office/drawing/2014/main" id="{5A507EA6-CD55-8027-3BD2-DA5B30F537E7}"/>
              </a:ext>
            </a:extLst>
          </p:cNvPr>
          <p:cNvSpPr txBox="1"/>
          <p:nvPr>
            <p:custDataLst>
              <p:tags r:id="rId2"/>
            </p:custDataLst>
          </p:nvPr>
        </p:nvSpPr>
        <p:spPr>
          <a:xfrm>
            <a:off x="434519" y="604966"/>
            <a:ext cx="786420" cy="704192"/>
          </a:xfrm>
          <a:prstGeom prst="rect">
            <a:avLst/>
          </a:prstGeom>
          <a:noFill/>
          <a:effectLst/>
        </p:spPr>
        <p:txBody>
          <a:bodyPr wrap="none" lIns="87782" tIns="43891" rIns="87782" bIns="43891" rtlCol="0">
            <a:noAutofit/>
          </a:bodyPr>
          <a:lstStyle/>
          <a:p>
            <a:pPr algn="ctr"/>
            <a:r>
              <a:rPr lang="en-US" altLang="zh-CN"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rPr>
              <a:t>03</a:t>
            </a:r>
            <a:endParaRPr lang="zh-CN" altLang="en-US"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2" name="组合 81">
            <a:extLst>
              <a:ext uri="{FF2B5EF4-FFF2-40B4-BE49-F238E27FC236}">
                <a16:creationId xmlns:a16="http://schemas.microsoft.com/office/drawing/2014/main" id="{E8B1C35E-C7CF-9896-E482-4EEC6FA7EFA8}"/>
              </a:ext>
            </a:extLst>
          </p:cNvPr>
          <p:cNvGrpSpPr/>
          <p:nvPr/>
        </p:nvGrpSpPr>
        <p:grpSpPr>
          <a:xfrm>
            <a:off x="1341168" y="983908"/>
            <a:ext cx="2215643" cy="46145"/>
            <a:chOff x="5221370" y="-690617"/>
            <a:chExt cx="2215643" cy="46145"/>
          </a:xfrm>
        </p:grpSpPr>
        <p:cxnSp>
          <p:nvCxnSpPr>
            <p:cNvPr id="83" name="直接连接符 82">
              <a:extLst>
                <a:ext uri="{FF2B5EF4-FFF2-40B4-BE49-F238E27FC236}">
                  <a16:creationId xmlns:a16="http://schemas.microsoft.com/office/drawing/2014/main" id="{F178E043-19FD-26BB-D413-9B4474FD82F7}"/>
                </a:ext>
              </a:extLst>
            </p:cNvPr>
            <p:cNvCxnSpPr>
              <a:cxnSpLocks/>
            </p:cNvCxnSpPr>
            <p:nvPr/>
          </p:nvCxnSpPr>
          <p:spPr>
            <a:xfrm>
              <a:off x="5258131" y="-667543"/>
              <a:ext cx="2169501" cy="0"/>
            </a:xfrm>
            <a:prstGeom prst="line">
              <a:avLst/>
            </a:prstGeom>
            <a:ln w="13181">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EB040BA5-CF92-EF13-2844-3C1F66AE6004}"/>
                </a:ext>
              </a:extLst>
            </p:cNvPr>
            <p:cNvGrpSpPr/>
            <p:nvPr/>
          </p:nvGrpSpPr>
          <p:grpSpPr>
            <a:xfrm rot="5400000">
              <a:off x="6306119" y="-1775366"/>
              <a:ext cx="46145" cy="2215643"/>
              <a:chOff x="11911305" y="2696181"/>
              <a:chExt cx="46145" cy="2215643"/>
            </a:xfrm>
          </p:grpSpPr>
          <p:grpSp>
            <p:nvGrpSpPr>
              <p:cNvPr id="85" name="组合 84">
                <a:extLst>
                  <a:ext uri="{FF2B5EF4-FFF2-40B4-BE49-F238E27FC236}">
                    <a16:creationId xmlns:a16="http://schemas.microsoft.com/office/drawing/2014/main" id="{757AED1C-B034-0917-8709-5F4A61143EB3}"/>
                  </a:ext>
                </a:extLst>
              </p:cNvPr>
              <p:cNvGrpSpPr/>
              <p:nvPr/>
            </p:nvGrpSpPr>
            <p:grpSpPr>
              <a:xfrm>
                <a:off x="11911305" y="2696181"/>
                <a:ext cx="46137" cy="46137"/>
                <a:chOff x="11911305" y="2696181"/>
                <a:chExt cx="46137" cy="46137"/>
              </a:xfrm>
            </p:grpSpPr>
            <p:sp>
              <p:nvSpPr>
                <p:cNvPr id="93" name="矩形 92">
                  <a:extLst>
                    <a:ext uri="{FF2B5EF4-FFF2-40B4-BE49-F238E27FC236}">
                      <a16:creationId xmlns:a16="http://schemas.microsoft.com/office/drawing/2014/main" id="{BD3AE900-4841-4438-8EDF-90B7EF635B41}"/>
                    </a:ext>
                  </a:extLst>
                </p:cNvPr>
                <p:cNvSpPr/>
                <p:nvPr/>
              </p:nvSpPr>
              <p:spPr>
                <a:xfrm>
                  <a:off x="11911305" y="2696181"/>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矩形 93">
                  <a:extLst>
                    <a:ext uri="{FF2B5EF4-FFF2-40B4-BE49-F238E27FC236}">
                      <a16:creationId xmlns:a16="http://schemas.microsoft.com/office/drawing/2014/main" id="{BAC8B6F1-EBC4-7D80-6D4C-EF69EB0A16BA}"/>
                    </a:ext>
                  </a:extLst>
                </p:cNvPr>
                <p:cNvSpPr/>
                <p:nvPr/>
              </p:nvSpPr>
              <p:spPr>
                <a:xfrm>
                  <a:off x="11921197" y="2705850"/>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6" name="组合 85">
                <a:extLst>
                  <a:ext uri="{FF2B5EF4-FFF2-40B4-BE49-F238E27FC236}">
                    <a16:creationId xmlns:a16="http://schemas.microsoft.com/office/drawing/2014/main" id="{1622622B-36CB-A747-7CA3-3D083E7F8B96}"/>
                  </a:ext>
                </a:extLst>
              </p:cNvPr>
              <p:cNvGrpSpPr/>
              <p:nvPr/>
            </p:nvGrpSpPr>
            <p:grpSpPr>
              <a:xfrm>
                <a:off x="11911309" y="3745047"/>
                <a:ext cx="46137" cy="46137"/>
                <a:chOff x="11911309" y="713462"/>
                <a:chExt cx="46137" cy="46137"/>
              </a:xfrm>
            </p:grpSpPr>
            <p:sp>
              <p:nvSpPr>
                <p:cNvPr id="90" name="矩形 89">
                  <a:extLst>
                    <a:ext uri="{FF2B5EF4-FFF2-40B4-BE49-F238E27FC236}">
                      <a16:creationId xmlns:a16="http://schemas.microsoft.com/office/drawing/2014/main" id="{80545A89-0DA5-D00F-9AAC-BB7E2ECC6F17}"/>
                    </a:ext>
                  </a:extLst>
                </p:cNvPr>
                <p:cNvSpPr/>
                <p:nvPr/>
              </p:nvSpPr>
              <p:spPr>
                <a:xfrm>
                  <a:off x="11911309" y="713462"/>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矩形 90">
                  <a:extLst>
                    <a:ext uri="{FF2B5EF4-FFF2-40B4-BE49-F238E27FC236}">
                      <a16:creationId xmlns:a16="http://schemas.microsoft.com/office/drawing/2014/main" id="{8EF4B2D4-02FF-256E-885E-5922A6E2D86A}"/>
                    </a:ext>
                  </a:extLst>
                </p:cNvPr>
                <p:cNvSpPr/>
                <p:nvPr/>
              </p:nvSpPr>
              <p:spPr>
                <a:xfrm>
                  <a:off x="11921197" y="723128"/>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86">
                <a:extLst>
                  <a:ext uri="{FF2B5EF4-FFF2-40B4-BE49-F238E27FC236}">
                    <a16:creationId xmlns:a16="http://schemas.microsoft.com/office/drawing/2014/main" id="{258DBA62-1825-4935-BBC2-BBA38163F98F}"/>
                  </a:ext>
                </a:extLst>
              </p:cNvPr>
              <p:cNvGrpSpPr/>
              <p:nvPr/>
            </p:nvGrpSpPr>
            <p:grpSpPr>
              <a:xfrm>
                <a:off x="11911313" y="4865687"/>
                <a:ext cx="46137" cy="46137"/>
                <a:chOff x="11911313" y="-1404938"/>
                <a:chExt cx="46137" cy="46137"/>
              </a:xfrm>
            </p:grpSpPr>
            <p:sp>
              <p:nvSpPr>
                <p:cNvPr id="88" name="矩形 87">
                  <a:extLst>
                    <a:ext uri="{FF2B5EF4-FFF2-40B4-BE49-F238E27FC236}">
                      <a16:creationId xmlns:a16="http://schemas.microsoft.com/office/drawing/2014/main" id="{400A213F-20FD-BEFA-66E3-42DC49839506}"/>
                    </a:ext>
                  </a:extLst>
                </p:cNvPr>
                <p:cNvSpPr/>
                <p:nvPr/>
              </p:nvSpPr>
              <p:spPr>
                <a:xfrm>
                  <a:off x="11911313" y="-1404938"/>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矩形 88">
                  <a:extLst>
                    <a:ext uri="{FF2B5EF4-FFF2-40B4-BE49-F238E27FC236}">
                      <a16:creationId xmlns:a16="http://schemas.microsoft.com/office/drawing/2014/main" id="{EFC7DF35-5400-898D-71A4-71B6DB49FF26}"/>
                    </a:ext>
                  </a:extLst>
                </p:cNvPr>
                <p:cNvSpPr/>
                <p:nvPr/>
              </p:nvSpPr>
              <p:spPr>
                <a:xfrm>
                  <a:off x="11921203" y="-1395274"/>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95" name="组合 94">
            <a:extLst>
              <a:ext uri="{FF2B5EF4-FFF2-40B4-BE49-F238E27FC236}">
                <a16:creationId xmlns:a16="http://schemas.microsoft.com/office/drawing/2014/main" id="{52EFE3D0-24DA-FC91-620A-EC6A5C7E02D5}"/>
              </a:ext>
            </a:extLst>
          </p:cNvPr>
          <p:cNvGrpSpPr/>
          <p:nvPr/>
        </p:nvGrpSpPr>
        <p:grpSpPr>
          <a:xfrm>
            <a:off x="1341167" y="479210"/>
            <a:ext cx="2215643" cy="46145"/>
            <a:chOff x="5221369" y="-816299"/>
            <a:chExt cx="2215643" cy="46145"/>
          </a:xfrm>
        </p:grpSpPr>
        <p:cxnSp>
          <p:nvCxnSpPr>
            <p:cNvPr id="96" name="直接连接符 95">
              <a:extLst>
                <a:ext uri="{FF2B5EF4-FFF2-40B4-BE49-F238E27FC236}">
                  <a16:creationId xmlns:a16="http://schemas.microsoft.com/office/drawing/2014/main" id="{14D47967-D221-DE8A-259E-80D277DE1CC2}"/>
                </a:ext>
              </a:extLst>
            </p:cNvPr>
            <p:cNvCxnSpPr>
              <a:cxnSpLocks/>
            </p:cNvCxnSpPr>
            <p:nvPr/>
          </p:nvCxnSpPr>
          <p:spPr>
            <a:xfrm>
              <a:off x="5258131" y="-793226"/>
              <a:ext cx="2169501" cy="0"/>
            </a:xfrm>
            <a:prstGeom prst="line">
              <a:avLst/>
            </a:prstGeom>
            <a:ln w="13181">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681ED98E-1161-661A-E15F-2325068BF2C2}"/>
                </a:ext>
              </a:extLst>
            </p:cNvPr>
            <p:cNvGrpSpPr/>
            <p:nvPr/>
          </p:nvGrpSpPr>
          <p:grpSpPr>
            <a:xfrm rot="5400000">
              <a:off x="6306118" y="-1901048"/>
              <a:ext cx="46145" cy="2215643"/>
              <a:chOff x="11785611" y="2696170"/>
              <a:chExt cx="46145" cy="2215643"/>
            </a:xfrm>
          </p:grpSpPr>
          <p:grpSp>
            <p:nvGrpSpPr>
              <p:cNvPr id="98" name="组合 97">
                <a:extLst>
                  <a:ext uri="{FF2B5EF4-FFF2-40B4-BE49-F238E27FC236}">
                    <a16:creationId xmlns:a16="http://schemas.microsoft.com/office/drawing/2014/main" id="{50ED8CEB-B9D0-63C4-F439-CA66718836B6}"/>
                  </a:ext>
                </a:extLst>
              </p:cNvPr>
              <p:cNvGrpSpPr/>
              <p:nvPr/>
            </p:nvGrpSpPr>
            <p:grpSpPr>
              <a:xfrm>
                <a:off x="11785611" y="2696170"/>
                <a:ext cx="46137" cy="46137"/>
                <a:chOff x="11785611" y="2696170"/>
                <a:chExt cx="46137" cy="46137"/>
              </a:xfrm>
            </p:grpSpPr>
            <p:sp>
              <p:nvSpPr>
                <p:cNvPr id="105" name="矩形 104">
                  <a:extLst>
                    <a:ext uri="{FF2B5EF4-FFF2-40B4-BE49-F238E27FC236}">
                      <a16:creationId xmlns:a16="http://schemas.microsoft.com/office/drawing/2014/main" id="{963A346E-1272-A3DD-6B2E-E06857BE542E}"/>
                    </a:ext>
                  </a:extLst>
                </p:cNvPr>
                <p:cNvSpPr/>
                <p:nvPr/>
              </p:nvSpPr>
              <p:spPr>
                <a:xfrm>
                  <a:off x="11785611" y="2696170"/>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矩形 105">
                  <a:extLst>
                    <a:ext uri="{FF2B5EF4-FFF2-40B4-BE49-F238E27FC236}">
                      <a16:creationId xmlns:a16="http://schemas.microsoft.com/office/drawing/2014/main" id="{31BB632E-1670-B007-90BF-B1F6106A2E15}"/>
                    </a:ext>
                  </a:extLst>
                </p:cNvPr>
                <p:cNvSpPr/>
                <p:nvPr/>
              </p:nvSpPr>
              <p:spPr>
                <a:xfrm>
                  <a:off x="11795503" y="2705839"/>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9" name="组合 98">
                <a:extLst>
                  <a:ext uri="{FF2B5EF4-FFF2-40B4-BE49-F238E27FC236}">
                    <a16:creationId xmlns:a16="http://schemas.microsoft.com/office/drawing/2014/main" id="{FF7C47D9-CF54-3A88-E385-7355FE993E7D}"/>
                  </a:ext>
                </a:extLst>
              </p:cNvPr>
              <p:cNvGrpSpPr/>
              <p:nvPr/>
            </p:nvGrpSpPr>
            <p:grpSpPr>
              <a:xfrm>
                <a:off x="11785615" y="3745036"/>
                <a:ext cx="46137" cy="46137"/>
                <a:chOff x="11785615" y="713451"/>
                <a:chExt cx="46137" cy="46137"/>
              </a:xfrm>
            </p:grpSpPr>
            <p:sp>
              <p:nvSpPr>
                <p:cNvPr id="103" name="矩形 102">
                  <a:extLst>
                    <a:ext uri="{FF2B5EF4-FFF2-40B4-BE49-F238E27FC236}">
                      <a16:creationId xmlns:a16="http://schemas.microsoft.com/office/drawing/2014/main" id="{8A199644-7D41-7116-089D-D1524BDB0206}"/>
                    </a:ext>
                  </a:extLst>
                </p:cNvPr>
                <p:cNvSpPr/>
                <p:nvPr/>
              </p:nvSpPr>
              <p:spPr>
                <a:xfrm>
                  <a:off x="11785615" y="713451"/>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矩形 103">
                  <a:extLst>
                    <a:ext uri="{FF2B5EF4-FFF2-40B4-BE49-F238E27FC236}">
                      <a16:creationId xmlns:a16="http://schemas.microsoft.com/office/drawing/2014/main" id="{857A200C-6279-8A39-8F93-23A42B2AFB51}"/>
                    </a:ext>
                  </a:extLst>
                </p:cNvPr>
                <p:cNvSpPr/>
                <p:nvPr/>
              </p:nvSpPr>
              <p:spPr>
                <a:xfrm>
                  <a:off x="11795503" y="723117"/>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0" name="组合 99">
                <a:extLst>
                  <a:ext uri="{FF2B5EF4-FFF2-40B4-BE49-F238E27FC236}">
                    <a16:creationId xmlns:a16="http://schemas.microsoft.com/office/drawing/2014/main" id="{05BBC2E1-E590-0962-C3DC-1A634AB8C0EE}"/>
                  </a:ext>
                </a:extLst>
              </p:cNvPr>
              <p:cNvGrpSpPr/>
              <p:nvPr/>
            </p:nvGrpSpPr>
            <p:grpSpPr>
              <a:xfrm>
                <a:off x="11785619" y="4865676"/>
                <a:ext cx="46137" cy="46137"/>
                <a:chOff x="11785619" y="-1404949"/>
                <a:chExt cx="46137" cy="46137"/>
              </a:xfrm>
            </p:grpSpPr>
            <p:sp>
              <p:nvSpPr>
                <p:cNvPr id="101" name="矩形 100">
                  <a:extLst>
                    <a:ext uri="{FF2B5EF4-FFF2-40B4-BE49-F238E27FC236}">
                      <a16:creationId xmlns:a16="http://schemas.microsoft.com/office/drawing/2014/main" id="{F4A195A3-0003-2FD3-B137-CE239D15CFEA}"/>
                    </a:ext>
                  </a:extLst>
                </p:cNvPr>
                <p:cNvSpPr/>
                <p:nvPr/>
              </p:nvSpPr>
              <p:spPr>
                <a:xfrm>
                  <a:off x="11785619" y="-1404949"/>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矩形 101">
                  <a:extLst>
                    <a:ext uri="{FF2B5EF4-FFF2-40B4-BE49-F238E27FC236}">
                      <a16:creationId xmlns:a16="http://schemas.microsoft.com/office/drawing/2014/main" id="{1FC77A8C-34F4-BE7D-32C1-920479010AE9}"/>
                    </a:ext>
                  </a:extLst>
                </p:cNvPr>
                <p:cNvSpPr/>
                <p:nvPr/>
              </p:nvSpPr>
              <p:spPr>
                <a:xfrm>
                  <a:off x="11795508" y="-1395286"/>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07" name="组合 106">
            <a:extLst>
              <a:ext uri="{FF2B5EF4-FFF2-40B4-BE49-F238E27FC236}">
                <a16:creationId xmlns:a16="http://schemas.microsoft.com/office/drawing/2014/main" id="{B9965FE0-B685-F784-F34D-7AA58CE7DD9D}"/>
              </a:ext>
            </a:extLst>
          </p:cNvPr>
          <p:cNvGrpSpPr/>
          <p:nvPr/>
        </p:nvGrpSpPr>
        <p:grpSpPr>
          <a:xfrm>
            <a:off x="1341167" y="1211063"/>
            <a:ext cx="2215644" cy="46146"/>
            <a:chOff x="5221369" y="-632742"/>
            <a:chExt cx="2215644" cy="46146"/>
          </a:xfrm>
        </p:grpSpPr>
        <p:cxnSp>
          <p:nvCxnSpPr>
            <p:cNvPr id="108" name="直接连接符 107">
              <a:extLst>
                <a:ext uri="{FF2B5EF4-FFF2-40B4-BE49-F238E27FC236}">
                  <a16:creationId xmlns:a16="http://schemas.microsoft.com/office/drawing/2014/main" id="{ABC5583D-33E4-F6AC-DF10-9BBED4765F6B}"/>
                </a:ext>
              </a:extLst>
            </p:cNvPr>
            <p:cNvCxnSpPr>
              <a:cxnSpLocks/>
            </p:cNvCxnSpPr>
            <p:nvPr/>
          </p:nvCxnSpPr>
          <p:spPr>
            <a:xfrm>
              <a:off x="5258131" y="-609668"/>
              <a:ext cx="2169501" cy="0"/>
            </a:xfrm>
            <a:prstGeom prst="line">
              <a:avLst/>
            </a:prstGeom>
            <a:ln w="13181">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EE2AC063-F73F-CE4B-0FA5-2F48AF91D044}"/>
                </a:ext>
              </a:extLst>
            </p:cNvPr>
            <p:cNvGrpSpPr/>
            <p:nvPr/>
          </p:nvGrpSpPr>
          <p:grpSpPr>
            <a:xfrm rot="5400000">
              <a:off x="6306118" y="-1717491"/>
              <a:ext cx="46146" cy="2215644"/>
              <a:chOff x="11969178" y="2696179"/>
              <a:chExt cx="46146" cy="2215644"/>
            </a:xfrm>
          </p:grpSpPr>
          <p:grpSp>
            <p:nvGrpSpPr>
              <p:cNvPr id="110" name="组合 109">
                <a:extLst>
                  <a:ext uri="{FF2B5EF4-FFF2-40B4-BE49-F238E27FC236}">
                    <a16:creationId xmlns:a16="http://schemas.microsoft.com/office/drawing/2014/main" id="{738B633F-1B9B-F5ED-7A26-B1FF3F2FF8B6}"/>
                  </a:ext>
                </a:extLst>
              </p:cNvPr>
              <p:cNvGrpSpPr/>
              <p:nvPr/>
            </p:nvGrpSpPr>
            <p:grpSpPr>
              <a:xfrm>
                <a:off x="11969178" y="2696179"/>
                <a:ext cx="46137" cy="46137"/>
                <a:chOff x="11969178" y="2696179"/>
                <a:chExt cx="46137" cy="46137"/>
              </a:xfrm>
            </p:grpSpPr>
            <p:sp>
              <p:nvSpPr>
                <p:cNvPr id="117" name="矩形 116">
                  <a:extLst>
                    <a:ext uri="{FF2B5EF4-FFF2-40B4-BE49-F238E27FC236}">
                      <a16:creationId xmlns:a16="http://schemas.microsoft.com/office/drawing/2014/main" id="{287E31C7-634C-69B8-690B-03BF02F198B6}"/>
                    </a:ext>
                  </a:extLst>
                </p:cNvPr>
                <p:cNvSpPr/>
                <p:nvPr/>
              </p:nvSpPr>
              <p:spPr>
                <a:xfrm>
                  <a:off x="11969178" y="2696179"/>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矩形 146">
                  <a:extLst>
                    <a:ext uri="{FF2B5EF4-FFF2-40B4-BE49-F238E27FC236}">
                      <a16:creationId xmlns:a16="http://schemas.microsoft.com/office/drawing/2014/main" id="{3B454219-A0EB-BAE8-D6E2-FBC6FF2791B0}"/>
                    </a:ext>
                  </a:extLst>
                </p:cNvPr>
                <p:cNvSpPr/>
                <p:nvPr/>
              </p:nvSpPr>
              <p:spPr>
                <a:xfrm>
                  <a:off x="11979069" y="2705848"/>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8F9F0A80-4CA4-0ABE-1153-EC8297470167}"/>
                  </a:ext>
                </a:extLst>
              </p:cNvPr>
              <p:cNvGrpSpPr/>
              <p:nvPr/>
            </p:nvGrpSpPr>
            <p:grpSpPr>
              <a:xfrm>
                <a:off x="11969181" y="3745045"/>
                <a:ext cx="46137" cy="46137"/>
                <a:chOff x="11969181" y="713460"/>
                <a:chExt cx="46137" cy="46137"/>
              </a:xfrm>
            </p:grpSpPr>
            <p:sp>
              <p:nvSpPr>
                <p:cNvPr id="115" name="矩形 114">
                  <a:extLst>
                    <a:ext uri="{FF2B5EF4-FFF2-40B4-BE49-F238E27FC236}">
                      <a16:creationId xmlns:a16="http://schemas.microsoft.com/office/drawing/2014/main" id="{11EB38B6-F358-1429-36FF-E2E76F959CA9}"/>
                    </a:ext>
                  </a:extLst>
                </p:cNvPr>
                <p:cNvSpPr/>
                <p:nvPr/>
              </p:nvSpPr>
              <p:spPr>
                <a:xfrm>
                  <a:off x="11969181" y="713460"/>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矩形 115">
                  <a:extLst>
                    <a:ext uri="{FF2B5EF4-FFF2-40B4-BE49-F238E27FC236}">
                      <a16:creationId xmlns:a16="http://schemas.microsoft.com/office/drawing/2014/main" id="{C8C68DC1-317F-10FF-6DE5-AD0A95FA11B3}"/>
                    </a:ext>
                  </a:extLst>
                </p:cNvPr>
                <p:cNvSpPr/>
                <p:nvPr/>
              </p:nvSpPr>
              <p:spPr>
                <a:xfrm>
                  <a:off x="11979070" y="723127"/>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2" name="组合 111">
                <a:extLst>
                  <a:ext uri="{FF2B5EF4-FFF2-40B4-BE49-F238E27FC236}">
                    <a16:creationId xmlns:a16="http://schemas.microsoft.com/office/drawing/2014/main" id="{B3F52A7F-292B-8559-7907-23A82C99CF92}"/>
                  </a:ext>
                </a:extLst>
              </p:cNvPr>
              <p:cNvGrpSpPr/>
              <p:nvPr/>
            </p:nvGrpSpPr>
            <p:grpSpPr>
              <a:xfrm>
                <a:off x="11969187" y="4865686"/>
                <a:ext cx="46137" cy="46137"/>
                <a:chOff x="11969187" y="-1404939"/>
                <a:chExt cx="46137" cy="46137"/>
              </a:xfrm>
            </p:grpSpPr>
            <p:sp>
              <p:nvSpPr>
                <p:cNvPr id="113" name="矩形 112">
                  <a:extLst>
                    <a:ext uri="{FF2B5EF4-FFF2-40B4-BE49-F238E27FC236}">
                      <a16:creationId xmlns:a16="http://schemas.microsoft.com/office/drawing/2014/main" id="{3348B4E0-B3F6-999A-8D8F-7800DF18803B}"/>
                    </a:ext>
                  </a:extLst>
                </p:cNvPr>
                <p:cNvSpPr/>
                <p:nvPr/>
              </p:nvSpPr>
              <p:spPr>
                <a:xfrm>
                  <a:off x="11969187" y="-1404939"/>
                  <a:ext cx="46137" cy="46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矩形 113">
                  <a:extLst>
                    <a:ext uri="{FF2B5EF4-FFF2-40B4-BE49-F238E27FC236}">
                      <a16:creationId xmlns:a16="http://schemas.microsoft.com/office/drawing/2014/main" id="{0D58954E-B765-0DED-BDA5-35054BE78905}"/>
                    </a:ext>
                  </a:extLst>
                </p:cNvPr>
                <p:cNvSpPr/>
                <p:nvPr/>
              </p:nvSpPr>
              <p:spPr>
                <a:xfrm>
                  <a:off x="11979076" y="-1395276"/>
                  <a:ext cx="26364" cy="2636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1636" tIns="15817" rIns="31636" bIns="15817" rtlCol="0" anchor="ctr"/>
                <a:lstStyle/>
                <a:p>
                  <a:pPr algn="ctr"/>
                  <a:endParaRPr lang="zh-CN" altLang="en-US" sz="622">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sp>
        <p:nvSpPr>
          <p:cNvPr id="118" name="矩形: 圆角 117">
            <a:extLst>
              <a:ext uri="{FF2B5EF4-FFF2-40B4-BE49-F238E27FC236}">
                <a16:creationId xmlns:a16="http://schemas.microsoft.com/office/drawing/2014/main" id="{4EE5F228-2FA8-8EB0-E345-69B86013A581}"/>
              </a:ext>
            </a:extLst>
          </p:cNvPr>
          <p:cNvSpPr/>
          <p:nvPr/>
        </p:nvSpPr>
        <p:spPr>
          <a:xfrm>
            <a:off x="759061" y="4249977"/>
            <a:ext cx="10437418" cy="1713473"/>
          </a:xfrm>
          <a:prstGeom prst="roundRect">
            <a:avLst>
              <a:gd name="adj" fmla="val 13702"/>
            </a:avLst>
          </a:prstGeom>
          <a:blipFill dpi="0" rotWithShape="1">
            <a:blip r:embed="rId8">
              <a:extLst>
                <a:ext uri="{BEBA8EAE-BF5A-486C-A8C5-ECC9F3942E4B}">
                  <a14:imgProps xmlns:a14="http://schemas.microsoft.com/office/drawing/2010/main">
                    <a14:imgLayer r:embed="rId9">
                      <a14:imgEffect>
                        <a14:artisticBlur radius="20"/>
                      </a14:imgEffect>
                      <a14:imgEffect>
                        <a14:brightnessContrast bright="5000"/>
                      </a14:imgEffect>
                    </a14:imgLayer>
                  </a14:imgProps>
                </a:ext>
              </a:extLst>
            </a:blip>
            <a:srcRect/>
            <a:stretch>
              <a:fillRect l="-7272" t="-248033" r="-9538" b="-52207"/>
            </a:stretch>
          </a:blipFill>
          <a:ln w="6350">
            <a:gradFill>
              <a:gsLst>
                <a:gs pos="0">
                  <a:schemeClr val="bg1"/>
                </a:gs>
                <a:gs pos="96067">
                  <a:schemeClr val="bg1"/>
                </a:gs>
                <a:gs pos="46000">
                  <a:schemeClr val="bg1">
                    <a:alpha val="0"/>
                  </a:schemeClr>
                </a:gs>
              </a:gsLst>
              <a:lin ang="60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19" name="文本框 118">
            <a:extLst>
              <a:ext uri="{FF2B5EF4-FFF2-40B4-BE49-F238E27FC236}">
                <a16:creationId xmlns:a16="http://schemas.microsoft.com/office/drawing/2014/main" id="{AC136A3C-0B68-D310-3C76-27ABD9276D4B}"/>
              </a:ext>
            </a:extLst>
          </p:cNvPr>
          <p:cNvSpPr txBox="1"/>
          <p:nvPr/>
        </p:nvSpPr>
        <p:spPr>
          <a:xfrm>
            <a:off x="1076942" y="4579816"/>
            <a:ext cx="1415772" cy="1077218"/>
          </a:xfrm>
          <a:prstGeom prst="rect">
            <a:avLst/>
          </a:prstGeom>
          <a:noFill/>
        </p:spPr>
        <p:txBody>
          <a:bodyPr wrap="none" rtlCol="0">
            <a:noAutofit/>
          </a:bodyPr>
          <a:lstStyle/>
          <a:p>
            <a:r>
              <a:rPr lang="zh-CN" altLang="en-US" sz="32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策略</a:t>
            </a:r>
            <a:endParaRPr lang="en-US" altLang="zh-CN" sz="32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a:p>
            <a:r>
              <a:rPr lang="zh-CN" altLang="en-US" sz="32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与创意</a:t>
            </a:r>
          </a:p>
        </p:txBody>
      </p:sp>
      <p:sp>
        <p:nvSpPr>
          <p:cNvPr id="120" name="文本框 119">
            <a:extLst>
              <a:ext uri="{FF2B5EF4-FFF2-40B4-BE49-F238E27FC236}">
                <a16:creationId xmlns:a16="http://schemas.microsoft.com/office/drawing/2014/main" id="{36DE5082-F583-36BE-9079-4EB31B991E1E}"/>
              </a:ext>
            </a:extLst>
          </p:cNvPr>
          <p:cNvSpPr txBox="1"/>
          <p:nvPr/>
        </p:nvSpPr>
        <p:spPr>
          <a:xfrm>
            <a:off x="3298467" y="4363509"/>
            <a:ext cx="7606472" cy="1517403"/>
          </a:xfrm>
          <a:prstGeom prst="rect">
            <a:avLst/>
          </a:prstGeom>
          <a:noFill/>
        </p:spPr>
        <p:txBody>
          <a:bodyPr wrap="square" rtlCol="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a:t>
            </a: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请在此添加您的正文内容所有内容都可以修改，建议正文文字字号在</a:t>
            </a:r>
            <a:r>
              <a:rPr lang="en-US" altLang="zh-CN"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14-18</a:t>
            </a:r>
            <a:r>
              <a:rPr lang="zh-CN" altLang="en-US" sz="14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号之间请在此添加您的正文内容所有内容都可以修改</a:t>
            </a:r>
          </a:p>
          <a:p>
            <a:pPr>
              <a:lnSpc>
                <a:spcPct val="130000"/>
              </a:lnSpc>
            </a:pPr>
            <a:endPar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cxnSp>
        <p:nvCxnSpPr>
          <p:cNvPr id="121" name="直接连接符 120">
            <a:extLst>
              <a:ext uri="{FF2B5EF4-FFF2-40B4-BE49-F238E27FC236}">
                <a16:creationId xmlns:a16="http://schemas.microsoft.com/office/drawing/2014/main" id="{D66C4F72-2035-AA81-A3C8-B47D58329995}"/>
              </a:ext>
            </a:extLst>
          </p:cNvPr>
          <p:cNvCxnSpPr>
            <a:cxnSpLocks/>
          </p:cNvCxnSpPr>
          <p:nvPr/>
        </p:nvCxnSpPr>
        <p:spPr>
          <a:xfrm>
            <a:off x="2898053" y="4684209"/>
            <a:ext cx="0" cy="84500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122" name="图表 121">
            <a:extLst>
              <a:ext uri="{FF2B5EF4-FFF2-40B4-BE49-F238E27FC236}">
                <a16:creationId xmlns:a16="http://schemas.microsoft.com/office/drawing/2014/main" id="{FA3C3513-63FF-C16B-6758-1EA481AC7E51}"/>
              </a:ext>
            </a:extLst>
          </p:cNvPr>
          <p:cNvGraphicFramePr/>
          <p:nvPr>
            <p:extLst>
              <p:ext uri="{D42A27DB-BD31-4B8C-83A1-F6EECF244321}">
                <p14:modId xmlns:p14="http://schemas.microsoft.com/office/powerpoint/2010/main" val="3054631278"/>
              </p:ext>
            </p:extLst>
          </p:nvPr>
        </p:nvGraphicFramePr>
        <p:xfrm>
          <a:off x="763373" y="1688205"/>
          <a:ext cx="10485717" cy="249171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50266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6422F9-A660-E671-F87A-96668AB0D751}"/>
              </a:ext>
            </a:extLst>
          </p:cNvPr>
          <p:cNvSpPr/>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a:extLst>
              <a:ext uri="{FF2B5EF4-FFF2-40B4-BE49-F238E27FC236}">
                <a16:creationId xmlns:a16="http://schemas.microsoft.com/office/drawing/2014/main" id="{5A8939CD-51C9-FD9C-180A-A21296E509AF}"/>
              </a:ext>
            </a:extLst>
          </p:cNvPr>
          <p:cNvSpPr/>
          <p:nvPr/>
        </p:nvSpPr>
        <p:spPr>
          <a:xfrm>
            <a:off x="254000" y="285750"/>
            <a:ext cx="11684000" cy="62865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5" name="图片 34">
            <a:extLst>
              <a:ext uri="{FF2B5EF4-FFF2-40B4-BE49-F238E27FC236}">
                <a16:creationId xmlns:a16="http://schemas.microsoft.com/office/drawing/2014/main" id="{FEB350F3-EA02-915B-9819-A48B7DC9C2D5}"/>
              </a:ext>
            </a:extLst>
          </p:cNvPr>
          <p:cNvPicPr>
            <a:picLocks noChangeAspect="1"/>
          </p:cNvPicPr>
          <p:nvPr/>
        </p:nvPicPr>
        <p:blipFill rotWithShape="1">
          <a:blip r:embed="rId5">
            <a:alphaModFix amt="20000"/>
          </a:blip>
          <a:srcRect r="38214"/>
          <a:stretch/>
        </p:blipFill>
        <p:spPr>
          <a:xfrm>
            <a:off x="212292" y="263525"/>
            <a:ext cx="11722101" cy="6392652"/>
          </a:xfrm>
          <a:prstGeom prst="rect">
            <a:avLst/>
          </a:prstGeom>
        </p:spPr>
      </p:pic>
      <p:sp>
        <p:nvSpPr>
          <p:cNvPr id="8" name="矩形 7">
            <a:extLst>
              <a:ext uri="{FF2B5EF4-FFF2-40B4-BE49-F238E27FC236}">
                <a16:creationId xmlns:a16="http://schemas.microsoft.com/office/drawing/2014/main" id="{A9EBB002-A51E-D9CF-8899-150D6108A4AC}"/>
              </a:ext>
            </a:extLst>
          </p:cNvPr>
          <p:cNvSpPr/>
          <p:nvPr/>
        </p:nvSpPr>
        <p:spPr>
          <a:xfrm>
            <a:off x="254000" y="285750"/>
            <a:ext cx="11684000" cy="6286500"/>
          </a:xfrm>
          <a:prstGeom prst="rect">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1" name="组合 10">
            <a:extLst>
              <a:ext uri="{FF2B5EF4-FFF2-40B4-BE49-F238E27FC236}">
                <a16:creationId xmlns:a16="http://schemas.microsoft.com/office/drawing/2014/main" id="{F92EF4F5-4F92-3BE8-9AFC-8F9ECBE6697E}"/>
              </a:ext>
            </a:extLst>
          </p:cNvPr>
          <p:cNvGrpSpPr/>
          <p:nvPr/>
        </p:nvGrpSpPr>
        <p:grpSpPr>
          <a:xfrm>
            <a:off x="11871325" y="219075"/>
            <a:ext cx="133350" cy="133350"/>
            <a:chOff x="11871325" y="219075"/>
            <a:chExt cx="133350" cy="133350"/>
          </a:xfrm>
        </p:grpSpPr>
        <p:sp>
          <p:nvSpPr>
            <p:cNvPr id="9" name="矩形 8">
              <a:extLst>
                <a:ext uri="{FF2B5EF4-FFF2-40B4-BE49-F238E27FC236}">
                  <a16:creationId xmlns:a16="http://schemas.microsoft.com/office/drawing/2014/main" id="{4146CEE3-A100-4A59-FB14-16A80923559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a:extLst>
                <a:ext uri="{FF2B5EF4-FFF2-40B4-BE49-F238E27FC236}">
                  <a16:creationId xmlns:a16="http://schemas.microsoft.com/office/drawing/2014/main" id="{C59A1921-6A40-C166-3FA0-45191C103047}"/>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B1C741FE-7815-D5C2-57DE-DD69467AEEAC}"/>
              </a:ext>
            </a:extLst>
          </p:cNvPr>
          <p:cNvGrpSpPr/>
          <p:nvPr/>
        </p:nvGrpSpPr>
        <p:grpSpPr>
          <a:xfrm>
            <a:off x="11871325" y="3250660"/>
            <a:ext cx="133350" cy="133350"/>
            <a:chOff x="11871325" y="219075"/>
            <a:chExt cx="133350" cy="133350"/>
          </a:xfrm>
        </p:grpSpPr>
        <p:sp>
          <p:nvSpPr>
            <p:cNvPr id="16" name="矩形 15">
              <a:extLst>
                <a:ext uri="{FF2B5EF4-FFF2-40B4-BE49-F238E27FC236}">
                  <a16:creationId xmlns:a16="http://schemas.microsoft.com/office/drawing/2014/main" id="{9B883259-A4A4-D085-0041-AA243AF0B42A}"/>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C433FA72-D673-35A0-FC12-48B517EB93B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1" name="组合 20">
            <a:extLst>
              <a:ext uri="{FF2B5EF4-FFF2-40B4-BE49-F238E27FC236}">
                <a16:creationId xmlns:a16="http://schemas.microsoft.com/office/drawing/2014/main" id="{504106CD-AF88-AFC6-4B57-A9BF836E8565}"/>
              </a:ext>
            </a:extLst>
          </p:cNvPr>
          <p:cNvGrpSpPr/>
          <p:nvPr/>
        </p:nvGrpSpPr>
        <p:grpSpPr>
          <a:xfrm>
            <a:off x="11871325" y="6489700"/>
            <a:ext cx="133350" cy="133350"/>
            <a:chOff x="11871325" y="219075"/>
            <a:chExt cx="133350" cy="133350"/>
          </a:xfrm>
        </p:grpSpPr>
        <p:sp>
          <p:nvSpPr>
            <p:cNvPr id="22" name="矩形 21">
              <a:extLst>
                <a:ext uri="{FF2B5EF4-FFF2-40B4-BE49-F238E27FC236}">
                  <a16:creationId xmlns:a16="http://schemas.microsoft.com/office/drawing/2014/main" id="{1ED3DC64-54FD-475F-2153-EFC095AC5E03}"/>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a:extLst>
                <a:ext uri="{FF2B5EF4-FFF2-40B4-BE49-F238E27FC236}">
                  <a16:creationId xmlns:a16="http://schemas.microsoft.com/office/drawing/2014/main" id="{8FC2E034-8A83-C866-42D3-21971C555B2A}"/>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 name="组合 1">
            <a:extLst>
              <a:ext uri="{FF2B5EF4-FFF2-40B4-BE49-F238E27FC236}">
                <a16:creationId xmlns:a16="http://schemas.microsoft.com/office/drawing/2014/main" id="{1162F5A5-D6D5-24E8-2F0A-AFB34CB77C98}"/>
              </a:ext>
            </a:extLst>
          </p:cNvPr>
          <p:cNvGrpSpPr/>
          <p:nvPr/>
        </p:nvGrpSpPr>
        <p:grpSpPr>
          <a:xfrm>
            <a:off x="187325" y="219075"/>
            <a:ext cx="133350" cy="6403975"/>
            <a:chOff x="187325" y="219075"/>
            <a:chExt cx="133350" cy="6403975"/>
          </a:xfrm>
        </p:grpSpPr>
        <p:grpSp>
          <p:nvGrpSpPr>
            <p:cNvPr id="12" name="组合 11">
              <a:extLst>
                <a:ext uri="{FF2B5EF4-FFF2-40B4-BE49-F238E27FC236}">
                  <a16:creationId xmlns:a16="http://schemas.microsoft.com/office/drawing/2014/main" id="{596A773B-BFEC-A92F-EE90-363911914FCB}"/>
                </a:ext>
              </a:extLst>
            </p:cNvPr>
            <p:cNvGrpSpPr/>
            <p:nvPr/>
          </p:nvGrpSpPr>
          <p:grpSpPr>
            <a:xfrm>
              <a:off x="187325" y="219075"/>
              <a:ext cx="133350" cy="133350"/>
              <a:chOff x="11871325" y="219075"/>
              <a:chExt cx="133350" cy="133350"/>
            </a:xfrm>
          </p:grpSpPr>
          <p:sp>
            <p:nvSpPr>
              <p:cNvPr id="13" name="矩形 12">
                <a:extLst>
                  <a:ext uri="{FF2B5EF4-FFF2-40B4-BE49-F238E27FC236}">
                    <a16:creationId xmlns:a16="http://schemas.microsoft.com/office/drawing/2014/main" id="{B4FCB3DB-517F-CA4C-FE0F-37F2D32E5D2C}"/>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19202DEB-5E26-3492-B0C8-B843C749B778}"/>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5F1D920A-6279-FC35-13BB-684DFE3FEEA3}"/>
                </a:ext>
              </a:extLst>
            </p:cNvPr>
            <p:cNvGrpSpPr/>
            <p:nvPr/>
          </p:nvGrpSpPr>
          <p:grpSpPr>
            <a:xfrm>
              <a:off x="187325" y="3250660"/>
              <a:ext cx="133350" cy="133350"/>
              <a:chOff x="11871325" y="219075"/>
              <a:chExt cx="133350" cy="133350"/>
            </a:xfrm>
          </p:grpSpPr>
          <p:sp>
            <p:nvSpPr>
              <p:cNvPr id="19" name="矩形 18">
                <a:extLst>
                  <a:ext uri="{FF2B5EF4-FFF2-40B4-BE49-F238E27FC236}">
                    <a16:creationId xmlns:a16="http://schemas.microsoft.com/office/drawing/2014/main" id="{051D6F2C-52C9-8A7D-13E9-BA53277662B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0791C22F-F4DA-4370-8DC8-384202B92C6C}"/>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a:extLst>
                <a:ext uri="{FF2B5EF4-FFF2-40B4-BE49-F238E27FC236}">
                  <a16:creationId xmlns:a16="http://schemas.microsoft.com/office/drawing/2014/main" id="{62743DB1-55CB-4C47-C908-8B433A16A19E}"/>
                </a:ext>
              </a:extLst>
            </p:cNvPr>
            <p:cNvGrpSpPr/>
            <p:nvPr/>
          </p:nvGrpSpPr>
          <p:grpSpPr>
            <a:xfrm>
              <a:off x="187325" y="6489700"/>
              <a:ext cx="133350" cy="133350"/>
              <a:chOff x="11871325" y="219075"/>
              <a:chExt cx="133350" cy="133350"/>
            </a:xfrm>
          </p:grpSpPr>
          <p:sp>
            <p:nvSpPr>
              <p:cNvPr id="25" name="矩形 24">
                <a:extLst>
                  <a:ext uri="{FF2B5EF4-FFF2-40B4-BE49-F238E27FC236}">
                    <a16:creationId xmlns:a16="http://schemas.microsoft.com/office/drawing/2014/main" id="{69797DD2-47DC-2B0A-A33D-EAFC78A629C5}"/>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矩形 25">
                <a:extLst>
                  <a:ext uri="{FF2B5EF4-FFF2-40B4-BE49-F238E27FC236}">
                    <a16:creationId xmlns:a16="http://schemas.microsoft.com/office/drawing/2014/main" id="{027900F1-941F-4B28-FE13-CBB25785703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48" name="组合 47">
            <a:extLst>
              <a:ext uri="{FF2B5EF4-FFF2-40B4-BE49-F238E27FC236}">
                <a16:creationId xmlns:a16="http://schemas.microsoft.com/office/drawing/2014/main" id="{3288421F-F008-FB44-E6BD-53B50B617D4C}"/>
              </a:ext>
            </a:extLst>
          </p:cNvPr>
          <p:cNvGrpSpPr/>
          <p:nvPr/>
        </p:nvGrpSpPr>
        <p:grpSpPr>
          <a:xfrm>
            <a:off x="6029325" y="219075"/>
            <a:ext cx="133350" cy="133350"/>
            <a:chOff x="11871325" y="219075"/>
            <a:chExt cx="133350" cy="133350"/>
          </a:xfrm>
        </p:grpSpPr>
        <p:sp>
          <p:nvSpPr>
            <p:cNvPr id="55" name="矩形 54">
              <a:extLst>
                <a:ext uri="{FF2B5EF4-FFF2-40B4-BE49-F238E27FC236}">
                  <a16:creationId xmlns:a16="http://schemas.microsoft.com/office/drawing/2014/main" id="{A525B9C4-E6D5-31FE-7694-043B8D912B59}"/>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28BA9EE-A22D-E27F-58BE-9179BBB554EF}"/>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0" name="组合 49">
            <a:extLst>
              <a:ext uri="{FF2B5EF4-FFF2-40B4-BE49-F238E27FC236}">
                <a16:creationId xmlns:a16="http://schemas.microsoft.com/office/drawing/2014/main" id="{684206AC-8A9F-60E2-9CDD-6571A11B4411}"/>
              </a:ext>
            </a:extLst>
          </p:cNvPr>
          <p:cNvGrpSpPr/>
          <p:nvPr/>
        </p:nvGrpSpPr>
        <p:grpSpPr>
          <a:xfrm>
            <a:off x="6029325" y="6489700"/>
            <a:ext cx="133350" cy="133350"/>
            <a:chOff x="11871325" y="219075"/>
            <a:chExt cx="133350" cy="133350"/>
          </a:xfrm>
        </p:grpSpPr>
        <p:sp>
          <p:nvSpPr>
            <p:cNvPr id="51" name="矩形 50">
              <a:extLst>
                <a:ext uri="{FF2B5EF4-FFF2-40B4-BE49-F238E27FC236}">
                  <a16:creationId xmlns:a16="http://schemas.microsoft.com/office/drawing/2014/main" id="{1035464B-7C2C-346E-DA69-933C57023DC1}"/>
                </a:ext>
              </a:extLst>
            </p:cNvPr>
            <p:cNvSpPr/>
            <p:nvPr/>
          </p:nvSpPr>
          <p:spPr>
            <a:xfrm>
              <a:off x="11871325" y="219075"/>
              <a:ext cx="1333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矩形 51">
              <a:extLst>
                <a:ext uri="{FF2B5EF4-FFF2-40B4-BE49-F238E27FC236}">
                  <a16:creationId xmlns:a16="http://schemas.microsoft.com/office/drawing/2014/main" id="{56DA3512-733D-3C59-1530-95A9623896A6}"/>
                </a:ext>
              </a:extLst>
            </p:cNvPr>
            <p:cNvSpPr/>
            <p:nvPr/>
          </p:nvSpPr>
          <p:spPr>
            <a:xfrm>
              <a:off x="11899900" y="247650"/>
              <a:ext cx="762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77" name="图片 76" descr="图片包含 图标&#10;&#10;描述已自动生成">
            <a:extLst>
              <a:ext uri="{FF2B5EF4-FFF2-40B4-BE49-F238E27FC236}">
                <a16:creationId xmlns:a16="http://schemas.microsoft.com/office/drawing/2014/main" id="{00BAAE89-CF7A-F7C1-C195-D4D2B12DEB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02029" flipH="1">
            <a:off x="575014" y="448394"/>
            <a:ext cx="621705" cy="1017337"/>
          </a:xfrm>
          <a:prstGeom prst="rect">
            <a:avLst/>
          </a:prstGeom>
          <a:effectLst/>
        </p:spPr>
      </p:pic>
      <p:sp>
        <p:nvSpPr>
          <p:cNvPr id="78" name="文本框 77">
            <a:extLst>
              <a:ext uri="{FF2B5EF4-FFF2-40B4-BE49-F238E27FC236}">
                <a16:creationId xmlns:a16="http://schemas.microsoft.com/office/drawing/2014/main" id="{1CEAE332-821D-48B5-26B3-E5FAACFFB9FF}"/>
              </a:ext>
            </a:extLst>
          </p:cNvPr>
          <p:cNvSpPr txBox="1"/>
          <p:nvPr/>
        </p:nvSpPr>
        <p:spPr>
          <a:xfrm>
            <a:off x="1197324" y="493460"/>
            <a:ext cx="3398687" cy="646331"/>
          </a:xfrm>
          <a:prstGeom prst="rect">
            <a:avLst/>
          </a:prstGeom>
          <a:noFill/>
        </p:spPr>
        <p:txBody>
          <a:bodyPr wrap="none" rtlCol="0">
            <a:noAutofit/>
          </a:bodyPr>
          <a:lstStyle/>
          <a:p>
            <a:r>
              <a:rPr lang="zh-CN" altLang="en-US" sz="3600" dirty="0">
                <a:solidFill>
                  <a:schemeClr val="bg1"/>
                </a:solidFill>
                <a:latin typeface="一品创享体" panose="02000000000000000000" pitchFamily="2" charset="-122"/>
                <a:ea typeface="一品创享体" panose="02000000000000000000" pitchFamily="2" charset="-122"/>
              </a:rPr>
              <a:t>媒体及</a:t>
            </a:r>
            <a:r>
              <a:rPr lang="en-US" altLang="zh-CN" sz="3600" dirty="0">
                <a:solidFill>
                  <a:schemeClr val="bg1"/>
                </a:solidFill>
                <a:latin typeface="一品创享体" panose="02000000000000000000" pitchFamily="2" charset="-122"/>
                <a:ea typeface="一品创享体" panose="02000000000000000000" pitchFamily="2" charset="-122"/>
              </a:rPr>
              <a:t>KOL</a:t>
            </a:r>
            <a:r>
              <a:rPr lang="zh-CN" altLang="en-US" sz="3600" dirty="0">
                <a:solidFill>
                  <a:schemeClr val="bg1"/>
                </a:solidFill>
                <a:latin typeface="一品创享体" panose="02000000000000000000" pitchFamily="2" charset="-122"/>
                <a:ea typeface="一品创享体" panose="02000000000000000000" pitchFamily="2" charset="-122"/>
              </a:rPr>
              <a:t>建议</a:t>
            </a:r>
          </a:p>
        </p:txBody>
      </p:sp>
      <p:sp>
        <p:nvSpPr>
          <p:cNvPr id="79" name="文本框 78">
            <a:extLst>
              <a:ext uri="{FF2B5EF4-FFF2-40B4-BE49-F238E27FC236}">
                <a16:creationId xmlns:a16="http://schemas.microsoft.com/office/drawing/2014/main" id="{465B62C2-B0A6-4F53-06AC-1D0100A33A30}"/>
              </a:ext>
            </a:extLst>
          </p:cNvPr>
          <p:cNvSpPr txBox="1"/>
          <p:nvPr/>
        </p:nvSpPr>
        <p:spPr>
          <a:xfrm>
            <a:off x="1258218" y="1027200"/>
            <a:ext cx="3199571" cy="276999"/>
          </a:xfrm>
          <a:prstGeom prst="rect">
            <a:avLst/>
          </a:prstGeom>
          <a:noFill/>
        </p:spPr>
        <p:txBody>
          <a:bodyPr wrap="square" rtlCol="0">
            <a:noAutofit/>
          </a:bodyPr>
          <a:lstStyle/>
          <a:p>
            <a:pPr algn="dist"/>
            <a:r>
              <a:rPr lang="en-US" altLang="zh-CN" sz="1200" b="0" i="0" dirty="0">
                <a:solidFill>
                  <a:schemeClr val="bg1"/>
                </a:solidFill>
                <a:effectLst/>
                <a:latin typeface="微软雅黑 Light" panose="020B0502040204020203" pitchFamily="34" charset="-122"/>
                <a:ea typeface="微软雅黑 Light" panose="020B0502040204020203" pitchFamily="34" charset="-122"/>
                <a:cs typeface="Arial" panose="020B0604020202020204" pitchFamily="34" charset="0"/>
              </a:rPr>
              <a:t>MEDIA AND KOL SUGGESTIONS</a:t>
            </a:r>
          </a:p>
        </p:txBody>
      </p:sp>
      <p:sp>
        <p:nvSpPr>
          <p:cNvPr id="80" name="矩形: 圆角 79">
            <a:extLst>
              <a:ext uri="{FF2B5EF4-FFF2-40B4-BE49-F238E27FC236}">
                <a16:creationId xmlns:a16="http://schemas.microsoft.com/office/drawing/2014/main" id="{F1B58256-8FF8-8486-6C70-1C47EA05C39A}"/>
              </a:ext>
            </a:extLst>
          </p:cNvPr>
          <p:cNvSpPr/>
          <p:nvPr>
            <p:custDataLst>
              <p:tags r:id="rId1"/>
            </p:custDataLst>
          </p:nvPr>
        </p:nvSpPr>
        <p:spPr>
          <a:xfrm>
            <a:off x="471777" y="541252"/>
            <a:ext cx="711905" cy="711905"/>
          </a:xfrm>
          <a:prstGeom prst="roundRect">
            <a:avLst>
              <a:gd name="adj" fmla="val 16667"/>
            </a:avLst>
          </a:prstGeom>
          <a:blipFill dpi="0" rotWithShape="1">
            <a:blip r:embed="rId7">
              <a:extLst>
                <a:ext uri="{BEBA8EAE-BF5A-486C-A8C5-ECC9F3942E4B}">
                  <a14:imgProps xmlns:a14="http://schemas.microsoft.com/office/drawing/2010/main">
                    <a14:imgLayer r:embed="rId8">
                      <a14:imgEffect>
                        <a14:artisticBlur radius="20"/>
                      </a14:imgEffect>
                      <a14:imgEffect>
                        <a14:brightnessContrast bright="5000"/>
                      </a14:imgEffect>
                    </a14:imgLayer>
                  </a14:imgProps>
                </a:ext>
              </a:extLst>
            </a:blip>
            <a:srcRect/>
            <a:stretch>
              <a:fillRect l="-80541" t="-76028" r="-1532047" b="-787303"/>
            </a:stretch>
          </a:blipFill>
          <a:ln w="6350">
            <a:gradFill>
              <a:gsLst>
                <a:gs pos="25000">
                  <a:schemeClr val="bg1"/>
                </a:gs>
                <a:gs pos="100000">
                  <a:schemeClr val="bg1">
                    <a:alpha val="0"/>
                  </a:schemeClr>
                </a:gs>
              </a:gsLst>
              <a:lin ang="1800000" scaled="0"/>
            </a:gra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4769" tIns="22384" rIns="44769" bIns="22384"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文本框 80">
            <a:extLst>
              <a:ext uri="{FF2B5EF4-FFF2-40B4-BE49-F238E27FC236}">
                <a16:creationId xmlns:a16="http://schemas.microsoft.com/office/drawing/2014/main" id="{5A507EA6-CD55-8027-3BD2-DA5B30F537E7}"/>
              </a:ext>
            </a:extLst>
          </p:cNvPr>
          <p:cNvSpPr txBox="1"/>
          <p:nvPr>
            <p:custDataLst>
              <p:tags r:id="rId2"/>
            </p:custDataLst>
          </p:nvPr>
        </p:nvSpPr>
        <p:spPr>
          <a:xfrm>
            <a:off x="434519" y="604966"/>
            <a:ext cx="786420" cy="704192"/>
          </a:xfrm>
          <a:prstGeom prst="rect">
            <a:avLst/>
          </a:prstGeom>
          <a:noFill/>
          <a:effectLst/>
        </p:spPr>
        <p:txBody>
          <a:bodyPr wrap="none" lIns="87782" tIns="43891" rIns="87782" bIns="43891" rtlCol="0">
            <a:noAutofit/>
          </a:bodyPr>
          <a:lstStyle/>
          <a:p>
            <a:pPr algn="ctr"/>
            <a:r>
              <a:rPr lang="en-US" altLang="zh-CN"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rPr>
              <a:t>04</a:t>
            </a:r>
            <a:endParaRPr lang="zh-CN" altLang="en-US" sz="4000" dirty="0">
              <a:solidFill>
                <a:schemeClr val="bg1"/>
              </a:solidFill>
              <a:effectLst>
                <a:outerShdw blurRad="36576" dist="36576" dir="2700000" algn="tl">
                  <a:srgbClr val="000000">
                    <a:alpha val="43137"/>
                  </a:srgbClr>
                </a:outerShdw>
              </a:effectLst>
              <a:latin typeface="一品创享体" panose="02000000000000000000" pitchFamily="2" charset="-122"/>
              <a:ea typeface="一品创享体" panose="02000000000000000000" pitchFamily="2" charset="-122"/>
            </a:endParaRPr>
          </a:p>
        </p:txBody>
      </p:sp>
      <p:grpSp>
        <p:nvGrpSpPr>
          <p:cNvPr id="82" name="组合 81">
            <a:extLst>
              <a:ext uri="{FF2B5EF4-FFF2-40B4-BE49-F238E27FC236}">
                <a16:creationId xmlns:a16="http://schemas.microsoft.com/office/drawing/2014/main" id="{E8B1C35E-C7CF-9896-E482-4EEC6FA7EFA8}"/>
              </a:ext>
            </a:extLst>
          </p:cNvPr>
          <p:cNvGrpSpPr/>
          <p:nvPr/>
        </p:nvGrpSpPr>
        <p:grpSpPr>
          <a:xfrm>
            <a:off x="1317126" y="997974"/>
            <a:ext cx="3134777" cy="65290"/>
            <a:chOff x="4886811" y="-690996"/>
            <a:chExt cx="3134777" cy="65290"/>
          </a:xfrm>
        </p:grpSpPr>
        <p:cxnSp>
          <p:nvCxnSpPr>
            <p:cNvPr id="83" name="直接连接符 82">
              <a:extLst>
                <a:ext uri="{FF2B5EF4-FFF2-40B4-BE49-F238E27FC236}">
                  <a16:creationId xmlns:a16="http://schemas.microsoft.com/office/drawing/2014/main" id="{F178E043-19FD-26BB-D413-9B4474FD82F7}"/>
                </a:ext>
              </a:extLst>
            </p:cNvPr>
            <p:cNvCxnSpPr>
              <a:cxnSpLocks/>
            </p:cNvCxnSpPr>
            <p:nvPr/>
          </p:nvCxnSpPr>
          <p:spPr>
            <a:xfrm>
              <a:off x="4939283" y="-658349"/>
              <a:ext cx="3069494" cy="0"/>
            </a:xfrm>
            <a:prstGeom prst="line">
              <a:avLst/>
            </a:prstGeom>
            <a:ln w="1865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EB040BA5-CF92-EF13-2844-3C1F66AE6004}"/>
                </a:ext>
              </a:extLst>
            </p:cNvPr>
            <p:cNvGrpSpPr/>
            <p:nvPr/>
          </p:nvGrpSpPr>
          <p:grpSpPr>
            <a:xfrm rot="5400000">
              <a:off x="6421555" y="-2225740"/>
              <a:ext cx="65290" cy="3134777"/>
              <a:chOff x="11911010" y="2111690"/>
              <a:chExt cx="65290" cy="3134777"/>
            </a:xfrm>
          </p:grpSpPr>
          <p:grpSp>
            <p:nvGrpSpPr>
              <p:cNvPr id="85" name="组合 84">
                <a:extLst>
                  <a:ext uri="{FF2B5EF4-FFF2-40B4-BE49-F238E27FC236}">
                    <a16:creationId xmlns:a16="http://schemas.microsoft.com/office/drawing/2014/main" id="{757AED1C-B034-0917-8709-5F4A61143EB3}"/>
                  </a:ext>
                </a:extLst>
              </p:cNvPr>
              <p:cNvGrpSpPr/>
              <p:nvPr/>
            </p:nvGrpSpPr>
            <p:grpSpPr>
              <a:xfrm>
                <a:off x="11911010" y="2111690"/>
                <a:ext cx="65277" cy="65277"/>
                <a:chOff x="11911010" y="2111690"/>
                <a:chExt cx="65277" cy="65277"/>
              </a:xfrm>
            </p:grpSpPr>
            <p:sp>
              <p:nvSpPr>
                <p:cNvPr id="93" name="矩形 92">
                  <a:extLst>
                    <a:ext uri="{FF2B5EF4-FFF2-40B4-BE49-F238E27FC236}">
                      <a16:creationId xmlns:a16="http://schemas.microsoft.com/office/drawing/2014/main" id="{BD3AE900-4841-4438-8EDF-90B7EF635B41}"/>
                    </a:ext>
                  </a:extLst>
                </p:cNvPr>
                <p:cNvSpPr/>
                <p:nvPr/>
              </p:nvSpPr>
              <p:spPr>
                <a:xfrm>
                  <a:off x="11911010" y="2111690"/>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矩形 93">
                  <a:extLst>
                    <a:ext uri="{FF2B5EF4-FFF2-40B4-BE49-F238E27FC236}">
                      <a16:creationId xmlns:a16="http://schemas.microsoft.com/office/drawing/2014/main" id="{BAC8B6F1-EBC4-7D80-6D4C-EF69EB0A16BA}"/>
                    </a:ext>
                  </a:extLst>
                </p:cNvPr>
                <p:cNvSpPr/>
                <p:nvPr/>
              </p:nvSpPr>
              <p:spPr>
                <a:xfrm>
                  <a:off x="11925007" y="2125173"/>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6" name="组合 85">
                <a:extLst>
                  <a:ext uri="{FF2B5EF4-FFF2-40B4-BE49-F238E27FC236}">
                    <a16:creationId xmlns:a16="http://schemas.microsoft.com/office/drawing/2014/main" id="{1622622B-36CB-A747-7CA3-3D083E7F8B96}"/>
                  </a:ext>
                </a:extLst>
              </p:cNvPr>
              <p:cNvGrpSpPr/>
              <p:nvPr/>
            </p:nvGrpSpPr>
            <p:grpSpPr>
              <a:xfrm>
                <a:off x="11911017" y="3595666"/>
                <a:ext cx="65277" cy="65277"/>
                <a:chOff x="11911017" y="564081"/>
                <a:chExt cx="65277" cy="65277"/>
              </a:xfrm>
            </p:grpSpPr>
            <p:sp>
              <p:nvSpPr>
                <p:cNvPr id="90" name="矩形 89">
                  <a:extLst>
                    <a:ext uri="{FF2B5EF4-FFF2-40B4-BE49-F238E27FC236}">
                      <a16:creationId xmlns:a16="http://schemas.microsoft.com/office/drawing/2014/main" id="{80545A89-0DA5-D00F-9AAC-BB7E2ECC6F17}"/>
                    </a:ext>
                  </a:extLst>
                </p:cNvPr>
                <p:cNvSpPr/>
                <p:nvPr/>
              </p:nvSpPr>
              <p:spPr>
                <a:xfrm>
                  <a:off x="11911017" y="564081"/>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矩形 90">
                  <a:extLst>
                    <a:ext uri="{FF2B5EF4-FFF2-40B4-BE49-F238E27FC236}">
                      <a16:creationId xmlns:a16="http://schemas.microsoft.com/office/drawing/2014/main" id="{8EF4B2D4-02FF-256E-885E-5922A6E2D86A}"/>
                    </a:ext>
                  </a:extLst>
                </p:cNvPr>
                <p:cNvSpPr/>
                <p:nvPr/>
              </p:nvSpPr>
              <p:spPr>
                <a:xfrm>
                  <a:off x="11925008" y="577560"/>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86">
                <a:extLst>
                  <a:ext uri="{FF2B5EF4-FFF2-40B4-BE49-F238E27FC236}">
                    <a16:creationId xmlns:a16="http://schemas.microsoft.com/office/drawing/2014/main" id="{258DBA62-1825-4935-BBC2-BBA38163F98F}"/>
                  </a:ext>
                </a:extLst>
              </p:cNvPr>
              <p:cNvGrpSpPr/>
              <p:nvPr/>
            </p:nvGrpSpPr>
            <p:grpSpPr>
              <a:xfrm>
                <a:off x="11911023" y="5181190"/>
                <a:ext cx="65277" cy="65277"/>
                <a:chOff x="11911023" y="-1089435"/>
                <a:chExt cx="65277" cy="65277"/>
              </a:xfrm>
            </p:grpSpPr>
            <p:sp>
              <p:nvSpPr>
                <p:cNvPr id="88" name="矩形 87">
                  <a:extLst>
                    <a:ext uri="{FF2B5EF4-FFF2-40B4-BE49-F238E27FC236}">
                      <a16:creationId xmlns:a16="http://schemas.microsoft.com/office/drawing/2014/main" id="{400A213F-20FD-BEFA-66E3-42DC49839506}"/>
                    </a:ext>
                  </a:extLst>
                </p:cNvPr>
                <p:cNvSpPr/>
                <p:nvPr/>
              </p:nvSpPr>
              <p:spPr>
                <a:xfrm>
                  <a:off x="11911023" y="-1089435"/>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矩形 88">
                  <a:extLst>
                    <a:ext uri="{FF2B5EF4-FFF2-40B4-BE49-F238E27FC236}">
                      <a16:creationId xmlns:a16="http://schemas.microsoft.com/office/drawing/2014/main" id="{EFC7DF35-5400-898D-71A4-71B6DB49FF26}"/>
                    </a:ext>
                  </a:extLst>
                </p:cNvPr>
                <p:cNvSpPr/>
                <p:nvPr/>
              </p:nvSpPr>
              <p:spPr>
                <a:xfrm>
                  <a:off x="11925017" y="-1075960"/>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95" name="组合 94">
            <a:extLst>
              <a:ext uri="{FF2B5EF4-FFF2-40B4-BE49-F238E27FC236}">
                <a16:creationId xmlns:a16="http://schemas.microsoft.com/office/drawing/2014/main" id="{52EFE3D0-24DA-FC91-620A-EC6A5C7E02D5}"/>
              </a:ext>
            </a:extLst>
          </p:cNvPr>
          <p:cNvGrpSpPr/>
          <p:nvPr/>
        </p:nvGrpSpPr>
        <p:grpSpPr>
          <a:xfrm>
            <a:off x="1323008" y="460813"/>
            <a:ext cx="3134780" cy="65293"/>
            <a:chOff x="4892693" y="-1086060"/>
            <a:chExt cx="3134780" cy="65293"/>
          </a:xfrm>
        </p:grpSpPr>
        <p:cxnSp>
          <p:nvCxnSpPr>
            <p:cNvPr id="96" name="直接连接符 95">
              <a:extLst>
                <a:ext uri="{FF2B5EF4-FFF2-40B4-BE49-F238E27FC236}">
                  <a16:creationId xmlns:a16="http://schemas.microsoft.com/office/drawing/2014/main" id="{14D47967-D221-DE8A-259E-80D277DE1CC2}"/>
                </a:ext>
              </a:extLst>
            </p:cNvPr>
            <p:cNvCxnSpPr>
              <a:cxnSpLocks/>
            </p:cNvCxnSpPr>
            <p:nvPr/>
          </p:nvCxnSpPr>
          <p:spPr>
            <a:xfrm>
              <a:off x="4939283" y="-1053412"/>
              <a:ext cx="3069494" cy="0"/>
            </a:xfrm>
            <a:prstGeom prst="line">
              <a:avLst/>
            </a:prstGeom>
            <a:ln w="1865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681ED98E-1161-661A-E15F-2325068BF2C2}"/>
                </a:ext>
              </a:extLst>
            </p:cNvPr>
            <p:cNvGrpSpPr/>
            <p:nvPr/>
          </p:nvGrpSpPr>
          <p:grpSpPr>
            <a:xfrm rot="5400000">
              <a:off x="6427436" y="-2620803"/>
              <a:ext cx="65293" cy="3134780"/>
              <a:chOff x="11515942" y="2105801"/>
              <a:chExt cx="65293" cy="3134780"/>
            </a:xfrm>
          </p:grpSpPr>
          <p:grpSp>
            <p:nvGrpSpPr>
              <p:cNvPr id="98" name="组合 97">
                <a:extLst>
                  <a:ext uri="{FF2B5EF4-FFF2-40B4-BE49-F238E27FC236}">
                    <a16:creationId xmlns:a16="http://schemas.microsoft.com/office/drawing/2014/main" id="{50ED8CEB-B9D0-63C4-F439-CA66718836B6}"/>
                  </a:ext>
                </a:extLst>
              </p:cNvPr>
              <p:cNvGrpSpPr/>
              <p:nvPr/>
            </p:nvGrpSpPr>
            <p:grpSpPr>
              <a:xfrm>
                <a:off x="11515942" y="2105801"/>
                <a:ext cx="65277" cy="65277"/>
                <a:chOff x="11515942" y="2105801"/>
                <a:chExt cx="65277" cy="65277"/>
              </a:xfrm>
            </p:grpSpPr>
            <p:sp>
              <p:nvSpPr>
                <p:cNvPr id="105" name="矩形 104">
                  <a:extLst>
                    <a:ext uri="{FF2B5EF4-FFF2-40B4-BE49-F238E27FC236}">
                      <a16:creationId xmlns:a16="http://schemas.microsoft.com/office/drawing/2014/main" id="{963A346E-1272-A3DD-6B2E-E06857BE542E}"/>
                    </a:ext>
                  </a:extLst>
                </p:cNvPr>
                <p:cNvSpPr/>
                <p:nvPr/>
              </p:nvSpPr>
              <p:spPr>
                <a:xfrm>
                  <a:off x="11515942" y="2105801"/>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矩形 105">
                  <a:extLst>
                    <a:ext uri="{FF2B5EF4-FFF2-40B4-BE49-F238E27FC236}">
                      <a16:creationId xmlns:a16="http://schemas.microsoft.com/office/drawing/2014/main" id="{31BB632E-1670-B007-90BF-B1F6106A2E15}"/>
                    </a:ext>
                  </a:extLst>
                </p:cNvPr>
                <p:cNvSpPr/>
                <p:nvPr/>
              </p:nvSpPr>
              <p:spPr>
                <a:xfrm>
                  <a:off x="11529942" y="2121806"/>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9" name="组合 98">
                <a:extLst>
                  <a:ext uri="{FF2B5EF4-FFF2-40B4-BE49-F238E27FC236}">
                    <a16:creationId xmlns:a16="http://schemas.microsoft.com/office/drawing/2014/main" id="{FF7C47D9-CF54-3A88-E385-7355FE993E7D}"/>
                  </a:ext>
                </a:extLst>
              </p:cNvPr>
              <p:cNvGrpSpPr/>
              <p:nvPr/>
            </p:nvGrpSpPr>
            <p:grpSpPr>
              <a:xfrm>
                <a:off x="11515951" y="3589783"/>
                <a:ext cx="65277" cy="65277"/>
                <a:chOff x="11515951" y="558198"/>
                <a:chExt cx="65277" cy="65277"/>
              </a:xfrm>
            </p:grpSpPr>
            <p:sp>
              <p:nvSpPr>
                <p:cNvPr id="103" name="矩形 102">
                  <a:extLst>
                    <a:ext uri="{FF2B5EF4-FFF2-40B4-BE49-F238E27FC236}">
                      <a16:creationId xmlns:a16="http://schemas.microsoft.com/office/drawing/2014/main" id="{8A199644-7D41-7116-089D-D1524BDB0206}"/>
                    </a:ext>
                  </a:extLst>
                </p:cNvPr>
                <p:cNvSpPr/>
                <p:nvPr/>
              </p:nvSpPr>
              <p:spPr>
                <a:xfrm>
                  <a:off x="11515951" y="558198"/>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矩形 103">
                  <a:extLst>
                    <a:ext uri="{FF2B5EF4-FFF2-40B4-BE49-F238E27FC236}">
                      <a16:creationId xmlns:a16="http://schemas.microsoft.com/office/drawing/2014/main" id="{857A200C-6279-8A39-8F93-23A42B2AFB51}"/>
                    </a:ext>
                  </a:extLst>
                </p:cNvPr>
                <p:cNvSpPr/>
                <p:nvPr/>
              </p:nvSpPr>
              <p:spPr>
                <a:xfrm>
                  <a:off x="11529943" y="574196"/>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0" name="组合 99">
                <a:extLst>
                  <a:ext uri="{FF2B5EF4-FFF2-40B4-BE49-F238E27FC236}">
                    <a16:creationId xmlns:a16="http://schemas.microsoft.com/office/drawing/2014/main" id="{05BBC2E1-E590-0962-C3DC-1A634AB8C0EE}"/>
                  </a:ext>
                </a:extLst>
              </p:cNvPr>
              <p:cNvGrpSpPr/>
              <p:nvPr/>
            </p:nvGrpSpPr>
            <p:grpSpPr>
              <a:xfrm>
                <a:off x="11515958" y="5175304"/>
                <a:ext cx="65277" cy="65277"/>
                <a:chOff x="11515958" y="-1095321"/>
                <a:chExt cx="65277" cy="65277"/>
              </a:xfrm>
            </p:grpSpPr>
            <p:sp>
              <p:nvSpPr>
                <p:cNvPr id="101" name="矩形 100">
                  <a:extLst>
                    <a:ext uri="{FF2B5EF4-FFF2-40B4-BE49-F238E27FC236}">
                      <a16:creationId xmlns:a16="http://schemas.microsoft.com/office/drawing/2014/main" id="{F4A195A3-0003-2FD3-B137-CE239D15CFEA}"/>
                    </a:ext>
                  </a:extLst>
                </p:cNvPr>
                <p:cNvSpPr/>
                <p:nvPr/>
              </p:nvSpPr>
              <p:spPr>
                <a:xfrm>
                  <a:off x="11515958" y="-1095321"/>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矩形 101">
                  <a:extLst>
                    <a:ext uri="{FF2B5EF4-FFF2-40B4-BE49-F238E27FC236}">
                      <a16:creationId xmlns:a16="http://schemas.microsoft.com/office/drawing/2014/main" id="{1FC77A8C-34F4-BE7D-32C1-920479010AE9}"/>
                    </a:ext>
                  </a:extLst>
                </p:cNvPr>
                <p:cNvSpPr/>
                <p:nvPr/>
              </p:nvSpPr>
              <p:spPr>
                <a:xfrm>
                  <a:off x="11529952" y="-1079320"/>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107" name="组合 106">
            <a:extLst>
              <a:ext uri="{FF2B5EF4-FFF2-40B4-BE49-F238E27FC236}">
                <a16:creationId xmlns:a16="http://schemas.microsoft.com/office/drawing/2014/main" id="{B9965FE0-B685-F784-F34D-7AA58CE7DD9D}"/>
              </a:ext>
            </a:extLst>
          </p:cNvPr>
          <p:cNvGrpSpPr/>
          <p:nvPr/>
        </p:nvGrpSpPr>
        <p:grpSpPr>
          <a:xfrm>
            <a:off x="1312849" y="1279007"/>
            <a:ext cx="3134780" cy="65295"/>
            <a:chOff x="4892694" y="-509077"/>
            <a:chExt cx="3134780" cy="65295"/>
          </a:xfrm>
        </p:grpSpPr>
        <p:cxnSp>
          <p:nvCxnSpPr>
            <p:cNvPr id="108" name="直接连接符 107">
              <a:extLst>
                <a:ext uri="{FF2B5EF4-FFF2-40B4-BE49-F238E27FC236}">
                  <a16:creationId xmlns:a16="http://schemas.microsoft.com/office/drawing/2014/main" id="{ABC5583D-33E4-F6AC-DF10-9BBED4765F6B}"/>
                </a:ext>
              </a:extLst>
            </p:cNvPr>
            <p:cNvCxnSpPr>
              <a:cxnSpLocks/>
            </p:cNvCxnSpPr>
            <p:nvPr/>
          </p:nvCxnSpPr>
          <p:spPr>
            <a:xfrm>
              <a:off x="4939283" y="-476427"/>
              <a:ext cx="3069494" cy="0"/>
            </a:xfrm>
            <a:prstGeom prst="line">
              <a:avLst/>
            </a:prstGeom>
            <a:ln w="1865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9" name="组合 108">
              <a:extLst>
                <a:ext uri="{FF2B5EF4-FFF2-40B4-BE49-F238E27FC236}">
                  <a16:creationId xmlns:a16="http://schemas.microsoft.com/office/drawing/2014/main" id="{EE2AC063-F73F-CE4B-0FA5-2F48AF91D044}"/>
                </a:ext>
              </a:extLst>
            </p:cNvPr>
            <p:cNvGrpSpPr/>
            <p:nvPr/>
          </p:nvGrpSpPr>
          <p:grpSpPr>
            <a:xfrm rot="5400000">
              <a:off x="6427436" y="-2043819"/>
              <a:ext cx="65295" cy="3134780"/>
              <a:chOff x="12092964" y="2105839"/>
              <a:chExt cx="65295" cy="3134780"/>
            </a:xfrm>
          </p:grpSpPr>
          <p:grpSp>
            <p:nvGrpSpPr>
              <p:cNvPr id="110" name="组合 109">
                <a:extLst>
                  <a:ext uri="{FF2B5EF4-FFF2-40B4-BE49-F238E27FC236}">
                    <a16:creationId xmlns:a16="http://schemas.microsoft.com/office/drawing/2014/main" id="{738B633F-1B9B-F5ED-7A26-B1FF3F2FF8B6}"/>
                  </a:ext>
                </a:extLst>
              </p:cNvPr>
              <p:cNvGrpSpPr/>
              <p:nvPr/>
            </p:nvGrpSpPr>
            <p:grpSpPr>
              <a:xfrm>
                <a:off x="12092964" y="2105839"/>
                <a:ext cx="65277" cy="65277"/>
                <a:chOff x="12092964" y="2105839"/>
                <a:chExt cx="65277" cy="65277"/>
              </a:xfrm>
            </p:grpSpPr>
            <p:sp>
              <p:nvSpPr>
                <p:cNvPr id="117" name="矩形 116">
                  <a:extLst>
                    <a:ext uri="{FF2B5EF4-FFF2-40B4-BE49-F238E27FC236}">
                      <a16:creationId xmlns:a16="http://schemas.microsoft.com/office/drawing/2014/main" id="{287E31C7-634C-69B8-690B-03BF02F198B6}"/>
                    </a:ext>
                  </a:extLst>
                </p:cNvPr>
                <p:cNvSpPr/>
                <p:nvPr/>
              </p:nvSpPr>
              <p:spPr>
                <a:xfrm>
                  <a:off x="12092964" y="2105839"/>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矩形 146">
                  <a:extLst>
                    <a:ext uri="{FF2B5EF4-FFF2-40B4-BE49-F238E27FC236}">
                      <a16:creationId xmlns:a16="http://schemas.microsoft.com/office/drawing/2014/main" id="{3B454219-A0EB-BAE8-D6E2-FBC6FF2791B0}"/>
                    </a:ext>
                  </a:extLst>
                </p:cNvPr>
                <p:cNvSpPr/>
                <p:nvPr/>
              </p:nvSpPr>
              <p:spPr>
                <a:xfrm>
                  <a:off x="12106962" y="2121844"/>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1" name="组合 110">
                <a:extLst>
                  <a:ext uri="{FF2B5EF4-FFF2-40B4-BE49-F238E27FC236}">
                    <a16:creationId xmlns:a16="http://schemas.microsoft.com/office/drawing/2014/main" id="{8F9F0A80-4CA4-0ABE-1153-EC8297470167}"/>
                  </a:ext>
                </a:extLst>
              </p:cNvPr>
              <p:cNvGrpSpPr/>
              <p:nvPr/>
            </p:nvGrpSpPr>
            <p:grpSpPr>
              <a:xfrm>
                <a:off x="12092972" y="3589815"/>
                <a:ext cx="65277" cy="65277"/>
                <a:chOff x="12092972" y="558230"/>
                <a:chExt cx="65277" cy="65277"/>
              </a:xfrm>
            </p:grpSpPr>
            <p:sp>
              <p:nvSpPr>
                <p:cNvPr id="115" name="矩形 114">
                  <a:extLst>
                    <a:ext uri="{FF2B5EF4-FFF2-40B4-BE49-F238E27FC236}">
                      <a16:creationId xmlns:a16="http://schemas.microsoft.com/office/drawing/2014/main" id="{11EB38B6-F358-1429-36FF-E2E76F959CA9}"/>
                    </a:ext>
                  </a:extLst>
                </p:cNvPr>
                <p:cNvSpPr/>
                <p:nvPr/>
              </p:nvSpPr>
              <p:spPr>
                <a:xfrm>
                  <a:off x="12092972" y="558230"/>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矩形 115">
                  <a:extLst>
                    <a:ext uri="{FF2B5EF4-FFF2-40B4-BE49-F238E27FC236}">
                      <a16:creationId xmlns:a16="http://schemas.microsoft.com/office/drawing/2014/main" id="{C8C68DC1-317F-10FF-6DE5-AD0A95FA11B3}"/>
                    </a:ext>
                  </a:extLst>
                </p:cNvPr>
                <p:cNvSpPr/>
                <p:nvPr/>
              </p:nvSpPr>
              <p:spPr>
                <a:xfrm>
                  <a:off x="12106963" y="574232"/>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2" name="组合 111">
                <a:extLst>
                  <a:ext uri="{FF2B5EF4-FFF2-40B4-BE49-F238E27FC236}">
                    <a16:creationId xmlns:a16="http://schemas.microsoft.com/office/drawing/2014/main" id="{B3F52A7F-292B-8559-7907-23A82C99CF92}"/>
                  </a:ext>
                </a:extLst>
              </p:cNvPr>
              <p:cNvGrpSpPr/>
              <p:nvPr/>
            </p:nvGrpSpPr>
            <p:grpSpPr>
              <a:xfrm>
                <a:off x="12092982" y="5175342"/>
                <a:ext cx="65277" cy="65277"/>
                <a:chOff x="12092982" y="-1095283"/>
                <a:chExt cx="65277" cy="65277"/>
              </a:xfrm>
            </p:grpSpPr>
            <p:sp>
              <p:nvSpPr>
                <p:cNvPr id="113" name="矩形 112">
                  <a:extLst>
                    <a:ext uri="{FF2B5EF4-FFF2-40B4-BE49-F238E27FC236}">
                      <a16:creationId xmlns:a16="http://schemas.microsoft.com/office/drawing/2014/main" id="{3348B4E0-B3F6-999A-8D8F-7800DF18803B}"/>
                    </a:ext>
                  </a:extLst>
                </p:cNvPr>
                <p:cNvSpPr/>
                <p:nvPr/>
              </p:nvSpPr>
              <p:spPr>
                <a:xfrm>
                  <a:off x="12092982" y="-1095283"/>
                  <a:ext cx="65277" cy="65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矩形 113">
                  <a:extLst>
                    <a:ext uri="{FF2B5EF4-FFF2-40B4-BE49-F238E27FC236}">
                      <a16:creationId xmlns:a16="http://schemas.microsoft.com/office/drawing/2014/main" id="{0D58954E-B765-0DED-BDA5-35054BE78905}"/>
                    </a:ext>
                  </a:extLst>
                </p:cNvPr>
                <p:cNvSpPr/>
                <p:nvPr/>
              </p:nvSpPr>
              <p:spPr>
                <a:xfrm>
                  <a:off x="12106974" y="-1079284"/>
                  <a:ext cx="37300" cy="37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4760" tIns="22379" rIns="44760" bIns="22379" rtlCol="0" anchor="ctr"/>
                <a:lstStyle/>
                <a:p>
                  <a:pPr algn="ctr"/>
                  <a:endParaRPr lang="zh-CN" altLang="en-US" sz="881">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sp>
        <p:nvSpPr>
          <p:cNvPr id="72" name="矩形: 圆角 71">
            <a:extLst>
              <a:ext uri="{FF2B5EF4-FFF2-40B4-BE49-F238E27FC236}">
                <a16:creationId xmlns:a16="http://schemas.microsoft.com/office/drawing/2014/main" id="{5065AA9C-14B3-4C12-D5A4-894E87BCD49E}"/>
              </a:ext>
            </a:extLst>
          </p:cNvPr>
          <p:cNvSpPr/>
          <p:nvPr/>
        </p:nvSpPr>
        <p:spPr>
          <a:xfrm>
            <a:off x="929957" y="1805960"/>
            <a:ext cx="7226758" cy="2259197"/>
          </a:xfrm>
          <a:prstGeom prst="roundRect">
            <a:avLst/>
          </a:prstGeom>
          <a:blipFill dpi="0" rotWithShape="1">
            <a:blip r:embed="rId9">
              <a:extLst>
                <a:ext uri="{BEBA8EAE-BF5A-486C-A8C5-ECC9F3942E4B}">
                  <a14:imgProps xmlns:a14="http://schemas.microsoft.com/office/drawing/2010/main">
                    <a14:imgLayer r:embed="rId10">
                      <a14:imgEffect>
                        <a14:artisticBlur radius="20"/>
                      </a14:imgEffect>
                      <a14:imgEffect>
                        <a14:brightnessContrast bright="5000"/>
                      </a14:imgEffect>
                    </a14:imgLayer>
                  </a14:imgProps>
                </a:ext>
              </a:extLst>
            </a:blip>
            <a:srcRect/>
            <a:stretch>
              <a:fillRect l="-12868" t="-81062" r="-55838" b="-122497"/>
            </a:stretch>
          </a:blipFill>
          <a:ln w="9525">
            <a:gradFill>
              <a:gsLst>
                <a:gs pos="0">
                  <a:schemeClr val="bg1"/>
                </a:gs>
                <a:gs pos="49000">
                  <a:schemeClr val="bg1"/>
                </a:gs>
                <a:gs pos="100000">
                  <a:schemeClr val="bg1">
                    <a:alpha val="47000"/>
                  </a:schemeClr>
                </a:gs>
              </a:gsLst>
              <a:lin ang="13200000" scaled="0"/>
            </a:gradFill>
          </a:ln>
          <a:effectLst>
            <a:outerShdw blurRad="152400" dist="88900" dir="540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3" name="矩形: 圆角 72">
            <a:extLst>
              <a:ext uri="{FF2B5EF4-FFF2-40B4-BE49-F238E27FC236}">
                <a16:creationId xmlns:a16="http://schemas.microsoft.com/office/drawing/2014/main" id="{9C7B3710-6868-B6BC-C7EB-B970A74CD0E1}"/>
              </a:ext>
            </a:extLst>
          </p:cNvPr>
          <p:cNvSpPr/>
          <p:nvPr/>
        </p:nvSpPr>
        <p:spPr>
          <a:xfrm>
            <a:off x="929957" y="4193865"/>
            <a:ext cx="10332086" cy="1740956"/>
          </a:xfrm>
          <a:prstGeom prst="roundRect">
            <a:avLst/>
          </a:prstGeom>
          <a:blipFill dpi="0" rotWithShape="1">
            <a:blip r:embed="rId11">
              <a:extLst>
                <a:ext uri="{BEBA8EAE-BF5A-486C-A8C5-ECC9F3942E4B}">
                  <a14:imgProps xmlns:a14="http://schemas.microsoft.com/office/drawing/2010/main">
                    <a14:imgLayer r:embed="rId12">
                      <a14:imgEffect>
                        <a14:artisticBlur radius="20"/>
                      </a14:imgEffect>
                      <a14:imgEffect>
                        <a14:brightnessContrast bright="5000"/>
                      </a14:imgEffect>
                    </a14:imgLayer>
                  </a14:imgProps>
                </a:ext>
              </a:extLst>
            </a:blip>
            <a:srcRect/>
            <a:stretch>
              <a:fillRect l="-9001" t="-240895" r="-9001" b="-53027"/>
            </a:stretch>
          </a:blipFill>
          <a:ln w="9525">
            <a:gradFill>
              <a:gsLst>
                <a:gs pos="0">
                  <a:schemeClr val="bg1"/>
                </a:gs>
                <a:gs pos="49000">
                  <a:schemeClr val="bg1"/>
                </a:gs>
                <a:gs pos="100000">
                  <a:schemeClr val="bg1">
                    <a:alpha val="47000"/>
                  </a:schemeClr>
                </a:gs>
              </a:gsLst>
              <a:lin ang="13200000" scaled="0"/>
            </a:gradFill>
          </a:ln>
          <a:effectLst>
            <a:outerShdw blurRad="152400" dist="88900" dir="540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74" name="矩形: 圆角 73">
            <a:extLst>
              <a:ext uri="{FF2B5EF4-FFF2-40B4-BE49-F238E27FC236}">
                <a16:creationId xmlns:a16="http://schemas.microsoft.com/office/drawing/2014/main" id="{0D3AC4CA-A678-8FF2-5A6C-7870409FFE27}"/>
              </a:ext>
            </a:extLst>
          </p:cNvPr>
          <p:cNvSpPr/>
          <p:nvPr/>
        </p:nvSpPr>
        <p:spPr>
          <a:xfrm>
            <a:off x="8256097" y="1805960"/>
            <a:ext cx="3005946" cy="2259197"/>
          </a:xfrm>
          <a:prstGeom prst="roundRect">
            <a:avLst/>
          </a:prstGeom>
          <a:blipFill dpi="0" rotWithShape="1">
            <a:blip r:embed="rId13">
              <a:extLst>
                <a:ext uri="{BEBA8EAE-BF5A-486C-A8C5-ECC9F3942E4B}">
                  <a14:imgProps xmlns:a14="http://schemas.microsoft.com/office/drawing/2010/main">
                    <a14:imgLayer r:embed="rId14">
                      <a14:imgEffect>
                        <a14:artisticBlur radius="20"/>
                      </a14:imgEffect>
                      <a14:imgEffect>
                        <a14:brightnessContrast bright="5000"/>
                      </a14:imgEffect>
                    </a14:imgLayer>
                  </a14:imgProps>
                </a:ext>
              </a:extLst>
            </a:blip>
            <a:srcRect/>
            <a:stretch>
              <a:fillRect l="-274659" t="-81062" r="-30937" b="-122497"/>
            </a:stretch>
          </a:blipFill>
          <a:ln w="9525">
            <a:gradFill>
              <a:gsLst>
                <a:gs pos="0">
                  <a:schemeClr val="bg1"/>
                </a:gs>
                <a:gs pos="49000">
                  <a:schemeClr val="bg1"/>
                </a:gs>
                <a:gs pos="100000">
                  <a:schemeClr val="bg1">
                    <a:alpha val="47000"/>
                  </a:schemeClr>
                </a:gs>
              </a:gsLst>
              <a:lin ang="13200000" scaled="0"/>
            </a:gradFill>
          </a:ln>
          <a:effectLst>
            <a:outerShdw blurRad="152400" dist="88900" dir="540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graphicFrame>
        <p:nvGraphicFramePr>
          <p:cNvPr id="75" name="图表 74">
            <a:extLst>
              <a:ext uri="{FF2B5EF4-FFF2-40B4-BE49-F238E27FC236}">
                <a16:creationId xmlns:a16="http://schemas.microsoft.com/office/drawing/2014/main" id="{EFC9EAC4-6CB0-6AC7-11AC-325B8CB02095}"/>
              </a:ext>
            </a:extLst>
          </p:cNvPr>
          <p:cNvGraphicFramePr/>
          <p:nvPr>
            <p:extLst>
              <p:ext uri="{D42A27DB-BD31-4B8C-83A1-F6EECF244321}">
                <p14:modId xmlns:p14="http://schemas.microsoft.com/office/powerpoint/2010/main" val="2150810277"/>
              </p:ext>
            </p:extLst>
          </p:nvPr>
        </p:nvGraphicFramePr>
        <p:xfrm>
          <a:off x="984226" y="2001745"/>
          <a:ext cx="1993082" cy="18442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6" name="图表 75">
            <a:extLst>
              <a:ext uri="{FF2B5EF4-FFF2-40B4-BE49-F238E27FC236}">
                <a16:creationId xmlns:a16="http://schemas.microsoft.com/office/drawing/2014/main" id="{42E4949D-9370-BE0D-26D0-3AF93DB892CC}"/>
              </a:ext>
            </a:extLst>
          </p:cNvPr>
          <p:cNvGraphicFramePr/>
          <p:nvPr>
            <p:extLst>
              <p:ext uri="{D42A27DB-BD31-4B8C-83A1-F6EECF244321}">
                <p14:modId xmlns:p14="http://schemas.microsoft.com/office/powerpoint/2010/main" val="667269565"/>
              </p:ext>
            </p:extLst>
          </p:nvPr>
        </p:nvGraphicFramePr>
        <p:xfrm>
          <a:off x="5200827" y="2001745"/>
          <a:ext cx="1993082" cy="18442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2" name="图表 91">
            <a:extLst>
              <a:ext uri="{FF2B5EF4-FFF2-40B4-BE49-F238E27FC236}">
                <a16:creationId xmlns:a16="http://schemas.microsoft.com/office/drawing/2014/main" id="{E0F59781-72FF-281C-8F57-189BFD89F93F}"/>
              </a:ext>
            </a:extLst>
          </p:cNvPr>
          <p:cNvGraphicFramePr/>
          <p:nvPr>
            <p:extLst>
              <p:ext uri="{D42A27DB-BD31-4B8C-83A1-F6EECF244321}">
                <p14:modId xmlns:p14="http://schemas.microsoft.com/office/powerpoint/2010/main" val="3980677985"/>
              </p:ext>
            </p:extLst>
          </p:nvPr>
        </p:nvGraphicFramePr>
        <p:xfrm>
          <a:off x="3092526" y="2001745"/>
          <a:ext cx="1993082" cy="1844268"/>
        </p:xfrm>
        <a:graphic>
          <a:graphicData uri="http://schemas.openxmlformats.org/drawingml/2006/chart">
            <c:chart xmlns:c="http://schemas.openxmlformats.org/drawingml/2006/chart" xmlns:r="http://schemas.openxmlformats.org/officeDocument/2006/relationships" r:id="rId17"/>
          </a:graphicData>
        </a:graphic>
      </p:graphicFrame>
      <p:sp>
        <p:nvSpPr>
          <p:cNvPr id="118" name="矩形 117">
            <a:extLst>
              <a:ext uri="{FF2B5EF4-FFF2-40B4-BE49-F238E27FC236}">
                <a16:creationId xmlns:a16="http://schemas.microsoft.com/office/drawing/2014/main" id="{F6E7068A-EE76-6752-13CE-FA7310A7467D}"/>
              </a:ext>
            </a:extLst>
          </p:cNvPr>
          <p:cNvSpPr/>
          <p:nvPr/>
        </p:nvSpPr>
        <p:spPr>
          <a:xfrm>
            <a:off x="8450432" y="2732956"/>
            <a:ext cx="2586418" cy="124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19" name="矩形 118">
            <a:extLst>
              <a:ext uri="{FF2B5EF4-FFF2-40B4-BE49-F238E27FC236}">
                <a16:creationId xmlns:a16="http://schemas.microsoft.com/office/drawing/2014/main" id="{083BF5DD-25FB-358B-78C1-EDAE6CCA3F4B}"/>
              </a:ext>
            </a:extLst>
          </p:cNvPr>
          <p:cNvSpPr/>
          <p:nvPr/>
        </p:nvSpPr>
        <p:spPr>
          <a:xfrm>
            <a:off x="8450432" y="2709333"/>
            <a:ext cx="1666317" cy="172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0" name="矩形 119">
            <a:extLst>
              <a:ext uri="{FF2B5EF4-FFF2-40B4-BE49-F238E27FC236}">
                <a16:creationId xmlns:a16="http://schemas.microsoft.com/office/drawing/2014/main" id="{221B0372-4109-22C4-9DDC-4E9F78F247AE}"/>
              </a:ext>
            </a:extLst>
          </p:cNvPr>
          <p:cNvSpPr/>
          <p:nvPr/>
        </p:nvSpPr>
        <p:spPr>
          <a:xfrm>
            <a:off x="8450432" y="3181277"/>
            <a:ext cx="2586418" cy="124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1" name="矩形 120">
            <a:extLst>
              <a:ext uri="{FF2B5EF4-FFF2-40B4-BE49-F238E27FC236}">
                <a16:creationId xmlns:a16="http://schemas.microsoft.com/office/drawing/2014/main" id="{2CC6DFCF-C7E2-A0D9-1694-96FBBD8A81A0}"/>
              </a:ext>
            </a:extLst>
          </p:cNvPr>
          <p:cNvSpPr/>
          <p:nvPr/>
        </p:nvSpPr>
        <p:spPr>
          <a:xfrm>
            <a:off x="8450433" y="3157654"/>
            <a:ext cx="1236594" cy="172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2" name="矩形 121">
            <a:extLst>
              <a:ext uri="{FF2B5EF4-FFF2-40B4-BE49-F238E27FC236}">
                <a16:creationId xmlns:a16="http://schemas.microsoft.com/office/drawing/2014/main" id="{C7680F4A-7689-07EF-98EC-3280058344B2}"/>
              </a:ext>
            </a:extLst>
          </p:cNvPr>
          <p:cNvSpPr/>
          <p:nvPr/>
        </p:nvSpPr>
        <p:spPr>
          <a:xfrm>
            <a:off x="8450432" y="3634433"/>
            <a:ext cx="2586418" cy="124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3" name="矩形 122">
            <a:extLst>
              <a:ext uri="{FF2B5EF4-FFF2-40B4-BE49-F238E27FC236}">
                <a16:creationId xmlns:a16="http://schemas.microsoft.com/office/drawing/2014/main" id="{043A08A2-DCD2-6919-390F-5122F4DD08D6}"/>
              </a:ext>
            </a:extLst>
          </p:cNvPr>
          <p:cNvSpPr/>
          <p:nvPr/>
        </p:nvSpPr>
        <p:spPr>
          <a:xfrm>
            <a:off x="8450432" y="3610810"/>
            <a:ext cx="1918380" cy="17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endParaRPr>
          </a:p>
        </p:txBody>
      </p:sp>
      <p:sp>
        <p:nvSpPr>
          <p:cNvPr id="124" name="文本框 123">
            <a:extLst>
              <a:ext uri="{FF2B5EF4-FFF2-40B4-BE49-F238E27FC236}">
                <a16:creationId xmlns:a16="http://schemas.microsoft.com/office/drawing/2014/main" id="{7FA39429-FDBB-5237-3EE1-7B9DC6EC3CD0}"/>
              </a:ext>
            </a:extLst>
          </p:cNvPr>
          <p:cNvSpPr txBox="1"/>
          <p:nvPr/>
        </p:nvSpPr>
        <p:spPr>
          <a:xfrm>
            <a:off x="1098165" y="4385950"/>
            <a:ext cx="1781257"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长期规划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5" name="文本框 124">
            <a:extLst>
              <a:ext uri="{FF2B5EF4-FFF2-40B4-BE49-F238E27FC236}">
                <a16:creationId xmlns:a16="http://schemas.microsoft.com/office/drawing/2014/main" id="{E7CB02AA-D9D9-A62A-EB84-F0BA249EF43D}"/>
              </a:ext>
            </a:extLst>
          </p:cNvPr>
          <p:cNvSpPr txBox="1"/>
          <p:nvPr/>
        </p:nvSpPr>
        <p:spPr>
          <a:xfrm>
            <a:off x="1141641" y="4757732"/>
            <a:ext cx="2294289" cy="230832"/>
          </a:xfrm>
          <a:prstGeom prst="rect">
            <a:avLst/>
          </a:prstGeom>
          <a:noFill/>
        </p:spPr>
        <p:txBody>
          <a:bodyPr wrap="square" rtlCol="0">
            <a:noAutofit/>
          </a:bodyPr>
          <a:lstStyle/>
          <a:p>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LONG -TERM CAREER PLANNING</a:t>
            </a:r>
          </a:p>
        </p:txBody>
      </p:sp>
      <p:sp>
        <p:nvSpPr>
          <p:cNvPr id="126" name="文本框 125">
            <a:extLst>
              <a:ext uri="{FF2B5EF4-FFF2-40B4-BE49-F238E27FC236}">
                <a16:creationId xmlns:a16="http://schemas.microsoft.com/office/drawing/2014/main" id="{43BA0028-0450-2284-4AC1-A71F2D112F4F}"/>
              </a:ext>
            </a:extLst>
          </p:cNvPr>
          <p:cNvSpPr txBox="1"/>
          <p:nvPr/>
        </p:nvSpPr>
        <p:spPr>
          <a:xfrm>
            <a:off x="1136414" y="4953636"/>
            <a:ext cx="5437375" cy="797206"/>
          </a:xfrm>
          <a:prstGeom prst="rect">
            <a:avLst/>
          </a:prstGeom>
          <a:noFill/>
        </p:spPr>
        <p:txBody>
          <a:bodyPr wrap="square" rtlCol="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请在此添加您的正文内容所有内容都可以修改，建议正文文字字号在</a:t>
            </a:r>
            <a:r>
              <a:rPr lang="en-US" altLang="zh-CN" sz="12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14-18</a:t>
            </a:r>
            <a:r>
              <a:rPr lang="zh-CN" altLang="en-US" sz="12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OPPOSans R" panose="00020600040101010101" pitchFamily="18" charset="-122"/>
              </a:rPr>
              <a:t>号之间请在此添加您的正文内容所有内容都可以修改请在此添加您的正文内容所有内容都可以修改</a:t>
            </a:r>
          </a:p>
        </p:txBody>
      </p:sp>
      <p:sp>
        <p:nvSpPr>
          <p:cNvPr id="127" name="文本框 126">
            <a:extLst>
              <a:ext uri="{FF2B5EF4-FFF2-40B4-BE49-F238E27FC236}">
                <a16:creationId xmlns:a16="http://schemas.microsoft.com/office/drawing/2014/main" id="{2F924568-7F9E-81C6-05B7-EBD7D7F8F46D}"/>
              </a:ext>
            </a:extLst>
          </p:cNvPr>
          <p:cNvSpPr txBox="1"/>
          <p:nvPr/>
        </p:nvSpPr>
        <p:spPr>
          <a:xfrm>
            <a:off x="8318444" y="1951067"/>
            <a:ext cx="1832553" cy="461665"/>
          </a:xfrm>
          <a:prstGeom prst="rect">
            <a:avLst/>
          </a:prstGeom>
          <a:noFill/>
        </p:spPr>
        <p:txBody>
          <a:bodyPr wrap="none" rtlCol="0">
            <a:no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长期规划</a:t>
            </a:r>
            <a:r>
              <a:rPr lang="en-US" altLang="zh-CN"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rPr>
              <a:t>02</a:t>
            </a:r>
            <a:endParaRPr lang="zh-CN" altLang="en-US" sz="2400" dirty="0">
              <a:solidFill>
                <a:schemeClr val="bg1"/>
              </a:soli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28" name="文本框 127">
            <a:extLst>
              <a:ext uri="{FF2B5EF4-FFF2-40B4-BE49-F238E27FC236}">
                <a16:creationId xmlns:a16="http://schemas.microsoft.com/office/drawing/2014/main" id="{781B07C1-F47D-7A0C-5829-B6DCEB10378A}"/>
              </a:ext>
            </a:extLst>
          </p:cNvPr>
          <p:cNvSpPr txBox="1"/>
          <p:nvPr/>
        </p:nvSpPr>
        <p:spPr>
          <a:xfrm>
            <a:off x="8361920" y="2322849"/>
            <a:ext cx="2294289" cy="230832"/>
          </a:xfrm>
          <a:prstGeom prst="rect">
            <a:avLst/>
          </a:prstGeom>
          <a:noFill/>
        </p:spPr>
        <p:txBody>
          <a:bodyPr wrap="square" rtlCol="0">
            <a:noAutofit/>
          </a:bodyPr>
          <a:lstStyle/>
          <a:p>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LONG -TERM CAREER PLANNING</a:t>
            </a:r>
          </a:p>
        </p:txBody>
      </p:sp>
      <p:sp>
        <p:nvSpPr>
          <p:cNvPr id="129" name="文本框 128">
            <a:extLst>
              <a:ext uri="{FF2B5EF4-FFF2-40B4-BE49-F238E27FC236}">
                <a16:creationId xmlns:a16="http://schemas.microsoft.com/office/drawing/2014/main" id="{B0934B96-7C2F-1C89-BD3F-C5FCAC0D8AEB}"/>
              </a:ext>
            </a:extLst>
          </p:cNvPr>
          <p:cNvSpPr txBox="1"/>
          <p:nvPr/>
        </p:nvSpPr>
        <p:spPr>
          <a:xfrm>
            <a:off x="1518546" y="2645313"/>
            <a:ext cx="919180" cy="553998"/>
          </a:xfrm>
          <a:prstGeom prst="rect">
            <a:avLst/>
          </a:prstGeom>
          <a:noFill/>
        </p:spPr>
        <p:txBody>
          <a:bodyPr wrap="square" lIns="0" tIns="0" rIns="0" bIns="0" rtlCol="0">
            <a:noAutofit/>
          </a:bodyPr>
          <a:lstStyle/>
          <a:p>
            <a:pPr algn="ctr"/>
            <a:r>
              <a:rPr lang="en-US" altLang="zh-CN" sz="3600" spc="-100" dirty="0">
                <a:solidFill>
                  <a:schemeClr val="bg1"/>
                </a:solidFill>
                <a:latin typeface="Bebas" pitchFamily="50" charset="0"/>
                <a:ea typeface="字制区喜脉体" panose="02000603000000000000" pitchFamily="2" charset="-122"/>
                <a:cs typeface="极影毁片圆 Medium" panose="020F0600000000000000" pitchFamily="34" charset="-122"/>
              </a:rPr>
              <a:t>83%</a:t>
            </a:r>
            <a:endParaRPr lang="zh-CN" altLang="en-US" sz="3600" spc="-100" dirty="0">
              <a:solidFill>
                <a:schemeClr val="bg1"/>
              </a:solidFill>
              <a:latin typeface="Bebas" pitchFamily="50" charset="0"/>
              <a:ea typeface="字制区喜脉体" panose="02000603000000000000" pitchFamily="2" charset="-122"/>
              <a:cs typeface="极影毁片圆 Medium" panose="020F0600000000000000" pitchFamily="34" charset="-122"/>
            </a:endParaRPr>
          </a:p>
        </p:txBody>
      </p:sp>
      <p:sp>
        <p:nvSpPr>
          <p:cNvPr id="130" name="文本框 129">
            <a:extLst>
              <a:ext uri="{FF2B5EF4-FFF2-40B4-BE49-F238E27FC236}">
                <a16:creationId xmlns:a16="http://schemas.microsoft.com/office/drawing/2014/main" id="{ADCB5891-1658-3B96-7B36-9DD94022D8B5}"/>
              </a:ext>
            </a:extLst>
          </p:cNvPr>
          <p:cNvSpPr txBox="1"/>
          <p:nvPr/>
        </p:nvSpPr>
        <p:spPr>
          <a:xfrm>
            <a:off x="3631910" y="2645313"/>
            <a:ext cx="919180" cy="553998"/>
          </a:xfrm>
          <a:prstGeom prst="rect">
            <a:avLst/>
          </a:prstGeom>
          <a:noFill/>
        </p:spPr>
        <p:txBody>
          <a:bodyPr wrap="square" lIns="0" tIns="0" rIns="0" bIns="0" rtlCol="0">
            <a:noAutofit/>
          </a:bodyPr>
          <a:lstStyle/>
          <a:p>
            <a:pPr algn="ctr"/>
            <a:r>
              <a:rPr lang="en-US" altLang="zh-CN" sz="3600" spc="-100" dirty="0">
                <a:solidFill>
                  <a:schemeClr val="bg1"/>
                </a:solidFill>
                <a:latin typeface="Bebas" pitchFamily="50" charset="0"/>
                <a:ea typeface="字制区喜脉体" panose="02000603000000000000" pitchFamily="2" charset="-122"/>
                <a:cs typeface="极影毁片圆 Medium" panose="020F0600000000000000" pitchFamily="34" charset="-122"/>
              </a:rPr>
              <a:t>47%</a:t>
            </a:r>
            <a:endParaRPr lang="zh-CN" altLang="en-US" sz="3600" spc="-100" dirty="0">
              <a:solidFill>
                <a:schemeClr val="bg1"/>
              </a:solidFill>
              <a:latin typeface="Bebas" pitchFamily="50" charset="0"/>
              <a:ea typeface="字制区喜脉体" panose="02000603000000000000" pitchFamily="2" charset="-122"/>
              <a:cs typeface="极影毁片圆 Medium" panose="020F0600000000000000" pitchFamily="34" charset="-122"/>
            </a:endParaRPr>
          </a:p>
        </p:txBody>
      </p:sp>
      <p:sp>
        <p:nvSpPr>
          <p:cNvPr id="131" name="文本框 130">
            <a:extLst>
              <a:ext uri="{FF2B5EF4-FFF2-40B4-BE49-F238E27FC236}">
                <a16:creationId xmlns:a16="http://schemas.microsoft.com/office/drawing/2014/main" id="{28A92AE7-CEB1-9A09-367A-936E90BD1666}"/>
              </a:ext>
            </a:extLst>
          </p:cNvPr>
          <p:cNvSpPr txBox="1"/>
          <p:nvPr/>
        </p:nvSpPr>
        <p:spPr>
          <a:xfrm>
            <a:off x="5726579" y="2645313"/>
            <a:ext cx="919180" cy="553998"/>
          </a:xfrm>
          <a:prstGeom prst="rect">
            <a:avLst/>
          </a:prstGeom>
          <a:noFill/>
        </p:spPr>
        <p:txBody>
          <a:bodyPr wrap="square" lIns="0" tIns="0" rIns="0" bIns="0" rtlCol="0">
            <a:noAutofit/>
          </a:bodyPr>
          <a:lstStyle/>
          <a:p>
            <a:pPr algn="ctr"/>
            <a:r>
              <a:rPr lang="en-US" altLang="zh-CN" sz="3600" spc="-100" dirty="0">
                <a:solidFill>
                  <a:schemeClr val="bg1"/>
                </a:solidFill>
                <a:latin typeface="Bebas" pitchFamily="50" charset="0"/>
                <a:ea typeface="字制区喜脉体" panose="02000603000000000000" pitchFamily="2" charset="-122"/>
                <a:cs typeface="极影毁片圆 Medium" panose="020F0600000000000000" pitchFamily="34" charset="-122"/>
              </a:rPr>
              <a:t>21%</a:t>
            </a:r>
            <a:endParaRPr lang="zh-CN" altLang="en-US" sz="3600" spc="-100" dirty="0">
              <a:solidFill>
                <a:schemeClr val="bg1"/>
              </a:solidFill>
              <a:latin typeface="Bebas" pitchFamily="50" charset="0"/>
              <a:ea typeface="字制区喜脉体" panose="02000603000000000000" pitchFamily="2" charset="-122"/>
              <a:cs typeface="极影毁片圆 Medium" panose="020F0600000000000000" pitchFamily="34" charset="-122"/>
            </a:endParaRPr>
          </a:p>
        </p:txBody>
      </p:sp>
      <p:sp>
        <p:nvSpPr>
          <p:cNvPr id="132" name="文本框 131">
            <a:extLst>
              <a:ext uri="{FF2B5EF4-FFF2-40B4-BE49-F238E27FC236}">
                <a16:creationId xmlns:a16="http://schemas.microsoft.com/office/drawing/2014/main" id="{7D71ADC4-115E-CC0E-DC58-13C1A502C244}"/>
              </a:ext>
            </a:extLst>
          </p:cNvPr>
          <p:cNvSpPr txBox="1"/>
          <p:nvPr/>
        </p:nvSpPr>
        <p:spPr>
          <a:xfrm>
            <a:off x="10606718" y="2500296"/>
            <a:ext cx="432276" cy="230832"/>
          </a:xfrm>
          <a:prstGeom prst="rect">
            <a:avLst/>
          </a:prstGeom>
          <a:noFill/>
        </p:spPr>
        <p:txBody>
          <a:bodyPr wrap="square" rtlCol="0">
            <a:noAutofit/>
          </a:bodyPr>
          <a:lstStyle/>
          <a:p>
            <a:pPr algn="r"/>
            <a:r>
              <a:rPr lang="en-US" altLang="zh-CN" sz="9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63%</a:t>
            </a:r>
          </a:p>
        </p:txBody>
      </p:sp>
      <p:sp>
        <p:nvSpPr>
          <p:cNvPr id="133" name="文本框 132">
            <a:extLst>
              <a:ext uri="{FF2B5EF4-FFF2-40B4-BE49-F238E27FC236}">
                <a16:creationId xmlns:a16="http://schemas.microsoft.com/office/drawing/2014/main" id="{CB32ED3D-8B2A-C636-FF60-31DD6D38F886}"/>
              </a:ext>
            </a:extLst>
          </p:cNvPr>
          <p:cNvSpPr txBox="1"/>
          <p:nvPr/>
        </p:nvSpPr>
        <p:spPr>
          <a:xfrm>
            <a:off x="10606718" y="2951230"/>
            <a:ext cx="432276" cy="230832"/>
          </a:xfrm>
          <a:prstGeom prst="rect">
            <a:avLst/>
          </a:prstGeom>
          <a:noFill/>
        </p:spPr>
        <p:txBody>
          <a:bodyPr wrap="square" rtlCol="0">
            <a:noAutofit/>
          </a:bodyPr>
          <a:lstStyle/>
          <a:p>
            <a:pPr algn="r"/>
            <a:r>
              <a:rPr lang="en-US" altLang="zh-CN" sz="9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47%</a:t>
            </a:r>
          </a:p>
        </p:txBody>
      </p:sp>
      <p:sp>
        <p:nvSpPr>
          <p:cNvPr id="134" name="文本框 133">
            <a:extLst>
              <a:ext uri="{FF2B5EF4-FFF2-40B4-BE49-F238E27FC236}">
                <a16:creationId xmlns:a16="http://schemas.microsoft.com/office/drawing/2014/main" id="{E259961B-66AA-AD56-7C5C-248278D83267}"/>
              </a:ext>
            </a:extLst>
          </p:cNvPr>
          <p:cNvSpPr txBox="1"/>
          <p:nvPr/>
        </p:nvSpPr>
        <p:spPr>
          <a:xfrm>
            <a:off x="10606718" y="3405111"/>
            <a:ext cx="432276" cy="230832"/>
          </a:xfrm>
          <a:prstGeom prst="rect">
            <a:avLst/>
          </a:prstGeom>
          <a:noFill/>
        </p:spPr>
        <p:txBody>
          <a:bodyPr wrap="square" rtlCol="0">
            <a:noAutofit/>
          </a:bodyPr>
          <a:lstStyle/>
          <a:p>
            <a:pPr algn="r"/>
            <a:r>
              <a:rPr lang="en-US" altLang="zh-CN" sz="900"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72%</a:t>
            </a:r>
          </a:p>
        </p:txBody>
      </p:sp>
      <p:sp>
        <p:nvSpPr>
          <p:cNvPr id="135" name="文本框 134">
            <a:extLst>
              <a:ext uri="{FF2B5EF4-FFF2-40B4-BE49-F238E27FC236}">
                <a16:creationId xmlns:a16="http://schemas.microsoft.com/office/drawing/2014/main" id="{72D40A61-20C5-4BC3-78D5-780D677E01ED}"/>
              </a:ext>
            </a:extLst>
          </p:cNvPr>
          <p:cNvSpPr txBox="1"/>
          <p:nvPr/>
        </p:nvSpPr>
        <p:spPr>
          <a:xfrm>
            <a:off x="6994948" y="5125594"/>
            <a:ext cx="919180" cy="369332"/>
          </a:xfrm>
          <a:prstGeom prst="rect">
            <a:avLst/>
          </a:prstGeom>
          <a:noFill/>
        </p:spPr>
        <p:txBody>
          <a:bodyPr wrap="square" lIns="0" tIns="0" rIns="0" bIns="0" rtlCol="0">
            <a:noAutofit/>
          </a:bodyPr>
          <a:lstStyle/>
          <a:p>
            <a:pPr algn="ctr"/>
            <a:r>
              <a:rPr lang="en-US" altLang="zh-CN" sz="2400" i="1" spc="-100" dirty="0">
                <a:solidFill>
                  <a:schemeClr val="bg1"/>
                </a:solidFill>
                <a:latin typeface="Bebas" pitchFamily="50" charset="0"/>
                <a:ea typeface="字制区喜脉体" panose="02000603000000000000" pitchFamily="2" charset="-122"/>
                <a:cs typeface="极影毁片圆 Medium" panose="020F0600000000000000" pitchFamily="34" charset="-122"/>
              </a:rPr>
              <a:t>11,000</a:t>
            </a:r>
            <a:endParaRPr lang="zh-CN" altLang="en-US" sz="2400" i="1" spc="-100" dirty="0">
              <a:solidFill>
                <a:schemeClr val="bg1"/>
              </a:solidFill>
              <a:latin typeface="Bebas" pitchFamily="50" charset="0"/>
              <a:ea typeface="字制区喜脉体" panose="02000603000000000000" pitchFamily="2" charset="-122"/>
              <a:cs typeface="极影毁片圆 Medium" panose="020F0600000000000000" pitchFamily="34" charset="-122"/>
            </a:endParaRPr>
          </a:p>
        </p:txBody>
      </p:sp>
      <p:sp>
        <p:nvSpPr>
          <p:cNvPr id="136" name="文本框 135">
            <a:extLst>
              <a:ext uri="{FF2B5EF4-FFF2-40B4-BE49-F238E27FC236}">
                <a16:creationId xmlns:a16="http://schemas.microsoft.com/office/drawing/2014/main" id="{B1129ACA-ADC9-F73D-0535-48710D45BE90}"/>
              </a:ext>
            </a:extLst>
          </p:cNvPr>
          <p:cNvSpPr txBox="1"/>
          <p:nvPr/>
        </p:nvSpPr>
        <p:spPr>
          <a:xfrm>
            <a:off x="6710985" y="5490048"/>
            <a:ext cx="1487106" cy="230832"/>
          </a:xfrm>
          <a:prstGeom prst="rect">
            <a:avLst/>
          </a:prstGeom>
          <a:noFill/>
        </p:spPr>
        <p:txBody>
          <a:bodyPr wrap="square" rtlCol="0">
            <a:noAutofit/>
          </a:bodyPr>
          <a:lstStyle/>
          <a:p>
            <a:pPr algn="ct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Lorem ipsum </a:t>
            </a: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OPPOSans R" panose="00020600040101010101" pitchFamily="18" charset="-122"/>
              </a:rPr>
              <a:t>dolor sit</a:t>
            </a: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p>
        </p:txBody>
      </p:sp>
      <p:sp>
        <p:nvSpPr>
          <p:cNvPr id="137" name="文本框 136">
            <a:extLst>
              <a:ext uri="{FF2B5EF4-FFF2-40B4-BE49-F238E27FC236}">
                <a16:creationId xmlns:a16="http://schemas.microsoft.com/office/drawing/2014/main" id="{76101998-6045-2932-ECB2-798A01A7E48C}"/>
              </a:ext>
            </a:extLst>
          </p:cNvPr>
          <p:cNvSpPr txBox="1"/>
          <p:nvPr/>
        </p:nvSpPr>
        <p:spPr>
          <a:xfrm>
            <a:off x="8517185" y="5125594"/>
            <a:ext cx="919180" cy="369332"/>
          </a:xfrm>
          <a:prstGeom prst="rect">
            <a:avLst/>
          </a:prstGeom>
          <a:noFill/>
        </p:spPr>
        <p:txBody>
          <a:bodyPr wrap="square" lIns="0" tIns="0" rIns="0" bIns="0" rtlCol="0">
            <a:noAutofit/>
          </a:bodyPr>
          <a:lstStyle/>
          <a:p>
            <a:pPr algn="ctr"/>
            <a:r>
              <a:rPr lang="en-US" altLang="zh-CN" sz="2400" i="1" spc="-100" dirty="0">
                <a:solidFill>
                  <a:schemeClr val="bg1"/>
                </a:solidFill>
                <a:latin typeface="Bebas" pitchFamily="50" charset="0"/>
                <a:ea typeface="字制区喜脉体" panose="02000603000000000000" pitchFamily="2" charset="-122"/>
                <a:cs typeface="极影毁片圆 Medium" panose="020F0600000000000000" pitchFamily="34" charset="-122"/>
              </a:rPr>
              <a:t>2,700</a:t>
            </a:r>
            <a:endParaRPr lang="zh-CN" altLang="en-US" sz="2400" i="1" spc="-100" dirty="0">
              <a:solidFill>
                <a:schemeClr val="bg1"/>
              </a:solidFill>
              <a:latin typeface="Bebas" pitchFamily="50" charset="0"/>
              <a:ea typeface="字制区喜脉体" panose="02000603000000000000" pitchFamily="2" charset="-122"/>
              <a:cs typeface="极影毁片圆 Medium" panose="020F0600000000000000" pitchFamily="34" charset="-122"/>
            </a:endParaRPr>
          </a:p>
        </p:txBody>
      </p:sp>
      <p:sp>
        <p:nvSpPr>
          <p:cNvPr id="138" name="文本框 137">
            <a:extLst>
              <a:ext uri="{FF2B5EF4-FFF2-40B4-BE49-F238E27FC236}">
                <a16:creationId xmlns:a16="http://schemas.microsoft.com/office/drawing/2014/main" id="{A3EC604A-1F63-CCDE-0D04-99BA658073EB}"/>
              </a:ext>
            </a:extLst>
          </p:cNvPr>
          <p:cNvSpPr txBox="1"/>
          <p:nvPr/>
        </p:nvSpPr>
        <p:spPr>
          <a:xfrm>
            <a:off x="8233222" y="5490048"/>
            <a:ext cx="1487106" cy="230832"/>
          </a:xfrm>
          <a:prstGeom prst="rect">
            <a:avLst/>
          </a:prstGeom>
          <a:noFill/>
        </p:spPr>
        <p:txBody>
          <a:bodyPr wrap="square" rtlCol="0">
            <a:noAutofit/>
          </a:bodyPr>
          <a:lstStyle/>
          <a:p>
            <a:pPr algn="ct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Lorem ipsum </a:t>
            </a: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OPPOSans R" panose="00020600040101010101" pitchFamily="18" charset="-122"/>
              </a:rPr>
              <a:t>dolor sit</a:t>
            </a: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p>
        </p:txBody>
      </p:sp>
      <p:sp>
        <p:nvSpPr>
          <p:cNvPr id="139" name="文本框 138">
            <a:extLst>
              <a:ext uri="{FF2B5EF4-FFF2-40B4-BE49-F238E27FC236}">
                <a16:creationId xmlns:a16="http://schemas.microsoft.com/office/drawing/2014/main" id="{168635D9-9417-F515-918D-6D2044EBDCE4}"/>
              </a:ext>
            </a:extLst>
          </p:cNvPr>
          <p:cNvSpPr txBox="1"/>
          <p:nvPr/>
        </p:nvSpPr>
        <p:spPr>
          <a:xfrm>
            <a:off x="10039423" y="5125594"/>
            <a:ext cx="919180" cy="369332"/>
          </a:xfrm>
          <a:prstGeom prst="rect">
            <a:avLst/>
          </a:prstGeom>
          <a:noFill/>
        </p:spPr>
        <p:txBody>
          <a:bodyPr wrap="square" lIns="0" tIns="0" rIns="0" bIns="0" rtlCol="0">
            <a:noAutofit/>
          </a:bodyPr>
          <a:lstStyle/>
          <a:p>
            <a:pPr algn="ctr"/>
            <a:r>
              <a:rPr lang="en-US" altLang="zh-CN" sz="2400" i="1" spc="-100" dirty="0">
                <a:solidFill>
                  <a:schemeClr val="bg1"/>
                </a:solidFill>
                <a:latin typeface="Bebas" pitchFamily="50" charset="0"/>
                <a:ea typeface="字制区喜脉体" panose="02000603000000000000" pitchFamily="2" charset="-122"/>
                <a:cs typeface="极影毁片圆 Medium" panose="020F0600000000000000" pitchFamily="34" charset="-122"/>
              </a:rPr>
              <a:t>3,443</a:t>
            </a:r>
            <a:endParaRPr lang="zh-CN" altLang="en-US" sz="2400" i="1" spc="-100" dirty="0">
              <a:solidFill>
                <a:schemeClr val="bg1"/>
              </a:solidFill>
              <a:latin typeface="Bebas" pitchFamily="50" charset="0"/>
              <a:ea typeface="字制区喜脉体" panose="02000603000000000000" pitchFamily="2" charset="-122"/>
              <a:cs typeface="极影毁片圆 Medium" panose="020F0600000000000000" pitchFamily="34" charset="-122"/>
            </a:endParaRPr>
          </a:p>
        </p:txBody>
      </p:sp>
      <p:sp>
        <p:nvSpPr>
          <p:cNvPr id="140" name="文本框 139">
            <a:extLst>
              <a:ext uri="{FF2B5EF4-FFF2-40B4-BE49-F238E27FC236}">
                <a16:creationId xmlns:a16="http://schemas.microsoft.com/office/drawing/2014/main" id="{F9FED28E-DD66-8DF0-C1CD-6B74B4BFC555}"/>
              </a:ext>
            </a:extLst>
          </p:cNvPr>
          <p:cNvSpPr txBox="1"/>
          <p:nvPr/>
        </p:nvSpPr>
        <p:spPr>
          <a:xfrm>
            <a:off x="9755460" y="5490048"/>
            <a:ext cx="1487106" cy="230832"/>
          </a:xfrm>
          <a:prstGeom prst="rect">
            <a:avLst/>
          </a:prstGeom>
          <a:noFill/>
        </p:spPr>
        <p:txBody>
          <a:bodyPr wrap="square" rtlCol="0">
            <a:noAutofit/>
          </a:bodyPr>
          <a:lstStyle/>
          <a:p>
            <a:pPr algn="ct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Lorem ipsum </a:t>
            </a: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OPPOSans R" panose="00020600040101010101" pitchFamily="18" charset="-122"/>
              </a:rPr>
              <a:t>dolor sit</a:t>
            </a:r>
            <a:r>
              <a:rPr lang="en-US" altLang="zh-CN" sz="9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p>
        </p:txBody>
      </p:sp>
      <p:grpSp>
        <p:nvGrpSpPr>
          <p:cNvPr id="37" name="组合 36">
            <a:extLst>
              <a:ext uri="{FF2B5EF4-FFF2-40B4-BE49-F238E27FC236}">
                <a16:creationId xmlns:a16="http://schemas.microsoft.com/office/drawing/2014/main" id="{FB9A612B-383C-ACE3-6A3A-AFADCB64E291}"/>
              </a:ext>
            </a:extLst>
          </p:cNvPr>
          <p:cNvGrpSpPr/>
          <p:nvPr/>
        </p:nvGrpSpPr>
        <p:grpSpPr>
          <a:xfrm>
            <a:off x="7379406" y="4556581"/>
            <a:ext cx="345208" cy="439058"/>
            <a:chOff x="7379406" y="4556581"/>
            <a:chExt cx="345208" cy="439058"/>
          </a:xfrm>
        </p:grpSpPr>
        <p:sp>
          <p:nvSpPr>
            <p:cNvPr id="4" name="任意多边形: 形状 3">
              <a:extLst>
                <a:ext uri="{FF2B5EF4-FFF2-40B4-BE49-F238E27FC236}">
                  <a16:creationId xmlns:a16="http://schemas.microsoft.com/office/drawing/2014/main" id="{032972DE-2B1C-4F2B-6927-95566EFE9027}"/>
                </a:ext>
              </a:extLst>
            </p:cNvPr>
            <p:cNvSpPr/>
            <p:nvPr/>
          </p:nvSpPr>
          <p:spPr>
            <a:xfrm>
              <a:off x="7423818" y="4740829"/>
              <a:ext cx="226325" cy="13233"/>
            </a:xfrm>
            <a:custGeom>
              <a:avLst/>
              <a:gdLst>
                <a:gd name="connsiteX0" fmla="*/ 219032 w 226325"/>
                <a:gd name="connsiteY0" fmla="*/ -996 h 13233"/>
                <a:gd name="connsiteX1" fmla="*/ 5941 w 226325"/>
                <a:gd name="connsiteY1" fmla="*/ -996 h 13233"/>
                <a:gd name="connsiteX2" fmla="*/ -676 w 226325"/>
                <a:gd name="connsiteY2" fmla="*/ 5621 h 13233"/>
                <a:gd name="connsiteX3" fmla="*/ 5941 w 226325"/>
                <a:gd name="connsiteY3" fmla="*/ 12238 h 13233"/>
                <a:gd name="connsiteX4" fmla="*/ 219032 w 226325"/>
                <a:gd name="connsiteY4" fmla="*/ 12238 h 13233"/>
                <a:gd name="connsiteX5" fmla="*/ 225649 w 226325"/>
                <a:gd name="connsiteY5" fmla="*/ 5621 h 13233"/>
                <a:gd name="connsiteX6" fmla="*/ 219032 w 226325"/>
                <a:gd name="connsiteY6" fmla="*/ -996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25" h="13233">
                  <a:moveTo>
                    <a:pt x="219032" y="-996"/>
                  </a:moveTo>
                  <a:lnTo>
                    <a:pt x="5941" y="-996"/>
                  </a:lnTo>
                  <a:cubicBezTo>
                    <a:pt x="2285" y="-996"/>
                    <a:pt x="-676" y="1919"/>
                    <a:pt x="-676" y="5621"/>
                  </a:cubicBezTo>
                  <a:cubicBezTo>
                    <a:pt x="-676" y="9322"/>
                    <a:pt x="2285" y="12238"/>
                    <a:pt x="5941" y="12238"/>
                  </a:cubicBezTo>
                  <a:lnTo>
                    <a:pt x="219032" y="12238"/>
                  </a:lnTo>
                  <a:cubicBezTo>
                    <a:pt x="222688" y="12238"/>
                    <a:pt x="225649" y="9322"/>
                    <a:pt x="225649" y="5621"/>
                  </a:cubicBezTo>
                  <a:cubicBezTo>
                    <a:pt x="225649" y="1919"/>
                    <a:pt x="222688" y="-996"/>
                    <a:pt x="219032" y="-996"/>
                  </a:cubicBezTo>
                  <a:close/>
                </a:path>
              </a:pathLst>
            </a:custGeom>
            <a:solidFill>
              <a:schemeClr val="bg1"/>
            </a:solidFill>
            <a:ln w="11061"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F0B32F78-3164-C4CE-82D3-197DF4B86C4A}"/>
                </a:ext>
              </a:extLst>
            </p:cNvPr>
            <p:cNvSpPr/>
            <p:nvPr/>
          </p:nvSpPr>
          <p:spPr>
            <a:xfrm>
              <a:off x="7423818" y="4801167"/>
              <a:ext cx="226325" cy="13233"/>
            </a:xfrm>
            <a:custGeom>
              <a:avLst/>
              <a:gdLst>
                <a:gd name="connsiteX0" fmla="*/ 219032 w 226325"/>
                <a:gd name="connsiteY0" fmla="*/ -996 h 13233"/>
                <a:gd name="connsiteX1" fmla="*/ 5941 w 226325"/>
                <a:gd name="connsiteY1" fmla="*/ -996 h 13233"/>
                <a:gd name="connsiteX2" fmla="*/ -676 w 226325"/>
                <a:gd name="connsiteY2" fmla="*/ 5621 h 13233"/>
                <a:gd name="connsiteX3" fmla="*/ 5941 w 226325"/>
                <a:gd name="connsiteY3" fmla="*/ 12238 h 13233"/>
                <a:gd name="connsiteX4" fmla="*/ 219032 w 226325"/>
                <a:gd name="connsiteY4" fmla="*/ 12238 h 13233"/>
                <a:gd name="connsiteX5" fmla="*/ 225649 w 226325"/>
                <a:gd name="connsiteY5" fmla="*/ 5621 h 13233"/>
                <a:gd name="connsiteX6" fmla="*/ 219032 w 226325"/>
                <a:gd name="connsiteY6" fmla="*/ -996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25" h="13233">
                  <a:moveTo>
                    <a:pt x="219032" y="-996"/>
                  </a:moveTo>
                  <a:lnTo>
                    <a:pt x="5941" y="-996"/>
                  </a:lnTo>
                  <a:cubicBezTo>
                    <a:pt x="2285" y="-996"/>
                    <a:pt x="-676" y="1919"/>
                    <a:pt x="-676" y="5621"/>
                  </a:cubicBezTo>
                  <a:cubicBezTo>
                    <a:pt x="-676" y="9322"/>
                    <a:pt x="2285" y="12238"/>
                    <a:pt x="5941" y="12238"/>
                  </a:cubicBezTo>
                  <a:lnTo>
                    <a:pt x="219032" y="12238"/>
                  </a:lnTo>
                  <a:cubicBezTo>
                    <a:pt x="222688" y="12238"/>
                    <a:pt x="225649" y="9322"/>
                    <a:pt x="225649" y="5621"/>
                  </a:cubicBezTo>
                  <a:cubicBezTo>
                    <a:pt x="225649" y="1919"/>
                    <a:pt x="222688" y="-996"/>
                    <a:pt x="219032" y="-996"/>
                  </a:cubicBezTo>
                  <a:close/>
                </a:path>
              </a:pathLst>
            </a:custGeom>
            <a:solidFill>
              <a:schemeClr val="bg1"/>
            </a:solidFill>
            <a:ln w="11061" cap="flat">
              <a:noFill/>
              <a:prstDash val="solid"/>
              <a:miter/>
            </a:ln>
          </p:spPr>
          <p:txBody>
            <a:bodyPr rtlCol="0" anchor="ctr"/>
            <a:lstStyle/>
            <a:p>
              <a:endParaRPr lang="zh-CN" altLang="en-US" dirty="0"/>
            </a:p>
          </p:txBody>
        </p:sp>
        <p:sp>
          <p:nvSpPr>
            <p:cNvPr id="27" name="任意多边形: 形状 26">
              <a:extLst>
                <a:ext uri="{FF2B5EF4-FFF2-40B4-BE49-F238E27FC236}">
                  <a16:creationId xmlns:a16="http://schemas.microsoft.com/office/drawing/2014/main" id="{AA517150-EFBE-3B21-2C9E-3D0C19A9064B}"/>
                </a:ext>
              </a:extLst>
            </p:cNvPr>
            <p:cNvSpPr/>
            <p:nvPr/>
          </p:nvSpPr>
          <p:spPr>
            <a:xfrm>
              <a:off x="7423818" y="4861505"/>
              <a:ext cx="226325" cy="13233"/>
            </a:xfrm>
            <a:custGeom>
              <a:avLst/>
              <a:gdLst>
                <a:gd name="connsiteX0" fmla="*/ 219032 w 226325"/>
                <a:gd name="connsiteY0" fmla="*/ -996 h 13233"/>
                <a:gd name="connsiteX1" fmla="*/ 5941 w 226325"/>
                <a:gd name="connsiteY1" fmla="*/ -996 h 13233"/>
                <a:gd name="connsiteX2" fmla="*/ -676 w 226325"/>
                <a:gd name="connsiteY2" fmla="*/ 5621 h 13233"/>
                <a:gd name="connsiteX3" fmla="*/ 5941 w 226325"/>
                <a:gd name="connsiteY3" fmla="*/ 12238 h 13233"/>
                <a:gd name="connsiteX4" fmla="*/ 219032 w 226325"/>
                <a:gd name="connsiteY4" fmla="*/ 12238 h 13233"/>
                <a:gd name="connsiteX5" fmla="*/ 225649 w 226325"/>
                <a:gd name="connsiteY5" fmla="*/ 5621 h 13233"/>
                <a:gd name="connsiteX6" fmla="*/ 219032 w 226325"/>
                <a:gd name="connsiteY6" fmla="*/ -996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25" h="13233">
                  <a:moveTo>
                    <a:pt x="219032" y="-996"/>
                  </a:moveTo>
                  <a:lnTo>
                    <a:pt x="5941" y="-996"/>
                  </a:lnTo>
                  <a:cubicBezTo>
                    <a:pt x="2285" y="-996"/>
                    <a:pt x="-676" y="1920"/>
                    <a:pt x="-676" y="5621"/>
                  </a:cubicBezTo>
                  <a:cubicBezTo>
                    <a:pt x="-676" y="9322"/>
                    <a:pt x="2285" y="12238"/>
                    <a:pt x="5941" y="12238"/>
                  </a:cubicBezTo>
                  <a:lnTo>
                    <a:pt x="219032" y="12238"/>
                  </a:lnTo>
                  <a:cubicBezTo>
                    <a:pt x="222688" y="12238"/>
                    <a:pt x="225649" y="9322"/>
                    <a:pt x="225649" y="5621"/>
                  </a:cubicBezTo>
                  <a:cubicBezTo>
                    <a:pt x="225649" y="1920"/>
                    <a:pt x="222688" y="-996"/>
                    <a:pt x="219032" y="-996"/>
                  </a:cubicBezTo>
                  <a:close/>
                </a:path>
              </a:pathLst>
            </a:custGeom>
            <a:solidFill>
              <a:schemeClr val="bg1"/>
            </a:solidFill>
            <a:ln w="1106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CCA6E762-0390-99E5-A158-8B325C83A7C2}"/>
                </a:ext>
              </a:extLst>
            </p:cNvPr>
            <p:cNvSpPr/>
            <p:nvPr/>
          </p:nvSpPr>
          <p:spPr>
            <a:xfrm>
              <a:off x="7423818" y="4921843"/>
              <a:ext cx="226325" cy="13233"/>
            </a:xfrm>
            <a:custGeom>
              <a:avLst/>
              <a:gdLst>
                <a:gd name="connsiteX0" fmla="*/ 219032 w 226325"/>
                <a:gd name="connsiteY0" fmla="*/ -996 h 13233"/>
                <a:gd name="connsiteX1" fmla="*/ 5941 w 226325"/>
                <a:gd name="connsiteY1" fmla="*/ -996 h 13233"/>
                <a:gd name="connsiteX2" fmla="*/ -676 w 226325"/>
                <a:gd name="connsiteY2" fmla="*/ 5621 h 13233"/>
                <a:gd name="connsiteX3" fmla="*/ 5941 w 226325"/>
                <a:gd name="connsiteY3" fmla="*/ 12237 h 13233"/>
                <a:gd name="connsiteX4" fmla="*/ 219032 w 226325"/>
                <a:gd name="connsiteY4" fmla="*/ 12237 h 13233"/>
                <a:gd name="connsiteX5" fmla="*/ 225649 w 226325"/>
                <a:gd name="connsiteY5" fmla="*/ 5621 h 13233"/>
                <a:gd name="connsiteX6" fmla="*/ 219032 w 226325"/>
                <a:gd name="connsiteY6" fmla="*/ -996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25" h="13233">
                  <a:moveTo>
                    <a:pt x="219032" y="-996"/>
                  </a:moveTo>
                  <a:lnTo>
                    <a:pt x="5941" y="-996"/>
                  </a:lnTo>
                  <a:cubicBezTo>
                    <a:pt x="2285" y="-996"/>
                    <a:pt x="-676" y="1920"/>
                    <a:pt x="-676" y="5621"/>
                  </a:cubicBezTo>
                  <a:cubicBezTo>
                    <a:pt x="-676" y="9321"/>
                    <a:pt x="2285" y="12237"/>
                    <a:pt x="5941" y="12237"/>
                  </a:cubicBezTo>
                  <a:lnTo>
                    <a:pt x="219032" y="12237"/>
                  </a:lnTo>
                  <a:cubicBezTo>
                    <a:pt x="222688" y="12237"/>
                    <a:pt x="225649" y="9321"/>
                    <a:pt x="225649" y="5621"/>
                  </a:cubicBezTo>
                  <a:cubicBezTo>
                    <a:pt x="225649" y="1920"/>
                    <a:pt x="222688" y="-996"/>
                    <a:pt x="219032" y="-996"/>
                  </a:cubicBezTo>
                  <a:close/>
                </a:path>
              </a:pathLst>
            </a:custGeom>
            <a:solidFill>
              <a:schemeClr val="bg1"/>
            </a:solidFill>
            <a:ln w="1106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07B6F329-E4C2-F2E2-0E84-DF88487C9EC1}"/>
                </a:ext>
              </a:extLst>
            </p:cNvPr>
            <p:cNvSpPr/>
            <p:nvPr/>
          </p:nvSpPr>
          <p:spPr>
            <a:xfrm>
              <a:off x="7419219" y="4670060"/>
              <a:ext cx="34094" cy="34095"/>
            </a:xfrm>
            <a:custGeom>
              <a:avLst/>
              <a:gdLst>
                <a:gd name="connsiteX0" fmla="*/ 33418 w 34094"/>
                <a:gd name="connsiteY0" fmla="*/ 16164 h 34095"/>
                <a:gd name="connsiteX1" fmla="*/ 16484 w 34094"/>
                <a:gd name="connsiteY1" fmla="*/ -995 h 34095"/>
                <a:gd name="connsiteX2" fmla="*/ -676 w 34094"/>
                <a:gd name="connsiteY2" fmla="*/ 15940 h 34095"/>
                <a:gd name="connsiteX3" fmla="*/ 16259 w 34094"/>
                <a:gd name="connsiteY3" fmla="*/ 33099 h 34095"/>
                <a:gd name="connsiteX4" fmla="*/ 16372 w 34094"/>
                <a:gd name="connsiteY4" fmla="*/ 33099 h 34095"/>
                <a:gd name="connsiteX5" fmla="*/ 33418 w 34094"/>
                <a:gd name="connsiteY5" fmla="*/ 16164 h 34095"/>
                <a:gd name="connsiteX6" fmla="*/ 6502 w 34094"/>
                <a:gd name="connsiteY6" fmla="*/ 16164 h 34095"/>
                <a:gd name="connsiteX7" fmla="*/ 16372 w 34094"/>
                <a:gd name="connsiteY7" fmla="*/ 6070 h 34095"/>
                <a:gd name="connsiteX8" fmla="*/ 26465 w 34094"/>
                <a:gd name="connsiteY8" fmla="*/ 15940 h 34095"/>
                <a:gd name="connsiteX9" fmla="*/ 16595 w 34094"/>
                <a:gd name="connsiteY9" fmla="*/ 26034 h 34095"/>
                <a:gd name="connsiteX10" fmla="*/ 16372 w 34094"/>
                <a:gd name="connsiteY10" fmla="*/ 26034 h 34095"/>
                <a:gd name="connsiteX11" fmla="*/ 6502 w 34094"/>
                <a:gd name="connsiteY11" fmla="*/ 16164 h 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94" h="34095">
                  <a:moveTo>
                    <a:pt x="33418" y="16164"/>
                  </a:moveTo>
                  <a:cubicBezTo>
                    <a:pt x="33474" y="6744"/>
                    <a:pt x="25893" y="-883"/>
                    <a:pt x="16484" y="-995"/>
                  </a:cubicBezTo>
                  <a:cubicBezTo>
                    <a:pt x="7074" y="-1107"/>
                    <a:pt x="-609" y="6519"/>
                    <a:pt x="-676" y="15940"/>
                  </a:cubicBezTo>
                  <a:cubicBezTo>
                    <a:pt x="-732" y="25361"/>
                    <a:pt x="6850" y="32987"/>
                    <a:pt x="16259" y="33099"/>
                  </a:cubicBezTo>
                  <a:cubicBezTo>
                    <a:pt x="16293" y="33099"/>
                    <a:pt x="16338" y="33099"/>
                    <a:pt x="16372" y="33099"/>
                  </a:cubicBezTo>
                  <a:cubicBezTo>
                    <a:pt x="25748" y="33099"/>
                    <a:pt x="33351" y="25585"/>
                    <a:pt x="33418" y="16164"/>
                  </a:cubicBezTo>
                  <a:close/>
                  <a:moveTo>
                    <a:pt x="6502" y="16164"/>
                  </a:moveTo>
                  <a:cubicBezTo>
                    <a:pt x="6446" y="10669"/>
                    <a:pt x="10865" y="6183"/>
                    <a:pt x="16372" y="6070"/>
                  </a:cubicBezTo>
                  <a:cubicBezTo>
                    <a:pt x="21890" y="5959"/>
                    <a:pt x="26398" y="10444"/>
                    <a:pt x="26465" y="15940"/>
                  </a:cubicBezTo>
                  <a:cubicBezTo>
                    <a:pt x="26521" y="21436"/>
                    <a:pt x="22102" y="25921"/>
                    <a:pt x="16595" y="26034"/>
                  </a:cubicBezTo>
                  <a:cubicBezTo>
                    <a:pt x="16517" y="26034"/>
                    <a:pt x="16450" y="26034"/>
                    <a:pt x="16372" y="26034"/>
                  </a:cubicBezTo>
                  <a:cubicBezTo>
                    <a:pt x="10921" y="26034"/>
                    <a:pt x="6502" y="21660"/>
                    <a:pt x="6502" y="16164"/>
                  </a:cubicBezTo>
                  <a:close/>
                </a:path>
              </a:pathLst>
            </a:custGeom>
            <a:solidFill>
              <a:schemeClr val="bg1"/>
            </a:solidFill>
            <a:ln w="11061"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6A6BE980-9216-C22C-A7A4-5F674DC35A80}"/>
                </a:ext>
              </a:extLst>
            </p:cNvPr>
            <p:cNvSpPr/>
            <p:nvPr/>
          </p:nvSpPr>
          <p:spPr>
            <a:xfrm>
              <a:off x="7469689" y="4670061"/>
              <a:ext cx="34094" cy="34094"/>
            </a:xfrm>
            <a:custGeom>
              <a:avLst/>
              <a:gdLst>
                <a:gd name="connsiteX0" fmla="*/ 16371 w 34094"/>
                <a:gd name="connsiteY0" fmla="*/ 33098 h 34094"/>
                <a:gd name="connsiteX1" fmla="*/ 33418 w 34094"/>
                <a:gd name="connsiteY1" fmla="*/ 16051 h 34094"/>
                <a:gd name="connsiteX2" fmla="*/ 16371 w 34094"/>
                <a:gd name="connsiteY2" fmla="*/ -996 h 34094"/>
                <a:gd name="connsiteX3" fmla="*/ -676 w 34094"/>
                <a:gd name="connsiteY3" fmla="*/ 16051 h 34094"/>
                <a:gd name="connsiteX4" fmla="*/ -676 w 34094"/>
                <a:gd name="connsiteY4" fmla="*/ 16163 h 34094"/>
                <a:gd name="connsiteX5" fmla="*/ 16371 w 34094"/>
                <a:gd name="connsiteY5" fmla="*/ 33098 h 34094"/>
                <a:gd name="connsiteX6" fmla="*/ 16371 w 34094"/>
                <a:gd name="connsiteY6" fmla="*/ 6181 h 34094"/>
                <a:gd name="connsiteX7" fmla="*/ 26352 w 34094"/>
                <a:gd name="connsiteY7" fmla="*/ 16163 h 34094"/>
                <a:gd name="connsiteX8" fmla="*/ 16371 w 34094"/>
                <a:gd name="connsiteY8" fmla="*/ 26145 h 34094"/>
                <a:gd name="connsiteX9" fmla="*/ 6389 w 34094"/>
                <a:gd name="connsiteY9" fmla="*/ 16163 h 34094"/>
                <a:gd name="connsiteX10" fmla="*/ 16147 w 34094"/>
                <a:gd name="connsiteY10" fmla="*/ 6181 h 34094"/>
                <a:gd name="connsiteX11" fmla="*/ 16371 w 34094"/>
                <a:gd name="connsiteY11" fmla="*/ 6181 h 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94" h="34094">
                  <a:moveTo>
                    <a:pt x="16371" y="33098"/>
                  </a:moveTo>
                  <a:cubicBezTo>
                    <a:pt x="25781" y="33098"/>
                    <a:pt x="33418" y="25472"/>
                    <a:pt x="33418" y="16051"/>
                  </a:cubicBezTo>
                  <a:cubicBezTo>
                    <a:pt x="33418" y="6630"/>
                    <a:pt x="25781" y="-996"/>
                    <a:pt x="16371" y="-996"/>
                  </a:cubicBezTo>
                  <a:cubicBezTo>
                    <a:pt x="6950" y="-996"/>
                    <a:pt x="-676" y="6630"/>
                    <a:pt x="-676" y="16051"/>
                  </a:cubicBezTo>
                  <a:cubicBezTo>
                    <a:pt x="-676" y="16051"/>
                    <a:pt x="-676" y="16163"/>
                    <a:pt x="-676" y="16163"/>
                  </a:cubicBezTo>
                  <a:cubicBezTo>
                    <a:pt x="-609" y="25584"/>
                    <a:pt x="6995" y="33098"/>
                    <a:pt x="16371" y="33098"/>
                  </a:cubicBezTo>
                  <a:close/>
                  <a:moveTo>
                    <a:pt x="16371" y="6181"/>
                  </a:moveTo>
                  <a:cubicBezTo>
                    <a:pt x="21889" y="6181"/>
                    <a:pt x="26352" y="10668"/>
                    <a:pt x="26352" y="16163"/>
                  </a:cubicBezTo>
                  <a:cubicBezTo>
                    <a:pt x="26352" y="21658"/>
                    <a:pt x="21889" y="26145"/>
                    <a:pt x="16371" y="26145"/>
                  </a:cubicBezTo>
                  <a:cubicBezTo>
                    <a:pt x="10864" y="26145"/>
                    <a:pt x="6389" y="21658"/>
                    <a:pt x="6389" y="16163"/>
                  </a:cubicBezTo>
                  <a:cubicBezTo>
                    <a:pt x="6322" y="10668"/>
                    <a:pt x="10696" y="6294"/>
                    <a:pt x="16147" y="6181"/>
                  </a:cubicBezTo>
                  <a:cubicBezTo>
                    <a:pt x="16225" y="6181"/>
                    <a:pt x="16293" y="6181"/>
                    <a:pt x="16371" y="6181"/>
                  </a:cubicBezTo>
                  <a:close/>
                </a:path>
              </a:pathLst>
            </a:custGeom>
            <a:solidFill>
              <a:schemeClr val="bg1"/>
            </a:solidFill>
            <a:ln w="11061"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CE7FECA-4CB0-26D0-B176-1CC02BACF001}"/>
                </a:ext>
              </a:extLst>
            </p:cNvPr>
            <p:cNvSpPr/>
            <p:nvPr/>
          </p:nvSpPr>
          <p:spPr>
            <a:xfrm>
              <a:off x="7520157" y="4670061"/>
              <a:ext cx="34094" cy="34094"/>
            </a:xfrm>
            <a:custGeom>
              <a:avLst/>
              <a:gdLst>
                <a:gd name="connsiteX0" fmla="*/ 16371 w 34094"/>
                <a:gd name="connsiteY0" fmla="*/ 33098 h 34094"/>
                <a:gd name="connsiteX1" fmla="*/ 33418 w 34094"/>
                <a:gd name="connsiteY1" fmla="*/ 16051 h 34094"/>
                <a:gd name="connsiteX2" fmla="*/ 16371 w 34094"/>
                <a:gd name="connsiteY2" fmla="*/ -996 h 34094"/>
                <a:gd name="connsiteX3" fmla="*/ -676 w 34094"/>
                <a:gd name="connsiteY3" fmla="*/ 16051 h 34094"/>
                <a:gd name="connsiteX4" fmla="*/ -676 w 34094"/>
                <a:gd name="connsiteY4" fmla="*/ 16163 h 34094"/>
                <a:gd name="connsiteX5" fmla="*/ 16371 w 34094"/>
                <a:gd name="connsiteY5" fmla="*/ 33098 h 34094"/>
                <a:gd name="connsiteX6" fmla="*/ 16371 w 34094"/>
                <a:gd name="connsiteY6" fmla="*/ 6181 h 34094"/>
                <a:gd name="connsiteX7" fmla="*/ 26352 w 34094"/>
                <a:gd name="connsiteY7" fmla="*/ 16163 h 34094"/>
                <a:gd name="connsiteX8" fmla="*/ 16371 w 34094"/>
                <a:gd name="connsiteY8" fmla="*/ 26145 h 34094"/>
                <a:gd name="connsiteX9" fmla="*/ 6389 w 34094"/>
                <a:gd name="connsiteY9" fmla="*/ 16163 h 34094"/>
                <a:gd name="connsiteX10" fmla="*/ 16147 w 34094"/>
                <a:gd name="connsiteY10" fmla="*/ 6181 h 34094"/>
                <a:gd name="connsiteX11" fmla="*/ 16371 w 34094"/>
                <a:gd name="connsiteY11" fmla="*/ 6181 h 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94" h="34094">
                  <a:moveTo>
                    <a:pt x="16371" y="33098"/>
                  </a:moveTo>
                  <a:cubicBezTo>
                    <a:pt x="25781" y="33098"/>
                    <a:pt x="33418" y="25472"/>
                    <a:pt x="33418" y="16051"/>
                  </a:cubicBezTo>
                  <a:cubicBezTo>
                    <a:pt x="33418" y="6630"/>
                    <a:pt x="25781" y="-996"/>
                    <a:pt x="16371" y="-996"/>
                  </a:cubicBezTo>
                  <a:cubicBezTo>
                    <a:pt x="6950" y="-996"/>
                    <a:pt x="-676" y="6630"/>
                    <a:pt x="-676" y="16051"/>
                  </a:cubicBezTo>
                  <a:cubicBezTo>
                    <a:pt x="-676" y="16051"/>
                    <a:pt x="-676" y="16163"/>
                    <a:pt x="-676" y="16163"/>
                  </a:cubicBezTo>
                  <a:cubicBezTo>
                    <a:pt x="-609" y="25584"/>
                    <a:pt x="6995" y="33098"/>
                    <a:pt x="16371" y="33098"/>
                  </a:cubicBezTo>
                  <a:close/>
                  <a:moveTo>
                    <a:pt x="16371" y="6181"/>
                  </a:moveTo>
                  <a:cubicBezTo>
                    <a:pt x="21889" y="6181"/>
                    <a:pt x="26352" y="10668"/>
                    <a:pt x="26352" y="16163"/>
                  </a:cubicBezTo>
                  <a:cubicBezTo>
                    <a:pt x="26352" y="21658"/>
                    <a:pt x="21889" y="26145"/>
                    <a:pt x="16371" y="26145"/>
                  </a:cubicBezTo>
                  <a:cubicBezTo>
                    <a:pt x="10864" y="26145"/>
                    <a:pt x="6389" y="21658"/>
                    <a:pt x="6389" y="16163"/>
                  </a:cubicBezTo>
                  <a:cubicBezTo>
                    <a:pt x="6322" y="10668"/>
                    <a:pt x="10696" y="6294"/>
                    <a:pt x="16147" y="6181"/>
                  </a:cubicBezTo>
                  <a:cubicBezTo>
                    <a:pt x="16225" y="6181"/>
                    <a:pt x="16293" y="6181"/>
                    <a:pt x="16371" y="6181"/>
                  </a:cubicBezTo>
                  <a:close/>
                </a:path>
              </a:pathLst>
            </a:custGeom>
            <a:solidFill>
              <a:schemeClr val="bg1"/>
            </a:solidFill>
            <a:ln w="11061"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007682D2-BFCA-FFBB-F69C-A3CFA66BAF33}"/>
                </a:ext>
              </a:extLst>
            </p:cNvPr>
            <p:cNvSpPr/>
            <p:nvPr/>
          </p:nvSpPr>
          <p:spPr>
            <a:xfrm>
              <a:off x="7570626" y="4670061"/>
              <a:ext cx="34094" cy="34094"/>
            </a:xfrm>
            <a:custGeom>
              <a:avLst/>
              <a:gdLst>
                <a:gd name="connsiteX0" fmla="*/ 16371 w 34094"/>
                <a:gd name="connsiteY0" fmla="*/ 33098 h 34094"/>
                <a:gd name="connsiteX1" fmla="*/ 33418 w 34094"/>
                <a:gd name="connsiteY1" fmla="*/ 16051 h 34094"/>
                <a:gd name="connsiteX2" fmla="*/ 16371 w 34094"/>
                <a:gd name="connsiteY2" fmla="*/ -996 h 34094"/>
                <a:gd name="connsiteX3" fmla="*/ -676 w 34094"/>
                <a:gd name="connsiteY3" fmla="*/ 16051 h 34094"/>
                <a:gd name="connsiteX4" fmla="*/ -676 w 34094"/>
                <a:gd name="connsiteY4" fmla="*/ 16163 h 34094"/>
                <a:gd name="connsiteX5" fmla="*/ 16371 w 34094"/>
                <a:gd name="connsiteY5" fmla="*/ 33098 h 34094"/>
                <a:gd name="connsiteX6" fmla="*/ 16371 w 34094"/>
                <a:gd name="connsiteY6" fmla="*/ 6181 h 34094"/>
                <a:gd name="connsiteX7" fmla="*/ 26352 w 34094"/>
                <a:gd name="connsiteY7" fmla="*/ 16163 h 34094"/>
                <a:gd name="connsiteX8" fmla="*/ 16371 w 34094"/>
                <a:gd name="connsiteY8" fmla="*/ 26145 h 34094"/>
                <a:gd name="connsiteX9" fmla="*/ 6389 w 34094"/>
                <a:gd name="connsiteY9" fmla="*/ 16163 h 34094"/>
                <a:gd name="connsiteX10" fmla="*/ 16371 w 34094"/>
                <a:gd name="connsiteY10" fmla="*/ 6181 h 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94" h="34094">
                  <a:moveTo>
                    <a:pt x="16371" y="33098"/>
                  </a:moveTo>
                  <a:cubicBezTo>
                    <a:pt x="25781" y="33098"/>
                    <a:pt x="33418" y="25472"/>
                    <a:pt x="33418" y="16051"/>
                  </a:cubicBezTo>
                  <a:cubicBezTo>
                    <a:pt x="33418" y="6630"/>
                    <a:pt x="25781" y="-996"/>
                    <a:pt x="16371" y="-996"/>
                  </a:cubicBezTo>
                  <a:cubicBezTo>
                    <a:pt x="6950" y="-996"/>
                    <a:pt x="-676" y="6630"/>
                    <a:pt x="-676" y="16051"/>
                  </a:cubicBezTo>
                  <a:cubicBezTo>
                    <a:pt x="-676" y="16051"/>
                    <a:pt x="-676" y="16163"/>
                    <a:pt x="-676" y="16163"/>
                  </a:cubicBezTo>
                  <a:cubicBezTo>
                    <a:pt x="-609" y="25584"/>
                    <a:pt x="6995" y="33098"/>
                    <a:pt x="16371" y="33098"/>
                  </a:cubicBezTo>
                  <a:close/>
                  <a:moveTo>
                    <a:pt x="16371" y="6181"/>
                  </a:moveTo>
                  <a:cubicBezTo>
                    <a:pt x="21889" y="6181"/>
                    <a:pt x="26352" y="10668"/>
                    <a:pt x="26352" y="16163"/>
                  </a:cubicBezTo>
                  <a:cubicBezTo>
                    <a:pt x="26352" y="21658"/>
                    <a:pt x="21889" y="26145"/>
                    <a:pt x="16371" y="26145"/>
                  </a:cubicBezTo>
                  <a:cubicBezTo>
                    <a:pt x="10864" y="26145"/>
                    <a:pt x="6389" y="21658"/>
                    <a:pt x="6389" y="16163"/>
                  </a:cubicBezTo>
                  <a:cubicBezTo>
                    <a:pt x="6389" y="10668"/>
                    <a:pt x="10853" y="6181"/>
                    <a:pt x="16371" y="6181"/>
                  </a:cubicBezTo>
                  <a:close/>
                </a:path>
              </a:pathLst>
            </a:custGeom>
            <a:solidFill>
              <a:schemeClr val="bg1"/>
            </a:solidFill>
            <a:ln w="11061"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91CC0915-E893-7310-9284-073245B12A2A}"/>
                </a:ext>
              </a:extLst>
            </p:cNvPr>
            <p:cNvSpPr/>
            <p:nvPr/>
          </p:nvSpPr>
          <p:spPr>
            <a:xfrm>
              <a:off x="7621095" y="4670173"/>
              <a:ext cx="34094" cy="34094"/>
            </a:xfrm>
            <a:custGeom>
              <a:avLst/>
              <a:gdLst>
                <a:gd name="connsiteX0" fmla="*/ -676 w 34094"/>
                <a:gd name="connsiteY0" fmla="*/ 16051 h 34094"/>
                <a:gd name="connsiteX1" fmla="*/ 16371 w 34094"/>
                <a:gd name="connsiteY1" fmla="*/ 33099 h 34094"/>
                <a:gd name="connsiteX2" fmla="*/ 33418 w 34094"/>
                <a:gd name="connsiteY2" fmla="*/ 16051 h 34094"/>
                <a:gd name="connsiteX3" fmla="*/ 16371 w 34094"/>
                <a:gd name="connsiteY3" fmla="*/ -996 h 34094"/>
                <a:gd name="connsiteX4" fmla="*/ 16259 w 34094"/>
                <a:gd name="connsiteY4" fmla="*/ -996 h 34094"/>
                <a:gd name="connsiteX5" fmla="*/ -676 w 34094"/>
                <a:gd name="connsiteY5" fmla="*/ 16051 h 34094"/>
                <a:gd name="connsiteX6" fmla="*/ 16259 w 34094"/>
                <a:gd name="connsiteY6" fmla="*/ 6070 h 34094"/>
                <a:gd name="connsiteX7" fmla="*/ 26352 w 34094"/>
                <a:gd name="connsiteY7" fmla="*/ 15939 h 34094"/>
                <a:gd name="connsiteX8" fmla="*/ 16484 w 34094"/>
                <a:gd name="connsiteY8" fmla="*/ 26033 h 34094"/>
                <a:gd name="connsiteX9" fmla="*/ 6389 w 34094"/>
                <a:gd name="connsiteY9" fmla="*/ 16164 h 34094"/>
                <a:gd name="connsiteX10" fmla="*/ 6389 w 34094"/>
                <a:gd name="connsiteY10" fmla="*/ 16051 h 34094"/>
                <a:gd name="connsiteX11" fmla="*/ 16259 w 34094"/>
                <a:gd name="connsiteY11" fmla="*/ 6070 h 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94" h="34094">
                  <a:moveTo>
                    <a:pt x="-676" y="16051"/>
                  </a:moveTo>
                  <a:cubicBezTo>
                    <a:pt x="-676" y="25473"/>
                    <a:pt x="6962" y="33099"/>
                    <a:pt x="16371" y="33099"/>
                  </a:cubicBezTo>
                  <a:cubicBezTo>
                    <a:pt x="25781" y="33099"/>
                    <a:pt x="33418" y="25473"/>
                    <a:pt x="33418" y="16051"/>
                  </a:cubicBezTo>
                  <a:cubicBezTo>
                    <a:pt x="33418" y="6631"/>
                    <a:pt x="25781" y="-996"/>
                    <a:pt x="16371" y="-996"/>
                  </a:cubicBezTo>
                  <a:cubicBezTo>
                    <a:pt x="16338" y="-996"/>
                    <a:pt x="16293" y="-996"/>
                    <a:pt x="16259" y="-996"/>
                  </a:cubicBezTo>
                  <a:cubicBezTo>
                    <a:pt x="6883" y="-884"/>
                    <a:pt x="-676" y="6631"/>
                    <a:pt x="-676" y="16051"/>
                  </a:cubicBezTo>
                  <a:close/>
                  <a:moveTo>
                    <a:pt x="16259" y="6070"/>
                  </a:moveTo>
                  <a:cubicBezTo>
                    <a:pt x="21777" y="5957"/>
                    <a:pt x="26285" y="10444"/>
                    <a:pt x="26352" y="15939"/>
                  </a:cubicBezTo>
                  <a:cubicBezTo>
                    <a:pt x="26408" y="21435"/>
                    <a:pt x="22001" y="25921"/>
                    <a:pt x="16484" y="26033"/>
                  </a:cubicBezTo>
                  <a:cubicBezTo>
                    <a:pt x="10977" y="26145"/>
                    <a:pt x="6457" y="21659"/>
                    <a:pt x="6389" y="16164"/>
                  </a:cubicBezTo>
                  <a:cubicBezTo>
                    <a:pt x="6389" y="16164"/>
                    <a:pt x="6389" y="16051"/>
                    <a:pt x="6389" y="16051"/>
                  </a:cubicBezTo>
                  <a:cubicBezTo>
                    <a:pt x="6389" y="10556"/>
                    <a:pt x="10786" y="6182"/>
                    <a:pt x="16259" y="6070"/>
                  </a:cubicBezTo>
                  <a:close/>
                </a:path>
              </a:pathLst>
            </a:custGeom>
            <a:solidFill>
              <a:schemeClr val="bg1"/>
            </a:solidFill>
            <a:ln w="11061"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2950B803-468C-D590-4C72-A209498026FC}"/>
                </a:ext>
              </a:extLst>
            </p:cNvPr>
            <p:cNvSpPr/>
            <p:nvPr/>
          </p:nvSpPr>
          <p:spPr>
            <a:xfrm>
              <a:off x="7379406" y="4556581"/>
              <a:ext cx="345208" cy="439058"/>
            </a:xfrm>
            <a:custGeom>
              <a:avLst/>
              <a:gdLst>
                <a:gd name="connsiteX0" fmla="*/ 334549 w 345208"/>
                <a:gd name="connsiteY0" fmla="*/ 106765 h 439058"/>
                <a:gd name="connsiteX1" fmla="*/ 323334 w 345208"/>
                <a:gd name="connsiteY1" fmla="*/ 106765 h 439058"/>
                <a:gd name="connsiteX2" fmla="*/ 323334 w 345208"/>
                <a:gd name="connsiteY2" fmla="*/ 66614 h 439058"/>
                <a:gd name="connsiteX3" fmla="*/ 278473 w 345208"/>
                <a:gd name="connsiteY3" fmla="*/ 66614 h 439058"/>
                <a:gd name="connsiteX4" fmla="*/ 291370 w 345208"/>
                <a:gd name="connsiteY4" fmla="*/ 39024 h 439058"/>
                <a:gd name="connsiteX5" fmla="*/ 269949 w 345208"/>
                <a:gd name="connsiteY5" fmla="*/ 12332 h 439058"/>
                <a:gd name="connsiteX6" fmla="*/ 244490 w 345208"/>
                <a:gd name="connsiteY6" fmla="*/ 16482 h 439058"/>
                <a:gd name="connsiteX7" fmla="*/ 231480 w 345208"/>
                <a:gd name="connsiteY7" fmla="*/ 41268 h 439058"/>
                <a:gd name="connsiteX8" fmla="*/ 231480 w 345208"/>
                <a:gd name="connsiteY8" fmla="*/ 41268 h 439058"/>
                <a:gd name="connsiteX9" fmla="*/ 230695 w 345208"/>
                <a:gd name="connsiteY9" fmla="*/ 11659 h 439058"/>
                <a:gd name="connsiteX10" fmla="*/ 223506 w 345208"/>
                <a:gd name="connsiteY10" fmla="*/ -486 h 439058"/>
                <a:gd name="connsiteX11" fmla="*/ 223181 w 345208"/>
                <a:gd name="connsiteY11" fmla="*/ -565 h 439058"/>
                <a:gd name="connsiteX12" fmla="*/ 211248 w 345208"/>
                <a:gd name="connsiteY12" fmla="*/ 5716 h 439058"/>
                <a:gd name="connsiteX13" fmla="*/ 211069 w 345208"/>
                <a:gd name="connsiteY13" fmla="*/ 6388 h 439058"/>
                <a:gd name="connsiteX14" fmla="*/ 228452 w 345208"/>
                <a:gd name="connsiteY14" fmla="*/ 66839 h 439058"/>
                <a:gd name="connsiteX15" fmla="*/ -676 w 345208"/>
                <a:gd name="connsiteY15" fmla="*/ 66839 h 439058"/>
                <a:gd name="connsiteX16" fmla="*/ -676 w 345208"/>
                <a:gd name="connsiteY16" fmla="*/ 438063 h 439058"/>
                <a:gd name="connsiteX17" fmla="*/ 323109 w 345208"/>
                <a:gd name="connsiteY17" fmla="*/ 438063 h 439058"/>
                <a:gd name="connsiteX18" fmla="*/ 323109 w 345208"/>
                <a:gd name="connsiteY18" fmla="*/ 127288 h 439058"/>
                <a:gd name="connsiteX19" fmla="*/ 331633 w 345208"/>
                <a:gd name="connsiteY19" fmla="*/ 127288 h 439058"/>
                <a:gd name="connsiteX20" fmla="*/ 334661 w 345208"/>
                <a:gd name="connsiteY20" fmla="*/ 127288 h 439058"/>
                <a:gd name="connsiteX21" fmla="*/ 344530 w 345208"/>
                <a:gd name="connsiteY21" fmla="*/ 116970 h 439058"/>
                <a:gd name="connsiteX22" fmla="*/ 344530 w 345208"/>
                <a:gd name="connsiteY22" fmla="*/ 116858 h 439058"/>
                <a:gd name="connsiteX23" fmla="*/ 334885 w 345208"/>
                <a:gd name="connsiteY23" fmla="*/ 106765 h 439058"/>
                <a:gd name="connsiteX24" fmla="*/ 334549 w 345208"/>
                <a:gd name="connsiteY24" fmla="*/ 106765 h 439058"/>
                <a:gd name="connsiteX25" fmla="*/ 312118 w 345208"/>
                <a:gd name="connsiteY25" fmla="*/ 77044 h 439058"/>
                <a:gd name="connsiteX26" fmla="*/ 312118 w 345208"/>
                <a:gd name="connsiteY26" fmla="*/ 105419 h 439058"/>
                <a:gd name="connsiteX27" fmla="*/ 259855 w 345208"/>
                <a:gd name="connsiteY27" fmla="*/ 77044 h 439058"/>
                <a:gd name="connsiteX28" fmla="*/ 312118 w 345208"/>
                <a:gd name="connsiteY28" fmla="*/ 426960 h 439058"/>
                <a:gd name="connsiteX29" fmla="*/ 9306 w 345208"/>
                <a:gd name="connsiteY29" fmla="*/ 426960 h 439058"/>
                <a:gd name="connsiteX30" fmla="*/ 9306 w 345208"/>
                <a:gd name="connsiteY30" fmla="*/ 77044 h 439058"/>
                <a:gd name="connsiteX31" fmla="*/ 235742 w 345208"/>
                <a:gd name="connsiteY31" fmla="*/ 77044 h 439058"/>
                <a:gd name="connsiteX32" fmla="*/ 311782 w 345208"/>
                <a:gd name="connsiteY32" fmla="*/ 125831 h 439058"/>
                <a:gd name="connsiteX33" fmla="*/ 334549 w 345208"/>
                <a:gd name="connsiteY33" fmla="*/ 119999 h 439058"/>
                <a:gd name="connsiteX34" fmla="*/ 242696 w 345208"/>
                <a:gd name="connsiteY34" fmla="*/ 73792 h 439058"/>
                <a:gd name="connsiteX35" fmla="*/ 240004 w 345208"/>
                <a:gd name="connsiteY35" fmla="*/ 66277 h 439058"/>
                <a:gd name="connsiteX36" fmla="*/ 240004 w 345208"/>
                <a:gd name="connsiteY36" fmla="*/ 64708 h 439058"/>
                <a:gd name="connsiteX37" fmla="*/ 238658 w 345208"/>
                <a:gd name="connsiteY37" fmla="*/ 64035 h 439058"/>
                <a:gd name="connsiteX38" fmla="*/ 224415 w 345208"/>
                <a:gd name="connsiteY38" fmla="*/ 52820 h 439058"/>
                <a:gd name="connsiteX39" fmla="*/ 218470 w 345208"/>
                <a:gd name="connsiteY39" fmla="*/ 7959 h 439058"/>
                <a:gd name="connsiteX40" fmla="*/ 220938 w 345208"/>
                <a:gd name="connsiteY40" fmla="*/ 5940 h 439058"/>
                <a:gd name="connsiteX41" fmla="*/ 221386 w 345208"/>
                <a:gd name="connsiteY41" fmla="*/ 5940 h 439058"/>
                <a:gd name="connsiteX42" fmla="*/ 223944 w 345208"/>
                <a:gd name="connsiteY42" fmla="*/ 9170 h 439058"/>
                <a:gd name="connsiteX43" fmla="*/ 223853 w 345208"/>
                <a:gd name="connsiteY43" fmla="*/ 9641 h 439058"/>
                <a:gd name="connsiteX44" fmla="*/ 225424 w 345208"/>
                <a:gd name="connsiteY44" fmla="*/ 44521 h 439058"/>
                <a:gd name="connsiteX45" fmla="*/ 232041 w 345208"/>
                <a:gd name="connsiteY45" fmla="*/ 52483 h 439058"/>
                <a:gd name="connsiteX46" fmla="*/ 237761 w 345208"/>
                <a:gd name="connsiteY46" fmla="*/ 57866 h 439058"/>
                <a:gd name="connsiteX47" fmla="*/ 237761 w 345208"/>
                <a:gd name="connsiteY47" fmla="*/ 50016 h 439058"/>
                <a:gd name="connsiteX48" fmla="*/ 248976 w 345208"/>
                <a:gd name="connsiteY48" fmla="*/ 21978 h 439058"/>
                <a:gd name="connsiteX49" fmla="*/ 268491 w 345208"/>
                <a:gd name="connsiteY49" fmla="*/ 19062 h 439058"/>
                <a:gd name="connsiteX50" fmla="*/ 284529 w 345208"/>
                <a:gd name="connsiteY50" fmla="*/ 38913 h 439058"/>
                <a:gd name="connsiteX51" fmla="*/ 262098 w 345208"/>
                <a:gd name="connsiteY51" fmla="*/ 67624 h 439058"/>
                <a:gd name="connsiteX52" fmla="*/ 252901 w 345208"/>
                <a:gd name="connsiteY52" fmla="*/ 68297 h 439058"/>
                <a:gd name="connsiteX53" fmla="*/ 246621 w 345208"/>
                <a:gd name="connsiteY53" fmla="*/ 68297 h 439058"/>
                <a:gd name="connsiteX54" fmla="*/ 249537 w 345208"/>
                <a:gd name="connsiteY54" fmla="*/ 73904 h 439058"/>
                <a:gd name="connsiteX55" fmla="*/ 334661 w 345208"/>
                <a:gd name="connsiteY55" fmla="*/ 114391 h 439058"/>
                <a:gd name="connsiteX56" fmla="*/ 334661 w 345208"/>
                <a:gd name="connsiteY56" fmla="*/ 114391 h 439058"/>
                <a:gd name="connsiteX57" fmla="*/ 337364 w 345208"/>
                <a:gd name="connsiteY57" fmla="*/ 117083 h 439058"/>
                <a:gd name="connsiteX58" fmla="*/ 337353 w 345208"/>
                <a:gd name="connsiteY58" fmla="*/ 117307 h 439058"/>
                <a:gd name="connsiteX59" fmla="*/ 334549 w 345208"/>
                <a:gd name="connsiteY59" fmla="*/ 119999 h 43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5208" h="439058">
                  <a:moveTo>
                    <a:pt x="334549" y="106765"/>
                  </a:moveTo>
                  <a:cubicBezTo>
                    <a:pt x="330814" y="106989"/>
                    <a:pt x="327068" y="106989"/>
                    <a:pt x="323334" y="106765"/>
                  </a:cubicBezTo>
                  <a:lnTo>
                    <a:pt x="323334" y="66614"/>
                  </a:lnTo>
                  <a:lnTo>
                    <a:pt x="278473" y="66614"/>
                  </a:lnTo>
                  <a:cubicBezTo>
                    <a:pt x="286345" y="59549"/>
                    <a:pt x="290999" y="49567"/>
                    <a:pt x="291370" y="39024"/>
                  </a:cubicBezTo>
                  <a:cubicBezTo>
                    <a:pt x="291763" y="26071"/>
                    <a:pt x="282678" y="14755"/>
                    <a:pt x="269949" y="12332"/>
                  </a:cubicBezTo>
                  <a:cubicBezTo>
                    <a:pt x="261279" y="9652"/>
                    <a:pt x="251858" y="11188"/>
                    <a:pt x="244490" y="16482"/>
                  </a:cubicBezTo>
                  <a:cubicBezTo>
                    <a:pt x="237144" y="22774"/>
                    <a:pt x="232489" y="31645"/>
                    <a:pt x="231480" y="41268"/>
                  </a:cubicBezTo>
                  <a:lnTo>
                    <a:pt x="231480" y="41268"/>
                  </a:lnTo>
                  <a:cubicBezTo>
                    <a:pt x="227039" y="31959"/>
                    <a:pt x="226759" y="21193"/>
                    <a:pt x="230695" y="11659"/>
                  </a:cubicBezTo>
                  <a:cubicBezTo>
                    <a:pt x="232064" y="6321"/>
                    <a:pt x="228844" y="881"/>
                    <a:pt x="223506" y="-486"/>
                  </a:cubicBezTo>
                  <a:cubicBezTo>
                    <a:pt x="223394" y="-520"/>
                    <a:pt x="223293" y="-542"/>
                    <a:pt x="223181" y="-565"/>
                  </a:cubicBezTo>
                  <a:cubicBezTo>
                    <a:pt x="218156" y="-2124"/>
                    <a:pt x="212807" y="680"/>
                    <a:pt x="211248" y="5716"/>
                  </a:cubicBezTo>
                  <a:cubicBezTo>
                    <a:pt x="211181" y="5940"/>
                    <a:pt x="211125" y="6164"/>
                    <a:pt x="211069" y="6388"/>
                  </a:cubicBezTo>
                  <a:cubicBezTo>
                    <a:pt x="201468" y="28090"/>
                    <a:pt x="208792" y="53605"/>
                    <a:pt x="228452" y="66839"/>
                  </a:cubicBezTo>
                  <a:lnTo>
                    <a:pt x="-676" y="66839"/>
                  </a:lnTo>
                  <a:lnTo>
                    <a:pt x="-676" y="438063"/>
                  </a:lnTo>
                  <a:lnTo>
                    <a:pt x="323109" y="438063"/>
                  </a:lnTo>
                  <a:lnTo>
                    <a:pt x="323109" y="127288"/>
                  </a:lnTo>
                  <a:cubicBezTo>
                    <a:pt x="325913" y="127288"/>
                    <a:pt x="328717" y="127288"/>
                    <a:pt x="331633" y="127288"/>
                  </a:cubicBezTo>
                  <a:lnTo>
                    <a:pt x="334661" y="127288"/>
                  </a:lnTo>
                  <a:cubicBezTo>
                    <a:pt x="340235" y="127177"/>
                    <a:pt x="344654" y="122578"/>
                    <a:pt x="344530" y="116970"/>
                  </a:cubicBezTo>
                  <a:cubicBezTo>
                    <a:pt x="344530" y="116970"/>
                    <a:pt x="344530" y="116858"/>
                    <a:pt x="344530" y="116858"/>
                  </a:cubicBezTo>
                  <a:cubicBezTo>
                    <a:pt x="344654" y="111363"/>
                    <a:pt x="340336" y="106877"/>
                    <a:pt x="334885" y="106765"/>
                  </a:cubicBezTo>
                  <a:cubicBezTo>
                    <a:pt x="334773" y="106765"/>
                    <a:pt x="334661" y="106765"/>
                    <a:pt x="334549" y="106765"/>
                  </a:cubicBezTo>
                  <a:close/>
                  <a:moveTo>
                    <a:pt x="312118" y="77044"/>
                  </a:moveTo>
                  <a:lnTo>
                    <a:pt x="312118" y="105419"/>
                  </a:lnTo>
                  <a:cubicBezTo>
                    <a:pt x="291605" y="103288"/>
                    <a:pt x="272797" y="93082"/>
                    <a:pt x="259855" y="77044"/>
                  </a:cubicBezTo>
                  <a:close/>
                  <a:moveTo>
                    <a:pt x="312118" y="426960"/>
                  </a:moveTo>
                  <a:lnTo>
                    <a:pt x="9306" y="426960"/>
                  </a:lnTo>
                  <a:lnTo>
                    <a:pt x="9306" y="77044"/>
                  </a:lnTo>
                  <a:lnTo>
                    <a:pt x="235742" y="77044"/>
                  </a:lnTo>
                  <a:cubicBezTo>
                    <a:pt x="251174" y="105195"/>
                    <a:pt x="279807" y="123475"/>
                    <a:pt x="311782" y="125831"/>
                  </a:cubicBezTo>
                  <a:close/>
                  <a:moveTo>
                    <a:pt x="334549" y="119999"/>
                  </a:moveTo>
                  <a:cubicBezTo>
                    <a:pt x="291594" y="120896"/>
                    <a:pt x="257275" y="103624"/>
                    <a:pt x="242696" y="73792"/>
                  </a:cubicBezTo>
                  <a:cubicBezTo>
                    <a:pt x="241596" y="71324"/>
                    <a:pt x="240688" y="68857"/>
                    <a:pt x="240004" y="66277"/>
                  </a:cubicBezTo>
                  <a:lnTo>
                    <a:pt x="240004" y="64708"/>
                  </a:lnTo>
                  <a:lnTo>
                    <a:pt x="238658" y="64035"/>
                  </a:lnTo>
                  <a:cubicBezTo>
                    <a:pt x="233196" y="61343"/>
                    <a:pt x="228351" y="57530"/>
                    <a:pt x="224415" y="52820"/>
                  </a:cubicBezTo>
                  <a:cubicBezTo>
                    <a:pt x="215005" y="39821"/>
                    <a:pt x="212773" y="22964"/>
                    <a:pt x="218470" y="7959"/>
                  </a:cubicBezTo>
                  <a:cubicBezTo>
                    <a:pt x="218639" y="6747"/>
                    <a:pt x="219715" y="5872"/>
                    <a:pt x="220938" y="5940"/>
                  </a:cubicBezTo>
                  <a:lnTo>
                    <a:pt x="221386" y="5940"/>
                  </a:lnTo>
                  <a:cubicBezTo>
                    <a:pt x="222990" y="6130"/>
                    <a:pt x="224134" y="7577"/>
                    <a:pt x="223944" y="9170"/>
                  </a:cubicBezTo>
                  <a:cubicBezTo>
                    <a:pt x="223932" y="9327"/>
                    <a:pt x="223899" y="9484"/>
                    <a:pt x="223853" y="9641"/>
                  </a:cubicBezTo>
                  <a:cubicBezTo>
                    <a:pt x="219345" y="20957"/>
                    <a:pt x="219917" y="33664"/>
                    <a:pt x="225424" y="44521"/>
                  </a:cubicBezTo>
                  <a:cubicBezTo>
                    <a:pt x="227240" y="47436"/>
                    <a:pt x="229461" y="50128"/>
                    <a:pt x="232041" y="52483"/>
                  </a:cubicBezTo>
                  <a:lnTo>
                    <a:pt x="237761" y="57866"/>
                  </a:lnTo>
                  <a:lnTo>
                    <a:pt x="237761" y="50016"/>
                  </a:lnTo>
                  <a:cubicBezTo>
                    <a:pt x="237144" y="39462"/>
                    <a:pt x="241260" y="29189"/>
                    <a:pt x="248976" y="21978"/>
                  </a:cubicBezTo>
                  <a:cubicBezTo>
                    <a:pt x="254685" y="18041"/>
                    <a:pt x="261885" y="16964"/>
                    <a:pt x="268491" y="19062"/>
                  </a:cubicBezTo>
                  <a:cubicBezTo>
                    <a:pt x="278136" y="20598"/>
                    <a:pt x="285056" y="29167"/>
                    <a:pt x="284529" y="38913"/>
                  </a:cubicBezTo>
                  <a:cubicBezTo>
                    <a:pt x="284248" y="52371"/>
                    <a:pt x="275119" y="64147"/>
                    <a:pt x="262098" y="67624"/>
                  </a:cubicBezTo>
                  <a:cubicBezTo>
                    <a:pt x="259081" y="68297"/>
                    <a:pt x="255986" y="68521"/>
                    <a:pt x="252901" y="68297"/>
                  </a:cubicBezTo>
                  <a:lnTo>
                    <a:pt x="246621" y="68297"/>
                  </a:lnTo>
                  <a:lnTo>
                    <a:pt x="249537" y="73904"/>
                  </a:lnTo>
                  <a:cubicBezTo>
                    <a:pt x="269500" y="111587"/>
                    <a:pt x="315707" y="114727"/>
                    <a:pt x="334661" y="114391"/>
                  </a:cubicBezTo>
                  <a:lnTo>
                    <a:pt x="334661" y="114391"/>
                  </a:lnTo>
                  <a:cubicBezTo>
                    <a:pt x="336152" y="114391"/>
                    <a:pt x="337353" y="115625"/>
                    <a:pt x="337364" y="117083"/>
                  </a:cubicBezTo>
                  <a:cubicBezTo>
                    <a:pt x="337364" y="117195"/>
                    <a:pt x="337364" y="117195"/>
                    <a:pt x="337353" y="117307"/>
                  </a:cubicBezTo>
                  <a:cubicBezTo>
                    <a:pt x="337241" y="118765"/>
                    <a:pt x="336029" y="119999"/>
                    <a:pt x="334549" y="119999"/>
                  </a:cubicBezTo>
                  <a:close/>
                </a:path>
              </a:pathLst>
            </a:custGeom>
            <a:solidFill>
              <a:schemeClr val="bg1"/>
            </a:solidFill>
            <a:ln w="11061"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E7F293EE-1B93-ACF3-347C-7B0279A23A61}"/>
                </a:ext>
              </a:extLst>
            </p:cNvPr>
            <p:cNvSpPr/>
            <p:nvPr/>
          </p:nvSpPr>
          <p:spPr>
            <a:xfrm>
              <a:off x="7622943" y="4583939"/>
              <a:ext cx="36326" cy="35877"/>
            </a:xfrm>
            <a:custGeom>
              <a:avLst/>
              <a:gdLst>
                <a:gd name="connsiteX0" fmla="*/ 25178 w 36326"/>
                <a:gd name="connsiteY0" fmla="*/ 30844 h 35877"/>
                <a:gd name="connsiteX1" fmla="*/ 35047 w 36326"/>
                <a:gd name="connsiteY1" fmla="*/ 11330 h 35877"/>
                <a:gd name="connsiteX2" fmla="*/ 12381 w 36326"/>
                <a:gd name="connsiteY2" fmla="*/ -87 h 35877"/>
                <a:gd name="connsiteX3" fmla="*/ 728 w 36326"/>
                <a:gd name="connsiteY3" fmla="*/ 12115 h 35877"/>
                <a:gd name="connsiteX4" fmla="*/ 728 w 36326"/>
                <a:gd name="connsiteY4" fmla="*/ 30732 h 35877"/>
                <a:gd name="connsiteX5" fmla="*/ 728 w 36326"/>
                <a:gd name="connsiteY5" fmla="*/ 32639 h 35877"/>
                <a:gd name="connsiteX6" fmla="*/ 2523 w 36326"/>
                <a:gd name="connsiteY6" fmla="*/ 33311 h 35877"/>
                <a:gd name="connsiteX7" fmla="*/ 11832 w 36326"/>
                <a:gd name="connsiteY7" fmla="*/ 34882 h 35877"/>
                <a:gd name="connsiteX8" fmla="*/ 25178 w 36326"/>
                <a:gd name="connsiteY8" fmla="*/ 30844 h 35877"/>
                <a:gd name="connsiteX9" fmla="*/ 6561 w 36326"/>
                <a:gd name="connsiteY9" fmla="*/ 27143 h 35877"/>
                <a:gd name="connsiteX10" fmla="*/ 7346 w 36326"/>
                <a:gd name="connsiteY10" fmla="*/ 14582 h 35877"/>
                <a:gd name="connsiteX11" fmla="*/ 21320 w 36326"/>
                <a:gd name="connsiteY11" fmla="*/ 7079 h 35877"/>
                <a:gd name="connsiteX12" fmla="*/ 28318 w 36326"/>
                <a:gd name="connsiteY12" fmla="*/ 13236 h 35877"/>
                <a:gd name="connsiteX13" fmla="*/ 21253 w 36326"/>
                <a:gd name="connsiteY13" fmla="*/ 25012 h 35877"/>
                <a:gd name="connsiteX14" fmla="*/ 6561 w 36326"/>
                <a:gd name="connsiteY14" fmla="*/ 27143 h 3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26" h="35877">
                  <a:moveTo>
                    <a:pt x="25178" y="30844"/>
                  </a:moveTo>
                  <a:cubicBezTo>
                    <a:pt x="36393" y="23218"/>
                    <a:pt x="36393" y="14582"/>
                    <a:pt x="35047" y="11330"/>
                  </a:cubicBezTo>
                  <a:cubicBezTo>
                    <a:pt x="31941" y="1921"/>
                    <a:pt x="21791" y="-3193"/>
                    <a:pt x="12381" y="-87"/>
                  </a:cubicBezTo>
                  <a:cubicBezTo>
                    <a:pt x="6706" y="1786"/>
                    <a:pt x="2344" y="6362"/>
                    <a:pt x="728" y="12115"/>
                  </a:cubicBezTo>
                  <a:cubicBezTo>
                    <a:pt x="-1144" y="18171"/>
                    <a:pt x="-1144" y="24676"/>
                    <a:pt x="728" y="30732"/>
                  </a:cubicBezTo>
                  <a:lnTo>
                    <a:pt x="728" y="32639"/>
                  </a:lnTo>
                  <a:lnTo>
                    <a:pt x="2523" y="33311"/>
                  </a:lnTo>
                  <a:cubicBezTo>
                    <a:pt x="5529" y="34321"/>
                    <a:pt x="8669" y="34882"/>
                    <a:pt x="11832" y="34882"/>
                  </a:cubicBezTo>
                  <a:cubicBezTo>
                    <a:pt x="16587" y="34882"/>
                    <a:pt x="21230" y="33536"/>
                    <a:pt x="25178" y="30844"/>
                  </a:cubicBezTo>
                  <a:close/>
                  <a:moveTo>
                    <a:pt x="6561" y="27143"/>
                  </a:moveTo>
                  <a:cubicBezTo>
                    <a:pt x="5652" y="22994"/>
                    <a:pt x="5921" y="18620"/>
                    <a:pt x="7346" y="14582"/>
                  </a:cubicBezTo>
                  <a:cubicBezTo>
                    <a:pt x="9129" y="8649"/>
                    <a:pt x="15387" y="5296"/>
                    <a:pt x="21320" y="7079"/>
                  </a:cubicBezTo>
                  <a:cubicBezTo>
                    <a:pt x="24438" y="8022"/>
                    <a:pt x="26983" y="10264"/>
                    <a:pt x="28318" y="13236"/>
                  </a:cubicBezTo>
                  <a:cubicBezTo>
                    <a:pt x="29328" y="17162"/>
                    <a:pt x="26860" y="21312"/>
                    <a:pt x="21253" y="25012"/>
                  </a:cubicBezTo>
                  <a:cubicBezTo>
                    <a:pt x="16878" y="27816"/>
                    <a:pt x="11541" y="28601"/>
                    <a:pt x="6561" y="27143"/>
                  </a:cubicBezTo>
                  <a:close/>
                </a:path>
              </a:pathLst>
            </a:custGeom>
            <a:solidFill>
              <a:schemeClr val="bg1"/>
            </a:solidFill>
            <a:ln w="11061" cap="flat">
              <a:noFill/>
              <a:prstDash val="solid"/>
              <a:miter/>
            </a:ln>
          </p:spPr>
          <p:txBody>
            <a:bodyPr rtlCol="0" anchor="ctr"/>
            <a:lstStyle/>
            <a:p>
              <a:endParaRPr lang="zh-CN" altLang="en-US"/>
            </a:p>
          </p:txBody>
        </p:sp>
      </p:grpSp>
      <p:sp>
        <p:nvSpPr>
          <p:cNvPr id="38" name="图形 141">
            <a:extLst>
              <a:ext uri="{FF2B5EF4-FFF2-40B4-BE49-F238E27FC236}">
                <a16:creationId xmlns:a16="http://schemas.microsoft.com/office/drawing/2014/main" id="{81D714CE-BEC4-FE35-27AB-7B94C6C15F9F}"/>
              </a:ext>
            </a:extLst>
          </p:cNvPr>
          <p:cNvSpPr/>
          <p:nvPr/>
        </p:nvSpPr>
        <p:spPr>
          <a:xfrm>
            <a:off x="8880152" y="4577207"/>
            <a:ext cx="402932" cy="400378"/>
          </a:xfrm>
          <a:custGeom>
            <a:avLst/>
            <a:gdLst>
              <a:gd name="connsiteX0" fmla="*/ 190269 w 402932"/>
              <a:gd name="connsiteY0" fmla="*/ 399511 h 400378"/>
              <a:gd name="connsiteX1" fmla="*/ 209559 w 402932"/>
              <a:gd name="connsiteY1" fmla="*/ 399511 h 400378"/>
              <a:gd name="connsiteX2" fmla="*/ 402712 w 402932"/>
              <a:gd name="connsiteY2" fmla="*/ 192286 h 400378"/>
              <a:gd name="connsiteX3" fmla="*/ 209559 w 402932"/>
              <a:gd name="connsiteY3" fmla="*/ -867 h 400378"/>
              <a:gd name="connsiteX4" fmla="*/ 190393 w 402932"/>
              <a:gd name="connsiteY4" fmla="*/ -867 h 400378"/>
              <a:gd name="connsiteX5" fmla="*/ 158 w 402932"/>
              <a:gd name="connsiteY5" fmla="*/ 209276 h 400378"/>
              <a:gd name="connsiteX6" fmla="*/ 190393 w 402932"/>
              <a:gd name="connsiteY6" fmla="*/ 399511 h 400378"/>
              <a:gd name="connsiteX7" fmla="*/ 69216 w 402932"/>
              <a:gd name="connsiteY7" fmla="*/ 328908 h 400378"/>
              <a:gd name="connsiteX8" fmla="*/ 110144 w 402932"/>
              <a:gd name="connsiteY8" fmla="*/ 305290 h 400378"/>
              <a:gd name="connsiteX9" fmla="*/ 167271 w 402932"/>
              <a:gd name="connsiteY9" fmla="*/ 381087 h 400378"/>
              <a:gd name="connsiteX10" fmla="*/ 69216 w 402932"/>
              <a:gd name="connsiteY10" fmla="*/ 328908 h 400378"/>
              <a:gd name="connsiteX11" fmla="*/ 192866 w 402932"/>
              <a:gd name="connsiteY11" fmla="*/ 382448 h 400378"/>
              <a:gd name="connsiteX12" fmla="*/ 124240 w 402932"/>
              <a:gd name="connsiteY12" fmla="*/ 299603 h 400378"/>
              <a:gd name="connsiteX13" fmla="*/ 192866 w 402932"/>
              <a:gd name="connsiteY13" fmla="*/ 285878 h 400378"/>
              <a:gd name="connsiteX14" fmla="*/ 192866 w 402932"/>
              <a:gd name="connsiteY14" fmla="*/ 270421 h 400378"/>
              <a:gd name="connsiteX15" fmla="*/ 117934 w 402932"/>
              <a:gd name="connsiteY15" fmla="*/ 285382 h 400378"/>
              <a:gd name="connsiteX16" fmla="*/ 101983 w 402932"/>
              <a:gd name="connsiteY16" fmla="*/ 213666 h 400378"/>
              <a:gd name="connsiteX17" fmla="*/ 192866 w 402932"/>
              <a:gd name="connsiteY17" fmla="*/ 213666 h 400378"/>
              <a:gd name="connsiteX18" fmla="*/ 192866 w 402932"/>
              <a:gd name="connsiteY18" fmla="*/ 198086 h 400378"/>
              <a:gd name="connsiteX19" fmla="*/ 101489 w 402932"/>
              <a:gd name="connsiteY19" fmla="*/ 198086 h 400378"/>
              <a:gd name="connsiteX20" fmla="*/ 113854 w 402932"/>
              <a:gd name="connsiteY20" fmla="*/ 123896 h 400378"/>
              <a:gd name="connsiteX21" fmla="*/ 192742 w 402932"/>
              <a:gd name="connsiteY21" fmla="*/ 140589 h 400378"/>
              <a:gd name="connsiteX22" fmla="*/ 231940 w 402932"/>
              <a:gd name="connsiteY22" fmla="*/ 381583 h 400378"/>
              <a:gd name="connsiteX23" fmla="*/ 290921 w 402932"/>
              <a:gd name="connsiteY23" fmla="*/ 302570 h 400378"/>
              <a:gd name="connsiteX24" fmla="*/ 335064 w 402932"/>
              <a:gd name="connsiteY24" fmla="*/ 326558 h 400378"/>
              <a:gd name="connsiteX25" fmla="*/ 231940 w 402932"/>
              <a:gd name="connsiteY25" fmla="*/ 381583 h 400378"/>
              <a:gd name="connsiteX26" fmla="*/ 345203 w 402932"/>
              <a:gd name="connsiteY26" fmla="*/ 314811 h 400378"/>
              <a:gd name="connsiteX27" fmla="*/ 296856 w 402932"/>
              <a:gd name="connsiteY27" fmla="*/ 288226 h 400378"/>
              <a:gd name="connsiteX28" fmla="*/ 312930 w 402932"/>
              <a:gd name="connsiteY28" fmla="*/ 214036 h 400378"/>
              <a:gd name="connsiteX29" fmla="*/ 385266 w 402932"/>
              <a:gd name="connsiteY29" fmla="*/ 214036 h 400378"/>
              <a:gd name="connsiteX30" fmla="*/ 345327 w 402932"/>
              <a:gd name="connsiteY30" fmla="*/ 314811 h 400378"/>
              <a:gd name="connsiteX31" fmla="*/ 351014 w 402932"/>
              <a:gd name="connsiteY31" fmla="*/ 91499 h 400378"/>
              <a:gd name="connsiteX32" fmla="*/ 385760 w 402932"/>
              <a:gd name="connsiteY32" fmla="*/ 197962 h 400378"/>
              <a:gd name="connsiteX33" fmla="*/ 313301 w 402932"/>
              <a:gd name="connsiteY33" fmla="*/ 197962 h 400378"/>
              <a:gd name="connsiteX34" fmla="*/ 300936 w 402932"/>
              <a:gd name="connsiteY34" fmla="*/ 120804 h 400378"/>
              <a:gd name="connsiteX35" fmla="*/ 351138 w 402932"/>
              <a:gd name="connsiteY35" fmla="*/ 91499 h 400378"/>
              <a:gd name="connsiteX36" fmla="*/ 341493 w 402932"/>
              <a:gd name="connsiteY36" fmla="*/ 79134 h 400378"/>
              <a:gd name="connsiteX37" fmla="*/ 295248 w 402932"/>
              <a:gd name="connsiteY37" fmla="*/ 106090 h 400378"/>
              <a:gd name="connsiteX38" fmla="*/ 231940 w 402932"/>
              <a:gd name="connsiteY38" fmla="*/ 16815 h 400378"/>
              <a:gd name="connsiteX39" fmla="*/ 341617 w 402932"/>
              <a:gd name="connsiteY39" fmla="*/ 79382 h 400378"/>
              <a:gd name="connsiteX40" fmla="*/ 208570 w 402932"/>
              <a:gd name="connsiteY40" fmla="*/ 17309 h 400378"/>
              <a:gd name="connsiteX41" fmla="*/ 281400 w 402932"/>
              <a:gd name="connsiteY41" fmla="*/ 112396 h 400378"/>
              <a:gd name="connsiteX42" fmla="*/ 209064 w 402932"/>
              <a:gd name="connsiteY42" fmla="*/ 125627 h 400378"/>
              <a:gd name="connsiteX43" fmla="*/ 208570 w 402932"/>
              <a:gd name="connsiteY43" fmla="*/ 140341 h 400378"/>
              <a:gd name="connsiteX44" fmla="*/ 286222 w 402932"/>
              <a:gd name="connsiteY44" fmla="*/ 125997 h 400378"/>
              <a:gd name="connsiteX45" fmla="*/ 297845 w 402932"/>
              <a:gd name="connsiteY45" fmla="*/ 197468 h 400378"/>
              <a:gd name="connsiteX46" fmla="*/ 208570 w 402932"/>
              <a:gd name="connsiteY46" fmla="*/ 197468 h 400378"/>
              <a:gd name="connsiteX47" fmla="*/ 208570 w 402932"/>
              <a:gd name="connsiteY47" fmla="*/ 213048 h 400378"/>
              <a:gd name="connsiteX48" fmla="*/ 297350 w 402932"/>
              <a:gd name="connsiteY48" fmla="*/ 213048 h 400378"/>
              <a:gd name="connsiteX49" fmla="*/ 282265 w 402932"/>
              <a:gd name="connsiteY49" fmla="*/ 282415 h 400378"/>
              <a:gd name="connsiteX50" fmla="*/ 208075 w 402932"/>
              <a:gd name="connsiteY50" fmla="*/ 270050 h 400378"/>
              <a:gd name="connsiteX51" fmla="*/ 208570 w 402932"/>
              <a:gd name="connsiteY51" fmla="*/ 285135 h 400378"/>
              <a:gd name="connsiteX52" fmla="*/ 276206 w 402932"/>
              <a:gd name="connsiteY52" fmla="*/ 296635 h 400378"/>
              <a:gd name="connsiteX53" fmla="*/ 208570 w 402932"/>
              <a:gd name="connsiteY53" fmla="*/ 380222 h 400378"/>
              <a:gd name="connsiteX54" fmla="*/ 193113 w 402932"/>
              <a:gd name="connsiteY54" fmla="*/ 15578 h 400378"/>
              <a:gd name="connsiteX55" fmla="*/ 193113 w 402932"/>
              <a:gd name="connsiteY55" fmla="*/ 124761 h 400378"/>
              <a:gd name="connsiteX56" fmla="*/ 119789 w 402932"/>
              <a:gd name="connsiteY56" fmla="*/ 109057 h 400378"/>
              <a:gd name="connsiteX57" fmla="*/ 193237 w 402932"/>
              <a:gd name="connsiteY57" fmla="*/ 16196 h 400378"/>
              <a:gd name="connsiteX58" fmla="*/ 167147 w 402932"/>
              <a:gd name="connsiteY58" fmla="*/ 16939 h 400378"/>
              <a:gd name="connsiteX59" fmla="*/ 105322 w 402932"/>
              <a:gd name="connsiteY59" fmla="*/ 102751 h 400378"/>
              <a:gd name="connsiteX60" fmla="*/ 62292 w 402932"/>
              <a:gd name="connsiteY60" fmla="*/ 76043 h 400378"/>
              <a:gd name="connsiteX61" fmla="*/ 167271 w 402932"/>
              <a:gd name="connsiteY61" fmla="*/ 17557 h 400378"/>
              <a:gd name="connsiteX62" fmla="*/ 52771 w 402932"/>
              <a:gd name="connsiteY62" fmla="*/ 88038 h 400378"/>
              <a:gd name="connsiteX63" fmla="*/ 99881 w 402932"/>
              <a:gd name="connsiteY63" fmla="*/ 117219 h 400378"/>
              <a:gd name="connsiteX64" fmla="*/ 86280 w 402932"/>
              <a:gd name="connsiteY64" fmla="*/ 197591 h 400378"/>
              <a:gd name="connsiteX65" fmla="*/ 16047 w 402932"/>
              <a:gd name="connsiteY65" fmla="*/ 197591 h 400378"/>
              <a:gd name="connsiteX66" fmla="*/ 52894 w 402932"/>
              <a:gd name="connsiteY66" fmla="*/ 88656 h 400378"/>
              <a:gd name="connsiteX67" fmla="*/ 16541 w 402932"/>
              <a:gd name="connsiteY67" fmla="*/ 213048 h 400378"/>
              <a:gd name="connsiteX68" fmla="*/ 86651 w 402932"/>
              <a:gd name="connsiteY68" fmla="*/ 213048 h 400378"/>
              <a:gd name="connsiteX69" fmla="*/ 103838 w 402932"/>
              <a:gd name="connsiteY69" fmla="*/ 290576 h 400378"/>
              <a:gd name="connsiteX70" fmla="*/ 58830 w 402932"/>
              <a:gd name="connsiteY70" fmla="*/ 317408 h 400378"/>
              <a:gd name="connsiteX71" fmla="*/ 16665 w 402932"/>
              <a:gd name="connsiteY71" fmla="*/ 213666 h 40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2932" h="400378">
                <a:moveTo>
                  <a:pt x="190269" y="399511"/>
                </a:moveTo>
                <a:lnTo>
                  <a:pt x="209559" y="399511"/>
                </a:lnTo>
                <a:cubicBezTo>
                  <a:pt x="320114" y="395629"/>
                  <a:pt x="406595" y="302842"/>
                  <a:pt x="402712" y="192286"/>
                </a:cubicBezTo>
                <a:cubicBezTo>
                  <a:pt x="399015" y="87184"/>
                  <a:pt x="314661" y="2830"/>
                  <a:pt x="209559" y="-867"/>
                </a:cubicBezTo>
                <a:lnTo>
                  <a:pt x="190393" y="-867"/>
                </a:lnTo>
                <a:cubicBezTo>
                  <a:pt x="79838" y="4635"/>
                  <a:pt x="-5340" y="98708"/>
                  <a:pt x="158" y="209276"/>
                </a:cubicBezTo>
                <a:cubicBezTo>
                  <a:pt x="5272" y="312153"/>
                  <a:pt x="87516" y="394393"/>
                  <a:pt x="190393" y="399511"/>
                </a:cubicBezTo>
                <a:close/>
                <a:moveTo>
                  <a:pt x="69216" y="328908"/>
                </a:moveTo>
                <a:cubicBezTo>
                  <a:pt x="81989" y="319609"/>
                  <a:pt x="95702" y="311695"/>
                  <a:pt x="110144" y="305290"/>
                </a:cubicBezTo>
                <a:cubicBezTo>
                  <a:pt x="123944" y="334113"/>
                  <a:pt x="143357" y="359882"/>
                  <a:pt x="167271" y="381087"/>
                </a:cubicBezTo>
                <a:cubicBezTo>
                  <a:pt x="130002" y="374188"/>
                  <a:pt x="95764" y="355962"/>
                  <a:pt x="69216" y="328908"/>
                </a:cubicBezTo>
                <a:close/>
                <a:moveTo>
                  <a:pt x="192866" y="382448"/>
                </a:moveTo>
                <a:cubicBezTo>
                  <a:pt x="163784" y="360624"/>
                  <a:pt x="140278" y="332233"/>
                  <a:pt x="124240" y="299603"/>
                </a:cubicBezTo>
                <a:cubicBezTo>
                  <a:pt x="146287" y="291565"/>
                  <a:pt x="169422" y="286941"/>
                  <a:pt x="192866" y="285878"/>
                </a:cubicBezTo>
                <a:close/>
                <a:moveTo>
                  <a:pt x="192866" y="270421"/>
                </a:moveTo>
                <a:cubicBezTo>
                  <a:pt x="167258" y="271472"/>
                  <a:pt x="141972" y="276517"/>
                  <a:pt x="117934" y="285382"/>
                </a:cubicBezTo>
                <a:cubicBezTo>
                  <a:pt x="108772" y="262495"/>
                  <a:pt x="103393" y="238272"/>
                  <a:pt x="101983" y="213666"/>
                </a:cubicBezTo>
                <a:lnTo>
                  <a:pt x="192866" y="213666"/>
                </a:lnTo>
                <a:close/>
                <a:moveTo>
                  <a:pt x="192866" y="198086"/>
                </a:moveTo>
                <a:lnTo>
                  <a:pt x="101489" y="198086"/>
                </a:lnTo>
                <a:cubicBezTo>
                  <a:pt x="101538" y="172848"/>
                  <a:pt x="105705" y="147785"/>
                  <a:pt x="113854" y="123896"/>
                </a:cubicBezTo>
                <a:cubicBezTo>
                  <a:pt x="139029" y="133824"/>
                  <a:pt x="165700" y="139464"/>
                  <a:pt x="192742" y="140589"/>
                </a:cubicBezTo>
                <a:close/>
                <a:moveTo>
                  <a:pt x="231940" y="381583"/>
                </a:moveTo>
                <a:cubicBezTo>
                  <a:pt x="256867" y="359622"/>
                  <a:pt x="276948" y="332716"/>
                  <a:pt x="290921" y="302570"/>
                </a:cubicBezTo>
                <a:cubicBezTo>
                  <a:pt x="306500" y="308863"/>
                  <a:pt x="321314" y="316913"/>
                  <a:pt x="335064" y="326558"/>
                </a:cubicBezTo>
                <a:cubicBezTo>
                  <a:pt x="307514" y="355530"/>
                  <a:pt x="271347" y="374831"/>
                  <a:pt x="231940" y="381583"/>
                </a:cubicBezTo>
                <a:close/>
                <a:moveTo>
                  <a:pt x="345203" y="314811"/>
                </a:moveTo>
                <a:cubicBezTo>
                  <a:pt x="330155" y="304128"/>
                  <a:pt x="313932" y="295212"/>
                  <a:pt x="296856" y="288226"/>
                </a:cubicBezTo>
                <a:cubicBezTo>
                  <a:pt x="306006" y="264474"/>
                  <a:pt x="311434" y="239447"/>
                  <a:pt x="312930" y="214036"/>
                </a:cubicBezTo>
                <a:lnTo>
                  <a:pt x="385266" y="214036"/>
                </a:lnTo>
                <a:cubicBezTo>
                  <a:pt x="382409" y="250884"/>
                  <a:pt x="368486" y="286013"/>
                  <a:pt x="345327" y="314811"/>
                </a:cubicBezTo>
                <a:close/>
                <a:moveTo>
                  <a:pt x="351014" y="91499"/>
                </a:moveTo>
                <a:cubicBezTo>
                  <a:pt x="373432" y="122486"/>
                  <a:pt x="385575" y="159717"/>
                  <a:pt x="385760" y="197962"/>
                </a:cubicBezTo>
                <a:lnTo>
                  <a:pt x="313301" y="197962"/>
                </a:lnTo>
                <a:cubicBezTo>
                  <a:pt x="313289" y="171748"/>
                  <a:pt x="309122" y="145707"/>
                  <a:pt x="300936" y="120804"/>
                </a:cubicBezTo>
                <a:cubicBezTo>
                  <a:pt x="318804" y="113113"/>
                  <a:pt x="335657" y="103271"/>
                  <a:pt x="351138" y="91499"/>
                </a:cubicBezTo>
                <a:close/>
                <a:moveTo>
                  <a:pt x="341493" y="79134"/>
                </a:moveTo>
                <a:cubicBezTo>
                  <a:pt x="327175" y="89880"/>
                  <a:pt x="311657" y="98931"/>
                  <a:pt x="295248" y="106090"/>
                </a:cubicBezTo>
                <a:cubicBezTo>
                  <a:pt x="281177" y="71913"/>
                  <a:pt x="259538" y="41396"/>
                  <a:pt x="231940" y="16815"/>
                </a:cubicBezTo>
                <a:cubicBezTo>
                  <a:pt x="274735" y="24073"/>
                  <a:pt x="313586" y="46231"/>
                  <a:pt x="341617" y="79382"/>
                </a:cubicBezTo>
                <a:close/>
                <a:moveTo>
                  <a:pt x="208570" y="17309"/>
                </a:moveTo>
                <a:cubicBezTo>
                  <a:pt x="240892" y="41940"/>
                  <a:pt x="266042" y="74769"/>
                  <a:pt x="281400" y="112396"/>
                </a:cubicBezTo>
                <a:cubicBezTo>
                  <a:pt x="258153" y="120681"/>
                  <a:pt x="233732" y="125145"/>
                  <a:pt x="209064" y="125627"/>
                </a:cubicBezTo>
                <a:close/>
                <a:moveTo>
                  <a:pt x="208570" y="140341"/>
                </a:moveTo>
                <a:cubicBezTo>
                  <a:pt x="235068" y="139859"/>
                  <a:pt x="261306" y="135012"/>
                  <a:pt x="286222" y="125997"/>
                </a:cubicBezTo>
                <a:cubicBezTo>
                  <a:pt x="293802" y="149071"/>
                  <a:pt x="297721" y="173183"/>
                  <a:pt x="297845" y="197468"/>
                </a:cubicBezTo>
                <a:lnTo>
                  <a:pt x="208570" y="197468"/>
                </a:lnTo>
                <a:close/>
                <a:moveTo>
                  <a:pt x="208570" y="213048"/>
                </a:moveTo>
                <a:lnTo>
                  <a:pt x="297350" y="213048"/>
                </a:lnTo>
                <a:cubicBezTo>
                  <a:pt x="296027" y="236825"/>
                  <a:pt x="290933" y="260232"/>
                  <a:pt x="282265" y="282415"/>
                </a:cubicBezTo>
                <a:cubicBezTo>
                  <a:pt x="258314" y="274538"/>
                  <a:pt x="233287" y="270359"/>
                  <a:pt x="208075" y="270050"/>
                </a:cubicBezTo>
                <a:close/>
                <a:moveTo>
                  <a:pt x="208570" y="285135"/>
                </a:moveTo>
                <a:cubicBezTo>
                  <a:pt x="231569" y="285531"/>
                  <a:pt x="254370" y="289401"/>
                  <a:pt x="276206" y="296635"/>
                </a:cubicBezTo>
                <a:cubicBezTo>
                  <a:pt x="260626" y="329477"/>
                  <a:pt x="237442" y="358126"/>
                  <a:pt x="208570" y="380222"/>
                </a:cubicBezTo>
                <a:close/>
                <a:moveTo>
                  <a:pt x="193113" y="15578"/>
                </a:moveTo>
                <a:lnTo>
                  <a:pt x="193113" y="124761"/>
                </a:lnTo>
                <a:cubicBezTo>
                  <a:pt x="167975" y="123599"/>
                  <a:pt x="143196" y="118294"/>
                  <a:pt x="119789" y="109057"/>
                </a:cubicBezTo>
                <a:cubicBezTo>
                  <a:pt x="135653" y="72173"/>
                  <a:pt x="161002" y="40135"/>
                  <a:pt x="193237" y="16196"/>
                </a:cubicBezTo>
                <a:close/>
                <a:moveTo>
                  <a:pt x="167147" y="16939"/>
                </a:moveTo>
                <a:cubicBezTo>
                  <a:pt x="140451" y="40618"/>
                  <a:pt x="119331" y="69922"/>
                  <a:pt x="105322" y="102751"/>
                </a:cubicBezTo>
                <a:cubicBezTo>
                  <a:pt x="90039" y="95456"/>
                  <a:pt x="75609" y="86492"/>
                  <a:pt x="62292" y="76043"/>
                </a:cubicBezTo>
                <a:cubicBezTo>
                  <a:pt x="89829" y="45440"/>
                  <a:pt x="126750" y="24865"/>
                  <a:pt x="167271" y="17557"/>
                </a:cubicBezTo>
                <a:close/>
                <a:moveTo>
                  <a:pt x="52771" y="88038"/>
                </a:moveTo>
                <a:cubicBezTo>
                  <a:pt x="67301" y="99549"/>
                  <a:pt x="83114" y="109330"/>
                  <a:pt x="99881" y="117219"/>
                </a:cubicBezTo>
                <a:cubicBezTo>
                  <a:pt x="90954" y="143074"/>
                  <a:pt x="86354" y="170239"/>
                  <a:pt x="86280" y="197591"/>
                </a:cubicBezTo>
                <a:lnTo>
                  <a:pt x="16047" y="197591"/>
                </a:lnTo>
                <a:cubicBezTo>
                  <a:pt x="16340" y="158271"/>
                  <a:pt x="29256" y="120087"/>
                  <a:pt x="52894" y="88656"/>
                </a:cubicBezTo>
                <a:close/>
                <a:moveTo>
                  <a:pt x="16541" y="213048"/>
                </a:moveTo>
                <a:lnTo>
                  <a:pt x="86651" y="213048"/>
                </a:lnTo>
                <a:cubicBezTo>
                  <a:pt x="88172" y="239645"/>
                  <a:pt x="93971" y="265833"/>
                  <a:pt x="103838" y="290576"/>
                </a:cubicBezTo>
                <a:cubicBezTo>
                  <a:pt x="87875" y="297797"/>
                  <a:pt x="72765" y="306799"/>
                  <a:pt x="58830" y="317408"/>
                </a:cubicBezTo>
                <a:cubicBezTo>
                  <a:pt x="34265" y="288090"/>
                  <a:pt x="19517" y="251812"/>
                  <a:pt x="16665" y="213666"/>
                </a:cubicBezTo>
                <a:close/>
              </a:path>
            </a:pathLst>
          </a:custGeom>
          <a:solidFill>
            <a:schemeClr val="bg1"/>
          </a:solidFill>
          <a:ln w="12204" cap="flat">
            <a:noFill/>
            <a:prstDash val="solid"/>
            <a:miter/>
          </a:ln>
        </p:spPr>
        <p:txBody>
          <a:bodyPr rtlCol="0" anchor="ctr"/>
          <a:lstStyle/>
          <a:p>
            <a:endParaRPr lang="zh-CN" altLang="en-US" dirty="0"/>
          </a:p>
        </p:txBody>
      </p:sp>
      <p:grpSp>
        <p:nvGrpSpPr>
          <p:cNvPr id="42" name="组合 41">
            <a:extLst>
              <a:ext uri="{FF2B5EF4-FFF2-40B4-BE49-F238E27FC236}">
                <a16:creationId xmlns:a16="http://schemas.microsoft.com/office/drawing/2014/main" id="{6110C002-FBA5-14BE-AE6A-D883B16DF4EF}"/>
              </a:ext>
            </a:extLst>
          </p:cNvPr>
          <p:cNvGrpSpPr/>
          <p:nvPr/>
        </p:nvGrpSpPr>
        <p:grpSpPr>
          <a:xfrm>
            <a:off x="10366654" y="4569837"/>
            <a:ext cx="451157" cy="416170"/>
            <a:chOff x="10366654" y="4569837"/>
            <a:chExt cx="451157" cy="416170"/>
          </a:xfrm>
        </p:grpSpPr>
        <p:sp>
          <p:nvSpPr>
            <p:cNvPr id="40" name="任意多边形: 形状 39">
              <a:extLst>
                <a:ext uri="{FF2B5EF4-FFF2-40B4-BE49-F238E27FC236}">
                  <a16:creationId xmlns:a16="http://schemas.microsoft.com/office/drawing/2014/main" id="{6B64DCF1-26B6-294D-BEFC-95EC69173270}"/>
                </a:ext>
              </a:extLst>
            </p:cNvPr>
            <p:cNvSpPr/>
            <p:nvPr/>
          </p:nvSpPr>
          <p:spPr>
            <a:xfrm>
              <a:off x="10597378" y="4569837"/>
              <a:ext cx="220433" cy="219315"/>
            </a:xfrm>
            <a:custGeom>
              <a:avLst/>
              <a:gdLst>
                <a:gd name="connsiteX0" fmla="*/ 190114 w 220433"/>
                <a:gd name="connsiteY0" fmla="*/ 75572 h 219315"/>
                <a:gd name="connsiteX1" fmla="*/ 188703 w 220433"/>
                <a:gd name="connsiteY1" fmla="*/ 73573 h 219315"/>
                <a:gd name="connsiteX2" fmla="*/ 188703 w 220433"/>
                <a:gd name="connsiteY2" fmla="*/ 73573 h 219315"/>
                <a:gd name="connsiteX3" fmla="*/ 176944 w 220433"/>
                <a:gd name="connsiteY3" fmla="*/ 70045 h 219315"/>
                <a:gd name="connsiteX4" fmla="*/ 168124 w 220433"/>
                <a:gd name="connsiteY4" fmla="*/ 78747 h 219315"/>
                <a:gd name="connsiteX5" fmla="*/ 162362 w 220433"/>
                <a:gd name="connsiteY5" fmla="*/ 88508 h 219315"/>
                <a:gd name="connsiteX6" fmla="*/ 141665 w 220433"/>
                <a:gd name="connsiteY6" fmla="*/ 92859 h 219315"/>
                <a:gd name="connsiteX7" fmla="*/ 127083 w 220433"/>
                <a:gd name="connsiteY7" fmla="*/ 73573 h 219315"/>
                <a:gd name="connsiteX8" fmla="*/ 127083 w 220433"/>
                <a:gd name="connsiteY8" fmla="*/ 72162 h 219315"/>
                <a:gd name="connsiteX9" fmla="*/ 144487 w 220433"/>
                <a:gd name="connsiteY9" fmla="*/ 53464 h 219315"/>
                <a:gd name="connsiteX10" fmla="*/ 153778 w 220433"/>
                <a:gd name="connsiteY10" fmla="*/ 45467 h 219315"/>
                <a:gd name="connsiteX11" fmla="*/ 151190 w 220433"/>
                <a:gd name="connsiteY11" fmla="*/ 33708 h 219315"/>
                <a:gd name="connsiteX12" fmla="*/ 122144 w 220433"/>
                <a:gd name="connsiteY12" fmla="*/ 2545 h 219315"/>
                <a:gd name="connsiteX13" fmla="*/ 116147 w 220433"/>
                <a:gd name="connsiteY13" fmla="*/ -865 h 219315"/>
                <a:gd name="connsiteX14" fmla="*/ 114383 w 220433"/>
                <a:gd name="connsiteY14" fmla="*/ -865 h 219315"/>
                <a:gd name="connsiteX15" fmla="*/ 106504 w 220433"/>
                <a:gd name="connsiteY15" fmla="*/ 2310 h 219315"/>
                <a:gd name="connsiteX16" fmla="*/ 78751 w 220433"/>
                <a:gd name="connsiteY16" fmla="*/ 26770 h 219315"/>
                <a:gd name="connsiteX17" fmla="*/ 72166 w 220433"/>
                <a:gd name="connsiteY17" fmla="*/ 16539 h 219315"/>
                <a:gd name="connsiteX18" fmla="*/ 22776 w 220433"/>
                <a:gd name="connsiteY18" fmla="*/ 14422 h 219315"/>
                <a:gd name="connsiteX19" fmla="*/ 21012 w 220433"/>
                <a:gd name="connsiteY19" fmla="*/ 63694 h 219315"/>
                <a:gd name="connsiteX20" fmla="*/ 30655 w 220433"/>
                <a:gd name="connsiteY20" fmla="*/ 71103 h 219315"/>
                <a:gd name="connsiteX21" fmla="*/ 3372 w 220433"/>
                <a:gd name="connsiteY21" fmla="*/ 96622 h 219315"/>
                <a:gd name="connsiteX22" fmla="*/ 1961 w 220433"/>
                <a:gd name="connsiteY22" fmla="*/ 98151 h 219315"/>
                <a:gd name="connsiteX23" fmla="*/ -391 w 220433"/>
                <a:gd name="connsiteY23" fmla="*/ 104147 h 219315"/>
                <a:gd name="connsiteX24" fmla="*/ -391 w 220433"/>
                <a:gd name="connsiteY24" fmla="*/ 106029 h 219315"/>
                <a:gd name="connsiteX25" fmla="*/ 2667 w 220433"/>
                <a:gd name="connsiteY25" fmla="*/ 112261 h 219315"/>
                <a:gd name="connsiteX26" fmla="*/ 31243 w 220433"/>
                <a:gd name="connsiteY26" fmla="*/ 143777 h 219315"/>
                <a:gd name="connsiteX27" fmla="*/ 43002 w 220433"/>
                <a:gd name="connsiteY27" fmla="*/ 147305 h 219315"/>
                <a:gd name="connsiteX28" fmla="*/ 51822 w 220433"/>
                <a:gd name="connsiteY28" fmla="*/ 138720 h 219315"/>
                <a:gd name="connsiteX29" fmla="*/ 71696 w 220433"/>
                <a:gd name="connsiteY29" fmla="*/ 122728 h 219315"/>
                <a:gd name="connsiteX30" fmla="*/ 73224 w 220433"/>
                <a:gd name="connsiteY30" fmla="*/ 122728 h 219315"/>
                <a:gd name="connsiteX31" fmla="*/ 91334 w 220433"/>
                <a:gd name="connsiteY31" fmla="*/ 138720 h 219315"/>
                <a:gd name="connsiteX32" fmla="*/ 85219 w 220433"/>
                <a:gd name="connsiteY32" fmla="*/ 159065 h 219315"/>
                <a:gd name="connsiteX33" fmla="*/ 75106 w 220433"/>
                <a:gd name="connsiteY33" fmla="*/ 164004 h 219315"/>
                <a:gd name="connsiteX34" fmla="*/ 65698 w 220433"/>
                <a:gd name="connsiteY34" fmla="*/ 172000 h 219315"/>
                <a:gd name="connsiteX35" fmla="*/ 68168 w 220433"/>
                <a:gd name="connsiteY35" fmla="*/ 183760 h 219315"/>
                <a:gd name="connsiteX36" fmla="*/ 68168 w 220433"/>
                <a:gd name="connsiteY36" fmla="*/ 183760 h 219315"/>
                <a:gd name="connsiteX37" fmla="*/ 70167 w 220433"/>
                <a:gd name="connsiteY37" fmla="*/ 185288 h 219315"/>
                <a:gd name="connsiteX38" fmla="*/ 97567 w 220433"/>
                <a:gd name="connsiteY38" fmla="*/ 214687 h 219315"/>
                <a:gd name="connsiteX39" fmla="*/ 104858 w 220433"/>
                <a:gd name="connsiteY39" fmla="*/ 218450 h 219315"/>
                <a:gd name="connsiteX40" fmla="*/ 106739 w 220433"/>
                <a:gd name="connsiteY40" fmla="*/ 218450 h 219315"/>
                <a:gd name="connsiteX41" fmla="*/ 110620 w 220433"/>
                <a:gd name="connsiteY41" fmla="*/ 217157 h 219315"/>
                <a:gd name="connsiteX42" fmla="*/ 113089 w 220433"/>
                <a:gd name="connsiteY42" fmla="*/ 215393 h 219315"/>
                <a:gd name="connsiteX43" fmla="*/ 143076 w 220433"/>
                <a:gd name="connsiteY43" fmla="*/ 188111 h 219315"/>
                <a:gd name="connsiteX44" fmla="*/ 144135 w 220433"/>
                <a:gd name="connsiteY44" fmla="*/ 186935 h 219315"/>
                <a:gd name="connsiteX45" fmla="*/ 145898 w 220433"/>
                <a:gd name="connsiteY45" fmla="*/ 176469 h 219315"/>
                <a:gd name="connsiteX46" fmla="*/ 138843 w 220433"/>
                <a:gd name="connsiteY46" fmla="*/ 168825 h 219315"/>
                <a:gd name="connsiteX47" fmla="*/ 125790 w 220433"/>
                <a:gd name="connsiteY47" fmla="*/ 148363 h 219315"/>
                <a:gd name="connsiteX48" fmla="*/ 133081 w 220433"/>
                <a:gd name="connsiteY48" fmla="*/ 134017 h 219315"/>
                <a:gd name="connsiteX49" fmla="*/ 133669 w 220433"/>
                <a:gd name="connsiteY49" fmla="*/ 134017 h 219315"/>
                <a:gd name="connsiteX50" fmla="*/ 148486 w 220433"/>
                <a:gd name="connsiteY50" fmla="*/ 127902 h 219315"/>
                <a:gd name="connsiteX51" fmla="*/ 167889 w 220433"/>
                <a:gd name="connsiteY51" fmla="*/ 142601 h 219315"/>
                <a:gd name="connsiteX52" fmla="*/ 174945 w 220433"/>
                <a:gd name="connsiteY52" fmla="*/ 150245 h 219315"/>
                <a:gd name="connsiteX53" fmla="*/ 185529 w 220433"/>
                <a:gd name="connsiteY53" fmla="*/ 149304 h 219315"/>
                <a:gd name="connsiteX54" fmla="*/ 186704 w 220433"/>
                <a:gd name="connsiteY54" fmla="*/ 148363 h 219315"/>
                <a:gd name="connsiteX55" fmla="*/ 216339 w 220433"/>
                <a:gd name="connsiteY55" fmla="*/ 120729 h 219315"/>
                <a:gd name="connsiteX56" fmla="*/ 219866 w 220433"/>
                <a:gd name="connsiteY56" fmla="*/ 114731 h 219315"/>
                <a:gd name="connsiteX57" fmla="*/ 219866 w 220433"/>
                <a:gd name="connsiteY57" fmla="*/ 112732 h 219315"/>
                <a:gd name="connsiteX58" fmla="*/ 216809 w 220433"/>
                <a:gd name="connsiteY58" fmla="*/ 105088 h 219315"/>
                <a:gd name="connsiteX59" fmla="*/ 180707 w 220433"/>
                <a:gd name="connsiteY59" fmla="*/ 134369 h 219315"/>
                <a:gd name="connsiteX60" fmla="*/ 130858 w 220433"/>
                <a:gd name="connsiteY60" fmla="*/ 118800 h 219315"/>
                <a:gd name="connsiteX61" fmla="*/ 111208 w 220433"/>
                <a:gd name="connsiteY61" fmla="*/ 148363 h 219315"/>
                <a:gd name="connsiteX62" fmla="*/ 120380 w 220433"/>
                <a:gd name="connsiteY62" fmla="*/ 174470 h 219315"/>
                <a:gd name="connsiteX63" fmla="*/ 129553 w 220433"/>
                <a:gd name="connsiteY63" fmla="*/ 181643 h 219315"/>
                <a:gd name="connsiteX64" fmla="*/ 106034 w 220433"/>
                <a:gd name="connsiteY64" fmla="*/ 202928 h 219315"/>
                <a:gd name="connsiteX65" fmla="*/ 82515 w 220433"/>
                <a:gd name="connsiteY65" fmla="*/ 177644 h 219315"/>
                <a:gd name="connsiteX66" fmla="*/ 94862 w 220433"/>
                <a:gd name="connsiteY66" fmla="*/ 170354 h 219315"/>
                <a:gd name="connsiteX67" fmla="*/ 105210 w 220433"/>
                <a:gd name="connsiteY67" fmla="*/ 135075 h 219315"/>
                <a:gd name="connsiteX68" fmla="*/ 76282 w 220433"/>
                <a:gd name="connsiteY68" fmla="*/ 108381 h 219315"/>
                <a:gd name="connsiteX69" fmla="*/ 69344 w 220433"/>
                <a:gd name="connsiteY69" fmla="*/ 108381 h 219315"/>
                <a:gd name="connsiteX70" fmla="*/ 38769 w 220433"/>
                <a:gd name="connsiteY70" fmla="*/ 130372 h 219315"/>
                <a:gd name="connsiteX71" fmla="*/ 15838 w 220433"/>
                <a:gd name="connsiteY71" fmla="*/ 105324 h 219315"/>
                <a:gd name="connsiteX72" fmla="*/ 43002 w 220433"/>
                <a:gd name="connsiteY72" fmla="*/ 79923 h 219315"/>
                <a:gd name="connsiteX73" fmla="*/ 45707 w 220433"/>
                <a:gd name="connsiteY73" fmla="*/ 76160 h 219315"/>
                <a:gd name="connsiteX74" fmla="*/ 46648 w 220433"/>
                <a:gd name="connsiteY74" fmla="*/ 66517 h 219315"/>
                <a:gd name="connsiteX75" fmla="*/ 39709 w 220433"/>
                <a:gd name="connsiteY75" fmla="*/ 59226 h 219315"/>
                <a:gd name="connsiteX76" fmla="*/ 31713 w 220433"/>
                <a:gd name="connsiteY76" fmla="*/ 53699 h 219315"/>
                <a:gd name="connsiteX77" fmla="*/ 32536 w 220433"/>
                <a:gd name="connsiteY77" fmla="*/ 25359 h 219315"/>
                <a:gd name="connsiteX78" fmla="*/ 61112 w 220433"/>
                <a:gd name="connsiteY78" fmla="*/ 26652 h 219315"/>
                <a:gd name="connsiteX79" fmla="*/ 65698 w 220433"/>
                <a:gd name="connsiteY79" fmla="*/ 34884 h 219315"/>
                <a:gd name="connsiteX80" fmla="*/ 80233 w 220433"/>
                <a:gd name="connsiteY80" fmla="*/ 42975 h 219315"/>
                <a:gd name="connsiteX81" fmla="*/ 82044 w 220433"/>
                <a:gd name="connsiteY81" fmla="*/ 42293 h 219315"/>
                <a:gd name="connsiteX82" fmla="*/ 86042 w 220433"/>
                <a:gd name="connsiteY82" fmla="*/ 39941 h 219315"/>
                <a:gd name="connsiteX83" fmla="*/ 114030 w 220433"/>
                <a:gd name="connsiteY83" fmla="*/ 14893 h 219315"/>
                <a:gd name="connsiteX84" fmla="*/ 137549 w 220433"/>
                <a:gd name="connsiteY84" fmla="*/ 39705 h 219315"/>
                <a:gd name="connsiteX85" fmla="*/ 113089 w 220433"/>
                <a:gd name="connsiteY85" fmla="*/ 68399 h 219315"/>
                <a:gd name="connsiteX86" fmla="*/ 113089 w 220433"/>
                <a:gd name="connsiteY86" fmla="*/ 75337 h 219315"/>
                <a:gd name="connsiteX87" fmla="*/ 137314 w 220433"/>
                <a:gd name="connsiteY87" fmla="*/ 106382 h 219315"/>
                <a:gd name="connsiteX88" fmla="*/ 172593 w 220433"/>
                <a:gd name="connsiteY88" fmla="*/ 98856 h 219315"/>
                <a:gd name="connsiteX89" fmla="*/ 180824 w 220433"/>
                <a:gd name="connsiteY89" fmla="*/ 87097 h 219315"/>
                <a:gd name="connsiteX90" fmla="*/ 204344 w 220433"/>
                <a:gd name="connsiteY90" fmla="*/ 112615 h 21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20433" h="219315">
                  <a:moveTo>
                    <a:pt x="190114" y="75572"/>
                  </a:moveTo>
                  <a:cubicBezTo>
                    <a:pt x="189750" y="74831"/>
                    <a:pt x="189279" y="74161"/>
                    <a:pt x="188703" y="73573"/>
                  </a:cubicBezTo>
                  <a:lnTo>
                    <a:pt x="188703" y="73573"/>
                  </a:lnTo>
                  <a:cubicBezTo>
                    <a:pt x="185752" y="70280"/>
                    <a:pt x="181213" y="68916"/>
                    <a:pt x="176944" y="70045"/>
                  </a:cubicBezTo>
                  <a:cubicBezTo>
                    <a:pt x="172664" y="71174"/>
                    <a:pt x="169312" y="74490"/>
                    <a:pt x="168124" y="78747"/>
                  </a:cubicBezTo>
                  <a:cubicBezTo>
                    <a:pt x="167195" y="82498"/>
                    <a:pt x="165196" y="85885"/>
                    <a:pt x="162362" y="88508"/>
                  </a:cubicBezTo>
                  <a:cubicBezTo>
                    <a:pt x="156858" y="93787"/>
                    <a:pt x="148827" y="95469"/>
                    <a:pt x="141665" y="92859"/>
                  </a:cubicBezTo>
                  <a:cubicBezTo>
                    <a:pt x="133621" y="89613"/>
                    <a:pt x="128012" y="82204"/>
                    <a:pt x="127083" y="73573"/>
                  </a:cubicBezTo>
                  <a:cubicBezTo>
                    <a:pt x="127025" y="73103"/>
                    <a:pt x="127025" y="72632"/>
                    <a:pt x="127083" y="72162"/>
                  </a:cubicBezTo>
                  <a:cubicBezTo>
                    <a:pt x="128400" y="62895"/>
                    <a:pt x="135339" y="55440"/>
                    <a:pt x="144487" y="53464"/>
                  </a:cubicBezTo>
                  <a:cubicBezTo>
                    <a:pt x="148838" y="52747"/>
                    <a:pt x="152425" y="49665"/>
                    <a:pt x="153778" y="45467"/>
                  </a:cubicBezTo>
                  <a:cubicBezTo>
                    <a:pt x="155142" y="41375"/>
                    <a:pt x="154142" y="36859"/>
                    <a:pt x="151190" y="33708"/>
                  </a:cubicBezTo>
                  <a:lnTo>
                    <a:pt x="122144" y="2545"/>
                  </a:lnTo>
                  <a:cubicBezTo>
                    <a:pt x="120533" y="840"/>
                    <a:pt x="118440" y="-348"/>
                    <a:pt x="116147" y="-865"/>
                  </a:cubicBezTo>
                  <a:lnTo>
                    <a:pt x="114383" y="-865"/>
                  </a:lnTo>
                  <a:cubicBezTo>
                    <a:pt x="111455" y="-830"/>
                    <a:pt x="108644" y="311"/>
                    <a:pt x="106504" y="2310"/>
                  </a:cubicBezTo>
                  <a:lnTo>
                    <a:pt x="78751" y="26770"/>
                  </a:lnTo>
                  <a:cubicBezTo>
                    <a:pt x="77187" y="22995"/>
                    <a:pt x="74965" y="19526"/>
                    <a:pt x="72166" y="16539"/>
                  </a:cubicBezTo>
                  <a:cubicBezTo>
                    <a:pt x="59031" y="2487"/>
                    <a:pt x="37063" y="1546"/>
                    <a:pt x="22776" y="14422"/>
                  </a:cubicBezTo>
                  <a:cubicBezTo>
                    <a:pt x="8899" y="27640"/>
                    <a:pt x="8123" y="49513"/>
                    <a:pt x="21012" y="63694"/>
                  </a:cubicBezTo>
                  <a:cubicBezTo>
                    <a:pt x="23775" y="66705"/>
                    <a:pt x="27033" y="69210"/>
                    <a:pt x="30655" y="71103"/>
                  </a:cubicBezTo>
                  <a:lnTo>
                    <a:pt x="3372" y="96622"/>
                  </a:lnTo>
                  <a:cubicBezTo>
                    <a:pt x="2867" y="97092"/>
                    <a:pt x="2396" y="97609"/>
                    <a:pt x="1961" y="98151"/>
                  </a:cubicBezTo>
                  <a:cubicBezTo>
                    <a:pt x="691" y="99926"/>
                    <a:pt x="-120" y="101984"/>
                    <a:pt x="-391" y="104147"/>
                  </a:cubicBezTo>
                  <a:cubicBezTo>
                    <a:pt x="-508" y="104771"/>
                    <a:pt x="-508" y="105406"/>
                    <a:pt x="-391" y="106029"/>
                  </a:cubicBezTo>
                  <a:cubicBezTo>
                    <a:pt x="-26" y="108369"/>
                    <a:pt x="1044" y="110545"/>
                    <a:pt x="2667" y="112261"/>
                  </a:cubicBezTo>
                  <a:lnTo>
                    <a:pt x="31243" y="143777"/>
                  </a:lnTo>
                  <a:cubicBezTo>
                    <a:pt x="34194" y="147070"/>
                    <a:pt x="38733" y="148434"/>
                    <a:pt x="43002" y="147305"/>
                  </a:cubicBezTo>
                  <a:cubicBezTo>
                    <a:pt x="47330" y="146329"/>
                    <a:pt x="50728" y="143013"/>
                    <a:pt x="51822" y="138720"/>
                  </a:cubicBezTo>
                  <a:cubicBezTo>
                    <a:pt x="54421" y="129736"/>
                    <a:pt x="62370" y="123351"/>
                    <a:pt x="71696" y="122728"/>
                  </a:cubicBezTo>
                  <a:lnTo>
                    <a:pt x="73224" y="122728"/>
                  </a:lnTo>
                  <a:cubicBezTo>
                    <a:pt x="81750" y="124315"/>
                    <a:pt x="88712" y="130453"/>
                    <a:pt x="91334" y="138720"/>
                  </a:cubicBezTo>
                  <a:cubicBezTo>
                    <a:pt x="93227" y="146105"/>
                    <a:pt x="90876" y="153937"/>
                    <a:pt x="85219" y="159065"/>
                  </a:cubicBezTo>
                  <a:cubicBezTo>
                    <a:pt x="82409" y="161664"/>
                    <a:pt x="78892" y="163381"/>
                    <a:pt x="75106" y="164004"/>
                  </a:cubicBezTo>
                  <a:cubicBezTo>
                    <a:pt x="70708" y="164674"/>
                    <a:pt x="67074" y="167767"/>
                    <a:pt x="65698" y="172000"/>
                  </a:cubicBezTo>
                  <a:cubicBezTo>
                    <a:pt x="64311" y="176081"/>
                    <a:pt x="65251" y="180584"/>
                    <a:pt x="68168" y="183760"/>
                  </a:cubicBezTo>
                  <a:lnTo>
                    <a:pt x="68168" y="183760"/>
                  </a:lnTo>
                  <a:cubicBezTo>
                    <a:pt x="68732" y="184395"/>
                    <a:pt x="69402" y="184912"/>
                    <a:pt x="70167" y="185288"/>
                  </a:cubicBezTo>
                  <a:lnTo>
                    <a:pt x="97567" y="214687"/>
                  </a:lnTo>
                  <a:cubicBezTo>
                    <a:pt x="99472" y="216780"/>
                    <a:pt x="102059" y="218110"/>
                    <a:pt x="104858" y="218450"/>
                  </a:cubicBezTo>
                  <a:lnTo>
                    <a:pt x="106739" y="218450"/>
                  </a:lnTo>
                  <a:cubicBezTo>
                    <a:pt x="108091" y="218204"/>
                    <a:pt x="109397" y="217769"/>
                    <a:pt x="110620" y="217157"/>
                  </a:cubicBezTo>
                  <a:cubicBezTo>
                    <a:pt x="111514" y="216675"/>
                    <a:pt x="112337" y="216075"/>
                    <a:pt x="113089" y="215393"/>
                  </a:cubicBezTo>
                  <a:lnTo>
                    <a:pt x="143076" y="188111"/>
                  </a:lnTo>
                  <a:cubicBezTo>
                    <a:pt x="143488" y="187781"/>
                    <a:pt x="143841" y="187381"/>
                    <a:pt x="144135" y="186935"/>
                  </a:cubicBezTo>
                  <a:cubicBezTo>
                    <a:pt x="146357" y="183924"/>
                    <a:pt x="147004" y="180044"/>
                    <a:pt x="145898" y="176469"/>
                  </a:cubicBezTo>
                  <a:cubicBezTo>
                    <a:pt x="144864" y="172965"/>
                    <a:pt x="142253" y="170142"/>
                    <a:pt x="138843" y="168825"/>
                  </a:cubicBezTo>
                  <a:cubicBezTo>
                    <a:pt x="130482" y="165603"/>
                    <a:pt x="125190" y="157301"/>
                    <a:pt x="125790" y="148363"/>
                  </a:cubicBezTo>
                  <a:cubicBezTo>
                    <a:pt x="126119" y="142778"/>
                    <a:pt x="128765" y="137580"/>
                    <a:pt x="133081" y="134017"/>
                  </a:cubicBezTo>
                  <a:lnTo>
                    <a:pt x="133669" y="134017"/>
                  </a:lnTo>
                  <a:cubicBezTo>
                    <a:pt x="137596" y="130077"/>
                    <a:pt x="142923" y="127878"/>
                    <a:pt x="148486" y="127902"/>
                  </a:cubicBezTo>
                  <a:cubicBezTo>
                    <a:pt x="157482" y="128007"/>
                    <a:pt x="165361" y="133970"/>
                    <a:pt x="167889" y="142601"/>
                  </a:cubicBezTo>
                  <a:cubicBezTo>
                    <a:pt x="168924" y="146105"/>
                    <a:pt x="171535" y="148928"/>
                    <a:pt x="174945" y="150245"/>
                  </a:cubicBezTo>
                  <a:cubicBezTo>
                    <a:pt x="178437" y="151526"/>
                    <a:pt x="182318" y="151186"/>
                    <a:pt x="185529" y="149304"/>
                  </a:cubicBezTo>
                  <a:lnTo>
                    <a:pt x="186704" y="148363"/>
                  </a:lnTo>
                  <a:lnTo>
                    <a:pt x="216339" y="120729"/>
                  </a:lnTo>
                  <a:cubicBezTo>
                    <a:pt x="218055" y="119106"/>
                    <a:pt x="219278" y="117024"/>
                    <a:pt x="219866" y="114731"/>
                  </a:cubicBezTo>
                  <a:cubicBezTo>
                    <a:pt x="219984" y="114072"/>
                    <a:pt x="219984" y="113390"/>
                    <a:pt x="219866" y="112732"/>
                  </a:cubicBezTo>
                  <a:cubicBezTo>
                    <a:pt x="219807" y="109898"/>
                    <a:pt x="218714" y="107181"/>
                    <a:pt x="216809" y="105088"/>
                  </a:cubicBezTo>
                  <a:close/>
                  <a:moveTo>
                    <a:pt x="180707" y="134369"/>
                  </a:moveTo>
                  <a:cubicBezTo>
                    <a:pt x="171240" y="116307"/>
                    <a:pt x="148921" y="109334"/>
                    <a:pt x="130858" y="118800"/>
                  </a:cubicBezTo>
                  <a:cubicBezTo>
                    <a:pt x="119686" y="124656"/>
                    <a:pt x="112278" y="135804"/>
                    <a:pt x="111208" y="148363"/>
                  </a:cubicBezTo>
                  <a:cubicBezTo>
                    <a:pt x="110585" y="157947"/>
                    <a:pt x="113901" y="167379"/>
                    <a:pt x="120380" y="174470"/>
                  </a:cubicBezTo>
                  <a:cubicBezTo>
                    <a:pt x="123003" y="177362"/>
                    <a:pt x="126107" y="179785"/>
                    <a:pt x="129553" y="181643"/>
                  </a:cubicBezTo>
                  <a:lnTo>
                    <a:pt x="106034" y="202928"/>
                  </a:lnTo>
                  <a:lnTo>
                    <a:pt x="82515" y="177644"/>
                  </a:lnTo>
                  <a:cubicBezTo>
                    <a:pt x="87101" y="176128"/>
                    <a:pt x="91311" y="173634"/>
                    <a:pt x="94862" y="170354"/>
                  </a:cubicBezTo>
                  <a:cubicBezTo>
                    <a:pt x="104646" y="161464"/>
                    <a:pt x="108644" y="147846"/>
                    <a:pt x="105210" y="135075"/>
                  </a:cubicBezTo>
                  <a:cubicBezTo>
                    <a:pt x="101412" y="121411"/>
                    <a:pt x="90205" y="111074"/>
                    <a:pt x="76282" y="108381"/>
                  </a:cubicBezTo>
                  <a:cubicBezTo>
                    <a:pt x="73989" y="107910"/>
                    <a:pt x="71637" y="107910"/>
                    <a:pt x="69344" y="108381"/>
                  </a:cubicBezTo>
                  <a:cubicBezTo>
                    <a:pt x="55950" y="109698"/>
                    <a:pt x="44272" y="118082"/>
                    <a:pt x="38769" y="130372"/>
                  </a:cubicBezTo>
                  <a:lnTo>
                    <a:pt x="15838" y="105324"/>
                  </a:lnTo>
                  <a:lnTo>
                    <a:pt x="43002" y="79923"/>
                  </a:lnTo>
                  <a:cubicBezTo>
                    <a:pt x="44202" y="78911"/>
                    <a:pt x="45119" y="77618"/>
                    <a:pt x="45707" y="76160"/>
                  </a:cubicBezTo>
                  <a:cubicBezTo>
                    <a:pt x="47389" y="73232"/>
                    <a:pt x="47730" y="69716"/>
                    <a:pt x="46648" y="66517"/>
                  </a:cubicBezTo>
                  <a:cubicBezTo>
                    <a:pt x="45542" y="63165"/>
                    <a:pt x="43002" y="60496"/>
                    <a:pt x="39709" y="59226"/>
                  </a:cubicBezTo>
                  <a:cubicBezTo>
                    <a:pt x="36652" y="58026"/>
                    <a:pt x="33912" y="56133"/>
                    <a:pt x="31713" y="53699"/>
                  </a:cubicBezTo>
                  <a:cubicBezTo>
                    <a:pt x="24210" y="45609"/>
                    <a:pt x="24575" y="33002"/>
                    <a:pt x="32536" y="25359"/>
                  </a:cubicBezTo>
                  <a:cubicBezTo>
                    <a:pt x="40874" y="18080"/>
                    <a:pt x="53468" y="18644"/>
                    <a:pt x="61112" y="26652"/>
                  </a:cubicBezTo>
                  <a:cubicBezTo>
                    <a:pt x="63264" y="29004"/>
                    <a:pt x="64840" y="31814"/>
                    <a:pt x="65698" y="34884"/>
                  </a:cubicBezTo>
                  <a:cubicBezTo>
                    <a:pt x="67474" y="41129"/>
                    <a:pt x="73977" y="44750"/>
                    <a:pt x="80233" y="42975"/>
                  </a:cubicBezTo>
                  <a:cubicBezTo>
                    <a:pt x="80856" y="42798"/>
                    <a:pt x="81456" y="42575"/>
                    <a:pt x="82044" y="42293"/>
                  </a:cubicBezTo>
                  <a:cubicBezTo>
                    <a:pt x="83514" y="41787"/>
                    <a:pt x="84878" y="40987"/>
                    <a:pt x="86042" y="39941"/>
                  </a:cubicBezTo>
                  <a:lnTo>
                    <a:pt x="114030" y="14893"/>
                  </a:lnTo>
                  <a:lnTo>
                    <a:pt x="137549" y="39705"/>
                  </a:lnTo>
                  <a:cubicBezTo>
                    <a:pt x="124837" y="44174"/>
                    <a:pt x="115500" y="55134"/>
                    <a:pt x="113089" y="68399"/>
                  </a:cubicBezTo>
                  <a:cubicBezTo>
                    <a:pt x="112678" y="70692"/>
                    <a:pt x="112678" y="73044"/>
                    <a:pt x="113089" y="75337"/>
                  </a:cubicBezTo>
                  <a:cubicBezTo>
                    <a:pt x="114642" y="89436"/>
                    <a:pt x="124026" y="101443"/>
                    <a:pt x="137314" y="106382"/>
                  </a:cubicBezTo>
                  <a:cubicBezTo>
                    <a:pt x="149568" y="110533"/>
                    <a:pt x="163103" y="107640"/>
                    <a:pt x="172593" y="98856"/>
                  </a:cubicBezTo>
                  <a:cubicBezTo>
                    <a:pt x="176133" y="95563"/>
                    <a:pt x="178943" y="91553"/>
                    <a:pt x="180824" y="87097"/>
                  </a:cubicBezTo>
                  <a:lnTo>
                    <a:pt x="204344" y="112615"/>
                  </a:lnTo>
                  <a:close/>
                </a:path>
              </a:pathLst>
            </a:custGeom>
            <a:solidFill>
              <a:schemeClr val="bg1"/>
            </a:solidFill>
            <a:ln w="11530"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9012B3DB-1906-B321-4505-0A2E70832693}"/>
                </a:ext>
              </a:extLst>
            </p:cNvPr>
            <p:cNvSpPr/>
            <p:nvPr/>
          </p:nvSpPr>
          <p:spPr>
            <a:xfrm>
              <a:off x="10366654" y="4634044"/>
              <a:ext cx="355112" cy="351963"/>
            </a:xfrm>
            <a:custGeom>
              <a:avLst/>
              <a:gdLst>
                <a:gd name="connsiteX0" fmla="*/ 48295 w 355112"/>
                <a:gd name="connsiteY0" fmla="*/ 339220 h 351963"/>
                <a:gd name="connsiteX1" fmla="*/ 60055 w 355112"/>
                <a:gd name="connsiteY1" fmla="*/ 350980 h 351963"/>
                <a:gd name="connsiteX2" fmla="*/ 60055 w 355112"/>
                <a:gd name="connsiteY2" fmla="*/ 350980 h 351963"/>
                <a:gd name="connsiteX3" fmla="*/ 197642 w 355112"/>
                <a:gd name="connsiteY3" fmla="*/ 350157 h 351963"/>
                <a:gd name="connsiteX4" fmla="*/ 198700 w 355112"/>
                <a:gd name="connsiteY4" fmla="*/ 350157 h 351963"/>
                <a:gd name="connsiteX5" fmla="*/ 203404 w 355112"/>
                <a:gd name="connsiteY5" fmla="*/ 351098 h 351963"/>
                <a:gd name="connsiteX6" fmla="*/ 246091 w 355112"/>
                <a:gd name="connsiteY6" fmla="*/ 351098 h 351963"/>
                <a:gd name="connsiteX7" fmla="*/ 247620 w 355112"/>
                <a:gd name="connsiteY7" fmla="*/ 351098 h 351963"/>
                <a:gd name="connsiteX8" fmla="*/ 257016 w 355112"/>
                <a:gd name="connsiteY8" fmla="*/ 337374 h 351963"/>
                <a:gd name="connsiteX9" fmla="*/ 255852 w 355112"/>
                <a:gd name="connsiteY9" fmla="*/ 334046 h 351963"/>
                <a:gd name="connsiteX10" fmla="*/ 258439 w 355112"/>
                <a:gd name="connsiteY10" fmla="*/ 310527 h 351963"/>
                <a:gd name="connsiteX11" fmla="*/ 259497 w 355112"/>
                <a:gd name="connsiteY11" fmla="*/ 309586 h 351963"/>
                <a:gd name="connsiteX12" fmla="*/ 274079 w 355112"/>
                <a:gd name="connsiteY12" fmla="*/ 304530 h 351963"/>
                <a:gd name="connsiteX13" fmla="*/ 294541 w 355112"/>
                <a:gd name="connsiteY13" fmla="*/ 324874 h 351963"/>
                <a:gd name="connsiteX14" fmla="*/ 292306 w 355112"/>
                <a:gd name="connsiteY14" fmla="*/ 334046 h 351963"/>
                <a:gd name="connsiteX15" fmla="*/ 292306 w 355112"/>
                <a:gd name="connsiteY15" fmla="*/ 344512 h 351963"/>
                <a:gd name="connsiteX16" fmla="*/ 300773 w 355112"/>
                <a:gd name="connsiteY16" fmla="*/ 350980 h 351963"/>
                <a:gd name="connsiteX17" fmla="*/ 302302 w 355112"/>
                <a:gd name="connsiteY17" fmla="*/ 350980 h 351963"/>
                <a:gd name="connsiteX18" fmla="*/ 342755 w 355112"/>
                <a:gd name="connsiteY18" fmla="*/ 350980 h 351963"/>
                <a:gd name="connsiteX19" fmla="*/ 351222 w 355112"/>
                <a:gd name="connsiteY19" fmla="*/ 347452 h 351963"/>
                <a:gd name="connsiteX20" fmla="*/ 354632 w 355112"/>
                <a:gd name="connsiteY20" fmla="*/ 338985 h 351963"/>
                <a:gd name="connsiteX21" fmla="*/ 354632 w 355112"/>
                <a:gd name="connsiteY21" fmla="*/ 296651 h 351963"/>
                <a:gd name="connsiteX22" fmla="*/ 342872 w 355112"/>
                <a:gd name="connsiteY22" fmla="*/ 284891 h 351963"/>
                <a:gd name="connsiteX23" fmla="*/ 336287 w 355112"/>
                <a:gd name="connsiteY23" fmla="*/ 286890 h 351963"/>
                <a:gd name="connsiteX24" fmla="*/ 325233 w 355112"/>
                <a:gd name="connsiteY24" fmla="*/ 290066 h 351963"/>
                <a:gd name="connsiteX25" fmla="*/ 307123 w 355112"/>
                <a:gd name="connsiteY25" fmla="*/ 279129 h 351963"/>
                <a:gd name="connsiteX26" fmla="*/ 309593 w 355112"/>
                <a:gd name="connsiteY26" fmla="*/ 255610 h 351963"/>
                <a:gd name="connsiteX27" fmla="*/ 310651 w 355112"/>
                <a:gd name="connsiteY27" fmla="*/ 254669 h 351963"/>
                <a:gd name="connsiteX28" fmla="*/ 325233 w 355112"/>
                <a:gd name="connsiteY28" fmla="*/ 249613 h 351963"/>
                <a:gd name="connsiteX29" fmla="*/ 336169 w 355112"/>
                <a:gd name="connsiteY29" fmla="*/ 252788 h 351963"/>
                <a:gd name="connsiteX30" fmla="*/ 351104 w 355112"/>
                <a:gd name="connsiteY30" fmla="*/ 251142 h 351963"/>
                <a:gd name="connsiteX31" fmla="*/ 354514 w 355112"/>
                <a:gd name="connsiteY31" fmla="*/ 242792 h 351963"/>
                <a:gd name="connsiteX32" fmla="*/ 354514 w 355112"/>
                <a:gd name="connsiteY32" fmla="*/ 200223 h 351963"/>
                <a:gd name="connsiteX33" fmla="*/ 342755 w 355112"/>
                <a:gd name="connsiteY33" fmla="*/ 188463 h 351963"/>
                <a:gd name="connsiteX34" fmla="*/ 306418 w 355112"/>
                <a:gd name="connsiteY34" fmla="*/ 188463 h 351963"/>
                <a:gd name="connsiteX35" fmla="*/ 284921 w 355112"/>
                <a:gd name="connsiteY35" fmla="*/ 143447 h 351963"/>
                <a:gd name="connsiteX36" fmla="*/ 273021 w 355112"/>
                <a:gd name="connsiteY36" fmla="*/ 141425 h 351963"/>
                <a:gd name="connsiteX37" fmla="*/ 250325 w 355112"/>
                <a:gd name="connsiteY37" fmla="*/ 148833 h 351963"/>
                <a:gd name="connsiteX38" fmla="*/ 253265 w 355112"/>
                <a:gd name="connsiteY38" fmla="*/ 144130 h 351963"/>
                <a:gd name="connsiteX39" fmla="*/ 249619 w 355112"/>
                <a:gd name="connsiteY39" fmla="*/ 104971 h 351963"/>
                <a:gd name="connsiteX40" fmla="*/ 244798 w 355112"/>
                <a:gd name="connsiteY40" fmla="*/ 100149 h 351963"/>
                <a:gd name="connsiteX41" fmla="*/ 210107 w 355112"/>
                <a:gd name="connsiteY41" fmla="*/ 94740 h 351963"/>
                <a:gd name="connsiteX42" fmla="*/ 210107 w 355112"/>
                <a:gd name="connsiteY42" fmla="*/ 58285 h 351963"/>
                <a:gd name="connsiteX43" fmla="*/ 198347 w 355112"/>
                <a:gd name="connsiteY43" fmla="*/ 46525 h 351963"/>
                <a:gd name="connsiteX44" fmla="*/ 161893 w 355112"/>
                <a:gd name="connsiteY44" fmla="*/ 46525 h 351963"/>
                <a:gd name="connsiteX45" fmla="*/ 156130 w 355112"/>
                <a:gd name="connsiteY45" fmla="*/ 11247 h 351963"/>
                <a:gd name="connsiteX46" fmla="*/ 151309 w 355112"/>
                <a:gd name="connsiteY46" fmla="*/ 6426 h 351963"/>
                <a:gd name="connsiteX47" fmla="*/ 128731 w 355112"/>
                <a:gd name="connsiteY47" fmla="*/ -865 h 351963"/>
                <a:gd name="connsiteX48" fmla="*/ 128731 w 355112"/>
                <a:gd name="connsiteY48" fmla="*/ -865 h 351963"/>
                <a:gd name="connsiteX49" fmla="*/ 103800 w 355112"/>
                <a:gd name="connsiteY49" fmla="*/ 9483 h 351963"/>
                <a:gd name="connsiteX50" fmla="*/ 93452 w 355112"/>
                <a:gd name="connsiteY50" fmla="*/ 34649 h 351963"/>
                <a:gd name="connsiteX51" fmla="*/ 95686 w 355112"/>
                <a:gd name="connsiteY51" fmla="*/ 46408 h 351963"/>
                <a:gd name="connsiteX52" fmla="*/ 57820 w 355112"/>
                <a:gd name="connsiteY52" fmla="*/ 46408 h 351963"/>
                <a:gd name="connsiteX53" fmla="*/ 49471 w 355112"/>
                <a:gd name="connsiteY53" fmla="*/ 50054 h 351963"/>
                <a:gd name="connsiteX54" fmla="*/ 45943 w 355112"/>
                <a:gd name="connsiteY54" fmla="*/ 58520 h 351963"/>
                <a:gd name="connsiteX55" fmla="*/ 45943 w 355112"/>
                <a:gd name="connsiteY55" fmla="*/ 101207 h 351963"/>
                <a:gd name="connsiteX56" fmla="*/ 45943 w 355112"/>
                <a:gd name="connsiteY56" fmla="*/ 102619 h 351963"/>
                <a:gd name="connsiteX57" fmla="*/ 57703 w 355112"/>
                <a:gd name="connsiteY57" fmla="*/ 112144 h 351963"/>
                <a:gd name="connsiteX58" fmla="*/ 62995 w 355112"/>
                <a:gd name="connsiteY58" fmla="*/ 110850 h 351963"/>
                <a:gd name="connsiteX59" fmla="*/ 86514 w 355112"/>
                <a:gd name="connsiteY59" fmla="*/ 113437 h 351963"/>
                <a:gd name="connsiteX60" fmla="*/ 87572 w 355112"/>
                <a:gd name="connsiteY60" fmla="*/ 114496 h 351963"/>
                <a:gd name="connsiteX61" fmla="*/ 90277 w 355112"/>
                <a:gd name="connsiteY61" fmla="*/ 138015 h 351963"/>
                <a:gd name="connsiteX62" fmla="*/ 72049 w 355112"/>
                <a:gd name="connsiteY62" fmla="*/ 149069 h 351963"/>
                <a:gd name="connsiteX63" fmla="*/ 62995 w 355112"/>
                <a:gd name="connsiteY63" fmla="*/ 146952 h 351963"/>
                <a:gd name="connsiteX64" fmla="*/ 57820 w 355112"/>
                <a:gd name="connsiteY64" fmla="*/ 145659 h 351963"/>
                <a:gd name="connsiteX65" fmla="*/ 46061 w 355112"/>
                <a:gd name="connsiteY65" fmla="*/ 155301 h 351963"/>
                <a:gd name="connsiteX66" fmla="*/ 46061 w 355112"/>
                <a:gd name="connsiteY66" fmla="*/ 156830 h 351963"/>
                <a:gd name="connsiteX67" fmla="*/ 46061 w 355112"/>
                <a:gd name="connsiteY67" fmla="*/ 197400 h 351963"/>
                <a:gd name="connsiteX68" fmla="*/ 46884 w 355112"/>
                <a:gd name="connsiteY68" fmla="*/ 200458 h 351963"/>
                <a:gd name="connsiteX69" fmla="*/ 46884 w 355112"/>
                <a:gd name="connsiteY69" fmla="*/ 200458 h 351963"/>
                <a:gd name="connsiteX70" fmla="*/ 46884 w 355112"/>
                <a:gd name="connsiteY70" fmla="*/ 235737 h 351963"/>
                <a:gd name="connsiteX71" fmla="*/ 11605 w 355112"/>
                <a:gd name="connsiteY71" fmla="*/ 241499 h 351963"/>
                <a:gd name="connsiteX72" fmla="*/ 6784 w 355112"/>
                <a:gd name="connsiteY72" fmla="*/ 246321 h 351963"/>
                <a:gd name="connsiteX73" fmla="*/ 3609 w 355112"/>
                <a:gd name="connsiteY73" fmla="*/ 285597 h 351963"/>
                <a:gd name="connsiteX74" fmla="*/ 34889 w 355112"/>
                <a:gd name="connsiteY74" fmla="*/ 304295 h 351963"/>
                <a:gd name="connsiteX75" fmla="*/ 46649 w 355112"/>
                <a:gd name="connsiteY75" fmla="*/ 302178 h 351963"/>
                <a:gd name="connsiteX76" fmla="*/ 253617 w 355112"/>
                <a:gd name="connsiteY76" fmla="*/ 196695 h 351963"/>
                <a:gd name="connsiteX77" fmla="*/ 253617 w 355112"/>
                <a:gd name="connsiteY77" fmla="*/ 184935 h 351963"/>
                <a:gd name="connsiteX78" fmla="*/ 256204 w 355112"/>
                <a:gd name="connsiteY78" fmla="*/ 161416 h 351963"/>
                <a:gd name="connsiteX79" fmla="*/ 257263 w 355112"/>
                <a:gd name="connsiteY79" fmla="*/ 160358 h 351963"/>
                <a:gd name="connsiteX80" fmla="*/ 271845 w 355112"/>
                <a:gd name="connsiteY80" fmla="*/ 155419 h 351963"/>
                <a:gd name="connsiteX81" fmla="*/ 292306 w 355112"/>
                <a:gd name="connsiteY81" fmla="*/ 175880 h 351963"/>
                <a:gd name="connsiteX82" fmla="*/ 290189 w 355112"/>
                <a:gd name="connsiteY82" fmla="*/ 184935 h 351963"/>
                <a:gd name="connsiteX83" fmla="*/ 290189 w 355112"/>
                <a:gd name="connsiteY83" fmla="*/ 196695 h 351963"/>
                <a:gd name="connsiteX84" fmla="*/ 300538 w 355112"/>
                <a:gd name="connsiteY84" fmla="*/ 202457 h 351963"/>
                <a:gd name="connsiteX85" fmla="*/ 338404 w 355112"/>
                <a:gd name="connsiteY85" fmla="*/ 202457 h 351963"/>
                <a:gd name="connsiteX86" fmla="*/ 338404 w 355112"/>
                <a:gd name="connsiteY86" fmla="*/ 237736 h 351963"/>
                <a:gd name="connsiteX87" fmla="*/ 301008 w 355112"/>
                <a:gd name="connsiteY87" fmla="*/ 242322 h 351963"/>
                <a:gd name="connsiteX88" fmla="*/ 296069 w 355112"/>
                <a:gd name="connsiteY88" fmla="*/ 247261 h 351963"/>
                <a:gd name="connsiteX89" fmla="*/ 292777 w 355112"/>
                <a:gd name="connsiteY89" fmla="*/ 286420 h 351963"/>
                <a:gd name="connsiteX90" fmla="*/ 324175 w 355112"/>
                <a:gd name="connsiteY90" fmla="*/ 305235 h 351963"/>
                <a:gd name="connsiteX91" fmla="*/ 338757 w 355112"/>
                <a:gd name="connsiteY91" fmla="*/ 301943 h 351963"/>
                <a:gd name="connsiteX92" fmla="*/ 338757 w 355112"/>
                <a:gd name="connsiteY92" fmla="*/ 337222 h 351963"/>
                <a:gd name="connsiteX93" fmla="*/ 306300 w 355112"/>
                <a:gd name="connsiteY93" fmla="*/ 337222 h 351963"/>
                <a:gd name="connsiteX94" fmla="*/ 308064 w 355112"/>
                <a:gd name="connsiteY94" fmla="*/ 325462 h 351963"/>
                <a:gd name="connsiteX95" fmla="*/ 272785 w 355112"/>
                <a:gd name="connsiteY95" fmla="*/ 290183 h 351963"/>
                <a:gd name="connsiteX96" fmla="*/ 249266 w 355112"/>
                <a:gd name="connsiteY96" fmla="*/ 297710 h 351963"/>
                <a:gd name="connsiteX97" fmla="*/ 244445 w 355112"/>
                <a:gd name="connsiteY97" fmla="*/ 302648 h 351963"/>
                <a:gd name="connsiteX98" fmla="*/ 239036 w 355112"/>
                <a:gd name="connsiteY98" fmla="*/ 337104 h 351963"/>
                <a:gd name="connsiteX99" fmla="*/ 204462 w 355112"/>
                <a:gd name="connsiteY99" fmla="*/ 337104 h 351963"/>
                <a:gd name="connsiteX100" fmla="*/ 204462 w 355112"/>
                <a:gd name="connsiteY100" fmla="*/ 299121 h 351963"/>
                <a:gd name="connsiteX101" fmla="*/ 192703 w 355112"/>
                <a:gd name="connsiteY101" fmla="*/ 287361 h 351963"/>
                <a:gd name="connsiteX102" fmla="*/ 187176 w 355112"/>
                <a:gd name="connsiteY102" fmla="*/ 288655 h 351963"/>
                <a:gd name="connsiteX103" fmla="*/ 177651 w 355112"/>
                <a:gd name="connsiteY103" fmla="*/ 291007 h 351963"/>
                <a:gd name="connsiteX104" fmla="*/ 159658 w 355112"/>
                <a:gd name="connsiteY104" fmla="*/ 280187 h 351963"/>
                <a:gd name="connsiteX105" fmla="*/ 162010 w 355112"/>
                <a:gd name="connsiteY105" fmla="*/ 256668 h 351963"/>
                <a:gd name="connsiteX106" fmla="*/ 163068 w 355112"/>
                <a:gd name="connsiteY106" fmla="*/ 255610 h 351963"/>
                <a:gd name="connsiteX107" fmla="*/ 186588 w 355112"/>
                <a:gd name="connsiteY107" fmla="*/ 252788 h 351963"/>
                <a:gd name="connsiteX108" fmla="*/ 200346 w 355112"/>
                <a:gd name="connsiteY108" fmla="*/ 250554 h 351963"/>
                <a:gd name="connsiteX109" fmla="*/ 203874 w 355112"/>
                <a:gd name="connsiteY109" fmla="*/ 242087 h 351963"/>
                <a:gd name="connsiteX110" fmla="*/ 203874 w 355112"/>
                <a:gd name="connsiteY110" fmla="*/ 204103 h 351963"/>
                <a:gd name="connsiteX111" fmla="*/ 241740 w 355112"/>
                <a:gd name="connsiteY111" fmla="*/ 204103 h 351963"/>
                <a:gd name="connsiteX112" fmla="*/ 253617 w 355112"/>
                <a:gd name="connsiteY112" fmla="*/ 196695 h 351963"/>
                <a:gd name="connsiteX113" fmla="*/ 239153 w 355112"/>
                <a:gd name="connsiteY113" fmla="*/ 187640 h 351963"/>
                <a:gd name="connsiteX114" fmla="*/ 209989 w 355112"/>
                <a:gd name="connsiteY114" fmla="*/ 187640 h 351963"/>
                <a:gd name="connsiteX115" fmla="*/ 209989 w 355112"/>
                <a:gd name="connsiteY115" fmla="*/ 160241 h 351963"/>
                <a:gd name="connsiteX116" fmla="*/ 221749 w 355112"/>
                <a:gd name="connsiteY116" fmla="*/ 162122 h 351963"/>
                <a:gd name="connsiteX117" fmla="*/ 244210 w 355112"/>
                <a:gd name="connsiteY117" fmla="*/ 153890 h 351963"/>
                <a:gd name="connsiteX118" fmla="*/ 238918 w 355112"/>
                <a:gd name="connsiteY118" fmla="*/ 187640 h 351963"/>
                <a:gd name="connsiteX119" fmla="*/ 72873 w 355112"/>
                <a:gd name="connsiteY119" fmla="*/ 164121 h 351963"/>
                <a:gd name="connsiteX120" fmla="*/ 103918 w 355112"/>
                <a:gd name="connsiteY120" fmla="*/ 145070 h 351963"/>
                <a:gd name="connsiteX121" fmla="*/ 100272 w 355112"/>
                <a:gd name="connsiteY121" fmla="*/ 105794 h 351963"/>
                <a:gd name="connsiteX122" fmla="*/ 95451 w 355112"/>
                <a:gd name="connsiteY122" fmla="*/ 100972 h 351963"/>
                <a:gd name="connsiteX123" fmla="*/ 60995 w 355112"/>
                <a:gd name="connsiteY123" fmla="*/ 95563 h 351963"/>
                <a:gd name="connsiteX124" fmla="*/ 60995 w 355112"/>
                <a:gd name="connsiteY124" fmla="*/ 60990 h 351963"/>
                <a:gd name="connsiteX125" fmla="*/ 98979 w 355112"/>
                <a:gd name="connsiteY125" fmla="*/ 60990 h 351963"/>
                <a:gd name="connsiteX126" fmla="*/ 109210 w 355112"/>
                <a:gd name="connsiteY126" fmla="*/ 55110 h 351963"/>
                <a:gd name="connsiteX127" fmla="*/ 109210 w 355112"/>
                <a:gd name="connsiteY127" fmla="*/ 43351 h 351963"/>
                <a:gd name="connsiteX128" fmla="*/ 106858 w 355112"/>
                <a:gd name="connsiteY128" fmla="*/ 34060 h 351963"/>
                <a:gd name="connsiteX129" fmla="*/ 127202 w 355112"/>
                <a:gd name="connsiteY129" fmla="*/ 13481 h 351963"/>
                <a:gd name="connsiteX130" fmla="*/ 127320 w 355112"/>
                <a:gd name="connsiteY130" fmla="*/ 13481 h 351963"/>
                <a:gd name="connsiteX131" fmla="*/ 127320 w 355112"/>
                <a:gd name="connsiteY131" fmla="*/ 13481 h 351963"/>
                <a:gd name="connsiteX132" fmla="*/ 141549 w 355112"/>
                <a:gd name="connsiteY132" fmla="*/ 18185 h 351963"/>
                <a:gd name="connsiteX133" fmla="*/ 142607 w 355112"/>
                <a:gd name="connsiteY133" fmla="*/ 19244 h 351963"/>
                <a:gd name="connsiteX134" fmla="*/ 145429 w 355112"/>
                <a:gd name="connsiteY134" fmla="*/ 42763 h 351963"/>
                <a:gd name="connsiteX135" fmla="*/ 150274 w 355112"/>
                <a:gd name="connsiteY135" fmla="*/ 58673 h 351963"/>
                <a:gd name="connsiteX136" fmla="*/ 156248 w 355112"/>
                <a:gd name="connsiteY136" fmla="*/ 60049 h 351963"/>
                <a:gd name="connsiteX137" fmla="*/ 194232 w 355112"/>
                <a:gd name="connsiteY137" fmla="*/ 60049 h 351963"/>
                <a:gd name="connsiteX138" fmla="*/ 194232 w 355112"/>
                <a:gd name="connsiteY138" fmla="*/ 97914 h 351963"/>
                <a:gd name="connsiteX139" fmla="*/ 205991 w 355112"/>
                <a:gd name="connsiteY139" fmla="*/ 109674 h 351963"/>
                <a:gd name="connsiteX140" fmla="*/ 211400 w 355112"/>
                <a:gd name="connsiteY140" fmla="*/ 108381 h 351963"/>
                <a:gd name="connsiteX141" fmla="*/ 234920 w 355112"/>
                <a:gd name="connsiteY141" fmla="*/ 111086 h 351963"/>
                <a:gd name="connsiteX142" fmla="*/ 235860 w 355112"/>
                <a:gd name="connsiteY142" fmla="*/ 112144 h 351963"/>
                <a:gd name="connsiteX143" fmla="*/ 238565 w 355112"/>
                <a:gd name="connsiteY143" fmla="*/ 135663 h 351963"/>
                <a:gd name="connsiteX144" fmla="*/ 211400 w 355112"/>
                <a:gd name="connsiteY144" fmla="*/ 144600 h 351963"/>
                <a:gd name="connsiteX145" fmla="*/ 195549 w 355112"/>
                <a:gd name="connsiteY145" fmla="*/ 149622 h 351963"/>
                <a:gd name="connsiteX146" fmla="*/ 194232 w 355112"/>
                <a:gd name="connsiteY146" fmla="*/ 155419 h 351963"/>
                <a:gd name="connsiteX147" fmla="*/ 194232 w 355112"/>
                <a:gd name="connsiteY147" fmla="*/ 189992 h 351963"/>
                <a:gd name="connsiteX148" fmla="*/ 192232 w 355112"/>
                <a:gd name="connsiteY148" fmla="*/ 192108 h 351963"/>
                <a:gd name="connsiteX149" fmla="*/ 192232 w 355112"/>
                <a:gd name="connsiteY149" fmla="*/ 192108 h 351963"/>
                <a:gd name="connsiteX150" fmla="*/ 191409 w 355112"/>
                <a:gd name="connsiteY150" fmla="*/ 193285 h 351963"/>
                <a:gd name="connsiteX151" fmla="*/ 155072 w 355112"/>
                <a:gd name="connsiteY151" fmla="*/ 193285 h 351963"/>
                <a:gd name="connsiteX152" fmla="*/ 151191 w 355112"/>
                <a:gd name="connsiteY152" fmla="*/ 191051 h 351963"/>
                <a:gd name="connsiteX153" fmla="*/ 151191 w 355112"/>
                <a:gd name="connsiteY153" fmla="*/ 186346 h 351963"/>
                <a:gd name="connsiteX154" fmla="*/ 149192 w 355112"/>
                <a:gd name="connsiteY154" fmla="*/ 152597 h 351963"/>
                <a:gd name="connsiteX155" fmla="*/ 146252 w 355112"/>
                <a:gd name="connsiteY155" fmla="*/ 149774 h 351963"/>
                <a:gd name="connsiteX156" fmla="*/ 127672 w 355112"/>
                <a:gd name="connsiteY156" fmla="*/ 143659 h 351963"/>
                <a:gd name="connsiteX157" fmla="*/ 99802 w 355112"/>
                <a:gd name="connsiteY157" fmla="*/ 171529 h 351963"/>
                <a:gd name="connsiteX158" fmla="*/ 99802 w 355112"/>
                <a:gd name="connsiteY158" fmla="*/ 171647 h 351963"/>
                <a:gd name="connsiteX159" fmla="*/ 104153 w 355112"/>
                <a:gd name="connsiteY159" fmla="*/ 186464 h 351963"/>
                <a:gd name="connsiteX160" fmla="*/ 104153 w 355112"/>
                <a:gd name="connsiteY160" fmla="*/ 191285 h 351963"/>
                <a:gd name="connsiteX161" fmla="*/ 100272 w 355112"/>
                <a:gd name="connsiteY161" fmla="*/ 193637 h 351963"/>
                <a:gd name="connsiteX162" fmla="*/ 60172 w 355112"/>
                <a:gd name="connsiteY162" fmla="*/ 193637 h 351963"/>
                <a:gd name="connsiteX163" fmla="*/ 60172 w 355112"/>
                <a:gd name="connsiteY163" fmla="*/ 161181 h 351963"/>
                <a:gd name="connsiteX164" fmla="*/ 72873 w 355112"/>
                <a:gd name="connsiteY164" fmla="*/ 164356 h 351963"/>
                <a:gd name="connsiteX165" fmla="*/ 36065 w 355112"/>
                <a:gd name="connsiteY165" fmla="*/ 289830 h 351963"/>
                <a:gd name="connsiteX166" fmla="*/ 17955 w 355112"/>
                <a:gd name="connsiteY166" fmla="*/ 279012 h 351963"/>
                <a:gd name="connsiteX167" fmla="*/ 20307 w 355112"/>
                <a:gd name="connsiteY167" fmla="*/ 255493 h 351963"/>
                <a:gd name="connsiteX168" fmla="*/ 21366 w 355112"/>
                <a:gd name="connsiteY168" fmla="*/ 254435 h 351963"/>
                <a:gd name="connsiteX169" fmla="*/ 44885 w 355112"/>
                <a:gd name="connsiteY169" fmla="*/ 251612 h 351963"/>
                <a:gd name="connsiteX170" fmla="*/ 56644 w 355112"/>
                <a:gd name="connsiteY170" fmla="*/ 251612 h 351963"/>
                <a:gd name="connsiteX171" fmla="*/ 62289 w 355112"/>
                <a:gd name="connsiteY171" fmla="*/ 241381 h 351963"/>
                <a:gd name="connsiteX172" fmla="*/ 62289 w 355112"/>
                <a:gd name="connsiteY172" fmla="*/ 210453 h 351963"/>
                <a:gd name="connsiteX173" fmla="*/ 101801 w 355112"/>
                <a:gd name="connsiteY173" fmla="*/ 210453 h 351963"/>
                <a:gd name="connsiteX174" fmla="*/ 120934 w 355112"/>
                <a:gd name="connsiteY174" fmla="*/ 190780 h 351963"/>
                <a:gd name="connsiteX175" fmla="*/ 117794 w 355112"/>
                <a:gd name="connsiteY175" fmla="*/ 180467 h 351963"/>
                <a:gd name="connsiteX176" fmla="*/ 115795 w 355112"/>
                <a:gd name="connsiteY176" fmla="*/ 173529 h 351963"/>
                <a:gd name="connsiteX177" fmla="*/ 119558 w 355112"/>
                <a:gd name="connsiteY177" fmla="*/ 164238 h 351963"/>
                <a:gd name="connsiteX178" fmla="*/ 138609 w 355112"/>
                <a:gd name="connsiteY178" fmla="*/ 164238 h 351963"/>
                <a:gd name="connsiteX179" fmla="*/ 139902 w 355112"/>
                <a:gd name="connsiteY179" fmla="*/ 180937 h 351963"/>
                <a:gd name="connsiteX180" fmla="*/ 139314 w 355112"/>
                <a:gd name="connsiteY180" fmla="*/ 200810 h 351963"/>
                <a:gd name="connsiteX181" fmla="*/ 156248 w 355112"/>
                <a:gd name="connsiteY181" fmla="*/ 210689 h 351963"/>
                <a:gd name="connsiteX182" fmla="*/ 190821 w 355112"/>
                <a:gd name="connsiteY182" fmla="*/ 210689 h 351963"/>
                <a:gd name="connsiteX183" fmla="*/ 190821 w 355112"/>
                <a:gd name="connsiteY183" fmla="*/ 238206 h 351963"/>
                <a:gd name="connsiteX184" fmla="*/ 155542 w 355112"/>
                <a:gd name="connsiteY184" fmla="*/ 243851 h 351963"/>
                <a:gd name="connsiteX185" fmla="*/ 150721 w 355112"/>
                <a:gd name="connsiteY185" fmla="*/ 248672 h 351963"/>
                <a:gd name="connsiteX186" fmla="*/ 147428 w 355112"/>
                <a:gd name="connsiteY186" fmla="*/ 287949 h 351963"/>
                <a:gd name="connsiteX187" fmla="*/ 178827 w 355112"/>
                <a:gd name="connsiteY187" fmla="*/ 306646 h 351963"/>
                <a:gd name="connsiteX188" fmla="*/ 190586 w 355112"/>
                <a:gd name="connsiteY188" fmla="*/ 304530 h 351963"/>
                <a:gd name="connsiteX189" fmla="*/ 190586 w 355112"/>
                <a:gd name="connsiteY189" fmla="*/ 336281 h 351963"/>
                <a:gd name="connsiteX190" fmla="*/ 189763 w 355112"/>
                <a:gd name="connsiteY190" fmla="*/ 337339 h 351963"/>
                <a:gd name="connsiteX191" fmla="*/ 62054 w 355112"/>
                <a:gd name="connsiteY191" fmla="*/ 338045 h 351963"/>
                <a:gd name="connsiteX192" fmla="*/ 62054 w 355112"/>
                <a:gd name="connsiteY192" fmla="*/ 300061 h 351963"/>
                <a:gd name="connsiteX193" fmla="*/ 50565 w 355112"/>
                <a:gd name="connsiteY193" fmla="*/ 288032 h 351963"/>
                <a:gd name="connsiteX194" fmla="*/ 44650 w 355112"/>
                <a:gd name="connsiteY194" fmla="*/ 289478 h 351963"/>
                <a:gd name="connsiteX195" fmla="*/ 36065 w 355112"/>
                <a:gd name="connsiteY195" fmla="*/ 290066 h 3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355112" h="351963">
                  <a:moveTo>
                    <a:pt x="48295" y="339220"/>
                  </a:moveTo>
                  <a:cubicBezTo>
                    <a:pt x="48295" y="345712"/>
                    <a:pt x="53563" y="350980"/>
                    <a:pt x="60055" y="350980"/>
                  </a:cubicBezTo>
                  <a:lnTo>
                    <a:pt x="60055" y="350980"/>
                  </a:lnTo>
                  <a:lnTo>
                    <a:pt x="197642" y="350157"/>
                  </a:lnTo>
                  <a:lnTo>
                    <a:pt x="198700" y="350157"/>
                  </a:lnTo>
                  <a:cubicBezTo>
                    <a:pt x="200194" y="350757"/>
                    <a:pt x="201793" y="351074"/>
                    <a:pt x="203404" y="351098"/>
                  </a:cubicBezTo>
                  <a:lnTo>
                    <a:pt x="246091" y="351098"/>
                  </a:lnTo>
                  <a:lnTo>
                    <a:pt x="247620" y="351098"/>
                  </a:lnTo>
                  <a:cubicBezTo>
                    <a:pt x="254005" y="349898"/>
                    <a:pt x="258204" y="343760"/>
                    <a:pt x="257016" y="337374"/>
                  </a:cubicBezTo>
                  <a:cubicBezTo>
                    <a:pt x="256792" y="336210"/>
                    <a:pt x="256404" y="335093"/>
                    <a:pt x="255852" y="334046"/>
                  </a:cubicBezTo>
                  <a:cubicBezTo>
                    <a:pt x="252147" y="326356"/>
                    <a:pt x="253159" y="317230"/>
                    <a:pt x="258439" y="310527"/>
                  </a:cubicBezTo>
                  <a:cubicBezTo>
                    <a:pt x="258733" y="310151"/>
                    <a:pt x="259085" y="309834"/>
                    <a:pt x="259497" y="309586"/>
                  </a:cubicBezTo>
                  <a:cubicBezTo>
                    <a:pt x="263719" y="306435"/>
                    <a:pt x="268811" y="304671"/>
                    <a:pt x="274079" y="304530"/>
                  </a:cubicBezTo>
                  <a:cubicBezTo>
                    <a:pt x="285309" y="304589"/>
                    <a:pt x="294411" y="313644"/>
                    <a:pt x="294541" y="324874"/>
                  </a:cubicBezTo>
                  <a:cubicBezTo>
                    <a:pt x="294576" y="328072"/>
                    <a:pt x="293812" y="331224"/>
                    <a:pt x="292306" y="334046"/>
                  </a:cubicBezTo>
                  <a:cubicBezTo>
                    <a:pt x="290672" y="337339"/>
                    <a:pt x="290672" y="341219"/>
                    <a:pt x="292306" y="344512"/>
                  </a:cubicBezTo>
                  <a:cubicBezTo>
                    <a:pt x="293929" y="347899"/>
                    <a:pt x="297081" y="350298"/>
                    <a:pt x="300773" y="350980"/>
                  </a:cubicBezTo>
                  <a:lnTo>
                    <a:pt x="302302" y="350980"/>
                  </a:lnTo>
                  <a:lnTo>
                    <a:pt x="342755" y="350980"/>
                  </a:lnTo>
                  <a:cubicBezTo>
                    <a:pt x="345942" y="351004"/>
                    <a:pt x="348987" y="349722"/>
                    <a:pt x="351222" y="347452"/>
                  </a:cubicBezTo>
                  <a:cubicBezTo>
                    <a:pt x="353456" y="345206"/>
                    <a:pt x="354679" y="342149"/>
                    <a:pt x="354632" y="338985"/>
                  </a:cubicBezTo>
                  <a:lnTo>
                    <a:pt x="354632" y="296651"/>
                  </a:lnTo>
                  <a:cubicBezTo>
                    <a:pt x="354632" y="290160"/>
                    <a:pt x="349364" y="284891"/>
                    <a:pt x="342872" y="284891"/>
                  </a:cubicBezTo>
                  <a:cubicBezTo>
                    <a:pt x="340532" y="284891"/>
                    <a:pt x="338239" y="285586"/>
                    <a:pt x="336287" y="286890"/>
                  </a:cubicBezTo>
                  <a:cubicBezTo>
                    <a:pt x="332959" y="288949"/>
                    <a:pt x="329137" y="290042"/>
                    <a:pt x="325233" y="290066"/>
                  </a:cubicBezTo>
                  <a:cubicBezTo>
                    <a:pt x="317648" y="290019"/>
                    <a:pt x="310698" y="285820"/>
                    <a:pt x="307123" y="279129"/>
                  </a:cubicBezTo>
                  <a:cubicBezTo>
                    <a:pt x="303654" y="271415"/>
                    <a:pt x="304607" y="262431"/>
                    <a:pt x="309593" y="255610"/>
                  </a:cubicBezTo>
                  <a:lnTo>
                    <a:pt x="310651" y="254669"/>
                  </a:lnTo>
                  <a:cubicBezTo>
                    <a:pt x="314861" y="251495"/>
                    <a:pt x="319965" y="249731"/>
                    <a:pt x="325233" y="249613"/>
                  </a:cubicBezTo>
                  <a:cubicBezTo>
                    <a:pt x="329114" y="249601"/>
                    <a:pt x="332900" y="250694"/>
                    <a:pt x="336169" y="252788"/>
                  </a:cubicBezTo>
                  <a:cubicBezTo>
                    <a:pt x="340956" y="255634"/>
                    <a:pt x="347047" y="254964"/>
                    <a:pt x="351104" y="251142"/>
                  </a:cubicBezTo>
                  <a:cubicBezTo>
                    <a:pt x="353303" y="248919"/>
                    <a:pt x="354538" y="245921"/>
                    <a:pt x="354514" y="242792"/>
                  </a:cubicBezTo>
                  <a:lnTo>
                    <a:pt x="354514" y="200223"/>
                  </a:lnTo>
                  <a:cubicBezTo>
                    <a:pt x="354514" y="193731"/>
                    <a:pt x="349246" y="188463"/>
                    <a:pt x="342755" y="188463"/>
                  </a:cubicBezTo>
                  <a:lnTo>
                    <a:pt x="306418" y="188463"/>
                  </a:lnTo>
                  <a:cubicBezTo>
                    <a:pt x="312909" y="170095"/>
                    <a:pt x="303290" y="149939"/>
                    <a:pt x="284921" y="143447"/>
                  </a:cubicBezTo>
                  <a:cubicBezTo>
                    <a:pt x="281100" y="142095"/>
                    <a:pt x="277078" y="141413"/>
                    <a:pt x="273021" y="141425"/>
                  </a:cubicBezTo>
                  <a:cubicBezTo>
                    <a:pt x="264883" y="141555"/>
                    <a:pt x="256969" y="144142"/>
                    <a:pt x="250325" y="148833"/>
                  </a:cubicBezTo>
                  <a:cubicBezTo>
                    <a:pt x="251465" y="147376"/>
                    <a:pt x="252453" y="145800"/>
                    <a:pt x="253265" y="144130"/>
                  </a:cubicBezTo>
                  <a:cubicBezTo>
                    <a:pt x="259532" y="131430"/>
                    <a:pt x="258133" y="116283"/>
                    <a:pt x="249619" y="104971"/>
                  </a:cubicBezTo>
                  <a:cubicBezTo>
                    <a:pt x="248314" y="103077"/>
                    <a:pt x="246679" y="101454"/>
                    <a:pt x="244798" y="100149"/>
                  </a:cubicBezTo>
                  <a:cubicBezTo>
                    <a:pt x="234755" y="92917"/>
                    <a:pt x="221866" y="90906"/>
                    <a:pt x="210107" y="94740"/>
                  </a:cubicBezTo>
                  <a:lnTo>
                    <a:pt x="210107" y="58285"/>
                  </a:lnTo>
                  <a:cubicBezTo>
                    <a:pt x="210107" y="51794"/>
                    <a:pt x="204838" y="46525"/>
                    <a:pt x="198347" y="46525"/>
                  </a:cubicBezTo>
                  <a:lnTo>
                    <a:pt x="161893" y="46525"/>
                  </a:lnTo>
                  <a:cubicBezTo>
                    <a:pt x="165997" y="34543"/>
                    <a:pt x="163833" y="21302"/>
                    <a:pt x="156130" y="11247"/>
                  </a:cubicBezTo>
                  <a:cubicBezTo>
                    <a:pt x="154801" y="9389"/>
                    <a:pt x="153167" y="7754"/>
                    <a:pt x="151309" y="6426"/>
                  </a:cubicBezTo>
                  <a:cubicBezTo>
                    <a:pt x="144665" y="1828"/>
                    <a:pt x="136809" y="-701"/>
                    <a:pt x="128731" y="-865"/>
                  </a:cubicBezTo>
                  <a:lnTo>
                    <a:pt x="128731" y="-865"/>
                  </a:lnTo>
                  <a:cubicBezTo>
                    <a:pt x="119382" y="-854"/>
                    <a:pt x="110409" y="2863"/>
                    <a:pt x="103800" y="9483"/>
                  </a:cubicBezTo>
                  <a:cubicBezTo>
                    <a:pt x="97121" y="16151"/>
                    <a:pt x="93393" y="25218"/>
                    <a:pt x="93452" y="34649"/>
                  </a:cubicBezTo>
                  <a:cubicBezTo>
                    <a:pt x="93570" y="38659"/>
                    <a:pt x="94322" y="42633"/>
                    <a:pt x="95686" y="46408"/>
                  </a:cubicBezTo>
                  <a:lnTo>
                    <a:pt x="57820" y="46408"/>
                  </a:lnTo>
                  <a:cubicBezTo>
                    <a:pt x="54657" y="46455"/>
                    <a:pt x="51647" y="47772"/>
                    <a:pt x="49471" y="50054"/>
                  </a:cubicBezTo>
                  <a:cubicBezTo>
                    <a:pt x="47201" y="52288"/>
                    <a:pt x="45920" y="55333"/>
                    <a:pt x="45943" y="58520"/>
                  </a:cubicBezTo>
                  <a:lnTo>
                    <a:pt x="45943" y="101207"/>
                  </a:lnTo>
                  <a:cubicBezTo>
                    <a:pt x="45884" y="101678"/>
                    <a:pt x="45884" y="102148"/>
                    <a:pt x="45943" y="102619"/>
                  </a:cubicBezTo>
                  <a:cubicBezTo>
                    <a:pt x="47025" y="108228"/>
                    <a:pt x="51988" y="112250"/>
                    <a:pt x="57703" y="112144"/>
                  </a:cubicBezTo>
                  <a:cubicBezTo>
                    <a:pt x="59549" y="112132"/>
                    <a:pt x="61360" y="111685"/>
                    <a:pt x="62995" y="110850"/>
                  </a:cubicBezTo>
                  <a:cubicBezTo>
                    <a:pt x="70732" y="107417"/>
                    <a:pt x="79705" y="108404"/>
                    <a:pt x="86514" y="113437"/>
                  </a:cubicBezTo>
                  <a:lnTo>
                    <a:pt x="87572" y="114496"/>
                  </a:lnTo>
                  <a:cubicBezTo>
                    <a:pt x="92640" y="121281"/>
                    <a:pt x="93675" y="130265"/>
                    <a:pt x="90277" y="138015"/>
                  </a:cubicBezTo>
                  <a:cubicBezTo>
                    <a:pt x="86737" y="144800"/>
                    <a:pt x="79705" y="149069"/>
                    <a:pt x="72049" y="149069"/>
                  </a:cubicBezTo>
                  <a:cubicBezTo>
                    <a:pt x="68910" y="149080"/>
                    <a:pt x="65805" y="148351"/>
                    <a:pt x="62995" y="146952"/>
                  </a:cubicBezTo>
                  <a:cubicBezTo>
                    <a:pt x="61395" y="146129"/>
                    <a:pt x="59619" y="145682"/>
                    <a:pt x="57820" y="145659"/>
                  </a:cubicBezTo>
                  <a:cubicBezTo>
                    <a:pt x="52070" y="145564"/>
                    <a:pt x="47095" y="149645"/>
                    <a:pt x="46061" y="155301"/>
                  </a:cubicBezTo>
                  <a:cubicBezTo>
                    <a:pt x="46061" y="155890"/>
                    <a:pt x="46061" y="156360"/>
                    <a:pt x="46061" y="156830"/>
                  </a:cubicBezTo>
                  <a:lnTo>
                    <a:pt x="46061" y="197400"/>
                  </a:lnTo>
                  <a:cubicBezTo>
                    <a:pt x="46096" y="198471"/>
                    <a:pt x="46378" y="199517"/>
                    <a:pt x="46884" y="200458"/>
                  </a:cubicBezTo>
                  <a:cubicBezTo>
                    <a:pt x="46884" y="200458"/>
                    <a:pt x="46884" y="200458"/>
                    <a:pt x="46884" y="200458"/>
                  </a:cubicBezTo>
                  <a:lnTo>
                    <a:pt x="46884" y="235737"/>
                  </a:lnTo>
                  <a:cubicBezTo>
                    <a:pt x="34901" y="231609"/>
                    <a:pt x="21648" y="233784"/>
                    <a:pt x="11605" y="241499"/>
                  </a:cubicBezTo>
                  <a:cubicBezTo>
                    <a:pt x="9724" y="242804"/>
                    <a:pt x="8089" y="244439"/>
                    <a:pt x="6784" y="246321"/>
                  </a:cubicBezTo>
                  <a:cubicBezTo>
                    <a:pt x="-1589" y="257762"/>
                    <a:pt x="-2824" y="272955"/>
                    <a:pt x="3609" y="285597"/>
                  </a:cubicBezTo>
                  <a:cubicBezTo>
                    <a:pt x="9759" y="297145"/>
                    <a:pt x="21801" y="304342"/>
                    <a:pt x="34889" y="304295"/>
                  </a:cubicBezTo>
                  <a:cubicBezTo>
                    <a:pt x="38899" y="304295"/>
                    <a:pt x="42885" y="303577"/>
                    <a:pt x="46649" y="302178"/>
                  </a:cubicBezTo>
                  <a:close/>
                  <a:moveTo>
                    <a:pt x="253617" y="196695"/>
                  </a:moveTo>
                  <a:cubicBezTo>
                    <a:pt x="255722" y="193061"/>
                    <a:pt x="255722" y="188569"/>
                    <a:pt x="253617" y="184935"/>
                  </a:cubicBezTo>
                  <a:cubicBezTo>
                    <a:pt x="249913" y="177245"/>
                    <a:pt x="250924" y="168119"/>
                    <a:pt x="256204" y="161416"/>
                  </a:cubicBezTo>
                  <a:lnTo>
                    <a:pt x="257263" y="160358"/>
                  </a:lnTo>
                  <a:cubicBezTo>
                    <a:pt x="261496" y="157253"/>
                    <a:pt x="266588" y="155525"/>
                    <a:pt x="271845" y="155419"/>
                  </a:cubicBezTo>
                  <a:cubicBezTo>
                    <a:pt x="283145" y="155419"/>
                    <a:pt x="292306" y="164579"/>
                    <a:pt x="292306" y="175880"/>
                  </a:cubicBezTo>
                  <a:cubicBezTo>
                    <a:pt x="292306" y="179020"/>
                    <a:pt x="291577" y="182125"/>
                    <a:pt x="290189" y="184935"/>
                  </a:cubicBezTo>
                  <a:cubicBezTo>
                    <a:pt x="288085" y="188569"/>
                    <a:pt x="288085" y="193061"/>
                    <a:pt x="290189" y="196695"/>
                  </a:cubicBezTo>
                  <a:cubicBezTo>
                    <a:pt x="292353" y="200340"/>
                    <a:pt x="296305" y="202539"/>
                    <a:pt x="300538" y="202457"/>
                  </a:cubicBezTo>
                  <a:lnTo>
                    <a:pt x="338404" y="202457"/>
                  </a:lnTo>
                  <a:lnTo>
                    <a:pt x="338404" y="237736"/>
                  </a:lnTo>
                  <a:cubicBezTo>
                    <a:pt x="325998" y="232609"/>
                    <a:pt x="311816" y="234349"/>
                    <a:pt x="301008" y="242322"/>
                  </a:cubicBezTo>
                  <a:cubicBezTo>
                    <a:pt x="299056" y="243628"/>
                    <a:pt x="297375" y="245309"/>
                    <a:pt x="296069" y="247261"/>
                  </a:cubicBezTo>
                  <a:cubicBezTo>
                    <a:pt x="287697" y="258656"/>
                    <a:pt x="286427" y="273791"/>
                    <a:pt x="292777" y="286420"/>
                  </a:cubicBezTo>
                  <a:cubicBezTo>
                    <a:pt x="298915" y="298051"/>
                    <a:pt x="311016" y="305306"/>
                    <a:pt x="324175" y="305235"/>
                  </a:cubicBezTo>
                  <a:cubicBezTo>
                    <a:pt x="329208" y="305153"/>
                    <a:pt x="334171" y="304024"/>
                    <a:pt x="338757" y="301943"/>
                  </a:cubicBezTo>
                  <a:lnTo>
                    <a:pt x="338757" y="337222"/>
                  </a:lnTo>
                  <a:lnTo>
                    <a:pt x="306300" y="337222"/>
                  </a:lnTo>
                  <a:cubicBezTo>
                    <a:pt x="307570" y="333435"/>
                    <a:pt x="308170" y="329460"/>
                    <a:pt x="308064" y="325462"/>
                  </a:cubicBezTo>
                  <a:cubicBezTo>
                    <a:pt x="308064" y="305977"/>
                    <a:pt x="292271" y="290183"/>
                    <a:pt x="272785" y="290183"/>
                  </a:cubicBezTo>
                  <a:cubicBezTo>
                    <a:pt x="264354" y="290207"/>
                    <a:pt x="256146" y="292829"/>
                    <a:pt x="249266" y="297710"/>
                  </a:cubicBezTo>
                  <a:cubicBezTo>
                    <a:pt x="247350" y="299015"/>
                    <a:pt x="245703" y="300696"/>
                    <a:pt x="244445" y="302648"/>
                  </a:cubicBezTo>
                  <a:cubicBezTo>
                    <a:pt x="237107" y="312550"/>
                    <a:pt x="235084" y="325427"/>
                    <a:pt x="239036" y="337104"/>
                  </a:cubicBezTo>
                  <a:lnTo>
                    <a:pt x="204462" y="337104"/>
                  </a:lnTo>
                  <a:lnTo>
                    <a:pt x="204462" y="299121"/>
                  </a:lnTo>
                  <a:cubicBezTo>
                    <a:pt x="204462" y="292629"/>
                    <a:pt x="199194" y="287361"/>
                    <a:pt x="192703" y="287361"/>
                  </a:cubicBezTo>
                  <a:cubicBezTo>
                    <a:pt x="190786" y="287338"/>
                    <a:pt x="188881" y="287785"/>
                    <a:pt x="187176" y="288655"/>
                  </a:cubicBezTo>
                  <a:cubicBezTo>
                    <a:pt x="184248" y="290219"/>
                    <a:pt x="180967" y="291030"/>
                    <a:pt x="177651" y="291007"/>
                  </a:cubicBezTo>
                  <a:cubicBezTo>
                    <a:pt x="170112" y="291018"/>
                    <a:pt x="163186" y="286844"/>
                    <a:pt x="159658" y="280187"/>
                  </a:cubicBezTo>
                  <a:cubicBezTo>
                    <a:pt x="156001" y="272520"/>
                    <a:pt x="156907" y="263454"/>
                    <a:pt x="162010" y="256668"/>
                  </a:cubicBezTo>
                  <a:lnTo>
                    <a:pt x="163068" y="255610"/>
                  </a:lnTo>
                  <a:cubicBezTo>
                    <a:pt x="169830" y="250506"/>
                    <a:pt x="178815" y="249425"/>
                    <a:pt x="186588" y="252788"/>
                  </a:cubicBezTo>
                  <a:cubicBezTo>
                    <a:pt x="191174" y="255140"/>
                    <a:pt x="196748" y="254234"/>
                    <a:pt x="200346" y="250554"/>
                  </a:cubicBezTo>
                  <a:cubicBezTo>
                    <a:pt x="202616" y="248319"/>
                    <a:pt x="203898" y="245273"/>
                    <a:pt x="203874" y="242087"/>
                  </a:cubicBezTo>
                  <a:lnTo>
                    <a:pt x="203874" y="204103"/>
                  </a:lnTo>
                  <a:lnTo>
                    <a:pt x="241740" y="204103"/>
                  </a:lnTo>
                  <a:cubicBezTo>
                    <a:pt x="246902" y="204515"/>
                    <a:pt x="251724" y="201504"/>
                    <a:pt x="253617" y="196695"/>
                  </a:cubicBezTo>
                  <a:close/>
                  <a:moveTo>
                    <a:pt x="239153" y="187640"/>
                  </a:moveTo>
                  <a:lnTo>
                    <a:pt x="209989" y="187640"/>
                  </a:lnTo>
                  <a:lnTo>
                    <a:pt x="209989" y="160241"/>
                  </a:lnTo>
                  <a:cubicBezTo>
                    <a:pt x="213764" y="161545"/>
                    <a:pt x="217751" y="162181"/>
                    <a:pt x="221749" y="162122"/>
                  </a:cubicBezTo>
                  <a:cubicBezTo>
                    <a:pt x="229969" y="162075"/>
                    <a:pt x="237907" y="159170"/>
                    <a:pt x="244210" y="153890"/>
                  </a:cubicBezTo>
                  <a:cubicBezTo>
                    <a:pt x="237095" y="163627"/>
                    <a:pt x="235120" y="176198"/>
                    <a:pt x="238918" y="187640"/>
                  </a:cubicBezTo>
                  <a:close/>
                  <a:moveTo>
                    <a:pt x="72873" y="164121"/>
                  </a:moveTo>
                  <a:cubicBezTo>
                    <a:pt x="85949" y="164015"/>
                    <a:pt x="97897" y="156689"/>
                    <a:pt x="103918" y="145070"/>
                  </a:cubicBezTo>
                  <a:cubicBezTo>
                    <a:pt x="110186" y="132335"/>
                    <a:pt x="108775" y="117165"/>
                    <a:pt x="100272" y="105794"/>
                  </a:cubicBezTo>
                  <a:cubicBezTo>
                    <a:pt x="98943" y="103936"/>
                    <a:pt x="97309" y="102301"/>
                    <a:pt x="95451" y="100972"/>
                  </a:cubicBezTo>
                  <a:cubicBezTo>
                    <a:pt x="85502" y="93752"/>
                    <a:pt x="72685" y="91729"/>
                    <a:pt x="60995" y="95563"/>
                  </a:cubicBezTo>
                  <a:lnTo>
                    <a:pt x="60995" y="60990"/>
                  </a:lnTo>
                  <a:lnTo>
                    <a:pt x="98979" y="60990"/>
                  </a:lnTo>
                  <a:cubicBezTo>
                    <a:pt x="103201" y="61001"/>
                    <a:pt x="107105" y="58767"/>
                    <a:pt x="109210" y="55110"/>
                  </a:cubicBezTo>
                  <a:cubicBezTo>
                    <a:pt x="111314" y="51476"/>
                    <a:pt x="111314" y="46984"/>
                    <a:pt x="109210" y="43351"/>
                  </a:cubicBezTo>
                  <a:cubicBezTo>
                    <a:pt x="107669" y="40493"/>
                    <a:pt x="106858" y="37306"/>
                    <a:pt x="106858" y="34060"/>
                  </a:cubicBezTo>
                  <a:cubicBezTo>
                    <a:pt x="106787" y="22759"/>
                    <a:pt x="115901" y="13552"/>
                    <a:pt x="127202" y="13481"/>
                  </a:cubicBezTo>
                  <a:cubicBezTo>
                    <a:pt x="127237" y="13481"/>
                    <a:pt x="127284" y="13481"/>
                    <a:pt x="127320" y="13481"/>
                  </a:cubicBezTo>
                  <a:lnTo>
                    <a:pt x="127320" y="13481"/>
                  </a:lnTo>
                  <a:cubicBezTo>
                    <a:pt x="132423" y="13622"/>
                    <a:pt x="137374" y="15257"/>
                    <a:pt x="141549" y="18185"/>
                  </a:cubicBezTo>
                  <a:lnTo>
                    <a:pt x="142607" y="19244"/>
                  </a:lnTo>
                  <a:cubicBezTo>
                    <a:pt x="147887" y="25935"/>
                    <a:pt x="148980" y="35013"/>
                    <a:pt x="145429" y="42763"/>
                  </a:cubicBezTo>
                  <a:cubicBezTo>
                    <a:pt x="142372" y="48490"/>
                    <a:pt x="144535" y="55616"/>
                    <a:pt x="150274" y="58673"/>
                  </a:cubicBezTo>
                  <a:cubicBezTo>
                    <a:pt x="152109" y="59649"/>
                    <a:pt x="154167" y="60132"/>
                    <a:pt x="156248" y="60049"/>
                  </a:cubicBezTo>
                  <a:lnTo>
                    <a:pt x="194232" y="60049"/>
                  </a:lnTo>
                  <a:lnTo>
                    <a:pt x="194232" y="97914"/>
                  </a:lnTo>
                  <a:cubicBezTo>
                    <a:pt x="194232" y="104406"/>
                    <a:pt x="199500" y="109674"/>
                    <a:pt x="205991" y="109674"/>
                  </a:cubicBezTo>
                  <a:cubicBezTo>
                    <a:pt x="207872" y="109686"/>
                    <a:pt x="209731" y="109239"/>
                    <a:pt x="211400" y="108381"/>
                  </a:cubicBezTo>
                  <a:cubicBezTo>
                    <a:pt x="219150" y="104982"/>
                    <a:pt x="228134" y="106017"/>
                    <a:pt x="234920" y="111086"/>
                  </a:cubicBezTo>
                  <a:cubicBezTo>
                    <a:pt x="235319" y="111356"/>
                    <a:pt x="235637" y="111720"/>
                    <a:pt x="235860" y="112144"/>
                  </a:cubicBezTo>
                  <a:cubicBezTo>
                    <a:pt x="241152" y="118835"/>
                    <a:pt x="242199" y="127948"/>
                    <a:pt x="238565" y="135663"/>
                  </a:cubicBezTo>
                  <a:cubicBezTo>
                    <a:pt x="233485" y="145576"/>
                    <a:pt x="221372" y="149563"/>
                    <a:pt x="211400" y="144600"/>
                  </a:cubicBezTo>
                  <a:cubicBezTo>
                    <a:pt x="205638" y="141613"/>
                    <a:pt x="198536" y="143859"/>
                    <a:pt x="195549" y="149622"/>
                  </a:cubicBezTo>
                  <a:cubicBezTo>
                    <a:pt x="194620" y="151409"/>
                    <a:pt x="194161" y="153408"/>
                    <a:pt x="194232" y="155419"/>
                  </a:cubicBezTo>
                  <a:lnTo>
                    <a:pt x="194232" y="189992"/>
                  </a:lnTo>
                  <a:cubicBezTo>
                    <a:pt x="193455" y="190580"/>
                    <a:pt x="192773" y="191297"/>
                    <a:pt x="192232" y="192108"/>
                  </a:cubicBezTo>
                  <a:lnTo>
                    <a:pt x="192232" y="192108"/>
                  </a:lnTo>
                  <a:lnTo>
                    <a:pt x="191409" y="193285"/>
                  </a:lnTo>
                  <a:lnTo>
                    <a:pt x="155072" y="193285"/>
                  </a:lnTo>
                  <a:cubicBezTo>
                    <a:pt x="153461" y="193344"/>
                    <a:pt x="151956" y="192473"/>
                    <a:pt x="151191" y="191051"/>
                  </a:cubicBezTo>
                  <a:cubicBezTo>
                    <a:pt x="150380" y="189592"/>
                    <a:pt x="150380" y="187805"/>
                    <a:pt x="151191" y="186346"/>
                  </a:cubicBezTo>
                  <a:cubicBezTo>
                    <a:pt x="157530" y="175763"/>
                    <a:pt x="156742" y="162369"/>
                    <a:pt x="149192" y="152597"/>
                  </a:cubicBezTo>
                  <a:cubicBezTo>
                    <a:pt x="148357" y="151515"/>
                    <a:pt x="147369" y="150563"/>
                    <a:pt x="146252" y="149774"/>
                  </a:cubicBezTo>
                  <a:cubicBezTo>
                    <a:pt x="140831" y="145870"/>
                    <a:pt x="134352" y="143742"/>
                    <a:pt x="127672" y="143659"/>
                  </a:cubicBezTo>
                  <a:cubicBezTo>
                    <a:pt x="112279" y="143659"/>
                    <a:pt x="99802" y="156137"/>
                    <a:pt x="99802" y="171529"/>
                  </a:cubicBezTo>
                  <a:cubicBezTo>
                    <a:pt x="99802" y="171564"/>
                    <a:pt x="99802" y="171612"/>
                    <a:pt x="99802" y="171647"/>
                  </a:cubicBezTo>
                  <a:cubicBezTo>
                    <a:pt x="99790" y="176904"/>
                    <a:pt x="101307" y="182043"/>
                    <a:pt x="104153" y="186464"/>
                  </a:cubicBezTo>
                  <a:cubicBezTo>
                    <a:pt x="105035" y="187946"/>
                    <a:pt x="105035" y="189804"/>
                    <a:pt x="104153" y="191285"/>
                  </a:cubicBezTo>
                  <a:cubicBezTo>
                    <a:pt x="103401" y="192732"/>
                    <a:pt x="101907" y="193637"/>
                    <a:pt x="100272" y="193637"/>
                  </a:cubicBezTo>
                  <a:lnTo>
                    <a:pt x="60172" y="193637"/>
                  </a:lnTo>
                  <a:lnTo>
                    <a:pt x="60172" y="161181"/>
                  </a:lnTo>
                  <a:cubicBezTo>
                    <a:pt x="64182" y="162980"/>
                    <a:pt x="68486" y="164050"/>
                    <a:pt x="72873" y="164356"/>
                  </a:cubicBezTo>
                  <a:close/>
                  <a:moveTo>
                    <a:pt x="36065" y="289830"/>
                  </a:moveTo>
                  <a:cubicBezTo>
                    <a:pt x="28504" y="289807"/>
                    <a:pt x="21566" y="285656"/>
                    <a:pt x="17955" y="279012"/>
                  </a:cubicBezTo>
                  <a:cubicBezTo>
                    <a:pt x="14298" y="271345"/>
                    <a:pt x="15204" y="262278"/>
                    <a:pt x="20307" y="255493"/>
                  </a:cubicBezTo>
                  <a:lnTo>
                    <a:pt x="21366" y="254435"/>
                  </a:lnTo>
                  <a:cubicBezTo>
                    <a:pt x="28128" y="249331"/>
                    <a:pt x="37112" y="248249"/>
                    <a:pt x="44885" y="251612"/>
                  </a:cubicBezTo>
                  <a:cubicBezTo>
                    <a:pt x="48518" y="253717"/>
                    <a:pt x="53011" y="253717"/>
                    <a:pt x="56644" y="251612"/>
                  </a:cubicBezTo>
                  <a:cubicBezTo>
                    <a:pt x="60208" y="249448"/>
                    <a:pt x="62359" y="245556"/>
                    <a:pt x="62289" y="241381"/>
                  </a:cubicBezTo>
                  <a:lnTo>
                    <a:pt x="62289" y="210453"/>
                  </a:lnTo>
                  <a:lnTo>
                    <a:pt x="101801" y="210453"/>
                  </a:lnTo>
                  <a:cubicBezTo>
                    <a:pt x="112514" y="210300"/>
                    <a:pt x="121087" y="201504"/>
                    <a:pt x="120934" y="190780"/>
                  </a:cubicBezTo>
                  <a:cubicBezTo>
                    <a:pt x="120887" y="187111"/>
                    <a:pt x="119793" y="183536"/>
                    <a:pt x="117794" y="180467"/>
                  </a:cubicBezTo>
                  <a:cubicBezTo>
                    <a:pt x="116489" y="178385"/>
                    <a:pt x="115795" y="175986"/>
                    <a:pt x="115795" y="173529"/>
                  </a:cubicBezTo>
                  <a:cubicBezTo>
                    <a:pt x="115807" y="170059"/>
                    <a:pt x="117147" y="166732"/>
                    <a:pt x="119558" y="164238"/>
                  </a:cubicBezTo>
                  <a:cubicBezTo>
                    <a:pt x="125062" y="159617"/>
                    <a:pt x="133105" y="159617"/>
                    <a:pt x="138609" y="164238"/>
                  </a:cubicBezTo>
                  <a:cubicBezTo>
                    <a:pt x="142348" y="169037"/>
                    <a:pt x="142866" y="175610"/>
                    <a:pt x="139902" y="180937"/>
                  </a:cubicBezTo>
                  <a:cubicBezTo>
                    <a:pt x="136139" y="186970"/>
                    <a:pt x="135916" y="194567"/>
                    <a:pt x="139314" y="200810"/>
                  </a:cubicBezTo>
                  <a:cubicBezTo>
                    <a:pt x="142701" y="206973"/>
                    <a:pt x="149216" y="210771"/>
                    <a:pt x="156248" y="210689"/>
                  </a:cubicBezTo>
                  <a:lnTo>
                    <a:pt x="190821" y="210689"/>
                  </a:lnTo>
                  <a:lnTo>
                    <a:pt x="190821" y="238206"/>
                  </a:lnTo>
                  <a:cubicBezTo>
                    <a:pt x="178850" y="234161"/>
                    <a:pt x="165656" y="236266"/>
                    <a:pt x="155542" y="243851"/>
                  </a:cubicBezTo>
                  <a:cubicBezTo>
                    <a:pt x="153661" y="245156"/>
                    <a:pt x="152026" y="246791"/>
                    <a:pt x="150721" y="248672"/>
                  </a:cubicBezTo>
                  <a:cubicBezTo>
                    <a:pt x="142360" y="260114"/>
                    <a:pt x="141090" y="275272"/>
                    <a:pt x="147428" y="287949"/>
                  </a:cubicBezTo>
                  <a:cubicBezTo>
                    <a:pt x="153602" y="299544"/>
                    <a:pt x="165691" y="306741"/>
                    <a:pt x="178827" y="306646"/>
                  </a:cubicBezTo>
                  <a:cubicBezTo>
                    <a:pt x="182836" y="306646"/>
                    <a:pt x="186823" y="305929"/>
                    <a:pt x="190586" y="304530"/>
                  </a:cubicBezTo>
                  <a:lnTo>
                    <a:pt x="190586" y="336281"/>
                  </a:lnTo>
                  <a:lnTo>
                    <a:pt x="189763" y="337339"/>
                  </a:lnTo>
                  <a:lnTo>
                    <a:pt x="62054" y="338045"/>
                  </a:lnTo>
                  <a:lnTo>
                    <a:pt x="62054" y="300061"/>
                  </a:lnTo>
                  <a:cubicBezTo>
                    <a:pt x="62207" y="293570"/>
                    <a:pt x="57056" y="288184"/>
                    <a:pt x="50565" y="288032"/>
                  </a:cubicBezTo>
                  <a:cubicBezTo>
                    <a:pt x="48507" y="287984"/>
                    <a:pt x="46461" y="288490"/>
                    <a:pt x="44650" y="289478"/>
                  </a:cubicBezTo>
                  <a:cubicBezTo>
                    <a:pt x="41863" y="290301"/>
                    <a:pt x="38934" y="290501"/>
                    <a:pt x="36065" y="290066"/>
                  </a:cubicBezTo>
                  <a:close/>
                </a:path>
              </a:pathLst>
            </a:custGeom>
            <a:solidFill>
              <a:schemeClr val="bg1"/>
            </a:solidFill>
            <a:ln w="1153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3346685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JUSTMENTS" val="23.90046"/>
  <p:tag name="SHADOWSIZE" val="100"/>
</p:tagLst>
</file>

<file path=ppt/tags/tag10.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11.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12.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13.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14.xml><?xml version="1.0" encoding="utf-8"?>
<p:tagLst xmlns:a="http://schemas.openxmlformats.org/drawingml/2006/main" xmlns:r="http://schemas.openxmlformats.org/officeDocument/2006/relationships" xmlns:p="http://schemas.openxmlformats.org/presentationml/2006/main">
  <p:tag name="SHADOWSIZE" val="100"/>
</p:tagLst>
</file>

<file path=ppt/tags/tag15.xml><?xml version="1.0" encoding="utf-8"?>
<p:tagLst xmlns:a="http://schemas.openxmlformats.org/drawingml/2006/main" xmlns:r="http://schemas.openxmlformats.org/officeDocument/2006/relationships" xmlns:p="http://schemas.openxmlformats.org/presentationml/2006/main">
  <p:tag name="SHADOWSIZE" val="100"/>
  <p:tag name="ADJUSTMENTS" val="24.23347"/>
</p:tagLst>
</file>

<file path=ppt/tags/tag16.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17.xml><?xml version="1.0" encoding="utf-8"?>
<p:tagLst xmlns:a="http://schemas.openxmlformats.org/drawingml/2006/main" xmlns:r="http://schemas.openxmlformats.org/officeDocument/2006/relationships" xmlns:p="http://schemas.openxmlformats.org/presentationml/2006/main">
  <p:tag name="TEXTSHADOWSIZE" val="100"/>
</p:tagLst>
</file>

<file path=ppt/tags/tag18.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19.xml><?xml version="1.0" encoding="utf-8"?>
<p:tagLst xmlns:a="http://schemas.openxmlformats.org/drawingml/2006/main" xmlns:r="http://schemas.openxmlformats.org/officeDocument/2006/relationships" xmlns:p="http://schemas.openxmlformats.org/presentationml/2006/main">
  <p:tag name="TEXTSHADOWSIZE" val="100"/>
</p:tagLst>
</file>

<file path=ppt/tags/tag2.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20.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21.xml><?xml version="1.0" encoding="utf-8"?>
<p:tagLst xmlns:a="http://schemas.openxmlformats.org/drawingml/2006/main" xmlns:r="http://schemas.openxmlformats.org/officeDocument/2006/relationships" xmlns:p="http://schemas.openxmlformats.org/presentationml/2006/main">
  <p:tag name="TEXTSHADOWSIZE" val="100"/>
</p:tagLst>
</file>

<file path=ppt/tags/tag22.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23.xml><?xml version="1.0" encoding="utf-8"?>
<p:tagLst xmlns:a="http://schemas.openxmlformats.org/drawingml/2006/main" xmlns:r="http://schemas.openxmlformats.org/officeDocument/2006/relationships" xmlns:p="http://schemas.openxmlformats.org/presentationml/2006/main">
  <p:tag name="TEXTSHADOWSIZE" val="100"/>
</p:tagLst>
</file>

<file path=ppt/tags/tag24.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25.xml><?xml version="1.0" encoding="utf-8"?>
<p:tagLst xmlns:a="http://schemas.openxmlformats.org/drawingml/2006/main" xmlns:r="http://schemas.openxmlformats.org/officeDocument/2006/relationships" xmlns:p="http://schemas.openxmlformats.org/presentationml/2006/main">
  <p:tag name="TEXTSHADOWSIZE" val="100"/>
</p:tagLst>
</file>

<file path=ppt/tags/tag26.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27.xml><?xml version="1.0" encoding="utf-8"?>
<p:tagLst xmlns:a="http://schemas.openxmlformats.org/drawingml/2006/main" xmlns:r="http://schemas.openxmlformats.org/officeDocument/2006/relationships" xmlns:p="http://schemas.openxmlformats.org/presentationml/2006/main">
  <p:tag name="TEXTSHADOWSIZE" val="100"/>
</p:tagLst>
</file>

<file path=ppt/tags/tag28.xml><?xml version="1.0" encoding="utf-8"?>
<p:tagLst xmlns:a="http://schemas.openxmlformats.org/drawingml/2006/main" xmlns:r="http://schemas.openxmlformats.org/officeDocument/2006/relationships" xmlns:p="http://schemas.openxmlformats.org/presentationml/2006/main">
  <p:tag name="ADJUSTMENTS" val="23.90046"/>
  <p:tag name="SHADOWSIZE" val="100"/>
</p:tagLst>
</file>

<file path=ppt/tags/tag3.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4.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5.xml><?xml version="1.0" encoding="utf-8"?>
<p:tagLst xmlns:a="http://schemas.openxmlformats.org/drawingml/2006/main" xmlns:r="http://schemas.openxmlformats.org/officeDocument/2006/relationships" xmlns:p="http://schemas.openxmlformats.org/presentationml/2006/main">
  <p:tag name="ADJUSTMENTS" val="13.03635"/>
  <p:tag name="SHADOWSIZE" val="100"/>
</p:tagLst>
</file>

<file path=ppt/tags/tag6.xml><?xml version="1.0" encoding="utf-8"?>
<p:tagLst xmlns:a="http://schemas.openxmlformats.org/drawingml/2006/main" xmlns:r="http://schemas.openxmlformats.org/officeDocument/2006/relationships" xmlns:p="http://schemas.openxmlformats.org/presentationml/2006/main">
  <p:tag name="SHADOWSIZE" val="100"/>
  <p:tag name="ADJUSTMENTS" val="24.23347"/>
</p:tagLst>
</file>

<file path=ppt/tags/tag7.xml><?xml version="1.0" encoding="utf-8"?>
<p:tagLst xmlns:a="http://schemas.openxmlformats.org/drawingml/2006/main" xmlns:r="http://schemas.openxmlformats.org/officeDocument/2006/relationships" xmlns:p="http://schemas.openxmlformats.org/presentationml/2006/main">
  <p:tag name="SHADOWSIZE" val="100"/>
  <p:tag name="ADJUSTMENTS" val="6.648545"/>
</p:tagLst>
</file>

<file path=ppt/tags/tag8.xml><?xml version="1.0" encoding="utf-8"?>
<p:tagLst xmlns:a="http://schemas.openxmlformats.org/drawingml/2006/main" xmlns:r="http://schemas.openxmlformats.org/officeDocument/2006/relationships" xmlns:p="http://schemas.openxmlformats.org/presentationml/2006/main">
  <p:tag name="ADJUSTMENTS" val="23.90046"/>
  <p:tag name="SHADOWSIZE" val="100"/>
</p:tagLst>
</file>

<file path=ppt/tags/tag9.xml><?xml version="1.0" encoding="utf-8"?>
<p:tagLst xmlns:a="http://schemas.openxmlformats.org/drawingml/2006/main" xmlns:r="http://schemas.openxmlformats.org/officeDocument/2006/relationships" xmlns:p="http://schemas.openxmlformats.org/presentationml/2006/main">
  <p:tag name="ADJUSTMENTS" val="23.90046"/>
  <p:tag name="SHADOWSIZE" val="100"/>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2E3CFF"/>
      </a:accent1>
      <a:accent2>
        <a:srgbClr val="21EAF1"/>
      </a:accent2>
      <a:accent3>
        <a:srgbClr val="0F0F2D"/>
      </a:accent3>
      <a:accent4>
        <a:srgbClr val="FFFFFF"/>
      </a:accent4>
      <a:accent5>
        <a:srgbClr val="F824F9"/>
      </a:accent5>
      <a:accent6>
        <a:srgbClr val="ED915E"/>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4044</TotalTime>
  <Words>1082</Words>
  <Application>Microsoft Office PowerPoint</Application>
  <PresentationFormat>宽屏</PresentationFormat>
  <Paragraphs>196</Paragraphs>
  <Slides>11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等线 Light</vt:lpstr>
      <vt:lpstr>Microsoft YaHei</vt:lpstr>
      <vt:lpstr>Microsoft YaHei</vt:lpstr>
      <vt:lpstr>等线</vt:lpstr>
      <vt:lpstr>Bebas</vt:lpstr>
      <vt:lpstr>Microsoft YaHei Light</vt:lpstr>
      <vt:lpstr>OPPOSans R</vt:lpstr>
      <vt:lpstr>微软雅黑 Light</vt:lpstr>
      <vt:lpstr>Arial</vt:lpstr>
      <vt:lpstr>一品创享体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宫 文晶</dc:creator>
  <cp:lastModifiedBy>宫 文晶</cp:lastModifiedBy>
  <cp:revision>20</cp:revision>
  <dcterms:created xsi:type="dcterms:W3CDTF">2022-06-26T09:42:46Z</dcterms:created>
  <dcterms:modified xsi:type="dcterms:W3CDTF">2022-07-15T04:43:39Z</dcterms:modified>
</cp:coreProperties>
</file>