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0" r:id="rId3"/>
    <p:sldId id="264" r:id="rId4"/>
    <p:sldId id="268" r:id="rId5"/>
    <p:sldId id="269" r:id="rId6"/>
    <p:sldId id="275" r:id="rId7"/>
    <p:sldId id="274" r:id="rId8"/>
    <p:sldId id="276" r:id="rId9"/>
    <p:sldId id="277" r:id="rId10"/>
    <p:sldId id="271" r:id="rId11"/>
    <p:sldId id="278" r:id="rId12"/>
    <p:sldId id="279" r:id="rId13"/>
    <p:sldId id="282" r:id="rId14"/>
    <p:sldId id="281" r:id="rId15"/>
    <p:sldId id="280" r:id="rId16"/>
    <p:sldId id="272" r:id="rId17"/>
    <p:sldId id="283" r:id="rId18"/>
    <p:sldId id="284" r:id="rId19"/>
    <p:sldId id="285" r:id="rId20"/>
    <p:sldId id="286" r:id="rId21"/>
    <p:sldId id="287" r:id="rId22"/>
    <p:sldId id="273" r:id="rId23"/>
    <p:sldId id="288" r:id="rId24"/>
    <p:sldId id="293" r:id="rId25"/>
    <p:sldId id="290" r:id="rId26"/>
    <p:sldId id="291" r:id="rId27"/>
    <p:sldId id="292" r:id="rId28"/>
    <p:sldId id="270" r:id="rId29"/>
    <p:sldId id="388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2925317-5D25-4711-8D3B-A61665C6E5EE}">
          <p14:sldIdLst>
            <p14:sldId id="260"/>
            <p14:sldId id="264"/>
            <p14:sldId id="268"/>
            <p14:sldId id="269"/>
            <p14:sldId id="275"/>
            <p14:sldId id="274"/>
            <p14:sldId id="276"/>
            <p14:sldId id="277"/>
            <p14:sldId id="271"/>
            <p14:sldId id="278"/>
            <p14:sldId id="279"/>
            <p14:sldId id="282"/>
            <p14:sldId id="281"/>
            <p14:sldId id="280"/>
            <p14:sldId id="272"/>
            <p14:sldId id="283"/>
            <p14:sldId id="284"/>
            <p14:sldId id="285"/>
            <p14:sldId id="286"/>
            <p14:sldId id="287"/>
            <p14:sldId id="273"/>
            <p14:sldId id="288"/>
            <p14:sldId id="293"/>
            <p14:sldId id="290"/>
            <p14:sldId id="291"/>
            <p14:sldId id="292"/>
            <p14:sldId id="270"/>
          </p14:sldIdLst>
        </p14:section>
        <p14:section name="无标题节" id="{09F2136C-B9D1-4638-BD42-17990D203245}">
          <p14:sldIdLst>
            <p14:sldId id="3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71EF"/>
    <a:srgbClr val="F184F4"/>
    <a:srgbClr val="79EFE4"/>
    <a:srgbClr val="4472C4"/>
    <a:srgbClr val="010101"/>
    <a:srgbClr val="9184F1"/>
    <a:srgbClr val="F6A4F7"/>
    <a:srgbClr val="E0DDF7"/>
    <a:srgbClr val="ABF5EE"/>
    <a:srgbClr val="090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38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Zhang (FA Talent)" userId="474f572f-8271-4f60-858e-cee871e0aec6" providerId="ADAL" clId="{686F88B4-039A-4515-A4B9-2C4F2AAC3671}"/>
    <pc:docChg chg="delSld modMainMaster modSection">
      <pc:chgData name="Xin Zhang (FA Talent)" userId="474f572f-8271-4f60-858e-cee871e0aec6" providerId="ADAL" clId="{686F88B4-039A-4515-A4B9-2C4F2AAC3671}" dt="2022-01-12T08:17:05.968" v="20" actId="20577"/>
      <pc:docMkLst>
        <pc:docMk/>
      </pc:docMkLst>
      <pc:sldChg chg="del">
        <pc:chgData name="Xin Zhang (FA Talent)" userId="474f572f-8271-4f60-858e-cee871e0aec6" providerId="ADAL" clId="{686F88B4-039A-4515-A4B9-2C4F2AAC3671}" dt="2022-01-12T08:16:48.952" v="2" actId="47"/>
        <pc:sldMkLst>
          <pc:docMk/>
          <pc:sldMk cId="3004341766" sldId="389"/>
        </pc:sldMkLst>
      </pc:sldChg>
      <pc:sldChg chg="del">
        <pc:chgData name="Xin Zhang (FA Talent)" userId="474f572f-8271-4f60-858e-cee871e0aec6" providerId="ADAL" clId="{686F88B4-039A-4515-A4B9-2C4F2AAC3671}" dt="2022-01-12T08:16:48.779" v="1" actId="47"/>
        <pc:sldMkLst>
          <pc:docMk/>
          <pc:sldMk cId="4019524013" sldId="390"/>
        </pc:sldMkLst>
      </pc:sldChg>
      <pc:sldChg chg="del">
        <pc:chgData name="Xin Zhang (FA Talent)" userId="474f572f-8271-4f60-858e-cee871e0aec6" providerId="ADAL" clId="{686F88B4-039A-4515-A4B9-2C4F2AAC3671}" dt="2022-01-12T08:16:48.645" v="0" actId="47"/>
        <pc:sldMkLst>
          <pc:docMk/>
          <pc:sldMk cId="828838021" sldId="391"/>
        </pc:sldMkLst>
      </pc:sldChg>
      <pc:sldMasterChg chg="delSldLayout modSldLayout">
        <pc:chgData name="Xin Zhang (FA Talent)" userId="474f572f-8271-4f60-858e-cee871e0aec6" providerId="ADAL" clId="{686F88B4-039A-4515-A4B9-2C4F2AAC3671}" dt="2022-01-12T08:17:05.968" v="20" actId="20577"/>
        <pc:sldMasterMkLst>
          <pc:docMk/>
          <pc:sldMasterMk cId="2799729665" sldId="2147483661"/>
        </pc:sldMasterMkLst>
        <pc:sldLayoutChg chg="modSp mod">
          <pc:chgData name="Xin Zhang (FA Talent)" userId="474f572f-8271-4f60-858e-cee871e0aec6" providerId="ADAL" clId="{686F88B4-039A-4515-A4B9-2C4F2AAC3671}" dt="2022-01-12T08:17:05.968" v="20" actId="20577"/>
          <pc:sldLayoutMkLst>
            <pc:docMk/>
            <pc:sldMasterMk cId="2799729665" sldId="2147483661"/>
            <pc:sldLayoutMk cId="3858370246" sldId="2147483662"/>
          </pc:sldLayoutMkLst>
          <pc:spChg chg="mod">
            <ac:chgData name="Xin Zhang (FA Talent)" userId="474f572f-8271-4f60-858e-cee871e0aec6" providerId="ADAL" clId="{686F88B4-039A-4515-A4B9-2C4F2AAC3671}" dt="2022-01-12T08:17:05.968" v="20" actId="20577"/>
            <ac:spMkLst>
              <pc:docMk/>
              <pc:sldMasterMk cId="2799729665" sldId="2147483661"/>
              <pc:sldLayoutMk cId="3858370246" sldId="2147483662"/>
              <ac:spMk id="6" creationId="{9376EC69-4E7A-4E0B-9E6F-FF7E61084B8F}"/>
            </ac:spMkLst>
          </pc:spChg>
        </pc:sldLayoutChg>
        <pc:sldLayoutChg chg="del">
          <pc:chgData name="Xin Zhang (FA Talent)" userId="474f572f-8271-4f60-858e-cee871e0aec6" providerId="ADAL" clId="{686F88B4-039A-4515-A4B9-2C4F2AAC3671}" dt="2022-01-12T08:16:53.808" v="5" actId="2696"/>
          <pc:sldLayoutMkLst>
            <pc:docMk/>
            <pc:sldMasterMk cId="2799729665" sldId="2147483661"/>
            <pc:sldLayoutMk cId="1859526971" sldId="2147483663"/>
          </pc:sldLayoutMkLst>
        </pc:sldLayoutChg>
        <pc:sldLayoutChg chg="del">
          <pc:chgData name="Xin Zhang (FA Talent)" userId="474f572f-8271-4f60-858e-cee871e0aec6" providerId="ADAL" clId="{686F88B4-039A-4515-A4B9-2C4F2AAC3671}" dt="2022-01-12T08:16:53.635" v="4" actId="2696"/>
          <pc:sldLayoutMkLst>
            <pc:docMk/>
            <pc:sldMasterMk cId="2799729665" sldId="2147483661"/>
            <pc:sldLayoutMk cId="3340326444" sldId="2147483664"/>
          </pc:sldLayoutMkLst>
        </pc:sldLayoutChg>
        <pc:sldLayoutChg chg="del">
          <pc:chgData name="Xin Zhang (FA Talent)" userId="474f572f-8271-4f60-858e-cee871e0aec6" providerId="ADAL" clId="{686F88B4-039A-4515-A4B9-2C4F2AAC3671}" dt="2022-01-12T08:16:53.489" v="3" actId="2696"/>
          <pc:sldLayoutMkLst>
            <pc:docMk/>
            <pc:sldMasterMk cId="2799729665" sldId="2147483661"/>
            <pc:sldLayoutMk cId="4092099217" sldId="214748366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22985D-676B-4518-B60D-BC8B811BA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D3D377E-EB1B-4D59-85BE-3E4D0DBEE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7FEAA7-D071-432E-8C6B-86BF8057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DE7-2030-479E-9705-9FF486EF070E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B6299D-E4C6-44F3-BFA3-FDF45583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45D50E-C6DC-4007-B2DF-17F195C0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F7DF-AC09-4752-94CD-C6C868EEDA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23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91647B-9888-40B1-9035-30CC0340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DE7-2030-479E-9705-9FF486EF070E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C7F25AA-E035-4B85-91F8-58889EF9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63EFC-989B-453C-914A-8FE15ABA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F7DF-AC09-4752-94CD-C6C868EEDA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556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2D67AA5C-5287-4F34-9720-E7433770019F}"/>
              </a:ext>
            </a:extLst>
          </p:cNvPr>
          <p:cNvGrpSpPr/>
          <p:nvPr userDrawn="1"/>
        </p:nvGrpSpPr>
        <p:grpSpPr>
          <a:xfrm>
            <a:off x="-232410" y="-2696210"/>
            <a:ext cx="14786609" cy="12656820"/>
            <a:chOff x="-232410" y="-2696210"/>
            <a:chExt cx="14786609" cy="12656820"/>
          </a:xfrm>
        </p:grpSpPr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04C22EE0-3E05-4DBC-9BF0-254484708357}"/>
                </a:ext>
              </a:extLst>
            </p:cNvPr>
            <p:cNvCxnSpPr/>
            <p:nvPr/>
          </p:nvCxnSpPr>
          <p:spPr>
            <a:xfrm>
              <a:off x="-232410" y="889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0859EF02-3DE3-4EF7-A2FC-DCF8E79541A6}"/>
                </a:ext>
              </a:extLst>
            </p:cNvPr>
            <p:cNvCxnSpPr/>
            <p:nvPr/>
          </p:nvCxnSpPr>
          <p:spPr>
            <a:xfrm>
              <a:off x="-232410" y="3251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5805C493-244F-4144-B897-E1754C75B65D}"/>
                </a:ext>
              </a:extLst>
            </p:cNvPr>
            <p:cNvCxnSpPr/>
            <p:nvPr/>
          </p:nvCxnSpPr>
          <p:spPr>
            <a:xfrm>
              <a:off x="-232410" y="5613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C8A4F129-4067-4D18-A8B2-7ACC9A1A6BC8}"/>
                </a:ext>
              </a:extLst>
            </p:cNvPr>
            <p:cNvCxnSpPr/>
            <p:nvPr/>
          </p:nvCxnSpPr>
          <p:spPr>
            <a:xfrm>
              <a:off x="-232410" y="7975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C9423CFC-9A19-42D6-A099-50738670D6C5}"/>
                </a:ext>
              </a:extLst>
            </p:cNvPr>
            <p:cNvCxnSpPr/>
            <p:nvPr/>
          </p:nvCxnSpPr>
          <p:spPr>
            <a:xfrm>
              <a:off x="-232410" y="10337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D952888B-38DA-4202-B4F4-16DEB5F04CA3}"/>
                </a:ext>
              </a:extLst>
            </p:cNvPr>
            <p:cNvCxnSpPr/>
            <p:nvPr/>
          </p:nvCxnSpPr>
          <p:spPr>
            <a:xfrm>
              <a:off x="-232410" y="12700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93FECD2D-1C16-4BE8-BCD3-C73308CE7BDD}"/>
                </a:ext>
              </a:extLst>
            </p:cNvPr>
            <p:cNvCxnSpPr/>
            <p:nvPr/>
          </p:nvCxnSpPr>
          <p:spPr>
            <a:xfrm>
              <a:off x="-232410" y="15062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1033473A-D39A-4374-B2A5-E259F80A27D0}"/>
                </a:ext>
              </a:extLst>
            </p:cNvPr>
            <p:cNvCxnSpPr/>
            <p:nvPr/>
          </p:nvCxnSpPr>
          <p:spPr>
            <a:xfrm>
              <a:off x="-232410" y="17424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082817DF-0793-4811-9E50-FE39B7F5447D}"/>
                </a:ext>
              </a:extLst>
            </p:cNvPr>
            <p:cNvCxnSpPr/>
            <p:nvPr/>
          </p:nvCxnSpPr>
          <p:spPr>
            <a:xfrm>
              <a:off x="-232410" y="19786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5BFC45BC-4D04-4A72-B0B2-34A113B570C2}"/>
                </a:ext>
              </a:extLst>
            </p:cNvPr>
            <p:cNvCxnSpPr/>
            <p:nvPr/>
          </p:nvCxnSpPr>
          <p:spPr>
            <a:xfrm>
              <a:off x="-232410" y="22148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EECC5162-28DF-4F4B-9F4C-D4FE7824D711}"/>
                </a:ext>
              </a:extLst>
            </p:cNvPr>
            <p:cNvCxnSpPr/>
            <p:nvPr/>
          </p:nvCxnSpPr>
          <p:spPr>
            <a:xfrm>
              <a:off x="-232410" y="24511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5F6AF9A1-8189-4E5A-9835-EABC5E844DFD}"/>
                </a:ext>
              </a:extLst>
            </p:cNvPr>
            <p:cNvCxnSpPr/>
            <p:nvPr/>
          </p:nvCxnSpPr>
          <p:spPr>
            <a:xfrm>
              <a:off x="-232410" y="26873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F279C3D2-B99D-405C-8862-DE8ED323DABE}"/>
                </a:ext>
              </a:extLst>
            </p:cNvPr>
            <p:cNvCxnSpPr/>
            <p:nvPr/>
          </p:nvCxnSpPr>
          <p:spPr>
            <a:xfrm>
              <a:off x="-232410" y="29235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BBB855F9-8013-494B-A946-715018135224}"/>
                </a:ext>
              </a:extLst>
            </p:cNvPr>
            <p:cNvCxnSpPr/>
            <p:nvPr/>
          </p:nvCxnSpPr>
          <p:spPr>
            <a:xfrm>
              <a:off x="-232410" y="31597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2D65FF84-5788-4C14-B356-263D006D03D5}"/>
                </a:ext>
              </a:extLst>
            </p:cNvPr>
            <p:cNvCxnSpPr/>
            <p:nvPr/>
          </p:nvCxnSpPr>
          <p:spPr>
            <a:xfrm>
              <a:off x="-232410" y="33959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2884C194-1391-459F-8FE4-17D6D73357AB}"/>
                </a:ext>
              </a:extLst>
            </p:cNvPr>
            <p:cNvCxnSpPr/>
            <p:nvPr/>
          </p:nvCxnSpPr>
          <p:spPr>
            <a:xfrm>
              <a:off x="-2324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id="{A14F42A5-7669-45FF-BEAB-25BA62537218}"/>
                </a:ext>
              </a:extLst>
            </p:cNvPr>
            <p:cNvCxnSpPr/>
            <p:nvPr/>
          </p:nvCxnSpPr>
          <p:spPr>
            <a:xfrm>
              <a:off x="-232410" y="38684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id="{29609344-37DA-44E2-9301-D5AA5AC1CF85}"/>
                </a:ext>
              </a:extLst>
            </p:cNvPr>
            <p:cNvCxnSpPr/>
            <p:nvPr/>
          </p:nvCxnSpPr>
          <p:spPr>
            <a:xfrm>
              <a:off x="-232410" y="41046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EF1BB059-E29C-4F09-91FD-40D00A5D760B}"/>
                </a:ext>
              </a:extLst>
            </p:cNvPr>
            <p:cNvCxnSpPr/>
            <p:nvPr/>
          </p:nvCxnSpPr>
          <p:spPr>
            <a:xfrm>
              <a:off x="-232410" y="43408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>
              <a:extLst>
                <a:ext uri="{FF2B5EF4-FFF2-40B4-BE49-F238E27FC236}">
                  <a16:creationId xmlns:a16="http://schemas.microsoft.com/office/drawing/2014/main" id="{3E8B264C-C9A3-4416-960E-E83C052A32B2}"/>
                </a:ext>
              </a:extLst>
            </p:cNvPr>
            <p:cNvCxnSpPr/>
            <p:nvPr/>
          </p:nvCxnSpPr>
          <p:spPr>
            <a:xfrm>
              <a:off x="-232410" y="45770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D65A4E71-BBE1-4D2B-A140-D3154D5B376E}"/>
                </a:ext>
              </a:extLst>
            </p:cNvPr>
            <p:cNvCxnSpPr/>
            <p:nvPr/>
          </p:nvCxnSpPr>
          <p:spPr>
            <a:xfrm>
              <a:off x="-232410" y="48133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72AEBC96-43BB-4E1E-8E50-2729B036124B}"/>
                </a:ext>
              </a:extLst>
            </p:cNvPr>
            <p:cNvCxnSpPr/>
            <p:nvPr/>
          </p:nvCxnSpPr>
          <p:spPr>
            <a:xfrm>
              <a:off x="-232410" y="50495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2A6A3B9D-C6CE-4522-92B7-7AC19449B6E9}"/>
                </a:ext>
              </a:extLst>
            </p:cNvPr>
            <p:cNvCxnSpPr/>
            <p:nvPr/>
          </p:nvCxnSpPr>
          <p:spPr>
            <a:xfrm>
              <a:off x="-232410" y="52857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6C15CBE2-BDC8-452D-9924-31C2EEA244E4}"/>
                </a:ext>
              </a:extLst>
            </p:cNvPr>
            <p:cNvCxnSpPr/>
            <p:nvPr/>
          </p:nvCxnSpPr>
          <p:spPr>
            <a:xfrm>
              <a:off x="-232410" y="55219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6E10D02D-FA3B-438D-BD85-4A056412C7D2}"/>
                </a:ext>
              </a:extLst>
            </p:cNvPr>
            <p:cNvCxnSpPr/>
            <p:nvPr/>
          </p:nvCxnSpPr>
          <p:spPr>
            <a:xfrm>
              <a:off x="-232410" y="57581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0A37C9CD-113D-435D-9BB4-9BFF4865288D}"/>
                </a:ext>
              </a:extLst>
            </p:cNvPr>
            <p:cNvCxnSpPr/>
            <p:nvPr/>
          </p:nvCxnSpPr>
          <p:spPr>
            <a:xfrm>
              <a:off x="-232410" y="59944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F832B7F9-6414-40BD-A06E-D0E917051C14}"/>
                </a:ext>
              </a:extLst>
            </p:cNvPr>
            <p:cNvCxnSpPr/>
            <p:nvPr/>
          </p:nvCxnSpPr>
          <p:spPr>
            <a:xfrm>
              <a:off x="-232410" y="62306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>
              <a:extLst>
                <a:ext uri="{FF2B5EF4-FFF2-40B4-BE49-F238E27FC236}">
                  <a16:creationId xmlns:a16="http://schemas.microsoft.com/office/drawing/2014/main" id="{56AFB77E-EBC5-4E52-BBE5-B388740F21B1}"/>
                </a:ext>
              </a:extLst>
            </p:cNvPr>
            <p:cNvCxnSpPr/>
            <p:nvPr/>
          </p:nvCxnSpPr>
          <p:spPr>
            <a:xfrm>
              <a:off x="-232410" y="64668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A643F21D-A656-4B16-A1F7-060B2A61D671}"/>
                </a:ext>
              </a:extLst>
            </p:cNvPr>
            <p:cNvCxnSpPr/>
            <p:nvPr/>
          </p:nvCxnSpPr>
          <p:spPr>
            <a:xfrm>
              <a:off x="-232410" y="67030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EC9C76BF-17DC-400B-A1DC-942C8F17AB77}"/>
                </a:ext>
              </a:extLst>
            </p:cNvPr>
            <p:cNvCxnSpPr/>
            <p:nvPr/>
          </p:nvCxnSpPr>
          <p:spPr>
            <a:xfrm>
              <a:off x="-232410" y="69392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874594CB-FB45-4208-BBE7-BAFC6E018372}"/>
                </a:ext>
              </a:extLst>
            </p:cNvPr>
            <p:cNvCxnSpPr/>
            <p:nvPr/>
          </p:nvCxnSpPr>
          <p:spPr>
            <a:xfrm>
              <a:off x="-232410" y="71755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>
              <a:extLst>
                <a:ext uri="{FF2B5EF4-FFF2-40B4-BE49-F238E27FC236}">
                  <a16:creationId xmlns:a16="http://schemas.microsoft.com/office/drawing/2014/main" id="{E006672B-8E29-4296-BFAB-76FC84C9E76B}"/>
                </a:ext>
              </a:extLst>
            </p:cNvPr>
            <p:cNvCxnSpPr/>
            <p:nvPr/>
          </p:nvCxnSpPr>
          <p:spPr>
            <a:xfrm rot="16200000">
              <a:off x="-61836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>
              <a:extLst>
                <a:ext uri="{FF2B5EF4-FFF2-40B4-BE49-F238E27FC236}">
                  <a16:creationId xmlns:a16="http://schemas.microsoft.com/office/drawing/2014/main" id="{BD1FA660-A1A9-4012-B0C3-3F3CB6E4904D}"/>
                </a:ext>
              </a:extLst>
            </p:cNvPr>
            <p:cNvCxnSpPr/>
            <p:nvPr/>
          </p:nvCxnSpPr>
          <p:spPr>
            <a:xfrm rot="16200000">
              <a:off x="-59474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122F9216-C6F1-454D-A5C3-10E06E0A9343}"/>
                </a:ext>
              </a:extLst>
            </p:cNvPr>
            <p:cNvCxnSpPr/>
            <p:nvPr/>
          </p:nvCxnSpPr>
          <p:spPr>
            <a:xfrm rot="16200000">
              <a:off x="-57111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>
              <a:extLst>
                <a:ext uri="{FF2B5EF4-FFF2-40B4-BE49-F238E27FC236}">
                  <a16:creationId xmlns:a16="http://schemas.microsoft.com/office/drawing/2014/main" id="{66AF74F1-D201-4044-ADED-769712518E18}"/>
                </a:ext>
              </a:extLst>
            </p:cNvPr>
            <p:cNvCxnSpPr/>
            <p:nvPr/>
          </p:nvCxnSpPr>
          <p:spPr>
            <a:xfrm rot="16200000">
              <a:off x="-54749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B8CF70E0-88E2-4CBF-B1FD-93F8AE3D53F7}"/>
                </a:ext>
              </a:extLst>
            </p:cNvPr>
            <p:cNvCxnSpPr/>
            <p:nvPr/>
          </p:nvCxnSpPr>
          <p:spPr>
            <a:xfrm rot="16200000">
              <a:off x="-52387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F20A3BBD-4033-4E83-B6CA-E136260BF4BF}"/>
                </a:ext>
              </a:extLst>
            </p:cNvPr>
            <p:cNvCxnSpPr/>
            <p:nvPr/>
          </p:nvCxnSpPr>
          <p:spPr>
            <a:xfrm rot="16200000">
              <a:off x="-50025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CC2887BA-E546-4F55-A2CE-7DFD287DECF5}"/>
                </a:ext>
              </a:extLst>
            </p:cNvPr>
            <p:cNvCxnSpPr/>
            <p:nvPr/>
          </p:nvCxnSpPr>
          <p:spPr>
            <a:xfrm rot="16200000">
              <a:off x="-47663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49F2D153-D374-47A6-8E36-91DB15E17175}"/>
                </a:ext>
              </a:extLst>
            </p:cNvPr>
            <p:cNvCxnSpPr/>
            <p:nvPr/>
          </p:nvCxnSpPr>
          <p:spPr>
            <a:xfrm rot="16200000">
              <a:off x="-45300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F72C1976-55AA-483B-893D-9841C1ADDDE5}"/>
                </a:ext>
              </a:extLst>
            </p:cNvPr>
            <p:cNvCxnSpPr/>
            <p:nvPr/>
          </p:nvCxnSpPr>
          <p:spPr>
            <a:xfrm rot="16200000">
              <a:off x="-42938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>
              <a:extLst>
                <a:ext uri="{FF2B5EF4-FFF2-40B4-BE49-F238E27FC236}">
                  <a16:creationId xmlns:a16="http://schemas.microsoft.com/office/drawing/2014/main" id="{B6F5B14E-F238-4665-937C-5745BC91C0FB}"/>
                </a:ext>
              </a:extLst>
            </p:cNvPr>
            <p:cNvCxnSpPr/>
            <p:nvPr/>
          </p:nvCxnSpPr>
          <p:spPr>
            <a:xfrm rot="16200000">
              <a:off x="-40576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DF4ABAD6-BA23-45A2-B5B0-1C982F85CC29}"/>
                </a:ext>
              </a:extLst>
            </p:cNvPr>
            <p:cNvCxnSpPr/>
            <p:nvPr/>
          </p:nvCxnSpPr>
          <p:spPr>
            <a:xfrm rot="16200000">
              <a:off x="-38214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>
              <a:extLst>
                <a:ext uri="{FF2B5EF4-FFF2-40B4-BE49-F238E27FC236}">
                  <a16:creationId xmlns:a16="http://schemas.microsoft.com/office/drawing/2014/main" id="{C48A6A49-E1D2-49E6-A6A8-EA6D0DBEC805}"/>
                </a:ext>
              </a:extLst>
            </p:cNvPr>
            <p:cNvCxnSpPr/>
            <p:nvPr/>
          </p:nvCxnSpPr>
          <p:spPr>
            <a:xfrm rot="16200000">
              <a:off x="-35852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E2F211BB-C8F0-4C50-838B-1DF59702BF3E}"/>
                </a:ext>
              </a:extLst>
            </p:cNvPr>
            <p:cNvCxnSpPr/>
            <p:nvPr/>
          </p:nvCxnSpPr>
          <p:spPr>
            <a:xfrm rot="16200000">
              <a:off x="-33489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BE9C1E35-F9C4-4CEC-BA65-629579EB0F16}"/>
                </a:ext>
              </a:extLst>
            </p:cNvPr>
            <p:cNvCxnSpPr/>
            <p:nvPr/>
          </p:nvCxnSpPr>
          <p:spPr>
            <a:xfrm rot="16200000">
              <a:off x="-31127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>
              <a:extLst>
                <a:ext uri="{FF2B5EF4-FFF2-40B4-BE49-F238E27FC236}">
                  <a16:creationId xmlns:a16="http://schemas.microsoft.com/office/drawing/2014/main" id="{E498467C-6C3B-4E99-AFDC-FB403061F8F2}"/>
                </a:ext>
              </a:extLst>
            </p:cNvPr>
            <p:cNvCxnSpPr/>
            <p:nvPr/>
          </p:nvCxnSpPr>
          <p:spPr>
            <a:xfrm rot="16200000">
              <a:off x="-28765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5E86E741-6892-4846-845B-E0C979AB157E}"/>
                </a:ext>
              </a:extLst>
            </p:cNvPr>
            <p:cNvCxnSpPr/>
            <p:nvPr/>
          </p:nvCxnSpPr>
          <p:spPr>
            <a:xfrm rot="16200000">
              <a:off x="-26403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3F2EB1DF-0798-4A97-A2F6-EC2F29FE15A7}"/>
                </a:ext>
              </a:extLst>
            </p:cNvPr>
            <p:cNvCxnSpPr/>
            <p:nvPr/>
          </p:nvCxnSpPr>
          <p:spPr>
            <a:xfrm rot="16200000">
              <a:off x="-24041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>
              <a:extLst>
                <a:ext uri="{FF2B5EF4-FFF2-40B4-BE49-F238E27FC236}">
                  <a16:creationId xmlns:a16="http://schemas.microsoft.com/office/drawing/2014/main" id="{68BBCAEE-2D8B-43A5-8C2F-295687BB7D2C}"/>
                </a:ext>
              </a:extLst>
            </p:cNvPr>
            <p:cNvCxnSpPr/>
            <p:nvPr/>
          </p:nvCxnSpPr>
          <p:spPr>
            <a:xfrm rot="16200000">
              <a:off x="-21678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>
              <a:extLst>
                <a:ext uri="{FF2B5EF4-FFF2-40B4-BE49-F238E27FC236}">
                  <a16:creationId xmlns:a16="http://schemas.microsoft.com/office/drawing/2014/main" id="{288DD55A-52DD-4108-851B-1FF37F97D0E1}"/>
                </a:ext>
              </a:extLst>
            </p:cNvPr>
            <p:cNvCxnSpPr/>
            <p:nvPr/>
          </p:nvCxnSpPr>
          <p:spPr>
            <a:xfrm rot="16200000">
              <a:off x="-19316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ED1C663D-EC1E-409E-B695-C263F5ED90C7}"/>
                </a:ext>
              </a:extLst>
            </p:cNvPr>
            <p:cNvCxnSpPr/>
            <p:nvPr/>
          </p:nvCxnSpPr>
          <p:spPr>
            <a:xfrm rot="16200000">
              <a:off x="-16954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D8FC81A0-88BC-425B-9136-C544A5937B54}"/>
                </a:ext>
              </a:extLst>
            </p:cNvPr>
            <p:cNvCxnSpPr/>
            <p:nvPr/>
          </p:nvCxnSpPr>
          <p:spPr>
            <a:xfrm rot="16200000">
              <a:off x="-14592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2CCDA169-EACF-40B1-9E04-61CD137EC370}"/>
                </a:ext>
              </a:extLst>
            </p:cNvPr>
            <p:cNvCxnSpPr/>
            <p:nvPr/>
          </p:nvCxnSpPr>
          <p:spPr>
            <a:xfrm rot="16200000">
              <a:off x="-12230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>
              <a:extLst>
                <a:ext uri="{FF2B5EF4-FFF2-40B4-BE49-F238E27FC236}">
                  <a16:creationId xmlns:a16="http://schemas.microsoft.com/office/drawing/2014/main" id="{B81EF5A3-C5FD-46EE-BBB7-31F11C9EA577}"/>
                </a:ext>
              </a:extLst>
            </p:cNvPr>
            <p:cNvCxnSpPr/>
            <p:nvPr/>
          </p:nvCxnSpPr>
          <p:spPr>
            <a:xfrm rot="16200000">
              <a:off x="-9867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>
              <a:extLst>
                <a:ext uri="{FF2B5EF4-FFF2-40B4-BE49-F238E27FC236}">
                  <a16:creationId xmlns:a16="http://schemas.microsoft.com/office/drawing/2014/main" id="{129A8E80-9B66-4DA2-8CB3-E18053C9A628}"/>
                </a:ext>
              </a:extLst>
            </p:cNvPr>
            <p:cNvCxnSpPr/>
            <p:nvPr/>
          </p:nvCxnSpPr>
          <p:spPr>
            <a:xfrm rot="16200000">
              <a:off x="-7505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ACCBB4E7-7F86-42FB-A245-44734AA1595A}"/>
                </a:ext>
              </a:extLst>
            </p:cNvPr>
            <p:cNvCxnSpPr/>
            <p:nvPr/>
          </p:nvCxnSpPr>
          <p:spPr>
            <a:xfrm rot="16200000">
              <a:off x="-5143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>
              <a:extLst>
                <a:ext uri="{FF2B5EF4-FFF2-40B4-BE49-F238E27FC236}">
                  <a16:creationId xmlns:a16="http://schemas.microsoft.com/office/drawing/2014/main" id="{F86EC9DF-8F1E-4CFC-80BB-3F90A799BA3A}"/>
                </a:ext>
              </a:extLst>
            </p:cNvPr>
            <p:cNvCxnSpPr/>
            <p:nvPr/>
          </p:nvCxnSpPr>
          <p:spPr>
            <a:xfrm rot="16200000">
              <a:off x="-2781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705BEE89-B810-4BB3-B17D-6C2A5EBC1B55}"/>
                </a:ext>
              </a:extLst>
            </p:cNvPr>
            <p:cNvCxnSpPr/>
            <p:nvPr/>
          </p:nvCxnSpPr>
          <p:spPr>
            <a:xfrm rot="16200000">
              <a:off x="-419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>
              <a:extLst>
                <a:ext uri="{FF2B5EF4-FFF2-40B4-BE49-F238E27FC236}">
                  <a16:creationId xmlns:a16="http://schemas.microsoft.com/office/drawing/2014/main" id="{8BD219F2-C93E-4761-8DEF-884C671FA210}"/>
                </a:ext>
              </a:extLst>
            </p:cNvPr>
            <p:cNvCxnSpPr/>
            <p:nvPr/>
          </p:nvCxnSpPr>
          <p:spPr>
            <a:xfrm rot="16200000">
              <a:off x="1943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>
              <a:extLst>
                <a:ext uri="{FF2B5EF4-FFF2-40B4-BE49-F238E27FC236}">
                  <a16:creationId xmlns:a16="http://schemas.microsoft.com/office/drawing/2014/main" id="{4B4E14BB-095E-43F9-85C0-DA360E2E179C}"/>
                </a:ext>
              </a:extLst>
            </p:cNvPr>
            <p:cNvCxnSpPr/>
            <p:nvPr/>
          </p:nvCxnSpPr>
          <p:spPr>
            <a:xfrm rot="16200000">
              <a:off x="4305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>
              <a:extLst>
                <a:ext uri="{FF2B5EF4-FFF2-40B4-BE49-F238E27FC236}">
                  <a16:creationId xmlns:a16="http://schemas.microsoft.com/office/drawing/2014/main" id="{2C40AC4D-62B6-4C7C-A9E0-29A05A4288AD}"/>
                </a:ext>
              </a:extLst>
            </p:cNvPr>
            <p:cNvCxnSpPr/>
            <p:nvPr/>
          </p:nvCxnSpPr>
          <p:spPr>
            <a:xfrm rot="16200000">
              <a:off x="6667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>
              <a:extLst>
                <a:ext uri="{FF2B5EF4-FFF2-40B4-BE49-F238E27FC236}">
                  <a16:creationId xmlns:a16="http://schemas.microsoft.com/office/drawing/2014/main" id="{6F7D9DAB-92E9-44E7-A8E1-140522273AAA}"/>
                </a:ext>
              </a:extLst>
            </p:cNvPr>
            <p:cNvCxnSpPr/>
            <p:nvPr/>
          </p:nvCxnSpPr>
          <p:spPr>
            <a:xfrm rot="16200000">
              <a:off x="9029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>
              <a:extLst>
                <a:ext uri="{FF2B5EF4-FFF2-40B4-BE49-F238E27FC236}">
                  <a16:creationId xmlns:a16="http://schemas.microsoft.com/office/drawing/2014/main" id="{652EF6C4-CDF4-4851-827E-B2E299807E42}"/>
                </a:ext>
              </a:extLst>
            </p:cNvPr>
            <p:cNvCxnSpPr/>
            <p:nvPr/>
          </p:nvCxnSpPr>
          <p:spPr>
            <a:xfrm rot="16200000">
              <a:off x="11391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>
              <a:extLst>
                <a:ext uri="{FF2B5EF4-FFF2-40B4-BE49-F238E27FC236}">
                  <a16:creationId xmlns:a16="http://schemas.microsoft.com/office/drawing/2014/main" id="{64542B48-1759-44B7-B28E-1BB337522FE5}"/>
                </a:ext>
              </a:extLst>
            </p:cNvPr>
            <p:cNvCxnSpPr/>
            <p:nvPr/>
          </p:nvCxnSpPr>
          <p:spPr>
            <a:xfrm rot="16200000">
              <a:off x="13754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>
              <a:extLst>
                <a:ext uri="{FF2B5EF4-FFF2-40B4-BE49-F238E27FC236}">
                  <a16:creationId xmlns:a16="http://schemas.microsoft.com/office/drawing/2014/main" id="{169715FB-D357-4E18-A5DB-C154EDD8CA53}"/>
                </a:ext>
              </a:extLst>
            </p:cNvPr>
            <p:cNvCxnSpPr/>
            <p:nvPr/>
          </p:nvCxnSpPr>
          <p:spPr>
            <a:xfrm rot="16200000">
              <a:off x="16116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>
              <a:extLst>
                <a:ext uri="{FF2B5EF4-FFF2-40B4-BE49-F238E27FC236}">
                  <a16:creationId xmlns:a16="http://schemas.microsoft.com/office/drawing/2014/main" id="{5408F0E0-76F3-4CC3-B11F-54D9860B6B4F}"/>
                </a:ext>
              </a:extLst>
            </p:cNvPr>
            <p:cNvCxnSpPr/>
            <p:nvPr/>
          </p:nvCxnSpPr>
          <p:spPr>
            <a:xfrm rot="16200000">
              <a:off x="18478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>
              <a:extLst>
                <a:ext uri="{FF2B5EF4-FFF2-40B4-BE49-F238E27FC236}">
                  <a16:creationId xmlns:a16="http://schemas.microsoft.com/office/drawing/2014/main" id="{AFBCEE10-ABF3-41A7-B0B9-61EB3AA9AC39}"/>
                </a:ext>
              </a:extLst>
            </p:cNvPr>
            <p:cNvCxnSpPr/>
            <p:nvPr/>
          </p:nvCxnSpPr>
          <p:spPr>
            <a:xfrm rot="16200000">
              <a:off x="20840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>
              <a:extLst>
                <a:ext uri="{FF2B5EF4-FFF2-40B4-BE49-F238E27FC236}">
                  <a16:creationId xmlns:a16="http://schemas.microsoft.com/office/drawing/2014/main" id="{A2275512-8244-42CA-B16C-1C8802A59632}"/>
                </a:ext>
              </a:extLst>
            </p:cNvPr>
            <p:cNvCxnSpPr/>
            <p:nvPr/>
          </p:nvCxnSpPr>
          <p:spPr>
            <a:xfrm rot="16200000">
              <a:off x="23202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>
              <a:extLst>
                <a:ext uri="{FF2B5EF4-FFF2-40B4-BE49-F238E27FC236}">
                  <a16:creationId xmlns:a16="http://schemas.microsoft.com/office/drawing/2014/main" id="{ECBA3C9E-333D-4DB8-8FB7-FD02EBC1B9AD}"/>
                </a:ext>
              </a:extLst>
            </p:cNvPr>
            <p:cNvCxnSpPr/>
            <p:nvPr/>
          </p:nvCxnSpPr>
          <p:spPr>
            <a:xfrm rot="16200000">
              <a:off x="25565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>
              <a:extLst>
                <a:ext uri="{FF2B5EF4-FFF2-40B4-BE49-F238E27FC236}">
                  <a16:creationId xmlns:a16="http://schemas.microsoft.com/office/drawing/2014/main" id="{619CF49D-86F1-4F7E-8211-C6AB8523DFDC}"/>
                </a:ext>
              </a:extLst>
            </p:cNvPr>
            <p:cNvCxnSpPr/>
            <p:nvPr/>
          </p:nvCxnSpPr>
          <p:spPr>
            <a:xfrm rot="16200000">
              <a:off x="27927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>
              <a:extLst>
                <a:ext uri="{FF2B5EF4-FFF2-40B4-BE49-F238E27FC236}">
                  <a16:creationId xmlns:a16="http://schemas.microsoft.com/office/drawing/2014/main" id="{A1313D63-4C91-40DE-965B-E80C5FAAE94F}"/>
                </a:ext>
              </a:extLst>
            </p:cNvPr>
            <p:cNvCxnSpPr/>
            <p:nvPr/>
          </p:nvCxnSpPr>
          <p:spPr>
            <a:xfrm rot="16200000">
              <a:off x="30289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>
              <a:extLst>
                <a:ext uri="{FF2B5EF4-FFF2-40B4-BE49-F238E27FC236}">
                  <a16:creationId xmlns:a16="http://schemas.microsoft.com/office/drawing/2014/main" id="{24A36DF3-8A9A-4D22-A432-635C6DE9B2CE}"/>
                </a:ext>
              </a:extLst>
            </p:cNvPr>
            <p:cNvCxnSpPr/>
            <p:nvPr/>
          </p:nvCxnSpPr>
          <p:spPr>
            <a:xfrm rot="16200000">
              <a:off x="32651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>
              <a:extLst>
                <a:ext uri="{FF2B5EF4-FFF2-40B4-BE49-F238E27FC236}">
                  <a16:creationId xmlns:a16="http://schemas.microsoft.com/office/drawing/2014/main" id="{26477D96-A9C3-4585-AF96-2A6396BACC7B}"/>
                </a:ext>
              </a:extLst>
            </p:cNvPr>
            <p:cNvCxnSpPr/>
            <p:nvPr/>
          </p:nvCxnSpPr>
          <p:spPr>
            <a:xfrm rot="16200000">
              <a:off x="35013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>
              <a:extLst>
                <a:ext uri="{FF2B5EF4-FFF2-40B4-BE49-F238E27FC236}">
                  <a16:creationId xmlns:a16="http://schemas.microsoft.com/office/drawing/2014/main" id="{C864BA49-C716-4BE9-8001-BFB7EC7C139C}"/>
                </a:ext>
              </a:extLst>
            </p:cNvPr>
            <p:cNvCxnSpPr/>
            <p:nvPr/>
          </p:nvCxnSpPr>
          <p:spPr>
            <a:xfrm rot="16200000">
              <a:off x="37376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>
              <a:extLst>
                <a:ext uri="{FF2B5EF4-FFF2-40B4-BE49-F238E27FC236}">
                  <a16:creationId xmlns:a16="http://schemas.microsoft.com/office/drawing/2014/main" id="{7FE68ADF-0654-4877-B61E-0E852D49C4AD}"/>
                </a:ext>
              </a:extLst>
            </p:cNvPr>
            <p:cNvCxnSpPr/>
            <p:nvPr/>
          </p:nvCxnSpPr>
          <p:spPr>
            <a:xfrm rot="16200000">
              <a:off x="39738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>
              <a:extLst>
                <a:ext uri="{FF2B5EF4-FFF2-40B4-BE49-F238E27FC236}">
                  <a16:creationId xmlns:a16="http://schemas.microsoft.com/office/drawing/2014/main" id="{114E3503-E6B8-44DD-A12C-5995938CA0FE}"/>
                </a:ext>
              </a:extLst>
            </p:cNvPr>
            <p:cNvCxnSpPr/>
            <p:nvPr/>
          </p:nvCxnSpPr>
          <p:spPr>
            <a:xfrm rot="16200000">
              <a:off x="42100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>
              <a:extLst>
                <a:ext uri="{FF2B5EF4-FFF2-40B4-BE49-F238E27FC236}">
                  <a16:creationId xmlns:a16="http://schemas.microsoft.com/office/drawing/2014/main" id="{7AE3F1C7-93C3-4A77-8BB2-3A738F18438A}"/>
                </a:ext>
              </a:extLst>
            </p:cNvPr>
            <p:cNvCxnSpPr/>
            <p:nvPr/>
          </p:nvCxnSpPr>
          <p:spPr>
            <a:xfrm rot="16200000">
              <a:off x="44462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>
              <a:extLst>
                <a:ext uri="{FF2B5EF4-FFF2-40B4-BE49-F238E27FC236}">
                  <a16:creationId xmlns:a16="http://schemas.microsoft.com/office/drawing/2014/main" id="{07ECCD86-6F49-4257-8B0F-1BFEAD044316}"/>
                </a:ext>
              </a:extLst>
            </p:cNvPr>
            <p:cNvCxnSpPr/>
            <p:nvPr/>
          </p:nvCxnSpPr>
          <p:spPr>
            <a:xfrm rot="16200000">
              <a:off x="46824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>
              <a:extLst>
                <a:ext uri="{FF2B5EF4-FFF2-40B4-BE49-F238E27FC236}">
                  <a16:creationId xmlns:a16="http://schemas.microsoft.com/office/drawing/2014/main" id="{3C42B7FC-B90C-45E3-A652-3A1A4B74E577}"/>
                </a:ext>
              </a:extLst>
            </p:cNvPr>
            <p:cNvCxnSpPr/>
            <p:nvPr/>
          </p:nvCxnSpPr>
          <p:spPr>
            <a:xfrm rot="16200000">
              <a:off x="49187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>
              <a:extLst>
                <a:ext uri="{FF2B5EF4-FFF2-40B4-BE49-F238E27FC236}">
                  <a16:creationId xmlns:a16="http://schemas.microsoft.com/office/drawing/2014/main" id="{D06135D5-8EED-4995-B3C8-1780C88859E6}"/>
                </a:ext>
              </a:extLst>
            </p:cNvPr>
            <p:cNvCxnSpPr/>
            <p:nvPr/>
          </p:nvCxnSpPr>
          <p:spPr>
            <a:xfrm rot="16200000">
              <a:off x="51549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>
              <a:extLst>
                <a:ext uri="{FF2B5EF4-FFF2-40B4-BE49-F238E27FC236}">
                  <a16:creationId xmlns:a16="http://schemas.microsoft.com/office/drawing/2014/main" id="{BC2C0200-6A93-4BD2-96CC-0AD925DD3001}"/>
                </a:ext>
              </a:extLst>
            </p:cNvPr>
            <p:cNvCxnSpPr/>
            <p:nvPr/>
          </p:nvCxnSpPr>
          <p:spPr>
            <a:xfrm rot="16200000">
              <a:off x="53911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>
              <a:extLst>
                <a:ext uri="{FF2B5EF4-FFF2-40B4-BE49-F238E27FC236}">
                  <a16:creationId xmlns:a16="http://schemas.microsoft.com/office/drawing/2014/main" id="{B83712A4-E404-445F-921F-F308D892FA77}"/>
                </a:ext>
              </a:extLst>
            </p:cNvPr>
            <p:cNvCxnSpPr/>
            <p:nvPr/>
          </p:nvCxnSpPr>
          <p:spPr>
            <a:xfrm rot="16200000">
              <a:off x="56273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7A55C55B-FD90-4446-B9A6-1418B23C9F14}"/>
                </a:ext>
              </a:extLst>
            </p:cNvPr>
            <p:cNvCxnSpPr/>
            <p:nvPr/>
          </p:nvCxnSpPr>
          <p:spPr>
            <a:xfrm rot="16200000">
              <a:off x="58635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>
              <a:extLst>
                <a:ext uri="{FF2B5EF4-FFF2-40B4-BE49-F238E27FC236}">
                  <a16:creationId xmlns:a16="http://schemas.microsoft.com/office/drawing/2014/main" id="{63825C26-5276-4177-BBEB-3D151FE7D2CD}"/>
                </a:ext>
              </a:extLst>
            </p:cNvPr>
            <p:cNvCxnSpPr/>
            <p:nvPr/>
          </p:nvCxnSpPr>
          <p:spPr>
            <a:xfrm rot="16200000">
              <a:off x="60998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>
              <a:extLst>
                <a:ext uri="{FF2B5EF4-FFF2-40B4-BE49-F238E27FC236}">
                  <a16:creationId xmlns:a16="http://schemas.microsoft.com/office/drawing/2014/main" id="{D2B662A3-1CD4-453E-8E7C-1E9A744DA0D2}"/>
                </a:ext>
              </a:extLst>
            </p:cNvPr>
            <p:cNvCxnSpPr/>
            <p:nvPr/>
          </p:nvCxnSpPr>
          <p:spPr>
            <a:xfrm rot="16200000">
              <a:off x="63360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>
              <a:extLst>
                <a:ext uri="{FF2B5EF4-FFF2-40B4-BE49-F238E27FC236}">
                  <a16:creationId xmlns:a16="http://schemas.microsoft.com/office/drawing/2014/main" id="{92C5DD25-9717-4BE3-8D97-DA8FAE153C84}"/>
                </a:ext>
              </a:extLst>
            </p:cNvPr>
            <p:cNvCxnSpPr/>
            <p:nvPr/>
          </p:nvCxnSpPr>
          <p:spPr>
            <a:xfrm rot="16200000">
              <a:off x="65722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>
              <a:extLst>
                <a:ext uri="{FF2B5EF4-FFF2-40B4-BE49-F238E27FC236}">
                  <a16:creationId xmlns:a16="http://schemas.microsoft.com/office/drawing/2014/main" id="{60104EBA-DE69-4082-A25D-F9D431AA0FB0}"/>
                </a:ext>
              </a:extLst>
            </p:cNvPr>
            <p:cNvCxnSpPr/>
            <p:nvPr/>
          </p:nvCxnSpPr>
          <p:spPr>
            <a:xfrm rot="16200000">
              <a:off x="68084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>
              <a:extLst>
                <a:ext uri="{FF2B5EF4-FFF2-40B4-BE49-F238E27FC236}">
                  <a16:creationId xmlns:a16="http://schemas.microsoft.com/office/drawing/2014/main" id="{0D8487AC-7D2A-46CA-A757-7E0CF201DA5E}"/>
                </a:ext>
              </a:extLst>
            </p:cNvPr>
            <p:cNvCxnSpPr/>
            <p:nvPr/>
          </p:nvCxnSpPr>
          <p:spPr>
            <a:xfrm rot="16200000">
              <a:off x="70446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>
              <a:extLst>
                <a:ext uri="{FF2B5EF4-FFF2-40B4-BE49-F238E27FC236}">
                  <a16:creationId xmlns:a16="http://schemas.microsoft.com/office/drawing/2014/main" id="{7129FBD8-E5F2-4E6C-9CC8-2B62EDA51E62}"/>
                </a:ext>
              </a:extLst>
            </p:cNvPr>
            <p:cNvCxnSpPr/>
            <p:nvPr/>
          </p:nvCxnSpPr>
          <p:spPr>
            <a:xfrm rot="16200000">
              <a:off x="72809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>
              <a:extLst>
                <a:ext uri="{FF2B5EF4-FFF2-40B4-BE49-F238E27FC236}">
                  <a16:creationId xmlns:a16="http://schemas.microsoft.com/office/drawing/2014/main" id="{88469FD4-E0CA-48FB-8E97-E24F306253C1}"/>
                </a:ext>
              </a:extLst>
            </p:cNvPr>
            <p:cNvCxnSpPr/>
            <p:nvPr/>
          </p:nvCxnSpPr>
          <p:spPr>
            <a:xfrm rot="16200000">
              <a:off x="75171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>
              <a:extLst>
                <a:ext uri="{FF2B5EF4-FFF2-40B4-BE49-F238E27FC236}">
                  <a16:creationId xmlns:a16="http://schemas.microsoft.com/office/drawing/2014/main" id="{F9A43BC8-4F5C-43E2-BA72-674B4A1CC794}"/>
                </a:ext>
              </a:extLst>
            </p:cNvPr>
            <p:cNvCxnSpPr/>
            <p:nvPr/>
          </p:nvCxnSpPr>
          <p:spPr>
            <a:xfrm rot="16200000">
              <a:off x="77533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:a16="http://schemas.microsoft.com/office/drawing/2014/main" id="{3C976FA5-0CD3-44EA-9629-67E84B66011F}"/>
                </a:ext>
              </a:extLst>
            </p:cNvPr>
            <p:cNvCxnSpPr/>
            <p:nvPr/>
          </p:nvCxnSpPr>
          <p:spPr>
            <a:xfrm rot="16200000">
              <a:off x="79895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>
              <a:extLst>
                <a:ext uri="{FF2B5EF4-FFF2-40B4-BE49-F238E27FC236}">
                  <a16:creationId xmlns:a16="http://schemas.microsoft.com/office/drawing/2014/main" id="{706255CB-2F37-49E8-AEDD-15DFE49F922A}"/>
                </a:ext>
              </a:extLst>
            </p:cNvPr>
            <p:cNvCxnSpPr/>
            <p:nvPr/>
          </p:nvCxnSpPr>
          <p:spPr>
            <a:xfrm rot="16200000">
              <a:off x="82257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图形 1890">
            <a:extLst>
              <a:ext uri="{FF2B5EF4-FFF2-40B4-BE49-F238E27FC236}">
                <a16:creationId xmlns:a16="http://schemas.microsoft.com/office/drawing/2014/main" id="{D1B40812-ED1C-42CE-A745-F4DCFE0265C7}"/>
              </a:ext>
            </a:extLst>
          </p:cNvPr>
          <p:cNvGrpSpPr/>
          <p:nvPr userDrawn="1"/>
        </p:nvGrpSpPr>
        <p:grpSpPr>
          <a:xfrm rot="5400000">
            <a:off x="6340403" y="669960"/>
            <a:ext cx="5777335" cy="5580206"/>
            <a:chOff x="7093692" y="92267"/>
            <a:chExt cx="7791892" cy="7797024"/>
          </a:xfrm>
          <a:gradFill flip="none" rotWithShape="1">
            <a:gsLst>
              <a:gs pos="7000">
                <a:schemeClr val="accent3"/>
              </a:gs>
              <a:gs pos="47000">
                <a:schemeClr val="accent2"/>
              </a:gs>
              <a:gs pos="87000">
                <a:schemeClr val="accent1"/>
              </a:gs>
            </a:gsLst>
            <a:lin ang="16200000" scaled="1"/>
            <a:tileRect/>
          </a:gradFill>
        </p:grpSpPr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1E1A621D-C893-4C22-B7B1-F412EEB47C62}"/>
                </a:ext>
              </a:extLst>
            </p:cNvPr>
            <p:cNvSpPr/>
            <p:nvPr/>
          </p:nvSpPr>
          <p:spPr>
            <a:xfrm>
              <a:off x="7093699" y="97409"/>
              <a:ext cx="7791859" cy="7791882"/>
            </a:xfrm>
            <a:custGeom>
              <a:avLst/>
              <a:gdLst>
                <a:gd name="connsiteX0" fmla="*/ 7784468 w 7791860"/>
                <a:gd name="connsiteY0" fmla="*/ 7791882 h 7791881"/>
                <a:gd name="connsiteX1" fmla="*/ 7782930 w 7791860"/>
                <a:gd name="connsiteY1" fmla="*/ 7791764 h 7791881"/>
                <a:gd name="connsiteX2" fmla="*/ 6078745 w 7791860"/>
                <a:gd name="connsiteY2" fmla="*/ 7008342 h 7791881"/>
                <a:gd name="connsiteX3" fmla="*/ 3927510 w 7791860"/>
                <a:gd name="connsiteY3" fmla="*/ 6176952 h 7791881"/>
                <a:gd name="connsiteX4" fmla="*/ 3896055 w 7791860"/>
                <a:gd name="connsiteY4" fmla="*/ 6177188 h 7791881"/>
                <a:gd name="connsiteX5" fmla="*/ 1742945 w 7791860"/>
                <a:gd name="connsiteY5" fmla="*/ 7002901 h 7791881"/>
                <a:gd name="connsiteX6" fmla="*/ 8895 w 7791860"/>
                <a:gd name="connsiteY6" fmla="*/ 7791764 h 7791881"/>
                <a:gd name="connsiteX7" fmla="*/ 2744 w 7791860"/>
                <a:gd name="connsiteY7" fmla="*/ 7790284 h 7791881"/>
                <a:gd name="connsiteX8" fmla="*/ 0 w 7791860"/>
                <a:gd name="connsiteY8" fmla="*/ 7784488 h 7791881"/>
                <a:gd name="connsiteX9" fmla="*/ 0 w 7791860"/>
                <a:gd name="connsiteY9" fmla="*/ 7413 h 7791881"/>
                <a:gd name="connsiteX10" fmla="*/ 2339 w 7791860"/>
                <a:gd name="connsiteY10" fmla="*/ 2012 h 7791881"/>
                <a:gd name="connsiteX11" fmla="*/ 7856 w 7791860"/>
                <a:gd name="connsiteY11" fmla="*/ 19 h 7791881"/>
                <a:gd name="connsiteX12" fmla="*/ 1783148 w 7791860"/>
                <a:gd name="connsiteY12" fmla="*/ 236151 h 7791881"/>
                <a:gd name="connsiteX13" fmla="*/ 4005604 w 7791860"/>
                <a:gd name="connsiteY13" fmla="*/ 486492 h 7791881"/>
                <a:gd name="connsiteX14" fmla="*/ 4014322 w 7791860"/>
                <a:gd name="connsiteY14" fmla="*/ 486492 h 7791881"/>
                <a:gd name="connsiteX15" fmla="*/ 6105125 w 7791860"/>
                <a:gd name="connsiteY15" fmla="*/ 236642 h 7791881"/>
                <a:gd name="connsiteX16" fmla="*/ 7783994 w 7791860"/>
                <a:gd name="connsiteY16" fmla="*/ 48 h 7791881"/>
                <a:gd name="connsiteX17" fmla="*/ 7789554 w 7791860"/>
                <a:gd name="connsiteY17" fmla="*/ 2012 h 7791881"/>
                <a:gd name="connsiteX18" fmla="*/ 7791861 w 7791860"/>
                <a:gd name="connsiteY18" fmla="*/ 7413 h 7791881"/>
                <a:gd name="connsiteX19" fmla="*/ 7791861 w 7791860"/>
                <a:gd name="connsiteY19" fmla="*/ 7784488 h 7791881"/>
                <a:gd name="connsiteX20" fmla="*/ 7789140 w 7791860"/>
                <a:gd name="connsiteY20" fmla="*/ 7790284 h 7791881"/>
                <a:gd name="connsiteX21" fmla="*/ 7784468 w 7791860"/>
                <a:gd name="connsiteY21" fmla="*/ 7791882 h 7791881"/>
                <a:gd name="connsiteX22" fmla="*/ 14787 w 7791860"/>
                <a:gd name="connsiteY22" fmla="*/ 15269 h 7791881"/>
                <a:gd name="connsiteX23" fmla="*/ 14787 w 7791860"/>
                <a:gd name="connsiteY23" fmla="*/ 7775439 h 7791881"/>
                <a:gd name="connsiteX24" fmla="*/ 1735433 w 7791860"/>
                <a:gd name="connsiteY24" fmla="*/ 6990184 h 7791881"/>
                <a:gd name="connsiteX25" fmla="*/ 3895824 w 7791860"/>
                <a:gd name="connsiteY25" fmla="*/ 6162401 h 7791881"/>
                <a:gd name="connsiteX26" fmla="*/ 3927539 w 7791860"/>
                <a:gd name="connsiteY26" fmla="*/ 6162165 h 7791881"/>
                <a:gd name="connsiteX27" fmla="*/ 6086256 w 7791860"/>
                <a:gd name="connsiteY27" fmla="*/ 6995566 h 7791881"/>
                <a:gd name="connsiteX28" fmla="*/ 7777074 w 7791860"/>
                <a:gd name="connsiteY28" fmla="*/ 7775379 h 7791881"/>
                <a:gd name="connsiteX29" fmla="*/ 7777074 w 7791860"/>
                <a:gd name="connsiteY29" fmla="*/ 15297 h 7791881"/>
                <a:gd name="connsiteX30" fmla="*/ 6107786 w 7791860"/>
                <a:gd name="connsiteY30" fmla="*/ 251198 h 7791881"/>
                <a:gd name="connsiteX31" fmla="*/ 4014322 w 7791860"/>
                <a:gd name="connsiteY31" fmla="*/ 501279 h 7791881"/>
                <a:gd name="connsiteX32" fmla="*/ 4005604 w 7791860"/>
                <a:gd name="connsiteY32" fmla="*/ 501279 h 7791881"/>
                <a:gd name="connsiteX33" fmla="*/ 1780694 w 7791860"/>
                <a:gd name="connsiteY33" fmla="*/ 250736 h 7791881"/>
                <a:gd name="connsiteX34" fmla="*/ 14787 w 7791860"/>
                <a:gd name="connsiteY34" fmla="*/ 15269 h 77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1860" h="7791881">
                  <a:moveTo>
                    <a:pt x="7784468" y="7791882"/>
                  </a:moveTo>
                  <a:cubicBezTo>
                    <a:pt x="7783935" y="7791882"/>
                    <a:pt x="7783462" y="7791822"/>
                    <a:pt x="7782930" y="7791764"/>
                  </a:cubicBezTo>
                  <a:cubicBezTo>
                    <a:pt x="7203511" y="7670805"/>
                    <a:pt x="6631723" y="7334073"/>
                    <a:pt x="6078745" y="7008342"/>
                  </a:cubicBezTo>
                  <a:cubicBezTo>
                    <a:pt x="5384614" y="6599508"/>
                    <a:pt x="4667179" y="6176952"/>
                    <a:pt x="3927510" y="6176952"/>
                  </a:cubicBezTo>
                  <a:cubicBezTo>
                    <a:pt x="3917023" y="6176952"/>
                    <a:pt x="3906571" y="6177011"/>
                    <a:pt x="3896055" y="6177188"/>
                  </a:cubicBezTo>
                  <a:cubicBezTo>
                    <a:pt x="3121873" y="6189787"/>
                    <a:pt x="2420869" y="6603175"/>
                    <a:pt x="1742945" y="7002901"/>
                  </a:cubicBezTo>
                  <a:cubicBezTo>
                    <a:pt x="1192066" y="7327803"/>
                    <a:pt x="622413" y="7663707"/>
                    <a:pt x="8895" y="7791764"/>
                  </a:cubicBezTo>
                  <a:cubicBezTo>
                    <a:pt x="6845" y="7792118"/>
                    <a:pt x="4477" y="7791645"/>
                    <a:pt x="2744" y="7790284"/>
                  </a:cubicBezTo>
                  <a:cubicBezTo>
                    <a:pt x="1011" y="7788865"/>
                    <a:pt x="0" y="7786736"/>
                    <a:pt x="0" y="7784488"/>
                  </a:cubicBezTo>
                  <a:lnTo>
                    <a:pt x="0" y="7413"/>
                  </a:lnTo>
                  <a:cubicBezTo>
                    <a:pt x="0" y="5362"/>
                    <a:pt x="838" y="3427"/>
                    <a:pt x="2339" y="2012"/>
                  </a:cubicBezTo>
                  <a:cubicBezTo>
                    <a:pt x="3812" y="655"/>
                    <a:pt x="5892" y="19"/>
                    <a:pt x="7856" y="19"/>
                  </a:cubicBezTo>
                  <a:cubicBezTo>
                    <a:pt x="603155" y="36929"/>
                    <a:pt x="1203014" y="138215"/>
                    <a:pt x="1783148" y="236151"/>
                  </a:cubicBezTo>
                  <a:cubicBezTo>
                    <a:pt x="2508929" y="358664"/>
                    <a:pt x="3259404" y="485366"/>
                    <a:pt x="4005604" y="486492"/>
                  </a:cubicBezTo>
                  <a:cubicBezTo>
                    <a:pt x="4008490" y="486492"/>
                    <a:pt x="4011435" y="486492"/>
                    <a:pt x="4014322" y="486492"/>
                  </a:cubicBezTo>
                  <a:cubicBezTo>
                    <a:pt x="4715497" y="486492"/>
                    <a:pt x="5421872" y="359502"/>
                    <a:pt x="6105125" y="236642"/>
                  </a:cubicBezTo>
                  <a:cubicBezTo>
                    <a:pt x="6654081" y="137956"/>
                    <a:pt x="7221611" y="35890"/>
                    <a:pt x="7783994" y="48"/>
                  </a:cubicBezTo>
                  <a:cubicBezTo>
                    <a:pt x="7786064" y="-212"/>
                    <a:pt x="7788016" y="597"/>
                    <a:pt x="7789554" y="2012"/>
                  </a:cubicBezTo>
                  <a:cubicBezTo>
                    <a:pt x="7790974" y="3427"/>
                    <a:pt x="7791861" y="5362"/>
                    <a:pt x="7791861" y="7413"/>
                  </a:cubicBezTo>
                  <a:lnTo>
                    <a:pt x="7791861" y="7784488"/>
                  </a:lnTo>
                  <a:cubicBezTo>
                    <a:pt x="7791861" y="7786736"/>
                    <a:pt x="7790856" y="7788865"/>
                    <a:pt x="7789140" y="7790284"/>
                  </a:cubicBezTo>
                  <a:cubicBezTo>
                    <a:pt x="7787839" y="7791349"/>
                    <a:pt x="7786124" y="7791882"/>
                    <a:pt x="7784468" y="7791882"/>
                  </a:cubicBezTo>
                  <a:close/>
                  <a:moveTo>
                    <a:pt x="14787" y="15269"/>
                  </a:moveTo>
                  <a:lnTo>
                    <a:pt x="14787" y="7775439"/>
                  </a:lnTo>
                  <a:cubicBezTo>
                    <a:pt x="622502" y="7646436"/>
                    <a:pt x="1188257" y="7312897"/>
                    <a:pt x="1735433" y="6990184"/>
                  </a:cubicBezTo>
                  <a:cubicBezTo>
                    <a:pt x="2415007" y="6589453"/>
                    <a:pt x="3117738" y="6175059"/>
                    <a:pt x="3895824" y="6162401"/>
                  </a:cubicBezTo>
                  <a:cubicBezTo>
                    <a:pt x="3906370" y="6162224"/>
                    <a:pt x="3916993" y="6162165"/>
                    <a:pt x="3927539" y="6162165"/>
                  </a:cubicBezTo>
                  <a:cubicBezTo>
                    <a:pt x="4671254" y="6162165"/>
                    <a:pt x="5390393" y="6585726"/>
                    <a:pt x="6086256" y="6995566"/>
                  </a:cubicBezTo>
                  <a:cubicBezTo>
                    <a:pt x="6635391" y="7319049"/>
                    <a:pt x="7203038" y="7653415"/>
                    <a:pt x="7777074" y="7775379"/>
                  </a:cubicBezTo>
                  <a:lnTo>
                    <a:pt x="7777074" y="15297"/>
                  </a:lnTo>
                  <a:cubicBezTo>
                    <a:pt x="7218121" y="51543"/>
                    <a:pt x="6653727" y="153031"/>
                    <a:pt x="6107786" y="251198"/>
                  </a:cubicBezTo>
                  <a:cubicBezTo>
                    <a:pt x="5423895" y="374145"/>
                    <a:pt x="4716769" y="501279"/>
                    <a:pt x="4014322" y="501279"/>
                  </a:cubicBezTo>
                  <a:cubicBezTo>
                    <a:pt x="4011406" y="501279"/>
                    <a:pt x="4008520" y="501279"/>
                    <a:pt x="4005604" y="501279"/>
                  </a:cubicBezTo>
                  <a:cubicBezTo>
                    <a:pt x="3258162" y="500153"/>
                    <a:pt x="2507048" y="373365"/>
                    <a:pt x="1780694" y="250736"/>
                  </a:cubicBezTo>
                  <a:cubicBezTo>
                    <a:pt x="1203505" y="153291"/>
                    <a:pt x="606763" y="52554"/>
                    <a:pt x="14787" y="1526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6A97CF7A-28C4-440E-B811-651E11580C48}"/>
                </a:ext>
              </a:extLst>
            </p:cNvPr>
            <p:cNvSpPr/>
            <p:nvPr/>
          </p:nvSpPr>
          <p:spPr>
            <a:xfrm>
              <a:off x="7093700" y="5945073"/>
              <a:ext cx="7791863" cy="1631739"/>
            </a:xfrm>
            <a:custGeom>
              <a:avLst/>
              <a:gdLst>
                <a:gd name="connsiteX0" fmla="*/ 7784472 w 7791863"/>
                <a:gd name="connsiteY0" fmla="*/ 1631740 h 1631739"/>
                <a:gd name="connsiteX1" fmla="*/ 7782934 w 7791863"/>
                <a:gd name="connsiteY1" fmla="*/ 1631621 h 1631739"/>
                <a:gd name="connsiteX2" fmla="*/ 6068694 w 7791863"/>
                <a:gd name="connsiteY2" fmla="*/ 848733 h 1631739"/>
                <a:gd name="connsiteX3" fmla="*/ 3892622 w 7791863"/>
                <a:gd name="connsiteY3" fmla="*/ 14787 h 1631739"/>
                <a:gd name="connsiteX4" fmla="*/ 3864982 w 7791863"/>
                <a:gd name="connsiteY4" fmla="*/ 14988 h 1631739"/>
                <a:gd name="connsiteX5" fmla="*/ 1735094 w 7791863"/>
                <a:gd name="connsiteY5" fmla="*/ 839565 h 1631739"/>
                <a:gd name="connsiteX6" fmla="*/ 8900 w 7791863"/>
                <a:gd name="connsiteY6" fmla="*/ 1631621 h 1631739"/>
                <a:gd name="connsiteX7" fmla="*/ 149 w 7791863"/>
                <a:gd name="connsiteY7" fmla="*/ 1625884 h 1631739"/>
                <a:gd name="connsiteX8" fmla="*/ 5896 w 7791863"/>
                <a:gd name="connsiteY8" fmla="*/ 1617130 h 1631739"/>
                <a:gd name="connsiteX9" fmla="*/ 1727500 w 7791863"/>
                <a:gd name="connsiteY9" fmla="*/ 826848 h 1631739"/>
                <a:gd name="connsiteX10" fmla="*/ 3864752 w 7791863"/>
                <a:gd name="connsiteY10" fmla="*/ 201 h 1631739"/>
                <a:gd name="connsiteX11" fmla="*/ 3892622 w 7791863"/>
                <a:gd name="connsiteY11" fmla="*/ 0 h 1631739"/>
                <a:gd name="connsiteX12" fmla="*/ 6076146 w 7791863"/>
                <a:gd name="connsiteY12" fmla="*/ 836016 h 1631739"/>
                <a:gd name="connsiteX13" fmla="*/ 7785950 w 7791863"/>
                <a:gd name="connsiteY13" fmla="*/ 1617130 h 1631739"/>
                <a:gd name="connsiteX14" fmla="*/ 7791688 w 7791863"/>
                <a:gd name="connsiteY14" fmla="*/ 1625884 h 1631739"/>
                <a:gd name="connsiteX15" fmla="*/ 7784472 w 7791863"/>
                <a:gd name="connsiteY15" fmla="*/ 1631740 h 16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3" h="1631739">
                  <a:moveTo>
                    <a:pt x="7784472" y="1631740"/>
                  </a:moveTo>
                  <a:cubicBezTo>
                    <a:pt x="7783939" y="1631740"/>
                    <a:pt x="7783466" y="1631681"/>
                    <a:pt x="7782934" y="1631621"/>
                  </a:cubicBezTo>
                  <a:cubicBezTo>
                    <a:pt x="7201978" y="1509480"/>
                    <a:pt x="6625872" y="1173635"/>
                    <a:pt x="6068694" y="848733"/>
                  </a:cubicBezTo>
                  <a:cubicBezTo>
                    <a:pt x="5365301" y="438657"/>
                    <a:pt x="4638248" y="14787"/>
                    <a:pt x="3892622" y="14787"/>
                  </a:cubicBezTo>
                  <a:cubicBezTo>
                    <a:pt x="3883413" y="14787"/>
                    <a:pt x="3874198" y="14846"/>
                    <a:pt x="3864982" y="14988"/>
                  </a:cubicBezTo>
                  <a:cubicBezTo>
                    <a:pt x="3094527" y="25848"/>
                    <a:pt x="2403430" y="439485"/>
                    <a:pt x="1735094" y="839565"/>
                  </a:cubicBezTo>
                  <a:cubicBezTo>
                    <a:pt x="1188433" y="1166774"/>
                    <a:pt x="623169" y="1505103"/>
                    <a:pt x="8900" y="1631621"/>
                  </a:cubicBezTo>
                  <a:cubicBezTo>
                    <a:pt x="4827" y="1632213"/>
                    <a:pt x="957" y="1629847"/>
                    <a:pt x="149" y="1625884"/>
                  </a:cubicBezTo>
                  <a:cubicBezTo>
                    <a:pt x="-660" y="1621862"/>
                    <a:pt x="1910" y="1617958"/>
                    <a:pt x="5896" y="1617130"/>
                  </a:cubicBezTo>
                  <a:cubicBezTo>
                    <a:pt x="617739" y="1491144"/>
                    <a:pt x="1181903" y="1153406"/>
                    <a:pt x="1727500" y="826848"/>
                  </a:cubicBezTo>
                  <a:cubicBezTo>
                    <a:pt x="2397510" y="425821"/>
                    <a:pt x="3090339" y="11120"/>
                    <a:pt x="3864752" y="201"/>
                  </a:cubicBezTo>
                  <a:cubicBezTo>
                    <a:pt x="3874026" y="59"/>
                    <a:pt x="3883384" y="0"/>
                    <a:pt x="3892622" y="0"/>
                  </a:cubicBezTo>
                  <a:cubicBezTo>
                    <a:pt x="4642264" y="0"/>
                    <a:pt x="5371020" y="424875"/>
                    <a:pt x="6076146" y="836016"/>
                  </a:cubicBezTo>
                  <a:cubicBezTo>
                    <a:pt x="6632260" y="1160267"/>
                    <a:pt x="7207419" y="1495521"/>
                    <a:pt x="7785950" y="1617130"/>
                  </a:cubicBezTo>
                  <a:cubicBezTo>
                    <a:pt x="7790031" y="1617958"/>
                    <a:pt x="7792575" y="1621862"/>
                    <a:pt x="7791688" y="1625884"/>
                  </a:cubicBezTo>
                  <a:cubicBezTo>
                    <a:pt x="7790978" y="1629374"/>
                    <a:pt x="7787843" y="1631740"/>
                    <a:pt x="7784472" y="163174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9C7EF39D-6F3E-42DD-A527-403DA83EDA07}"/>
                </a:ext>
              </a:extLst>
            </p:cNvPr>
            <p:cNvSpPr/>
            <p:nvPr/>
          </p:nvSpPr>
          <p:spPr>
            <a:xfrm>
              <a:off x="7093700" y="5640058"/>
              <a:ext cx="7791861" cy="1637640"/>
            </a:xfrm>
            <a:custGeom>
              <a:avLst/>
              <a:gdLst>
                <a:gd name="connsiteX0" fmla="*/ 7398 w 7791861"/>
                <a:gd name="connsiteY0" fmla="*/ 1637641 h 1637640"/>
                <a:gd name="connsiteX1" fmla="*/ 149 w 7791861"/>
                <a:gd name="connsiteY1" fmla="*/ 1631726 h 1637640"/>
                <a:gd name="connsiteX2" fmla="*/ 5896 w 7791861"/>
                <a:gd name="connsiteY2" fmla="*/ 1623031 h 1637640"/>
                <a:gd name="connsiteX3" fmla="*/ 1698180 w 7791861"/>
                <a:gd name="connsiteY3" fmla="*/ 827840 h 1637640"/>
                <a:gd name="connsiteX4" fmla="*/ 3778283 w 7791861"/>
                <a:gd name="connsiteY4" fmla="*/ 347 h 1637640"/>
                <a:gd name="connsiteX5" fmla="*/ 6047814 w 7791861"/>
                <a:gd name="connsiteY5" fmla="*/ 841267 h 1637640"/>
                <a:gd name="connsiteX6" fmla="*/ 7785950 w 7791861"/>
                <a:gd name="connsiteY6" fmla="*/ 1623031 h 1637640"/>
                <a:gd name="connsiteX7" fmla="*/ 7791688 w 7791861"/>
                <a:gd name="connsiteY7" fmla="*/ 1631785 h 1637640"/>
                <a:gd name="connsiteX8" fmla="*/ 7782934 w 7791861"/>
                <a:gd name="connsiteY8" fmla="*/ 1637523 h 1637640"/>
                <a:gd name="connsiteX9" fmla="*/ 6040480 w 7791861"/>
                <a:gd name="connsiteY9" fmla="*/ 854101 h 1637640"/>
                <a:gd name="connsiteX10" fmla="*/ 3778572 w 7791861"/>
                <a:gd name="connsiteY10" fmla="*/ 15134 h 1637640"/>
                <a:gd name="connsiteX11" fmla="*/ 1705952 w 7791861"/>
                <a:gd name="connsiteY11" fmla="*/ 840379 h 1637640"/>
                <a:gd name="connsiteX12" fmla="*/ 8900 w 7791861"/>
                <a:gd name="connsiteY12" fmla="*/ 1637523 h 1637640"/>
                <a:gd name="connsiteX13" fmla="*/ 7398 w 7791861"/>
                <a:gd name="connsiteY13" fmla="*/ 1637641 h 16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1" h="1637640">
                  <a:moveTo>
                    <a:pt x="7398" y="1637641"/>
                  </a:moveTo>
                  <a:cubicBezTo>
                    <a:pt x="3961" y="1637641"/>
                    <a:pt x="871" y="1635275"/>
                    <a:pt x="149" y="1631726"/>
                  </a:cubicBezTo>
                  <a:cubicBezTo>
                    <a:pt x="-660" y="1627763"/>
                    <a:pt x="1910" y="1623859"/>
                    <a:pt x="5896" y="1623031"/>
                  </a:cubicBezTo>
                  <a:cubicBezTo>
                    <a:pt x="613498" y="1497223"/>
                    <a:pt x="1164921" y="1156942"/>
                    <a:pt x="1698180" y="827840"/>
                  </a:cubicBezTo>
                  <a:cubicBezTo>
                    <a:pt x="2346127" y="427878"/>
                    <a:pt x="3016173" y="14383"/>
                    <a:pt x="3778283" y="347"/>
                  </a:cubicBezTo>
                  <a:cubicBezTo>
                    <a:pt x="4550708" y="-14032"/>
                    <a:pt x="5311582" y="420839"/>
                    <a:pt x="6047814" y="841267"/>
                  </a:cubicBezTo>
                  <a:cubicBezTo>
                    <a:pt x="6615580" y="1165518"/>
                    <a:pt x="7202687" y="1500772"/>
                    <a:pt x="7785950" y="1623031"/>
                  </a:cubicBezTo>
                  <a:cubicBezTo>
                    <a:pt x="7789973" y="1623859"/>
                    <a:pt x="7792575" y="1627763"/>
                    <a:pt x="7791688" y="1631785"/>
                  </a:cubicBezTo>
                  <a:cubicBezTo>
                    <a:pt x="7790860" y="1635748"/>
                    <a:pt x="7786837" y="1638173"/>
                    <a:pt x="7782934" y="1637523"/>
                  </a:cubicBezTo>
                  <a:cubicBezTo>
                    <a:pt x="7197364" y="1514731"/>
                    <a:pt x="6609251" y="1178886"/>
                    <a:pt x="6040480" y="854101"/>
                  </a:cubicBezTo>
                  <a:cubicBezTo>
                    <a:pt x="5306004" y="434680"/>
                    <a:pt x="4546379" y="524"/>
                    <a:pt x="3778572" y="15134"/>
                  </a:cubicBezTo>
                  <a:cubicBezTo>
                    <a:pt x="3020473" y="29117"/>
                    <a:pt x="2352226" y="441541"/>
                    <a:pt x="1705952" y="840379"/>
                  </a:cubicBezTo>
                  <a:cubicBezTo>
                    <a:pt x="1171593" y="1170191"/>
                    <a:pt x="619040" y="1511182"/>
                    <a:pt x="8900" y="1637523"/>
                  </a:cubicBezTo>
                  <a:cubicBezTo>
                    <a:pt x="8380" y="1637582"/>
                    <a:pt x="7889" y="1637641"/>
                    <a:pt x="7398" y="163764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27FE1182-5B82-49B6-9769-F718859B40F1}"/>
                </a:ext>
              </a:extLst>
            </p:cNvPr>
            <p:cNvSpPr/>
            <p:nvPr/>
          </p:nvSpPr>
          <p:spPr>
            <a:xfrm>
              <a:off x="7093709" y="5331761"/>
              <a:ext cx="7791851" cy="1646839"/>
            </a:xfrm>
            <a:custGeom>
              <a:avLst/>
              <a:gdLst>
                <a:gd name="connsiteX0" fmla="*/ 7784462 w 7791851"/>
                <a:gd name="connsiteY0" fmla="*/ 1646825 h 1646839"/>
                <a:gd name="connsiteX1" fmla="*/ 7782924 w 7791851"/>
                <a:gd name="connsiteY1" fmla="*/ 1646707 h 1646839"/>
                <a:gd name="connsiteX2" fmla="*/ 5997943 w 7791851"/>
                <a:gd name="connsiteY2" fmla="*/ 861807 h 1646839"/>
                <a:gd name="connsiteX3" fmla="*/ 3703474 w 7791851"/>
                <a:gd name="connsiteY3" fmla="*/ 14784 h 1646839"/>
                <a:gd name="connsiteX4" fmla="*/ 3646810 w 7791851"/>
                <a:gd name="connsiteY4" fmla="*/ 15564 h 1646839"/>
                <a:gd name="connsiteX5" fmla="*/ 1658576 w 7791851"/>
                <a:gd name="connsiteY5" fmla="*/ 842939 h 1646839"/>
                <a:gd name="connsiteX6" fmla="*/ 8919 w 7791851"/>
                <a:gd name="connsiteY6" fmla="*/ 1646648 h 1646839"/>
                <a:gd name="connsiteX7" fmla="*/ 168 w 7791851"/>
                <a:gd name="connsiteY7" fmla="*/ 1640969 h 1646839"/>
                <a:gd name="connsiteX8" fmla="*/ 5858 w 7791851"/>
                <a:gd name="connsiteY8" fmla="*/ 1632215 h 1646839"/>
                <a:gd name="connsiteX9" fmla="*/ 1650550 w 7791851"/>
                <a:gd name="connsiteY9" fmla="*/ 830517 h 1646839"/>
                <a:gd name="connsiteX10" fmla="*/ 3646402 w 7791851"/>
                <a:gd name="connsiteY10" fmla="*/ 777 h 1646839"/>
                <a:gd name="connsiteX11" fmla="*/ 6005099 w 7791851"/>
                <a:gd name="connsiteY11" fmla="*/ 848913 h 1646839"/>
                <a:gd name="connsiteX12" fmla="*/ 7785941 w 7791851"/>
                <a:gd name="connsiteY12" fmla="*/ 1632156 h 1646839"/>
                <a:gd name="connsiteX13" fmla="*/ 7791678 w 7791851"/>
                <a:gd name="connsiteY13" fmla="*/ 1640910 h 1646839"/>
                <a:gd name="connsiteX14" fmla="*/ 7784462 w 7791851"/>
                <a:gd name="connsiteY14" fmla="*/ 1646825 h 16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1" h="1646839">
                  <a:moveTo>
                    <a:pt x="7784462" y="1646825"/>
                  </a:moveTo>
                  <a:cubicBezTo>
                    <a:pt x="7783989" y="1646825"/>
                    <a:pt x="7783457" y="1646766"/>
                    <a:pt x="7782924" y="1646707"/>
                  </a:cubicBezTo>
                  <a:cubicBezTo>
                    <a:pt x="7190198" y="1523796"/>
                    <a:pt x="6584044" y="1187242"/>
                    <a:pt x="5997943" y="861807"/>
                  </a:cubicBezTo>
                  <a:cubicBezTo>
                    <a:pt x="5247568" y="445254"/>
                    <a:pt x="4472143" y="14784"/>
                    <a:pt x="3703474" y="14784"/>
                  </a:cubicBezTo>
                  <a:cubicBezTo>
                    <a:pt x="3684558" y="14784"/>
                    <a:pt x="3665755" y="15044"/>
                    <a:pt x="3646810" y="15564"/>
                  </a:cubicBezTo>
                  <a:cubicBezTo>
                    <a:pt x="2907945" y="36184"/>
                    <a:pt x="2272792" y="446295"/>
                    <a:pt x="1658576" y="842939"/>
                  </a:cubicBezTo>
                  <a:cubicBezTo>
                    <a:pt x="1143482" y="1175530"/>
                    <a:pt x="610856" y="1519419"/>
                    <a:pt x="8919" y="1646648"/>
                  </a:cubicBezTo>
                  <a:cubicBezTo>
                    <a:pt x="4818" y="1647594"/>
                    <a:pt x="977" y="1644933"/>
                    <a:pt x="168" y="1640969"/>
                  </a:cubicBezTo>
                  <a:cubicBezTo>
                    <a:pt x="-698" y="1636947"/>
                    <a:pt x="1872" y="1633043"/>
                    <a:pt x="5858" y="1632215"/>
                  </a:cubicBezTo>
                  <a:cubicBezTo>
                    <a:pt x="605143" y="1505520"/>
                    <a:pt x="1136580" y="1162399"/>
                    <a:pt x="1650550" y="830517"/>
                  </a:cubicBezTo>
                  <a:cubicBezTo>
                    <a:pt x="2266492" y="432780"/>
                    <a:pt x="2903379" y="21515"/>
                    <a:pt x="3646402" y="777"/>
                  </a:cubicBezTo>
                  <a:cubicBezTo>
                    <a:pt x="4437831" y="-21060"/>
                    <a:pt x="5234514" y="421110"/>
                    <a:pt x="6005099" y="848913"/>
                  </a:cubicBezTo>
                  <a:cubicBezTo>
                    <a:pt x="6590255" y="1173815"/>
                    <a:pt x="7195403" y="1509778"/>
                    <a:pt x="7785941" y="1632156"/>
                  </a:cubicBezTo>
                  <a:cubicBezTo>
                    <a:pt x="7789963" y="1633043"/>
                    <a:pt x="7792565" y="1636947"/>
                    <a:pt x="7791678" y="1640910"/>
                  </a:cubicBezTo>
                  <a:cubicBezTo>
                    <a:pt x="7790969" y="1644400"/>
                    <a:pt x="7787893" y="1646825"/>
                    <a:pt x="7784462" y="164682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60E72504-EFB7-43C6-8A38-9D8CBFE67C42}"/>
                </a:ext>
              </a:extLst>
            </p:cNvPr>
            <p:cNvSpPr/>
            <p:nvPr/>
          </p:nvSpPr>
          <p:spPr>
            <a:xfrm>
              <a:off x="7093707" y="5020516"/>
              <a:ext cx="7791854" cy="1658992"/>
            </a:xfrm>
            <a:custGeom>
              <a:avLst/>
              <a:gdLst>
                <a:gd name="connsiteX0" fmla="*/ 7784465 w 7791854"/>
                <a:gd name="connsiteY0" fmla="*/ 1658956 h 1658992"/>
                <a:gd name="connsiteX1" fmla="*/ 7782927 w 7791854"/>
                <a:gd name="connsiteY1" fmla="*/ 1658779 h 1658992"/>
                <a:gd name="connsiteX2" fmla="*/ 5945067 w 7791854"/>
                <a:gd name="connsiteY2" fmla="*/ 871791 h 1658992"/>
                <a:gd name="connsiteX3" fmla="*/ 3565424 w 7791854"/>
                <a:gd name="connsiteY3" fmla="*/ 14837 h 1658992"/>
                <a:gd name="connsiteX4" fmla="*/ 3479878 w 7791854"/>
                <a:gd name="connsiteY4" fmla="*/ 16593 h 1658992"/>
                <a:gd name="connsiteX5" fmla="*/ 1595965 w 7791854"/>
                <a:gd name="connsiteY5" fmla="*/ 847014 h 1658992"/>
                <a:gd name="connsiteX6" fmla="*/ 8980 w 7791854"/>
                <a:gd name="connsiteY6" fmla="*/ 1658779 h 1658992"/>
                <a:gd name="connsiteX7" fmla="*/ 171 w 7791854"/>
                <a:gd name="connsiteY7" fmla="*/ 1653160 h 1658992"/>
                <a:gd name="connsiteX8" fmla="*/ 5803 w 7791854"/>
                <a:gd name="connsiteY8" fmla="*/ 1644347 h 1658992"/>
                <a:gd name="connsiteX9" fmla="*/ 1587619 w 7791854"/>
                <a:gd name="connsiteY9" fmla="*/ 834794 h 1658992"/>
                <a:gd name="connsiteX10" fmla="*/ 3479245 w 7791854"/>
                <a:gd name="connsiteY10" fmla="*/ 1806 h 1658992"/>
                <a:gd name="connsiteX11" fmla="*/ 5952105 w 7791854"/>
                <a:gd name="connsiteY11" fmla="*/ 858766 h 1658992"/>
                <a:gd name="connsiteX12" fmla="*/ 7785943 w 7791854"/>
                <a:gd name="connsiteY12" fmla="*/ 1644288 h 1658992"/>
                <a:gd name="connsiteX13" fmla="*/ 7791681 w 7791854"/>
                <a:gd name="connsiteY13" fmla="*/ 1653042 h 1658992"/>
                <a:gd name="connsiteX14" fmla="*/ 7784465 w 7791854"/>
                <a:gd name="connsiteY14" fmla="*/ 1658956 h 165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4" h="1658992">
                  <a:moveTo>
                    <a:pt x="7784465" y="1658956"/>
                  </a:moveTo>
                  <a:cubicBezTo>
                    <a:pt x="7783991" y="1658956"/>
                    <a:pt x="7783460" y="1658897"/>
                    <a:pt x="7782927" y="1658779"/>
                  </a:cubicBezTo>
                  <a:cubicBezTo>
                    <a:pt x="7181446" y="1536105"/>
                    <a:pt x="6552935" y="1198367"/>
                    <a:pt x="5945067" y="871791"/>
                  </a:cubicBezTo>
                  <a:cubicBezTo>
                    <a:pt x="5160611" y="450276"/>
                    <a:pt x="4350212" y="14837"/>
                    <a:pt x="3565424" y="14837"/>
                  </a:cubicBezTo>
                  <a:cubicBezTo>
                    <a:pt x="3536802" y="14837"/>
                    <a:pt x="3508382" y="15411"/>
                    <a:pt x="3479878" y="16593"/>
                  </a:cubicBezTo>
                  <a:cubicBezTo>
                    <a:pt x="2765099" y="46026"/>
                    <a:pt x="2197214" y="435110"/>
                    <a:pt x="1595965" y="847014"/>
                  </a:cubicBezTo>
                  <a:cubicBezTo>
                    <a:pt x="1106026" y="1182693"/>
                    <a:pt x="599396" y="1529776"/>
                    <a:pt x="8980" y="1658779"/>
                  </a:cubicBezTo>
                  <a:cubicBezTo>
                    <a:pt x="4936" y="1659784"/>
                    <a:pt x="1037" y="1657123"/>
                    <a:pt x="171" y="1653160"/>
                  </a:cubicBezTo>
                  <a:cubicBezTo>
                    <a:pt x="-696" y="1649138"/>
                    <a:pt x="1817" y="1645175"/>
                    <a:pt x="5803" y="1644347"/>
                  </a:cubicBezTo>
                  <a:cubicBezTo>
                    <a:pt x="593416" y="1515936"/>
                    <a:pt x="1098834" y="1169680"/>
                    <a:pt x="1587619" y="834794"/>
                  </a:cubicBezTo>
                  <a:cubicBezTo>
                    <a:pt x="2164115" y="439848"/>
                    <a:pt x="2760248" y="31440"/>
                    <a:pt x="3479245" y="1806"/>
                  </a:cubicBezTo>
                  <a:cubicBezTo>
                    <a:pt x="4294470" y="-32239"/>
                    <a:pt x="5137247" y="420932"/>
                    <a:pt x="5952105" y="858766"/>
                  </a:cubicBezTo>
                  <a:cubicBezTo>
                    <a:pt x="6558969" y="1184882"/>
                    <a:pt x="7186534" y="1522028"/>
                    <a:pt x="7785943" y="1644288"/>
                  </a:cubicBezTo>
                  <a:cubicBezTo>
                    <a:pt x="7789966" y="1645116"/>
                    <a:pt x="7792568" y="1649019"/>
                    <a:pt x="7791681" y="1653042"/>
                  </a:cubicBezTo>
                  <a:cubicBezTo>
                    <a:pt x="7790972" y="1656531"/>
                    <a:pt x="7787896" y="1658956"/>
                    <a:pt x="7784465" y="16589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6853505F-20F0-4C14-9898-D9E246A045BC}"/>
                </a:ext>
              </a:extLst>
            </p:cNvPr>
            <p:cNvSpPr/>
            <p:nvPr/>
          </p:nvSpPr>
          <p:spPr>
            <a:xfrm>
              <a:off x="7093695" y="4707021"/>
              <a:ext cx="7791886" cy="1673337"/>
            </a:xfrm>
            <a:custGeom>
              <a:avLst/>
              <a:gdLst>
                <a:gd name="connsiteX0" fmla="*/ 7403 w 7791886"/>
                <a:gd name="connsiteY0" fmla="*/ 1673337 h 1673337"/>
                <a:gd name="connsiteX1" fmla="*/ 183 w 7791886"/>
                <a:gd name="connsiteY1" fmla="*/ 1667600 h 1673337"/>
                <a:gd name="connsiteX2" fmla="*/ 5757 w 7791886"/>
                <a:gd name="connsiteY2" fmla="*/ 1658728 h 1673337"/>
                <a:gd name="connsiteX3" fmla="*/ 1512541 w 7791886"/>
                <a:gd name="connsiteY3" fmla="*/ 840332 h 1673337"/>
                <a:gd name="connsiteX4" fmla="*/ 3286906 w 7791886"/>
                <a:gd name="connsiteY4" fmla="*/ 3417 h 1673337"/>
                <a:gd name="connsiteX5" fmla="*/ 5892584 w 7791886"/>
                <a:gd name="connsiteY5" fmla="*/ 870397 h 1673337"/>
                <a:gd name="connsiteX6" fmla="*/ 7785896 w 7791886"/>
                <a:gd name="connsiteY6" fmla="*/ 1658728 h 1673337"/>
                <a:gd name="connsiteX7" fmla="*/ 7791752 w 7791886"/>
                <a:gd name="connsiteY7" fmla="*/ 1667423 h 1673337"/>
                <a:gd name="connsiteX8" fmla="*/ 7782998 w 7791886"/>
                <a:gd name="connsiteY8" fmla="*/ 1673219 h 1673337"/>
                <a:gd name="connsiteX9" fmla="*/ 5885770 w 7791886"/>
                <a:gd name="connsiteY9" fmla="*/ 883510 h 1673337"/>
                <a:gd name="connsiteX10" fmla="*/ 3287775 w 7791886"/>
                <a:gd name="connsiteY10" fmla="*/ 18204 h 1673337"/>
                <a:gd name="connsiteX11" fmla="*/ 1521289 w 7791886"/>
                <a:gd name="connsiteY11" fmla="*/ 852262 h 1673337"/>
                <a:gd name="connsiteX12" fmla="*/ 9049 w 7791886"/>
                <a:gd name="connsiteY12" fmla="*/ 1673160 h 1673337"/>
                <a:gd name="connsiteX13" fmla="*/ 7403 w 7791886"/>
                <a:gd name="connsiteY13" fmla="*/ 1673337 h 16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6" h="1673337">
                  <a:moveTo>
                    <a:pt x="7403" y="1673337"/>
                  </a:moveTo>
                  <a:cubicBezTo>
                    <a:pt x="4024" y="1673337"/>
                    <a:pt x="962" y="1671030"/>
                    <a:pt x="183" y="1667600"/>
                  </a:cubicBezTo>
                  <a:cubicBezTo>
                    <a:pt x="-713" y="1663637"/>
                    <a:pt x="1771" y="1659674"/>
                    <a:pt x="5757" y="1658728"/>
                  </a:cubicBezTo>
                  <a:cubicBezTo>
                    <a:pt x="579248" y="1527950"/>
                    <a:pt x="1053709" y="1178383"/>
                    <a:pt x="1512541" y="840332"/>
                  </a:cubicBezTo>
                  <a:cubicBezTo>
                    <a:pt x="2044647" y="448302"/>
                    <a:pt x="2594857" y="42928"/>
                    <a:pt x="3286906" y="3417"/>
                  </a:cubicBezTo>
                  <a:cubicBezTo>
                    <a:pt x="4130523" y="-44529"/>
                    <a:pt x="5025864" y="420514"/>
                    <a:pt x="5892584" y="870397"/>
                  </a:cubicBezTo>
                  <a:cubicBezTo>
                    <a:pt x="6523905" y="1198079"/>
                    <a:pt x="7176786" y="1536941"/>
                    <a:pt x="7785896" y="1658728"/>
                  </a:cubicBezTo>
                  <a:cubicBezTo>
                    <a:pt x="7789918" y="1659496"/>
                    <a:pt x="7792521" y="1663400"/>
                    <a:pt x="7791752" y="1667423"/>
                  </a:cubicBezTo>
                  <a:cubicBezTo>
                    <a:pt x="7790865" y="1671386"/>
                    <a:pt x="7786902" y="1673810"/>
                    <a:pt x="7782998" y="1673219"/>
                  </a:cubicBezTo>
                  <a:cubicBezTo>
                    <a:pt x="7171817" y="1551018"/>
                    <a:pt x="6518049" y="1211684"/>
                    <a:pt x="5885770" y="883510"/>
                  </a:cubicBezTo>
                  <a:cubicBezTo>
                    <a:pt x="5020813" y="434556"/>
                    <a:pt x="4126335" y="-30114"/>
                    <a:pt x="3287775" y="18204"/>
                  </a:cubicBezTo>
                  <a:cubicBezTo>
                    <a:pt x="2600086" y="57425"/>
                    <a:pt x="2076066" y="443505"/>
                    <a:pt x="1521289" y="852262"/>
                  </a:cubicBezTo>
                  <a:cubicBezTo>
                    <a:pt x="1061245" y="1191207"/>
                    <a:pt x="585543" y="1541673"/>
                    <a:pt x="9049" y="1673160"/>
                  </a:cubicBezTo>
                  <a:cubicBezTo>
                    <a:pt x="8500" y="1673278"/>
                    <a:pt x="7952" y="1673337"/>
                    <a:pt x="7403" y="167333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FE76B1EB-515A-40B8-BB3E-4E99722979B6}"/>
                </a:ext>
              </a:extLst>
            </p:cNvPr>
            <p:cNvSpPr/>
            <p:nvPr/>
          </p:nvSpPr>
          <p:spPr>
            <a:xfrm>
              <a:off x="7093701" y="4391633"/>
              <a:ext cx="7791880" cy="1689611"/>
            </a:xfrm>
            <a:custGeom>
              <a:avLst/>
              <a:gdLst>
                <a:gd name="connsiteX0" fmla="*/ 7397 w 7791880"/>
                <a:gd name="connsiteY0" fmla="*/ 1689612 h 1689611"/>
                <a:gd name="connsiteX1" fmla="*/ 205 w 7791880"/>
                <a:gd name="connsiteY1" fmla="*/ 1683934 h 1689611"/>
                <a:gd name="connsiteX2" fmla="*/ 5664 w 7791880"/>
                <a:gd name="connsiteY2" fmla="*/ 1675002 h 1689611"/>
                <a:gd name="connsiteX3" fmla="*/ 1428834 w 7791880"/>
                <a:gd name="connsiteY3" fmla="*/ 847013 h 1689611"/>
                <a:gd name="connsiteX4" fmla="*/ 3079449 w 7791880"/>
                <a:gd name="connsiteY4" fmla="*/ 5934 h 1689611"/>
                <a:gd name="connsiteX5" fmla="*/ 5830194 w 7791880"/>
                <a:gd name="connsiteY5" fmla="*/ 883602 h 1689611"/>
                <a:gd name="connsiteX6" fmla="*/ 7785890 w 7791880"/>
                <a:gd name="connsiteY6" fmla="*/ 1675002 h 1689611"/>
                <a:gd name="connsiteX7" fmla="*/ 7791746 w 7791880"/>
                <a:gd name="connsiteY7" fmla="*/ 1683638 h 1689611"/>
                <a:gd name="connsiteX8" fmla="*/ 7782992 w 7791880"/>
                <a:gd name="connsiteY8" fmla="*/ 1689494 h 1689611"/>
                <a:gd name="connsiteX9" fmla="*/ 5823552 w 7791880"/>
                <a:gd name="connsiteY9" fmla="*/ 896804 h 1689611"/>
                <a:gd name="connsiteX10" fmla="*/ 3080543 w 7791880"/>
                <a:gd name="connsiteY10" fmla="*/ 20668 h 1689611"/>
                <a:gd name="connsiteX11" fmla="*/ 1438079 w 7791880"/>
                <a:gd name="connsiteY11" fmla="*/ 858535 h 1689611"/>
                <a:gd name="connsiteX12" fmla="*/ 9130 w 7791880"/>
                <a:gd name="connsiteY12" fmla="*/ 1689435 h 1689611"/>
                <a:gd name="connsiteX13" fmla="*/ 7397 w 7791880"/>
                <a:gd name="connsiteY13" fmla="*/ 1689612 h 168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0" h="1689611">
                  <a:moveTo>
                    <a:pt x="7397" y="1689612"/>
                  </a:moveTo>
                  <a:cubicBezTo>
                    <a:pt x="4047" y="1689612"/>
                    <a:pt x="1014" y="1687305"/>
                    <a:pt x="205" y="1683934"/>
                  </a:cubicBezTo>
                  <a:cubicBezTo>
                    <a:pt x="-748" y="1679971"/>
                    <a:pt x="1707" y="1676008"/>
                    <a:pt x="5664" y="1675002"/>
                  </a:cubicBezTo>
                  <a:cubicBezTo>
                    <a:pt x="563647" y="1541339"/>
                    <a:pt x="1003474" y="1188358"/>
                    <a:pt x="1428834" y="847013"/>
                  </a:cubicBezTo>
                  <a:cubicBezTo>
                    <a:pt x="1936133" y="439876"/>
                    <a:pt x="2415300" y="55323"/>
                    <a:pt x="3079449" y="5934"/>
                  </a:cubicBezTo>
                  <a:cubicBezTo>
                    <a:pt x="3950268" y="-58988"/>
                    <a:pt x="4906089" y="420263"/>
                    <a:pt x="5830194" y="883602"/>
                  </a:cubicBezTo>
                  <a:cubicBezTo>
                    <a:pt x="6517688" y="1228301"/>
                    <a:pt x="7167020" y="1553872"/>
                    <a:pt x="7785890" y="1675002"/>
                  </a:cubicBezTo>
                  <a:cubicBezTo>
                    <a:pt x="7789912" y="1675771"/>
                    <a:pt x="7792515" y="1679616"/>
                    <a:pt x="7791746" y="1683638"/>
                  </a:cubicBezTo>
                  <a:cubicBezTo>
                    <a:pt x="7790918" y="1687601"/>
                    <a:pt x="7787428" y="1690204"/>
                    <a:pt x="7782992" y="1689494"/>
                  </a:cubicBezTo>
                  <a:cubicBezTo>
                    <a:pt x="7162229" y="1567997"/>
                    <a:pt x="6512010" y="1241988"/>
                    <a:pt x="5823552" y="896804"/>
                  </a:cubicBezTo>
                  <a:cubicBezTo>
                    <a:pt x="4901268" y="434358"/>
                    <a:pt x="3947180" y="-43857"/>
                    <a:pt x="3080543" y="20668"/>
                  </a:cubicBezTo>
                  <a:cubicBezTo>
                    <a:pt x="2420961" y="69737"/>
                    <a:pt x="1943556" y="452871"/>
                    <a:pt x="1438079" y="858535"/>
                  </a:cubicBezTo>
                  <a:cubicBezTo>
                    <a:pt x="1011448" y="1200922"/>
                    <a:pt x="570318" y="1554972"/>
                    <a:pt x="9130" y="1689435"/>
                  </a:cubicBezTo>
                  <a:cubicBezTo>
                    <a:pt x="8552" y="1689553"/>
                    <a:pt x="7974" y="1689612"/>
                    <a:pt x="7397" y="168961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0D2BFA24-144E-41F7-BA5F-A5342891D058}"/>
                </a:ext>
              </a:extLst>
            </p:cNvPr>
            <p:cNvSpPr/>
            <p:nvPr/>
          </p:nvSpPr>
          <p:spPr>
            <a:xfrm>
              <a:off x="7093704" y="4075179"/>
              <a:ext cx="7791877" cy="1706963"/>
            </a:xfrm>
            <a:custGeom>
              <a:avLst/>
              <a:gdLst>
                <a:gd name="connsiteX0" fmla="*/ 10744 w 7791877"/>
                <a:gd name="connsiteY0" fmla="*/ 1706946 h 1706963"/>
                <a:gd name="connsiteX1" fmla="*/ 7365 w 7791877"/>
                <a:gd name="connsiteY1" fmla="*/ 1706946 h 1706963"/>
                <a:gd name="connsiteX2" fmla="*/ 0 w 7791877"/>
                <a:gd name="connsiteY2" fmla="*/ 1699529 h 1706963"/>
                <a:gd name="connsiteX3" fmla="*/ 7394 w 7791877"/>
                <a:gd name="connsiteY3" fmla="*/ 1692159 h 1706963"/>
                <a:gd name="connsiteX4" fmla="*/ 7422 w 7791877"/>
                <a:gd name="connsiteY4" fmla="*/ 1692159 h 1706963"/>
                <a:gd name="connsiteX5" fmla="*/ 10859 w 7791877"/>
                <a:gd name="connsiteY5" fmla="*/ 1692159 h 1706963"/>
                <a:gd name="connsiteX6" fmla="*/ 1468461 w 7791877"/>
                <a:gd name="connsiteY6" fmla="*/ 863678 h 1706963"/>
                <a:gd name="connsiteX7" fmla="*/ 2866937 w 7791877"/>
                <a:gd name="connsiteY7" fmla="*/ 9143 h 1706963"/>
                <a:gd name="connsiteX8" fmla="*/ 5768156 w 7791877"/>
                <a:gd name="connsiteY8" fmla="*/ 897790 h 1706963"/>
                <a:gd name="connsiteX9" fmla="*/ 7785828 w 7791877"/>
                <a:gd name="connsiteY9" fmla="*/ 1692307 h 1706963"/>
                <a:gd name="connsiteX10" fmla="*/ 7791743 w 7791877"/>
                <a:gd name="connsiteY10" fmla="*/ 1700943 h 1706963"/>
                <a:gd name="connsiteX11" fmla="*/ 7783048 w 7791877"/>
                <a:gd name="connsiteY11" fmla="*/ 1706804 h 1706963"/>
                <a:gd name="connsiteX12" fmla="*/ 5761685 w 7791877"/>
                <a:gd name="connsiteY12" fmla="*/ 911104 h 1706963"/>
                <a:gd name="connsiteX13" fmla="*/ 2868268 w 7791877"/>
                <a:gd name="connsiteY13" fmla="*/ 23877 h 1706963"/>
                <a:gd name="connsiteX14" fmla="*/ 1478912 w 7791877"/>
                <a:gd name="connsiteY14" fmla="*/ 874136 h 1706963"/>
                <a:gd name="connsiteX15" fmla="*/ 10744 w 7791877"/>
                <a:gd name="connsiteY15" fmla="*/ 1706946 h 170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7" h="1706963">
                  <a:moveTo>
                    <a:pt x="10744" y="1706946"/>
                  </a:moveTo>
                  <a:cubicBezTo>
                    <a:pt x="9589" y="1706946"/>
                    <a:pt x="8520" y="1706946"/>
                    <a:pt x="7365" y="1706946"/>
                  </a:cubicBezTo>
                  <a:cubicBezTo>
                    <a:pt x="3292" y="1706946"/>
                    <a:pt x="0" y="1703628"/>
                    <a:pt x="0" y="1699529"/>
                  </a:cubicBezTo>
                  <a:cubicBezTo>
                    <a:pt x="0" y="1695453"/>
                    <a:pt x="3321" y="1692159"/>
                    <a:pt x="7394" y="1692159"/>
                  </a:cubicBezTo>
                  <a:lnTo>
                    <a:pt x="7422" y="1692159"/>
                  </a:lnTo>
                  <a:cubicBezTo>
                    <a:pt x="8520" y="1692159"/>
                    <a:pt x="9762" y="1692159"/>
                    <a:pt x="10859" y="1692159"/>
                  </a:cubicBezTo>
                  <a:cubicBezTo>
                    <a:pt x="641246" y="1692159"/>
                    <a:pt x="1043012" y="1289731"/>
                    <a:pt x="1468461" y="863678"/>
                  </a:cubicBezTo>
                  <a:cubicBezTo>
                    <a:pt x="1860834" y="470696"/>
                    <a:pt x="2266616" y="64335"/>
                    <a:pt x="2866937" y="9143"/>
                  </a:cubicBezTo>
                  <a:cubicBezTo>
                    <a:pt x="3765916" y="-73629"/>
                    <a:pt x="4783890" y="420237"/>
                    <a:pt x="5768156" y="897790"/>
                  </a:cubicBezTo>
                  <a:cubicBezTo>
                    <a:pt x="6482847" y="1244535"/>
                    <a:pt x="7157849" y="1572017"/>
                    <a:pt x="7785828" y="1692307"/>
                  </a:cubicBezTo>
                  <a:cubicBezTo>
                    <a:pt x="7789909" y="1693058"/>
                    <a:pt x="7792512" y="1696926"/>
                    <a:pt x="7791743" y="1700943"/>
                  </a:cubicBezTo>
                  <a:cubicBezTo>
                    <a:pt x="7790914" y="1704929"/>
                    <a:pt x="7786893" y="1707668"/>
                    <a:pt x="7783048" y="1706804"/>
                  </a:cubicBezTo>
                  <a:cubicBezTo>
                    <a:pt x="7153176" y="1586194"/>
                    <a:pt x="6477287" y="1258252"/>
                    <a:pt x="5761685" y="911104"/>
                  </a:cubicBezTo>
                  <a:cubicBezTo>
                    <a:pt x="4779271" y="434450"/>
                    <a:pt x="3763462" y="-58493"/>
                    <a:pt x="2868268" y="23877"/>
                  </a:cubicBezTo>
                  <a:cubicBezTo>
                    <a:pt x="2273288" y="78578"/>
                    <a:pt x="1869446" y="482999"/>
                    <a:pt x="1478912" y="874136"/>
                  </a:cubicBezTo>
                  <a:cubicBezTo>
                    <a:pt x="1070072" y="1283579"/>
                    <a:pt x="647285" y="1706946"/>
                    <a:pt x="10744" y="170694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0C5E48C5-B925-47DD-ADDD-EA3C62D76CA8}"/>
                </a:ext>
              </a:extLst>
            </p:cNvPr>
            <p:cNvSpPr/>
            <p:nvPr/>
          </p:nvSpPr>
          <p:spPr>
            <a:xfrm>
              <a:off x="7093704" y="3764635"/>
              <a:ext cx="7791875" cy="1718429"/>
            </a:xfrm>
            <a:custGeom>
              <a:avLst/>
              <a:gdLst>
                <a:gd name="connsiteX0" fmla="*/ 18571 w 7791875"/>
                <a:gd name="connsiteY0" fmla="*/ 1718429 h 1718429"/>
                <a:gd name="connsiteX1" fmla="*/ 7336 w 7791875"/>
                <a:gd name="connsiteY1" fmla="*/ 1718370 h 1718429"/>
                <a:gd name="connsiteX2" fmla="*/ 0 w 7791875"/>
                <a:gd name="connsiteY2" fmla="*/ 1710917 h 1718429"/>
                <a:gd name="connsiteX3" fmla="*/ 7394 w 7791875"/>
                <a:gd name="connsiteY3" fmla="*/ 1703583 h 1718429"/>
                <a:gd name="connsiteX4" fmla="*/ 7452 w 7791875"/>
                <a:gd name="connsiteY4" fmla="*/ 1703583 h 1718429"/>
                <a:gd name="connsiteX5" fmla="*/ 19033 w 7791875"/>
                <a:gd name="connsiteY5" fmla="*/ 1703642 h 1718429"/>
                <a:gd name="connsiteX6" fmla="*/ 1353393 w 7791875"/>
                <a:gd name="connsiteY6" fmla="*/ 869614 h 1718429"/>
                <a:gd name="connsiteX7" fmla="*/ 2659716 w 7791875"/>
                <a:gd name="connsiteY7" fmla="*/ 6821 h 1718429"/>
                <a:gd name="connsiteX8" fmla="*/ 5671667 w 7791875"/>
                <a:gd name="connsiteY8" fmla="*/ 901530 h 1718429"/>
                <a:gd name="connsiteX9" fmla="*/ 7785828 w 7791875"/>
                <a:gd name="connsiteY9" fmla="*/ 1703702 h 1718429"/>
                <a:gd name="connsiteX10" fmla="*/ 7791743 w 7791875"/>
                <a:gd name="connsiteY10" fmla="*/ 1712337 h 1718429"/>
                <a:gd name="connsiteX11" fmla="*/ 7783048 w 7791875"/>
                <a:gd name="connsiteY11" fmla="*/ 1718258 h 1718429"/>
                <a:gd name="connsiteX12" fmla="*/ 5665398 w 7791875"/>
                <a:gd name="connsiteY12" fmla="*/ 914927 h 1718429"/>
                <a:gd name="connsiteX13" fmla="*/ 2660817 w 7791875"/>
                <a:gd name="connsiteY13" fmla="*/ 21549 h 1718429"/>
                <a:gd name="connsiteX14" fmla="*/ 1364513 w 7791875"/>
                <a:gd name="connsiteY14" fmla="*/ 879350 h 1718429"/>
                <a:gd name="connsiteX15" fmla="*/ 18571 w 7791875"/>
                <a:gd name="connsiteY15" fmla="*/ 1718429 h 17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18429">
                  <a:moveTo>
                    <a:pt x="18571" y="1718429"/>
                  </a:moveTo>
                  <a:cubicBezTo>
                    <a:pt x="14816" y="1718429"/>
                    <a:pt x="11119" y="1718400"/>
                    <a:pt x="7336" y="1718370"/>
                  </a:cubicBezTo>
                  <a:cubicBezTo>
                    <a:pt x="3235" y="1718341"/>
                    <a:pt x="-29" y="1714993"/>
                    <a:pt x="0" y="1710917"/>
                  </a:cubicBezTo>
                  <a:cubicBezTo>
                    <a:pt x="29" y="1706848"/>
                    <a:pt x="3350" y="1703583"/>
                    <a:pt x="7394" y="1703583"/>
                  </a:cubicBezTo>
                  <a:cubicBezTo>
                    <a:pt x="7394" y="1703583"/>
                    <a:pt x="7423" y="1703583"/>
                    <a:pt x="7452" y="1703583"/>
                  </a:cubicBezTo>
                  <a:cubicBezTo>
                    <a:pt x="11293" y="1703613"/>
                    <a:pt x="15192" y="1703642"/>
                    <a:pt x="19033" y="1703642"/>
                  </a:cubicBezTo>
                  <a:cubicBezTo>
                    <a:pt x="623833" y="1703642"/>
                    <a:pt x="978262" y="1298469"/>
                    <a:pt x="1353393" y="869614"/>
                  </a:cubicBezTo>
                  <a:cubicBezTo>
                    <a:pt x="1705658" y="466955"/>
                    <a:pt x="2069906" y="50544"/>
                    <a:pt x="2659716" y="6821"/>
                  </a:cubicBezTo>
                  <a:cubicBezTo>
                    <a:pt x="3607913" y="-63849"/>
                    <a:pt x="4657218" y="427071"/>
                    <a:pt x="5671667" y="901530"/>
                  </a:cubicBezTo>
                  <a:cubicBezTo>
                    <a:pt x="6416068" y="1249690"/>
                    <a:pt x="7119166" y="1578555"/>
                    <a:pt x="7785828" y="1703702"/>
                  </a:cubicBezTo>
                  <a:cubicBezTo>
                    <a:pt x="7789849" y="1704453"/>
                    <a:pt x="7792512" y="1708321"/>
                    <a:pt x="7791743" y="1712337"/>
                  </a:cubicBezTo>
                  <a:cubicBezTo>
                    <a:pt x="7790914" y="1716347"/>
                    <a:pt x="7786951" y="1718832"/>
                    <a:pt x="7783048" y="1718258"/>
                  </a:cubicBezTo>
                  <a:cubicBezTo>
                    <a:pt x="7114611" y="1592739"/>
                    <a:pt x="6410686" y="1263495"/>
                    <a:pt x="5665398" y="914927"/>
                  </a:cubicBezTo>
                  <a:cubicBezTo>
                    <a:pt x="4652628" y="441279"/>
                    <a:pt x="3604991" y="-48370"/>
                    <a:pt x="2660817" y="21549"/>
                  </a:cubicBezTo>
                  <a:cubicBezTo>
                    <a:pt x="2077039" y="64840"/>
                    <a:pt x="1714814" y="478909"/>
                    <a:pt x="1364513" y="879350"/>
                  </a:cubicBezTo>
                  <a:cubicBezTo>
                    <a:pt x="1003649" y="1291886"/>
                    <a:pt x="630475" y="1718429"/>
                    <a:pt x="18571" y="171842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99D9F03C-F680-4B59-B917-FCA0C3824B6A}"/>
                </a:ext>
              </a:extLst>
            </p:cNvPr>
            <p:cNvSpPr/>
            <p:nvPr/>
          </p:nvSpPr>
          <p:spPr>
            <a:xfrm>
              <a:off x="7093703" y="3449612"/>
              <a:ext cx="7791875" cy="1734416"/>
            </a:xfrm>
            <a:custGeom>
              <a:avLst/>
              <a:gdLst>
                <a:gd name="connsiteX0" fmla="*/ 26196 w 7791875"/>
                <a:gd name="connsiteY0" fmla="*/ 1734416 h 1734416"/>
                <a:gd name="connsiteX1" fmla="*/ 7279 w 7791875"/>
                <a:gd name="connsiteY1" fmla="*/ 1734274 h 1734416"/>
                <a:gd name="connsiteX2" fmla="*/ 1 w 7791875"/>
                <a:gd name="connsiteY2" fmla="*/ 1726763 h 1734416"/>
                <a:gd name="connsiteX3" fmla="*/ 7394 w 7791875"/>
                <a:gd name="connsiteY3" fmla="*/ 1719487 h 1734416"/>
                <a:gd name="connsiteX4" fmla="*/ 7510 w 7791875"/>
                <a:gd name="connsiteY4" fmla="*/ 1719487 h 1734416"/>
                <a:gd name="connsiteX5" fmla="*/ 26918 w 7791875"/>
                <a:gd name="connsiteY5" fmla="*/ 1719629 h 1734416"/>
                <a:gd name="connsiteX6" fmla="*/ 1258118 w 7791875"/>
                <a:gd name="connsiteY6" fmla="*/ 884477 h 1734416"/>
                <a:gd name="connsiteX7" fmla="*/ 2467366 w 7791875"/>
                <a:gd name="connsiteY7" fmla="*/ 9955 h 1734416"/>
                <a:gd name="connsiteX8" fmla="*/ 5618470 w 7791875"/>
                <a:gd name="connsiteY8" fmla="*/ 914513 h 1734416"/>
                <a:gd name="connsiteX9" fmla="*/ 7785770 w 7791875"/>
                <a:gd name="connsiteY9" fmla="*/ 1719600 h 1734416"/>
                <a:gd name="connsiteX10" fmla="*/ 7791744 w 7791875"/>
                <a:gd name="connsiteY10" fmla="*/ 1728206 h 1734416"/>
                <a:gd name="connsiteX11" fmla="*/ 7783107 w 7791875"/>
                <a:gd name="connsiteY11" fmla="*/ 1734156 h 1734416"/>
                <a:gd name="connsiteX12" fmla="*/ 5612342 w 7791875"/>
                <a:gd name="connsiteY12" fmla="*/ 927945 h 1734416"/>
                <a:gd name="connsiteX13" fmla="*/ 2468697 w 7791875"/>
                <a:gd name="connsiteY13" fmla="*/ 24689 h 1734416"/>
                <a:gd name="connsiteX14" fmla="*/ 1269788 w 7791875"/>
                <a:gd name="connsiteY14" fmla="*/ 893544 h 1734416"/>
                <a:gd name="connsiteX15" fmla="*/ 26196 w 7791875"/>
                <a:gd name="connsiteY15" fmla="*/ 1734416 h 17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34416">
                  <a:moveTo>
                    <a:pt x="26196" y="1734416"/>
                  </a:moveTo>
                  <a:cubicBezTo>
                    <a:pt x="19900" y="1734416"/>
                    <a:pt x="13633" y="1734357"/>
                    <a:pt x="7279" y="1734274"/>
                  </a:cubicBezTo>
                  <a:cubicBezTo>
                    <a:pt x="3207" y="1734215"/>
                    <a:pt x="-57" y="1730838"/>
                    <a:pt x="1" y="1726763"/>
                  </a:cubicBezTo>
                  <a:cubicBezTo>
                    <a:pt x="59" y="1722723"/>
                    <a:pt x="3351" y="1719487"/>
                    <a:pt x="7394" y="1719487"/>
                  </a:cubicBezTo>
                  <a:cubicBezTo>
                    <a:pt x="7394" y="1719487"/>
                    <a:pt x="7481" y="1719487"/>
                    <a:pt x="7510" y="1719487"/>
                  </a:cubicBezTo>
                  <a:cubicBezTo>
                    <a:pt x="14008" y="1719570"/>
                    <a:pt x="20506" y="1719629"/>
                    <a:pt x="26918" y="1719629"/>
                  </a:cubicBezTo>
                  <a:cubicBezTo>
                    <a:pt x="609679" y="1719629"/>
                    <a:pt x="924745" y="1313824"/>
                    <a:pt x="1258118" y="884477"/>
                  </a:cubicBezTo>
                  <a:cubicBezTo>
                    <a:pt x="1572344" y="479766"/>
                    <a:pt x="1897288" y="61279"/>
                    <a:pt x="2467366" y="9955"/>
                  </a:cubicBezTo>
                  <a:cubicBezTo>
                    <a:pt x="3441500" y="-77496"/>
                    <a:pt x="4548191" y="426680"/>
                    <a:pt x="5618470" y="914513"/>
                  </a:cubicBezTo>
                  <a:cubicBezTo>
                    <a:pt x="6386495" y="1264553"/>
                    <a:pt x="7111950" y="1595211"/>
                    <a:pt x="7785770" y="1719600"/>
                  </a:cubicBezTo>
                  <a:cubicBezTo>
                    <a:pt x="7789850" y="1720351"/>
                    <a:pt x="7792513" y="1724195"/>
                    <a:pt x="7791744" y="1728206"/>
                  </a:cubicBezTo>
                  <a:cubicBezTo>
                    <a:pt x="7790915" y="1732252"/>
                    <a:pt x="7787189" y="1734937"/>
                    <a:pt x="7783107" y="1734156"/>
                  </a:cubicBezTo>
                  <a:cubicBezTo>
                    <a:pt x="7107514" y="1609418"/>
                    <a:pt x="6381230" y="1278417"/>
                    <a:pt x="5612342" y="927945"/>
                  </a:cubicBezTo>
                  <a:cubicBezTo>
                    <a:pt x="4543802" y="440952"/>
                    <a:pt x="3438785" y="-62738"/>
                    <a:pt x="2468697" y="24689"/>
                  </a:cubicBezTo>
                  <a:cubicBezTo>
                    <a:pt x="1904995" y="75433"/>
                    <a:pt x="1582080" y="491317"/>
                    <a:pt x="1269788" y="893544"/>
                  </a:cubicBezTo>
                  <a:cubicBezTo>
                    <a:pt x="948771" y="1307010"/>
                    <a:pt x="616842" y="1734416"/>
                    <a:pt x="26196" y="173441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CCDC6672-94E2-4531-A7EB-DE02033DFE59}"/>
                </a:ext>
              </a:extLst>
            </p:cNvPr>
            <p:cNvSpPr/>
            <p:nvPr/>
          </p:nvSpPr>
          <p:spPr>
            <a:xfrm>
              <a:off x="7093702" y="3141218"/>
              <a:ext cx="7791874" cy="1743862"/>
            </a:xfrm>
            <a:custGeom>
              <a:avLst/>
              <a:gdLst>
                <a:gd name="connsiteX0" fmla="*/ 35468 w 7791874"/>
                <a:gd name="connsiteY0" fmla="*/ 1743863 h 1743862"/>
                <a:gd name="connsiteX1" fmla="*/ 7222 w 7791874"/>
                <a:gd name="connsiteY1" fmla="*/ 1743549 h 1743862"/>
                <a:gd name="connsiteX2" fmla="*/ 2 w 7791874"/>
                <a:gd name="connsiteY2" fmla="*/ 1735978 h 1743862"/>
                <a:gd name="connsiteX3" fmla="*/ 7395 w 7791874"/>
                <a:gd name="connsiteY3" fmla="*/ 1728762 h 1743862"/>
                <a:gd name="connsiteX4" fmla="*/ 7569 w 7791874"/>
                <a:gd name="connsiteY4" fmla="*/ 1728762 h 1743862"/>
                <a:gd name="connsiteX5" fmla="*/ 35294 w 7791874"/>
                <a:gd name="connsiteY5" fmla="*/ 1729075 h 1743862"/>
                <a:gd name="connsiteX6" fmla="*/ 1174104 w 7791874"/>
                <a:gd name="connsiteY6" fmla="*/ 894065 h 1743862"/>
                <a:gd name="connsiteX7" fmla="*/ 2300237 w 7791874"/>
                <a:gd name="connsiteY7" fmla="*/ 8140 h 1743862"/>
                <a:gd name="connsiteX8" fmla="*/ 4350387 w 7791874"/>
                <a:gd name="connsiteY8" fmla="*/ 571724 h 1743862"/>
                <a:gd name="connsiteX9" fmla="*/ 4813437 w 7791874"/>
                <a:gd name="connsiteY9" fmla="*/ 772592 h 1743862"/>
                <a:gd name="connsiteX10" fmla="*/ 7785771 w 7791874"/>
                <a:gd name="connsiteY10" fmla="*/ 1728874 h 1743862"/>
                <a:gd name="connsiteX11" fmla="*/ 7791745 w 7791874"/>
                <a:gd name="connsiteY11" fmla="*/ 1737480 h 1743862"/>
                <a:gd name="connsiteX12" fmla="*/ 7783108 w 7791874"/>
                <a:gd name="connsiteY12" fmla="*/ 1743431 h 1743862"/>
                <a:gd name="connsiteX13" fmla="*/ 4807895 w 7791874"/>
                <a:gd name="connsiteY13" fmla="*/ 786285 h 1743862"/>
                <a:gd name="connsiteX14" fmla="*/ 4344348 w 7791874"/>
                <a:gd name="connsiteY14" fmla="*/ 585215 h 1743862"/>
                <a:gd name="connsiteX15" fmla="*/ 2301740 w 7791874"/>
                <a:gd name="connsiteY15" fmla="*/ 22868 h 1743862"/>
                <a:gd name="connsiteX16" fmla="*/ 1186295 w 7791874"/>
                <a:gd name="connsiteY16" fmla="*/ 902470 h 1743862"/>
                <a:gd name="connsiteX17" fmla="*/ 35468 w 7791874"/>
                <a:gd name="connsiteY17" fmla="*/ 1743863 h 17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743862">
                  <a:moveTo>
                    <a:pt x="35468" y="1743863"/>
                  </a:moveTo>
                  <a:cubicBezTo>
                    <a:pt x="26110" y="1743863"/>
                    <a:pt x="16724" y="1743780"/>
                    <a:pt x="7222" y="1743549"/>
                  </a:cubicBezTo>
                  <a:cubicBezTo>
                    <a:pt x="3150" y="1743460"/>
                    <a:pt x="-85" y="1740053"/>
                    <a:pt x="2" y="1735978"/>
                  </a:cubicBezTo>
                  <a:cubicBezTo>
                    <a:pt x="88" y="1731968"/>
                    <a:pt x="3381" y="1728762"/>
                    <a:pt x="7395" y="1728762"/>
                  </a:cubicBezTo>
                  <a:cubicBezTo>
                    <a:pt x="7453" y="1728762"/>
                    <a:pt x="7511" y="1728762"/>
                    <a:pt x="7569" y="1728762"/>
                  </a:cubicBezTo>
                  <a:cubicBezTo>
                    <a:pt x="16868" y="1728992"/>
                    <a:pt x="26110" y="1729075"/>
                    <a:pt x="35294" y="1729075"/>
                  </a:cubicBezTo>
                  <a:cubicBezTo>
                    <a:pt x="598909" y="1729075"/>
                    <a:pt x="878451" y="1323299"/>
                    <a:pt x="1174104" y="894065"/>
                  </a:cubicBezTo>
                  <a:cubicBezTo>
                    <a:pt x="1454681" y="486757"/>
                    <a:pt x="1744822" y="65584"/>
                    <a:pt x="2300237" y="8140"/>
                  </a:cubicBezTo>
                  <a:cubicBezTo>
                    <a:pt x="2940643" y="-57882"/>
                    <a:pt x="3722367" y="291088"/>
                    <a:pt x="4350387" y="571724"/>
                  </a:cubicBezTo>
                  <a:cubicBezTo>
                    <a:pt x="4515211" y="645369"/>
                    <a:pt x="4670877" y="714916"/>
                    <a:pt x="4813437" y="772592"/>
                  </a:cubicBezTo>
                  <a:cubicBezTo>
                    <a:pt x="5870544" y="1200176"/>
                    <a:pt x="6760609" y="1542101"/>
                    <a:pt x="7785771" y="1728874"/>
                  </a:cubicBezTo>
                  <a:cubicBezTo>
                    <a:pt x="7789792" y="1729596"/>
                    <a:pt x="7792514" y="1733464"/>
                    <a:pt x="7791745" y="1737480"/>
                  </a:cubicBezTo>
                  <a:cubicBezTo>
                    <a:pt x="7791034" y="1741437"/>
                    <a:pt x="7787545" y="1744152"/>
                    <a:pt x="7783108" y="1743431"/>
                  </a:cubicBezTo>
                  <a:cubicBezTo>
                    <a:pt x="6756587" y="1556397"/>
                    <a:pt x="5865776" y="1214182"/>
                    <a:pt x="4807895" y="786285"/>
                  </a:cubicBezTo>
                  <a:cubicBezTo>
                    <a:pt x="4665104" y="728520"/>
                    <a:pt x="4509290" y="658914"/>
                    <a:pt x="4344348" y="585215"/>
                  </a:cubicBezTo>
                  <a:cubicBezTo>
                    <a:pt x="3717978" y="305325"/>
                    <a:pt x="2938768" y="-43213"/>
                    <a:pt x="2301740" y="22868"/>
                  </a:cubicBezTo>
                  <a:cubicBezTo>
                    <a:pt x="1753138" y="79591"/>
                    <a:pt x="1464967" y="497936"/>
                    <a:pt x="1186295" y="902470"/>
                  </a:cubicBezTo>
                  <a:cubicBezTo>
                    <a:pt x="888352" y="1334963"/>
                    <a:pt x="606646" y="1743863"/>
                    <a:pt x="35468" y="174386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A0283142-617E-4E24-BAF1-4A55F6FAA126}"/>
                </a:ext>
              </a:extLst>
            </p:cNvPr>
            <p:cNvSpPr/>
            <p:nvPr/>
          </p:nvSpPr>
          <p:spPr>
            <a:xfrm>
              <a:off x="7093701" y="2831824"/>
              <a:ext cx="7791875" cy="1754455"/>
            </a:xfrm>
            <a:custGeom>
              <a:avLst/>
              <a:gdLst>
                <a:gd name="connsiteX0" fmla="*/ 45231 w 7791875"/>
                <a:gd name="connsiteY0" fmla="*/ 1754456 h 1754455"/>
                <a:gd name="connsiteX1" fmla="*/ 7166 w 7791875"/>
                <a:gd name="connsiteY1" fmla="*/ 1753817 h 1754455"/>
                <a:gd name="connsiteX2" fmla="*/ 3 w 7791875"/>
                <a:gd name="connsiteY2" fmla="*/ 1746193 h 1754455"/>
                <a:gd name="connsiteX3" fmla="*/ 7397 w 7791875"/>
                <a:gd name="connsiteY3" fmla="*/ 1739030 h 1754455"/>
                <a:gd name="connsiteX4" fmla="*/ 7628 w 7791875"/>
                <a:gd name="connsiteY4" fmla="*/ 1739030 h 1754455"/>
                <a:gd name="connsiteX5" fmla="*/ 1106954 w 7791875"/>
                <a:gd name="connsiteY5" fmla="*/ 906102 h 1754455"/>
                <a:gd name="connsiteX6" fmla="*/ 2168367 w 7791875"/>
                <a:gd name="connsiteY6" fmla="*/ 9660 h 1754455"/>
                <a:gd name="connsiteX7" fmla="*/ 4253060 w 7791875"/>
                <a:gd name="connsiteY7" fmla="*/ 570706 h 1754455"/>
                <a:gd name="connsiteX8" fmla="*/ 4739876 w 7791875"/>
                <a:gd name="connsiteY8" fmla="*/ 777957 h 1754455"/>
                <a:gd name="connsiteX9" fmla="*/ 7785772 w 7791875"/>
                <a:gd name="connsiteY9" fmla="*/ 1739148 h 1754455"/>
                <a:gd name="connsiteX10" fmla="*/ 7791746 w 7791875"/>
                <a:gd name="connsiteY10" fmla="*/ 1747755 h 1754455"/>
                <a:gd name="connsiteX11" fmla="*/ 7783110 w 7791875"/>
                <a:gd name="connsiteY11" fmla="*/ 1753705 h 1754455"/>
                <a:gd name="connsiteX12" fmla="*/ 4734451 w 7791875"/>
                <a:gd name="connsiteY12" fmla="*/ 791703 h 1754455"/>
                <a:gd name="connsiteX13" fmla="*/ 4247110 w 7791875"/>
                <a:gd name="connsiteY13" fmla="*/ 584251 h 1754455"/>
                <a:gd name="connsiteX14" fmla="*/ 2170041 w 7791875"/>
                <a:gd name="connsiteY14" fmla="*/ 24334 h 1754455"/>
                <a:gd name="connsiteX15" fmla="*/ 1119547 w 7791875"/>
                <a:gd name="connsiteY15" fmla="*/ 913838 h 1754455"/>
                <a:gd name="connsiteX16" fmla="*/ 45231 w 7791875"/>
                <a:gd name="connsiteY16" fmla="*/ 1754456 h 17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5" h="1754455">
                  <a:moveTo>
                    <a:pt x="45231" y="1754456"/>
                  </a:moveTo>
                  <a:cubicBezTo>
                    <a:pt x="32668" y="1754456"/>
                    <a:pt x="20047" y="1754225"/>
                    <a:pt x="7166" y="1753817"/>
                  </a:cubicBezTo>
                  <a:cubicBezTo>
                    <a:pt x="3064" y="1753675"/>
                    <a:pt x="-112" y="1750268"/>
                    <a:pt x="3" y="1746193"/>
                  </a:cubicBezTo>
                  <a:cubicBezTo>
                    <a:pt x="147" y="1742177"/>
                    <a:pt x="3411" y="1739030"/>
                    <a:pt x="7397" y="1739030"/>
                  </a:cubicBezTo>
                  <a:cubicBezTo>
                    <a:pt x="7483" y="1739030"/>
                    <a:pt x="7570" y="1739030"/>
                    <a:pt x="7628" y="1739030"/>
                  </a:cubicBezTo>
                  <a:cubicBezTo>
                    <a:pt x="581494" y="1756940"/>
                    <a:pt x="836977" y="1344054"/>
                    <a:pt x="1106954" y="906102"/>
                  </a:cubicBezTo>
                  <a:cubicBezTo>
                    <a:pt x="1359986" y="495671"/>
                    <a:pt x="1621587" y="71263"/>
                    <a:pt x="2168367" y="9660"/>
                  </a:cubicBezTo>
                  <a:cubicBezTo>
                    <a:pt x="2812239" y="-62945"/>
                    <a:pt x="3611004" y="288450"/>
                    <a:pt x="4253060" y="570706"/>
                  </a:cubicBezTo>
                  <a:cubicBezTo>
                    <a:pt x="4426921" y="647156"/>
                    <a:pt x="4591170" y="719358"/>
                    <a:pt x="4739876" y="777957"/>
                  </a:cubicBezTo>
                  <a:cubicBezTo>
                    <a:pt x="5830632" y="1207765"/>
                    <a:pt x="6747539" y="1551476"/>
                    <a:pt x="7785772" y="1739148"/>
                  </a:cubicBezTo>
                  <a:cubicBezTo>
                    <a:pt x="7789794" y="1739870"/>
                    <a:pt x="7792515" y="1743709"/>
                    <a:pt x="7791746" y="1747755"/>
                  </a:cubicBezTo>
                  <a:cubicBezTo>
                    <a:pt x="7791036" y="1751711"/>
                    <a:pt x="7787546" y="1754486"/>
                    <a:pt x="7783110" y="1753705"/>
                  </a:cubicBezTo>
                  <a:cubicBezTo>
                    <a:pt x="6743576" y="1565802"/>
                    <a:pt x="5825983" y="1221830"/>
                    <a:pt x="4734451" y="791703"/>
                  </a:cubicBezTo>
                  <a:cubicBezTo>
                    <a:pt x="4585480" y="732986"/>
                    <a:pt x="4421118" y="660754"/>
                    <a:pt x="4247110" y="584251"/>
                  </a:cubicBezTo>
                  <a:cubicBezTo>
                    <a:pt x="3606674" y="302687"/>
                    <a:pt x="2809205" y="-47637"/>
                    <a:pt x="2170041" y="24334"/>
                  </a:cubicBezTo>
                  <a:cubicBezTo>
                    <a:pt x="1630400" y="85157"/>
                    <a:pt x="1370697" y="506448"/>
                    <a:pt x="1119547" y="913838"/>
                  </a:cubicBezTo>
                  <a:cubicBezTo>
                    <a:pt x="853267" y="1345847"/>
                    <a:pt x="601336" y="1754456"/>
                    <a:pt x="45231" y="17544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84EFA09C-2176-40A5-B2BC-06DD1E39F6C9}"/>
                </a:ext>
              </a:extLst>
            </p:cNvPr>
            <p:cNvSpPr/>
            <p:nvPr/>
          </p:nvSpPr>
          <p:spPr>
            <a:xfrm>
              <a:off x="7093697" y="2526467"/>
              <a:ext cx="7791879" cy="1761178"/>
            </a:xfrm>
            <a:custGeom>
              <a:avLst/>
              <a:gdLst>
                <a:gd name="connsiteX0" fmla="*/ 57451 w 7791879"/>
                <a:gd name="connsiteY0" fmla="*/ 1761178 h 1761178"/>
                <a:gd name="connsiteX1" fmla="*/ 7083 w 7791879"/>
                <a:gd name="connsiteY1" fmla="*/ 1760054 h 1761178"/>
                <a:gd name="connsiteX2" fmla="*/ 7 w 7791879"/>
                <a:gd name="connsiteY2" fmla="*/ 1752341 h 1761178"/>
                <a:gd name="connsiteX3" fmla="*/ 7718 w 7791879"/>
                <a:gd name="connsiteY3" fmla="*/ 1745267 h 1761178"/>
                <a:gd name="connsiteX4" fmla="*/ 57018 w 7791879"/>
                <a:gd name="connsiteY4" fmla="*/ 1746391 h 1761178"/>
                <a:gd name="connsiteX5" fmla="*/ 1062224 w 7791879"/>
                <a:gd name="connsiteY5" fmla="*/ 915338 h 1761178"/>
                <a:gd name="connsiteX6" fmla="*/ 2081902 w 7791879"/>
                <a:gd name="connsiteY6" fmla="*/ 10177 h 1761178"/>
                <a:gd name="connsiteX7" fmla="*/ 4185912 w 7791879"/>
                <a:gd name="connsiteY7" fmla="*/ 569000 h 1761178"/>
                <a:gd name="connsiteX8" fmla="*/ 4690697 w 7791879"/>
                <a:gd name="connsiteY8" fmla="*/ 780899 h 1761178"/>
                <a:gd name="connsiteX9" fmla="*/ 7785776 w 7791879"/>
                <a:gd name="connsiteY9" fmla="*/ 1745379 h 1761178"/>
                <a:gd name="connsiteX10" fmla="*/ 7791750 w 7791879"/>
                <a:gd name="connsiteY10" fmla="*/ 1753962 h 1761178"/>
                <a:gd name="connsiteX11" fmla="*/ 7783113 w 7791879"/>
                <a:gd name="connsiteY11" fmla="*/ 1759936 h 1761178"/>
                <a:gd name="connsiteX12" fmla="*/ 4685386 w 7791879"/>
                <a:gd name="connsiteY12" fmla="*/ 794704 h 1761178"/>
                <a:gd name="connsiteX13" fmla="*/ 4180021 w 7791879"/>
                <a:gd name="connsiteY13" fmla="*/ 582574 h 1761178"/>
                <a:gd name="connsiteX14" fmla="*/ 2083576 w 7791879"/>
                <a:gd name="connsiteY14" fmla="*/ 24852 h 1761178"/>
                <a:gd name="connsiteX15" fmla="*/ 1075107 w 7791879"/>
                <a:gd name="connsiteY15" fmla="*/ 922619 h 1761178"/>
                <a:gd name="connsiteX16" fmla="*/ 57451 w 7791879"/>
                <a:gd name="connsiteY16" fmla="*/ 1761178 h 176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9" h="1761178">
                  <a:moveTo>
                    <a:pt x="57451" y="1761178"/>
                  </a:moveTo>
                  <a:cubicBezTo>
                    <a:pt x="40931" y="1761178"/>
                    <a:pt x="24180" y="1760805"/>
                    <a:pt x="7083" y="1760054"/>
                  </a:cubicBezTo>
                  <a:cubicBezTo>
                    <a:pt x="2982" y="1759853"/>
                    <a:pt x="-166" y="1756416"/>
                    <a:pt x="7" y="1752341"/>
                  </a:cubicBezTo>
                  <a:cubicBezTo>
                    <a:pt x="209" y="1748242"/>
                    <a:pt x="3819" y="1745439"/>
                    <a:pt x="7718" y="1745267"/>
                  </a:cubicBezTo>
                  <a:cubicBezTo>
                    <a:pt x="24440" y="1746018"/>
                    <a:pt x="40902" y="1746391"/>
                    <a:pt x="57018" y="1746391"/>
                  </a:cubicBezTo>
                  <a:cubicBezTo>
                    <a:pt x="593857" y="1746391"/>
                    <a:pt x="821531" y="1342377"/>
                    <a:pt x="1062224" y="915338"/>
                  </a:cubicBezTo>
                  <a:cubicBezTo>
                    <a:pt x="1295553" y="501358"/>
                    <a:pt x="1536855" y="73283"/>
                    <a:pt x="2081902" y="10177"/>
                  </a:cubicBezTo>
                  <a:cubicBezTo>
                    <a:pt x="2727336" y="-64480"/>
                    <a:pt x="3536060" y="286744"/>
                    <a:pt x="4185912" y="569000"/>
                  </a:cubicBezTo>
                  <a:cubicBezTo>
                    <a:pt x="4366564" y="647466"/>
                    <a:pt x="4537166" y="721549"/>
                    <a:pt x="4690697" y="780899"/>
                  </a:cubicBezTo>
                  <a:cubicBezTo>
                    <a:pt x="5614371" y="1137895"/>
                    <a:pt x="6661245" y="1542553"/>
                    <a:pt x="7785776" y="1745379"/>
                  </a:cubicBezTo>
                  <a:cubicBezTo>
                    <a:pt x="7789798" y="1746107"/>
                    <a:pt x="7792519" y="1749946"/>
                    <a:pt x="7791750" y="1753962"/>
                  </a:cubicBezTo>
                  <a:cubicBezTo>
                    <a:pt x="7791039" y="1757948"/>
                    <a:pt x="7787550" y="1760746"/>
                    <a:pt x="7783113" y="1759936"/>
                  </a:cubicBezTo>
                  <a:cubicBezTo>
                    <a:pt x="6657223" y="1556844"/>
                    <a:pt x="5609633" y="1151931"/>
                    <a:pt x="4685386" y="794704"/>
                  </a:cubicBezTo>
                  <a:cubicBezTo>
                    <a:pt x="4531535" y="735236"/>
                    <a:pt x="4360791" y="661070"/>
                    <a:pt x="4180021" y="582574"/>
                  </a:cubicBezTo>
                  <a:cubicBezTo>
                    <a:pt x="3531784" y="300981"/>
                    <a:pt x="2725165" y="-49433"/>
                    <a:pt x="2083576" y="24852"/>
                  </a:cubicBezTo>
                  <a:cubicBezTo>
                    <a:pt x="1546041" y="87088"/>
                    <a:pt x="1306614" y="511845"/>
                    <a:pt x="1075107" y="922619"/>
                  </a:cubicBezTo>
                  <a:cubicBezTo>
                    <a:pt x="832243" y="1353468"/>
                    <a:pt x="602440" y="1761178"/>
                    <a:pt x="57451" y="17611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7077D376-22B7-4A06-9070-2451D10554F4}"/>
                </a:ext>
              </a:extLst>
            </p:cNvPr>
            <p:cNvSpPr/>
            <p:nvPr/>
          </p:nvSpPr>
          <p:spPr>
            <a:xfrm>
              <a:off x="7093692" y="2225874"/>
              <a:ext cx="7791884" cy="1763491"/>
            </a:xfrm>
            <a:custGeom>
              <a:avLst/>
              <a:gdLst>
                <a:gd name="connsiteX0" fmla="*/ 73283 w 7791884"/>
                <a:gd name="connsiteY0" fmla="*/ 1763491 h 1763491"/>
                <a:gd name="connsiteX1" fmla="*/ 6972 w 7791884"/>
                <a:gd name="connsiteY1" fmla="*/ 1761528 h 1763491"/>
                <a:gd name="connsiteX2" fmla="*/ 12 w 7791884"/>
                <a:gd name="connsiteY2" fmla="*/ 1753696 h 1763491"/>
                <a:gd name="connsiteX3" fmla="*/ 7839 w 7791884"/>
                <a:gd name="connsiteY3" fmla="*/ 1746740 h 1763491"/>
                <a:gd name="connsiteX4" fmla="*/ 1045331 w 7791884"/>
                <a:gd name="connsiteY4" fmla="*/ 920827 h 1763491"/>
                <a:gd name="connsiteX5" fmla="*/ 2050884 w 7791884"/>
                <a:gd name="connsiteY5" fmla="*/ 9569 h 1763491"/>
                <a:gd name="connsiteX6" fmla="*/ 4154812 w 7791884"/>
                <a:gd name="connsiteY6" fmla="*/ 566197 h 1763491"/>
                <a:gd name="connsiteX7" fmla="*/ 4671355 w 7791884"/>
                <a:gd name="connsiteY7" fmla="*/ 781101 h 1763491"/>
                <a:gd name="connsiteX8" fmla="*/ 7785781 w 7791884"/>
                <a:gd name="connsiteY8" fmla="*/ 1746853 h 1763491"/>
                <a:gd name="connsiteX9" fmla="*/ 7791755 w 7791884"/>
                <a:gd name="connsiteY9" fmla="*/ 1755459 h 1763491"/>
                <a:gd name="connsiteX10" fmla="*/ 7783119 w 7791884"/>
                <a:gd name="connsiteY10" fmla="*/ 1761409 h 1763491"/>
                <a:gd name="connsiteX11" fmla="*/ 4666097 w 7791884"/>
                <a:gd name="connsiteY11" fmla="*/ 794906 h 1763491"/>
                <a:gd name="connsiteX12" fmla="*/ 4148950 w 7791884"/>
                <a:gd name="connsiteY12" fmla="*/ 579801 h 1763491"/>
                <a:gd name="connsiteX13" fmla="*/ 2052504 w 7791884"/>
                <a:gd name="connsiteY13" fmla="*/ 24243 h 1763491"/>
                <a:gd name="connsiteX14" fmla="*/ 1058391 w 7791884"/>
                <a:gd name="connsiteY14" fmla="*/ 927789 h 1763491"/>
                <a:gd name="connsiteX15" fmla="*/ 73283 w 7791884"/>
                <a:gd name="connsiteY15" fmla="*/ 1763491 h 176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4" h="1763491">
                  <a:moveTo>
                    <a:pt x="73283" y="1763491"/>
                  </a:moveTo>
                  <a:cubicBezTo>
                    <a:pt x="51709" y="1763491"/>
                    <a:pt x="29615" y="1762852"/>
                    <a:pt x="6972" y="1761528"/>
                  </a:cubicBezTo>
                  <a:cubicBezTo>
                    <a:pt x="2900" y="1761267"/>
                    <a:pt x="-219" y="1757772"/>
                    <a:pt x="12" y="1753696"/>
                  </a:cubicBezTo>
                  <a:cubicBezTo>
                    <a:pt x="243" y="1749627"/>
                    <a:pt x="3478" y="1746279"/>
                    <a:pt x="7839" y="1746740"/>
                  </a:cubicBezTo>
                  <a:cubicBezTo>
                    <a:pt x="585694" y="1780704"/>
                    <a:pt x="808826" y="1363051"/>
                    <a:pt x="1045331" y="920827"/>
                  </a:cubicBezTo>
                  <a:cubicBezTo>
                    <a:pt x="1268870" y="502920"/>
                    <a:pt x="1499981" y="70769"/>
                    <a:pt x="2050884" y="9569"/>
                  </a:cubicBezTo>
                  <a:cubicBezTo>
                    <a:pt x="2696294" y="-62403"/>
                    <a:pt x="3505048" y="286224"/>
                    <a:pt x="4154812" y="566197"/>
                  </a:cubicBezTo>
                  <a:cubicBezTo>
                    <a:pt x="4339627" y="645852"/>
                    <a:pt x="4514209" y="721053"/>
                    <a:pt x="4671355" y="781101"/>
                  </a:cubicBezTo>
                  <a:cubicBezTo>
                    <a:pt x="5654177" y="1156469"/>
                    <a:pt x="6670418" y="1544630"/>
                    <a:pt x="7785781" y="1746853"/>
                  </a:cubicBezTo>
                  <a:cubicBezTo>
                    <a:pt x="7789803" y="1747574"/>
                    <a:pt x="7792524" y="1751449"/>
                    <a:pt x="7791755" y="1755459"/>
                  </a:cubicBezTo>
                  <a:cubicBezTo>
                    <a:pt x="7791045" y="1759416"/>
                    <a:pt x="7787555" y="1762279"/>
                    <a:pt x="7783119" y="1761409"/>
                  </a:cubicBezTo>
                  <a:cubicBezTo>
                    <a:pt x="6666455" y="1558927"/>
                    <a:pt x="5649528" y="1170534"/>
                    <a:pt x="4666097" y="794906"/>
                  </a:cubicBezTo>
                  <a:cubicBezTo>
                    <a:pt x="4508637" y="734776"/>
                    <a:pt x="4333937" y="659480"/>
                    <a:pt x="4148950" y="579801"/>
                  </a:cubicBezTo>
                  <a:cubicBezTo>
                    <a:pt x="3500860" y="300520"/>
                    <a:pt x="2694442" y="-46776"/>
                    <a:pt x="2052504" y="24243"/>
                  </a:cubicBezTo>
                  <a:cubicBezTo>
                    <a:pt x="1509368" y="84604"/>
                    <a:pt x="1280109" y="513259"/>
                    <a:pt x="1058391" y="927789"/>
                  </a:cubicBezTo>
                  <a:cubicBezTo>
                    <a:pt x="828782" y="1357077"/>
                    <a:pt x="611394" y="1763491"/>
                    <a:pt x="73283" y="176349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AF8BE5F2-43AC-4F61-A4CE-D405E1B10F4B}"/>
                </a:ext>
              </a:extLst>
            </p:cNvPr>
            <p:cNvSpPr/>
            <p:nvPr/>
          </p:nvSpPr>
          <p:spPr>
            <a:xfrm>
              <a:off x="7093702" y="1964018"/>
              <a:ext cx="7791876" cy="1724489"/>
            </a:xfrm>
            <a:custGeom>
              <a:avLst/>
              <a:gdLst>
                <a:gd name="connsiteX0" fmla="*/ 30645 w 7791876"/>
                <a:gd name="connsiteY0" fmla="*/ 1724489 h 1724489"/>
                <a:gd name="connsiteX1" fmla="*/ 7251 w 7791876"/>
                <a:gd name="connsiteY1" fmla="*/ 1724259 h 1724489"/>
                <a:gd name="connsiteX2" fmla="*/ 2 w 7791876"/>
                <a:gd name="connsiteY2" fmla="*/ 1716723 h 1724489"/>
                <a:gd name="connsiteX3" fmla="*/ 7540 w 7791876"/>
                <a:gd name="connsiteY3" fmla="*/ 1709472 h 1724489"/>
                <a:gd name="connsiteX4" fmla="*/ 30471 w 7791876"/>
                <a:gd name="connsiteY4" fmla="*/ 1709702 h 1724489"/>
                <a:gd name="connsiteX5" fmla="*/ 1061699 w 7791876"/>
                <a:gd name="connsiteY5" fmla="*/ 889798 h 1724489"/>
                <a:gd name="connsiteX6" fmla="*/ 2083742 w 7791876"/>
                <a:gd name="connsiteY6" fmla="*/ 9764 h 1724489"/>
                <a:gd name="connsiteX7" fmla="*/ 4161473 w 7791876"/>
                <a:gd name="connsiteY7" fmla="*/ 551286 h 1724489"/>
                <a:gd name="connsiteX8" fmla="*/ 4691763 w 7791876"/>
                <a:gd name="connsiteY8" fmla="*/ 767113 h 1724489"/>
                <a:gd name="connsiteX9" fmla="*/ 7785829 w 7791876"/>
                <a:gd name="connsiteY9" fmla="*/ 1709590 h 1724489"/>
                <a:gd name="connsiteX10" fmla="*/ 7791745 w 7791876"/>
                <a:gd name="connsiteY10" fmla="*/ 1718255 h 1724489"/>
                <a:gd name="connsiteX11" fmla="*/ 7783050 w 7791876"/>
                <a:gd name="connsiteY11" fmla="*/ 1724146 h 1724489"/>
                <a:gd name="connsiteX12" fmla="*/ 4686623 w 7791876"/>
                <a:gd name="connsiteY12" fmla="*/ 780977 h 1724489"/>
                <a:gd name="connsiteX13" fmla="*/ 4155730 w 7791876"/>
                <a:gd name="connsiteY13" fmla="*/ 564890 h 1724489"/>
                <a:gd name="connsiteX14" fmla="*/ 2085416 w 7791876"/>
                <a:gd name="connsiteY14" fmla="*/ 24439 h 1724489"/>
                <a:gd name="connsiteX15" fmla="*/ 1074433 w 7791876"/>
                <a:gd name="connsiteY15" fmla="*/ 897310 h 1724489"/>
                <a:gd name="connsiteX16" fmla="*/ 30645 w 7791876"/>
                <a:gd name="connsiteY16" fmla="*/ 1724489 h 17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6" h="1724489">
                  <a:moveTo>
                    <a:pt x="30645" y="1724489"/>
                  </a:moveTo>
                  <a:cubicBezTo>
                    <a:pt x="22904" y="1724489"/>
                    <a:pt x="15135" y="1724407"/>
                    <a:pt x="7251" y="1724259"/>
                  </a:cubicBezTo>
                  <a:cubicBezTo>
                    <a:pt x="3179" y="1724176"/>
                    <a:pt x="-85" y="1720793"/>
                    <a:pt x="2" y="1716723"/>
                  </a:cubicBezTo>
                  <a:cubicBezTo>
                    <a:pt x="117" y="1712648"/>
                    <a:pt x="3352" y="1709933"/>
                    <a:pt x="7540" y="1709472"/>
                  </a:cubicBezTo>
                  <a:cubicBezTo>
                    <a:pt x="15222" y="1709619"/>
                    <a:pt x="22875" y="1709702"/>
                    <a:pt x="30471" y="1709702"/>
                  </a:cubicBezTo>
                  <a:cubicBezTo>
                    <a:pt x="579038" y="1709702"/>
                    <a:pt x="813583" y="1311290"/>
                    <a:pt x="1061699" y="889798"/>
                  </a:cubicBezTo>
                  <a:cubicBezTo>
                    <a:pt x="1298464" y="487571"/>
                    <a:pt x="1543321" y="71628"/>
                    <a:pt x="2083742" y="9764"/>
                  </a:cubicBezTo>
                  <a:cubicBezTo>
                    <a:pt x="2710893" y="-62178"/>
                    <a:pt x="3515206" y="278014"/>
                    <a:pt x="4161473" y="551286"/>
                  </a:cubicBezTo>
                  <a:cubicBezTo>
                    <a:pt x="4352061" y="631864"/>
                    <a:pt x="4532079" y="707964"/>
                    <a:pt x="4691763" y="767113"/>
                  </a:cubicBezTo>
                  <a:cubicBezTo>
                    <a:pt x="5807379" y="1180288"/>
                    <a:pt x="6743575" y="1512040"/>
                    <a:pt x="7785829" y="1709590"/>
                  </a:cubicBezTo>
                  <a:cubicBezTo>
                    <a:pt x="7789851" y="1710371"/>
                    <a:pt x="7792514" y="1714239"/>
                    <a:pt x="7791745" y="1718255"/>
                  </a:cubicBezTo>
                  <a:cubicBezTo>
                    <a:pt x="7790916" y="1722242"/>
                    <a:pt x="7786894" y="1724809"/>
                    <a:pt x="7783050" y="1724146"/>
                  </a:cubicBezTo>
                  <a:cubicBezTo>
                    <a:pt x="6739730" y="1526336"/>
                    <a:pt x="5802902" y="1194377"/>
                    <a:pt x="4686623" y="780977"/>
                  </a:cubicBezTo>
                  <a:cubicBezTo>
                    <a:pt x="4526621" y="721710"/>
                    <a:pt x="4346460" y="645551"/>
                    <a:pt x="4155730" y="564890"/>
                  </a:cubicBezTo>
                  <a:cubicBezTo>
                    <a:pt x="3511047" y="292310"/>
                    <a:pt x="2708989" y="-46930"/>
                    <a:pt x="2085416" y="24439"/>
                  </a:cubicBezTo>
                  <a:cubicBezTo>
                    <a:pt x="1552329" y="85492"/>
                    <a:pt x="1309383" y="498200"/>
                    <a:pt x="1074433" y="897310"/>
                  </a:cubicBezTo>
                  <a:cubicBezTo>
                    <a:pt x="824123" y="1322523"/>
                    <a:pt x="587440" y="1724489"/>
                    <a:pt x="30645" y="172448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8BF082C3-F8FB-45BB-92F6-1602CD831E30}"/>
                </a:ext>
              </a:extLst>
            </p:cNvPr>
            <p:cNvSpPr/>
            <p:nvPr/>
          </p:nvSpPr>
          <p:spPr>
            <a:xfrm>
              <a:off x="7093704" y="1770144"/>
              <a:ext cx="7791874" cy="1619025"/>
            </a:xfrm>
            <a:custGeom>
              <a:avLst/>
              <a:gdLst>
                <a:gd name="connsiteX0" fmla="*/ 10484 w 7791874"/>
                <a:gd name="connsiteY0" fmla="*/ 1619013 h 1619025"/>
                <a:gd name="connsiteX1" fmla="*/ 7365 w 7791874"/>
                <a:gd name="connsiteY1" fmla="*/ 1619013 h 1619025"/>
                <a:gd name="connsiteX2" fmla="*/ 0 w 7791874"/>
                <a:gd name="connsiteY2" fmla="*/ 1611590 h 1619025"/>
                <a:gd name="connsiteX3" fmla="*/ 7394 w 7791874"/>
                <a:gd name="connsiteY3" fmla="*/ 1604226 h 1619025"/>
                <a:gd name="connsiteX4" fmla="*/ 7422 w 7791874"/>
                <a:gd name="connsiteY4" fmla="*/ 1604226 h 1619025"/>
                <a:gd name="connsiteX5" fmla="*/ 10599 w 7791874"/>
                <a:gd name="connsiteY5" fmla="*/ 1604226 h 1619025"/>
                <a:gd name="connsiteX6" fmla="*/ 1108862 w 7791874"/>
                <a:gd name="connsiteY6" fmla="*/ 827152 h 1619025"/>
                <a:gd name="connsiteX7" fmla="*/ 2175409 w 7791874"/>
                <a:gd name="connsiteY7" fmla="*/ 8750 h 1619025"/>
                <a:gd name="connsiteX8" fmla="*/ 4207134 w 7791874"/>
                <a:gd name="connsiteY8" fmla="*/ 513416 h 1619025"/>
                <a:gd name="connsiteX9" fmla="*/ 4743688 w 7791874"/>
                <a:gd name="connsiteY9" fmla="*/ 721045 h 1619025"/>
                <a:gd name="connsiteX10" fmla="*/ 7785769 w 7791874"/>
                <a:gd name="connsiteY10" fmla="*/ 1604344 h 1619025"/>
                <a:gd name="connsiteX11" fmla="*/ 7791743 w 7791874"/>
                <a:gd name="connsiteY11" fmla="*/ 1612980 h 1619025"/>
                <a:gd name="connsiteX12" fmla="*/ 7783107 w 7791874"/>
                <a:gd name="connsiteY12" fmla="*/ 1618901 h 1619025"/>
                <a:gd name="connsiteX13" fmla="*/ 4738778 w 7791874"/>
                <a:gd name="connsiteY13" fmla="*/ 735022 h 1619025"/>
                <a:gd name="connsiteX14" fmla="*/ 4201621 w 7791874"/>
                <a:gd name="connsiteY14" fmla="*/ 527133 h 1619025"/>
                <a:gd name="connsiteX15" fmla="*/ 2176970 w 7791874"/>
                <a:gd name="connsiteY15" fmla="*/ 23478 h 1619025"/>
                <a:gd name="connsiteX16" fmla="*/ 1120934 w 7791874"/>
                <a:gd name="connsiteY16" fmla="*/ 835699 h 1619025"/>
                <a:gd name="connsiteX17" fmla="*/ 10484 w 7791874"/>
                <a:gd name="connsiteY17" fmla="*/ 1619013 h 16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619025">
                  <a:moveTo>
                    <a:pt x="10484" y="1619013"/>
                  </a:moveTo>
                  <a:cubicBezTo>
                    <a:pt x="9415" y="1619013"/>
                    <a:pt x="8433" y="1619013"/>
                    <a:pt x="7365" y="1619013"/>
                  </a:cubicBezTo>
                  <a:cubicBezTo>
                    <a:pt x="3292" y="1619013"/>
                    <a:pt x="0" y="1615695"/>
                    <a:pt x="0" y="1611590"/>
                  </a:cubicBezTo>
                  <a:cubicBezTo>
                    <a:pt x="0" y="1607521"/>
                    <a:pt x="3321" y="1604226"/>
                    <a:pt x="7394" y="1604226"/>
                  </a:cubicBezTo>
                  <a:lnTo>
                    <a:pt x="7422" y="1604226"/>
                  </a:lnTo>
                  <a:cubicBezTo>
                    <a:pt x="8462" y="1604226"/>
                    <a:pt x="9560" y="1604226"/>
                    <a:pt x="10599" y="1604226"/>
                  </a:cubicBezTo>
                  <a:cubicBezTo>
                    <a:pt x="558733" y="1604226"/>
                    <a:pt x="825943" y="1226782"/>
                    <a:pt x="1108862" y="827152"/>
                  </a:cubicBezTo>
                  <a:cubicBezTo>
                    <a:pt x="1374160" y="452422"/>
                    <a:pt x="1648473" y="64953"/>
                    <a:pt x="2175409" y="8750"/>
                  </a:cubicBezTo>
                  <a:cubicBezTo>
                    <a:pt x="2790346" y="-56810"/>
                    <a:pt x="3575997" y="259321"/>
                    <a:pt x="4207134" y="513416"/>
                  </a:cubicBezTo>
                  <a:cubicBezTo>
                    <a:pt x="4399515" y="590848"/>
                    <a:pt x="4581201" y="664002"/>
                    <a:pt x="4743688" y="721045"/>
                  </a:cubicBezTo>
                  <a:cubicBezTo>
                    <a:pt x="5794584" y="1090055"/>
                    <a:pt x="6748837" y="1411213"/>
                    <a:pt x="7785769" y="1604344"/>
                  </a:cubicBezTo>
                  <a:cubicBezTo>
                    <a:pt x="7789849" y="1605096"/>
                    <a:pt x="7792512" y="1608964"/>
                    <a:pt x="7791743" y="1612980"/>
                  </a:cubicBezTo>
                  <a:cubicBezTo>
                    <a:pt x="7790914" y="1616990"/>
                    <a:pt x="7786656" y="1619646"/>
                    <a:pt x="7783107" y="1618901"/>
                  </a:cubicBezTo>
                  <a:cubicBezTo>
                    <a:pt x="6745111" y="1425539"/>
                    <a:pt x="5790254" y="1104209"/>
                    <a:pt x="4738778" y="735022"/>
                  </a:cubicBezTo>
                  <a:cubicBezTo>
                    <a:pt x="4576002" y="677837"/>
                    <a:pt x="4394138" y="604653"/>
                    <a:pt x="4201621" y="527133"/>
                  </a:cubicBezTo>
                  <a:cubicBezTo>
                    <a:pt x="3571951" y="273676"/>
                    <a:pt x="2788382" y="-42254"/>
                    <a:pt x="2176970" y="23478"/>
                  </a:cubicBezTo>
                  <a:cubicBezTo>
                    <a:pt x="1656706" y="78959"/>
                    <a:pt x="1384328" y="463655"/>
                    <a:pt x="1120934" y="835699"/>
                  </a:cubicBezTo>
                  <a:cubicBezTo>
                    <a:pt x="848266" y="1220802"/>
                    <a:pt x="566300" y="1619013"/>
                    <a:pt x="10484" y="16190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8BAD5ADF-3E40-4BFF-A4C8-9BB87827EF72}"/>
                </a:ext>
              </a:extLst>
            </p:cNvPr>
            <p:cNvSpPr/>
            <p:nvPr/>
          </p:nvSpPr>
          <p:spPr>
            <a:xfrm>
              <a:off x="7093704" y="1631601"/>
              <a:ext cx="7791856" cy="1458436"/>
            </a:xfrm>
            <a:custGeom>
              <a:avLst/>
              <a:gdLst>
                <a:gd name="connsiteX0" fmla="*/ 7784467 w 7791856"/>
                <a:gd name="connsiteY0" fmla="*/ 1458436 h 1458436"/>
                <a:gd name="connsiteX1" fmla="*/ 7783166 w 7791856"/>
                <a:gd name="connsiteY1" fmla="*/ 1458318 h 1458436"/>
                <a:gd name="connsiteX2" fmla="*/ 4816813 w 7791856"/>
                <a:gd name="connsiteY2" fmla="*/ 663108 h 1458436"/>
                <a:gd name="connsiteX3" fmla="*/ 4280898 w 7791856"/>
                <a:gd name="connsiteY3" fmla="*/ 471970 h 1458436"/>
                <a:gd name="connsiteX4" fmla="*/ 2316466 w 7791856"/>
                <a:gd name="connsiteY4" fmla="*/ 21803 h 1458436"/>
                <a:gd name="connsiteX5" fmla="*/ 1192616 w 7791856"/>
                <a:gd name="connsiteY5" fmla="*/ 748655 h 1458436"/>
                <a:gd name="connsiteX6" fmla="*/ 7596 w 7791856"/>
                <a:gd name="connsiteY6" fmla="*/ 1458436 h 1458436"/>
                <a:gd name="connsiteX7" fmla="*/ 7394 w 7791856"/>
                <a:gd name="connsiteY7" fmla="*/ 1458436 h 1458436"/>
                <a:gd name="connsiteX8" fmla="*/ 0 w 7791856"/>
                <a:gd name="connsiteY8" fmla="*/ 1451043 h 1458436"/>
                <a:gd name="connsiteX9" fmla="*/ 7394 w 7791856"/>
                <a:gd name="connsiteY9" fmla="*/ 1443649 h 1458436"/>
                <a:gd name="connsiteX10" fmla="*/ 7394 w 7791856"/>
                <a:gd name="connsiteY10" fmla="*/ 1443649 h 1458436"/>
                <a:gd name="connsiteX11" fmla="*/ 7596 w 7791856"/>
                <a:gd name="connsiteY11" fmla="*/ 1443649 h 1458436"/>
                <a:gd name="connsiteX12" fmla="*/ 1181638 w 7791856"/>
                <a:gd name="connsiteY12" fmla="*/ 738718 h 1458436"/>
                <a:gd name="connsiteX13" fmla="*/ 2315135 w 7791856"/>
                <a:gd name="connsiteY13" fmla="*/ 7075 h 1458436"/>
                <a:gd name="connsiteX14" fmla="*/ 4286038 w 7791856"/>
                <a:gd name="connsiteY14" fmla="*/ 458112 h 1458436"/>
                <a:gd name="connsiteX15" fmla="*/ 4821379 w 7791856"/>
                <a:gd name="connsiteY15" fmla="*/ 649013 h 1458436"/>
                <a:gd name="connsiteX16" fmla="*/ 7785709 w 7791856"/>
                <a:gd name="connsiteY16" fmla="*/ 1443761 h 1458436"/>
                <a:gd name="connsiteX17" fmla="*/ 7791743 w 7791856"/>
                <a:gd name="connsiteY17" fmla="*/ 1452314 h 1458436"/>
                <a:gd name="connsiteX18" fmla="*/ 7784467 w 7791856"/>
                <a:gd name="connsiteY18" fmla="*/ 1458436 h 145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1856" h="1458436">
                  <a:moveTo>
                    <a:pt x="7784467" y="1458436"/>
                  </a:moveTo>
                  <a:cubicBezTo>
                    <a:pt x="7784053" y="1458436"/>
                    <a:pt x="7783639" y="1458407"/>
                    <a:pt x="7783166" y="1458318"/>
                  </a:cubicBezTo>
                  <a:cubicBezTo>
                    <a:pt x="6760430" y="1281074"/>
                    <a:pt x="5796405" y="981002"/>
                    <a:pt x="4816813" y="663108"/>
                  </a:cubicBezTo>
                  <a:cubicBezTo>
                    <a:pt x="4651587" y="609473"/>
                    <a:pt x="4471539" y="542676"/>
                    <a:pt x="4280898" y="471970"/>
                  </a:cubicBezTo>
                  <a:cubicBezTo>
                    <a:pt x="3643260" y="235465"/>
                    <a:pt x="2920573" y="-32607"/>
                    <a:pt x="2316466" y="21803"/>
                  </a:cubicBezTo>
                  <a:cubicBezTo>
                    <a:pt x="1808706" y="67549"/>
                    <a:pt x="1495491" y="413804"/>
                    <a:pt x="1192616" y="748655"/>
                  </a:cubicBezTo>
                  <a:cubicBezTo>
                    <a:pt x="876976" y="1097566"/>
                    <a:pt x="550531" y="1458436"/>
                    <a:pt x="7596" y="1458436"/>
                  </a:cubicBezTo>
                  <a:cubicBezTo>
                    <a:pt x="7480" y="1458436"/>
                    <a:pt x="7480" y="1458436"/>
                    <a:pt x="7394" y="1458436"/>
                  </a:cubicBezTo>
                  <a:cubicBezTo>
                    <a:pt x="3321" y="1458436"/>
                    <a:pt x="0" y="1455112"/>
                    <a:pt x="0" y="1451043"/>
                  </a:cubicBezTo>
                  <a:cubicBezTo>
                    <a:pt x="0" y="1446967"/>
                    <a:pt x="3321" y="1443649"/>
                    <a:pt x="7394" y="1443649"/>
                  </a:cubicBezTo>
                  <a:lnTo>
                    <a:pt x="7394" y="1443649"/>
                  </a:lnTo>
                  <a:cubicBezTo>
                    <a:pt x="7451" y="1443649"/>
                    <a:pt x="7538" y="1443649"/>
                    <a:pt x="7596" y="1443649"/>
                  </a:cubicBezTo>
                  <a:cubicBezTo>
                    <a:pt x="544033" y="1443649"/>
                    <a:pt x="853725" y="1101233"/>
                    <a:pt x="1181638" y="738718"/>
                  </a:cubicBezTo>
                  <a:cubicBezTo>
                    <a:pt x="1486454" y="401761"/>
                    <a:pt x="1801602" y="53341"/>
                    <a:pt x="2315135" y="7075"/>
                  </a:cubicBezTo>
                  <a:cubicBezTo>
                    <a:pt x="2922708" y="-47193"/>
                    <a:pt x="3646927" y="221057"/>
                    <a:pt x="4286038" y="458112"/>
                  </a:cubicBezTo>
                  <a:cubicBezTo>
                    <a:pt x="4476538" y="528753"/>
                    <a:pt x="4656437" y="595496"/>
                    <a:pt x="4821379" y="649013"/>
                  </a:cubicBezTo>
                  <a:cubicBezTo>
                    <a:pt x="5800445" y="966794"/>
                    <a:pt x="6763861" y="1266665"/>
                    <a:pt x="7785709" y="1443761"/>
                  </a:cubicBezTo>
                  <a:cubicBezTo>
                    <a:pt x="7789791" y="1444453"/>
                    <a:pt x="7792452" y="1448268"/>
                    <a:pt x="7791743" y="1452314"/>
                  </a:cubicBezTo>
                  <a:cubicBezTo>
                    <a:pt x="7791092" y="1455893"/>
                    <a:pt x="7787957" y="1458436"/>
                    <a:pt x="7784467" y="145843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791EF058-96F8-4438-9FAE-6A5FB75F35B5}"/>
                </a:ext>
              </a:extLst>
            </p:cNvPr>
            <p:cNvSpPr/>
            <p:nvPr/>
          </p:nvSpPr>
          <p:spPr>
            <a:xfrm>
              <a:off x="7093704" y="1532663"/>
              <a:ext cx="7791880" cy="1258283"/>
            </a:xfrm>
            <a:custGeom>
              <a:avLst/>
              <a:gdLst>
                <a:gd name="connsiteX0" fmla="*/ 14470 w 7791880"/>
                <a:gd name="connsiteY0" fmla="*/ 1258278 h 1258283"/>
                <a:gd name="connsiteX1" fmla="*/ 7365 w 7791880"/>
                <a:gd name="connsiteY1" fmla="*/ 1258249 h 1258283"/>
                <a:gd name="connsiteX2" fmla="*/ 0 w 7791880"/>
                <a:gd name="connsiteY2" fmla="*/ 1250831 h 1258283"/>
                <a:gd name="connsiteX3" fmla="*/ 7394 w 7791880"/>
                <a:gd name="connsiteY3" fmla="*/ 1243461 h 1258283"/>
                <a:gd name="connsiteX4" fmla="*/ 7423 w 7791880"/>
                <a:gd name="connsiteY4" fmla="*/ 1243461 h 1258283"/>
                <a:gd name="connsiteX5" fmla="*/ 14441 w 7791880"/>
                <a:gd name="connsiteY5" fmla="*/ 1243491 h 1258283"/>
                <a:gd name="connsiteX6" fmla="*/ 1274696 w 7791880"/>
                <a:gd name="connsiteY6" fmla="*/ 633730 h 1258283"/>
                <a:gd name="connsiteX7" fmla="*/ 2492261 w 7791880"/>
                <a:gd name="connsiteY7" fmla="*/ 8306 h 1258283"/>
                <a:gd name="connsiteX8" fmla="*/ 5690004 w 7791880"/>
                <a:gd name="connsiteY8" fmla="*/ 667516 h 1258283"/>
                <a:gd name="connsiteX9" fmla="*/ 7785532 w 7791880"/>
                <a:gd name="connsiteY9" fmla="*/ 1243550 h 1258283"/>
                <a:gd name="connsiteX10" fmla="*/ 7791802 w 7791880"/>
                <a:gd name="connsiteY10" fmla="*/ 1251985 h 1258283"/>
                <a:gd name="connsiteX11" fmla="*/ 7783344 w 7791880"/>
                <a:gd name="connsiteY11" fmla="*/ 1258166 h 1258283"/>
                <a:gd name="connsiteX12" fmla="*/ 5685354 w 7791880"/>
                <a:gd name="connsiteY12" fmla="*/ 681551 h 1258283"/>
                <a:gd name="connsiteX13" fmla="*/ 2493302 w 7791880"/>
                <a:gd name="connsiteY13" fmla="*/ 23034 h 1258283"/>
                <a:gd name="connsiteX14" fmla="*/ 1284113 w 7791880"/>
                <a:gd name="connsiteY14" fmla="*/ 645134 h 1258283"/>
                <a:gd name="connsiteX15" fmla="*/ 14470 w 7791880"/>
                <a:gd name="connsiteY15" fmla="*/ 1258278 h 125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0" h="1258283">
                  <a:moveTo>
                    <a:pt x="14470" y="1258278"/>
                  </a:moveTo>
                  <a:cubicBezTo>
                    <a:pt x="12073" y="1258278"/>
                    <a:pt x="9762" y="1258249"/>
                    <a:pt x="7365" y="1258249"/>
                  </a:cubicBezTo>
                  <a:cubicBezTo>
                    <a:pt x="3264" y="1258225"/>
                    <a:pt x="-29" y="1254901"/>
                    <a:pt x="0" y="1250831"/>
                  </a:cubicBezTo>
                  <a:cubicBezTo>
                    <a:pt x="29" y="1246756"/>
                    <a:pt x="3321" y="1243461"/>
                    <a:pt x="7394" y="1243461"/>
                  </a:cubicBezTo>
                  <a:lnTo>
                    <a:pt x="7423" y="1243461"/>
                  </a:lnTo>
                  <a:cubicBezTo>
                    <a:pt x="9762" y="1243461"/>
                    <a:pt x="12130" y="1243491"/>
                    <a:pt x="14441" y="1243491"/>
                  </a:cubicBezTo>
                  <a:cubicBezTo>
                    <a:pt x="537881" y="1243491"/>
                    <a:pt x="912383" y="933541"/>
                    <a:pt x="1274696" y="633730"/>
                  </a:cubicBezTo>
                  <a:cubicBezTo>
                    <a:pt x="1625742" y="343240"/>
                    <a:pt x="1988748" y="42849"/>
                    <a:pt x="2492261" y="8306"/>
                  </a:cubicBezTo>
                  <a:cubicBezTo>
                    <a:pt x="3493023" y="-60430"/>
                    <a:pt x="4609823" y="309656"/>
                    <a:pt x="5690004" y="667516"/>
                  </a:cubicBezTo>
                  <a:cubicBezTo>
                    <a:pt x="6428075" y="912053"/>
                    <a:pt x="7125258" y="1143045"/>
                    <a:pt x="7785532" y="1243550"/>
                  </a:cubicBezTo>
                  <a:cubicBezTo>
                    <a:pt x="7789613" y="1244160"/>
                    <a:pt x="7792394" y="1247939"/>
                    <a:pt x="7791802" y="1251985"/>
                  </a:cubicBezTo>
                  <a:cubicBezTo>
                    <a:pt x="7791151" y="1255971"/>
                    <a:pt x="7787425" y="1258917"/>
                    <a:pt x="7783344" y="1258166"/>
                  </a:cubicBezTo>
                  <a:cubicBezTo>
                    <a:pt x="7121828" y="1157454"/>
                    <a:pt x="6424053" y="926290"/>
                    <a:pt x="5685354" y="681551"/>
                  </a:cubicBezTo>
                  <a:cubicBezTo>
                    <a:pt x="4606587" y="324153"/>
                    <a:pt x="3491000" y="-45442"/>
                    <a:pt x="2493302" y="23034"/>
                  </a:cubicBezTo>
                  <a:cubicBezTo>
                    <a:pt x="1994527" y="57293"/>
                    <a:pt x="1633367" y="356122"/>
                    <a:pt x="1284113" y="645134"/>
                  </a:cubicBezTo>
                  <a:cubicBezTo>
                    <a:pt x="919835" y="946566"/>
                    <a:pt x="543109" y="1258278"/>
                    <a:pt x="14470" y="12582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BFB07B37-D5AC-44AC-8E01-70868D76D25E}"/>
                </a:ext>
              </a:extLst>
            </p:cNvPr>
            <p:cNvSpPr/>
            <p:nvPr/>
          </p:nvSpPr>
          <p:spPr>
            <a:xfrm>
              <a:off x="7093703" y="1464177"/>
              <a:ext cx="7791865" cy="1027786"/>
            </a:xfrm>
            <a:custGeom>
              <a:avLst/>
              <a:gdLst>
                <a:gd name="connsiteX0" fmla="*/ 28362 w 7791865"/>
                <a:gd name="connsiteY0" fmla="*/ 1027787 h 1027786"/>
                <a:gd name="connsiteX1" fmla="*/ 7308 w 7791865"/>
                <a:gd name="connsiteY1" fmla="*/ 1027645 h 1027786"/>
                <a:gd name="connsiteX2" fmla="*/ 1 w 7791865"/>
                <a:gd name="connsiteY2" fmla="*/ 1020163 h 1027786"/>
                <a:gd name="connsiteX3" fmla="*/ 7394 w 7791865"/>
                <a:gd name="connsiteY3" fmla="*/ 1012858 h 1027786"/>
                <a:gd name="connsiteX4" fmla="*/ 7481 w 7791865"/>
                <a:gd name="connsiteY4" fmla="*/ 1012858 h 1027786"/>
                <a:gd name="connsiteX5" fmla="*/ 28304 w 7791865"/>
                <a:gd name="connsiteY5" fmla="*/ 1013000 h 1027786"/>
                <a:gd name="connsiteX6" fmla="*/ 1397903 w 7791865"/>
                <a:gd name="connsiteY6" fmla="*/ 515526 h 1027786"/>
                <a:gd name="connsiteX7" fmla="*/ 2695934 w 7791865"/>
                <a:gd name="connsiteY7" fmla="*/ 9470 h 1027786"/>
                <a:gd name="connsiteX8" fmla="*/ 5754671 w 7791865"/>
                <a:gd name="connsiteY8" fmla="*/ 538109 h 1027786"/>
                <a:gd name="connsiteX9" fmla="*/ 7785414 w 7791865"/>
                <a:gd name="connsiteY9" fmla="*/ 1012917 h 1027786"/>
                <a:gd name="connsiteX10" fmla="*/ 7791802 w 7791865"/>
                <a:gd name="connsiteY10" fmla="*/ 1021174 h 1027786"/>
                <a:gd name="connsiteX11" fmla="*/ 7783522 w 7791865"/>
                <a:gd name="connsiteY11" fmla="*/ 1027586 h 1027786"/>
                <a:gd name="connsiteX12" fmla="*/ 5750596 w 7791865"/>
                <a:gd name="connsiteY12" fmla="*/ 552352 h 1027786"/>
                <a:gd name="connsiteX13" fmla="*/ 2696974 w 7791865"/>
                <a:gd name="connsiteY13" fmla="*/ 24203 h 1027786"/>
                <a:gd name="connsiteX14" fmla="*/ 1405385 w 7791865"/>
                <a:gd name="connsiteY14" fmla="*/ 528290 h 1027786"/>
                <a:gd name="connsiteX15" fmla="*/ 28362 w 7791865"/>
                <a:gd name="connsiteY15" fmla="*/ 1027787 h 102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5" h="1027786">
                  <a:moveTo>
                    <a:pt x="28362" y="1027787"/>
                  </a:moveTo>
                  <a:cubicBezTo>
                    <a:pt x="21344" y="1027787"/>
                    <a:pt x="14355" y="1027734"/>
                    <a:pt x="7308" y="1027645"/>
                  </a:cubicBezTo>
                  <a:cubicBezTo>
                    <a:pt x="3207" y="1027586"/>
                    <a:pt x="-57" y="1024238"/>
                    <a:pt x="1" y="1020163"/>
                  </a:cubicBezTo>
                  <a:cubicBezTo>
                    <a:pt x="59" y="1016093"/>
                    <a:pt x="3351" y="1012858"/>
                    <a:pt x="7394" y="1012858"/>
                  </a:cubicBezTo>
                  <a:lnTo>
                    <a:pt x="7481" y="1012858"/>
                  </a:lnTo>
                  <a:cubicBezTo>
                    <a:pt x="14412" y="1012946"/>
                    <a:pt x="21402" y="1013000"/>
                    <a:pt x="28304" y="1013000"/>
                  </a:cubicBezTo>
                  <a:cubicBezTo>
                    <a:pt x="547326" y="1013000"/>
                    <a:pt x="979617" y="760176"/>
                    <a:pt x="1397903" y="515526"/>
                  </a:cubicBezTo>
                  <a:cubicBezTo>
                    <a:pt x="1794872" y="283380"/>
                    <a:pt x="2205362" y="43320"/>
                    <a:pt x="2695934" y="9470"/>
                  </a:cubicBezTo>
                  <a:cubicBezTo>
                    <a:pt x="3665791" y="-57794"/>
                    <a:pt x="4727570" y="245289"/>
                    <a:pt x="5754671" y="538109"/>
                  </a:cubicBezTo>
                  <a:cubicBezTo>
                    <a:pt x="6465872" y="740917"/>
                    <a:pt x="7137680" y="932422"/>
                    <a:pt x="7785414" y="1012917"/>
                  </a:cubicBezTo>
                  <a:cubicBezTo>
                    <a:pt x="7789437" y="1013408"/>
                    <a:pt x="7792335" y="1017105"/>
                    <a:pt x="7791802" y="1021174"/>
                  </a:cubicBezTo>
                  <a:cubicBezTo>
                    <a:pt x="7791270" y="1025190"/>
                    <a:pt x="7788431" y="1027994"/>
                    <a:pt x="7783522" y="1027586"/>
                  </a:cubicBezTo>
                  <a:cubicBezTo>
                    <a:pt x="7134782" y="946949"/>
                    <a:pt x="6431093" y="746341"/>
                    <a:pt x="5750596" y="552352"/>
                  </a:cubicBezTo>
                  <a:cubicBezTo>
                    <a:pt x="4724743" y="259839"/>
                    <a:pt x="3663910" y="-42256"/>
                    <a:pt x="2696974" y="24203"/>
                  </a:cubicBezTo>
                  <a:cubicBezTo>
                    <a:pt x="2209810" y="57847"/>
                    <a:pt x="1800882" y="297014"/>
                    <a:pt x="1405385" y="528290"/>
                  </a:cubicBezTo>
                  <a:cubicBezTo>
                    <a:pt x="985426" y="773898"/>
                    <a:pt x="551283" y="1027787"/>
                    <a:pt x="28362" y="10277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D27AD63C-3C46-42CD-B4A0-04C3ED58B3E0}"/>
                </a:ext>
              </a:extLst>
            </p:cNvPr>
            <p:cNvSpPr/>
            <p:nvPr/>
          </p:nvSpPr>
          <p:spPr>
            <a:xfrm>
              <a:off x="7093702" y="1419680"/>
              <a:ext cx="7791841" cy="773512"/>
            </a:xfrm>
            <a:custGeom>
              <a:avLst/>
              <a:gdLst>
                <a:gd name="connsiteX0" fmla="*/ 53403 w 7791841"/>
                <a:gd name="connsiteY0" fmla="*/ 773513 h 773512"/>
                <a:gd name="connsiteX1" fmla="*/ 7222 w 7791841"/>
                <a:gd name="connsiteY1" fmla="*/ 773022 h 773512"/>
                <a:gd name="connsiteX2" fmla="*/ 2 w 7791841"/>
                <a:gd name="connsiteY2" fmla="*/ 765451 h 773512"/>
                <a:gd name="connsiteX3" fmla="*/ 7569 w 7791841"/>
                <a:gd name="connsiteY3" fmla="*/ 758235 h 773512"/>
                <a:gd name="connsiteX4" fmla="*/ 53345 w 7791841"/>
                <a:gd name="connsiteY4" fmla="*/ 758726 h 773512"/>
                <a:gd name="connsiteX5" fmla="*/ 1519407 w 7791841"/>
                <a:gd name="connsiteY5" fmla="*/ 383500 h 773512"/>
                <a:gd name="connsiteX6" fmla="*/ 2915807 w 7791841"/>
                <a:gd name="connsiteY6" fmla="*/ 4814 h 773512"/>
                <a:gd name="connsiteX7" fmla="*/ 5778355 w 7791841"/>
                <a:gd name="connsiteY7" fmla="*/ 396181 h 773512"/>
                <a:gd name="connsiteX8" fmla="*/ 7785179 w 7791841"/>
                <a:gd name="connsiteY8" fmla="*/ 758265 h 773512"/>
                <a:gd name="connsiteX9" fmla="*/ 7791803 w 7791841"/>
                <a:gd name="connsiteY9" fmla="*/ 766291 h 773512"/>
                <a:gd name="connsiteX10" fmla="*/ 7783759 w 7791841"/>
                <a:gd name="connsiteY10" fmla="*/ 772992 h 773512"/>
                <a:gd name="connsiteX11" fmla="*/ 5775120 w 7791841"/>
                <a:gd name="connsiteY11" fmla="*/ 410619 h 773512"/>
                <a:gd name="connsiteX12" fmla="*/ 2916440 w 7791841"/>
                <a:gd name="connsiteY12" fmla="*/ 19601 h 773512"/>
                <a:gd name="connsiteX13" fmla="*/ 1524866 w 7791841"/>
                <a:gd name="connsiteY13" fmla="*/ 397222 h 773512"/>
                <a:gd name="connsiteX14" fmla="*/ 53403 w 7791841"/>
                <a:gd name="connsiteY14" fmla="*/ 773513 h 7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41" h="773512">
                  <a:moveTo>
                    <a:pt x="53403" y="773513"/>
                  </a:moveTo>
                  <a:cubicBezTo>
                    <a:pt x="38009" y="773513"/>
                    <a:pt x="22702" y="773336"/>
                    <a:pt x="7222" y="773022"/>
                  </a:cubicBezTo>
                  <a:cubicBezTo>
                    <a:pt x="3150" y="772933"/>
                    <a:pt x="-85" y="769556"/>
                    <a:pt x="2" y="765451"/>
                  </a:cubicBezTo>
                  <a:cubicBezTo>
                    <a:pt x="117" y="761382"/>
                    <a:pt x="3352" y="757744"/>
                    <a:pt x="7569" y="758235"/>
                  </a:cubicBezTo>
                  <a:cubicBezTo>
                    <a:pt x="22818" y="758548"/>
                    <a:pt x="38154" y="758726"/>
                    <a:pt x="53345" y="758726"/>
                  </a:cubicBezTo>
                  <a:cubicBezTo>
                    <a:pt x="574851" y="758726"/>
                    <a:pt x="1054766" y="568049"/>
                    <a:pt x="1519407" y="383500"/>
                  </a:cubicBezTo>
                  <a:cubicBezTo>
                    <a:pt x="1961636" y="207817"/>
                    <a:pt x="2418907" y="26155"/>
                    <a:pt x="2915807" y="4814"/>
                  </a:cubicBezTo>
                  <a:cubicBezTo>
                    <a:pt x="3851293" y="-35448"/>
                    <a:pt x="4831170" y="183992"/>
                    <a:pt x="5778355" y="396181"/>
                  </a:cubicBezTo>
                  <a:cubicBezTo>
                    <a:pt x="6441977" y="544863"/>
                    <a:pt x="7128158" y="698566"/>
                    <a:pt x="7785179" y="758265"/>
                  </a:cubicBezTo>
                  <a:cubicBezTo>
                    <a:pt x="7789201" y="758637"/>
                    <a:pt x="7792217" y="762222"/>
                    <a:pt x="7791803" y="766291"/>
                  </a:cubicBezTo>
                  <a:cubicBezTo>
                    <a:pt x="7791449" y="770366"/>
                    <a:pt x="7787722" y="773365"/>
                    <a:pt x="7783759" y="772992"/>
                  </a:cubicBezTo>
                  <a:cubicBezTo>
                    <a:pt x="7125910" y="713205"/>
                    <a:pt x="6439197" y="559390"/>
                    <a:pt x="5775120" y="410619"/>
                  </a:cubicBezTo>
                  <a:cubicBezTo>
                    <a:pt x="4828946" y="198631"/>
                    <a:pt x="3850660" y="-20632"/>
                    <a:pt x="2916440" y="19601"/>
                  </a:cubicBezTo>
                  <a:cubicBezTo>
                    <a:pt x="2422054" y="40829"/>
                    <a:pt x="1965966" y="222001"/>
                    <a:pt x="1524866" y="397222"/>
                  </a:cubicBezTo>
                  <a:cubicBezTo>
                    <a:pt x="1058984" y="582292"/>
                    <a:pt x="577623" y="773513"/>
                    <a:pt x="53403" y="7735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1D2C6D17-33EA-45FD-84EC-22A39499AF2C}"/>
                </a:ext>
              </a:extLst>
            </p:cNvPr>
            <p:cNvSpPr/>
            <p:nvPr/>
          </p:nvSpPr>
          <p:spPr>
            <a:xfrm>
              <a:off x="7093714" y="1379729"/>
              <a:ext cx="7791863" cy="513847"/>
            </a:xfrm>
            <a:custGeom>
              <a:avLst/>
              <a:gdLst>
                <a:gd name="connsiteX0" fmla="*/ 7383 w 7791863"/>
                <a:gd name="connsiteY0" fmla="*/ 513848 h 513847"/>
                <a:gd name="connsiteX1" fmla="*/ 19 w 7791863"/>
                <a:gd name="connsiteY1" fmla="*/ 506951 h 513847"/>
                <a:gd name="connsiteX2" fmla="*/ 6892 w 7791863"/>
                <a:gd name="connsiteY2" fmla="*/ 499090 h 513847"/>
                <a:gd name="connsiteX3" fmla="*/ 1475034 w 7791863"/>
                <a:gd name="connsiteY3" fmla="*/ 254299 h 513847"/>
                <a:gd name="connsiteX4" fmla="*/ 3140979 w 7791863"/>
                <a:gd name="connsiteY4" fmla="*/ 1705 h 513847"/>
                <a:gd name="connsiteX5" fmla="*/ 5785737 w 7791863"/>
                <a:gd name="connsiteY5" fmla="*/ 256523 h 513847"/>
                <a:gd name="connsiteX6" fmla="*/ 7784871 w 7791863"/>
                <a:gd name="connsiteY6" fmla="*/ 499061 h 513847"/>
                <a:gd name="connsiteX7" fmla="*/ 7791851 w 7791863"/>
                <a:gd name="connsiteY7" fmla="*/ 506862 h 513847"/>
                <a:gd name="connsiteX8" fmla="*/ 7784043 w 7791863"/>
                <a:gd name="connsiteY8" fmla="*/ 513848 h 513847"/>
                <a:gd name="connsiteX9" fmla="*/ 5783483 w 7791863"/>
                <a:gd name="connsiteY9" fmla="*/ 271132 h 513847"/>
                <a:gd name="connsiteX10" fmla="*/ 3141269 w 7791863"/>
                <a:gd name="connsiteY10" fmla="*/ 16492 h 513847"/>
                <a:gd name="connsiteX11" fmla="*/ 1478180 w 7791863"/>
                <a:gd name="connsiteY11" fmla="*/ 268737 h 513847"/>
                <a:gd name="connsiteX12" fmla="*/ 7874 w 7791863"/>
                <a:gd name="connsiteY12" fmla="*/ 513824 h 513847"/>
                <a:gd name="connsiteX13" fmla="*/ 7383 w 7791863"/>
                <a:gd name="connsiteY13" fmla="*/ 513848 h 5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3" h="513847">
                  <a:moveTo>
                    <a:pt x="7383" y="513848"/>
                  </a:moveTo>
                  <a:cubicBezTo>
                    <a:pt x="3513" y="513848"/>
                    <a:pt x="250" y="510849"/>
                    <a:pt x="19" y="506951"/>
                  </a:cubicBezTo>
                  <a:cubicBezTo>
                    <a:pt x="-270" y="502876"/>
                    <a:pt x="2820" y="499351"/>
                    <a:pt x="6892" y="499090"/>
                  </a:cubicBezTo>
                  <a:cubicBezTo>
                    <a:pt x="507517" y="466600"/>
                    <a:pt x="999362" y="358672"/>
                    <a:pt x="1475034" y="254299"/>
                  </a:cubicBezTo>
                  <a:cubicBezTo>
                    <a:pt x="2013870" y="136055"/>
                    <a:pt x="2571043" y="13777"/>
                    <a:pt x="3140979" y="1705"/>
                  </a:cubicBezTo>
                  <a:cubicBezTo>
                    <a:pt x="4020783" y="-17039"/>
                    <a:pt x="4918148" y="122049"/>
                    <a:pt x="5785737" y="256523"/>
                  </a:cubicBezTo>
                  <a:cubicBezTo>
                    <a:pt x="6441728" y="358151"/>
                    <a:pt x="7120043" y="463282"/>
                    <a:pt x="7784871" y="499061"/>
                  </a:cubicBezTo>
                  <a:cubicBezTo>
                    <a:pt x="7788893" y="499297"/>
                    <a:pt x="7792087" y="502787"/>
                    <a:pt x="7791851" y="506862"/>
                  </a:cubicBezTo>
                  <a:cubicBezTo>
                    <a:pt x="7791614" y="510902"/>
                    <a:pt x="7788243" y="513676"/>
                    <a:pt x="7784043" y="513848"/>
                  </a:cubicBezTo>
                  <a:cubicBezTo>
                    <a:pt x="7118564" y="478010"/>
                    <a:pt x="6439836" y="372826"/>
                    <a:pt x="5783483" y="271132"/>
                  </a:cubicBezTo>
                  <a:cubicBezTo>
                    <a:pt x="4916532" y="136777"/>
                    <a:pt x="4020552" y="-1992"/>
                    <a:pt x="3141269" y="16492"/>
                  </a:cubicBezTo>
                  <a:cubicBezTo>
                    <a:pt x="2572805" y="28535"/>
                    <a:pt x="2016349" y="150641"/>
                    <a:pt x="1478180" y="268737"/>
                  </a:cubicBezTo>
                  <a:cubicBezTo>
                    <a:pt x="1002018" y="373228"/>
                    <a:pt x="509596" y="481275"/>
                    <a:pt x="7874" y="513824"/>
                  </a:cubicBezTo>
                  <a:cubicBezTo>
                    <a:pt x="7701" y="513848"/>
                    <a:pt x="7528" y="513848"/>
                    <a:pt x="7383" y="5138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F541B014-F933-4F1E-8427-126D3D8D99BA}"/>
                </a:ext>
              </a:extLst>
            </p:cNvPr>
            <p:cNvSpPr/>
            <p:nvPr/>
          </p:nvSpPr>
          <p:spPr>
            <a:xfrm>
              <a:off x="7093703" y="1332083"/>
              <a:ext cx="7791862" cy="262374"/>
            </a:xfrm>
            <a:custGeom>
              <a:avLst/>
              <a:gdLst>
                <a:gd name="connsiteX0" fmla="*/ 7394 w 7791862"/>
                <a:gd name="connsiteY0" fmla="*/ 262375 h 262374"/>
                <a:gd name="connsiteX1" fmla="*/ 1 w 7791862"/>
                <a:gd name="connsiteY1" fmla="*/ 255099 h 262374"/>
                <a:gd name="connsiteX2" fmla="*/ 7279 w 7791862"/>
                <a:gd name="connsiteY2" fmla="*/ 247588 h 262374"/>
                <a:gd name="connsiteX3" fmla="*/ 1631723 w 7791862"/>
                <a:gd name="connsiteY3" fmla="*/ 124500 h 262374"/>
                <a:gd name="connsiteX4" fmla="*/ 3360803 w 7791862"/>
                <a:gd name="connsiteY4" fmla="*/ 223 h 262374"/>
                <a:gd name="connsiteX5" fmla="*/ 5727410 w 7791862"/>
                <a:gd name="connsiteY5" fmla="*/ 124671 h 262374"/>
                <a:gd name="connsiteX6" fmla="*/ 7784587 w 7791862"/>
                <a:gd name="connsiteY6" fmla="*/ 247588 h 262374"/>
                <a:gd name="connsiteX7" fmla="*/ 7791862 w 7791862"/>
                <a:gd name="connsiteY7" fmla="*/ 255099 h 262374"/>
                <a:gd name="connsiteX8" fmla="*/ 7784468 w 7791862"/>
                <a:gd name="connsiteY8" fmla="*/ 262375 h 262374"/>
                <a:gd name="connsiteX9" fmla="*/ 7784350 w 7791862"/>
                <a:gd name="connsiteY9" fmla="*/ 262375 h 262374"/>
                <a:gd name="connsiteX10" fmla="*/ 5726221 w 7791862"/>
                <a:gd name="connsiteY10" fmla="*/ 139429 h 262374"/>
                <a:gd name="connsiteX11" fmla="*/ 3439997 w 7791862"/>
                <a:gd name="connsiteY11" fmla="*/ 14779 h 262374"/>
                <a:gd name="connsiteX12" fmla="*/ 3360863 w 7791862"/>
                <a:gd name="connsiteY12" fmla="*/ 15010 h 262374"/>
                <a:gd name="connsiteX13" fmla="*/ 1633255 w 7791862"/>
                <a:gd name="connsiteY13" fmla="*/ 139198 h 262374"/>
                <a:gd name="connsiteX14" fmla="*/ 7510 w 7791862"/>
                <a:gd name="connsiteY14" fmla="*/ 262375 h 262374"/>
                <a:gd name="connsiteX15" fmla="*/ 7394 w 7791862"/>
                <a:gd name="connsiteY15" fmla="*/ 262375 h 2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2" h="262374">
                  <a:moveTo>
                    <a:pt x="7394" y="262375"/>
                  </a:moveTo>
                  <a:cubicBezTo>
                    <a:pt x="3380" y="262375"/>
                    <a:pt x="59" y="259139"/>
                    <a:pt x="1" y="255099"/>
                  </a:cubicBezTo>
                  <a:cubicBezTo>
                    <a:pt x="-57" y="251024"/>
                    <a:pt x="3178" y="247676"/>
                    <a:pt x="7279" y="247588"/>
                  </a:cubicBezTo>
                  <a:cubicBezTo>
                    <a:pt x="552727" y="238088"/>
                    <a:pt x="1101268" y="180354"/>
                    <a:pt x="1631723" y="124500"/>
                  </a:cubicBezTo>
                  <a:cubicBezTo>
                    <a:pt x="2196147" y="65061"/>
                    <a:pt x="2779806" y="3630"/>
                    <a:pt x="3360803" y="223"/>
                  </a:cubicBezTo>
                  <a:cubicBezTo>
                    <a:pt x="4151163" y="-4314"/>
                    <a:pt x="4952813" y="61217"/>
                    <a:pt x="5727410" y="124671"/>
                  </a:cubicBezTo>
                  <a:cubicBezTo>
                    <a:pt x="6400868" y="179833"/>
                    <a:pt x="7097281" y="236876"/>
                    <a:pt x="7784587" y="247588"/>
                  </a:cubicBezTo>
                  <a:cubicBezTo>
                    <a:pt x="7788668" y="247647"/>
                    <a:pt x="7791921" y="251024"/>
                    <a:pt x="7791862" y="255099"/>
                  </a:cubicBezTo>
                  <a:cubicBezTo>
                    <a:pt x="7791802" y="259139"/>
                    <a:pt x="7788490" y="262375"/>
                    <a:pt x="7784468" y="262375"/>
                  </a:cubicBezTo>
                  <a:cubicBezTo>
                    <a:pt x="7784409" y="262375"/>
                    <a:pt x="7784409" y="262375"/>
                    <a:pt x="7784350" y="262375"/>
                  </a:cubicBezTo>
                  <a:cubicBezTo>
                    <a:pt x="7096572" y="251663"/>
                    <a:pt x="6399921" y="194591"/>
                    <a:pt x="5726221" y="139429"/>
                  </a:cubicBezTo>
                  <a:cubicBezTo>
                    <a:pt x="4977798" y="78115"/>
                    <a:pt x="4204651" y="14779"/>
                    <a:pt x="3439997" y="14779"/>
                  </a:cubicBezTo>
                  <a:cubicBezTo>
                    <a:pt x="3413599" y="14779"/>
                    <a:pt x="3387261" y="14868"/>
                    <a:pt x="3360863" y="15010"/>
                  </a:cubicBezTo>
                  <a:cubicBezTo>
                    <a:pt x="2780640" y="18387"/>
                    <a:pt x="2197330" y="79819"/>
                    <a:pt x="1633255" y="139198"/>
                  </a:cubicBezTo>
                  <a:cubicBezTo>
                    <a:pt x="1102480" y="195081"/>
                    <a:pt x="553651" y="252875"/>
                    <a:pt x="7510" y="262375"/>
                  </a:cubicBezTo>
                  <a:cubicBezTo>
                    <a:pt x="7481" y="262375"/>
                    <a:pt x="7423" y="262375"/>
                    <a:pt x="7394" y="26237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D5E28A62-1E87-48AD-8755-4382EC34A428}"/>
                </a:ext>
              </a:extLst>
            </p:cNvPr>
            <p:cNvSpPr/>
            <p:nvPr/>
          </p:nvSpPr>
          <p:spPr>
            <a:xfrm>
              <a:off x="7093702" y="1280550"/>
              <a:ext cx="7791863" cy="56001"/>
            </a:xfrm>
            <a:custGeom>
              <a:avLst/>
              <a:gdLst>
                <a:gd name="connsiteX0" fmla="*/ 3852393 w 7791863"/>
                <a:gd name="connsiteY0" fmla="*/ 56002 h 56001"/>
                <a:gd name="connsiteX1" fmla="*/ 7222 w 7791863"/>
                <a:gd name="connsiteY1" fmla="*/ 14787 h 56001"/>
                <a:gd name="connsiteX2" fmla="*/ 2 w 7791863"/>
                <a:gd name="connsiteY2" fmla="*/ 7222 h 56001"/>
                <a:gd name="connsiteX3" fmla="*/ 7395 w 7791863"/>
                <a:gd name="connsiteY3" fmla="*/ 0 h 56001"/>
                <a:gd name="connsiteX4" fmla="*/ 7569 w 7791863"/>
                <a:gd name="connsiteY4" fmla="*/ 0 h 56001"/>
                <a:gd name="connsiteX5" fmla="*/ 7784292 w 7791863"/>
                <a:gd name="connsiteY5" fmla="*/ 0 h 56001"/>
                <a:gd name="connsiteX6" fmla="*/ 7791863 w 7791863"/>
                <a:gd name="connsiteY6" fmla="*/ 7252 h 56001"/>
                <a:gd name="connsiteX7" fmla="*/ 7784646 w 7791863"/>
                <a:gd name="connsiteY7" fmla="*/ 14787 h 56001"/>
                <a:gd name="connsiteX8" fmla="*/ 3852393 w 7791863"/>
                <a:gd name="connsiteY8" fmla="*/ 56002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63" h="56001">
                  <a:moveTo>
                    <a:pt x="3852393" y="56002"/>
                  </a:moveTo>
                  <a:cubicBezTo>
                    <a:pt x="2552973" y="56002"/>
                    <a:pt x="1268517" y="42250"/>
                    <a:pt x="7222" y="14787"/>
                  </a:cubicBezTo>
                  <a:cubicBezTo>
                    <a:pt x="3150" y="14698"/>
                    <a:pt x="-85" y="11321"/>
                    <a:pt x="2" y="7222"/>
                  </a:cubicBezTo>
                  <a:cubicBezTo>
                    <a:pt x="88" y="3206"/>
                    <a:pt x="3381" y="0"/>
                    <a:pt x="7395" y="0"/>
                  </a:cubicBezTo>
                  <a:cubicBezTo>
                    <a:pt x="7453" y="0"/>
                    <a:pt x="7511" y="0"/>
                    <a:pt x="7569" y="0"/>
                  </a:cubicBezTo>
                  <a:cubicBezTo>
                    <a:pt x="2529639" y="54961"/>
                    <a:pt x="5146117" y="54961"/>
                    <a:pt x="7784292" y="0"/>
                  </a:cubicBezTo>
                  <a:cubicBezTo>
                    <a:pt x="7789083" y="402"/>
                    <a:pt x="7791803" y="3176"/>
                    <a:pt x="7791863" y="7252"/>
                  </a:cubicBezTo>
                  <a:cubicBezTo>
                    <a:pt x="7791922" y="11321"/>
                    <a:pt x="7788669" y="14698"/>
                    <a:pt x="7784646" y="14787"/>
                  </a:cubicBezTo>
                  <a:cubicBezTo>
                    <a:pt x="6465577" y="42250"/>
                    <a:pt x="5151488" y="56002"/>
                    <a:pt x="3852393" y="560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787379CD-22EC-4E16-8B75-D5C39F7C66AE}"/>
                </a:ext>
              </a:extLst>
            </p:cNvPr>
            <p:cNvSpPr/>
            <p:nvPr/>
          </p:nvSpPr>
          <p:spPr>
            <a:xfrm>
              <a:off x="7093695" y="981431"/>
              <a:ext cx="7791877" cy="115292"/>
            </a:xfrm>
            <a:custGeom>
              <a:avLst/>
              <a:gdLst>
                <a:gd name="connsiteX0" fmla="*/ 3903576 w 7791877"/>
                <a:gd name="connsiteY0" fmla="*/ 115292 h 115292"/>
                <a:gd name="connsiteX1" fmla="*/ 7027 w 7791877"/>
                <a:gd name="connsiteY1" fmla="*/ 14787 h 115292"/>
                <a:gd name="connsiteX2" fmla="*/ 9 w 7791877"/>
                <a:gd name="connsiteY2" fmla="*/ 7015 h 115292"/>
                <a:gd name="connsiteX3" fmla="*/ 7778 w 7791877"/>
                <a:gd name="connsiteY3" fmla="*/ 0 h 115292"/>
                <a:gd name="connsiteX4" fmla="*/ 7784063 w 7791877"/>
                <a:gd name="connsiteY4" fmla="*/ 0 h 115292"/>
                <a:gd name="connsiteX5" fmla="*/ 7784477 w 7791877"/>
                <a:gd name="connsiteY5" fmla="*/ 0 h 115292"/>
                <a:gd name="connsiteX6" fmla="*/ 7791870 w 7791877"/>
                <a:gd name="connsiteY6" fmla="*/ 7015 h 115292"/>
                <a:gd name="connsiteX7" fmla="*/ 7784890 w 7791877"/>
                <a:gd name="connsiteY7" fmla="*/ 14787 h 115292"/>
                <a:gd name="connsiteX8" fmla="*/ 3903576 w 7791877"/>
                <a:gd name="connsiteY8" fmla="*/ 115292 h 1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77" h="115292">
                  <a:moveTo>
                    <a:pt x="3903576" y="115292"/>
                  </a:moveTo>
                  <a:cubicBezTo>
                    <a:pt x="2613341" y="115292"/>
                    <a:pt x="1320540" y="81790"/>
                    <a:pt x="7027" y="14787"/>
                  </a:cubicBezTo>
                  <a:cubicBezTo>
                    <a:pt x="2955" y="14556"/>
                    <a:pt x="-193" y="11090"/>
                    <a:pt x="9" y="7015"/>
                  </a:cubicBezTo>
                  <a:cubicBezTo>
                    <a:pt x="240" y="2946"/>
                    <a:pt x="3822" y="201"/>
                    <a:pt x="7778" y="0"/>
                  </a:cubicBezTo>
                  <a:cubicBezTo>
                    <a:pt x="2634369" y="134007"/>
                    <a:pt x="5178042" y="134007"/>
                    <a:pt x="7784063" y="0"/>
                  </a:cubicBezTo>
                  <a:cubicBezTo>
                    <a:pt x="7784240" y="0"/>
                    <a:pt x="7784359" y="0"/>
                    <a:pt x="7784477" y="0"/>
                  </a:cubicBezTo>
                  <a:cubicBezTo>
                    <a:pt x="7788380" y="0"/>
                    <a:pt x="7791634" y="3058"/>
                    <a:pt x="7791870" y="7015"/>
                  </a:cubicBezTo>
                  <a:cubicBezTo>
                    <a:pt x="7792047" y="11090"/>
                    <a:pt x="7788913" y="14556"/>
                    <a:pt x="7784890" y="14787"/>
                  </a:cubicBezTo>
                  <a:cubicBezTo>
                    <a:pt x="6481555" y="81790"/>
                    <a:pt x="5193840" y="115292"/>
                    <a:pt x="3903576" y="11529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4B774183-9E64-4B8F-8337-8832481EF117}"/>
                </a:ext>
              </a:extLst>
            </p:cNvPr>
            <p:cNvSpPr/>
            <p:nvPr/>
          </p:nvSpPr>
          <p:spPr>
            <a:xfrm>
              <a:off x="7093714" y="682286"/>
              <a:ext cx="7791870" cy="359647"/>
            </a:xfrm>
            <a:custGeom>
              <a:avLst/>
              <a:gdLst>
                <a:gd name="connsiteX0" fmla="*/ 3919846 w 7791870"/>
                <a:gd name="connsiteY0" fmla="*/ 359648 h 359647"/>
                <a:gd name="connsiteX1" fmla="*/ 3881057 w 7791870"/>
                <a:gd name="connsiteY1" fmla="*/ 359559 h 359647"/>
                <a:gd name="connsiteX2" fmla="*/ 1543220 w 7791870"/>
                <a:gd name="connsiteY2" fmla="*/ 171491 h 359647"/>
                <a:gd name="connsiteX3" fmla="*/ 6864 w 7791870"/>
                <a:gd name="connsiteY3" fmla="*/ 14777 h 359647"/>
                <a:gd name="connsiteX4" fmla="*/ 19 w 7791870"/>
                <a:gd name="connsiteY4" fmla="*/ 6892 h 359647"/>
                <a:gd name="connsiteX5" fmla="*/ 7903 w 7791870"/>
                <a:gd name="connsiteY5" fmla="*/ 49 h 359647"/>
                <a:gd name="connsiteX6" fmla="*/ 1544983 w 7791870"/>
                <a:gd name="connsiteY6" fmla="*/ 156786 h 359647"/>
                <a:gd name="connsiteX7" fmla="*/ 3881116 w 7791870"/>
                <a:gd name="connsiteY7" fmla="*/ 344772 h 359647"/>
                <a:gd name="connsiteX8" fmla="*/ 6289894 w 7791870"/>
                <a:gd name="connsiteY8" fmla="*/ 155083 h 359647"/>
                <a:gd name="connsiteX9" fmla="*/ 7783925 w 7791870"/>
                <a:gd name="connsiteY9" fmla="*/ 49 h 359647"/>
                <a:gd name="connsiteX10" fmla="*/ 7791851 w 7791870"/>
                <a:gd name="connsiteY10" fmla="*/ 6892 h 359647"/>
                <a:gd name="connsiteX11" fmla="*/ 7784990 w 7791870"/>
                <a:gd name="connsiteY11" fmla="*/ 14777 h 359647"/>
                <a:gd name="connsiteX12" fmla="*/ 6291669 w 7791870"/>
                <a:gd name="connsiteY12" fmla="*/ 169758 h 359647"/>
                <a:gd name="connsiteX13" fmla="*/ 3919846 w 7791870"/>
                <a:gd name="connsiteY13" fmla="*/ 359648 h 3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70" h="359647">
                  <a:moveTo>
                    <a:pt x="3919846" y="359648"/>
                  </a:moveTo>
                  <a:cubicBezTo>
                    <a:pt x="3906875" y="359648"/>
                    <a:pt x="3893998" y="359618"/>
                    <a:pt x="3881057" y="359559"/>
                  </a:cubicBezTo>
                  <a:cubicBezTo>
                    <a:pt x="3103231" y="356383"/>
                    <a:pt x="2310186" y="262378"/>
                    <a:pt x="1543220" y="171491"/>
                  </a:cubicBezTo>
                  <a:cubicBezTo>
                    <a:pt x="1038986" y="111704"/>
                    <a:pt x="517568" y="49899"/>
                    <a:pt x="6864" y="14777"/>
                  </a:cubicBezTo>
                  <a:cubicBezTo>
                    <a:pt x="2791" y="14517"/>
                    <a:pt x="-270" y="10968"/>
                    <a:pt x="19" y="6892"/>
                  </a:cubicBezTo>
                  <a:cubicBezTo>
                    <a:pt x="308" y="2823"/>
                    <a:pt x="3918" y="-442"/>
                    <a:pt x="7903" y="49"/>
                  </a:cubicBezTo>
                  <a:cubicBezTo>
                    <a:pt x="518925" y="35171"/>
                    <a:pt x="1040547" y="97005"/>
                    <a:pt x="1544983" y="156786"/>
                  </a:cubicBezTo>
                  <a:cubicBezTo>
                    <a:pt x="2311517" y="247650"/>
                    <a:pt x="3104130" y="341596"/>
                    <a:pt x="3881116" y="344772"/>
                  </a:cubicBezTo>
                  <a:cubicBezTo>
                    <a:pt x="4676763" y="348155"/>
                    <a:pt x="5497039" y="249927"/>
                    <a:pt x="6289894" y="155083"/>
                  </a:cubicBezTo>
                  <a:cubicBezTo>
                    <a:pt x="6781418" y="96283"/>
                    <a:pt x="7289681" y="35461"/>
                    <a:pt x="7783925" y="49"/>
                  </a:cubicBezTo>
                  <a:cubicBezTo>
                    <a:pt x="7788065" y="-383"/>
                    <a:pt x="7791555" y="2823"/>
                    <a:pt x="7791851" y="6892"/>
                  </a:cubicBezTo>
                  <a:cubicBezTo>
                    <a:pt x="7792146" y="10968"/>
                    <a:pt x="7789071" y="14493"/>
                    <a:pt x="7784990" y="14777"/>
                  </a:cubicBezTo>
                  <a:cubicBezTo>
                    <a:pt x="7291100" y="50189"/>
                    <a:pt x="6783015" y="110982"/>
                    <a:pt x="6291669" y="169758"/>
                  </a:cubicBezTo>
                  <a:cubicBezTo>
                    <a:pt x="5511253" y="263129"/>
                    <a:pt x="4704657" y="359648"/>
                    <a:pt x="3919846" y="3596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C0E73718-6C96-43F0-ABB2-A229B6F7E458}"/>
                </a:ext>
              </a:extLst>
            </p:cNvPr>
            <p:cNvSpPr/>
            <p:nvPr/>
          </p:nvSpPr>
          <p:spPr>
            <a:xfrm>
              <a:off x="7093710" y="383063"/>
              <a:ext cx="7791874" cy="463952"/>
            </a:xfrm>
            <a:custGeom>
              <a:avLst/>
              <a:gdLst>
                <a:gd name="connsiteX0" fmla="*/ 3987575 w 7791874"/>
                <a:gd name="connsiteY0" fmla="*/ 463953 h 463952"/>
                <a:gd name="connsiteX1" fmla="*/ 3972669 w 7791874"/>
                <a:gd name="connsiteY1" fmla="*/ 463923 h 463952"/>
                <a:gd name="connsiteX2" fmla="*/ 1675474 w 7791874"/>
                <a:gd name="connsiteY2" fmla="*/ 226810 h 463952"/>
                <a:gd name="connsiteX3" fmla="*/ 6839 w 7791874"/>
                <a:gd name="connsiteY3" fmla="*/ 14881 h 463952"/>
                <a:gd name="connsiteX4" fmla="*/ 23 w 7791874"/>
                <a:gd name="connsiteY4" fmla="*/ 6968 h 463952"/>
                <a:gd name="connsiteX5" fmla="*/ 7936 w 7791874"/>
                <a:gd name="connsiteY5" fmla="*/ 151 h 463952"/>
                <a:gd name="connsiteX6" fmla="*/ 1677722 w 7791874"/>
                <a:gd name="connsiteY6" fmla="*/ 212196 h 463952"/>
                <a:gd name="connsiteX7" fmla="*/ 3972728 w 7791874"/>
                <a:gd name="connsiteY7" fmla="*/ 449136 h 463952"/>
                <a:gd name="connsiteX8" fmla="*/ 3987575 w 7791874"/>
                <a:gd name="connsiteY8" fmla="*/ 449166 h 463952"/>
                <a:gd name="connsiteX9" fmla="*/ 6194669 w 7791874"/>
                <a:gd name="connsiteY9" fmla="*/ 211763 h 463952"/>
                <a:gd name="connsiteX10" fmla="*/ 7783869 w 7791874"/>
                <a:gd name="connsiteY10" fmla="*/ 151 h 463952"/>
                <a:gd name="connsiteX11" fmla="*/ 7784461 w 7791874"/>
                <a:gd name="connsiteY11" fmla="*/ 122 h 463952"/>
                <a:gd name="connsiteX12" fmla="*/ 7791855 w 7791874"/>
                <a:gd name="connsiteY12" fmla="*/ 6939 h 463952"/>
                <a:gd name="connsiteX13" fmla="*/ 7785052 w 7791874"/>
                <a:gd name="connsiteY13" fmla="*/ 14881 h 463952"/>
                <a:gd name="connsiteX14" fmla="*/ 6197035 w 7791874"/>
                <a:gd name="connsiteY14" fmla="*/ 226377 h 463952"/>
                <a:gd name="connsiteX15" fmla="*/ 3987575 w 7791874"/>
                <a:gd name="connsiteY15" fmla="*/ 463953 h 46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4" h="463952">
                  <a:moveTo>
                    <a:pt x="3987575" y="463953"/>
                  </a:moveTo>
                  <a:cubicBezTo>
                    <a:pt x="3982576" y="463953"/>
                    <a:pt x="3977697" y="463923"/>
                    <a:pt x="3972669" y="463923"/>
                  </a:cubicBezTo>
                  <a:cubicBezTo>
                    <a:pt x="3205621" y="462190"/>
                    <a:pt x="2427736" y="342539"/>
                    <a:pt x="1675474" y="226810"/>
                  </a:cubicBezTo>
                  <a:cubicBezTo>
                    <a:pt x="1128523" y="142651"/>
                    <a:pt x="562944" y="55661"/>
                    <a:pt x="6839" y="14881"/>
                  </a:cubicBezTo>
                  <a:cubicBezTo>
                    <a:pt x="2766" y="14592"/>
                    <a:pt x="-295" y="11040"/>
                    <a:pt x="23" y="6968"/>
                  </a:cubicBezTo>
                  <a:cubicBezTo>
                    <a:pt x="340" y="2895"/>
                    <a:pt x="3084" y="-801"/>
                    <a:pt x="7936" y="151"/>
                  </a:cubicBezTo>
                  <a:cubicBezTo>
                    <a:pt x="564619" y="40961"/>
                    <a:pt x="1130486" y="128008"/>
                    <a:pt x="1677722" y="212196"/>
                  </a:cubicBezTo>
                  <a:cubicBezTo>
                    <a:pt x="2429439" y="327834"/>
                    <a:pt x="3206774" y="447403"/>
                    <a:pt x="3972728" y="449136"/>
                  </a:cubicBezTo>
                  <a:cubicBezTo>
                    <a:pt x="3977668" y="449136"/>
                    <a:pt x="3982636" y="449166"/>
                    <a:pt x="3987575" y="449166"/>
                  </a:cubicBezTo>
                  <a:cubicBezTo>
                    <a:pt x="4720637" y="449166"/>
                    <a:pt x="5469894" y="328503"/>
                    <a:pt x="6194669" y="211763"/>
                  </a:cubicBezTo>
                  <a:cubicBezTo>
                    <a:pt x="6716654" y="127719"/>
                    <a:pt x="7256384" y="40787"/>
                    <a:pt x="7783869" y="151"/>
                  </a:cubicBezTo>
                  <a:cubicBezTo>
                    <a:pt x="7784106" y="122"/>
                    <a:pt x="7784284" y="122"/>
                    <a:pt x="7784461" y="122"/>
                  </a:cubicBezTo>
                  <a:cubicBezTo>
                    <a:pt x="7788247" y="122"/>
                    <a:pt x="7791499" y="3069"/>
                    <a:pt x="7791855" y="6939"/>
                  </a:cubicBezTo>
                  <a:cubicBezTo>
                    <a:pt x="7792150" y="11011"/>
                    <a:pt x="7789075" y="14564"/>
                    <a:pt x="7785052" y="14881"/>
                  </a:cubicBezTo>
                  <a:cubicBezTo>
                    <a:pt x="7258099" y="55488"/>
                    <a:pt x="6718665" y="142362"/>
                    <a:pt x="6197035" y="226377"/>
                  </a:cubicBezTo>
                  <a:cubicBezTo>
                    <a:pt x="5471715" y="343172"/>
                    <a:pt x="4721790" y="463953"/>
                    <a:pt x="3987575" y="46395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E57343E1-E4DA-4BA1-9F47-238C143B9CF5}"/>
                </a:ext>
              </a:extLst>
            </p:cNvPr>
            <p:cNvSpPr/>
            <p:nvPr/>
          </p:nvSpPr>
          <p:spPr>
            <a:xfrm>
              <a:off x="14571663" y="92267"/>
              <a:ext cx="35722" cy="7756510"/>
            </a:xfrm>
            <a:custGeom>
              <a:avLst/>
              <a:gdLst>
                <a:gd name="connsiteX0" fmla="*/ 7394 w 35722"/>
                <a:gd name="connsiteY0" fmla="*/ 7756511 h 7756510"/>
                <a:gd name="connsiteX1" fmla="*/ 7335 w 35722"/>
                <a:gd name="connsiteY1" fmla="*/ 7756511 h 7756510"/>
                <a:gd name="connsiteX2" fmla="*/ 1 w 35722"/>
                <a:gd name="connsiteY2" fmla="*/ 7748999 h 7756510"/>
                <a:gd name="connsiteX3" fmla="*/ 1835 w 35722"/>
                <a:gd name="connsiteY3" fmla="*/ 7480 h 7756510"/>
                <a:gd name="connsiteX4" fmla="*/ 9228 w 35722"/>
                <a:gd name="connsiteY4" fmla="*/ 0 h 7756510"/>
                <a:gd name="connsiteX5" fmla="*/ 9228 w 35722"/>
                <a:gd name="connsiteY5" fmla="*/ 0 h 7756510"/>
                <a:gd name="connsiteX6" fmla="*/ 16622 w 35722"/>
                <a:gd name="connsiteY6" fmla="*/ 7307 h 7756510"/>
                <a:gd name="connsiteX7" fmla="*/ 14788 w 35722"/>
                <a:gd name="connsiteY7" fmla="*/ 7749176 h 7756510"/>
                <a:gd name="connsiteX8" fmla="*/ 7394 w 35722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2" h="7756510">
                  <a:moveTo>
                    <a:pt x="7394" y="7756511"/>
                  </a:moveTo>
                  <a:lnTo>
                    <a:pt x="7335" y="7756511"/>
                  </a:lnTo>
                  <a:cubicBezTo>
                    <a:pt x="3254" y="7756451"/>
                    <a:pt x="-58" y="7753139"/>
                    <a:pt x="1" y="7748999"/>
                  </a:cubicBezTo>
                  <a:cubicBezTo>
                    <a:pt x="27269" y="5063316"/>
                    <a:pt x="27919" y="2458673"/>
                    <a:pt x="1835" y="7480"/>
                  </a:cubicBezTo>
                  <a:cubicBezTo>
                    <a:pt x="1835" y="3379"/>
                    <a:pt x="5088" y="58"/>
                    <a:pt x="9228" y="0"/>
                  </a:cubicBezTo>
                  <a:lnTo>
                    <a:pt x="9228" y="0"/>
                  </a:lnTo>
                  <a:cubicBezTo>
                    <a:pt x="13310" y="0"/>
                    <a:pt x="16622" y="3264"/>
                    <a:pt x="16622" y="7307"/>
                  </a:cubicBezTo>
                  <a:cubicBezTo>
                    <a:pt x="42706" y="2458614"/>
                    <a:pt x="42056" y="5063370"/>
                    <a:pt x="14788" y="7749176"/>
                  </a:cubicBezTo>
                  <a:cubicBezTo>
                    <a:pt x="14729" y="7753257"/>
                    <a:pt x="11476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4A0F1D0D-FE0D-4E33-BC4F-DC786A643826}"/>
                </a:ext>
              </a:extLst>
            </p:cNvPr>
            <p:cNvSpPr/>
            <p:nvPr/>
          </p:nvSpPr>
          <p:spPr>
            <a:xfrm>
              <a:off x="14272550" y="115054"/>
              <a:ext cx="25913" cy="7658013"/>
            </a:xfrm>
            <a:custGeom>
              <a:avLst/>
              <a:gdLst>
                <a:gd name="connsiteX0" fmla="*/ 7394 w 25913"/>
                <a:gd name="connsiteY0" fmla="*/ 7658014 h 7658013"/>
                <a:gd name="connsiteX1" fmla="*/ 7394 w 25913"/>
                <a:gd name="connsiteY1" fmla="*/ 7658014 h 7658013"/>
                <a:gd name="connsiteX2" fmla="*/ 0 w 25913"/>
                <a:gd name="connsiteY2" fmla="*/ 7650561 h 7658013"/>
                <a:gd name="connsiteX3" fmla="*/ 6980 w 25913"/>
                <a:gd name="connsiteY3" fmla="*/ 7422 h 7658013"/>
                <a:gd name="connsiteX4" fmla="*/ 14373 w 25913"/>
                <a:gd name="connsiteY4" fmla="*/ 0 h 7658013"/>
                <a:gd name="connsiteX5" fmla="*/ 14373 w 25913"/>
                <a:gd name="connsiteY5" fmla="*/ 0 h 7658013"/>
                <a:gd name="connsiteX6" fmla="*/ 21767 w 25913"/>
                <a:gd name="connsiteY6" fmla="*/ 7365 h 7658013"/>
                <a:gd name="connsiteX7" fmla="*/ 14787 w 25913"/>
                <a:gd name="connsiteY7" fmla="*/ 7650620 h 7658013"/>
                <a:gd name="connsiteX8" fmla="*/ 7394 w 25913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3" h="7658013">
                  <a:moveTo>
                    <a:pt x="7394" y="7658014"/>
                  </a:moveTo>
                  <a:lnTo>
                    <a:pt x="7394" y="7658014"/>
                  </a:lnTo>
                  <a:cubicBezTo>
                    <a:pt x="3253" y="7658014"/>
                    <a:pt x="0" y="7654642"/>
                    <a:pt x="0" y="7650561"/>
                  </a:cubicBezTo>
                  <a:cubicBezTo>
                    <a:pt x="8813" y="5057363"/>
                    <a:pt x="15970" y="2521492"/>
                    <a:pt x="6980" y="7422"/>
                  </a:cubicBezTo>
                  <a:cubicBezTo>
                    <a:pt x="6980" y="3350"/>
                    <a:pt x="10233" y="29"/>
                    <a:pt x="14373" y="0"/>
                  </a:cubicBezTo>
                  <a:lnTo>
                    <a:pt x="14373" y="0"/>
                  </a:lnTo>
                  <a:cubicBezTo>
                    <a:pt x="18455" y="0"/>
                    <a:pt x="21767" y="3292"/>
                    <a:pt x="21767" y="7365"/>
                  </a:cubicBezTo>
                  <a:cubicBezTo>
                    <a:pt x="30757" y="2521492"/>
                    <a:pt x="23600" y="5057393"/>
                    <a:pt x="14787" y="7650620"/>
                  </a:cubicBezTo>
                  <a:cubicBezTo>
                    <a:pt x="14787" y="7654701"/>
                    <a:pt x="11416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7E1FE101-242A-4818-AD75-DA1E6B46AE2F}"/>
                </a:ext>
              </a:extLst>
            </p:cNvPr>
            <p:cNvSpPr/>
            <p:nvPr/>
          </p:nvSpPr>
          <p:spPr>
            <a:xfrm>
              <a:off x="13717543" y="149827"/>
              <a:ext cx="285468" cy="7507842"/>
            </a:xfrm>
            <a:custGeom>
              <a:avLst/>
              <a:gdLst>
                <a:gd name="connsiteX0" fmla="*/ 263287 w 285468"/>
                <a:gd name="connsiteY0" fmla="*/ 7507842 h 7507842"/>
                <a:gd name="connsiteX1" fmla="*/ 255893 w 285468"/>
                <a:gd name="connsiteY1" fmla="*/ 7500508 h 7507842"/>
                <a:gd name="connsiteX2" fmla="*/ 128428 w 285468"/>
                <a:gd name="connsiteY2" fmla="*/ 5631346 h 7507842"/>
                <a:gd name="connsiteX3" fmla="*/ 17 w 285468"/>
                <a:gd name="connsiteY3" fmla="*/ 3591305 h 7507842"/>
                <a:gd name="connsiteX4" fmla="*/ 135822 w 285468"/>
                <a:gd name="connsiteY4" fmla="*/ 1742046 h 7507842"/>
                <a:gd name="connsiteX5" fmla="*/ 270680 w 285468"/>
                <a:gd name="connsiteY5" fmla="*/ 7278 h 7507842"/>
                <a:gd name="connsiteX6" fmla="*/ 278074 w 285468"/>
                <a:gd name="connsiteY6" fmla="*/ 0 h 7507842"/>
                <a:gd name="connsiteX7" fmla="*/ 278192 w 285468"/>
                <a:gd name="connsiteY7" fmla="*/ 0 h 7507842"/>
                <a:gd name="connsiteX8" fmla="*/ 285467 w 285468"/>
                <a:gd name="connsiteY8" fmla="*/ 7509 h 7507842"/>
                <a:gd name="connsiteX9" fmla="*/ 150491 w 285468"/>
                <a:gd name="connsiteY9" fmla="*/ 1743667 h 7507842"/>
                <a:gd name="connsiteX10" fmla="*/ 14804 w 285468"/>
                <a:gd name="connsiteY10" fmla="*/ 3591305 h 7507842"/>
                <a:gd name="connsiteX11" fmla="*/ 143156 w 285468"/>
                <a:gd name="connsiteY11" fmla="*/ 5629933 h 7507842"/>
                <a:gd name="connsiteX12" fmla="*/ 270680 w 285468"/>
                <a:gd name="connsiteY12" fmla="*/ 7500331 h 7507842"/>
                <a:gd name="connsiteX13" fmla="*/ 263346 w 285468"/>
                <a:gd name="connsiteY13" fmla="*/ 7507842 h 7507842"/>
                <a:gd name="connsiteX14" fmla="*/ 263287 w 285468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68" h="7507842">
                  <a:moveTo>
                    <a:pt x="263287" y="7507842"/>
                  </a:moveTo>
                  <a:cubicBezTo>
                    <a:pt x="259265" y="7507842"/>
                    <a:pt x="255952" y="7504589"/>
                    <a:pt x="255893" y="7500508"/>
                  </a:cubicBezTo>
                  <a:cubicBezTo>
                    <a:pt x="247317" y="6874422"/>
                    <a:pt x="186867" y="6242480"/>
                    <a:pt x="128428" y="5631346"/>
                  </a:cubicBezTo>
                  <a:cubicBezTo>
                    <a:pt x="64725" y="4964542"/>
                    <a:pt x="-1225" y="4275067"/>
                    <a:pt x="17" y="3591305"/>
                  </a:cubicBezTo>
                  <a:cubicBezTo>
                    <a:pt x="1200" y="2969844"/>
                    <a:pt x="69635" y="2345692"/>
                    <a:pt x="135822" y="1742046"/>
                  </a:cubicBezTo>
                  <a:cubicBezTo>
                    <a:pt x="197928" y="1175635"/>
                    <a:pt x="262104" y="589924"/>
                    <a:pt x="270680" y="7278"/>
                  </a:cubicBezTo>
                  <a:cubicBezTo>
                    <a:pt x="270739" y="3235"/>
                    <a:pt x="274052" y="0"/>
                    <a:pt x="278074" y="0"/>
                  </a:cubicBezTo>
                  <a:cubicBezTo>
                    <a:pt x="278133" y="0"/>
                    <a:pt x="278192" y="0"/>
                    <a:pt x="278192" y="0"/>
                  </a:cubicBezTo>
                  <a:cubicBezTo>
                    <a:pt x="282273" y="58"/>
                    <a:pt x="285527" y="3408"/>
                    <a:pt x="285467" y="7509"/>
                  </a:cubicBezTo>
                  <a:cubicBezTo>
                    <a:pt x="276891" y="590852"/>
                    <a:pt x="212656" y="1176907"/>
                    <a:pt x="150491" y="1743667"/>
                  </a:cubicBezTo>
                  <a:cubicBezTo>
                    <a:pt x="84363" y="2346904"/>
                    <a:pt x="15987" y="2970678"/>
                    <a:pt x="14804" y="3591305"/>
                  </a:cubicBezTo>
                  <a:cubicBezTo>
                    <a:pt x="13562" y="4274369"/>
                    <a:pt x="79453" y="4963501"/>
                    <a:pt x="143156" y="5629933"/>
                  </a:cubicBezTo>
                  <a:cubicBezTo>
                    <a:pt x="201654" y="6241356"/>
                    <a:pt x="262104" y="6873594"/>
                    <a:pt x="270680" y="7500331"/>
                  </a:cubicBezTo>
                  <a:cubicBezTo>
                    <a:pt x="270739" y="7504412"/>
                    <a:pt x="267486" y="7507783"/>
                    <a:pt x="263346" y="7507842"/>
                  </a:cubicBezTo>
                  <a:lnTo>
                    <a:pt x="263287" y="7507842"/>
                  </a:ln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72F40029-2420-43CE-8466-AC2C47B5C359}"/>
                </a:ext>
              </a:extLst>
            </p:cNvPr>
            <p:cNvSpPr/>
            <p:nvPr/>
          </p:nvSpPr>
          <p:spPr>
            <a:xfrm>
              <a:off x="13256207" y="193900"/>
              <a:ext cx="457633" cy="7317495"/>
            </a:xfrm>
            <a:custGeom>
              <a:avLst/>
              <a:gdLst>
                <a:gd name="connsiteX0" fmla="*/ 425509 w 457633"/>
                <a:gd name="connsiteY0" fmla="*/ 7317496 h 7317495"/>
                <a:gd name="connsiteX1" fmla="*/ 418116 w 457633"/>
                <a:gd name="connsiteY1" fmla="*/ 7310398 h 7317495"/>
                <a:gd name="connsiteX2" fmla="*/ 211865 w 457633"/>
                <a:gd name="connsiteY2" fmla="*/ 5517384 h 7317495"/>
                <a:gd name="connsiteX3" fmla="*/ 114 w 457633"/>
                <a:gd name="connsiteY3" fmla="*/ 3392890 h 7317495"/>
                <a:gd name="connsiteX4" fmla="*/ 223754 w 457633"/>
                <a:gd name="connsiteY4" fmla="*/ 1597386 h 7317495"/>
                <a:gd name="connsiteX5" fmla="*/ 442840 w 457633"/>
                <a:gd name="connsiteY5" fmla="*/ 7076 h 7317495"/>
                <a:gd name="connsiteX6" fmla="*/ 450588 w 457633"/>
                <a:gd name="connsiteY6" fmla="*/ 0 h 7317495"/>
                <a:gd name="connsiteX7" fmla="*/ 457627 w 457633"/>
                <a:gd name="connsiteY7" fmla="*/ 7711 h 7317495"/>
                <a:gd name="connsiteX8" fmla="*/ 238304 w 457633"/>
                <a:gd name="connsiteY8" fmla="*/ 1600101 h 7317495"/>
                <a:gd name="connsiteX9" fmla="*/ 14901 w 457633"/>
                <a:gd name="connsiteY9" fmla="*/ 3392949 h 7317495"/>
                <a:gd name="connsiteX10" fmla="*/ 226475 w 457633"/>
                <a:gd name="connsiteY10" fmla="*/ 5515130 h 7317495"/>
                <a:gd name="connsiteX11" fmla="*/ 432903 w 457633"/>
                <a:gd name="connsiteY11" fmla="*/ 7309806 h 7317495"/>
                <a:gd name="connsiteX12" fmla="*/ 425805 w 457633"/>
                <a:gd name="connsiteY12" fmla="*/ 7317496 h 7317495"/>
                <a:gd name="connsiteX13" fmla="*/ 425509 w 457633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33" h="7317495">
                  <a:moveTo>
                    <a:pt x="425509" y="7317496"/>
                  </a:moveTo>
                  <a:cubicBezTo>
                    <a:pt x="421546" y="7317496"/>
                    <a:pt x="418293" y="7314420"/>
                    <a:pt x="418116" y="7310398"/>
                  </a:cubicBezTo>
                  <a:cubicBezTo>
                    <a:pt x="394161" y="6707912"/>
                    <a:pt x="301475" y="6102705"/>
                    <a:pt x="211865" y="5517384"/>
                  </a:cubicBezTo>
                  <a:cubicBezTo>
                    <a:pt x="105753" y="4824442"/>
                    <a:pt x="-4027" y="4107900"/>
                    <a:pt x="114" y="3392890"/>
                  </a:cubicBezTo>
                  <a:cubicBezTo>
                    <a:pt x="3663" y="2782602"/>
                    <a:pt x="115572" y="2180087"/>
                    <a:pt x="223754" y="1597386"/>
                  </a:cubicBezTo>
                  <a:cubicBezTo>
                    <a:pt x="319752" y="1080730"/>
                    <a:pt x="418944" y="546519"/>
                    <a:pt x="442840" y="7076"/>
                  </a:cubicBezTo>
                  <a:cubicBezTo>
                    <a:pt x="443017" y="2975"/>
                    <a:pt x="447157" y="289"/>
                    <a:pt x="450588" y="0"/>
                  </a:cubicBezTo>
                  <a:cubicBezTo>
                    <a:pt x="454670" y="202"/>
                    <a:pt x="457804" y="3639"/>
                    <a:pt x="457627" y="7711"/>
                  </a:cubicBezTo>
                  <a:cubicBezTo>
                    <a:pt x="433672" y="548193"/>
                    <a:pt x="334361" y="1082954"/>
                    <a:pt x="238304" y="1600101"/>
                  </a:cubicBezTo>
                  <a:cubicBezTo>
                    <a:pt x="130181" y="2182139"/>
                    <a:pt x="18390" y="2784022"/>
                    <a:pt x="14901" y="3392949"/>
                  </a:cubicBezTo>
                  <a:cubicBezTo>
                    <a:pt x="10819" y="4106800"/>
                    <a:pt x="120422" y="4822762"/>
                    <a:pt x="226475" y="5515130"/>
                  </a:cubicBezTo>
                  <a:cubicBezTo>
                    <a:pt x="316144" y="6100812"/>
                    <a:pt x="408948" y="6706492"/>
                    <a:pt x="432903" y="7309806"/>
                  </a:cubicBezTo>
                  <a:cubicBezTo>
                    <a:pt x="433021" y="7313887"/>
                    <a:pt x="429886" y="7317318"/>
                    <a:pt x="425805" y="7317496"/>
                  </a:cubicBezTo>
                  <a:cubicBezTo>
                    <a:pt x="425687" y="7317496"/>
                    <a:pt x="425568" y="7317496"/>
                    <a:pt x="425509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1E6B55CF-1505-4DC7-A884-4B7DF7749B8A}"/>
                </a:ext>
              </a:extLst>
            </p:cNvPr>
            <p:cNvSpPr/>
            <p:nvPr/>
          </p:nvSpPr>
          <p:spPr>
            <a:xfrm>
              <a:off x="12771580" y="244579"/>
              <a:ext cx="654584" cy="7098538"/>
            </a:xfrm>
            <a:custGeom>
              <a:avLst/>
              <a:gdLst>
                <a:gd name="connsiteX0" fmla="*/ 611023 w 654584"/>
                <a:gd name="connsiteY0" fmla="*/ 7098539 h 7098538"/>
                <a:gd name="connsiteX1" fmla="*/ 603630 w 654584"/>
                <a:gd name="connsiteY1" fmla="*/ 7091618 h 7098538"/>
                <a:gd name="connsiteX2" fmla="*/ 308716 w 654584"/>
                <a:gd name="connsiteY2" fmla="*/ 5354038 h 7098538"/>
                <a:gd name="connsiteX3" fmla="*/ 404 w 654584"/>
                <a:gd name="connsiteY3" fmla="*/ 3165404 h 7098538"/>
                <a:gd name="connsiteX4" fmla="*/ 324863 w 654584"/>
                <a:gd name="connsiteY4" fmla="*/ 1465229 h 7098538"/>
                <a:gd name="connsiteX5" fmla="*/ 639829 w 654584"/>
                <a:gd name="connsiteY5" fmla="*/ 6794 h 7098538"/>
                <a:gd name="connsiteX6" fmla="*/ 647814 w 654584"/>
                <a:gd name="connsiteY6" fmla="*/ 35 h 7098538"/>
                <a:gd name="connsiteX7" fmla="*/ 654557 w 654584"/>
                <a:gd name="connsiteY7" fmla="*/ 8007 h 7098538"/>
                <a:gd name="connsiteX8" fmla="*/ 339118 w 654584"/>
                <a:gd name="connsiteY8" fmla="*/ 1469275 h 7098538"/>
                <a:gd name="connsiteX9" fmla="*/ 15191 w 654584"/>
                <a:gd name="connsiteY9" fmla="*/ 3165575 h 7098538"/>
                <a:gd name="connsiteX10" fmla="*/ 323148 w 654584"/>
                <a:gd name="connsiteY10" fmla="*/ 5350862 h 7098538"/>
                <a:gd name="connsiteX11" fmla="*/ 618358 w 654584"/>
                <a:gd name="connsiteY11" fmla="*/ 7090613 h 7098538"/>
                <a:gd name="connsiteX12" fmla="*/ 611556 w 654584"/>
                <a:gd name="connsiteY12" fmla="*/ 7098479 h 7098538"/>
                <a:gd name="connsiteX13" fmla="*/ 611023 w 654584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4" h="7098538">
                  <a:moveTo>
                    <a:pt x="611023" y="7098539"/>
                  </a:moveTo>
                  <a:cubicBezTo>
                    <a:pt x="607179" y="7098539"/>
                    <a:pt x="603925" y="7095522"/>
                    <a:pt x="603630" y="7091618"/>
                  </a:cubicBezTo>
                  <a:cubicBezTo>
                    <a:pt x="561457" y="6507054"/>
                    <a:pt x="432927" y="5920893"/>
                    <a:pt x="308716" y="5354038"/>
                  </a:cubicBezTo>
                  <a:cubicBezTo>
                    <a:pt x="152433" y="4641193"/>
                    <a:pt x="-9154" y="3904061"/>
                    <a:pt x="404" y="3165404"/>
                  </a:cubicBezTo>
                  <a:cubicBezTo>
                    <a:pt x="8058" y="2575132"/>
                    <a:pt x="169125" y="2010879"/>
                    <a:pt x="324863" y="1465229"/>
                  </a:cubicBezTo>
                  <a:cubicBezTo>
                    <a:pt x="458894" y="995827"/>
                    <a:pt x="597478" y="510449"/>
                    <a:pt x="639829" y="6794"/>
                  </a:cubicBezTo>
                  <a:cubicBezTo>
                    <a:pt x="640183" y="2750"/>
                    <a:pt x="643851" y="-369"/>
                    <a:pt x="647814" y="35"/>
                  </a:cubicBezTo>
                  <a:cubicBezTo>
                    <a:pt x="651895" y="382"/>
                    <a:pt x="654911" y="3963"/>
                    <a:pt x="654557" y="8007"/>
                  </a:cubicBezTo>
                  <a:cubicBezTo>
                    <a:pt x="612088" y="513134"/>
                    <a:pt x="473326" y="999204"/>
                    <a:pt x="339118" y="1469275"/>
                  </a:cubicBezTo>
                  <a:cubicBezTo>
                    <a:pt x="183599" y="2013996"/>
                    <a:pt x="22816" y="2577297"/>
                    <a:pt x="15191" y="3165575"/>
                  </a:cubicBezTo>
                  <a:cubicBezTo>
                    <a:pt x="5662" y="3902565"/>
                    <a:pt x="167079" y="4638827"/>
                    <a:pt x="323148" y="5350862"/>
                  </a:cubicBezTo>
                  <a:cubicBezTo>
                    <a:pt x="447537" y="5918231"/>
                    <a:pt x="576126" y="6504866"/>
                    <a:pt x="618358" y="7090613"/>
                  </a:cubicBezTo>
                  <a:cubicBezTo>
                    <a:pt x="618712" y="7094694"/>
                    <a:pt x="615578" y="7098183"/>
                    <a:pt x="611556" y="7098479"/>
                  </a:cubicBezTo>
                  <a:cubicBezTo>
                    <a:pt x="611378" y="7098539"/>
                    <a:pt x="611201" y="7098539"/>
                    <a:pt x="611023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E7A98BA0-655A-4802-BE18-60BFD4D5CFD5}"/>
                </a:ext>
              </a:extLst>
            </p:cNvPr>
            <p:cNvSpPr/>
            <p:nvPr/>
          </p:nvSpPr>
          <p:spPr>
            <a:xfrm>
              <a:off x="12258580" y="299226"/>
              <a:ext cx="880778" cy="6862365"/>
            </a:xfrm>
            <a:custGeom>
              <a:avLst/>
              <a:gdLst>
                <a:gd name="connsiteX0" fmla="*/ 824909 w 880778"/>
                <a:gd name="connsiteY0" fmla="*/ 6862366 h 6862365"/>
                <a:gd name="connsiteX1" fmla="*/ 817575 w 880778"/>
                <a:gd name="connsiteY1" fmla="*/ 6855800 h 6862365"/>
                <a:gd name="connsiteX2" fmla="*/ 426036 w 880778"/>
                <a:gd name="connsiteY2" fmla="*/ 5192877 h 6862365"/>
                <a:gd name="connsiteX3" fmla="*/ 1545 w 880778"/>
                <a:gd name="connsiteY3" fmla="*/ 2911966 h 6862365"/>
                <a:gd name="connsiteX4" fmla="*/ 443017 w 880778"/>
                <a:gd name="connsiteY4" fmla="*/ 1324084 h 6862365"/>
                <a:gd name="connsiteX5" fmla="*/ 866076 w 880778"/>
                <a:gd name="connsiteY5" fmla="*/ 6386 h 6862365"/>
                <a:gd name="connsiteX6" fmla="*/ 874475 w 880778"/>
                <a:gd name="connsiteY6" fmla="*/ 147 h 6862365"/>
                <a:gd name="connsiteX7" fmla="*/ 880686 w 880778"/>
                <a:gd name="connsiteY7" fmla="*/ 8523 h 6862365"/>
                <a:gd name="connsiteX8" fmla="*/ 456680 w 880778"/>
                <a:gd name="connsiteY8" fmla="*/ 1329774 h 6862365"/>
                <a:gd name="connsiteX9" fmla="*/ 16332 w 880778"/>
                <a:gd name="connsiteY9" fmla="*/ 2912427 h 6862365"/>
                <a:gd name="connsiteX10" fmla="*/ 440219 w 880778"/>
                <a:gd name="connsiteY10" fmla="*/ 5188719 h 6862365"/>
                <a:gd name="connsiteX11" fmla="*/ 832243 w 880778"/>
                <a:gd name="connsiteY11" fmla="*/ 6854085 h 6862365"/>
                <a:gd name="connsiteX12" fmla="*/ 825737 w 880778"/>
                <a:gd name="connsiteY12" fmla="*/ 6862307 h 6862365"/>
                <a:gd name="connsiteX13" fmla="*/ 824909 w 880778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78" h="6862365">
                  <a:moveTo>
                    <a:pt x="824909" y="6862366"/>
                  </a:moveTo>
                  <a:cubicBezTo>
                    <a:pt x="821182" y="6862366"/>
                    <a:pt x="817988" y="6859585"/>
                    <a:pt x="817575" y="6855800"/>
                  </a:cubicBezTo>
                  <a:cubicBezTo>
                    <a:pt x="752866" y="6304832"/>
                    <a:pt x="586730" y="5739551"/>
                    <a:pt x="426036" y="519287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408" y="2342319"/>
                    <a:pt x="234264" y="1824681"/>
                    <a:pt x="443017" y="1324084"/>
                  </a:cubicBezTo>
                  <a:cubicBezTo>
                    <a:pt x="617487" y="905745"/>
                    <a:pt x="797878" y="473133"/>
                    <a:pt x="866076" y="6386"/>
                  </a:cubicBezTo>
                  <a:cubicBezTo>
                    <a:pt x="866668" y="2342"/>
                    <a:pt x="870039" y="-718"/>
                    <a:pt x="874475" y="147"/>
                  </a:cubicBezTo>
                  <a:cubicBezTo>
                    <a:pt x="878497" y="725"/>
                    <a:pt x="881336" y="4479"/>
                    <a:pt x="880686" y="8523"/>
                  </a:cubicBezTo>
                  <a:cubicBezTo>
                    <a:pt x="812251" y="477120"/>
                    <a:pt x="631499" y="910595"/>
                    <a:pt x="456680" y="1329774"/>
                  </a:cubicBezTo>
                  <a:cubicBezTo>
                    <a:pt x="248448" y="1829129"/>
                    <a:pt x="33112" y="2345495"/>
                    <a:pt x="16332" y="2912427"/>
                  </a:cubicBezTo>
                  <a:cubicBezTo>
                    <a:pt x="-6109" y="3670296"/>
                    <a:pt x="220808" y="4442201"/>
                    <a:pt x="440219" y="5188719"/>
                  </a:cubicBezTo>
                  <a:cubicBezTo>
                    <a:pt x="601085" y="5735943"/>
                    <a:pt x="767417" y="6301875"/>
                    <a:pt x="832243" y="6854085"/>
                  </a:cubicBezTo>
                  <a:cubicBezTo>
                    <a:pt x="832716" y="6858166"/>
                    <a:pt x="829818" y="6861833"/>
                    <a:pt x="825737" y="6862307"/>
                  </a:cubicBezTo>
                  <a:cubicBezTo>
                    <a:pt x="825441" y="6862307"/>
                    <a:pt x="825145" y="6862366"/>
                    <a:pt x="824909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1541E0C1-8BFC-40A5-BFD9-1FD3CAA1F277}"/>
                </a:ext>
              </a:extLst>
            </p:cNvPr>
            <p:cNvSpPr/>
            <p:nvPr/>
          </p:nvSpPr>
          <p:spPr>
            <a:xfrm>
              <a:off x="11745751" y="355328"/>
              <a:ext cx="1107161" cy="6620300"/>
            </a:xfrm>
            <a:custGeom>
              <a:avLst/>
              <a:gdLst>
                <a:gd name="connsiteX0" fmla="*/ 1038595 w 1107161"/>
                <a:gd name="connsiteY0" fmla="*/ 6620301 h 6620300"/>
                <a:gd name="connsiteX1" fmla="*/ 1031285 w 1107161"/>
                <a:gd name="connsiteY1" fmla="*/ 6614031 h 6620300"/>
                <a:gd name="connsiteX2" fmla="*/ 544641 w 1107161"/>
                <a:gd name="connsiteY2" fmla="*/ 4987088 h 6620300"/>
                <a:gd name="connsiteX3" fmla="*/ 2888 w 1107161"/>
                <a:gd name="connsiteY3" fmla="*/ 2655687 h 6620300"/>
                <a:gd name="connsiteX4" fmla="*/ 557784 w 1107161"/>
                <a:gd name="connsiteY4" fmla="*/ 1204646 h 6620300"/>
                <a:gd name="connsiteX5" fmla="*/ 1092515 w 1107161"/>
                <a:gd name="connsiteY5" fmla="*/ 5879 h 6620300"/>
                <a:gd name="connsiteX6" fmla="*/ 1101263 w 1107161"/>
                <a:gd name="connsiteY6" fmla="*/ 133 h 6620300"/>
                <a:gd name="connsiteX7" fmla="*/ 1107012 w 1107161"/>
                <a:gd name="connsiteY7" fmla="*/ 8884 h 6620300"/>
                <a:gd name="connsiteX8" fmla="*/ 570548 w 1107161"/>
                <a:gd name="connsiteY8" fmla="*/ 1212128 h 6620300"/>
                <a:gd name="connsiteX9" fmla="*/ 17675 w 1107161"/>
                <a:gd name="connsiteY9" fmla="*/ 2656385 h 6620300"/>
                <a:gd name="connsiteX10" fmla="*/ 558535 w 1107161"/>
                <a:gd name="connsiteY10" fmla="*/ 4982001 h 6620300"/>
                <a:gd name="connsiteX11" fmla="*/ 1045900 w 1107161"/>
                <a:gd name="connsiteY11" fmla="*/ 6611783 h 6620300"/>
                <a:gd name="connsiteX12" fmla="*/ 1039719 w 1107161"/>
                <a:gd name="connsiteY12" fmla="*/ 6620182 h 6620300"/>
                <a:gd name="connsiteX13" fmla="*/ 1038595 w 1107161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61" h="6620300">
                  <a:moveTo>
                    <a:pt x="1038595" y="6620301"/>
                  </a:moveTo>
                  <a:cubicBezTo>
                    <a:pt x="1035011" y="6620301"/>
                    <a:pt x="1031864" y="6617698"/>
                    <a:pt x="1031285" y="6614031"/>
                  </a:cubicBezTo>
                  <a:cubicBezTo>
                    <a:pt x="948743" y="6084830"/>
                    <a:pt x="743315" y="5526788"/>
                    <a:pt x="544641" y="4987088"/>
                  </a:cubicBezTo>
                  <a:cubicBezTo>
                    <a:pt x="260971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84" y="1204646"/>
                  </a:cubicBezTo>
                  <a:cubicBezTo>
                    <a:pt x="775775" y="833122"/>
                    <a:pt x="1001166" y="448941"/>
                    <a:pt x="1092515" y="5879"/>
                  </a:cubicBezTo>
                  <a:cubicBezTo>
                    <a:pt x="1093349" y="1894"/>
                    <a:pt x="1097105" y="-619"/>
                    <a:pt x="1101263" y="133"/>
                  </a:cubicBezTo>
                  <a:cubicBezTo>
                    <a:pt x="1105250" y="970"/>
                    <a:pt x="1107823" y="4869"/>
                    <a:pt x="1107012" y="8884"/>
                  </a:cubicBezTo>
                  <a:cubicBezTo>
                    <a:pt x="1015173" y="454318"/>
                    <a:pt x="789119" y="839558"/>
                    <a:pt x="570548" y="1212128"/>
                  </a:cubicBezTo>
                  <a:cubicBezTo>
                    <a:pt x="299151" y="1674686"/>
                    <a:pt x="42802" y="2111598"/>
                    <a:pt x="17675" y="2656385"/>
                  </a:cubicBezTo>
                  <a:cubicBezTo>
                    <a:pt x="-17441" y="3417371"/>
                    <a:pt x="275356" y="4212782"/>
                    <a:pt x="558535" y="4982001"/>
                  </a:cubicBezTo>
                  <a:cubicBezTo>
                    <a:pt x="757439" y="5522370"/>
                    <a:pt x="963128" y="6081103"/>
                    <a:pt x="1045900" y="6611783"/>
                  </a:cubicBezTo>
                  <a:cubicBezTo>
                    <a:pt x="1046533" y="6615805"/>
                    <a:pt x="1043765" y="6619532"/>
                    <a:pt x="1039719" y="6620182"/>
                  </a:cubicBezTo>
                  <a:cubicBezTo>
                    <a:pt x="1039347" y="6620241"/>
                    <a:pt x="1038968" y="6620301"/>
                    <a:pt x="1038595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5B2D0CB3-DD4B-424F-A5FD-39312AFC809E}"/>
                </a:ext>
              </a:extLst>
            </p:cNvPr>
            <p:cNvSpPr/>
            <p:nvPr/>
          </p:nvSpPr>
          <p:spPr>
            <a:xfrm>
              <a:off x="11237357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02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67 w 1328759"/>
                <a:gd name="connsiteY10" fmla="*/ 4779858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36"/>
                    <a:pt x="665452" y="4785802"/>
                  </a:cubicBezTo>
                  <a:cubicBezTo>
                    <a:pt x="315524" y="3988718"/>
                    <a:pt x="-46269" y="3164508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33" y="-771"/>
                    <a:pt x="1323301" y="239"/>
                  </a:cubicBezTo>
                  <a:cubicBezTo>
                    <a:pt x="1327228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882"/>
                    <a:pt x="329797" y="3984412"/>
                    <a:pt x="678967" y="4779858"/>
                  </a:cubicBezTo>
                  <a:cubicBezTo>
                    <a:pt x="925060" y="5340467"/>
                    <a:pt x="1157526" y="5869975"/>
                    <a:pt x="1255115" y="6375280"/>
                  </a:cubicBezTo>
                  <a:cubicBezTo>
                    <a:pt x="1255895" y="6379303"/>
                    <a:pt x="1253264" y="6383206"/>
                    <a:pt x="1249283" y="6383916"/>
                  </a:cubicBezTo>
                  <a:cubicBezTo>
                    <a:pt x="1248792" y="6384034"/>
                    <a:pt x="1248330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1225D672-E534-4E6A-AF3F-43526FC92880}"/>
                </a:ext>
              </a:extLst>
            </p:cNvPr>
            <p:cNvSpPr/>
            <p:nvPr/>
          </p:nvSpPr>
          <p:spPr>
            <a:xfrm>
              <a:off x="10794316" y="460679"/>
              <a:ext cx="1484119" cy="6165086"/>
            </a:xfrm>
            <a:custGeom>
              <a:avLst/>
              <a:gdLst>
                <a:gd name="connsiteX0" fmla="*/ 1391785 w 1484119"/>
                <a:gd name="connsiteY0" fmla="*/ 6165087 h 6165086"/>
                <a:gd name="connsiteX1" fmla="*/ 1384593 w 1484119"/>
                <a:gd name="connsiteY1" fmla="*/ 6159409 h 6165086"/>
                <a:gd name="connsiteX2" fmla="*/ 759755 w 1484119"/>
                <a:gd name="connsiteY2" fmla="*/ 4640897 h 6165086"/>
                <a:gd name="connsiteX3" fmla="*/ 9019 w 1484119"/>
                <a:gd name="connsiteY3" fmla="*/ 2205992 h 6165086"/>
                <a:gd name="connsiteX4" fmla="*/ 743666 w 1484119"/>
                <a:gd name="connsiteY4" fmla="*/ 989604 h 6165086"/>
                <a:gd name="connsiteX5" fmla="*/ 1469796 w 1484119"/>
                <a:gd name="connsiteY5" fmla="*/ 4847 h 6165086"/>
                <a:gd name="connsiteX6" fmla="*/ 1479296 w 1484119"/>
                <a:gd name="connsiteY6" fmla="*/ 486 h 6165086"/>
                <a:gd name="connsiteX7" fmla="*/ 1483655 w 1484119"/>
                <a:gd name="connsiteY7" fmla="*/ 9988 h 6165086"/>
                <a:gd name="connsiteX8" fmla="*/ 754065 w 1484119"/>
                <a:gd name="connsiteY8" fmla="*/ 1000121 h 6165086"/>
                <a:gd name="connsiteX9" fmla="*/ 23747 w 1484119"/>
                <a:gd name="connsiteY9" fmla="*/ 2207494 h 6165086"/>
                <a:gd name="connsiteX10" fmla="*/ 773040 w 1484119"/>
                <a:gd name="connsiteY10" fmla="*/ 4634426 h 6165086"/>
                <a:gd name="connsiteX11" fmla="*/ 1398978 w 1484119"/>
                <a:gd name="connsiteY11" fmla="*/ 6155978 h 6165086"/>
                <a:gd name="connsiteX12" fmla="*/ 1393518 w 1484119"/>
                <a:gd name="connsiteY12" fmla="*/ 6164909 h 6165086"/>
                <a:gd name="connsiteX13" fmla="*/ 1391785 w 1484119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119" h="6165086">
                  <a:moveTo>
                    <a:pt x="1391785" y="6165087"/>
                  </a:moveTo>
                  <a:cubicBezTo>
                    <a:pt x="1388438" y="6165087"/>
                    <a:pt x="1385433" y="6162839"/>
                    <a:pt x="1384593" y="6159409"/>
                  </a:cubicBezTo>
                  <a:cubicBezTo>
                    <a:pt x="1272335" y="5695567"/>
                    <a:pt x="1023350" y="5183253"/>
                    <a:pt x="759755" y="4640897"/>
                  </a:cubicBezTo>
                  <a:cubicBezTo>
                    <a:pt x="353192" y="3804384"/>
                    <a:pt x="-67200" y="2939397"/>
                    <a:pt x="9019" y="2205992"/>
                  </a:cubicBezTo>
                  <a:cubicBezTo>
                    <a:pt x="65541" y="1662158"/>
                    <a:pt x="394927" y="1335487"/>
                    <a:pt x="743666" y="989604"/>
                  </a:cubicBezTo>
                  <a:cubicBezTo>
                    <a:pt x="1024450" y="711104"/>
                    <a:pt x="1314792" y="423134"/>
                    <a:pt x="1469796" y="4847"/>
                  </a:cubicBezTo>
                  <a:cubicBezTo>
                    <a:pt x="1471210" y="1006"/>
                    <a:pt x="1475540" y="-987"/>
                    <a:pt x="1479296" y="486"/>
                  </a:cubicBezTo>
                  <a:cubicBezTo>
                    <a:pt x="1483134" y="1902"/>
                    <a:pt x="1485074" y="6147"/>
                    <a:pt x="1483655" y="9988"/>
                  </a:cubicBezTo>
                  <a:cubicBezTo>
                    <a:pt x="1327526" y="431332"/>
                    <a:pt x="1036001" y="720491"/>
                    <a:pt x="754065" y="1000121"/>
                  </a:cubicBezTo>
                  <a:cubicBezTo>
                    <a:pt x="407259" y="1344063"/>
                    <a:pt x="79719" y="1668948"/>
                    <a:pt x="23747" y="2207494"/>
                  </a:cubicBezTo>
                  <a:cubicBezTo>
                    <a:pt x="-52034" y="2936741"/>
                    <a:pt x="367405" y="3799794"/>
                    <a:pt x="773040" y="4634426"/>
                  </a:cubicBezTo>
                  <a:cubicBezTo>
                    <a:pt x="1037013" y="5177533"/>
                    <a:pt x="1286312" y="5690539"/>
                    <a:pt x="1398978" y="6155978"/>
                  </a:cubicBezTo>
                  <a:cubicBezTo>
                    <a:pt x="1399930" y="6159941"/>
                    <a:pt x="1397505" y="6163963"/>
                    <a:pt x="1393518" y="6164909"/>
                  </a:cubicBezTo>
                  <a:cubicBezTo>
                    <a:pt x="1392939" y="6165028"/>
                    <a:pt x="1392365" y="6165087"/>
                    <a:pt x="1391785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3D95DFE7-8E12-40AF-B0B2-0516159BF419}"/>
                </a:ext>
              </a:extLst>
            </p:cNvPr>
            <p:cNvSpPr/>
            <p:nvPr/>
          </p:nvSpPr>
          <p:spPr>
            <a:xfrm>
              <a:off x="10332460" y="504759"/>
              <a:ext cx="1656793" cy="5974732"/>
            </a:xfrm>
            <a:custGeom>
              <a:avLst/>
              <a:gdLst>
                <a:gd name="connsiteX0" fmla="*/ 1554522 w 1656793"/>
                <a:gd name="connsiteY0" fmla="*/ 5974733 h 5974732"/>
                <a:gd name="connsiteX1" fmla="*/ 1547389 w 1656793"/>
                <a:gd name="connsiteY1" fmla="*/ 5969291 h 5974732"/>
                <a:gd name="connsiteX2" fmla="*/ 859356 w 1656793"/>
                <a:gd name="connsiteY2" fmla="*/ 4468961 h 5974732"/>
                <a:gd name="connsiteX3" fmla="*/ 11434 w 1656793"/>
                <a:gd name="connsiteY3" fmla="*/ 2008493 h 5974732"/>
                <a:gd name="connsiteX4" fmla="*/ 821318 w 1656793"/>
                <a:gd name="connsiteY4" fmla="*/ 904747 h 5974732"/>
                <a:gd name="connsiteX5" fmla="*/ 1642606 w 1656793"/>
                <a:gd name="connsiteY5" fmla="*/ 4436 h 5974732"/>
                <a:gd name="connsiteX6" fmla="*/ 1652371 w 1656793"/>
                <a:gd name="connsiteY6" fmla="*/ 623 h 5974732"/>
                <a:gd name="connsiteX7" fmla="*/ 1656180 w 1656793"/>
                <a:gd name="connsiteY7" fmla="*/ 10385 h 5974732"/>
                <a:gd name="connsiteX8" fmla="*/ 830243 w 1656793"/>
                <a:gd name="connsiteY8" fmla="*/ 916530 h 5974732"/>
                <a:gd name="connsiteX9" fmla="*/ 26108 w 1656793"/>
                <a:gd name="connsiteY9" fmla="*/ 2010397 h 5974732"/>
                <a:gd name="connsiteX10" fmla="*/ 872381 w 1656793"/>
                <a:gd name="connsiteY10" fmla="*/ 4461941 h 5974732"/>
                <a:gd name="connsiteX11" fmla="*/ 1561655 w 1656793"/>
                <a:gd name="connsiteY11" fmla="*/ 5965446 h 5974732"/>
                <a:gd name="connsiteX12" fmla="*/ 1556456 w 1656793"/>
                <a:gd name="connsiteY12" fmla="*/ 5974496 h 5974732"/>
                <a:gd name="connsiteX13" fmla="*/ 1554522 w 1656793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93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9" y="5969291"/>
                  </a:cubicBezTo>
                  <a:cubicBezTo>
                    <a:pt x="1427158" y="5524909"/>
                    <a:pt x="1151372" y="5011980"/>
                    <a:pt x="859356" y="4468961"/>
                  </a:cubicBezTo>
                  <a:cubicBezTo>
                    <a:pt x="397342" y="3609748"/>
                    <a:pt x="-80406" y="2721249"/>
                    <a:pt x="11434" y="2008493"/>
                  </a:cubicBezTo>
                  <a:cubicBezTo>
                    <a:pt x="81584" y="1463943"/>
                    <a:pt x="440893" y="1192315"/>
                    <a:pt x="821318" y="904747"/>
                  </a:cubicBezTo>
                  <a:cubicBezTo>
                    <a:pt x="1135426" y="667284"/>
                    <a:pt x="1460221" y="421765"/>
                    <a:pt x="1642606" y="4436"/>
                  </a:cubicBezTo>
                  <a:cubicBezTo>
                    <a:pt x="1644226" y="710"/>
                    <a:pt x="1648444" y="-1023"/>
                    <a:pt x="1652371" y="623"/>
                  </a:cubicBezTo>
                  <a:cubicBezTo>
                    <a:pt x="1656097" y="2270"/>
                    <a:pt x="1657801" y="6631"/>
                    <a:pt x="1656180" y="10385"/>
                  </a:cubicBezTo>
                  <a:cubicBezTo>
                    <a:pt x="1472240" y="431211"/>
                    <a:pt x="1145854" y="677943"/>
                    <a:pt x="830243" y="916530"/>
                  </a:cubicBezTo>
                  <a:cubicBezTo>
                    <a:pt x="452362" y="1202163"/>
                    <a:pt x="95478" y="1471969"/>
                    <a:pt x="26108" y="2010397"/>
                  </a:cubicBezTo>
                  <a:cubicBezTo>
                    <a:pt x="-65128" y="2718446"/>
                    <a:pt x="411467" y="3604779"/>
                    <a:pt x="872381" y="4461941"/>
                  </a:cubicBezTo>
                  <a:cubicBezTo>
                    <a:pt x="1164799" y="5005745"/>
                    <a:pt x="1440987" y="5519408"/>
                    <a:pt x="1561655" y="5965446"/>
                  </a:cubicBezTo>
                  <a:cubicBezTo>
                    <a:pt x="1562726" y="5969409"/>
                    <a:pt x="1560384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FE25442F-8EB6-47BC-8EED-DB5FE9E80FC5}"/>
                </a:ext>
              </a:extLst>
            </p:cNvPr>
            <p:cNvSpPr/>
            <p:nvPr/>
          </p:nvSpPr>
          <p:spPr>
            <a:xfrm>
              <a:off x="9902836" y="539473"/>
              <a:ext cx="1795117" cy="5824678"/>
            </a:xfrm>
            <a:custGeom>
              <a:avLst/>
              <a:gdLst>
                <a:gd name="connsiteX0" fmla="*/ 1685050 w 1795117"/>
                <a:gd name="connsiteY0" fmla="*/ 5824679 h 5824678"/>
                <a:gd name="connsiteX1" fmla="*/ 1677946 w 1795117"/>
                <a:gd name="connsiteY1" fmla="*/ 5819296 h 5824678"/>
                <a:gd name="connsiteX2" fmla="*/ 938330 w 1795117"/>
                <a:gd name="connsiteY2" fmla="*/ 4325189 h 5824678"/>
                <a:gd name="connsiteX3" fmla="*/ 13243 w 1795117"/>
                <a:gd name="connsiteY3" fmla="*/ 1851382 h 5824678"/>
                <a:gd name="connsiteX4" fmla="*/ 599156 w 1795117"/>
                <a:gd name="connsiteY4" fmla="*/ 1023245 h 5824678"/>
                <a:gd name="connsiteX5" fmla="*/ 643747 w 1795117"/>
                <a:gd name="connsiteY5" fmla="*/ 996184 h 5824678"/>
                <a:gd name="connsiteX6" fmla="*/ 1093051 w 1795117"/>
                <a:gd name="connsiteY6" fmla="*/ 765020 h 5824678"/>
                <a:gd name="connsiteX7" fmla="*/ 1781083 w 1795117"/>
                <a:gd name="connsiteY7" fmla="*/ 4205 h 5824678"/>
                <a:gd name="connsiteX8" fmla="*/ 1790961 w 1795117"/>
                <a:gd name="connsiteY8" fmla="*/ 797 h 5824678"/>
                <a:gd name="connsiteX9" fmla="*/ 1794368 w 1795117"/>
                <a:gd name="connsiteY9" fmla="*/ 10674 h 5824678"/>
                <a:gd name="connsiteX10" fmla="*/ 1099084 w 1795117"/>
                <a:gd name="connsiteY10" fmla="*/ 778506 h 5824678"/>
                <a:gd name="connsiteX11" fmla="*/ 651425 w 1795117"/>
                <a:gd name="connsiteY11" fmla="*/ 1008830 h 5824678"/>
                <a:gd name="connsiteX12" fmla="*/ 606833 w 1795117"/>
                <a:gd name="connsiteY12" fmla="*/ 1035897 h 5824678"/>
                <a:gd name="connsiteX13" fmla="*/ 27859 w 1795117"/>
                <a:gd name="connsiteY13" fmla="*/ 1853577 h 5824678"/>
                <a:gd name="connsiteX14" fmla="*/ 951154 w 1795117"/>
                <a:gd name="connsiteY14" fmla="*/ 4317796 h 5824678"/>
                <a:gd name="connsiteX15" fmla="*/ 1692159 w 1795117"/>
                <a:gd name="connsiteY15" fmla="*/ 5815215 h 5824678"/>
                <a:gd name="connsiteX16" fmla="*/ 1687102 w 1795117"/>
                <a:gd name="connsiteY16" fmla="*/ 5824383 h 5824678"/>
                <a:gd name="connsiteX17" fmla="*/ 1685050 w 1795117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17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76"/>
                    <a:pt x="1254207" y="4871330"/>
                    <a:pt x="938330" y="4325189"/>
                  </a:cubicBezTo>
                  <a:cubicBezTo>
                    <a:pt x="432594" y="3450697"/>
                    <a:pt x="-90385" y="2546406"/>
                    <a:pt x="13243" y="1851382"/>
                  </a:cubicBezTo>
                  <a:cubicBezTo>
                    <a:pt x="90757" y="1331491"/>
                    <a:pt x="178326" y="1278411"/>
                    <a:pt x="599156" y="1023245"/>
                  </a:cubicBezTo>
                  <a:lnTo>
                    <a:pt x="643747" y="996184"/>
                  </a:lnTo>
                  <a:cubicBezTo>
                    <a:pt x="834679" y="880171"/>
                    <a:pt x="977930" y="816314"/>
                    <a:pt x="1093051" y="765020"/>
                  </a:cubicBezTo>
                  <a:cubicBezTo>
                    <a:pt x="1379637" y="637248"/>
                    <a:pt x="1498277" y="584399"/>
                    <a:pt x="1781083" y="4205"/>
                  </a:cubicBezTo>
                  <a:cubicBezTo>
                    <a:pt x="1782846" y="480"/>
                    <a:pt x="1787235" y="-1080"/>
                    <a:pt x="1790961" y="797"/>
                  </a:cubicBezTo>
                  <a:cubicBezTo>
                    <a:pt x="1794628" y="2588"/>
                    <a:pt x="1796160" y="7007"/>
                    <a:pt x="1794368" y="10674"/>
                  </a:cubicBezTo>
                  <a:cubicBezTo>
                    <a:pt x="1509195" y="595690"/>
                    <a:pt x="1380672" y="652987"/>
                    <a:pt x="1099084" y="778506"/>
                  </a:cubicBezTo>
                  <a:cubicBezTo>
                    <a:pt x="984342" y="829658"/>
                    <a:pt x="841552" y="893308"/>
                    <a:pt x="651425" y="1008830"/>
                  </a:cubicBezTo>
                  <a:lnTo>
                    <a:pt x="606833" y="1035897"/>
                  </a:lnTo>
                  <a:cubicBezTo>
                    <a:pt x="190919" y="1288058"/>
                    <a:pt x="104361" y="1340535"/>
                    <a:pt x="27859" y="1853577"/>
                  </a:cubicBezTo>
                  <a:cubicBezTo>
                    <a:pt x="-75018" y="2543484"/>
                    <a:pt x="446659" y="3445474"/>
                    <a:pt x="951154" y="4317796"/>
                  </a:cubicBezTo>
                  <a:cubicBezTo>
                    <a:pt x="1267462" y="4864717"/>
                    <a:pt x="1566238" y="5381314"/>
                    <a:pt x="1692159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8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0E42FCB7-693A-4D18-8D31-1B78562208D1}"/>
                </a:ext>
              </a:extLst>
            </p:cNvPr>
            <p:cNvSpPr/>
            <p:nvPr/>
          </p:nvSpPr>
          <p:spPr>
            <a:xfrm>
              <a:off x="9514586" y="562340"/>
              <a:ext cx="1889382" cy="5726101"/>
            </a:xfrm>
            <a:custGeom>
              <a:avLst/>
              <a:gdLst>
                <a:gd name="connsiteX0" fmla="*/ 1774180 w 1889382"/>
                <a:gd name="connsiteY0" fmla="*/ 5726102 h 5726101"/>
                <a:gd name="connsiteX1" fmla="*/ 1767106 w 1889382"/>
                <a:gd name="connsiteY1" fmla="*/ 5720779 h 5726101"/>
                <a:gd name="connsiteX2" fmla="*/ 987719 w 1889382"/>
                <a:gd name="connsiteY2" fmla="*/ 4217728 h 5726101"/>
                <a:gd name="connsiteX3" fmla="*/ 14313 w 1889382"/>
                <a:gd name="connsiteY3" fmla="*/ 1745974 h 5726101"/>
                <a:gd name="connsiteX4" fmla="*/ 603284 w 1889382"/>
                <a:gd name="connsiteY4" fmla="*/ 966906 h 5726101"/>
                <a:gd name="connsiteX5" fmla="*/ 678893 w 1889382"/>
                <a:gd name="connsiteY5" fmla="*/ 928057 h 5726101"/>
                <a:gd name="connsiteX6" fmla="*/ 1166324 w 1889382"/>
                <a:gd name="connsiteY6" fmla="*/ 726237 h 5726101"/>
                <a:gd name="connsiteX7" fmla="*/ 1875407 w 1889382"/>
                <a:gd name="connsiteY7" fmla="*/ 4039 h 5726101"/>
                <a:gd name="connsiteX8" fmla="*/ 1885344 w 1889382"/>
                <a:gd name="connsiteY8" fmla="*/ 804 h 5726101"/>
                <a:gd name="connsiteX9" fmla="*/ 1888579 w 1889382"/>
                <a:gd name="connsiteY9" fmla="*/ 10740 h 5726101"/>
                <a:gd name="connsiteX10" fmla="*/ 1171056 w 1889382"/>
                <a:gd name="connsiteY10" fmla="*/ 740249 h 5726101"/>
                <a:gd name="connsiteX11" fmla="*/ 685654 w 1889382"/>
                <a:gd name="connsiteY11" fmla="*/ 941171 h 5726101"/>
                <a:gd name="connsiteX12" fmla="*/ 610045 w 1889382"/>
                <a:gd name="connsiteY12" fmla="*/ 980073 h 5726101"/>
                <a:gd name="connsiteX13" fmla="*/ 28929 w 1889382"/>
                <a:gd name="connsiteY13" fmla="*/ 1748340 h 5726101"/>
                <a:gd name="connsiteX14" fmla="*/ 1000341 w 1889382"/>
                <a:gd name="connsiteY14" fmla="*/ 4210075 h 5726101"/>
                <a:gd name="connsiteX15" fmla="*/ 1781255 w 1889382"/>
                <a:gd name="connsiteY15" fmla="*/ 5716579 h 5726101"/>
                <a:gd name="connsiteX16" fmla="*/ 1776292 w 1889382"/>
                <a:gd name="connsiteY16" fmla="*/ 5725747 h 5726101"/>
                <a:gd name="connsiteX17" fmla="*/ 1774180 w 1889382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382" h="5726101">
                  <a:moveTo>
                    <a:pt x="1774180" y="5726102"/>
                  </a:moveTo>
                  <a:cubicBezTo>
                    <a:pt x="1771004" y="5726102"/>
                    <a:pt x="1768058" y="5723973"/>
                    <a:pt x="1767106" y="5720779"/>
                  </a:cubicBezTo>
                  <a:cubicBezTo>
                    <a:pt x="1638642" y="5290693"/>
                    <a:pt x="1322452" y="4769501"/>
                    <a:pt x="987719" y="4217728"/>
                  </a:cubicBezTo>
                  <a:cubicBezTo>
                    <a:pt x="454750" y="3339196"/>
                    <a:pt x="-96389" y="2430771"/>
                    <a:pt x="14313" y="1745974"/>
                  </a:cubicBezTo>
                  <a:cubicBezTo>
                    <a:pt x="98387" y="1225852"/>
                    <a:pt x="185347" y="1181260"/>
                    <a:pt x="603284" y="966906"/>
                  </a:cubicBezTo>
                  <a:cubicBezTo>
                    <a:pt x="627369" y="954574"/>
                    <a:pt x="652525" y="941662"/>
                    <a:pt x="678893" y="928057"/>
                  </a:cubicBezTo>
                  <a:cubicBezTo>
                    <a:pt x="889036" y="819526"/>
                    <a:pt x="1042798" y="767801"/>
                    <a:pt x="1166324" y="726237"/>
                  </a:cubicBezTo>
                  <a:cubicBezTo>
                    <a:pt x="1457127" y="628388"/>
                    <a:pt x="1577470" y="587901"/>
                    <a:pt x="1875407" y="4039"/>
                  </a:cubicBezTo>
                  <a:cubicBezTo>
                    <a:pt x="1877259" y="400"/>
                    <a:pt x="1881736" y="-1044"/>
                    <a:pt x="1885344" y="804"/>
                  </a:cubicBezTo>
                  <a:cubicBezTo>
                    <a:pt x="1888982" y="2653"/>
                    <a:pt x="1890425" y="7100"/>
                    <a:pt x="1888579" y="10740"/>
                  </a:cubicBezTo>
                  <a:cubicBezTo>
                    <a:pt x="1587928" y="599973"/>
                    <a:pt x="1457269" y="643926"/>
                    <a:pt x="1171056" y="740249"/>
                  </a:cubicBezTo>
                  <a:cubicBezTo>
                    <a:pt x="1047968" y="781659"/>
                    <a:pt x="894809" y="833183"/>
                    <a:pt x="685654" y="941171"/>
                  </a:cubicBezTo>
                  <a:cubicBezTo>
                    <a:pt x="659315" y="954804"/>
                    <a:pt x="634130" y="967716"/>
                    <a:pt x="610045" y="980073"/>
                  </a:cubicBezTo>
                  <a:cubicBezTo>
                    <a:pt x="197620" y="1191599"/>
                    <a:pt x="111784" y="1235618"/>
                    <a:pt x="28929" y="1748340"/>
                  </a:cubicBezTo>
                  <a:cubicBezTo>
                    <a:pt x="-80910" y="2427766"/>
                    <a:pt x="468757" y="3333826"/>
                    <a:pt x="1000341" y="4210075"/>
                  </a:cubicBezTo>
                  <a:cubicBezTo>
                    <a:pt x="1335624" y="4762686"/>
                    <a:pt x="1652275" y="5284624"/>
                    <a:pt x="1781255" y="5716579"/>
                  </a:cubicBezTo>
                  <a:cubicBezTo>
                    <a:pt x="1782443" y="5720483"/>
                    <a:pt x="1780219" y="5724623"/>
                    <a:pt x="1776292" y="5725747"/>
                  </a:cubicBezTo>
                  <a:cubicBezTo>
                    <a:pt x="1775594" y="5725984"/>
                    <a:pt x="1774872" y="5726102"/>
                    <a:pt x="1774180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E05AC384-6966-463F-883C-27234FD1F2A6}"/>
                </a:ext>
              </a:extLst>
            </p:cNvPr>
            <p:cNvSpPr/>
            <p:nvPr/>
          </p:nvSpPr>
          <p:spPr>
            <a:xfrm>
              <a:off x="9176809" y="570574"/>
              <a:ext cx="1929886" cy="5690659"/>
            </a:xfrm>
            <a:custGeom>
              <a:avLst/>
              <a:gdLst>
                <a:gd name="connsiteX0" fmla="*/ 1812837 w 1929886"/>
                <a:gd name="connsiteY0" fmla="*/ 5690660 h 5690659"/>
                <a:gd name="connsiteX1" fmla="*/ 1805734 w 1929886"/>
                <a:gd name="connsiteY1" fmla="*/ 5685336 h 5690659"/>
                <a:gd name="connsiteX2" fmla="*/ 999688 w 1929886"/>
                <a:gd name="connsiteY2" fmla="*/ 4155545 h 5690659"/>
                <a:gd name="connsiteX3" fmla="*/ 14583 w 1929886"/>
                <a:gd name="connsiteY3" fmla="*/ 1703978 h 5690659"/>
                <a:gd name="connsiteX4" fmla="*/ 606677 w 1929886"/>
                <a:gd name="connsiteY4" fmla="*/ 940650 h 5690659"/>
                <a:gd name="connsiteX5" fmla="*/ 694618 w 1929886"/>
                <a:gd name="connsiteY5" fmla="*/ 899435 h 5690659"/>
                <a:gd name="connsiteX6" fmla="*/ 1210091 w 1929886"/>
                <a:gd name="connsiteY6" fmla="*/ 715057 h 5690659"/>
                <a:gd name="connsiteX7" fmla="*/ 1915886 w 1929886"/>
                <a:gd name="connsiteY7" fmla="*/ 4065 h 5690659"/>
                <a:gd name="connsiteX8" fmla="*/ 1925793 w 1929886"/>
                <a:gd name="connsiteY8" fmla="*/ 744 h 5690659"/>
                <a:gd name="connsiteX9" fmla="*/ 1929112 w 1929886"/>
                <a:gd name="connsiteY9" fmla="*/ 10650 h 5690659"/>
                <a:gd name="connsiteX10" fmla="*/ 1213930 w 1929886"/>
                <a:gd name="connsiteY10" fmla="*/ 729324 h 5690659"/>
                <a:gd name="connsiteX11" fmla="*/ 700918 w 1929886"/>
                <a:gd name="connsiteY11" fmla="*/ 912838 h 5690659"/>
                <a:gd name="connsiteX12" fmla="*/ 612946 w 1929886"/>
                <a:gd name="connsiteY12" fmla="*/ 954053 h 5690659"/>
                <a:gd name="connsiteX13" fmla="*/ 29198 w 1929886"/>
                <a:gd name="connsiteY13" fmla="*/ 1706344 h 5690659"/>
                <a:gd name="connsiteX14" fmla="*/ 1012251 w 1929886"/>
                <a:gd name="connsiteY14" fmla="*/ 4147749 h 5690659"/>
                <a:gd name="connsiteX15" fmla="*/ 1819941 w 1929886"/>
                <a:gd name="connsiteY15" fmla="*/ 5681196 h 5690659"/>
                <a:gd name="connsiteX16" fmla="*/ 1814914 w 1929886"/>
                <a:gd name="connsiteY16" fmla="*/ 5690364 h 5690659"/>
                <a:gd name="connsiteX17" fmla="*/ 1812837 w 1929886"/>
                <a:gd name="connsiteY17" fmla="*/ 5690660 h 56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9886" h="5690659">
                  <a:moveTo>
                    <a:pt x="1812837" y="5690660"/>
                  </a:moveTo>
                  <a:cubicBezTo>
                    <a:pt x="1809632" y="5690660"/>
                    <a:pt x="1806686" y="5688590"/>
                    <a:pt x="1805734" y="5685336"/>
                  </a:cubicBezTo>
                  <a:cubicBezTo>
                    <a:pt x="1676376" y="5244450"/>
                    <a:pt x="1347706" y="4715521"/>
                    <a:pt x="999688" y="4155545"/>
                  </a:cubicBezTo>
                  <a:cubicBezTo>
                    <a:pt x="460107" y="3287234"/>
                    <a:pt x="-97876" y="2389384"/>
                    <a:pt x="14583" y="1703978"/>
                  </a:cubicBezTo>
                  <a:cubicBezTo>
                    <a:pt x="101058" y="1176812"/>
                    <a:pt x="188160" y="1136117"/>
                    <a:pt x="606677" y="940650"/>
                  </a:cubicBezTo>
                  <a:cubicBezTo>
                    <a:pt x="634488" y="927684"/>
                    <a:pt x="663743" y="913991"/>
                    <a:pt x="694618" y="899435"/>
                  </a:cubicBezTo>
                  <a:cubicBezTo>
                    <a:pt x="919779" y="793269"/>
                    <a:pt x="1080757" y="749890"/>
                    <a:pt x="1210091" y="715057"/>
                  </a:cubicBezTo>
                  <a:cubicBezTo>
                    <a:pt x="1498410" y="637372"/>
                    <a:pt x="1617742" y="605225"/>
                    <a:pt x="1915886" y="4065"/>
                  </a:cubicBezTo>
                  <a:cubicBezTo>
                    <a:pt x="1917702" y="455"/>
                    <a:pt x="1922150" y="-1018"/>
                    <a:pt x="1925793" y="744"/>
                  </a:cubicBezTo>
                  <a:cubicBezTo>
                    <a:pt x="1929431" y="2534"/>
                    <a:pt x="1930933" y="6982"/>
                    <a:pt x="1929112" y="10650"/>
                  </a:cubicBezTo>
                  <a:cubicBezTo>
                    <a:pt x="1628028" y="617758"/>
                    <a:pt x="1506815" y="650426"/>
                    <a:pt x="1213930" y="729324"/>
                  </a:cubicBezTo>
                  <a:cubicBezTo>
                    <a:pt x="1085176" y="764015"/>
                    <a:pt x="924889" y="807187"/>
                    <a:pt x="700918" y="912838"/>
                  </a:cubicBezTo>
                  <a:cubicBezTo>
                    <a:pt x="670042" y="927394"/>
                    <a:pt x="640758" y="941052"/>
                    <a:pt x="612946" y="954053"/>
                  </a:cubicBezTo>
                  <a:cubicBezTo>
                    <a:pt x="190526" y="1151336"/>
                    <a:pt x="114396" y="1186890"/>
                    <a:pt x="29198" y="1706344"/>
                  </a:cubicBezTo>
                  <a:cubicBezTo>
                    <a:pt x="-82367" y="2386291"/>
                    <a:pt x="474113" y="3281751"/>
                    <a:pt x="1012251" y="4147749"/>
                  </a:cubicBezTo>
                  <a:cubicBezTo>
                    <a:pt x="1360790" y="4708589"/>
                    <a:pt x="1690004" y="5238357"/>
                    <a:pt x="1819941" y="5681196"/>
                  </a:cubicBezTo>
                  <a:cubicBezTo>
                    <a:pt x="1821065" y="5685100"/>
                    <a:pt x="1818841" y="5689240"/>
                    <a:pt x="1814914" y="5690364"/>
                  </a:cubicBezTo>
                  <a:cubicBezTo>
                    <a:pt x="1814221" y="5690601"/>
                    <a:pt x="1813530" y="5690660"/>
                    <a:pt x="1812837" y="569066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DB62E59F-5D14-4D96-90AD-5DC9FF4E926E}"/>
                </a:ext>
              </a:extLst>
            </p:cNvPr>
            <p:cNvSpPr/>
            <p:nvPr/>
          </p:nvSpPr>
          <p:spPr>
            <a:xfrm>
              <a:off x="8916342" y="562340"/>
              <a:ext cx="1889414" cy="5726101"/>
            </a:xfrm>
            <a:custGeom>
              <a:avLst/>
              <a:gdLst>
                <a:gd name="connsiteX0" fmla="*/ 1774185 w 1889414"/>
                <a:gd name="connsiteY0" fmla="*/ 5726102 h 5726101"/>
                <a:gd name="connsiteX1" fmla="*/ 1767105 w 1889414"/>
                <a:gd name="connsiteY1" fmla="*/ 5720779 h 5726101"/>
                <a:gd name="connsiteX2" fmla="*/ 987724 w 1889414"/>
                <a:gd name="connsiteY2" fmla="*/ 4217728 h 5726101"/>
                <a:gd name="connsiteX3" fmla="*/ 14312 w 1889414"/>
                <a:gd name="connsiteY3" fmla="*/ 1745974 h 5726101"/>
                <a:gd name="connsiteX4" fmla="*/ 603259 w 1889414"/>
                <a:gd name="connsiteY4" fmla="*/ 966936 h 5726101"/>
                <a:gd name="connsiteX5" fmla="*/ 678898 w 1889414"/>
                <a:gd name="connsiteY5" fmla="*/ 928057 h 5726101"/>
                <a:gd name="connsiteX6" fmla="*/ 1166352 w 1889414"/>
                <a:gd name="connsiteY6" fmla="*/ 726237 h 5726101"/>
                <a:gd name="connsiteX7" fmla="*/ 1875441 w 1889414"/>
                <a:gd name="connsiteY7" fmla="*/ 4039 h 5726101"/>
                <a:gd name="connsiteX8" fmla="*/ 1885372 w 1889414"/>
                <a:gd name="connsiteY8" fmla="*/ 804 h 5726101"/>
                <a:gd name="connsiteX9" fmla="*/ 1888608 w 1889414"/>
                <a:gd name="connsiteY9" fmla="*/ 10740 h 5726101"/>
                <a:gd name="connsiteX10" fmla="*/ 1171060 w 1889414"/>
                <a:gd name="connsiteY10" fmla="*/ 740249 h 5726101"/>
                <a:gd name="connsiteX11" fmla="*/ 685653 w 1889414"/>
                <a:gd name="connsiteY11" fmla="*/ 941171 h 5726101"/>
                <a:gd name="connsiteX12" fmla="*/ 610014 w 1889414"/>
                <a:gd name="connsiteY12" fmla="*/ 980073 h 5726101"/>
                <a:gd name="connsiteX13" fmla="*/ 28928 w 1889414"/>
                <a:gd name="connsiteY13" fmla="*/ 1748340 h 5726101"/>
                <a:gd name="connsiteX14" fmla="*/ 1000346 w 1889414"/>
                <a:gd name="connsiteY14" fmla="*/ 4210075 h 5726101"/>
                <a:gd name="connsiteX15" fmla="*/ 1781259 w 1889414"/>
                <a:gd name="connsiteY15" fmla="*/ 5716579 h 5726101"/>
                <a:gd name="connsiteX16" fmla="*/ 1776291 w 1889414"/>
                <a:gd name="connsiteY16" fmla="*/ 5725747 h 5726101"/>
                <a:gd name="connsiteX17" fmla="*/ 1774185 w 1889414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414" h="5726101">
                  <a:moveTo>
                    <a:pt x="1774185" y="5726102"/>
                  </a:moveTo>
                  <a:cubicBezTo>
                    <a:pt x="1771003" y="5726102"/>
                    <a:pt x="1768057" y="5723973"/>
                    <a:pt x="1767105" y="5720779"/>
                  </a:cubicBezTo>
                  <a:cubicBezTo>
                    <a:pt x="1638646" y="5290693"/>
                    <a:pt x="1322457" y="4769501"/>
                    <a:pt x="987724" y="4217728"/>
                  </a:cubicBezTo>
                  <a:cubicBezTo>
                    <a:pt x="454749" y="3339196"/>
                    <a:pt x="-96384" y="2430771"/>
                    <a:pt x="14312" y="1745974"/>
                  </a:cubicBezTo>
                  <a:cubicBezTo>
                    <a:pt x="98386" y="1225882"/>
                    <a:pt x="185346" y="1181260"/>
                    <a:pt x="603259" y="966936"/>
                  </a:cubicBezTo>
                  <a:cubicBezTo>
                    <a:pt x="627344" y="954574"/>
                    <a:pt x="652529" y="941662"/>
                    <a:pt x="678898" y="928057"/>
                  </a:cubicBezTo>
                  <a:cubicBezTo>
                    <a:pt x="889035" y="819526"/>
                    <a:pt x="1042797" y="767801"/>
                    <a:pt x="1166352" y="726237"/>
                  </a:cubicBezTo>
                  <a:cubicBezTo>
                    <a:pt x="1457126" y="628388"/>
                    <a:pt x="1577505" y="587901"/>
                    <a:pt x="1875441" y="4039"/>
                  </a:cubicBezTo>
                  <a:cubicBezTo>
                    <a:pt x="1877316" y="400"/>
                    <a:pt x="1881735" y="-1044"/>
                    <a:pt x="1885372" y="804"/>
                  </a:cubicBezTo>
                  <a:cubicBezTo>
                    <a:pt x="1889016" y="2653"/>
                    <a:pt x="1890459" y="7100"/>
                    <a:pt x="1888608" y="10740"/>
                  </a:cubicBezTo>
                  <a:cubicBezTo>
                    <a:pt x="1587927" y="599973"/>
                    <a:pt x="1457297" y="643926"/>
                    <a:pt x="1171060" y="740249"/>
                  </a:cubicBezTo>
                  <a:cubicBezTo>
                    <a:pt x="1047996" y="781659"/>
                    <a:pt x="894813" y="833183"/>
                    <a:pt x="685653" y="941171"/>
                  </a:cubicBezTo>
                  <a:cubicBezTo>
                    <a:pt x="659284" y="954804"/>
                    <a:pt x="634105" y="967740"/>
                    <a:pt x="610014" y="980073"/>
                  </a:cubicBezTo>
                  <a:cubicBezTo>
                    <a:pt x="197625" y="1191599"/>
                    <a:pt x="111789" y="1235618"/>
                    <a:pt x="28928" y="1748340"/>
                  </a:cubicBezTo>
                  <a:cubicBezTo>
                    <a:pt x="-80905" y="2427766"/>
                    <a:pt x="468755" y="3333826"/>
                    <a:pt x="1000346" y="4210075"/>
                  </a:cubicBezTo>
                  <a:cubicBezTo>
                    <a:pt x="1335623" y="4762686"/>
                    <a:pt x="1652274" y="5284624"/>
                    <a:pt x="1781259" y="5716579"/>
                  </a:cubicBezTo>
                  <a:cubicBezTo>
                    <a:pt x="1782442" y="5720483"/>
                    <a:pt x="1780218" y="5724623"/>
                    <a:pt x="1776291" y="5725747"/>
                  </a:cubicBezTo>
                  <a:cubicBezTo>
                    <a:pt x="1775599" y="5725984"/>
                    <a:pt x="1774877" y="5726102"/>
                    <a:pt x="1774185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BA2D7AF2-2F5C-45C2-A07A-C208CC4337C8}"/>
                </a:ext>
              </a:extLst>
            </p:cNvPr>
            <p:cNvSpPr/>
            <p:nvPr/>
          </p:nvSpPr>
          <p:spPr>
            <a:xfrm>
              <a:off x="8706351" y="539473"/>
              <a:ext cx="1795144" cy="5824678"/>
            </a:xfrm>
            <a:custGeom>
              <a:avLst/>
              <a:gdLst>
                <a:gd name="connsiteX0" fmla="*/ 1685050 w 1795144"/>
                <a:gd name="connsiteY0" fmla="*/ 5824679 h 5824678"/>
                <a:gd name="connsiteX1" fmla="*/ 1677946 w 1795144"/>
                <a:gd name="connsiteY1" fmla="*/ 5819296 h 5824678"/>
                <a:gd name="connsiteX2" fmla="*/ 938330 w 1795144"/>
                <a:gd name="connsiteY2" fmla="*/ 4325189 h 5824678"/>
                <a:gd name="connsiteX3" fmla="*/ 13243 w 1795144"/>
                <a:gd name="connsiteY3" fmla="*/ 1851382 h 5824678"/>
                <a:gd name="connsiteX4" fmla="*/ 599179 w 1795144"/>
                <a:gd name="connsiteY4" fmla="*/ 1023245 h 5824678"/>
                <a:gd name="connsiteX5" fmla="*/ 643742 w 1795144"/>
                <a:gd name="connsiteY5" fmla="*/ 996184 h 5824678"/>
                <a:gd name="connsiteX6" fmla="*/ 1093075 w 1795144"/>
                <a:gd name="connsiteY6" fmla="*/ 765020 h 5824678"/>
                <a:gd name="connsiteX7" fmla="*/ 1781113 w 1795144"/>
                <a:gd name="connsiteY7" fmla="*/ 4205 h 5824678"/>
                <a:gd name="connsiteX8" fmla="*/ 1790985 w 1795144"/>
                <a:gd name="connsiteY8" fmla="*/ 797 h 5824678"/>
                <a:gd name="connsiteX9" fmla="*/ 1794398 w 1795144"/>
                <a:gd name="connsiteY9" fmla="*/ 10674 h 5824678"/>
                <a:gd name="connsiteX10" fmla="*/ 1099084 w 1795144"/>
                <a:gd name="connsiteY10" fmla="*/ 778506 h 5824678"/>
                <a:gd name="connsiteX11" fmla="*/ 651425 w 1795144"/>
                <a:gd name="connsiteY11" fmla="*/ 1008830 h 5824678"/>
                <a:gd name="connsiteX12" fmla="*/ 606833 w 1795144"/>
                <a:gd name="connsiteY12" fmla="*/ 1035867 h 5824678"/>
                <a:gd name="connsiteX13" fmla="*/ 27859 w 1795144"/>
                <a:gd name="connsiteY13" fmla="*/ 1853577 h 5824678"/>
                <a:gd name="connsiteX14" fmla="*/ 951154 w 1795144"/>
                <a:gd name="connsiteY14" fmla="*/ 4317766 h 5824678"/>
                <a:gd name="connsiteX15" fmla="*/ 1692154 w 1795144"/>
                <a:gd name="connsiteY15" fmla="*/ 5815215 h 5824678"/>
                <a:gd name="connsiteX16" fmla="*/ 1687102 w 1795144"/>
                <a:gd name="connsiteY16" fmla="*/ 5824383 h 5824678"/>
                <a:gd name="connsiteX17" fmla="*/ 1685050 w 1795144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44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46"/>
                    <a:pt x="1254201" y="4871300"/>
                    <a:pt x="938330" y="4325189"/>
                  </a:cubicBezTo>
                  <a:cubicBezTo>
                    <a:pt x="432594" y="3450673"/>
                    <a:pt x="-90385" y="2546406"/>
                    <a:pt x="13243" y="1851382"/>
                  </a:cubicBezTo>
                  <a:cubicBezTo>
                    <a:pt x="90757" y="1331521"/>
                    <a:pt x="188346" y="1272343"/>
                    <a:pt x="599179" y="1023245"/>
                  </a:cubicBezTo>
                  <a:lnTo>
                    <a:pt x="643742" y="996184"/>
                  </a:lnTo>
                  <a:cubicBezTo>
                    <a:pt x="834679" y="880171"/>
                    <a:pt x="977954" y="816314"/>
                    <a:pt x="1093075" y="765020"/>
                  </a:cubicBezTo>
                  <a:cubicBezTo>
                    <a:pt x="1379661" y="637248"/>
                    <a:pt x="1498306" y="584369"/>
                    <a:pt x="1781113" y="4205"/>
                  </a:cubicBezTo>
                  <a:cubicBezTo>
                    <a:pt x="1782870" y="480"/>
                    <a:pt x="1787288" y="-1080"/>
                    <a:pt x="1790985" y="797"/>
                  </a:cubicBezTo>
                  <a:cubicBezTo>
                    <a:pt x="1794658" y="2588"/>
                    <a:pt x="1796184" y="7007"/>
                    <a:pt x="1794398" y="10674"/>
                  </a:cubicBezTo>
                  <a:cubicBezTo>
                    <a:pt x="1509225" y="595690"/>
                    <a:pt x="1380702" y="652987"/>
                    <a:pt x="1099084" y="778506"/>
                  </a:cubicBezTo>
                  <a:cubicBezTo>
                    <a:pt x="984366" y="829658"/>
                    <a:pt x="841552" y="893308"/>
                    <a:pt x="651425" y="1008830"/>
                  </a:cubicBezTo>
                  <a:lnTo>
                    <a:pt x="606833" y="1035867"/>
                  </a:lnTo>
                  <a:cubicBezTo>
                    <a:pt x="190919" y="1288082"/>
                    <a:pt x="104361" y="1340558"/>
                    <a:pt x="27859" y="1853577"/>
                  </a:cubicBezTo>
                  <a:cubicBezTo>
                    <a:pt x="-74989" y="2543484"/>
                    <a:pt x="446659" y="3445474"/>
                    <a:pt x="951154" y="4317766"/>
                  </a:cubicBezTo>
                  <a:cubicBezTo>
                    <a:pt x="1267462" y="4864717"/>
                    <a:pt x="1566233" y="5381314"/>
                    <a:pt x="1692154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2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8A8B5C5C-52AE-456B-94FF-51ABEE991ACA}"/>
                </a:ext>
              </a:extLst>
            </p:cNvPr>
            <p:cNvSpPr/>
            <p:nvPr/>
          </p:nvSpPr>
          <p:spPr>
            <a:xfrm>
              <a:off x="8537760" y="504759"/>
              <a:ext cx="1656766" cy="5974732"/>
            </a:xfrm>
            <a:custGeom>
              <a:avLst/>
              <a:gdLst>
                <a:gd name="connsiteX0" fmla="*/ 1554522 w 1656766"/>
                <a:gd name="connsiteY0" fmla="*/ 5974733 h 5974732"/>
                <a:gd name="connsiteX1" fmla="*/ 1547388 w 1656766"/>
                <a:gd name="connsiteY1" fmla="*/ 5969291 h 5974732"/>
                <a:gd name="connsiteX2" fmla="*/ 859386 w 1656766"/>
                <a:gd name="connsiteY2" fmla="*/ 4469015 h 5974732"/>
                <a:gd name="connsiteX3" fmla="*/ 11434 w 1656766"/>
                <a:gd name="connsiteY3" fmla="*/ 2008493 h 5974732"/>
                <a:gd name="connsiteX4" fmla="*/ 821318 w 1656766"/>
                <a:gd name="connsiteY4" fmla="*/ 904747 h 5974732"/>
                <a:gd name="connsiteX5" fmla="*/ 1642582 w 1656766"/>
                <a:gd name="connsiteY5" fmla="*/ 4436 h 5974732"/>
                <a:gd name="connsiteX6" fmla="*/ 1652342 w 1656766"/>
                <a:gd name="connsiteY6" fmla="*/ 623 h 5974732"/>
                <a:gd name="connsiteX7" fmla="*/ 1656157 w 1656766"/>
                <a:gd name="connsiteY7" fmla="*/ 10385 h 5974732"/>
                <a:gd name="connsiteX8" fmla="*/ 830214 w 1656766"/>
                <a:gd name="connsiteY8" fmla="*/ 916530 h 5974732"/>
                <a:gd name="connsiteX9" fmla="*/ 26108 w 1656766"/>
                <a:gd name="connsiteY9" fmla="*/ 2010397 h 5974732"/>
                <a:gd name="connsiteX10" fmla="*/ 872410 w 1656766"/>
                <a:gd name="connsiteY10" fmla="*/ 4462000 h 5974732"/>
                <a:gd name="connsiteX11" fmla="*/ 1561655 w 1656766"/>
                <a:gd name="connsiteY11" fmla="*/ 5965446 h 5974732"/>
                <a:gd name="connsiteX12" fmla="*/ 1556456 w 1656766"/>
                <a:gd name="connsiteY12" fmla="*/ 5974496 h 5974732"/>
                <a:gd name="connsiteX13" fmla="*/ 1554522 w 1656766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66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8" y="5969291"/>
                  </a:cubicBezTo>
                  <a:cubicBezTo>
                    <a:pt x="1427157" y="5524909"/>
                    <a:pt x="1151372" y="5012009"/>
                    <a:pt x="859386" y="4469015"/>
                  </a:cubicBezTo>
                  <a:cubicBezTo>
                    <a:pt x="397342" y="3609777"/>
                    <a:pt x="-80406" y="2721279"/>
                    <a:pt x="11434" y="2008493"/>
                  </a:cubicBezTo>
                  <a:cubicBezTo>
                    <a:pt x="81590" y="1463943"/>
                    <a:pt x="440899" y="1192315"/>
                    <a:pt x="821318" y="904747"/>
                  </a:cubicBezTo>
                  <a:cubicBezTo>
                    <a:pt x="1135402" y="667284"/>
                    <a:pt x="1460198" y="421765"/>
                    <a:pt x="1642582" y="4436"/>
                  </a:cubicBezTo>
                  <a:cubicBezTo>
                    <a:pt x="1644197" y="710"/>
                    <a:pt x="1648414" y="-1023"/>
                    <a:pt x="1652342" y="623"/>
                  </a:cubicBezTo>
                  <a:cubicBezTo>
                    <a:pt x="1656068" y="2270"/>
                    <a:pt x="1657771" y="6631"/>
                    <a:pt x="1656157" y="10385"/>
                  </a:cubicBezTo>
                  <a:cubicBezTo>
                    <a:pt x="1472211" y="431211"/>
                    <a:pt x="1145853" y="677943"/>
                    <a:pt x="830214" y="916530"/>
                  </a:cubicBezTo>
                  <a:cubicBezTo>
                    <a:pt x="452362" y="1202193"/>
                    <a:pt x="95478" y="1471969"/>
                    <a:pt x="26108" y="2010397"/>
                  </a:cubicBezTo>
                  <a:cubicBezTo>
                    <a:pt x="-65128" y="2718446"/>
                    <a:pt x="411496" y="3604808"/>
                    <a:pt x="872410" y="4462000"/>
                  </a:cubicBezTo>
                  <a:cubicBezTo>
                    <a:pt x="1164799" y="5005769"/>
                    <a:pt x="1440992" y="5519408"/>
                    <a:pt x="1561655" y="5965446"/>
                  </a:cubicBezTo>
                  <a:cubicBezTo>
                    <a:pt x="1562726" y="5969409"/>
                    <a:pt x="1560383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BF5EB06C-8523-44F5-873C-BBA027CC12B5}"/>
                </a:ext>
              </a:extLst>
            </p:cNvPr>
            <p:cNvSpPr/>
            <p:nvPr/>
          </p:nvSpPr>
          <p:spPr>
            <a:xfrm>
              <a:off x="8401372" y="460679"/>
              <a:ext cx="1484092" cy="6165086"/>
            </a:xfrm>
            <a:custGeom>
              <a:avLst/>
              <a:gdLst>
                <a:gd name="connsiteX0" fmla="*/ 1391790 w 1484092"/>
                <a:gd name="connsiteY0" fmla="*/ 6165087 h 6165086"/>
                <a:gd name="connsiteX1" fmla="*/ 1384597 w 1484092"/>
                <a:gd name="connsiteY1" fmla="*/ 6159409 h 6165086"/>
                <a:gd name="connsiteX2" fmla="*/ 759753 w 1484092"/>
                <a:gd name="connsiteY2" fmla="*/ 4640896 h 6165086"/>
                <a:gd name="connsiteX3" fmla="*/ 9018 w 1484092"/>
                <a:gd name="connsiteY3" fmla="*/ 2205992 h 6165086"/>
                <a:gd name="connsiteX4" fmla="*/ 743641 w 1484092"/>
                <a:gd name="connsiteY4" fmla="*/ 989604 h 6165086"/>
                <a:gd name="connsiteX5" fmla="*/ 1469765 w 1484092"/>
                <a:gd name="connsiteY5" fmla="*/ 4848 h 6165086"/>
                <a:gd name="connsiteX6" fmla="*/ 1479271 w 1484092"/>
                <a:gd name="connsiteY6" fmla="*/ 487 h 6165086"/>
                <a:gd name="connsiteX7" fmla="*/ 1483630 w 1484092"/>
                <a:gd name="connsiteY7" fmla="*/ 9988 h 6165086"/>
                <a:gd name="connsiteX8" fmla="*/ 754063 w 1484092"/>
                <a:gd name="connsiteY8" fmla="*/ 1000121 h 6165086"/>
                <a:gd name="connsiteX9" fmla="*/ 23751 w 1484092"/>
                <a:gd name="connsiteY9" fmla="*/ 2207494 h 6165086"/>
                <a:gd name="connsiteX10" fmla="*/ 773038 w 1484092"/>
                <a:gd name="connsiteY10" fmla="*/ 4634426 h 6165086"/>
                <a:gd name="connsiteX11" fmla="*/ 1398982 w 1484092"/>
                <a:gd name="connsiteY11" fmla="*/ 6155978 h 6165086"/>
                <a:gd name="connsiteX12" fmla="*/ 1393523 w 1484092"/>
                <a:gd name="connsiteY12" fmla="*/ 6164909 h 6165086"/>
                <a:gd name="connsiteX13" fmla="*/ 1391790 w 1484092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092" h="6165086">
                  <a:moveTo>
                    <a:pt x="1391790" y="6165087"/>
                  </a:moveTo>
                  <a:cubicBezTo>
                    <a:pt x="1388436" y="6165087"/>
                    <a:pt x="1385431" y="6162839"/>
                    <a:pt x="1384597" y="6159409"/>
                  </a:cubicBezTo>
                  <a:cubicBezTo>
                    <a:pt x="1272334" y="5695566"/>
                    <a:pt x="1023354" y="5183252"/>
                    <a:pt x="759753" y="4640896"/>
                  </a:cubicBezTo>
                  <a:cubicBezTo>
                    <a:pt x="353197" y="3804384"/>
                    <a:pt x="-67195" y="2939397"/>
                    <a:pt x="9018" y="2205992"/>
                  </a:cubicBezTo>
                  <a:cubicBezTo>
                    <a:pt x="65540" y="1662187"/>
                    <a:pt x="394932" y="1335486"/>
                    <a:pt x="743641" y="989604"/>
                  </a:cubicBezTo>
                  <a:cubicBezTo>
                    <a:pt x="1024419" y="711104"/>
                    <a:pt x="1314761" y="423134"/>
                    <a:pt x="1469765" y="4848"/>
                  </a:cubicBezTo>
                  <a:cubicBezTo>
                    <a:pt x="1471155" y="1006"/>
                    <a:pt x="1475514" y="-987"/>
                    <a:pt x="1479271" y="487"/>
                  </a:cubicBezTo>
                  <a:cubicBezTo>
                    <a:pt x="1483109" y="1901"/>
                    <a:pt x="1485043" y="6147"/>
                    <a:pt x="1483630" y="9988"/>
                  </a:cubicBezTo>
                  <a:cubicBezTo>
                    <a:pt x="1327501" y="431331"/>
                    <a:pt x="1035971" y="720490"/>
                    <a:pt x="754063" y="1000121"/>
                  </a:cubicBezTo>
                  <a:cubicBezTo>
                    <a:pt x="407264" y="1344063"/>
                    <a:pt x="79724" y="1668948"/>
                    <a:pt x="23751" y="2207494"/>
                  </a:cubicBezTo>
                  <a:cubicBezTo>
                    <a:pt x="-52035" y="2936741"/>
                    <a:pt x="367404" y="3799794"/>
                    <a:pt x="773038" y="4634426"/>
                  </a:cubicBezTo>
                  <a:cubicBezTo>
                    <a:pt x="1037012" y="5177532"/>
                    <a:pt x="1286316" y="5690539"/>
                    <a:pt x="1398982" y="6155978"/>
                  </a:cubicBezTo>
                  <a:cubicBezTo>
                    <a:pt x="1399935" y="6159941"/>
                    <a:pt x="1397510" y="6163963"/>
                    <a:pt x="1393523" y="6164909"/>
                  </a:cubicBezTo>
                  <a:cubicBezTo>
                    <a:pt x="1392943" y="6165028"/>
                    <a:pt x="1392364" y="6165087"/>
                    <a:pt x="1391790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217E4719-07E7-42EF-86F4-220E8C2DE608}"/>
                </a:ext>
              </a:extLst>
            </p:cNvPr>
            <p:cNvSpPr/>
            <p:nvPr/>
          </p:nvSpPr>
          <p:spPr>
            <a:xfrm>
              <a:off x="8246173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61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97 w 1328759"/>
                <a:gd name="connsiteY10" fmla="*/ 4779911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66"/>
                    <a:pt x="665452" y="4785861"/>
                  </a:cubicBezTo>
                  <a:cubicBezTo>
                    <a:pt x="315524" y="3988747"/>
                    <a:pt x="-46269" y="3164537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03" y="-771"/>
                    <a:pt x="1323301" y="239"/>
                  </a:cubicBezTo>
                  <a:cubicBezTo>
                    <a:pt x="1327229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905"/>
                    <a:pt x="329797" y="3984441"/>
                    <a:pt x="678997" y="4779911"/>
                  </a:cubicBezTo>
                  <a:cubicBezTo>
                    <a:pt x="925061" y="5340496"/>
                    <a:pt x="1157526" y="5869975"/>
                    <a:pt x="1255115" y="6375280"/>
                  </a:cubicBezTo>
                  <a:cubicBezTo>
                    <a:pt x="1255896" y="6379303"/>
                    <a:pt x="1253270" y="6383206"/>
                    <a:pt x="1249283" y="6383916"/>
                  </a:cubicBezTo>
                  <a:cubicBezTo>
                    <a:pt x="1248792" y="6384034"/>
                    <a:pt x="1248331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8D15EF66-7514-4C48-A485-E5B05F323680}"/>
                </a:ext>
              </a:extLst>
            </p:cNvPr>
            <p:cNvSpPr/>
            <p:nvPr/>
          </p:nvSpPr>
          <p:spPr>
            <a:xfrm>
              <a:off x="8156328" y="355328"/>
              <a:ext cx="1107159" cy="6620300"/>
            </a:xfrm>
            <a:custGeom>
              <a:avLst/>
              <a:gdLst>
                <a:gd name="connsiteX0" fmla="*/ 1038589 w 1107159"/>
                <a:gd name="connsiteY0" fmla="*/ 6620301 h 6620300"/>
                <a:gd name="connsiteX1" fmla="*/ 1031285 w 1107159"/>
                <a:gd name="connsiteY1" fmla="*/ 6614031 h 6620300"/>
                <a:gd name="connsiteX2" fmla="*/ 544635 w 1107159"/>
                <a:gd name="connsiteY2" fmla="*/ 4987088 h 6620300"/>
                <a:gd name="connsiteX3" fmla="*/ 2888 w 1107159"/>
                <a:gd name="connsiteY3" fmla="*/ 2655687 h 6620300"/>
                <a:gd name="connsiteX4" fmla="*/ 557778 w 1107159"/>
                <a:gd name="connsiteY4" fmla="*/ 1204646 h 6620300"/>
                <a:gd name="connsiteX5" fmla="*/ 1092509 w 1107159"/>
                <a:gd name="connsiteY5" fmla="*/ 5879 h 6620300"/>
                <a:gd name="connsiteX6" fmla="*/ 1101263 w 1107159"/>
                <a:gd name="connsiteY6" fmla="*/ 133 h 6620300"/>
                <a:gd name="connsiteX7" fmla="*/ 1107013 w 1107159"/>
                <a:gd name="connsiteY7" fmla="*/ 8884 h 6620300"/>
                <a:gd name="connsiteX8" fmla="*/ 570542 w 1107159"/>
                <a:gd name="connsiteY8" fmla="*/ 1212128 h 6620300"/>
                <a:gd name="connsiteX9" fmla="*/ 17676 w 1107159"/>
                <a:gd name="connsiteY9" fmla="*/ 2656385 h 6620300"/>
                <a:gd name="connsiteX10" fmla="*/ 558529 w 1107159"/>
                <a:gd name="connsiteY10" fmla="*/ 4982001 h 6620300"/>
                <a:gd name="connsiteX11" fmla="*/ 1045894 w 1107159"/>
                <a:gd name="connsiteY11" fmla="*/ 6611783 h 6620300"/>
                <a:gd name="connsiteX12" fmla="*/ 1039719 w 1107159"/>
                <a:gd name="connsiteY12" fmla="*/ 6620182 h 6620300"/>
                <a:gd name="connsiteX13" fmla="*/ 1038589 w 1107159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59" h="6620300">
                  <a:moveTo>
                    <a:pt x="1038589" y="6620301"/>
                  </a:moveTo>
                  <a:cubicBezTo>
                    <a:pt x="1035011" y="6620301"/>
                    <a:pt x="1031858" y="6617698"/>
                    <a:pt x="1031285" y="6614031"/>
                  </a:cubicBezTo>
                  <a:cubicBezTo>
                    <a:pt x="948743" y="6084830"/>
                    <a:pt x="743309" y="5526788"/>
                    <a:pt x="544635" y="4987088"/>
                  </a:cubicBezTo>
                  <a:cubicBezTo>
                    <a:pt x="260965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78" y="1204646"/>
                  </a:cubicBezTo>
                  <a:cubicBezTo>
                    <a:pt x="775775" y="833122"/>
                    <a:pt x="1001160" y="448941"/>
                    <a:pt x="1092509" y="5879"/>
                  </a:cubicBezTo>
                  <a:cubicBezTo>
                    <a:pt x="1093320" y="1894"/>
                    <a:pt x="1097188" y="-619"/>
                    <a:pt x="1101263" y="133"/>
                  </a:cubicBezTo>
                  <a:cubicBezTo>
                    <a:pt x="1105250" y="970"/>
                    <a:pt x="1107817" y="4869"/>
                    <a:pt x="1107013" y="8884"/>
                  </a:cubicBezTo>
                  <a:cubicBezTo>
                    <a:pt x="1015167" y="454318"/>
                    <a:pt x="789113" y="839558"/>
                    <a:pt x="570542" y="1212128"/>
                  </a:cubicBezTo>
                  <a:cubicBezTo>
                    <a:pt x="299145" y="1674686"/>
                    <a:pt x="42802" y="2111598"/>
                    <a:pt x="17676" y="2656385"/>
                  </a:cubicBezTo>
                  <a:cubicBezTo>
                    <a:pt x="-17447" y="3417371"/>
                    <a:pt x="275350" y="4212782"/>
                    <a:pt x="558529" y="4982001"/>
                  </a:cubicBezTo>
                  <a:cubicBezTo>
                    <a:pt x="757433" y="5522370"/>
                    <a:pt x="963122" y="6081103"/>
                    <a:pt x="1045894" y="6611783"/>
                  </a:cubicBezTo>
                  <a:cubicBezTo>
                    <a:pt x="1046533" y="6615805"/>
                    <a:pt x="1043759" y="6619532"/>
                    <a:pt x="1039719" y="6620182"/>
                  </a:cubicBezTo>
                  <a:cubicBezTo>
                    <a:pt x="1039341" y="6620241"/>
                    <a:pt x="1038968" y="6620301"/>
                    <a:pt x="1038589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F3A94690-2A97-4048-BAF5-A8609B3B81A7}"/>
                </a:ext>
              </a:extLst>
            </p:cNvPr>
            <p:cNvSpPr/>
            <p:nvPr/>
          </p:nvSpPr>
          <p:spPr>
            <a:xfrm>
              <a:off x="8070942" y="299226"/>
              <a:ext cx="880792" cy="6862365"/>
            </a:xfrm>
            <a:custGeom>
              <a:avLst/>
              <a:gdLst>
                <a:gd name="connsiteX0" fmla="*/ 824856 w 880792"/>
                <a:gd name="connsiteY0" fmla="*/ 6862366 h 6862365"/>
                <a:gd name="connsiteX1" fmla="*/ 817521 w 880792"/>
                <a:gd name="connsiteY1" fmla="*/ 6855800 h 6862365"/>
                <a:gd name="connsiteX2" fmla="*/ 426035 w 880792"/>
                <a:gd name="connsiteY2" fmla="*/ 5192907 h 6862365"/>
                <a:gd name="connsiteX3" fmla="*/ 1545 w 880792"/>
                <a:gd name="connsiteY3" fmla="*/ 2911966 h 6862365"/>
                <a:gd name="connsiteX4" fmla="*/ 443046 w 880792"/>
                <a:gd name="connsiteY4" fmla="*/ 1324025 h 6862365"/>
                <a:gd name="connsiteX5" fmla="*/ 866100 w 880792"/>
                <a:gd name="connsiteY5" fmla="*/ 6386 h 6862365"/>
                <a:gd name="connsiteX6" fmla="*/ 874475 w 880792"/>
                <a:gd name="connsiteY6" fmla="*/ 147 h 6862365"/>
                <a:gd name="connsiteX7" fmla="*/ 880709 w 880792"/>
                <a:gd name="connsiteY7" fmla="*/ 8523 h 6862365"/>
                <a:gd name="connsiteX8" fmla="*/ 456680 w 880792"/>
                <a:gd name="connsiteY8" fmla="*/ 1329715 h 6862365"/>
                <a:gd name="connsiteX9" fmla="*/ 16332 w 880792"/>
                <a:gd name="connsiteY9" fmla="*/ 2912427 h 6862365"/>
                <a:gd name="connsiteX10" fmla="*/ 440219 w 880792"/>
                <a:gd name="connsiteY10" fmla="*/ 5188719 h 6862365"/>
                <a:gd name="connsiteX11" fmla="*/ 832190 w 880792"/>
                <a:gd name="connsiteY11" fmla="*/ 6854085 h 6862365"/>
                <a:gd name="connsiteX12" fmla="*/ 825719 w 880792"/>
                <a:gd name="connsiteY12" fmla="*/ 6862307 h 6862365"/>
                <a:gd name="connsiteX13" fmla="*/ 824856 w 880792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92" h="6862365">
                  <a:moveTo>
                    <a:pt x="824856" y="6862366"/>
                  </a:moveTo>
                  <a:cubicBezTo>
                    <a:pt x="821159" y="6862366"/>
                    <a:pt x="817953" y="6859585"/>
                    <a:pt x="817521" y="6855800"/>
                  </a:cubicBezTo>
                  <a:cubicBezTo>
                    <a:pt x="752854" y="6304832"/>
                    <a:pt x="586700" y="5739551"/>
                    <a:pt x="426035" y="519290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378" y="2342289"/>
                    <a:pt x="234264" y="1824622"/>
                    <a:pt x="443046" y="1324025"/>
                  </a:cubicBezTo>
                  <a:cubicBezTo>
                    <a:pt x="617487" y="905686"/>
                    <a:pt x="797878" y="473133"/>
                    <a:pt x="866100" y="6386"/>
                  </a:cubicBezTo>
                  <a:cubicBezTo>
                    <a:pt x="866644" y="2342"/>
                    <a:pt x="870169" y="-718"/>
                    <a:pt x="874475" y="147"/>
                  </a:cubicBezTo>
                  <a:cubicBezTo>
                    <a:pt x="878515" y="725"/>
                    <a:pt x="881319" y="4479"/>
                    <a:pt x="880709" y="8523"/>
                  </a:cubicBezTo>
                  <a:cubicBezTo>
                    <a:pt x="812233" y="477090"/>
                    <a:pt x="631493" y="910536"/>
                    <a:pt x="456680" y="1329715"/>
                  </a:cubicBezTo>
                  <a:cubicBezTo>
                    <a:pt x="248448" y="1829070"/>
                    <a:pt x="33083" y="2345465"/>
                    <a:pt x="16332" y="2912427"/>
                  </a:cubicBezTo>
                  <a:cubicBezTo>
                    <a:pt x="-6109" y="3670296"/>
                    <a:pt x="220808" y="4442231"/>
                    <a:pt x="440219" y="5188719"/>
                  </a:cubicBezTo>
                  <a:cubicBezTo>
                    <a:pt x="601085" y="5736002"/>
                    <a:pt x="767411" y="6301875"/>
                    <a:pt x="832190" y="6854085"/>
                  </a:cubicBezTo>
                  <a:cubicBezTo>
                    <a:pt x="832681" y="6858166"/>
                    <a:pt x="829765" y="6861833"/>
                    <a:pt x="825719" y="6862307"/>
                  </a:cubicBezTo>
                  <a:cubicBezTo>
                    <a:pt x="825435" y="6862307"/>
                    <a:pt x="825145" y="6862366"/>
                    <a:pt x="824856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B2D34F9A-A37B-4A82-9C1B-722347417CA8}"/>
                </a:ext>
              </a:extLst>
            </p:cNvPr>
            <p:cNvSpPr/>
            <p:nvPr/>
          </p:nvSpPr>
          <p:spPr>
            <a:xfrm>
              <a:off x="7985696" y="244579"/>
              <a:ext cx="654588" cy="7098538"/>
            </a:xfrm>
            <a:custGeom>
              <a:avLst/>
              <a:gdLst>
                <a:gd name="connsiteX0" fmla="*/ 610982 w 654588"/>
                <a:gd name="connsiteY0" fmla="*/ 7098539 h 7098538"/>
                <a:gd name="connsiteX1" fmla="*/ 603612 w 654588"/>
                <a:gd name="connsiteY1" fmla="*/ 7091618 h 7098538"/>
                <a:gd name="connsiteX2" fmla="*/ 308680 w 654588"/>
                <a:gd name="connsiteY2" fmla="*/ 5353979 h 7098538"/>
                <a:gd name="connsiteX3" fmla="*/ 404 w 654588"/>
                <a:gd name="connsiteY3" fmla="*/ 3165404 h 7098538"/>
                <a:gd name="connsiteX4" fmla="*/ 324881 w 654588"/>
                <a:gd name="connsiteY4" fmla="*/ 1465146 h 7098538"/>
                <a:gd name="connsiteX5" fmla="*/ 639828 w 654588"/>
                <a:gd name="connsiteY5" fmla="*/ 6794 h 7098538"/>
                <a:gd name="connsiteX6" fmla="*/ 647802 w 654588"/>
                <a:gd name="connsiteY6" fmla="*/ 35 h 7098538"/>
                <a:gd name="connsiteX7" fmla="*/ 654562 w 654588"/>
                <a:gd name="connsiteY7" fmla="*/ 8007 h 7098538"/>
                <a:gd name="connsiteX8" fmla="*/ 339124 w 654588"/>
                <a:gd name="connsiteY8" fmla="*/ 1469216 h 7098538"/>
                <a:gd name="connsiteX9" fmla="*/ 15191 w 654588"/>
                <a:gd name="connsiteY9" fmla="*/ 3165575 h 7098538"/>
                <a:gd name="connsiteX10" fmla="*/ 323124 w 654588"/>
                <a:gd name="connsiteY10" fmla="*/ 5350803 h 7098538"/>
                <a:gd name="connsiteX11" fmla="*/ 618346 w 654588"/>
                <a:gd name="connsiteY11" fmla="*/ 7090613 h 7098538"/>
                <a:gd name="connsiteX12" fmla="*/ 611496 w 654588"/>
                <a:gd name="connsiteY12" fmla="*/ 7098479 h 7098538"/>
                <a:gd name="connsiteX13" fmla="*/ 610982 w 654588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8" h="7098538">
                  <a:moveTo>
                    <a:pt x="610982" y="7098539"/>
                  </a:moveTo>
                  <a:cubicBezTo>
                    <a:pt x="607137" y="7098539"/>
                    <a:pt x="603872" y="7095522"/>
                    <a:pt x="603612" y="7091618"/>
                  </a:cubicBezTo>
                  <a:cubicBezTo>
                    <a:pt x="561451" y="6506995"/>
                    <a:pt x="432957" y="5920834"/>
                    <a:pt x="308680" y="5353979"/>
                  </a:cubicBezTo>
                  <a:cubicBezTo>
                    <a:pt x="152434" y="4641140"/>
                    <a:pt x="-9154" y="3904038"/>
                    <a:pt x="404" y="3165404"/>
                  </a:cubicBezTo>
                  <a:cubicBezTo>
                    <a:pt x="8029" y="2575102"/>
                    <a:pt x="169125" y="2010850"/>
                    <a:pt x="324881" y="1465146"/>
                  </a:cubicBezTo>
                  <a:cubicBezTo>
                    <a:pt x="458894" y="995768"/>
                    <a:pt x="597437" y="510419"/>
                    <a:pt x="639828" y="6794"/>
                  </a:cubicBezTo>
                  <a:cubicBezTo>
                    <a:pt x="640178" y="2750"/>
                    <a:pt x="643904" y="-369"/>
                    <a:pt x="647802" y="35"/>
                  </a:cubicBezTo>
                  <a:cubicBezTo>
                    <a:pt x="651877" y="382"/>
                    <a:pt x="654906" y="3963"/>
                    <a:pt x="654562" y="8007"/>
                  </a:cubicBezTo>
                  <a:cubicBezTo>
                    <a:pt x="612046" y="513105"/>
                    <a:pt x="473302" y="999145"/>
                    <a:pt x="339124" y="1469216"/>
                  </a:cubicBezTo>
                  <a:cubicBezTo>
                    <a:pt x="183599" y="2013973"/>
                    <a:pt x="22786" y="2577267"/>
                    <a:pt x="15191" y="3165575"/>
                  </a:cubicBezTo>
                  <a:cubicBezTo>
                    <a:pt x="5663" y="3902535"/>
                    <a:pt x="167049" y="4638798"/>
                    <a:pt x="323124" y="5350803"/>
                  </a:cubicBezTo>
                  <a:cubicBezTo>
                    <a:pt x="447513" y="5918172"/>
                    <a:pt x="576120" y="6504866"/>
                    <a:pt x="618346" y="7090613"/>
                  </a:cubicBezTo>
                  <a:cubicBezTo>
                    <a:pt x="618636" y="7094694"/>
                    <a:pt x="615572" y="7098183"/>
                    <a:pt x="611496" y="7098479"/>
                  </a:cubicBezTo>
                  <a:cubicBezTo>
                    <a:pt x="611325" y="7098539"/>
                    <a:pt x="611153" y="7098539"/>
                    <a:pt x="610982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CB1D1DEE-C677-4A1C-92F6-785318B85783}"/>
                </a:ext>
              </a:extLst>
            </p:cNvPr>
            <p:cNvSpPr/>
            <p:nvPr/>
          </p:nvSpPr>
          <p:spPr>
            <a:xfrm>
              <a:off x="7872079" y="193900"/>
              <a:ext cx="457656" cy="7317495"/>
            </a:xfrm>
            <a:custGeom>
              <a:avLst/>
              <a:gdLst>
                <a:gd name="connsiteX0" fmla="*/ 425473 w 457656"/>
                <a:gd name="connsiteY0" fmla="*/ 7317496 h 7317495"/>
                <a:gd name="connsiteX1" fmla="*/ 418080 w 457656"/>
                <a:gd name="connsiteY1" fmla="*/ 7310398 h 7317495"/>
                <a:gd name="connsiteX2" fmla="*/ 211841 w 457656"/>
                <a:gd name="connsiteY2" fmla="*/ 5517384 h 7317495"/>
                <a:gd name="connsiteX3" fmla="*/ 113 w 457656"/>
                <a:gd name="connsiteY3" fmla="*/ 3392890 h 7317495"/>
                <a:gd name="connsiteX4" fmla="*/ 223771 w 457656"/>
                <a:gd name="connsiteY4" fmla="*/ 1597297 h 7317495"/>
                <a:gd name="connsiteX5" fmla="*/ 442863 w 457656"/>
                <a:gd name="connsiteY5" fmla="*/ 7076 h 7317495"/>
                <a:gd name="connsiteX6" fmla="*/ 450570 w 457656"/>
                <a:gd name="connsiteY6" fmla="*/ 0 h 7317495"/>
                <a:gd name="connsiteX7" fmla="*/ 457650 w 457656"/>
                <a:gd name="connsiteY7" fmla="*/ 7711 h 7317495"/>
                <a:gd name="connsiteX8" fmla="*/ 238298 w 457656"/>
                <a:gd name="connsiteY8" fmla="*/ 1600012 h 7317495"/>
                <a:gd name="connsiteX9" fmla="*/ 14900 w 457656"/>
                <a:gd name="connsiteY9" fmla="*/ 3392949 h 7317495"/>
                <a:gd name="connsiteX10" fmla="*/ 226456 w 457656"/>
                <a:gd name="connsiteY10" fmla="*/ 5515160 h 7317495"/>
                <a:gd name="connsiteX11" fmla="*/ 432867 w 457656"/>
                <a:gd name="connsiteY11" fmla="*/ 7309806 h 7317495"/>
                <a:gd name="connsiteX12" fmla="*/ 425763 w 457656"/>
                <a:gd name="connsiteY12" fmla="*/ 7317496 h 7317495"/>
                <a:gd name="connsiteX13" fmla="*/ 425473 w 457656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56" h="7317495">
                  <a:moveTo>
                    <a:pt x="425473" y="7317496"/>
                  </a:moveTo>
                  <a:cubicBezTo>
                    <a:pt x="421516" y="7317496"/>
                    <a:pt x="418257" y="7314420"/>
                    <a:pt x="418080" y="7310398"/>
                  </a:cubicBezTo>
                  <a:cubicBezTo>
                    <a:pt x="394136" y="6707912"/>
                    <a:pt x="301457" y="6102705"/>
                    <a:pt x="211841" y="5517384"/>
                  </a:cubicBezTo>
                  <a:cubicBezTo>
                    <a:pt x="105734" y="4824442"/>
                    <a:pt x="-4016" y="4107900"/>
                    <a:pt x="113" y="3392890"/>
                  </a:cubicBezTo>
                  <a:cubicBezTo>
                    <a:pt x="3638" y="2782579"/>
                    <a:pt x="115553" y="2180028"/>
                    <a:pt x="223771" y="1597297"/>
                  </a:cubicBezTo>
                  <a:cubicBezTo>
                    <a:pt x="319710" y="1080701"/>
                    <a:pt x="418949" y="546490"/>
                    <a:pt x="442863" y="7076"/>
                  </a:cubicBezTo>
                  <a:cubicBezTo>
                    <a:pt x="443064" y="2975"/>
                    <a:pt x="446530" y="289"/>
                    <a:pt x="450570" y="0"/>
                  </a:cubicBezTo>
                  <a:cubicBezTo>
                    <a:pt x="454675" y="202"/>
                    <a:pt x="457821" y="3639"/>
                    <a:pt x="457650" y="7711"/>
                  </a:cubicBezTo>
                  <a:cubicBezTo>
                    <a:pt x="433677" y="548163"/>
                    <a:pt x="334355" y="1082895"/>
                    <a:pt x="238298" y="1600012"/>
                  </a:cubicBezTo>
                  <a:cubicBezTo>
                    <a:pt x="130192" y="2182080"/>
                    <a:pt x="18396" y="2783992"/>
                    <a:pt x="14900" y="3392949"/>
                  </a:cubicBezTo>
                  <a:cubicBezTo>
                    <a:pt x="10801" y="4106800"/>
                    <a:pt x="120433" y="4822762"/>
                    <a:pt x="226456" y="5515160"/>
                  </a:cubicBezTo>
                  <a:cubicBezTo>
                    <a:pt x="316131" y="6100871"/>
                    <a:pt x="408900" y="6706492"/>
                    <a:pt x="432867" y="7309806"/>
                  </a:cubicBezTo>
                  <a:cubicBezTo>
                    <a:pt x="433015" y="7313887"/>
                    <a:pt x="429838" y="7317318"/>
                    <a:pt x="425763" y="7317496"/>
                  </a:cubicBezTo>
                  <a:cubicBezTo>
                    <a:pt x="425674" y="7317496"/>
                    <a:pt x="425562" y="7317496"/>
                    <a:pt x="425473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3D4344B0-802F-4A77-AA95-D183C3E4E43C}"/>
                </a:ext>
              </a:extLst>
            </p:cNvPr>
            <p:cNvSpPr/>
            <p:nvPr/>
          </p:nvSpPr>
          <p:spPr>
            <a:xfrm>
              <a:off x="7735192" y="149827"/>
              <a:ext cx="285481" cy="7507842"/>
            </a:xfrm>
            <a:custGeom>
              <a:avLst/>
              <a:gdLst>
                <a:gd name="connsiteX0" fmla="*/ 263241 w 285481"/>
                <a:gd name="connsiteY0" fmla="*/ 7507842 h 7507842"/>
                <a:gd name="connsiteX1" fmla="*/ 255848 w 285481"/>
                <a:gd name="connsiteY1" fmla="*/ 7500508 h 7507842"/>
                <a:gd name="connsiteX2" fmla="*/ 128424 w 285481"/>
                <a:gd name="connsiteY2" fmla="*/ 5631317 h 7507842"/>
                <a:gd name="connsiteX3" fmla="*/ 19 w 285481"/>
                <a:gd name="connsiteY3" fmla="*/ 3591305 h 7507842"/>
                <a:gd name="connsiteX4" fmla="*/ 135788 w 285481"/>
                <a:gd name="connsiteY4" fmla="*/ 1742046 h 7507842"/>
                <a:gd name="connsiteX5" fmla="*/ 270694 w 285481"/>
                <a:gd name="connsiteY5" fmla="*/ 7278 h 7507842"/>
                <a:gd name="connsiteX6" fmla="*/ 278088 w 285481"/>
                <a:gd name="connsiteY6" fmla="*/ 0 h 7507842"/>
                <a:gd name="connsiteX7" fmla="*/ 278200 w 285481"/>
                <a:gd name="connsiteY7" fmla="*/ 0 h 7507842"/>
                <a:gd name="connsiteX8" fmla="*/ 285481 w 285481"/>
                <a:gd name="connsiteY8" fmla="*/ 7509 h 7507842"/>
                <a:gd name="connsiteX9" fmla="*/ 150487 w 285481"/>
                <a:gd name="connsiteY9" fmla="*/ 1743667 h 7507842"/>
                <a:gd name="connsiteX10" fmla="*/ 14806 w 285481"/>
                <a:gd name="connsiteY10" fmla="*/ 3591305 h 7507842"/>
                <a:gd name="connsiteX11" fmla="*/ 143123 w 285481"/>
                <a:gd name="connsiteY11" fmla="*/ 5629903 h 7507842"/>
                <a:gd name="connsiteX12" fmla="*/ 270635 w 285481"/>
                <a:gd name="connsiteY12" fmla="*/ 7500331 h 7507842"/>
                <a:gd name="connsiteX13" fmla="*/ 263360 w 285481"/>
                <a:gd name="connsiteY13" fmla="*/ 7507842 h 7507842"/>
                <a:gd name="connsiteX14" fmla="*/ 263241 w 285481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81" h="7507842">
                  <a:moveTo>
                    <a:pt x="263241" y="7507842"/>
                  </a:moveTo>
                  <a:cubicBezTo>
                    <a:pt x="259196" y="7507842"/>
                    <a:pt x="255907" y="7504589"/>
                    <a:pt x="255848" y="7500508"/>
                  </a:cubicBezTo>
                  <a:cubicBezTo>
                    <a:pt x="247301" y="6874363"/>
                    <a:pt x="186851" y="6242480"/>
                    <a:pt x="128424" y="5631317"/>
                  </a:cubicBezTo>
                  <a:cubicBezTo>
                    <a:pt x="64656" y="4964542"/>
                    <a:pt x="-1282" y="4275067"/>
                    <a:pt x="19" y="3591305"/>
                  </a:cubicBezTo>
                  <a:cubicBezTo>
                    <a:pt x="1202" y="2969844"/>
                    <a:pt x="69625" y="2345692"/>
                    <a:pt x="135788" y="1742046"/>
                  </a:cubicBezTo>
                  <a:cubicBezTo>
                    <a:pt x="197882" y="1175635"/>
                    <a:pt x="262088" y="589924"/>
                    <a:pt x="270694" y="7278"/>
                  </a:cubicBezTo>
                  <a:cubicBezTo>
                    <a:pt x="270753" y="3235"/>
                    <a:pt x="274042" y="0"/>
                    <a:pt x="278088" y="0"/>
                  </a:cubicBezTo>
                  <a:cubicBezTo>
                    <a:pt x="278088" y="0"/>
                    <a:pt x="278170" y="0"/>
                    <a:pt x="278200" y="0"/>
                  </a:cubicBezTo>
                  <a:cubicBezTo>
                    <a:pt x="282275" y="58"/>
                    <a:pt x="285540" y="3408"/>
                    <a:pt x="285481" y="7509"/>
                  </a:cubicBezTo>
                  <a:cubicBezTo>
                    <a:pt x="276875" y="590852"/>
                    <a:pt x="212640" y="1176907"/>
                    <a:pt x="150487" y="1743667"/>
                  </a:cubicBezTo>
                  <a:cubicBezTo>
                    <a:pt x="84353" y="2346904"/>
                    <a:pt x="15989" y="2970678"/>
                    <a:pt x="14806" y="3591305"/>
                  </a:cubicBezTo>
                  <a:cubicBezTo>
                    <a:pt x="13505" y="4274369"/>
                    <a:pt x="79414" y="4963472"/>
                    <a:pt x="143123" y="5629903"/>
                  </a:cubicBezTo>
                  <a:cubicBezTo>
                    <a:pt x="201609" y="6241356"/>
                    <a:pt x="262058" y="6873594"/>
                    <a:pt x="270635" y="7500331"/>
                  </a:cubicBezTo>
                  <a:cubicBezTo>
                    <a:pt x="270694" y="7504412"/>
                    <a:pt x="267429" y="7507783"/>
                    <a:pt x="263360" y="7507842"/>
                  </a:cubicBezTo>
                  <a:cubicBezTo>
                    <a:pt x="263301" y="7507842"/>
                    <a:pt x="263271" y="7507842"/>
                    <a:pt x="263241" y="750784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2A608A95-EC62-4FEA-AD71-1738FEB285D4}"/>
                </a:ext>
              </a:extLst>
            </p:cNvPr>
            <p:cNvSpPr/>
            <p:nvPr/>
          </p:nvSpPr>
          <p:spPr>
            <a:xfrm>
              <a:off x="7691949" y="115054"/>
              <a:ext cx="25894" cy="7658013"/>
            </a:xfrm>
            <a:custGeom>
              <a:avLst/>
              <a:gdLst>
                <a:gd name="connsiteX0" fmla="*/ 7394 w 25894"/>
                <a:gd name="connsiteY0" fmla="*/ 7658014 h 7658013"/>
                <a:gd name="connsiteX1" fmla="*/ 7364 w 25894"/>
                <a:gd name="connsiteY1" fmla="*/ 7658014 h 7658013"/>
                <a:gd name="connsiteX2" fmla="*/ 0 w 25894"/>
                <a:gd name="connsiteY2" fmla="*/ 7650561 h 7658013"/>
                <a:gd name="connsiteX3" fmla="*/ 6985 w 25894"/>
                <a:gd name="connsiteY3" fmla="*/ 7422 h 7658013"/>
                <a:gd name="connsiteX4" fmla="*/ 14349 w 25894"/>
                <a:gd name="connsiteY4" fmla="*/ 0 h 7658013"/>
                <a:gd name="connsiteX5" fmla="*/ 14379 w 25894"/>
                <a:gd name="connsiteY5" fmla="*/ 0 h 7658013"/>
                <a:gd name="connsiteX6" fmla="*/ 21773 w 25894"/>
                <a:gd name="connsiteY6" fmla="*/ 7365 h 7658013"/>
                <a:gd name="connsiteX7" fmla="*/ 14787 w 25894"/>
                <a:gd name="connsiteY7" fmla="*/ 7650620 h 7658013"/>
                <a:gd name="connsiteX8" fmla="*/ 7394 w 25894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4" h="7658013">
                  <a:moveTo>
                    <a:pt x="7394" y="7658014"/>
                  </a:moveTo>
                  <a:lnTo>
                    <a:pt x="7364" y="7658014"/>
                  </a:lnTo>
                  <a:cubicBezTo>
                    <a:pt x="3289" y="7658014"/>
                    <a:pt x="0" y="7654642"/>
                    <a:pt x="0" y="7650561"/>
                  </a:cubicBezTo>
                  <a:cubicBezTo>
                    <a:pt x="8778" y="5051241"/>
                    <a:pt x="15940" y="2510774"/>
                    <a:pt x="6985" y="7422"/>
                  </a:cubicBezTo>
                  <a:cubicBezTo>
                    <a:pt x="6956" y="3350"/>
                    <a:pt x="10280" y="29"/>
                    <a:pt x="14349" y="0"/>
                  </a:cubicBezTo>
                  <a:lnTo>
                    <a:pt x="14379" y="0"/>
                  </a:lnTo>
                  <a:cubicBezTo>
                    <a:pt x="18454" y="0"/>
                    <a:pt x="21743" y="3292"/>
                    <a:pt x="21773" y="7365"/>
                  </a:cubicBezTo>
                  <a:cubicBezTo>
                    <a:pt x="30728" y="2510774"/>
                    <a:pt x="23565" y="5051271"/>
                    <a:pt x="14787" y="7650620"/>
                  </a:cubicBezTo>
                  <a:cubicBezTo>
                    <a:pt x="14787" y="7654701"/>
                    <a:pt x="11463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19778983-453F-4ABB-BB91-9EFAC49A4715}"/>
                </a:ext>
              </a:extLst>
            </p:cNvPr>
            <p:cNvSpPr/>
            <p:nvPr/>
          </p:nvSpPr>
          <p:spPr>
            <a:xfrm>
              <a:off x="7392825" y="92267"/>
              <a:ext cx="35725" cy="7756510"/>
            </a:xfrm>
            <a:custGeom>
              <a:avLst/>
              <a:gdLst>
                <a:gd name="connsiteX0" fmla="*/ 7394 w 35725"/>
                <a:gd name="connsiteY0" fmla="*/ 7756511 h 7756510"/>
                <a:gd name="connsiteX1" fmla="*/ 7307 w 35725"/>
                <a:gd name="connsiteY1" fmla="*/ 7756511 h 7756510"/>
                <a:gd name="connsiteX2" fmla="*/ 0 w 35725"/>
                <a:gd name="connsiteY2" fmla="*/ 7748999 h 7756510"/>
                <a:gd name="connsiteX3" fmla="*/ 1849 w 35725"/>
                <a:gd name="connsiteY3" fmla="*/ 7480 h 7756510"/>
                <a:gd name="connsiteX4" fmla="*/ 9155 w 35725"/>
                <a:gd name="connsiteY4" fmla="*/ 0 h 7756510"/>
                <a:gd name="connsiteX5" fmla="*/ 9242 w 35725"/>
                <a:gd name="connsiteY5" fmla="*/ 0 h 7756510"/>
                <a:gd name="connsiteX6" fmla="*/ 16636 w 35725"/>
                <a:gd name="connsiteY6" fmla="*/ 7307 h 7756510"/>
                <a:gd name="connsiteX7" fmla="*/ 14787 w 35725"/>
                <a:gd name="connsiteY7" fmla="*/ 7749176 h 7756510"/>
                <a:gd name="connsiteX8" fmla="*/ 7394 w 35725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5" h="7756510">
                  <a:moveTo>
                    <a:pt x="7394" y="7756511"/>
                  </a:moveTo>
                  <a:lnTo>
                    <a:pt x="7307" y="7756511"/>
                  </a:lnTo>
                  <a:cubicBezTo>
                    <a:pt x="3234" y="7756452"/>
                    <a:pt x="-29" y="7753139"/>
                    <a:pt x="0" y="7748999"/>
                  </a:cubicBezTo>
                  <a:cubicBezTo>
                    <a:pt x="27292" y="5063317"/>
                    <a:pt x="27899" y="2458674"/>
                    <a:pt x="1849" y="7480"/>
                  </a:cubicBezTo>
                  <a:cubicBezTo>
                    <a:pt x="1820" y="3379"/>
                    <a:pt x="5083" y="58"/>
                    <a:pt x="9155" y="0"/>
                  </a:cubicBezTo>
                  <a:lnTo>
                    <a:pt x="9242" y="0"/>
                  </a:lnTo>
                  <a:cubicBezTo>
                    <a:pt x="13286" y="0"/>
                    <a:pt x="16578" y="3264"/>
                    <a:pt x="16636" y="7307"/>
                  </a:cubicBezTo>
                  <a:cubicBezTo>
                    <a:pt x="42686" y="2458615"/>
                    <a:pt x="42080" y="5063370"/>
                    <a:pt x="14787" y="7749176"/>
                  </a:cubicBezTo>
                  <a:cubicBezTo>
                    <a:pt x="14758" y="7753257"/>
                    <a:pt x="11437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22" name="图片 321">
            <a:hlinkClick r:id="rId2"/>
            <a:extLst>
              <a:ext uri="{FF2B5EF4-FFF2-40B4-BE49-F238E27FC236}">
                <a16:creationId xmlns:a16="http://schemas.microsoft.com/office/drawing/2014/main" id="{3B9315BA-1667-47FE-A560-2999B0336F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9" y="804045"/>
            <a:ext cx="2399296" cy="3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81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B29522C0-49DB-4F6D-ADE4-459FE6E1D40F}"/>
              </a:ext>
            </a:extLst>
          </p:cNvPr>
          <p:cNvGrpSpPr/>
          <p:nvPr userDrawn="1"/>
        </p:nvGrpSpPr>
        <p:grpSpPr>
          <a:xfrm>
            <a:off x="-262890" y="-2696210"/>
            <a:ext cx="14786609" cy="12656820"/>
            <a:chOff x="-232410" y="-2696210"/>
            <a:chExt cx="14786609" cy="1265682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F630D4A-4EDF-4876-A026-2A85286F42A4}"/>
                </a:ext>
              </a:extLst>
            </p:cNvPr>
            <p:cNvCxnSpPr/>
            <p:nvPr/>
          </p:nvCxnSpPr>
          <p:spPr>
            <a:xfrm>
              <a:off x="-232410" y="889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5A0EB71-6B4E-4CE5-8651-76356FDF0B83}"/>
                </a:ext>
              </a:extLst>
            </p:cNvPr>
            <p:cNvCxnSpPr/>
            <p:nvPr/>
          </p:nvCxnSpPr>
          <p:spPr>
            <a:xfrm>
              <a:off x="-232410" y="3251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D16FF18-9110-4D43-A0B9-D65CAC277A41}"/>
                </a:ext>
              </a:extLst>
            </p:cNvPr>
            <p:cNvCxnSpPr/>
            <p:nvPr/>
          </p:nvCxnSpPr>
          <p:spPr>
            <a:xfrm>
              <a:off x="-232410" y="5613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8D2CFB1-035F-43E2-BFCA-40003DC12277}"/>
                </a:ext>
              </a:extLst>
            </p:cNvPr>
            <p:cNvCxnSpPr/>
            <p:nvPr/>
          </p:nvCxnSpPr>
          <p:spPr>
            <a:xfrm>
              <a:off x="-232410" y="7975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D7704BAE-D471-42E5-899D-AEF34C42705B}"/>
                </a:ext>
              </a:extLst>
            </p:cNvPr>
            <p:cNvCxnSpPr/>
            <p:nvPr/>
          </p:nvCxnSpPr>
          <p:spPr>
            <a:xfrm>
              <a:off x="-232410" y="10337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4D3D53A-CC75-432A-BB4C-221FB2C0A3A0}"/>
                </a:ext>
              </a:extLst>
            </p:cNvPr>
            <p:cNvCxnSpPr/>
            <p:nvPr/>
          </p:nvCxnSpPr>
          <p:spPr>
            <a:xfrm>
              <a:off x="-232410" y="12700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CAA472B-B5D9-4B8E-83DF-96B3CB5FFDFF}"/>
                </a:ext>
              </a:extLst>
            </p:cNvPr>
            <p:cNvCxnSpPr/>
            <p:nvPr/>
          </p:nvCxnSpPr>
          <p:spPr>
            <a:xfrm>
              <a:off x="-232410" y="15062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748F4C1-3519-4244-AE77-DF42A973505D}"/>
                </a:ext>
              </a:extLst>
            </p:cNvPr>
            <p:cNvCxnSpPr/>
            <p:nvPr/>
          </p:nvCxnSpPr>
          <p:spPr>
            <a:xfrm>
              <a:off x="-232410" y="17424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59D969F-C63B-45B4-97E1-1694DF18A9FF}"/>
                </a:ext>
              </a:extLst>
            </p:cNvPr>
            <p:cNvCxnSpPr/>
            <p:nvPr/>
          </p:nvCxnSpPr>
          <p:spPr>
            <a:xfrm>
              <a:off x="-232410" y="19786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BC4F359-CACD-4005-8F32-B772D0311BB7}"/>
                </a:ext>
              </a:extLst>
            </p:cNvPr>
            <p:cNvCxnSpPr/>
            <p:nvPr/>
          </p:nvCxnSpPr>
          <p:spPr>
            <a:xfrm>
              <a:off x="-232410" y="22148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0579D47F-E052-49A9-BF45-8C645EBD4863}"/>
                </a:ext>
              </a:extLst>
            </p:cNvPr>
            <p:cNvCxnSpPr/>
            <p:nvPr/>
          </p:nvCxnSpPr>
          <p:spPr>
            <a:xfrm>
              <a:off x="-232410" y="24511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DB65C22-66C6-4F51-BDA9-5D46619D63FD}"/>
                </a:ext>
              </a:extLst>
            </p:cNvPr>
            <p:cNvCxnSpPr/>
            <p:nvPr/>
          </p:nvCxnSpPr>
          <p:spPr>
            <a:xfrm>
              <a:off x="-232410" y="26873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CD76D0A-DD91-415C-9F27-AFB9EE737809}"/>
                </a:ext>
              </a:extLst>
            </p:cNvPr>
            <p:cNvCxnSpPr/>
            <p:nvPr/>
          </p:nvCxnSpPr>
          <p:spPr>
            <a:xfrm>
              <a:off x="-232410" y="29235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8F10E6F-994E-4C98-A0BF-3D6C8385A3BF}"/>
                </a:ext>
              </a:extLst>
            </p:cNvPr>
            <p:cNvCxnSpPr/>
            <p:nvPr/>
          </p:nvCxnSpPr>
          <p:spPr>
            <a:xfrm>
              <a:off x="-232410" y="31597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1CF72B85-934E-4065-887D-22CD705F11C2}"/>
                </a:ext>
              </a:extLst>
            </p:cNvPr>
            <p:cNvCxnSpPr/>
            <p:nvPr/>
          </p:nvCxnSpPr>
          <p:spPr>
            <a:xfrm>
              <a:off x="-232410" y="33959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27CF999-92B7-4856-9922-73A2033D5E7A}"/>
                </a:ext>
              </a:extLst>
            </p:cNvPr>
            <p:cNvCxnSpPr/>
            <p:nvPr/>
          </p:nvCxnSpPr>
          <p:spPr>
            <a:xfrm>
              <a:off x="-2324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54A2F39F-2063-4858-A675-B40C76948922}"/>
                </a:ext>
              </a:extLst>
            </p:cNvPr>
            <p:cNvCxnSpPr/>
            <p:nvPr/>
          </p:nvCxnSpPr>
          <p:spPr>
            <a:xfrm>
              <a:off x="-232410" y="38684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43B5D6C-02B8-44CE-B503-3EF0E0B2E188}"/>
                </a:ext>
              </a:extLst>
            </p:cNvPr>
            <p:cNvCxnSpPr/>
            <p:nvPr/>
          </p:nvCxnSpPr>
          <p:spPr>
            <a:xfrm>
              <a:off x="-232410" y="41046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C55F0C5-000B-46E9-87A9-257E369604BA}"/>
                </a:ext>
              </a:extLst>
            </p:cNvPr>
            <p:cNvCxnSpPr/>
            <p:nvPr/>
          </p:nvCxnSpPr>
          <p:spPr>
            <a:xfrm>
              <a:off x="-232410" y="43408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31AD932F-8937-45F9-85AF-F5A20F86B874}"/>
                </a:ext>
              </a:extLst>
            </p:cNvPr>
            <p:cNvCxnSpPr/>
            <p:nvPr/>
          </p:nvCxnSpPr>
          <p:spPr>
            <a:xfrm>
              <a:off x="-232410" y="45770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D44BD95-E329-44B0-9C49-52527F28C927}"/>
                </a:ext>
              </a:extLst>
            </p:cNvPr>
            <p:cNvCxnSpPr/>
            <p:nvPr/>
          </p:nvCxnSpPr>
          <p:spPr>
            <a:xfrm>
              <a:off x="-232410" y="48133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FA226B32-EADD-486E-A36A-82AA5D97470B}"/>
                </a:ext>
              </a:extLst>
            </p:cNvPr>
            <p:cNvCxnSpPr/>
            <p:nvPr/>
          </p:nvCxnSpPr>
          <p:spPr>
            <a:xfrm>
              <a:off x="-232410" y="50495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64951DE-E660-4812-860A-019E1671A5BB}"/>
                </a:ext>
              </a:extLst>
            </p:cNvPr>
            <p:cNvCxnSpPr/>
            <p:nvPr/>
          </p:nvCxnSpPr>
          <p:spPr>
            <a:xfrm>
              <a:off x="-232410" y="52857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6E5EA9AF-7016-4960-9A8C-E4BAAC6D53F5}"/>
                </a:ext>
              </a:extLst>
            </p:cNvPr>
            <p:cNvCxnSpPr/>
            <p:nvPr/>
          </p:nvCxnSpPr>
          <p:spPr>
            <a:xfrm>
              <a:off x="-232410" y="55219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26A01D6-1C09-430C-BACB-82FDD2700175}"/>
                </a:ext>
              </a:extLst>
            </p:cNvPr>
            <p:cNvCxnSpPr/>
            <p:nvPr/>
          </p:nvCxnSpPr>
          <p:spPr>
            <a:xfrm>
              <a:off x="-232410" y="57581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3A21FB8E-AD2F-4F65-BB1F-AF5C60197142}"/>
                </a:ext>
              </a:extLst>
            </p:cNvPr>
            <p:cNvCxnSpPr/>
            <p:nvPr/>
          </p:nvCxnSpPr>
          <p:spPr>
            <a:xfrm>
              <a:off x="-232410" y="59944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4F19AD34-A9E8-472A-83A3-8C21B71B72CA}"/>
                </a:ext>
              </a:extLst>
            </p:cNvPr>
            <p:cNvCxnSpPr/>
            <p:nvPr/>
          </p:nvCxnSpPr>
          <p:spPr>
            <a:xfrm>
              <a:off x="-232410" y="62306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9B152848-8D02-41D9-869F-880F6F4A39FB}"/>
                </a:ext>
              </a:extLst>
            </p:cNvPr>
            <p:cNvCxnSpPr/>
            <p:nvPr/>
          </p:nvCxnSpPr>
          <p:spPr>
            <a:xfrm>
              <a:off x="-232410" y="64668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CB7C39D-E645-4559-9C98-55C9BEB8A28C}"/>
                </a:ext>
              </a:extLst>
            </p:cNvPr>
            <p:cNvCxnSpPr/>
            <p:nvPr/>
          </p:nvCxnSpPr>
          <p:spPr>
            <a:xfrm>
              <a:off x="-232410" y="67030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B8061C70-E10A-4A03-888B-AEC4CE7950F8}"/>
                </a:ext>
              </a:extLst>
            </p:cNvPr>
            <p:cNvCxnSpPr/>
            <p:nvPr/>
          </p:nvCxnSpPr>
          <p:spPr>
            <a:xfrm>
              <a:off x="-232410" y="69392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3FB0395E-E2E5-4A4C-BD2A-05E635518A1B}"/>
                </a:ext>
              </a:extLst>
            </p:cNvPr>
            <p:cNvCxnSpPr/>
            <p:nvPr/>
          </p:nvCxnSpPr>
          <p:spPr>
            <a:xfrm>
              <a:off x="-232410" y="71755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268B94E-A271-4E7E-AF2B-9E07EBEE2AAC}"/>
                </a:ext>
              </a:extLst>
            </p:cNvPr>
            <p:cNvCxnSpPr/>
            <p:nvPr/>
          </p:nvCxnSpPr>
          <p:spPr>
            <a:xfrm rot="16200000">
              <a:off x="-61836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DFD38B39-6FC9-4CF6-9BB8-C1EF80E5CA3C}"/>
                </a:ext>
              </a:extLst>
            </p:cNvPr>
            <p:cNvCxnSpPr/>
            <p:nvPr/>
          </p:nvCxnSpPr>
          <p:spPr>
            <a:xfrm rot="16200000">
              <a:off x="-59474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72E29C75-0223-4055-9F5F-3A0435B99F96}"/>
                </a:ext>
              </a:extLst>
            </p:cNvPr>
            <p:cNvCxnSpPr/>
            <p:nvPr/>
          </p:nvCxnSpPr>
          <p:spPr>
            <a:xfrm rot="16200000">
              <a:off x="-57111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49F3EA53-72AB-498D-9371-946AC6CE4977}"/>
                </a:ext>
              </a:extLst>
            </p:cNvPr>
            <p:cNvCxnSpPr/>
            <p:nvPr/>
          </p:nvCxnSpPr>
          <p:spPr>
            <a:xfrm rot="16200000">
              <a:off x="-54749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2D87B0B5-D874-44AE-827F-6997DA65B1AF}"/>
                </a:ext>
              </a:extLst>
            </p:cNvPr>
            <p:cNvCxnSpPr/>
            <p:nvPr/>
          </p:nvCxnSpPr>
          <p:spPr>
            <a:xfrm rot="16200000">
              <a:off x="-52387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C963F57F-B604-4724-BB9F-93D349384331}"/>
                </a:ext>
              </a:extLst>
            </p:cNvPr>
            <p:cNvCxnSpPr/>
            <p:nvPr/>
          </p:nvCxnSpPr>
          <p:spPr>
            <a:xfrm rot="16200000">
              <a:off x="-50025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EDD0350F-5575-47B3-96E2-414E80670EB0}"/>
                </a:ext>
              </a:extLst>
            </p:cNvPr>
            <p:cNvCxnSpPr/>
            <p:nvPr/>
          </p:nvCxnSpPr>
          <p:spPr>
            <a:xfrm rot="16200000">
              <a:off x="-47663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CEDC945B-4886-4937-82C1-1AFA38CAFA13}"/>
                </a:ext>
              </a:extLst>
            </p:cNvPr>
            <p:cNvCxnSpPr/>
            <p:nvPr/>
          </p:nvCxnSpPr>
          <p:spPr>
            <a:xfrm rot="16200000">
              <a:off x="-45300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3900D936-8CA2-4B25-A04B-56C8A381EA0A}"/>
                </a:ext>
              </a:extLst>
            </p:cNvPr>
            <p:cNvCxnSpPr/>
            <p:nvPr/>
          </p:nvCxnSpPr>
          <p:spPr>
            <a:xfrm rot="16200000">
              <a:off x="-42938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5C642365-E23B-44CA-AF4A-C016CED6264B}"/>
                </a:ext>
              </a:extLst>
            </p:cNvPr>
            <p:cNvCxnSpPr/>
            <p:nvPr/>
          </p:nvCxnSpPr>
          <p:spPr>
            <a:xfrm rot="16200000">
              <a:off x="-40576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F7BF7A09-3B65-4379-BD3A-C313BC5DC434}"/>
                </a:ext>
              </a:extLst>
            </p:cNvPr>
            <p:cNvCxnSpPr/>
            <p:nvPr/>
          </p:nvCxnSpPr>
          <p:spPr>
            <a:xfrm rot="16200000">
              <a:off x="-38214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3A2A2D99-ABF5-44D7-965E-20D4EC70C78F}"/>
                </a:ext>
              </a:extLst>
            </p:cNvPr>
            <p:cNvCxnSpPr/>
            <p:nvPr/>
          </p:nvCxnSpPr>
          <p:spPr>
            <a:xfrm rot="16200000">
              <a:off x="-35852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DF38C98C-6563-42E2-94DC-3292AFABF48A}"/>
                </a:ext>
              </a:extLst>
            </p:cNvPr>
            <p:cNvCxnSpPr/>
            <p:nvPr/>
          </p:nvCxnSpPr>
          <p:spPr>
            <a:xfrm rot="16200000">
              <a:off x="-33489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706FF95F-8B7E-4D19-BDF5-6DE1F9114F28}"/>
                </a:ext>
              </a:extLst>
            </p:cNvPr>
            <p:cNvCxnSpPr/>
            <p:nvPr/>
          </p:nvCxnSpPr>
          <p:spPr>
            <a:xfrm rot="16200000">
              <a:off x="-31127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9818D9F7-152B-4FFA-8799-3DAA4D9C55C0}"/>
                </a:ext>
              </a:extLst>
            </p:cNvPr>
            <p:cNvCxnSpPr/>
            <p:nvPr/>
          </p:nvCxnSpPr>
          <p:spPr>
            <a:xfrm rot="16200000">
              <a:off x="-28765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E249311B-8B8D-4F49-8D49-B2EC96C28E75}"/>
                </a:ext>
              </a:extLst>
            </p:cNvPr>
            <p:cNvCxnSpPr/>
            <p:nvPr/>
          </p:nvCxnSpPr>
          <p:spPr>
            <a:xfrm rot="16200000">
              <a:off x="-26403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A4AFB988-36CF-438F-AFCD-D1C712E6C634}"/>
                </a:ext>
              </a:extLst>
            </p:cNvPr>
            <p:cNvCxnSpPr/>
            <p:nvPr/>
          </p:nvCxnSpPr>
          <p:spPr>
            <a:xfrm rot="16200000">
              <a:off x="-24041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1FAFBFAB-75E9-4166-AD69-B5346C95D637}"/>
                </a:ext>
              </a:extLst>
            </p:cNvPr>
            <p:cNvCxnSpPr/>
            <p:nvPr/>
          </p:nvCxnSpPr>
          <p:spPr>
            <a:xfrm rot="16200000">
              <a:off x="-21678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D527E47E-4BEF-4339-92B5-2A9BDCF47AD0}"/>
                </a:ext>
              </a:extLst>
            </p:cNvPr>
            <p:cNvCxnSpPr/>
            <p:nvPr/>
          </p:nvCxnSpPr>
          <p:spPr>
            <a:xfrm rot="16200000">
              <a:off x="-19316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B457CECC-A28C-4D54-9524-4D1060DE64EE}"/>
                </a:ext>
              </a:extLst>
            </p:cNvPr>
            <p:cNvCxnSpPr/>
            <p:nvPr/>
          </p:nvCxnSpPr>
          <p:spPr>
            <a:xfrm rot="16200000">
              <a:off x="-16954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786655BF-8BA4-4657-BF0F-B0562B2AA1F2}"/>
                </a:ext>
              </a:extLst>
            </p:cNvPr>
            <p:cNvCxnSpPr/>
            <p:nvPr/>
          </p:nvCxnSpPr>
          <p:spPr>
            <a:xfrm rot="16200000">
              <a:off x="-14592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216B5377-2C47-46C1-BAF8-2FC33F6663BD}"/>
                </a:ext>
              </a:extLst>
            </p:cNvPr>
            <p:cNvCxnSpPr/>
            <p:nvPr/>
          </p:nvCxnSpPr>
          <p:spPr>
            <a:xfrm rot="16200000">
              <a:off x="-12230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89AF7FD9-D24B-46AD-AA90-487EC14BB5BA}"/>
                </a:ext>
              </a:extLst>
            </p:cNvPr>
            <p:cNvCxnSpPr/>
            <p:nvPr/>
          </p:nvCxnSpPr>
          <p:spPr>
            <a:xfrm rot="16200000">
              <a:off x="-9867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873FB3FE-F53E-48E3-B871-84C8E2BA52FD}"/>
                </a:ext>
              </a:extLst>
            </p:cNvPr>
            <p:cNvCxnSpPr/>
            <p:nvPr/>
          </p:nvCxnSpPr>
          <p:spPr>
            <a:xfrm rot="16200000">
              <a:off x="-7505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9CE3BE82-5060-43B4-9E4B-8B615453F958}"/>
                </a:ext>
              </a:extLst>
            </p:cNvPr>
            <p:cNvCxnSpPr/>
            <p:nvPr/>
          </p:nvCxnSpPr>
          <p:spPr>
            <a:xfrm rot="16200000">
              <a:off x="-5143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3F8BE4DB-7584-4A61-880D-9C13110D3F1B}"/>
                </a:ext>
              </a:extLst>
            </p:cNvPr>
            <p:cNvCxnSpPr/>
            <p:nvPr/>
          </p:nvCxnSpPr>
          <p:spPr>
            <a:xfrm rot="16200000">
              <a:off x="-2781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CFF771A1-077F-48E8-B5A7-16FD140A9B1F}"/>
                </a:ext>
              </a:extLst>
            </p:cNvPr>
            <p:cNvCxnSpPr/>
            <p:nvPr/>
          </p:nvCxnSpPr>
          <p:spPr>
            <a:xfrm rot="16200000">
              <a:off x="-419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BFBB360E-9153-4B1B-BCCD-4A4577480BE3}"/>
                </a:ext>
              </a:extLst>
            </p:cNvPr>
            <p:cNvCxnSpPr/>
            <p:nvPr/>
          </p:nvCxnSpPr>
          <p:spPr>
            <a:xfrm rot="16200000">
              <a:off x="1943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CAD680D2-BFC7-46FB-8C20-E04B31057EAB}"/>
                </a:ext>
              </a:extLst>
            </p:cNvPr>
            <p:cNvCxnSpPr/>
            <p:nvPr/>
          </p:nvCxnSpPr>
          <p:spPr>
            <a:xfrm rot="16200000">
              <a:off x="4305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2D94B05C-1F9D-453D-BD17-F2CD43CEC275}"/>
                </a:ext>
              </a:extLst>
            </p:cNvPr>
            <p:cNvCxnSpPr/>
            <p:nvPr/>
          </p:nvCxnSpPr>
          <p:spPr>
            <a:xfrm rot="16200000">
              <a:off x="6667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2061EDE7-C1E8-4A51-B67F-6D65131F00F9}"/>
                </a:ext>
              </a:extLst>
            </p:cNvPr>
            <p:cNvCxnSpPr/>
            <p:nvPr/>
          </p:nvCxnSpPr>
          <p:spPr>
            <a:xfrm rot="16200000">
              <a:off x="9029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FCE72A08-6BBC-4156-BA69-25F21D017AE8}"/>
                </a:ext>
              </a:extLst>
            </p:cNvPr>
            <p:cNvCxnSpPr/>
            <p:nvPr/>
          </p:nvCxnSpPr>
          <p:spPr>
            <a:xfrm rot="16200000">
              <a:off x="11391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F16E41B1-7C5A-4A1E-AE5B-93AD4EF2D99E}"/>
                </a:ext>
              </a:extLst>
            </p:cNvPr>
            <p:cNvCxnSpPr/>
            <p:nvPr/>
          </p:nvCxnSpPr>
          <p:spPr>
            <a:xfrm rot="16200000">
              <a:off x="13754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CD91B752-C403-42CC-81BC-48193C107EAA}"/>
                </a:ext>
              </a:extLst>
            </p:cNvPr>
            <p:cNvCxnSpPr/>
            <p:nvPr/>
          </p:nvCxnSpPr>
          <p:spPr>
            <a:xfrm rot="16200000">
              <a:off x="16116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90511D8B-981A-4720-BD0E-22BA7BCEF4BB}"/>
                </a:ext>
              </a:extLst>
            </p:cNvPr>
            <p:cNvCxnSpPr/>
            <p:nvPr/>
          </p:nvCxnSpPr>
          <p:spPr>
            <a:xfrm rot="16200000">
              <a:off x="18478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986D869E-83D7-45EE-8D66-B2EDE61FCB39}"/>
                </a:ext>
              </a:extLst>
            </p:cNvPr>
            <p:cNvCxnSpPr/>
            <p:nvPr/>
          </p:nvCxnSpPr>
          <p:spPr>
            <a:xfrm rot="16200000">
              <a:off x="20840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EDC3CCC0-8FCC-4E64-B85E-4966572F5DF6}"/>
                </a:ext>
              </a:extLst>
            </p:cNvPr>
            <p:cNvCxnSpPr/>
            <p:nvPr/>
          </p:nvCxnSpPr>
          <p:spPr>
            <a:xfrm rot="16200000">
              <a:off x="23202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1550466B-94A4-48A3-9AFE-774472716212}"/>
                </a:ext>
              </a:extLst>
            </p:cNvPr>
            <p:cNvCxnSpPr/>
            <p:nvPr/>
          </p:nvCxnSpPr>
          <p:spPr>
            <a:xfrm rot="16200000">
              <a:off x="25565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5ACC3F97-6BD4-4B5A-9210-48BEA70420BF}"/>
                </a:ext>
              </a:extLst>
            </p:cNvPr>
            <p:cNvCxnSpPr/>
            <p:nvPr/>
          </p:nvCxnSpPr>
          <p:spPr>
            <a:xfrm rot="16200000">
              <a:off x="27927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4DE9A201-96A7-4AC9-A8B4-843133870458}"/>
                </a:ext>
              </a:extLst>
            </p:cNvPr>
            <p:cNvCxnSpPr/>
            <p:nvPr/>
          </p:nvCxnSpPr>
          <p:spPr>
            <a:xfrm rot="16200000">
              <a:off x="30289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F85AF754-F03F-461B-85FF-4E52226B6369}"/>
                </a:ext>
              </a:extLst>
            </p:cNvPr>
            <p:cNvCxnSpPr/>
            <p:nvPr/>
          </p:nvCxnSpPr>
          <p:spPr>
            <a:xfrm rot="16200000">
              <a:off x="32651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12350B6D-D2E5-43D6-AD9E-751037CD89C6}"/>
                </a:ext>
              </a:extLst>
            </p:cNvPr>
            <p:cNvCxnSpPr/>
            <p:nvPr/>
          </p:nvCxnSpPr>
          <p:spPr>
            <a:xfrm rot="16200000">
              <a:off x="35013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22160605-F69F-4A79-BB05-A0B1C80A6990}"/>
                </a:ext>
              </a:extLst>
            </p:cNvPr>
            <p:cNvCxnSpPr/>
            <p:nvPr/>
          </p:nvCxnSpPr>
          <p:spPr>
            <a:xfrm rot="16200000">
              <a:off x="37376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96A3F72C-8EED-40F1-A3E8-9E88146443EF}"/>
                </a:ext>
              </a:extLst>
            </p:cNvPr>
            <p:cNvCxnSpPr/>
            <p:nvPr/>
          </p:nvCxnSpPr>
          <p:spPr>
            <a:xfrm rot="16200000">
              <a:off x="39738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36377C32-FC43-478A-A1A8-5846B74D3DC7}"/>
                </a:ext>
              </a:extLst>
            </p:cNvPr>
            <p:cNvCxnSpPr/>
            <p:nvPr/>
          </p:nvCxnSpPr>
          <p:spPr>
            <a:xfrm rot="16200000">
              <a:off x="42100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501D8D2F-30C3-4773-BAB6-6132827F3EC2}"/>
                </a:ext>
              </a:extLst>
            </p:cNvPr>
            <p:cNvCxnSpPr/>
            <p:nvPr/>
          </p:nvCxnSpPr>
          <p:spPr>
            <a:xfrm rot="16200000">
              <a:off x="44462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963DA1B5-9F2D-4AC6-B058-6EC445EF28D4}"/>
                </a:ext>
              </a:extLst>
            </p:cNvPr>
            <p:cNvCxnSpPr/>
            <p:nvPr/>
          </p:nvCxnSpPr>
          <p:spPr>
            <a:xfrm rot="16200000">
              <a:off x="46824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64CC80D3-F5C9-41EC-BFDE-BF122F967A96}"/>
                </a:ext>
              </a:extLst>
            </p:cNvPr>
            <p:cNvCxnSpPr/>
            <p:nvPr/>
          </p:nvCxnSpPr>
          <p:spPr>
            <a:xfrm rot="16200000">
              <a:off x="49187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0011BD9A-D0E6-4A0B-B9FC-CF02D773EEDD}"/>
                </a:ext>
              </a:extLst>
            </p:cNvPr>
            <p:cNvCxnSpPr/>
            <p:nvPr/>
          </p:nvCxnSpPr>
          <p:spPr>
            <a:xfrm rot="16200000">
              <a:off x="51549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7E6B1133-9016-4B7C-9C93-9B0A525E2C53}"/>
                </a:ext>
              </a:extLst>
            </p:cNvPr>
            <p:cNvCxnSpPr/>
            <p:nvPr/>
          </p:nvCxnSpPr>
          <p:spPr>
            <a:xfrm rot="16200000">
              <a:off x="53911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6B04117B-76B8-420B-826A-E3EB555DB34D}"/>
                </a:ext>
              </a:extLst>
            </p:cNvPr>
            <p:cNvCxnSpPr/>
            <p:nvPr/>
          </p:nvCxnSpPr>
          <p:spPr>
            <a:xfrm rot="16200000">
              <a:off x="56273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AB944835-9230-4DDE-93EC-3DB773753762}"/>
                </a:ext>
              </a:extLst>
            </p:cNvPr>
            <p:cNvCxnSpPr/>
            <p:nvPr/>
          </p:nvCxnSpPr>
          <p:spPr>
            <a:xfrm rot="16200000">
              <a:off x="58635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C9DE2D70-3AB4-413A-B591-A12B60B03F66}"/>
                </a:ext>
              </a:extLst>
            </p:cNvPr>
            <p:cNvCxnSpPr/>
            <p:nvPr/>
          </p:nvCxnSpPr>
          <p:spPr>
            <a:xfrm rot="16200000">
              <a:off x="60998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A342A67B-FC6B-4BB6-8D92-DEEC6C82D0D9}"/>
                </a:ext>
              </a:extLst>
            </p:cNvPr>
            <p:cNvCxnSpPr/>
            <p:nvPr/>
          </p:nvCxnSpPr>
          <p:spPr>
            <a:xfrm rot="16200000">
              <a:off x="63360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EEDD43E4-92AA-4A30-884D-6DAFF35E0D5D}"/>
                </a:ext>
              </a:extLst>
            </p:cNvPr>
            <p:cNvCxnSpPr/>
            <p:nvPr/>
          </p:nvCxnSpPr>
          <p:spPr>
            <a:xfrm rot="16200000">
              <a:off x="65722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50B8FB91-9FCC-4923-944D-3D9E90F8915D}"/>
                </a:ext>
              </a:extLst>
            </p:cNvPr>
            <p:cNvCxnSpPr/>
            <p:nvPr/>
          </p:nvCxnSpPr>
          <p:spPr>
            <a:xfrm rot="16200000">
              <a:off x="68084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D495C435-E9F6-43C5-BA12-E6772A0247B0}"/>
                </a:ext>
              </a:extLst>
            </p:cNvPr>
            <p:cNvCxnSpPr/>
            <p:nvPr/>
          </p:nvCxnSpPr>
          <p:spPr>
            <a:xfrm rot="16200000">
              <a:off x="70446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EA56F97C-3F81-48BB-9EA9-479CDFAACAA2}"/>
                </a:ext>
              </a:extLst>
            </p:cNvPr>
            <p:cNvCxnSpPr/>
            <p:nvPr/>
          </p:nvCxnSpPr>
          <p:spPr>
            <a:xfrm rot="16200000">
              <a:off x="72809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9451DA80-C14C-494E-B6C0-B93EA4CC8938}"/>
                </a:ext>
              </a:extLst>
            </p:cNvPr>
            <p:cNvCxnSpPr/>
            <p:nvPr/>
          </p:nvCxnSpPr>
          <p:spPr>
            <a:xfrm rot="16200000">
              <a:off x="75171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752C3872-D45D-4C91-B405-D3F546E7B2AA}"/>
                </a:ext>
              </a:extLst>
            </p:cNvPr>
            <p:cNvCxnSpPr/>
            <p:nvPr/>
          </p:nvCxnSpPr>
          <p:spPr>
            <a:xfrm rot="16200000">
              <a:off x="77533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D88E7F11-FAF4-43C8-85A3-736FA882FA6A}"/>
                </a:ext>
              </a:extLst>
            </p:cNvPr>
            <p:cNvCxnSpPr/>
            <p:nvPr/>
          </p:nvCxnSpPr>
          <p:spPr>
            <a:xfrm rot="16200000">
              <a:off x="79895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C08AE3C4-EABC-4893-BA2B-BBDB42690ACA}"/>
                </a:ext>
              </a:extLst>
            </p:cNvPr>
            <p:cNvCxnSpPr/>
            <p:nvPr/>
          </p:nvCxnSpPr>
          <p:spPr>
            <a:xfrm rot="16200000">
              <a:off x="82257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>
            <a:extLst>
              <a:ext uri="{FF2B5EF4-FFF2-40B4-BE49-F238E27FC236}">
                <a16:creationId xmlns:a16="http://schemas.microsoft.com/office/drawing/2014/main" id="{C9C47A80-3588-4026-B9D6-31A76EAFBC36}"/>
              </a:ext>
            </a:extLst>
          </p:cNvPr>
          <p:cNvSpPr txBox="1"/>
          <p:nvPr userDrawn="1"/>
        </p:nvSpPr>
        <p:spPr>
          <a:xfrm>
            <a:off x="515094" y="254952"/>
            <a:ext cx="3161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lt"/>
                <a:ea typeface="微软雅黑"/>
                <a:cs typeface="+mn-cs"/>
              </a:rPr>
              <a:t>MULU</a:t>
            </a:r>
            <a:endParaRPr kumimoji="0" lang="zh-CN" altLang="en-US" sz="8000" b="0" i="0" u="none" strike="noStrike" kern="1200" cap="none" spc="0" normalizeH="0" noProof="0" dirty="0">
              <a:ln>
                <a:noFill/>
              </a:ln>
              <a:gradFill flip="none" rotWithShape="1"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  <a:tileRect/>
              </a:gra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pic>
        <p:nvPicPr>
          <p:cNvPr id="101" name="图片 100">
            <a:hlinkClick r:id="rId2"/>
            <a:extLst>
              <a:ext uri="{FF2B5EF4-FFF2-40B4-BE49-F238E27FC236}">
                <a16:creationId xmlns:a16="http://schemas.microsoft.com/office/drawing/2014/main" id="{182BFF9C-4BF2-4197-9E26-9058418A72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74" y="920732"/>
            <a:ext cx="1619526" cy="215936"/>
          </a:xfrm>
          <a:prstGeom prst="rect">
            <a:avLst/>
          </a:prstGeom>
        </p:spPr>
      </p:pic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43D5591D-3D0E-497B-A8AD-17770D95139D}"/>
              </a:ext>
            </a:extLst>
          </p:cNvPr>
          <p:cNvGrpSpPr/>
          <p:nvPr userDrawn="1"/>
        </p:nvGrpSpPr>
        <p:grpSpPr>
          <a:xfrm>
            <a:off x="561975" y="1400295"/>
            <a:ext cx="2954056" cy="307777"/>
            <a:chOff x="561975" y="1245215"/>
            <a:chExt cx="2786064" cy="307777"/>
          </a:xfrm>
        </p:grpSpPr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F9FA98DC-83FB-4B6A-BAD1-1C6874208A9E}"/>
                </a:ext>
              </a:extLst>
            </p:cNvPr>
            <p:cNvSpPr txBox="1"/>
            <p:nvPr/>
          </p:nvSpPr>
          <p:spPr>
            <a:xfrm>
              <a:off x="561975" y="1245215"/>
              <a:ext cx="278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600" spc="200">
                  <a:solidFill>
                    <a:schemeClr val="bg1"/>
                  </a:solidFill>
                  <a:latin typeface="美呗嘿嘿体" panose="00000500000000000000" pitchFamily="2" charset="-122"/>
                  <a:ea typeface="美呗嘿嘿体" panose="00000500000000000000" pitchFamily="2" charset="-122"/>
                </a:defRPr>
              </a:lvl1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200" normalizeH="0" baseline="0" noProof="0" dirty="0">
                  <a:ln>
                    <a:noFill/>
                  </a:ln>
                  <a:gradFill flip="none" rotWithShape="1">
                    <a:gsLst>
                      <a:gs pos="10000">
                        <a:schemeClr val="accent1"/>
                      </a:gs>
                      <a:gs pos="51000">
                        <a:schemeClr val="accent2"/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策划目录</a:t>
              </a:r>
            </a:p>
          </p:txBody>
        </p: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9B399728-725D-4217-8BAC-E94D36DC833A}"/>
                </a:ext>
              </a:extLst>
            </p:cNvPr>
            <p:cNvCxnSpPr/>
            <p:nvPr/>
          </p:nvCxnSpPr>
          <p:spPr>
            <a:xfrm>
              <a:off x="930275" y="1408450"/>
              <a:ext cx="419100" cy="0"/>
            </a:xfrm>
            <a:prstGeom prst="line">
              <a:avLst/>
            </a:prstGeom>
            <a:ln w="12700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BA95C1E8-FD0A-4832-8718-68D3E0CC4784}"/>
                </a:ext>
              </a:extLst>
            </p:cNvPr>
            <p:cNvCxnSpPr/>
            <p:nvPr/>
          </p:nvCxnSpPr>
          <p:spPr>
            <a:xfrm>
              <a:off x="1740271" y="1408450"/>
              <a:ext cx="419100" cy="0"/>
            </a:xfrm>
            <a:prstGeom prst="line">
              <a:avLst/>
            </a:prstGeom>
            <a:ln w="12700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5CBFA986-CDC6-42D8-87C7-55C16B226A74}"/>
                </a:ext>
              </a:extLst>
            </p:cNvPr>
            <p:cNvCxnSpPr/>
            <p:nvPr/>
          </p:nvCxnSpPr>
          <p:spPr>
            <a:xfrm>
              <a:off x="2537196" y="1408450"/>
              <a:ext cx="419100" cy="0"/>
            </a:xfrm>
            <a:prstGeom prst="line">
              <a:avLst/>
            </a:prstGeom>
            <a:ln w="12700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3AFEE518-00E6-41C7-81F9-EBAE5FE7F3B6}"/>
              </a:ext>
            </a:extLst>
          </p:cNvPr>
          <p:cNvCxnSpPr>
            <a:cxnSpLocks/>
          </p:cNvCxnSpPr>
          <p:nvPr userDrawn="1"/>
        </p:nvCxnSpPr>
        <p:spPr>
          <a:xfrm>
            <a:off x="660400" y="6235700"/>
            <a:ext cx="1085850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accent3"/>
                </a:gs>
                <a:gs pos="4820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D07B20F4-CB2A-429A-8302-A985E2A395D4}"/>
              </a:ext>
            </a:extLst>
          </p:cNvPr>
          <p:cNvGrpSpPr/>
          <p:nvPr userDrawn="1"/>
        </p:nvGrpSpPr>
        <p:grpSpPr>
          <a:xfrm>
            <a:off x="10980372" y="548876"/>
            <a:ext cx="517032" cy="241562"/>
            <a:chOff x="9592168" y="2408289"/>
            <a:chExt cx="964886" cy="450803"/>
          </a:xfrm>
        </p:grpSpPr>
        <p:sp>
          <p:nvSpPr>
            <p:cNvPr id="111" name="等腰三角形 110">
              <a:extLst>
                <a:ext uri="{FF2B5EF4-FFF2-40B4-BE49-F238E27FC236}">
                  <a16:creationId xmlns:a16="http://schemas.microsoft.com/office/drawing/2014/main" id="{B9E762B4-8A02-4B03-A1BC-FA52FFA35524}"/>
                </a:ext>
              </a:extLst>
            </p:cNvPr>
            <p:cNvSpPr/>
            <p:nvPr/>
          </p:nvSpPr>
          <p:spPr>
            <a:xfrm rot="5400000">
              <a:off x="9561079" y="2439378"/>
              <a:ext cx="450802" cy="388623"/>
            </a:xfrm>
            <a:prstGeom prst="triangle">
              <a:avLst/>
            </a:prstGeom>
            <a:gradFill flip="none" rotWithShape="1">
              <a:gsLst>
                <a:gs pos="0">
                  <a:schemeClr val="accent1"/>
                </a:gs>
                <a:gs pos="60220">
                  <a:schemeClr val="accent2"/>
                </a:gs>
                <a:gs pos="10000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2" name="等腰三角形 111">
              <a:extLst>
                <a:ext uri="{FF2B5EF4-FFF2-40B4-BE49-F238E27FC236}">
                  <a16:creationId xmlns:a16="http://schemas.microsoft.com/office/drawing/2014/main" id="{B7F02F83-75CC-4EE1-AD64-0A914CF78D82}"/>
                </a:ext>
              </a:extLst>
            </p:cNvPr>
            <p:cNvSpPr/>
            <p:nvPr/>
          </p:nvSpPr>
          <p:spPr>
            <a:xfrm rot="5400000">
              <a:off x="10137342" y="2439379"/>
              <a:ext cx="450802" cy="388623"/>
            </a:xfrm>
            <a:prstGeom prst="triangle">
              <a:avLst/>
            </a:prstGeom>
            <a:solidFill>
              <a:srgbClr val="09022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150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穿着紫色衣服的卡通人物&#10;&#10;中度可信度描述已自动生成">
            <a:extLst>
              <a:ext uri="{FF2B5EF4-FFF2-40B4-BE49-F238E27FC236}">
                <a16:creationId xmlns:a16="http://schemas.microsoft.com/office/drawing/2014/main" id="{10DB0BBE-B790-43E9-9F13-B40CA12F9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r="30418" b="12"/>
          <a:stretch/>
        </p:blipFill>
        <p:spPr>
          <a:xfrm>
            <a:off x="6096000" y="1413"/>
            <a:ext cx="6096000" cy="6856587"/>
          </a:xfrm>
          <a:custGeom>
            <a:avLst/>
            <a:gdLst>
              <a:gd name="connsiteX0" fmla="*/ 0 w 7157260"/>
              <a:gd name="connsiteY0" fmla="*/ 0 h 6856587"/>
              <a:gd name="connsiteX1" fmla="*/ 7157260 w 7157260"/>
              <a:gd name="connsiteY1" fmla="*/ 0 h 6856587"/>
              <a:gd name="connsiteX2" fmla="*/ 7157260 w 7157260"/>
              <a:gd name="connsiteY2" fmla="*/ 6856587 h 6856587"/>
              <a:gd name="connsiteX3" fmla="*/ 0 w 7157260"/>
              <a:gd name="connsiteY3" fmla="*/ 6856587 h 685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7260" h="6856587">
                <a:moveTo>
                  <a:pt x="0" y="0"/>
                </a:moveTo>
                <a:lnTo>
                  <a:pt x="7157260" y="0"/>
                </a:lnTo>
                <a:lnTo>
                  <a:pt x="7157260" y="6856587"/>
                </a:lnTo>
                <a:lnTo>
                  <a:pt x="0" y="6856587"/>
                </a:lnTo>
                <a:close/>
              </a:path>
            </a:pathLst>
          </a:cu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FA90FBF-3E39-4111-A5DD-E602C1387BAA}"/>
              </a:ext>
            </a:extLst>
          </p:cNvPr>
          <p:cNvGrpSpPr/>
          <p:nvPr userDrawn="1"/>
        </p:nvGrpSpPr>
        <p:grpSpPr>
          <a:xfrm>
            <a:off x="-262890" y="-2696210"/>
            <a:ext cx="14786609" cy="12656820"/>
            <a:chOff x="-232410" y="-2696210"/>
            <a:chExt cx="14786609" cy="1265682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77A63CA-4040-4669-9C3A-75EE9F78AD13}"/>
                </a:ext>
              </a:extLst>
            </p:cNvPr>
            <p:cNvCxnSpPr/>
            <p:nvPr/>
          </p:nvCxnSpPr>
          <p:spPr>
            <a:xfrm>
              <a:off x="-232410" y="26873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0C0C2200-E7AD-4DF1-A58A-449CFD01B554}"/>
                </a:ext>
              </a:extLst>
            </p:cNvPr>
            <p:cNvCxnSpPr/>
            <p:nvPr/>
          </p:nvCxnSpPr>
          <p:spPr>
            <a:xfrm>
              <a:off x="-232410" y="889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996B4E68-5F48-4196-828C-F40493C13527}"/>
                </a:ext>
              </a:extLst>
            </p:cNvPr>
            <p:cNvCxnSpPr/>
            <p:nvPr/>
          </p:nvCxnSpPr>
          <p:spPr>
            <a:xfrm>
              <a:off x="-232410" y="3251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047E051A-0636-4E9E-870E-ECD03968AF66}"/>
                </a:ext>
              </a:extLst>
            </p:cNvPr>
            <p:cNvCxnSpPr/>
            <p:nvPr/>
          </p:nvCxnSpPr>
          <p:spPr>
            <a:xfrm>
              <a:off x="-232410" y="5613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E70D2D6-AFDF-4D0B-982B-F672809FD4D3}"/>
                </a:ext>
              </a:extLst>
            </p:cNvPr>
            <p:cNvCxnSpPr/>
            <p:nvPr/>
          </p:nvCxnSpPr>
          <p:spPr>
            <a:xfrm>
              <a:off x="-232410" y="7975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4146A38-F25F-4D7E-B5F0-8EFD3DA7998F}"/>
                </a:ext>
              </a:extLst>
            </p:cNvPr>
            <p:cNvCxnSpPr/>
            <p:nvPr/>
          </p:nvCxnSpPr>
          <p:spPr>
            <a:xfrm>
              <a:off x="-232410" y="10337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7030660-B696-4365-8907-2084CC5155EF}"/>
                </a:ext>
              </a:extLst>
            </p:cNvPr>
            <p:cNvCxnSpPr/>
            <p:nvPr/>
          </p:nvCxnSpPr>
          <p:spPr>
            <a:xfrm>
              <a:off x="-232410" y="12700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E9E2D93-FC14-403D-87D5-9962763650B4}"/>
                </a:ext>
              </a:extLst>
            </p:cNvPr>
            <p:cNvCxnSpPr/>
            <p:nvPr/>
          </p:nvCxnSpPr>
          <p:spPr>
            <a:xfrm>
              <a:off x="-232410" y="15062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111B276-7A19-4C30-AD41-F9124E1A6EFD}"/>
                </a:ext>
              </a:extLst>
            </p:cNvPr>
            <p:cNvCxnSpPr/>
            <p:nvPr/>
          </p:nvCxnSpPr>
          <p:spPr>
            <a:xfrm>
              <a:off x="-232410" y="17424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2644AF5-C682-41A9-9079-629FD06BA2B7}"/>
                </a:ext>
              </a:extLst>
            </p:cNvPr>
            <p:cNvCxnSpPr/>
            <p:nvPr/>
          </p:nvCxnSpPr>
          <p:spPr>
            <a:xfrm>
              <a:off x="-232410" y="19786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FE3729D-D564-4D11-9811-6207F805F475}"/>
                </a:ext>
              </a:extLst>
            </p:cNvPr>
            <p:cNvCxnSpPr/>
            <p:nvPr/>
          </p:nvCxnSpPr>
          <p:spPr>
            <a:xfrm>
              <a:off x="-232410" y="22148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34D0762-EA9B-4EF2-AE12-DD480E9D92FC}"/>
                </a:ext>
              </a:extLst>
            </p:cNvPr>
            <p:cNvCxnSpPr/>
            <p:nvPr/>
          </p:nvCxnSpPr>
          <p:spPr>
            <a:xfrm>
              <a:off x="-232410" y="24511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6B965F02-B149-432D-86F0-7B421C5AF547}"/>
                </a:ext>
              </a:extLst>
            </p:cNvPr>
            <p:cNvCxnSpPr/>
            <p:nvPr/>
          </p:nvCxnSpPr>
          <p:spPr>
            <a:xfrm>
              <a:off x="-232410" y="29235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83923AB-86B0-4A5A-9255-FCF7C42F4851}"/>
                </a:ext>
              </a:extLst>
            </p:cNvPr>
            <p:cNvCxnSpPr/>
            <p:nvPr/>
          </p:nvCxnSpPr>
          <p:spPr>
            <a:xfrm>
              <a:off x="-232410" y="31597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2323249F-B212-4CEE-9AD6-E07443E7817C}"/>
                </a:ext>
              </a:extLst>
            </p:cNvPr>
            <p:cNvCxnSpPr/>
            <p:nvPr/>
          </p:nvCxnSpPr>
          <p:spPr>
            <a:xfrm>
              <a:off x="-232410" y="33959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D973EA25-4F0C-40BD-9859-5A6EC7595ABC}"/>
                </a:ext>
              </a:extLst>
            </p:cNvPr>
            <p:cNvCxnSpPr/>
            <p:nvPr/>
          </p:nvCxnSpPr>
          <p:spPr>
            <a:xfrm>
              <a:off x="-2324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FDBBE0C4-D294-4ADF-A09F-1FFA1FE3BDA1}"/>
                </a:ext>
              </a:extLst>
            </p:cNvPr>
            <p:cNvCxnSpPr/>
            <p:nvPr/>
          </p:nvCxnSpPr>
          <p:spPr>
            <a:xfrm>
              <a:off x="-232410" y="38684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94125931-EB2D-4646-BFC8-F94FDE2BBC0E}"/>
                </a:ext>
              </a:extLst>
            </p:cNvPr>
            <p:cNvCxnSpPr/>
            <p:nvPr/>
          </p:nvCxnSpPr>
          <p:spPr>
            <a:xfrm>
              <a:off x="-232410" y="41046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10533DE7-47F1-46B0-B1C9-9CD20616DAA2}"/>
                </a:ext>
              </a:extLst>
            </p:cNvPr>
            <p:cNvCxnSpPr/>
            <p:nvPr/>
          </p:nvCxnSpPr>
          <p:spPr>
            <a:xfrm>
              <a:off x="-232410" y="43408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DF7976D-6B78-4FD5-ADF2-1FEED8211673}"/>
                </a:ext>
              </a:extLst>
            </p:cNvPr>
            <p:cNvCxnSpPr/>
            <p:nvPr/>
          </p:nvCxnSpPr>
          <p:spPr>
            <a:xfrm>
              <a:off x="-232410" y="45770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654174C-9456-435C-B77A-BA72BD24C348}"/>
                </a:ext>
              </a:extLst>
            </p:cNvPr>
            <p:cNvCxnSpPr/>
            <p:nvPr/>
          </p:nvCxnSpPr>
          <p:spPr>
            <a:xfrm>
              <a:off x="-232410" y="48133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8058A6F-FEF2-4994-9346-67F8B4055AA9}"/>
                </a:ext>
              </a:extLst>
            </p:cNvPr>
            <p:cNvCxnSpPr/>
            <p:nvPr/>
          </p:nvCxnSpPr>
          <p:spPr>
            <a:xfrm>
              <a:off x="-232410" y="50495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9E6EF951-89A3-46D4-902F-5CF32B1CC4CA}"/>
                </a:ext>
              </a:extLst>
            </p:cNvPr>
            <p:cNvCxnSpPr/>
            <p:nvPr/>
          </p:nvCxnSpPr>
          <p:spPr>
            <a:xfrm>
              <a:off x="-232410" y="52857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FFA6DA7-EA50-400B-A33C-5DA199FCCEC0}"/>
                </a:ext>
              </a:extLst>
            </p:cNvPr>
            <p:cNvCxnSpPr/>
            <p:nvPr/>
          </p:nvCxnSpPr>
          <p:spPr>
            <a:xfrm>
              <a:off x="-232410" y="55219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24A49630-78F7-4826-B0A8-96A740C17669}"/>
                </a:ext>
              </a:extLst>
            </p:cNvPr>
            <p:cNvCxnSpPr/>
            <p:nvPr/>
          </p:nvCxnSpPr>
          <p:spPr>
            <a:xfrm>
              <a:off x="-232410" y="57581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BD0CF66D-52F3-4BEA-A43E-F4797A04EF68}"/>
                </a:ext>
              </a:extLst>
            </p:cNvPr>
            <p:cNvCxnSpPr/>
            <p:nvPr/>
          </p:nvCxnSpPr>
          <p:spPr>
            <a:xfrm>
              <a:off x="-232410" y="59944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E90F6427-C2CB-4AC4-942C-4EAAC271AB7A}"/>
                </a:ext>
              </a:extLst>
            </p:cNvPr>
            <p:cNvCxnSpPr/>
            <p:nvPr/>
          </p:nvCxnSpPr>
          <p:spPr>
            <a:xfrm>
              <a:off x="-232410" y="62306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E0AC7F5A-1983-46BD-9562-17F553AE0883}"/>
                </a:ext>
              </a:extLst>
            </p:cNvPr>
            <p:cNvCxnSpPr/>
            <p:nvPr/>
          </p:nvCxnSpPr>
          <p:spPr>
            <a:xfrm>
              <a:off x="-232410" y="64668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028587A1-4308-449E-A33C-17D67D0A285D}"/>
                </a:ext>
              </a:extLst>
            </p:cNvPr>
            <p:cNvCxnSpPr/>
            <p:nvPr/>
          </p:nvCxnSpPr>
          <p:spPr>
            <a:xfrm>
              <a:off x="-232410" y="67030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58BFFADC-6A8E-4126-B9B8-7C695D7F4B0E}"/>
                </a:ext>
              </a:extLst>
            </p:cNvPr>
            <p:cNvCxnSpPr/>
            <p:nvPr/>
          </p:nvCxnSpPr>
          <p:spPr>
            <a:xfrm>
              <a:off x="-232410" y="69392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A3E7A313-7683-4DCF-B859-949E8F73153D}"/>
                </a:ext>
              </a:extLst>
            </p:cNvPr>
            <p:cNvCxnSpPr/>
            <p:nvPr/>
          </p:nvCxnSpPr>
          <p:spPr>
            <a:xfrm>
              <a:off x="-232410" y="71755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3F19AC0-E4BC-4F41-9E46-656C24C42002}"/>
                </a:ext>
              </a:extLst>
            </p:cNvPr>
            <p:cNvCxnSpPr/>
            <p:nvPr/>
          </p:nvCxnSpPr>
          <p:spPr>
            <a:xfrm rot="16200000">
              <a:off x="-61836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0D2E5B79-F383-4A65-A877-611ECC82A1EF}"/>
                </a:ext>
              </a:extLst>
            </p:cNvPr>
            <p:cNvCxnSpPr/>
            <p:nvPr/>
          </p:nvCxnSpPr>
          <p:spPr>
            <a:xfrm rot="16200000">
              <a:off x="-59474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7D5DA66F-59C5-40C8-A139-AA6C724EBD78}"/>
                </a:ext>
              </a:extLst>
            </p:cNvPr>
            <p:cNvCxnSpPr/>
            <p:nvPr/>
          </p:nvCxnSpPr>
          <p:spPr>
            <a:xfrm rot="16200000">
              <a:off x="-57111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CB3631C2-3F68-4E80-882B-71552D8B1B34}"/>
                </a:ext>
              </a:extLst>
            </p:cNvPr>
            <p:cNvCxnSpPr/>
            <p:nvPr/>
          </p:nvCxnSpPr>
          <p:spPr>
            <a:xfrm rot="16200000">
              <a:off x="-54749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C69CC9D5-7A0D-4F33-8950-23283968D1AB}"/>
                </a:ext>
              </a:extLst>
            </p:cNvPr>
            <p:cNvCxnSpPr/>
            <p:nvPr/>
          </p:nvCxnSpPr>
          <p:spPr>
            <a:xfrm rot="16200000">
              <a:off x="-52387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C01A43A0-434A-42E0-B26B-0A0F04164F27}"/>
                </a:ext>
              </a:extLst>
            </p:cNvPr>
            <p:cNvCxnSpPr/>
            <p:nvPr/>
          </p:nvCxnSpPr>
          <p:spPr>
            <a:xfrm rot="16200000">
              <a:off x="-50025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6252AD13-75D7-4DB4-A83B-A39D02B5A485}"/>
                </a:ext>
              </a:extLst>
            </p:cNvPr>
            <p:cNvCxnSpPr/>
            <p:nvPr/>
          </p:nvCxnSpPr>
          <p:spPr>
            <a:xfrm rot="16200000">
              <a:off x="-47663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7D1815A9-BCB5-4A67-A527-D73A58BC0103}"/>
                </a:ext>
              </a:extLst>
            </p:cNvPr>
            <p:cNvCxnSpPr/>
            <p:nvPr/>
          </p:nvCxnSpPr>
          <p:spPr>
            <a:xfrm rot="16200000">
              <a:off x="-45300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732043C3-F3B6-479A-B21B-7DAFC80EF13E}"/>
                </a:ext>
              </a:extLst>
            </p:cNvPr>
            <p:cNvCxnSpPr/>
            <p:nvPr/>
          </p:nvCxnSpPr>
          <p:spPr>
            <a:xfrm rot="16200000">
              <a:off x="-42938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F0259B9E-CA14-487D-BBE6-FE87B3C8A60B}"/>
                </a:ext>
              </a:extLst>
            </p:cNvPr>
            <p:cNvCxnSpPr/>
            <p:nvPr/>
          </p:nvCxnSpPr>
          <p:spPr>
            <a:xfrm rot="16200000">
              <a:off x="-40576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BBCFA9AA-0DD2-487B-AD10-E1F3AD6A5650}"/>
                </a:ext>
              </a:extLst>
            </p:cNvPr>
            <p:cNvCxnSpPr/>
            <p:nvPr/>
          </p:nvCxnSpPr>
          <p:spPr>
            <a:xfrm rot="16200000">
              <a:off x="-38214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19C775DE-7F8A-4B51-9505-AA22E1E1EAE1}"/>
                </a:ext>
              </a:extLst>
            </p:cNvPr>
            <p:cNvCxnSpPr/>
            <p:nvPr/>
          </p:nvCxnSpPr>
          <p:spPr>
            <a:xfrm rot="16200000">
              <a:off x="-35852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3EA3C9EA-E334-4A51-A29B-5D40DF3DBC3E}"/>
                </a:ext>
              </a:extLst>
            </p:cNvPr>
            <p:cNvCxnSpPr/>
            <p:nvPr/>
          </p:nvCxnSpPr>
          <p:spPr>
            <a:xfrm rot="16200000">
              <a:off x="-33489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94D5A9B-ED75-4AFB-A2A0-FF7D79949785}"/>
                </a:ext>
              </a:extLst>
            </p:cNvPr>
            <p:cNvCxnSpPr/>
            <p:nvPr/>
          </p:nvCxnSpPr>
          <p:spPr>
            <a:xfrm rot="16200000">
              <a:off x="-31127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94CDAA57-F7E2-4E21-9331-E45C3CA17E06}"/>
                </a:ext>
              </a:extLst>
            </p:cNvPr>
            <p:cNvCxnSpPr/>
            <p:nvPr/>
          </p:nvCxnSpPr>
          <p:spPr>
            <a:xfrm rot="16200000">
              <a:off x="-28765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1B49A3B2-6581-42BE-915A-81C4FF1B1FCA}"/>
                </a:ext>
              </a:extLst>
            </p:cNvPr>
            <p:cNvCxnSpPr/>
            <p:nvPr/>
          </p:nvCxnSpPr>
          <p:spPr>
            <a:xfrm rot="16200000">
              <a:off x="-26403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F3AD488E-AC56-4675-AC87-DE99799ECF2A}"/>
                </a:ext>
              </a:extLst>
            </p:cNvPr>
            <p:cNvCxnSpPr/>
            <p:nvPr/>
          </p:nvCxnSpPr>
          <p:spPr>
            <a:xfrm rot="16200000">
              <a:off x="-24041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776A2609-576F-4911-9A3C-25415F7A68DD}"/>
                </a:ext>
              </a:extLst>
            </p:cNvPr>
            <p:cNvCxnSpPr/>
            <p:nvPr/>
          </p:nvCxnSpPr>
          <p:spPr>
            <a:xfrm rot="16200000">
              <a:off x="-21678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CC603813-36AA-4448-AD9E-E487FB4B90EF}"/>
                </a:ext>
              </a:extLst>
            </p:cNvPr>
            <p:cNvCxnSpPr/>
            <p:nvPr/>
          </p:nvCxnSpPr>
          <p:spPr>
            <a:xfrm rot="16200000">
              <a:off x="-19316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0EE2A464-6A94-489C-B598-13452602C1E2}"/>
                </a:ext>
              </a:extLst>
            </p:cNvPr>
            <p:cNvCxnSpPr/>
            <p:nvPr/>
          </p:nvCxnSpPr>
          <p:spPr>
            <a:xfrm rot="16200000">
              <a:off x="-16954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D8227062-9FEA-4B1D-BBC8-B9F35211BF47}"/>
                </a:ext>
              </a:extLst>
            </p:cNvPr>
            <p:cNvCxnSpPr/>
            <p:nvPr/>
          </p:nvCxnSpPr>
          <p:spPr>
            <a:xfrm rot="16200000">
              <a:off x="-14592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8155E6F0-02B6-4D96-B293-48D2BC5D7302}"/>
                </a:ext>
              </a:extLst>
            </p:cNvPr>
            <p:cNvCxnSpPr/>
            <p:nvPr/>
          </p:nvCxnSpPr>
          <p:spPr>
            <a:xfrm rot="16200000">
              <a:off x="-12230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4D492598-8F4F-4A26-A1BE-FE9ADC384A2D}"/>
                </a:ext>
              </a:extLst>
            </p:cNvPr>
            <p:cNvCxnSpPr/>
            <p:nvPr/>
          </p:nvCxnSpPr>
          <p:spPr>
            <a:xfrm rot="16200000">
              <a:off x="-9867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56D83147-BBEA-4BB6-AC6A-FE2864376075}"/>
                </a:ext>
              </a:extLst>
            </p:cNvPr>
            <p:cNvCxnSpPr/>
            <p:nvPr/>
          </p:nvCxnSpPr>
          <p:spPr>
            <a:xfrm rot="16200000">
              <a:off x="-7505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0D08FA28-4C3C-4336-A3BA-B0F609F68CC5}"/>
                </a:ext>
              </a:extLst>
            </p:cNvPr>
            <p:cNvCxnSpPr/>
            <p:nvPr/>
          </p:nvCxnSpPr>
          <p:spPr>
            <a:xfrm rot="16200000">
              <a:off x="-5143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90E677B3-B80E-48DF-9350-069FE79EFD7E}"/>
                </a:ext>
              </a:extLst>
            </p:cNvPr>
            <p:cNvCxnSpPr/>
            <p:nvPr/>
          </p:nvCxnSpPr>
          <p:spPr>
            <a:xfrm rot="16200000">
              <a:off x="-2781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2C452395-9B2F-474F-83C6-7C4C819B8DCA}"/>
                </a:ext>
              </a:extLst>
            </p:cNvPr>
            <p:cNvCxnSpPr/>
            <p:nvPr/>
          </p:nvCxnSpPr>
          <p:spPr>
            <a:xfrm rot="16200000">
              <a:off x="-419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1531F3B6-C17B-4DB9-A775-ADFB080548E2}"/>
                </a:ext>
              </a:extLst>
            </p:cNvPr>
            <p:cNvCxnSpPr/>
            <p:nvPr/>
          </p:nvCxnSpPr>
          <p:spPr>
            <a:xfrm rot="16200000">
              <a:off x="1943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7231EAA-A673-484F-B7FF-2683FC841E03}"/>
                </a:ext>
              </a:extLst>
            </p:cNvPr>
            <p:cNvCxnSpPr/>
            <p:nvPr/>
          </p:nvCxnSpPr>
          <p:spPr>
            <a:xfrm rot="16200000">
              <a:off x="4305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547FBFB8-5F4D-4706-906C-0E7DB27E4B61}"/>
                </a:ext>
              </a:extLst>
            </p:cNvPr>
            <p:cNvCxnSpPr/>
            <p:nvPr/>
          </p:nvCxnSpPr>
          <p:spPr>
            <a:xfrm rot="16200000">
              <a:off x="6667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C8055C56-A7D4-4452-86DB-9760D4CD4AAC}"/>
                </a:ext>
              </a:extLst>
            </p:cNvPr>
            <p:cNvCxnSpPr/>
            <p:nvPr/>
          </p:nvCxnSpPr>
          <p:spPr>
            <a:xfrm rot="16200000">
              <a:off x="9029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1E406EF4-8FAA-4C7B-9D69-E209CC16F333}"/>
                </a:ext>
              </a:extLst>
            </p:cNvPr>
            <p:cNvCxnSpPr/>
            <p:nvPr/>
          </p:nvCxnSpPr>
          <p:spPr>
            <a:xfrm rot="16200000">
              <a:off x="11391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36D0D375-7E41-4957-8C5E-FB610690F9A4}"/>
                </a:ext>
              </a:extLst>
            </p:cNvPr>
            <p:cNvCxnSpPr/>
            <p:nvPr/>
          </p:nvCxnSpPr>
          <p:spPr>
            <a:xfrm rot="16200000">
              <a:off x="13754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E1EBF60E-8549-40FE-B1A7-F2D9A066AE2E}"/>
                </a:ext>
              </a:extLst>
            </p:cNvPr>
            <p:cNvCxnSpPr/>
            <p:nvPr/>
          </p:nvCxnSpPr>
          <p:spPr>
            <a:xfrm rot="16200000">
              <a:off x="16116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92543418-E23E-4633-8D46-FE211586960E}"/>
                </a:ext>
              </a:extLst>
            </p:cNvPr>
            <p:cNvCxnSpPr/>
            <p:nvPr/>
          </p:nvCxnSpPr>
          <p:spPr>
            <a:xfrm rot="16200000">
              <a:off x="18478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D38AF0D0-4279-4896-8C6A-799A54D1DD5A}"/>
                </a:ext>
              </a:extLst>
            </p:cNvPr>
            <p:cNvCxnSpPr/>
            <p:nvPr/>
          </p:nvCxnSpPr>
          <p:spPr>
            <a:xfrm rot="16200000">
              <a:off x="20840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0BC31E7E-A475-4F09-8DC4-76F341C26F5B}"/>
                </a:ext>
              </a:extLst>
            </p:cNvPr>
            <p:cNvCxnSpPr/>
            <p:nvPr/>
          </p:nvCxnSpPr>
          <p:spPr>
            <a:xfrm rot="16200000">
              <a:off x="23202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A9C7C25E-8450-47B1-A19F-6E1278821751}"/>
                </a:ext>
              </a:extLst>
            </p:cNvPr>
            <p:cNvCxnSpPr/>
            <p:nvPr/>
          </p:nvCxnSpPr>
          <p:spPr>
            <a:xfrm rot="16200000">
              <a:off x="25565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5F447F3D-90EF-41C8-A2EA-CA11A9056949}"/>
                </a:ext>
              </a:extLst>
            </p:cNvPr>
            <p:cNvCxnSpPr/>
            <p:nvPr/>
          </p:nvCxnSpPr>
          <p:spPr>
            <a:xfrm rot="16200000">
              <a:off x="27927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DBAC89C9-0DCA-448A-9AD3-551C270B556C}"/>
                </a:ext>
              </a:extLst>
            </p:cNvPr>
            <p:cNvCxnSpPr/>
            <p:nvPr/>
          </p:nvCxnSpPr>
          <p:spPr>
            <a:xfrm rot="16200000">
              <a:off x="30289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76E7550C-3B62-4A18-9183-E3AB70BC8639}"/>
                </a:ext>
              </a:extLst>
            </p:cNvPr>
            <p:cNvCxnSpPr/>
            <p:nvPr/>
          </p:nvCxnSpPr>
          <p:spPr>
            <a:xfrm rot="16200000">
              <a:off x="32651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8CB02EB7-E614-4ADE-8EB1-9162AB1D3D98}"/>
                </a:ext>
              </a:extLst>
            </p:cNvPr>
            <p:cNvCxnSpPr/>
            <p:nvPr/>
          </p:nvCxnSpPr>
          <p:spPr>
            <a:xfrm rot="16200000">
              <a:off x="35013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298A0607-2F9A-46C6-B020-770FCA79978C}"/>
                </a:ext>
              </a:extLst>
            </p:cNvPr>
            <p:cNvCxnSpPr/>
            <p:nvPr/>
          </p:nvCxnSpPr>
          <p:spPr>
            <a:xfrm rot="16200000">
              <a:off x="37376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D2775C00-574D-4E62-94D6-A4604CAFA600}"/>
                </a:ext>
              </a:extLst>
            </p:cNvPr>
            <p:cNvCxnSpPr/>
            <p:nvPr/>
          </p:nvCxnSpPr>
          <p:spPr>
            <a:xfrm rot="16200000">
              <a:off x="39738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2992C86A-0ED8-4289-BFB9-DEDBD92BDDB3}"/>
                </a:ext>
              </a:extLst>
            </p:cNvPr>
            <p:cNvCxnSpPr/>
            <p:nvPr/>
          </p:nvCxnSpPr>
          <p:spPr>
            <a:xfrm rot="16200000">
              <a:off x="42100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13E78A5E-EFCF-4F8D-83B7-A65170AA2231}"/>
                </a:ext>
              </a:extLst>
            </p:cNvPr>
            <p:cNvCxnSpPr/>
            <p:nvPr/>
          </p:nvCxnSpPr>
          <p:spPr>
            <a:xfrm rot="16200000">
              <a:off x="44462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D23FDDE7-93A5-4203-B549-FD07B010DF9E}"/>
                </a:ext>
              </a:extLst>
            </p:cNvPr>
            <p:cNvCxnSpPr/>
            <p:nvPr/>
          </p:nvCxnSpPr>
          <p:spPr>
            <a:xfrm rot="16200000">
              <a:off x="46824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103344CC-F65D-4BF7-916B-E17B4C47BE1B}"/>
                </a:ext>
              </a:extLst>
            </p:cNvPr>
            <p:cNvCxnSpPr/>
            <p:nvPr/>
          </p:nvCxnSpPr>
          <p:spPr>
            <a:xfrm rot="16200000">
              <a:off x="49187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1A83A013-3EA6-4D9C-889D-45B6FA179CEA}"/>
                </a:ext>
              </a:extLst>
            </p:cNvPr>
            <p:cNvCxnSpPr/>
            <p:nvPr/>
          </p:nvCxnSpPr>
          <p:spPr>
            <a:xfrm rot="16200000">
              <a:off x="51549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774E945A-9B66-46AE-AEA9-5DB4EE1F6005}"/>
                </a:ext>
              </a:extLst>
            </p:cNvPr>
            <p:cNvCxnSpPr/>
            <p:nvPr/>
          </p:nvCxnSpPr>
          <p:spPr>
            <a:xfrm rot="16200000">
              <a:off x="53911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0562BA0A-9F0C-4FD9-96DC-43B4B0837E75}"/>
                </a:ext>
              </a:extLst>
            </p:cNvPr>
            <p:cNvCxnSpPr/>
            <p:nvPr/>
          </p:nvCxnSpPr>
          <p:spPr>
            <a:xfrm rot="16200000">
              <a:off x="56273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252FDE15-3796-434B-8876-03FFC0D21BC8}"/>
                </a:ext>
              </a:extLst>
            </p:cNvPr>
            <p:cNvCxnSpPr/>
            <p:nvPr/>
          </p:nvCxnSpPr>
          <p:spPr>
            <a:xfrm rot="16200000">
              <a:off x="58635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AECB265D-5BE1-456C-9CE4-2B3FC9DCCBA2}"/>
                </a:ext>
              </a:extLst>
            </p:cNvPr>
            <p:cNvCxnSpPr/>
            <p:nvPr/>
          </p:nvCxnSpPr>
          <p:spPr>
            <a:xfrm rot="16200000">
              <a:off x="60998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F1416DA7-888B-46AE-BD48-CC3B86B2628C}"/>
                </a:ext>
              </a:extLst>
            </p:cNvPr>
            <p:cNvCxnSpPr/>
            <p:nvPr/>
          </p:nvCxnSpPr>
          <p:spPr>
            <a:xfrm rot="16200000">
              <a:off x="63360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132DE925-2712-475E-9B02-8B14F685C639}"/>
                </a:ext>
              </a:extLst>
            </p:cNvPr>
            <p:cNvCxnSpPr/>
            <p:nvPr/>
          </p:nvCxnSpPr>
          <p:spPr>
            <a:xfrm rot="16200000">
              <a:off x="65722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24BDB719-CE51-47E7-8974-8AC0254A32B0}"/>
                </a:ext>
              </a:extLst>
            </p:cNvPr>
            <p:cNvCxnSpPr/>
            <p:nvPr/>
          </p:nvCxnSpPr>
          <p:spPr>
            <a:xfrm rot="16200000">
              <a:off x="68084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65B20446-CED9-4423-A577-F4FC13516D22}"/>
                </a:ext>
              </a:extLst>
            </p:cNvPr>
            <p:cNvCxnSpPr/>
            <p:nvPr/>
          </p:nvCxnSpPr>
          <p:spPr>
            <a:xfrm rot="16200000">
              <a:off x="70446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B2837074-0CF0-43DB-B6F7-2E53D7BAB130}"/>
                </a:ext>
              </a:extLst>
            </p:cNvPr>
            <p:cNvCxnSpPr/>
            <p:nvPr/>
          </p:nvCxnSpPr>
          <p:spPr>
            <a:xfrm rot="16200000">
              <a:off x="72809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B83946B8-D826-411B-9AD0-FDA9DE434234}"/>
                </a:ext>
              </a:extLst>
            </p:cNvPr>
            <p:cNvCxnSpPr/>
            <p:nvPr/>
          </p:nvCxnSpPr>
          <p:spPr>
            <a:xfrm rot="16200000">
              <a:off x="75171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872150CF-1BE4-4383-8BBF-1D36061B9283}"/>
                </a:ext>
              </a:extLst>
            </p:cNvPr>
            <p:cNvCxnSpPr/>
            <p:nvPr/>
          </p:nvCxnSpPr>
          <p:spPr>
            <a:xfrm rot="16200000">
              <a:off x="77533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F47F4411-77C8-48C5-8ADF-BF802A4713C2}"/>
                </a:ext>
              </a:extLst>
            </p:cNvPr>
            <p:cNvCxnSpPr/>
            <p:nvPr/>
          </p:nvCxnSpPr>
          <p:spPr>
            <a:xfrm rot="16200000">
              <a:off x="79895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B891751C-A90F-4D98-82E5-AACE6C49A2E6}"/>
                </a:ext>
              </a:extLst>
            </p:cNvPr>
            <p:cNvCxnSpPr/>
            <p:nvPr/>
          </p:nvCxnSpPr>
          <p:spPr>
            <a:xfrm rot="16200000">
              <a:off x="82257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1" name="图片 100">
            <a:hlinkClick r:id="rId3"/>
            <a:extLst>
              <a:ext uri="{FF2B5EF4-FFF2-40B4-BE49-F238E27FC236}">
                <a16:creationId xmlns:a16="http://schemas.microsoft.com/office/drawing/2014/main" id="{ED280939-C984-4792-9EEA-BD4F2D3D9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737476"/>
            <a:ext cx="1974186" cy="263224"/>
          </a:xfrm>
          <a:prstGeom prst="rect">
            <a:avLst/>
          </a:prstGeom>
        </p:spPr>
      </p:pic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D8E29EF9-4C19-464F-BB21-CBE256D6D7E4}"/>
              </a:ext>
            </a:extLst>
          </p:cNvPr>
          <p:cNvCxnSpPr>
            <a:cxnSpLocks/>
          </p:cNvCxnSpPr>
          <p:nvPr userDrawn="1"/>
        </p:nvCxnSpPr>
        <p:spPr>
          <a:xfrm>
            <a:off x="1373186" y="1482087"/>
            <a:ext cx="2614614" cy="0"/>
          </a:xfrm>
          <a:prstGeom prst="line">
            <a:avLst/>
          </a:prstGeom>
          <a:ln w="9525" cap="rnd">
            <a:gradFill flip="none" rotWithShape="1">
              <a:gsLst>
                <a:gs pos="0">
                  <a:schemeClr val="accent3"/>
                </a:gs>
                <a:gs pos="4820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2039594D-FF36-49A5-B9F2-79118E26B920}"/>
              </a:ext>
            </a:extLst>
          </p:cNvPr>
          <p:cNvGrpSpPr/>
          <p:nvPr userDrawn="1"/>
        </p:nvGrpSpPr>
        <p:grpSpPr>
          <a:xfrm>
            <a:off x="4099765" y="1330085"/>
            <a:ext cx="773224" cy="279056"/>
            <a:chOff x="4165205" y="1197103"/>
            <a:chExt cx="1421473" cy="513008"/>
          </a:xfrm>
        </p:grpSpPr>
        <p:sp>
          <p:nvSpPr>
            <p:cNvPr id="107" name="矩形: 圆角 106">
              <a:extLst>
                <a:ext uri="{FF2B5EF4-FFF2-40B4-BE49-F238E27FC236}">
                  <a16:creationId xmlns:a16="http://schemas.microsoft.com/office/drawing/2014/main" id="{B2B5A19F-2F25-438F-8B51-D1D6F761573C}"/>
                </a:ext>
              </a:extLst>
            </p:cNvPr>
            <p:cNvSpPr/>
            <p:nvPr/>
          </p:nvSpPr>
          <p:spPr>
            <a:xfrm>
              <a:off x="4434629" y="1197103"/>
              <a:ext cx="513008" cy="513008"/>
            </a:xfrm>
            <a:prstGeom prst="roundRect">
              <a:avLst>
                <a:gd name="adj" fmla="val 50000"/>
              </a:avLst>
            </a:prstGeom>
            <a:noFill/>
            <a:ln w="9525">
              <a:gradFill flip="none" rotWithShape="1">
                <a:gsLst>
                  <a:gs pos="0">
                    <a:schemeClr val="accent3">
                      <a:alpha val="12000"/>
                    </a:schemeClr>
                  </a:gs>
                  <a:gs pos="98000">
                    <a:schemeClr val="accent2"/>
                  </a:gs>
                </a:gsLst>
                <a:lin ang="0" scaled="1"/>
                <a:tileRect/>
              </a:gradFill>
            </a:ln>
            <a:effectLst>
              <a:outerShdw blurRad="127000" dist="127000" dir="5400000" sx="90000" sy="90000" algn="t" rotWithShape="0">
                <a:schemeClr val="accent2">
                  <a:alpha val="3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8" name="矩形: 圆角 107">
              <a:extLst>
                <a:ext uri="{FF2B5EF4-FFF2-40B4-BE49-F238E27FC236}">
                  <a16:creationId xmlns:a16="http://schemas.microsoft.com/office/drawing/2014/main" id="{B565F4AA-2AC8-43DB-B35A-3203A38668A2}"/>
                </a:ext>
              </a:extLst>
            </p:cNvPr>
            <p:cNvSpPr/>
            <p:nvPr/>
          </p:nvSpPr>
          <p:spPr>
            <a:xfrm>
              <a:off x="4754414" y="1197103"/>
              <a:ext cx="513008" cy="513008"/>
            </a:xfrm>
            <a:prstGeom prst="roundRect">
              <a:avLst>
                <a:gd name="adj" fmla="val 50000"/>
              </a:avLst>
            </a:prstGeom>
            <a:noFill/>
            <a:ln w="9525">
              <a:gradFill flip="none" rotWithShape="1">
                <a:gsLst>
                  <a:gs pos="0">
                    <a:schemeClr val="accent3">
                      <a:alpha val="12000"/>
                    </a:schemeClr>
                  </a:gs>
                  <a:gs pos="98000">
                    <a:schemeClr val="accent2"/>
                  </a:gs>
                </a:gsLst>
                <a:lin ang="0" scaled="1"/>
                <a:tileRect/>
              </a:gradFill>
            </a:ln>
            <a:effectLst>
              <a:outerShdw blurRad="127000" dist="127000" dir="5400000" sx="90000" sy="90000" algn="t" rotWithShape="0">
                <a:schemeClr val="accent2">
                  <a:alpha val="3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9" name="矩形: 圆角 108">
              <a:extLst>
                <a:ext uri="{FF2B5EF4-FFF2-40B4-BE49-F238E27FC236}">
                  <a16:creationId xmlns:a16="http://schemas.microsoft.com/office/drawing/2014/main" id="{13EDF97B-9C66-451A-A6B4-60D7E49D3F34}"/>
                </a:ext>
              </a:extLst>
            </p:cNvPr>
            <p:cNvSpPr/>
            <p:nvPr/>
          </p:nvSpPr>
          <p:spPr>
            <a:xfrm>
              <a:off x="5073670" y="1197103"/>
              <a:ext cx="513008" cy="513008"/>
            </a:xfrm>
            <a:prstGeom prst="roundRect">
              <a:avLst>
                <a:gd name="adj" fmla="val 50000"/>
              </a:avLst>
            </a:prstGeom>
            <a:noFill/>
            <a:ln w="9525">
              <a:gradFill flip="none" rotWithShape="1">
                <a:gsLst>
                  <a:gs pos="0">
                    <a:schemeClr val="accent3">
                      <a:alpha val="12000"/>
                    </a:schemeClr>
                  </a:gs>
                  <a:gs pos="98000">
                    <a:schemeClr val="accent2"/>
                  </a:gs>
                </a:gsLst>
                <a:lin ang="0" scaled="1"/>
                <a:tileRect/>
              </a:gradFill>
            </a:ln>
            <a:effectLst>
              <a:outerShdw blurRad="127000" dist="127000" dir="5400000" sx="90000" sy="90000" algn="t" rotWithShape="0">
                <a:schemeClr val="accent2">
                  <a:alpha val="3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0" name="矩形: 圆角 109">
              <a:extLst>
                <a:ext uri="{FF2B5EF4-FFF2-40B4-BE49-F238E27FC236}">
                  <a16:creationId xmlns:a16="http://schemas.microsoft.com/office/drawing/2014/main" id="{FC385BC8-D90B-473E-AB3E-C7634F3202A6}"/>
                </a:ext>
              </a:extLst>
            </p:cNvPr>
            <p:cNvSpPr/>
            <p:nvPr/>
          </p:nvSpPr>
          <p:spPr>
            <a:xfrm>
              <a:off x="4165205" y="1197103"/>
              <a:ext cx="513008" cy="513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48200">
                  <a:schemeClr val="accent2"/>
                </a:gs>
                <a:gs pos="100000">
                  <a:schemeClr val="accent1"/>
                </a:gs>
              </a:gsLst>
              <a:lin ang="10800000" scaled="1"/>
            </a:gradFill>
            <a:ln w="9525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</a:ln>
            <a:effectLst>
              <a:outerShdw blurRad="127000" dist="127000" dir="5400000" sx="90000" sy="90000" algn="t" rotWithShape="0">
                <a:schemeClr val="accent2">
                  <a:alpha val="3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74A38A9A-D8EF-4A29-AA0D-1566254E2B28}"/>
              </a:ext>
            </a:extLst>
          </p:cNvPr>
          <p:cNvGrpSpPr/>
          <p:nvPr userDrawn="1"/>
        </p:nvGrpSpPr>
        <p:grpSpPr>
          <a:xfrm>
            <a:off x="676188" y="1355198"/>
            <a:ext cx="517032" cy="241562"/>
            <a:chOff x="9592168" y="2408289"/>
            <a:chExt cx="964886" cy="450803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47FD78DE-C89F-4570-A7EF-CF1CAB37EF12}"/>
                </a:ext>
              </a:extLst>
            </p:cNvPr>
            <p:cNvSpPr/>
            <p:nvPr/>
          </p:nvSpPr>
          <p:spPr>
            <a:xfrm rot="5400000">
              <a:off x="9561079" y="2439378"/>
              <a:ext cx="450802" cy="388623"/>
            </a:xfrm>
            <a:prstGeom prst="triangle">
              <a:avLst/>
            </a:prstGeom>
            <a:gradFill flip="none" rotWithShape="1">
              <a:gsLst>
                <a:gs pos="0">
                  <a:schemeClr val="accent1"/>
                </a:gs>
                <a:gs pos="60220">
                  <a:schemeClr val="accent2"/>
                </a:gs>
                <a:gs pos="10000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等腰三角形 114">
              <a:extLst>
                <a:ext uri="{FF2B5EF4-FFF2-40B4-BE49-F238E27FC236}">
                  <a16:creationId xmlns:a16="http://schemas.microsoft.com/office/drawing/2014/main" id="{7BCD6402-B0AB-40EE-AEE5-AC5EA2AE12A1}"/>
                </a:ext>
              </a:extLst>
            </p:cNvPr>
            <p:cNvSpPr/>
            <p:nvPr/>
          </p:nvSpPr>
          <p:spPr>
            <a:xfrm rot="5400000">
              <a:off x="10137342" y="2439379"/>
              <a:ext cx="450802" cy="388623"/>
            </a:xfrm>
            <a:prstGeom prst="triangle">
              <a:avLst/>
            </a:prstGeom>
            <a:solidFill>
              <a:srgbClr val="09022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74AC7FE5-6713-44D8-B838-153C1F90DD2B}"/>
              </a:ext>
            </a:extLst>
          </p:cNvPr>
          <p:cNvCxnSpPr>
            <a:cxnSpLocks/>
          </p:cNvCxnSpPr>
          <p:nvPr userDrawn="1"/>
        </p:nvCxnSpPr>
        <p:spPr>
          <a:xfrm>
            <a:off x="660400" y="6235700"/>
            <a:ext cx="1085850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accent3"/>
                </a:gs>
                <a:gs pos="4820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877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2983465B-73E6-4EB1-8A18-478565C91CA9}"/>
              </a:ext>
            </a:extLst>
          </p:cNvPr>
          <p:cNvGrpSpPr/>
          <p:nvPr userDrawn="1"/>
        </p:nvGrpSpPr>
        <p:grpSpPr>
          <a:xfrm>
            <a:off x="-262890" y="-2696210"/>
            <a:ext cx="14786609" cy="12656820"/>
            <a:chOff x="-232410" y="-2696210"/>
            <a:chExt cx="14786609" cy="12656820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F1B5D38F-BDB5-4B7D-9F1B-7DE0E540637C}"/>
                </a:ext>
              </a:extLst>
            </p:cNvPr>
            <p:cNvCxnSpPr/>
            <p:nvPr/>
          </p:nvCxnSpPr>
          <p:spPr>
            <a:xfrm>
              <a:off x="-232410" y="26873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01DEFAD-C2FA-4E23-990F-5182DFA7BB31}"/>
                </a:ext>
              </a:extLst>
            </p:cNvPr>
            <p:cNvCxnSpPr/>
            <p:nvPr/>
          </p:nvCxnSpPr>
          <p:spPr>
            <a:xfrm>
              <a:off x="-232410" y="889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CD8A79E-CDEA-4E6C-AE04-150B05D5861E}"/>
                </a:ext>
              </a:extLst>
            </p:cNvPr>
            <p:cNvCxnSpPr/>
            <p:nvPr/>
          </p:nvCxnSpPr>
          <p:spPr>
            <a:xfrm>
              <a:off x="-232410" y="3251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703EB7B-9C2E-4A64-AC9C-AA52AAA00CAA}"/>
                </a:ext>
              </a:extLst>
            </p:cNvPr>
            <p:cNvCxnSpPr/>
            <p:nvPr/>
          </p:nvCxnSpPr>
          <p:spPr>
            <a:xfrm>
              <a:off x="-232410" y="5613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B14A248-48AF-400A-A9B0-59CA1E8C1DBA}"/>
                </a:ext>
              </a:extLst>
            </p:cNvPr>
            <p:cNvCxnSpPr/>
            <p:nvPr/>
          </p:nvCxnSpPr>
          <p:spPr>
            <a:xfrm>
              <a:off x="-232410" y="7975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39706B77-046A-4F38-ABBA-8854940FC3F0}"/>
                </a:ext>
              </a:extLst>
            </p:cNvPr>
            <p:cNvCxnSpPr/>
            <p:nvPr/>
          </p:nvCxnSpPr>
          <p:spPr>
            <a:xfrm>
              <a:off x="-232410" y="10337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6F79E53-7BCB-48A7-A462-386EEDD31675}"/>
                </a:ext>
              </a:extLst>
            </p:cNvPr>
            <p:cNvCxnSpPr/>
            <p:nvPr/>
          </p:nvCxnSpPr>
          <p:spPr>
            <a:xfrm>
              <a:off x="-232410" y="12700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2A8526B-5381-46BA-9A5B-66C8C877BD6F}"/>
                </a:ext>
              </a:extLst>
            </p:cNvPr>
            <p:cNvCxnSpPr/>
            <p:nvPr/>
          </p:nvCxnSpPr>
          <p:spPr>
            <a:xfrm>
              <a:off x="-232410" y="15062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1EFEE415-5D99-488C-B53A-481F12075BFA}"/>
                </a:ext>
              </a:extLst>
            </p:cNvPr>
            <p:cNvCxnSpPr/>
            <p:nvPr/>
          </p:nvCxnSpPr>
          <p:spPr>
            <a:xfrm>
              <a:off x="-232410" y="17424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37FAF16-9AB6-4A7E-80BB-05900722FA44}"/>
                </a:ext>
              </a:extLst>
            </p:cNvPr>
            <p:cNvCxnSpPr/>
            <p:nvPr/>
          </p:nvCxnSpPr>
          <p:spPr>
            <a:xfrm>
              <a:off x="-232410" y="19786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DCF0BE02-4715-4B87-A17D-4A3AC8ACDF83}"/>
                </a:ext>
              </a:extLst>
            </p:cNvPr>
            <p:cNvCxnSpPr/>
            <p:nvPr/>
          </p:nvCxnSpPr>
          <p:spPr>
            <a:xfrm>
              <a:off x="-232410" y="22148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75167AAA-CF89-4DF5-A557-54937432BF7B}"/>
                </a:ext>
              </a:extLst>
            </p:cNvPr>
            <p:cNvCxnSpPr/>
            <p:nvPr/>
          </p:nvCxnSpPr>
          <p:spPr>
            <a:xfrm>
              <a:off x="-232410" y="24511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EBBCBE2-2D88-4AE9-8F7C-FB44FE77577E}"/>
                </a:ext>
              </a:extLst>
            </p:cNvPr>
            <p:cNvCxnSpPr/>
            <p:nvPr/>
          </p:nvCxnSpPr>
          <p:spPr>
            <a:xfrm>
              <a:off x="-232410" y="29235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4E21F486-E3A2-4AB2-98CE-CDB7E06DCA28}"/>
                </a:ext>
              </a:extLst>
            </p:cNvPr>
            <p:cNvCxnSpPr/>
            <p:nvPr/>
          </p:nvCxnSpPr>
          <p:spPr>
            <a:xfrm>
              <a:off x="-232410" y="31597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EAEE81CE-AA36-44AB-8970-B39E697E7138}"/>
                </a:ext>
              </a:extLst>
            </p:cNvPr>
            <p:cNvCxnSpPr/>
            <p:nvPr/>
          </p:nvCxnSpPr>
          <p:spPr>
            <a:xfrm>
              <a:off x="-232410" y="33959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046010F2-F9A8-40A2-8579-70A6BF8C8EC4}"/>
                </a:ext>
              </a:extLst>
            </p:cNvPr>
            <p:cNvCxnSpPr/>
            <p:nvPr/>
          </p:nvCxnSpPr>
          <p:spPr>
            <a:xfrm>
              <a:off x="-2324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176A8E3-CC83-4165-85AB-A49546FECFB7}"/>
                </a:ext>
              </a:extLst>
            </p:cNvPr>
            <p:cNvCxnSpPr/>
            <p:nvPr/>
          </p:nvCxnSpPr>
          <p:spPr>
            <a:xfrm>
              <a:off x="-232410" y="38684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1B304BCE-2172-4A42-8FC5-324370C2EE15}"/>
                </a:ext>
              </a:extLst>
            </p:cNvPr>
            <p:cNvCxnSpPr/>
            <p:nvPr/>
          </p:nvCxnSpPr>
          <p:spPr>
            <a:xfrm>
              <a:off x="-232410" y="41046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B3395C9B-7AD5-4C39-9008-B6EF199FBC04}"/>
                </a:ext>
              </a:extLst>
            </p:cNvPr>
            <p:cNvCxnSpPr/>
            <p:nvPr/>
          </p:nvCxnSpPr>
          <p:spPr>
            <a:xfrm>
              <a:off x="-232410" y="43408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A8404B92-F19B-4844-9151-04E78AA806EF}"/>
                </a:ext>
              </a:extLst>
            </p:cNvPr>
            <p:cNvCxnSpPr/>
            <p:nvPr/>
          </p:nvCxnSpPr>
          <p:spPr>
            <a:xfrm>
              <a:off x="-232410" y="45770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70E606E6-2EBD-4AF2-B200-3C449D0BA266}"/>
                </a:ext>
              </a:extLst>
            </p:cNvPr>
            <p:cNvCxnSpPr/>
            <p:nvPr/>
          </p:nvCxnSpPr>
          <p:spPr>
            <a:xfrm>
              <a:off x="-232410" y="48133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2B999453-FB4C-44EF-9890-B25BCC82D698}"/>
                </a:ext>
              </a:extLst>
            </p:cNvPr>
            <p:cNvCxnSpPr/>
            <p:nvPr/>
          </p:nvCxnSpPr>
          <p:spPr>
            <a:xfrm>
              <a:off x="-232410" y="50495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8518168F-1740-47D3-80DD-A77C11D7ABF7}"/>
                </a:ext>
              </a:extLst>
            </p:cNvPr>
            <p:cNvCxnSpPr/>
            <p:nvPr/>
          </p:nvCxnSpPr>
          <p:spPr>
            <a:xfrm>
              <a:off x="-232410" y="52857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53726B5F-B0A8-4233-959C-167F11C0C437}"/>
                </a:ext>
              </a:extLst>
            </p:cNvPr>
            <p:cNvCxnSpPr/>
            <p:nvPr/>
          </p:nvCxnSpPr>
          <p:spPr>
            <a:xfrm>
              <a:off x="-232410" y="55219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DA379ECC-5DB4-4FDD-B451-D9C18E3493FF}"/>
                </a:ext>
              </a:extLst>
            </p:cNvPr>
            <p:cNvCxnSpPr/>
            <p:nvPr/>
          </p:nvCxnSpPr>
          <p:spPr>
            <a:xfrm>
              <a:off x="-232410" y="57581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410AAB79-A6FF-427B-A46F-8DD2825EB694}"/>
                </a:ext>
              </a:extLst>
            </p:cNvPr>
            <p:cNvCxnSpPr/>
            <p:nvPr/>
          </p:nvCxnSpPr>
          <p:spPr>
            <a:xfrm>
              <a:off x="-232410" y="59944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9913EA6A-6627-42BB-91C8-54C653B0F527}"/>
                </a:ext>
              </a:extLst>
            </p:cNvPr>
            <p:cNvCxnSpPr/>
            <p:nvPr/>
          </p:nvCxnSpPr>
          <p:spPr>
            <a:xfrm>
              <a:off x="-232410" y="62306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FB72E633-CBD2-4CF2-954B-560469D1E20A}"/>
                </a:ext>
              </a:extLst>
            </p:cNvPr>
            <p:cNvCxnSpPr/>
            <p:nvPr/>
          </p:nvCxnSpPr>
          <p:spPr>
            <a:xfrm>
              <a:off x="-232410" y="64668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CF27F5ED-8290-4B80-A5B5-3FE4B859564B}"/>
                </a:ext>
              </a:extLst>
            </p:cNvPr>
            <p:cNvCxnSpPr/>
            <p:nvPr/>
          </p:nvCxnSpPr>
          <p:spPr>
            <a:xfrm>
              <a:off x="-232410" y="67030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2212FE77-0489-42A1-B59F-EBB485B4EC60}"/>
                </a:ext>
              </a:extLst>
            </p:cNvPr>
            <p:cNvCxnSpPr/>
            <p:nvPr/>
          </p:nvCxnSpPr>
          <p:spPr>
            <a:xfrm>
              <a:off x="-232410" y="69392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D6366258-6CDC-455D-B9E8-2A23D864AD1E}"/>
                </a:ext>
              </a:extLst>
            </p:cNvPr>
            <p:cNvCxnSpPr/>
            <p:nvPr/>
          </p:nvCxnSpPr>
          <p:spPr>
            <a:xfrm>
              <a:off x="-232410" y="71755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B4BB3EF9-BA4C-4FB3-942E-E8A4770E76F9}"/>
                </a:ext>
              </a:extLst>
            </p:cNvPr>
            <p:cNvCxnSpPr/>
            <p:nvPr/>
          </p:nvCxnSpPr>
          <p:spPr>
            <a:xfrm rot="16200000">
              <a:off x="-61836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210DA789-83E8-4551-A7B3-839F042C3541}"/>
                </a:ext>
              </a:extLst>
            </p:cNvPr>
            <p:cNvCxnSpPr/>
            <p:nvPr/>
          </p:nvCxnSpPr>
          <p:spPr>
            <a:xfrm rot="16200000">
              <a:off x="-59474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878A0731-235A-406F-AB94-266FB4395257}"/>
                </a:ext>
              </a:extLst>
            </p:cNvPr>
            <p:cNvCxnSpPr/>
            <p:nvPr/>
          </p:nvCxnSpPr>
          <p:spPr>
            <a:xfrm rot="16200000">
              <a:off x="-57111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1BE4F39E-F3D3-4FDB-A9F7-586FD77C3975}"/>
                </a:ext>
              </a:extLst>
            </p:cNvPr>
            <p:cNvCxnSpPr/>
            <p:nvPr/>
          </p:nvCxnSpPr>
          <p:spPr>
            <a:xfrm rot="16200000">
              <a:off x="-54749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C5B619C9-C120-413B-8C2D-4B090C876C85}"/>
                </a:ext>
              </a:extLst>
            </p:cNvPr>
            <p:cNvCxnSpPr/>
            <p:nvPr/>
          </p:nvCxnSpPr>
          <p:spPr>
            <a:xfrm rot="16200000">
              <a:off x="-52387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A49C5A95-7DA9-4537-9C26-9625277CAFBF}"/>
                </a:ext>
              </a:extLst>
            </p:cNvPr>
            <p:cNvCxnSpPr/>
            <p:nvPr/>
          </p:nvCxnSpPr>
          <p:spPr>
            <a:xfrm rot="16200000">
              <a:off x="-50025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AE928ACF-AF3F-4564-A52B-D63B3579FD6A}"/>
                </a:ext>
              </a:extLst>
            </p:cNvPr>
            <p:cNvCxnSpPr/>
            <p:nvPr/>
          </p:nvCxnSpPr>
          <p:spPr>
            <a:xfrm rot="16200000">
              <a:off x="-47663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3D725872-5F4D-4139-A0E3-0299AD607DFF}"/>
                </a:ext>
              </a:extLst>
            </p:cNvPr>
            <p:cNvCxnSpPr/>
            <p:nvPr/>
          </p:nvCxnSpPr>
          <p:spPr>
            <a:xfrm rot="16200000">
              <a:off x="-45300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FCCA3E7F-D51E-4D39-8574-E0C81BFDFFAE}"/>
                </a:ext>
              </a:extLst>
            </p:cNvPr>
            <p:cNvCxnSpPr/>
            <p:nvPr/>
          </p:nvCxnSpPr>
          <p:spPr>
            <a:xfrm rot="16200000">
              <a:off x="-42938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AED9ABA8-4DC7-4E12-9B5E-6669DA38C78C}"/>
                </a:ext>
              </a:extLst>
            </p:cNvPr>
            <p:cNvCxnSpPr/>
            <p:nvPr/>
          </p:nvCxnSpPr>
          <p:spPr>
            <a:xfrm rot="16200000">
              <a:off x="-40576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3D1398E3-80EA-45F2-B1DA-99892836689A}"/>
                </a:ext>
              </a:extLst>
            </p:cNvPr>
            <p:cNvCxnSpPr/>
            <p:nvPr/>
          </p:nvCxnSpPr>
          <p:spPr>
            <a:xfrm rot="16200000">
              <a:off x="-38214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71211F97-B25C-42BE-BB7C-6D1041ED7009}"/>
                </a:ext>
              </a:extLst>
            </p:cNvPr>
            <p:cNvCxnSpPr/>
            <p:nvPr/>
          </p:nvCxnSpPr>
          <p:spPr>
            <a:xfrm rot="16200000">
              <a:off x="-35852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51C997D6-C788-4DB5-9261-31364002847E}"/>
                </a:ext>
              </a:extLst>
            </p:cNvPr>
            <p:cNvCxnSpPr/>
            <p:nvPr/>
          </p:nvCxnSpPr>
          <p:spPr>
            <a:xfrm rot="16200000">
              <a:off x="-33489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E9729BB3-D804-47C0-9E61-E7E5ECDA72C1}"/>
                </a:ext>
              </a:extLst>
            </p:cNvPr>
            <p:cNvCxnSpPr/>
            <p:nvPr/>
          </p:nvCxnSpPr>
          <p:spPr>
            <a:xfrm rot="16200000">
              <a:off x="-31127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560F1A9B-72A6-41FA-9820-6184B203D1ED}"/>
                </a:ext>
              </a:extLst>
            </p:cNvPr>
            <p:cNvCxnSpPr/>
            <p:nvPr/>
          </p:nvCxnSpPr>
          <p:spPr>
            <a:xfrm rot="16200000">
              <a:off x="-28765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F8351044-4625-4F23-99AB-ECC9862C8EBD}"/>
                </a:ext>
              </a:extLst>
            </p:cNvPr>
            <p:cNvCxnSpPr/>
            <p:nvPr/>
          </p:nvCxnSpPr>
          <p:spPr>
            <a:xfrm rot="16200000">
              <a:off x="-26403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824FB388-4BF5-433D-AFAD-7F75776C92B2}"/>
                </a:ext>
              </a:extLst>
            </p:cNvPr>
            <p:cNvCxnSpPr/>
            <p:nvPr/>
          </p:nvCxnSpPr>
          <p:spPr>
            <a:xfrm rot="16200000">
              <a:off x="-24041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82E476A6-2AE9-4D64-9CA2-0191AEFEAE78}"/>
                </a:ext>
              </a:extLst>
            </p:cNvPr>
            <p:cNvCxnSpPr/>
            <p:nvPr/>
          </p:nvCxnSpPr>
          <p:spPr>
            <a:xfrm rot="16200000">
              <a:off x="-21678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6B5AE92E-F1DC-468D-8FD4-686F675FD4EF}"/>
                </a:ext>
              </a:extLst>
            </p:cNvPr>
            <p:cNvCxnSpPr/>
            <p:nvPr/>
          </p:nvCxnSpPr>
          <p:spPr>
            <a:xfrm rot="16200000">
              <a:off x="-19316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6E217564-7BE1-45A7-9932-1C2A54ED4E97}"/>
                </a:ext>
              </a:extLst>
            </p:cNvPr>
            <p:cNvCxnSpPr/>
            <p:nvPr/>
          </p:nvCxnSpPr>
          <p:spPr>
            <a:xfrm rot="16200000">
              <a:off x="-16954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85F8D852-2D96-4149-BFDC-EB786403B205}"/>
                </a:ext>
              </a:extLst>
            </p:cNvPr>
            <p:cNvCxnSpPr/>
            <p:nvPr/>
          </p:nvCxnSpPr>
          <p:spPr>
            <a:xfrm rot="16200000">
              <a:off x="-14592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86B296FE-9FA1-438F-BDAE-55F246D9FCBE}"/>
                </a:ext>
              </a:extLst>
            </p:cNvPr>
            <p:cNvCxnSpPr/>
            <p:nvPr/>
          </p:nvCxnSpPr>
          <p:spPr>
            <a:xfrm rot="16200000">
              <a:off x="-12230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59F13AFF-233B-423B-BD4B-9C628903F144}"/>
                </a:ext>
              </a:extLst>
            </p:cNvPr>
            <p:cNvCxnSpPr/>
            <p:nvPr/>
          </p:nvCxnSpPr>
          <p:spPr>
            <a:xfrm rot="16200000">
              <a:off x="-9867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F6F05F8B-A9A9-4DEA-BE36-74A469DB698D}"/>
                </a:ext>
              </a:extLst>
            </p:cNvPr>
            <p:cNvCxnSpPr/>
            <p:nvPr/>
          </p:nvCxnSpPr>
          <p:spPr>
            <a:xfrm rot="16200000">
              <a:off x="-7505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556D3BD2-6865-4518-8E1B-9CCB6E404374}"/>
                </a:ext>
              </a:extLst>
            </p:cNvPr>
            <p:cNvCxnSpPr/>
            <p:nvPr/>
          </p:nvCxnSpPr>
          <p:spPr>
            <a:xfrm rot="16200000">
              <a:off x="-5143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CDF6FAD5-0781-4031-BEBC-45D1A6D983F2}"/>
                </a:ext>
              </a:extLst>
            </p:cNvPr>
            <p:cNvCxnSpPr/>
            <p:nvPr/>
          </p:nvCxnSpPr>
          <p:spPr>
            <a:xfrm rot="16200000">
              <a:off x="-2781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FF0ED868-66D7-43C7-9EB5-FBD55E8F1E48}"/>
                </a:ext>
              </a:extLst>
            </p:cNvPr>
            <p:cNvCxnSpPr/>
            <p:nvPr/>
          </p:nvCxnSpPr>
          <p:spPr>
            <a:xfrm rot="16200000">
              <a:off x="-419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1C13E86F-B2BC-4E1B-BC8E-13C386FD8E5C}"/>
                </a:ext>
              </a:extLst>
            </p:cNvPr>
            <p:cNvCxnSpPr/>
            <p:nvPr/>
          </p:nvCxnSpPr>
          <p:spPr>
            <a:xfrm rot="16200000">
              <a:off x="1943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7D21832B-1518-402A-9E36-FCCDEFDBA3BC}"/>
                </a:ext>
              </a:extLst>
            </p:cNvPr>
            <p:cNvCxnSpPr/>
            <p:nvPr/>
          </p:nvCxnSpPr>
          <p:spPr>
            <a:xfrm rot="16200000">
              <a:off x="4305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B49997E7-07C3-4A7A-9BDE-B2A3D4748C1C}"/>
                </a:ext>
              </a:extLst>
            </p:cNvPr>
            <p:cNvCxnSpPr/>
            <p:nvPr/>
          </p:nvCxnSpPr>
          <p:spPr>
            <a:xfrm rot="16200000">
              <a:off x="6667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08CBA77D-D3EE-44D8-90A3-EDDB59E66D4B}"/>
                </a:ext>
              </a:extLst>
            </p:cNvPr>
            <p:cNvCxnSpPr/>
            <p:nvPr/>
          </p:nvCxnSpPr>
          <p:spPr>
            <a:xfrm rot="16200000">
              <a:off x="9029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3C9CA215-022D-4524-B466-6217C6A052CD}"/>
                </a:ext>
              </a:extLst>
            </p:cNvPr>
            <p:cNvCxnSpPr/>
            <p:nvPr/>
          </p:nvCxnSpPr>
          <p:spPr>
            <a:xfrm rot="16200000">
              <a:off x="11391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BC26309F-20F1-43A2-B252-0D2DCC2A440D}"/>
                </a:ext>
              </a:extLst>
            </p:cNvPr>
            <p:cNvCxnSpPr/>
            <p:nvPr/>
          </p:nvCxnSpPr>
          <p:spPr>
            <a:xfrm rot="16200000">
              <a:off x="13754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D4063F3F-2E9B-451A-A417-EA1944E883CC}"/>
                </a:ext>
              </a:extLst>
            </p:cNvPr>
            <p:cNvCxnSpPr/>
            <p:nvPr/>
          </p:nvCxnSpPr>
          <p:spPr>
            <a:xfrm rot="16200000">
              <a:off x="16116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F4314787-3C88-4B30-A0DD-BA2C075AD37F}"/>
                </a:ext>
              </a:extLst>
            </p:cNvPr>
            <p:cNvCxnSpPr/>
            <p:nvPr/>
          </p:nvCxnSpPr>
          <p:spPr>
            <a:xfrm rot="16200000">
              <a:off x="18478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805C92FC-390A-438C-A21E-41B761750F38}"/>
                </a:ext>
              </a:extLst>
            </p:cNvPr>
            <p:cNvCxnSpPr/>
            <p:nvPr/>
          </p:nvCxnSpPr>
          <p:spPr>
            <a:xfrm rot="16200000">
              <a:off x="20840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0FFF224F-19A3-44B9-ABF3-F82E610C4FB4}"/>
                </a:ext>
              </a:extLst>
            </p:cNvPr>
            <p:cNvCxnSpPr/>
            <p:nvPr/>
          </p:nvCxnSpPr>
          <p:spPr>
            <a:xfrm rot="16200000">
              <a:off x="23202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5D6A2131-0A2E-4F57-A076-12D4367EA907}"/>
                </a:ext>
              </a:extLst>
            </p:cNvPr>
            <p:cNvCxnSpPr/>
            <p:nvPr/>
          </p:nvCxnSpPr>
          <p:spPr>
            <a:xfrm rot="16200000">
              <a:off x="25565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BFBD2080-5E3A-4E6F-8859-751339AFF8CF}"/>
                </a:ext>
              </a:extLst>
            </p:cNvPr>
            <p:cNvCxnSpPr/>
            <p:nvPr/>
          </p:nvCxnSpPr>
          <p:spPr>
            <a:xfrm rot="16200000">
              <a:off x="27927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09ADD0D1-2A8D-463C-9359-A56227B85127}"/>
                </a:ext>
              </a:extLst>
            </p:cNvPr>
            <p:cNvCxnSpPr/>
            <p:nvPr/>
          </p:nvCxnSpPr>
          <p:spPr>
            <a:xfrm rot="16200000">
              <a:off x="30289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049086EC-69C9-4A2A-867A-06CFFB1BF2BC}"/>
                </a:ext>
              </a:extLst>
            </p:cNvPr>
            <p:cNvCxnSpPr/>
            <p:nvPr/>
          </p:nvCxnSpPr>
          <p:spPr>
            <a:xfrm rot="16200000">
              <a:off x="32651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5D381F22-847B-49EE-930E-5F959C95B8CB}"/>
                </a:ext>
              </a:extLst>
            </p:cNvPr>
            <p:cNvCxnSpPr/>
            <p:nvPr/>
          </p:nvCxnSpPr>
          <p:spPr>
            <a:xfrm rot="16200000">
              <a:off x="35013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A0441C83-53EE-4DC2-9DF8-C1D5055106A6}"/>
                </a:ext>
              </a:extLst>
            </p:cNvPr>
            <p:cNvCxnSpPr/>
            <p:nvPr/>
          </p:nvCxnSpPr>
          <p:spPr>
            <a:xfrm rot="16200000">
              <a:off x="37376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DD1045CD-2037-4995-9FE7-AA9C520FA2F1}"/>
                </a:ext>
              </a:extLst>
            </p:cNvPr>
            <p:cNvCxnSpPr/>
            <p:nvPr/>
          </p:nvCxnSpPr>
          <p:spPr>
            <a:xfrm rot="16200000">
              <a:off x="39738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2995C155-4B44-43D6-B8C8-37D46007B4DC}"/>
                </a:ext>
              </a:extLst>
            </p:cNvPr>
            <p:cNvCxnSpPr/>
            <p:nvPr/>
          </p:nvCxnSpPr>
          <p:spPr>
            <a:xfrm rot="16200000">
              <a:off x="42100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4DE1FBB7-A00D-4E43-8757-FDC984514E33}"/>
                </a:ext>
              </a:extLst>
            </p:cNvPr>
            <p:cNvCxnSpPr/>
            <p:nvPr/>
          </p:nvCxnSpPr>
          <p:spPr>
            <a:xfrm rot="16200000">
              <a:off x="44462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FE463FFD-5C53-4BF7-8FCF-B129B8C608EB}"/>
                </a:ext>
              </a:extLst>
            </p:cNvPr>
            <p:cNvCxnSpPr/>
            <p:nvPr/>
          </p:nvCxnSpPr>
          <p:spPr>
            <a:xfrm rot="16200000">
              <a:off x="46824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306311D9-F4D6-42B8-B7E0-5786CD37E97D}"/>
                </a:ext>
              </a:extLst>
            </p:cNvPr>
            <p:cNvCxnSpPr/>
            <p:nvPr/>
          </p:nvCxnSpPr>
          <p:spPr>
            <a:xfrm rot="16200000">
              <a:off x="49187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1A3E1B52-249C-43A3-934A-41B3A55332E4}"/>
                </a:ext>
              </a:extLst>
            </p:cNvPr>
            <p:cNvCxnSpPr/>
            <p:nvPr/>
          </p:nvCxnSpPr>
          <p:spPr>
            <a:xfrm rot="16200000">
              <a:off x="51549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955C283F-1CC5-4B66-AB84-2AF7B3ED8007}"/>
                </a:ext>
              </a:extLst>
            </p:cNvPr>
            <p:cNvCxnSpPr/>
            <p:nvPr/>
          </p:nvCxnSpPr>
          <p:spPr>
            <a:xfrm rot="16200000">
              <a:off x="53911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71F2AA41-AD43-40E6-97E3-C82AAD6F1546}"/>
                </a:ext>
              </a:extLst>
            </p:cNvPr>
            <p:cNvCxnSpPr/>
            <p:nvPr/>
          </p:nvCxnSpPr>
          <p:spPr>
            <a:xfrm rot="16200000">
              <a:off x="56273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6FB4B856-39F5-4C52-90B9-362DBC4A603C}"/>
                </a:ext>
              </a:extLst>
            </p:cNvPr>
            <p:cNvCxnSpPr/>
            <p:nvPr/>
          </p:nvCxnSpPr>
          <p:spPr>
            <a:xfrm rot="16200000">
              <a:off x="58635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DC774AE5-D60D-46EB-BCA5-C1C0B67CB020}"/>
                </a:ext>
              </a:extLst>
            </p:cNvPr>
            <p:cNvCxnSpPr/>
            <p:nvPr/>
          </p:nvCxnSpPr>
          <p:spPr>
            <a:xfrm rot="16200000">
              <a:off x="60998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9F59FB13-F2D3-4C3A-A5DD-29FA1116574D}"/>
                </a:ext>
              </a:extLst>
            </p:cNvPr>
            <p:cNvCxnSpPr/>
            <p:nvPr/>
          </p:nvCxnSpPr>
          <p:spPr>
            <a:xfrm rot="16200000">
              <a:off x="63360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7ABFB170-FB28-4F05-8908-23576010F449}"/>
                </a:ext>
              </a:extLst>
            </p:cNvPr>
            <p:cNvCxnSpPr/>
            <p:nvPr/>
          </p:nvCxnSpPr>
          <p:spPr>
            <a:xfrm rot="16200000">
              <a:off x="65722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31ED6BB8-DD99-450E-8FD6-B8D10835C7D2}"/>
                </a:ext>
              </a:extLst>
            </p:cNvPr>
            <p:cNvCxnSpPr/>
            <p:nvPr/>
          </p:nvCxnSpPr>
          <p:spPr>
            <a:xfrm rot="16200000">
              <a:off x="68084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4B469764-AEF2-4BAD-A2E5-C8AC9DD26161}"/>
                </a:ext>
              </a:extLst>
            </p:cNvPr>
            <p:cNvCxnSpPr/>
            <p:nvPr/>
          </p:nvCxnSpPr>
          <p:spPr>
            <a:xfrm rot="16200000">
              <a:off x="70446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E28EAEB2-A2BE-4064-B671-1CA181F7B601}"/>
                </a:ext>
              </a:extLst>
            </p:cNvPr>
            <p:cNvCxnSpPr/>
            <p:nvPr/>
          </p:nvCxnSpPr>
          <p:spPr>
            <a:xfrm rot="16200000">
              <a:off x="72809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D9641483-C9EB-44A0-BE2B-F63626CCCAD1}"/>
                </a:ext>
              </a:extLst>
            </p:cNvPr>
            <p:cNvCxnSpPr/>
            <p:nvPr/>
          </p:nvCxnSpPr>
          <p:spPr>
            <a:xfrm rot="16200000">
              <a:off x="75171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3DE604FB-CCAF-4D82-A02D-1AFA1452E6C8}"/>
                </a:ext>
              </a:extLst>
            </p:cNvPr>
            <p:cNvCxnSpPr/>
            <p:nvPr/>
          </p:nvCxnSpPr>
          <p:spPr>
            <a:xfrm rot="16200000">
              <a:off x="77533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594D9B6D-DF20-448D-8B1E-583D54809431}"/>
                </a:ext>
              </a:extLst>
            </p:cNvPr>
            <p:cNvCxnSpPr/>
            <p:nvPr/>
          </p:nvCxnSpPr>
          <p:spPr>
            <a:xfrm rot="16200000">
              <a:off x="79895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E69C8E66-D389-44B7-A0DB-4ABC7A802C62}"/>
                </a:ext>
              </a:extLst>
            </p:cNvPr>
            <p:cNvCxnSpPr/>
            <p:nvPr/>
          </p:nvCxnSpPr>
          <p:spPr>
            <a:xfrm rot="16200000">
              <a:off x="82257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437B08A-04C3-4062-B7A7-1D87D263F9A5}"/>
              </a:ext>
            </a:extLst>
          </p:cNvPr>
          <p:cNvGrpSpPr/>
          <p:nvPr userDrawn="1"/>
        </p:nvGrpSpPr>
        <p:grpSpPr>
          <a:xfrm>
            <a:off x="11002962" y="6245225"/>
            <a:ext cx="515938" cy="186202"/>
            <a:chOff x="4165207" y="1197103"/>
            <a:chExt cx="1421471" cy="513008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A848A24E-2CEB-44D6-BACB-57AF5ED52B1E}"/>
                </a:ext>
              </a:extLst>
            </p:cNvPr>
            <p:cNvSpPr/>
            <p:nvPr/>
          </p:nvSpPr>
          <p:spPr>
            <a:xfrm>
              <a:off x="4165207" y="1197103"/>
              <a:ext cx="513008" cy="513008"/>
            </a:xfrm>
            <a:prstGeom prst="roundRect">
              <a:avLst>
                <a:gd name="adj" fmla="val 50000"/>
              </a:avLst>
            </a:prstGeom>
            <a:noFill/>
            <a:ln w="9525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</a:ln>
            <a:effectLst>
              <a:outerShdw blurRad="127000" dist="127000" dir="5400000" sx="90000" sy="90000" algn="t" rotWithShape="0">
                <a:schemeClr val="accent2">
                  <a:alpha val="3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567957B-8652-4E13-A9F0-007675A416B2}"/>
                </a:ext>
              </a:extLst>
            </p:cNvPr>
            <p:cNvSpPr/>
            <p:nvPr/>
          </p:nvSpPr>
          <p:spPr>
            <a:xfrm>
              <a:off x="4434629" y="1197103"/>
              <a:ext cx="513008" cy="513008"/>
            </a:xfrm>
            <a:prstGeom prst="roundRect">
              <a:avLst>
                <a:gd name="adj" fmla="val 50000"/>
              </a:avLst>
            </a:prstGeom>
            <a:noFill/>
            <a:ln w="9525">
              <a:gradFill flip="none" rotWithShape="1">
                <a:gsLst>
                  <a:gs pos="0">
                    <a:schemeClr val="accent3">
                      <a:alpha val="12000"/>
                    </a:schemeClr>
                  </a:gs>
                  <a:gs pos="98000">
                    <a:schemeClr val="accent2"/>
                  </a:gs>
                </a:gsLst>
                <a:lin ang="0" scaled="1"/>
                <a:tileRect/>
              </a:gradFill>
            </a:ln>
            <a:effectLst>
              <a:outerShdw blurRad="127000" dist="127000" dir="5400000" sx="90000" sy="90000" algn="t" rotWithShape="0">
                <a:schemeClr val="accent2">
                  <a:alpha val="3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29BCEDF-BD86-4603-8EFC-FA86CECE54B9}"/>
                </a:ext>
              </a:extLst>
            </p:cNvPr>
            <p:cNvSpPr/>
            <p:nvPr/>
          </p:nvSpPr>
          <p:spPr>
            <a:xfrm>
              <a:off x="4754414" y="1197103"/>
              <a:ext cx="513008" cy="513008"/>
            </a:xfrm>
            <a:prstGeom prst="roundRect">
              <a:avLst>
                <a:gd name="adj" fmla="val 50000"/>
              </a:avLst>
            </a:prstGeom>
            <a:noFill/>
            <a:ln w="9525">
              <a:gradFill flip="none" rotWithShape="1">
                <a:gsLst>
                  <a:gs pos="0">
                    <a:schemeClr val="accent3">
                      <a:alpha val="12000"/>
                    </a:schemeClr>
                  </a:gs>
                  <a:gs pos="98000">
                    <a:schemeClr val="accent2"/>
                  </a:gs>
                </a:gsLst>
                <a:lin ang="0" scaled="1"/>
                <a:tileRect/>
              </a:gradFill>
            </a:ln>
            <a:effectLst>
              <a:outerShdw blurRad="127000" dist="127000" dir="5400000" sx="90000" sy="90000" algn="t" rotWithShape="0">
                <a:schemeClr val="accent2">
                  <a:alpha val="3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1F9A3A1E-1EEA-4670-9E9C-54C37C7198E3}"/>
                </a:ext>
              </a:extLst>
            </p:cNvPr>
            <p:cNvSpPr/>
            <p:nvPr/>
          </p:nvSpPr>
          <p:spPr>
            <a:xfrm>
              <a:off x="5073670" y="1197103"/>
              <a:ext cx="513008" cy="513008"/>
            </a:xfrm>
            <a:prstGeom prst="roundRect">
              <a:avLst>
                <a:gd name="adj" fmla="val 50000"/>
              </a:avLst>
            </a:prstGeom>
            <a:noFill/>
            <a:ln w="9525">
              <a:gradFill flip="none" rotWithShape="1">
                <a:gsLst>
                  <a:gs pos="0">
                    <a:schemeClr val="accent3">
                      <a:alpha val="12000"/>
                    </a:schemeClr>
                  </a:gs>
                  <a:gs pos="98000">
                    <a:schemeClr val="accent2"/>
                  </a:gs>
                </a:gsLst>
                <a:lin ang="0" scaled="1"/>
                <a:tileRect/>
              </a:gradFill>
            </a:ln>
            <a:effectLst>
              <a:outerShdw blurRad="127000" dist="127000" dir="5400000" sx="90000" sy="90000" algn="t" rotWithShape="0">
                <a:schemeClr val="accent2">
                  <a:alpha val="3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FEDC1BDF-BE87-41F9-8218-4B506C0247F7}"/>
              </a:ext>
            </a:extLst>
          </p:cNvPr>
          <p:cNvSpPr/>
          <p:nvPr userDrawn="1"/>
        </p:nvSpPr>
        <p:spPr>
          <a:xfrm flipV="1">
            <a:off x="-559739" y="653356"/>
            <a:ext cx="5052058" cy="375344"/>
          </a:xfrm>
          <a:custGeom>
            <a:avLst/>
            <a:gdLst/>
            <a:ahLst/>
            <a:cxnLst/>
            <a:rect l="0" t="0" r="0" b="0"/>
            <a:pathLst>
              <a:path w="5023486" h="266474">
                <a:moveTo>
                  <a:pt x="0" y="259033"/>
                </a:moveTo>
                <a:lnTo>
                  <a:pt x="855348" y="266161"/>
                </a:lnTo>
                <a:cubicBezTo>
                  <a:pt x="892787" y="266473"/>
                  <a:pt x="928466" y="250243"/>
                  <a:pt x="952832" y="221816"/>
                </a:cubicBezTo>
                <a:lnTo>
                  <a:pt x="1104876" y="44432"/>
                </a:lnTo>
                <a:cubicBezTo>
                  <a:pt x="1129085" y="16188"/>
                  <a:pt x="1164382" y="0"/>
                  <a:pt x="1201582" y="82"/>
                </a:cubicBezTo>
                <a:lnTo>
                  <a:pt x="5023485" y="8525"/>
                </a:lnTo>
              </a:path>
            </a:pathLst>
          </a:custGeom>
          <a:noFill/>
          <a:ln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46000">
                  <a:schemeClr val="accent2"/>
                </a:gs>
                <a:gs pos="100000">
                  <a:schemeClr val="accent3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11887A-C31E-4CF1-BDA9-86CEFB52E080}"/>
              </a:ext>
            </a:extLst>
          </p:cNvPr>
          <p:cNvGrpSpPr/>
          <p:nvPr userDrawn="1"/>
        </p:nvGrpSpPr>
        <p:grpSpPr>
          <a:xfrm>
            <a:off x="661902" y="302017"/>
            <a:ext cx="384273" cy="179536"/>
            <a:chOff x="3171596" y="2408289"/>
            <a:chExt cx="964886" cy="450803"/>
          </a:xfrm>
        </p:grpSpPr>
        <p:sp>
          <p:nvSpPr>
            <p:cNvPr id="14" name="等腰三角形 13">
              <a:extLst>
                <a:ext uri="{FF2B5EF4-FFF2-40B4-BE49-F238E27FC236}">
                  <a16:creationId xmlns:a16="http://schemas.microsoft.com/office/drawing/2014/main" id="{05058941-2799-4869-8F29-483DF99443E7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chemeClr val="accent1"/>
                </a:gs>
                <a:gs pos="60220">
                  <a:schemeClr val="accent2"/>
                </a:gs>
                <a:gs pos="10000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id="{DDA71D7F-1BF8-4F7E-AEE7-7B680F11E9AC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6" name="图片 15">
            <a:hlinkClick r:id="rId2"/>
            <a:extLst>
              <a:ext uri="{FF2B5EF4-FFF2-40B4-BE49-F238E27FC236}">
                <a16:creationId xmlns:a16="http://schemas.microsoft.com/office/drawing/2014/main" id="{73DF1F8A-7FEC-44E6-85C1-14B635FBD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781356"/>
            <a:ext cx="1689100" cy="225213"/>
          </a:xfrm>
          <a:prstGeom prst="rect">
            <a:avLst/>
          </a:prstGeom>
        </p:spPr>
      </p:pic>
      <p:sp>
        <p:nvSpPr>
          <p:cNvPr id="112" name="文本占位符 111">
            <a:extLst>
              <a:ext uri="{FF2B5EF4-FFF2-40B4-BE49-F238E27FC236}">
                <a16:creationId xmlns:a16="http://schemas.microsoft.com/office/drawing/2014/main" id="{1241C62C-E75D-427A-9460-DDA24A4A5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388" y="545062"/>
            <a:ext cx="3097212" cy="47783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0" lang="zh-CN" altLang="en-US" sz="2400" b="0" i="0" u="none" strike="noStrike" cap="none" spc="60" normalizeH="0" baseline="0" dirty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marL="228600" marR="0" lvl="0" indent="-2286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添加一级标题</a:t>
            </a:r>
          </a:p>
        </p:txBody>
      </p:sp>
    </p:spTree>
    <p:extLst>
      <p:ext uri="{BB962C8B-B14F-4D97-AF65-F5344CB8AC3E}">
        <p14:creationId xmlns:p14="http://schemas.microsoft.com/office/powerpoint/2010/main" val="1879318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0D552F5-5EF6-4173-926E-F6E22D2B50D7}"/>
              </a:ext>
            </a:extLst>
          </p:cNvPr>
          <p:cNvGrpSpPr/>
          <p:nvPr userDrawn="1"/>
        </p:nvGrpSpPr>
        <p:grpSpPr>
          <a:xfrm>
            <a:off x="-232410" y="-2696210"/>
            <a:ext cx="14786609" cy="12656820"/>
            <a:chOff x="-232410" y="-2696210"/>
            <a:chExt cx="14786609" cy="1265682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29DE503-D249-4E1A-9549-BD1207A10647}"/>
                </a:ext>
              </a:extLst>
            </p:cNvPr>
            <p:cNvCxnSpPr/>
            <p:nvPr/>
          </p:nvCxnSpPr>
          <p:spPr>
            <a:xfrm>
              <a:off x="-232410" y="889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6AF0A80-8DC8-436F-9D0A-FA6F48093278}"/>
                </a:ext>
              </a:extLst>
            </p:cNvPr>
            <p:cNvCxnSpPr/>
            <p:nvPr/>
          </p:nvCxnSpPr>
          <p:spPr>
            <a:xfrm>
              <a:off x="-232410" y="3251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3A71473E-F5FD-4C1C-97E7-27E518DD4FEC}"/>
                </a:ext>
              </a:extLst>
            </p:cNvPr>
            <p:cNvCxnSpPr/>
            <p:nvPr/>
          </p:nvCxnSpPr>
          <p:spPr>
            <a:xfrm>
              <a:off x="-232410" y="5613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169C69B0-86BE-410E-B3F2-8DB99070CB0C}"/>
                </a:ext>
              </a:extLst>
            </p:cNvPr>
            <p:cNvCxnSpPr/>
            <p:nvPr/>
          </p:nvCxnSpPr>
          <p:spPr>
            <a:xfrm>
              <a:off x="-232410" y="7975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21A5153-B098-4E3B-9C8D-3B701CE9356D}"/>
                </a:ext>
              </a:extLst>
            </p:cNvPr>
            <p:cNvCxnSpPr/>
            <p:nvPr/>
          </p:nvCxnSpPr>
          <p:spPr>
            <a:xfrm>
              <a:off x="-232410" y="10337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679CF28B-A9BD-471B-8E9E-1B2FBE529DE3}"/>
                </a:ext>
              </a:extLst>
            </p:cNvPr>
            <p:cNvCxnSpPr/>
            <p:nvPr/>
          </p:nvCxnSpPr>
          <p:spPr>
            <a:xfrm>
              <a:off x="-232410" y="12700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455CD7C-AD34-46EB-BB3C-E0FDC1920EA8}"/>
                </a:ext>
              </a:extLst>
            </p:cNvPr>
            <p:cNvCxnSpPr/>
            <p:nvPr/>
          </p:nvCxnSpPr>
          <p:spPr>
            <a:xfrm>
              <a:off x="-232410" y="15062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389AEB3-3579-4A4E-9BCE-1E6F7EC295EF}"/>
                </a:ext>
              </a:extLst>
            </p:cNvPr>
            <p:cNvCxnSpPr/>
            <p:nvPr/>
          </p:nvCxnSpPr>
          <p:spPr>
            <a:xfrm>
              <a:off x="-232410" y="17424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287712D-B2B4-40CD-98E8-A28A44B6501A}"/>
                </a:ext>
              </a:extLst>
            </p:cNvPr>
            <p:cNvCxnSpPr/>
            <p:nvPr/>
          </p:nvCxnSpPr>
          <p:spPr>
            <a:xfrm>
              <a:off x="-232410" y="19786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08602794-3584-4E42-914F-5811C77B9E94}"/>
                </a:ext>
              </a:extLst>
            </p:cNvPr>
            <p:cNvCxnSpPr/>
            <p:nvPr/>
          </p:nvCxnSpPr>
          <p:spPr>
            <a:xfrm>
              <a:off x="-232410" y="22148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E4003FD-A582-4068-B7F1-BF8DA7ABB51F}"/>
                </a:ext>
              </a:extLst>
            </p:cNvPr>
            <p:cNvCxnSpPr/>
            <p:nvPr/>
          </p:nvCxnSpPr>
          <p:spPr>
            <a:xfrm>
              <a:off x="-232410" y="24511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DF26A07-37B1-470D-BB92-C09945530A58}"/>
                </a:ext>
              </a:extLst>
            </p:cNvPr>
            <p:cNvCxnSpPr/>
            <p:nvPr/>
          </p:nvCxnSpPr>
          <p:spPr>
            <a:xfrm>
              <a:off x="-232410" y="26873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F274D61-2A3D-4F5F-AA21-C3FCFA29CCD4}"/>
                </a:ext>
              </a:extLst>
            </p:cNvPr>
            <p:cNvCxnSpPr/>
            <p:nvPr/>
          </p:nvCxnSpPr>
          <p:spPr>
            <a:xfrm>
              <a:off x="-232410" y="29235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709A457-40DC-4F9E-849C-5F8B6CCF903C}"/>
                </a:ext>
              </a:extLst>
            </p:cNvPr>
            <p:cNvCxnSpPr/>
            <p:nvPr/>
          </p:nvCxnSpPr>
          <p:spPr>
            <a:xfrm>
              <a:off x="-232410" y="31597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250B803-6A9E-42A2-954D-75B5B9BD6C21}"/>
                </a:ext>
              </a:extLst>
            </p:cNvPr>
            <p:cNvCxnSpPr/>
            <p:nvPr/>
          </p:nvCxnSpPr>
          <p:spPr>
            <a:xfrm>
              <a:off x="-232410" y="33959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5883C775-D4EB-4CA5-82AB-09A4C0637746}"/>
                </a:ext>
              </a:extLst>
            </p:cNvPr>
            <p:cNvCxnSpPr/>
            <p:nvPr/>
          </p:nvCxnSpPr>
          <p:spPr>
            <a:xfrm>
              <a:off x="-2324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8F6568BB-F441-48D7-9070-42C9C5C74E45}"/>
                </a:ext>
              </a:extLst>
            </p:cNvPr>
            <p:cNvCxnSpPr/>
            <p:nvPr/>
          </p:nvCxnSpPr>
          <p:spPr>
            <a:xfrm>
              <a:off x="-232410" y="38684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F034A83A-A115-4A70-912D-AFFB5BF046E3}"/>
                </a:ext>
              </a:extLst>
            </p:cNvPr>
            <p:cNvCxnSpPr/>
            <p:nvPr/>
          </p:nvCxnSpPr>
          <p:spPr>
            <a:xfrm>
              <a:off x="-232410" y="41046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77906E1D-1D5E-4BF5-B87D-AAA46150F08C}"/>
                </a:ext>
              </a:extLst>
            </p:cNvPr>
            <p:cNvCxnSpPr/>
            <p:nvPr/>
          </p:nvCxnSpPr>
          <p:spPr>
            <a:xfrm>
              <a:off x="-232410" y="43408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9FC615E1-F2BD-44C5-9D74-59258B012A24}"/>
                </a:ext>
              </a:extLst>
            </p:cNvPr>
            <p:cNvCxnSpPr/>
            <p:nvPr/>
          </p:nvCxnSpPr>
          <p:spPr>
            <a:xfrm>
              <a:off x="-232410" y="45770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837B9E7-74A3-4A0B-A8F8-387FCD1CA60E}"/>
                </a:ext>
              </a:extLst>
            </p:cNvPr>
            <p:cNvCxnSpPr/>
            <p:nvPr/>
          </p:nvCxnSpPr>
          <p:spPr>
            <a:xfrm>
              <a:off x="-232410" y="48133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8182B7CA-C35F-40A7-8A5F-BF554DABFB45}"/>
                </a:ext>
              </a:extLst>
            </p:cNvPr>
            <p:cNvCxnSpPr/>
            <p:nvPr/>
          </p:nvCxnSpPr>
          <p:spPr>
            <a:xfrm>
              <a:off x="-232410" y="50495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0D338869-1132-4DAC-9AB6-B506993FD189}"/>
                </a:ext>
              </a:extLst>
            </p:cNvPr>
            <p:cNvCxnSpPr/>
            <p:nvPr/>
          </p:nvCxnSpPr>
          <p:spPr>
            <a:xfrm>
              <a:off x="-232410" y="52857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03CB6C6-A7D6-4E09-93CD-239EDE4B2139}"/>
                </a:ext>
              </a:extLst>
            </p:cNvPr>
            <p:cNvCxnSpPr/>
            <p:nvPr/>
          </p:nvCxnSpPr>
          <p:spPr>
            <a:xfrm>
              <a:off x="-232410" y="55219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3EFFAF40-95BC-4A1C-BF0D-B4859BA5FBA8}"/>
                </a:ext>
              </a:extLst>
            </p:cNvPr>
            <p:cNvCxnSpPr/>
            <p:nvPr/>
          </p:nvCxnSpPr>
          <p:spPr>
            <a:xfrm>
              <a:off x="-232410" y="57581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3AFCB2D-D5C2-44A9-891B-7F504A21C7DB}"/>
                </a:ext>
              </a:extLst>
            </p:cNvPr>
            <p:cNvCxnSpPr/>
            <p:nvPr/>
          </p:nvCxnSpPr>
          <p:spPr>
            <a:xfrm>
              <a:off x="-232410" y="59944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E8B4DDB8-10D6-4F2E-8040-98DB8B26688F}"/>
                </a:ext>
              </a:extLst>
            </p:cNvPr>
            <p:cNvCxnSpPr/>
            <p:nvPr/>
          </p:nvCxnSpPr>
          <p:spPr>
            <a:xfrm>
              <a:off x="-232410" y="62306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96012194-94AB-4EE5-A63E-9F6DD4745D08}"/>
                </a:ext>
              </a:extLst>
            </p:cNvPr>
            <p:cNvCxnSpPr/>
            <p:nvPr/>
          </p:nvCxnSpPr>
          <p:spPr>
            <a:xfrm>
              <a:off x="-232410" y="64668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1149D67B-B6E6-489B-A54F-E24D8914F436}"/>
                </a:ext>
              </a:extLst>
            </p:cNvPr>
            <p:cNvCxnSpPr/>
            <p:nvPr/>
          </p:nvCxnSpPr>
          <p:spPr>
            <a:xfrm>
              <a:off x="-232410" y="67030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32FCB515-BF1B-493D-9FC0-C0518A3219F4}"/>
                </a:ext>
              </a:extLst>
            </p:cNvPr>
            <p:cNvCxnSpPr/>
            <p:nvPr/>
          </p:nvCxnSpPr>
          <p:spPr>
            <a:xfrm>
              <a:off x="-232410" y="69392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83FA6272-9430-4203-9023-E35C9B885175}"/>
                </a:ext>
              </a:extLst>
            </p:cNvPr>
            <p:cNvCxnSpPr/>
            <p:nvPr/>
          </p:nvCxnSpPr>
          <p:spPr>
            <a:xfrm>
              <a:off x="-232410" y="71755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3F11F647-8098-49EF-A3F5-CBA2F6AB4601}"/>
                </a:ext>
              </a:extLst>
            </p:cNvPr>
            <p:cNvCxnSpPr/>
            <p:nvPr/>
          </p:nvCxnSpPr>
          <p:spPr>
            <a:xfrm rot="16200000">
              <a:off x="-61836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AA29FF52-F903-481D-A831-2B0C108C5CB9}"/>
                </a:ext>
              </a:extLst>
            </p:cNvPr>
            <p:cNvCxnSpPr/>
            <p:nvPr/>
          </p:nvCxnSpPr>
          <p:spPr>
            <a:xfrm rot="16200000">
              <a:off x="-59474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C7D25159-AC4E-419A-929E-0A6736A689D5}"/>
                </a:ext>
              </a:extLst>
            </p:cNvPr>
            <p:cNvCxnSpPr/>
            <p:nvPr/>
          </p:nvCxnSpPr>
          <p:spPr>
            <a:xfrm rot="16200000">
              <a:off x="-57111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883DBCD8-9A96-4FE6-B9FE-C0A074EFE58F}"/>
                </a:ext>
              </a:extLst>
            </p:cNvPr>
            <p:cNvCxnSpPr/>
            <p:nvPr/>
          </p:nvCxnSpPr>
          <p:spPr>
            <a:xfrm rot="16200000">
              <a:off x="-54749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3C66A925-853A-468C-8633-7F253BB8697B}"/>
                </a:ext>
              </a:extLst>
            </p:cNvPr>
            <p:cNvCxnSpPr/>
            <p:nvPr/>
          </p:nvCxnSpPr>
          <p:spPr>
            <a:xfrm rot="16200000">
              <a:off x="-52387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B957D921-EDD0-45E4-85B6-3FDCD502ED64}"/>
                </a:ext>
              </a:extLst>
            </p:cNvPr>
            <p:cNvCxnSpPr/>
            <p:nvPr/>
          </p:nvCxnSpPr>
          <p:spPr>
            <a:xfrm rot="16200000">
              <a:off x="-50025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F24714A1-B00C-4CDC-85E1-CA328A6A587B}"/>
                </a:ext>
              </a:extLst>
            </p:cNvPr>
            <p:cNvCxnSpPr/>
            <p:nvPr/>
          </p:nvCxnSpPr>
          <p:spPr>
            <a:xfrm rot="16200000">
              <a:off x="-47663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C4E5094D-4F7D-4E1B-ADA0-06358DCC6D95}"/>
                </a:ext>
              </a:extLst>
            </p:cNvPr>
            <p:cNvCxnSpPr/>
            <p:nvPr/>
          </p:nvCxnSpPr>
          <p:spPr>
            <a:xfrm rot="16200000">
              <a:off x="-45300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763D4CCD-4530-4746-AF65-603AAFBAC42E}"/>
                </a:ext>
              </a:extLst>
            </p:cNvPr>
            <p:cNvCxnSpPr/>
            <p:nvPr/>
          </p:nvCxnSpPr>
          <p:spPr>
            <a:xfrm rot="16200000">
              <a:off x="-42938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A7058966-BCB1-4252-909B-2D3DBFD774F0}"/>
                </a:ext>
              </a:extLst>
            </p:cNvPr>
            <p:cNvCxnSpPr/>
            <p:nvPr/>
          </p:nvCxnSpPr>
          <p:spPr>
            <a:xfrm rot="16200000">
              <a:off x="-40576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8E21EEC2-A2E7-43EB-822B-239AD8A30243}"/>
                </a:ext>
              </a:extLst>
            </p:cNvPr>
            <p:cNvCxnSpPr/>
            <p:nvPr/>
          </p:nvCxnSpPr>
          <p:spPr>
            <a:xfrm rot="16200000">
              <a:off x="-38214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97A14836-AF48-4447-BEF7-283ED03758AB}"/>
                </a:ext>
              </a:extLst>
            </p:cNvPr>
            <p:cNvCxnSpPr/>
            <p:nvPr/>
          </p:nvCxnSpPr>
          <p:spPr>
            <a:xfrm rot="16200000">
              <a:off x="-35852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88EC6EFF-A6D5-46E2-A4D5-C3BB48999702}"/>
                </a:ext>
              </a:extLst>
            </p:cNvPr>
            <p:cNvCxnSpPr/>
            <p:nvPr/>
          </p:nvCxnSpPr>
          <p:spPr>
            <a:xfrm rot="16200000">
              <a:off x="-33489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868DC6A-4EDA-496B-B659-D8A472646341}"/>
                </a:ext>
              </a:extLst>
            </p:cNvPr>
            <p:cNvCxnSpPr/>
            <p:nvPr/>
          </p:nvCxnSpPr>
          <p:spPr>
            <a:xfrm rot="16200000">
              <a:off x="-31127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89280DD0-FFA0-407B-BFDF-D1A6E84D3FA2}"/>
                </a:ext>
              </a:extLst>
            </p:cNvPr>
            <p:cNvCxnSpPr/>
            <p:nvPr/>
          </p:nvCxnSpPr>
          <p:spPr>
            <a:xfrm rot="16200000">
              <a:off x="-28765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427263B1-8EB2-435C-B257-20BFE81E2CFB}"/>
                </a:ext>
              </a:extLst>
            </p:cNvPr>
            <p:cNvCxnSpPr/>
            <p:nvPr/>
          </p:nvCxnSpPr>
          <p:spPr>
            <a:xfrm rot="16200000">
              <a:off x="-26403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19EBA5F8-33C9-4EE1-8165-3ACDEE4035DB}"/>
                </a:ext>
              </a:extLst>
            </p:cNvPr>
            <p:cNvCxnSpPr/>
            <p:nvPr/>
          </p:nvCxnSpPr>
          <p:spPr>
            <a:xfrm rot="16200000">
              <a:off x="-24041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66767E36-10BF-4D93-AFC5-89B23C32FDC1}"/>
                </a:ext>
              </a:extLst>
            </p:cNvPr>
            <p:cNvCxnSpPr/>
            <p:nvPr/>
          </p:nvCxnSpPr>
          <p:spPr>
            <a:xfrm rot="16200000">
              <a:off x="-21678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958C9BB4-08D6-47F2-AAF4-5092DD40C048}"/>
                </a:ext>
              </a:extLst>
            </p:cNvPr>
            <p:cNvCxnSpPr/>
            <p:nvPr/>
          </p:nvCxnSpPr>
          <p:spPr>
            <a:xfrm rot="16200000">
              <a:off x="-19316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269D9A24-8EF4-4E0E-97E3-56636CD92EC3}"/>
                </a:ext>
              </a:extLst>
            </p:cNvPr>
            <p:cNvCxnSpPr/>
            <p:nvPr/>
          </p:nvCxnSpPr>
          <p:spPr>
            <a:xfrm rot="16200000">
              <a:off x="-16954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7B801C3A-8E8C-4928-93CB-68E854E41425}"/>
                </a:ext>
              </a:extLst>
            </p:cNvPr>
            <p:cNvCxnSpPr/>
            <p:nvPr/>
          </p:nvCxnSpPr>
          <p:spPr>
            <a:xfrm rot="16200000">
              <a:off x="-14592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5C53AC8B-7333-4FD3-BC7A-54152253430D}"/>
                </a:ext>
              </a:extLst>
            </p:cNvPr>
            <p:cNvCxnSpPr/>
            <p:nvPr/>
          </p:nvCxnSpPr>
          <p:spPr>
            <a:xfrm rot="16200000">
              <a:off x="-12230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31323BE5-C798-4BE6-BE79-38D7D34A3D4E}"/>
                </a:ext>
              </a:extLst>
            </p:cNvPr>
            <p:cNvCxnSpPr/>
            <p:nvPr/>
          </p:nvCxnSpPr>
          <p:spPr>
            <a:xfrm rot="16200000">
              <a:off x="-9867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65E9540C-CC60-4A22-8C75-6A7471231616}"/>
                </a:ext>
              </a:extLst>
            </p:cNvPr>
            <p:cNvCxnSpPr/>
            <p:nvPr/>
          </p:nvCxnSpPr>
          <p:spPr>
            <a:xfrm rot="16200000">
              <a:off x="-7505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1F3673F2-ADBE-4D0E-B58F-DA8ACC8D56AB}"/>
                </a:ext>
              </a:extLst>
            </p:cNvPr>
            <p:cNvCxnSpPr/>
            <p:nvPr/>
          </p:nvCxnSpPr>
          <p:spPr>
            <a:xfrm rot="16200000">
              <a:off x="-5143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B27972FB-9BA1-40DD-8C61-3EB58684C02C}"/>
                </a:ext>
              </a:extLst>
            </p:cNvPr>
            <p:cNvCxnSpPr/>
            <p:nvPr/>
          </p:nvCxnSpPr>
          <p:spPr>
            <a:xfrm rot="16200000">
              <a:off x="-2781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9E88517A-9075-479D-A75C-60308DD98937}"/>
                </a:ext>
              </a:extLst>
            </p:cNvPr>
            <p:cNvCxnSpPr/>
            <p:nvPr/>
          </p:nvCxnSpPr>
          <p:spPr>
            <a:xfrm rot="16200000">
              <a:off x="-419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0DF70F75-3AD2-47C0-999E-1028CAE78DEE}"/>
                </a:ext>
              </a:extLst>
            </p:cNvPr>
            <p:cNvCxnSpPr/>
            <p:nvPr/>
          </p:nvCxnSpPr>
          <p:spPr>
            <a:xfrm rot="16200000">
              <a:off x="1943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F2BA8389-BE59-4A69-A9D6-A811E8AD29E2}"/>
                </a:ext>
              </a:extLst>
            </p:cNvPr>
            <p:cNvCxnSpPr/>
            <p:nvPr/>
          </p:nvCxnSpPr>
          <p:spPr>
            <a:xfrm rot="16200000">
              <a:off x="4305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91512989-F329-4174-96B2-BC91473CE80F}"/>
                </a:ext>
              </a:extLst>
            </p:cNvPr>
            <p:cNvCxnSpPr/>
            <p:nvPr/>
          </p:nvCxnSpPr>
          <p:spPr>
            <a:xfrm rot="16200000">
              <a:off x="6667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DE941611-4AAF-40CC-AC38-78034AD3CDB1}"/>
                </a:ext>
              </a:extLst>
            </p:cNvPr>
            <p:cNvCxnSpPr/>
            <p:nvPr/>
          </p:nvCxnSpPr>
          <p:spPr>
            <a:xfrm rot="16200000">
              <a:off x="9029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56E66BA6-34CC-4284-8F67-42DA0E0A16F2}"/>
                </a:ext>
              </a:extLst>
            </p:cNvPr>
            <p:cNvCxnSpPr/>
            <p:nvPr/>
          </p:nvCxnSpPr>
          <p:spPr>
            <a:xfrm rot="16200000">
              <a:off x="11391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5D73181C-C0BC-4E77-ADE1-72B2B1D6CFCD}"/>
                </a:ext>
              </a:extLst>
            </p:cNvPr>
            <p:cNvCxnSpPr/>
            <p:nvPr/>
          </p:nvCxnSpPr>
          <p:spPr>
            <a:xfrm rot="16200000">
              <a:off x="13754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2C4D4D43-6B0A-4D51-A2E7-E0026CE832F8}"/>
                </a:ext>
              </a:extLst>
            </p:cNvPr>
            <p:cNvCxnSpPr/>
            <p:nvPr/>
          </p:nvCxnSpPr>
          <p:spPr>
            <a:xfrm rot="16200000">
              <a:off x="16116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F43E6901-1B45-4C47-B173-206F23D0BF7D}"/>
                </a:ext>
              </a:extLst>
            </p:cNvPr>
            <p:cNvCxnSpPr/>
            <p:nvPr/>
          </p:nvCxnSpPr>
          <p:spPr>
            <a:xfrm rot="16200000">
              <a:off x="18478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DEAC2F5C-E1FA-4AF4-85CB-B74B0F654735}"/>
                </a:ext>
              </a:extLst>
            </p:cNvPr>
            <p:cNvCxnSpPr/>
            <p:nvPr/>
          </p:nvCxnSpPr>
          <p:spPr>
            <a:xfrm rot="16200000">
              <a:off x="20840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EF1D316C-2310-4970-B1D9-962B71484412}"/>
                </a:ext>
              </a:extLst>
            </p:cNvPr>
            <p:cNvCxnSpPr/>
            <p:nvPr/>
          </p:nvCxnSpPr>
          <p:spPr>
            <a:xfrm rot="16200000">
              <a:off x="23202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2DE1CCA7-2C88-4B8C-BC16-E5B6CFFCA67D}"/>
                </a:ext>
              </a:extLst>
            </p:cNvPr>
            <p:cNvCxnSpPr/>
            <p:nvPr/>
          </p:nvCxnSpPr>
          <p:spPr>
            <a:xfrm rot="16200000">
              <a:off x="25565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2448FFE6-DF69-40D6-A6A0-0FE30625567F}"/>
                </a:ext>
              </a:extLst>
            </p:cNvPr>
            <p:cNvCxnSpPr/>
            <p:nvPr/>
          </p:nvCxnSpPr>
          <p:spPr>
            <a:xfrm rot="16200000">
              <a:off x="27927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FDE6751F-F478-48BC-9D0F-AB88214E82C8}"/>
                </a:ext>
              </a:extLst>
            </p:cNvPr>
            <p:cNvCxnSpPr/>
            <p:nvPr/>
          </p:nvCxnSpPr>
          <p:spPr>
            <a:xfrm rot="16200000">
              <a:off x="30289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7DE99625-C431-4C51-82B2-048FD1412B46}"/>
                </a:ext>
              </a:extLst>
            </p:cNvPr>
            <p:cNvCxnSpPr/>
            <p:nvPr/>
          </p:nvCxnSpPr>
          <p:spPr>
            <a:xfrm rot="16200000">
              <a:off x="32651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214DA1CD-7479-40D7-B0C7-9E24975018A5}"/>
                </a:ext>
              </a:extLst>
            </p:cNvPr>
            <p:cNvCxnSpPr/>
            <p:nvPr/>
          </p:nvCxnSpPr>
          <p:spPr>
            <a:xfrm rot="16200000">
              <a:off x="35013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BC064C48-860B-48AC-8E66-1659C63BEACB}"/>
                </a:ext>
              </a:extLst>
            </p:cNvPr>
            <p:cNvCxnSpPr/>
            <p:nvPr/>
          </p:nvCxnSpPr>
          <p:spPr>
            <a:xfrm rot="16200000">
              <a:off x="37376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CD717206-6BC2-4B27-B8F6-8CCBE48233CE}"/>
                </a:ext>
              </a:extLst>
            </p:cNvPr>
            <p:cNvCxnSpPr/>
            <p:nvPr/>
          </p:nvCxnSpPr>
          <p:spPr>
            <a:xfrm rot="16200000">
              <a:off x="39738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7EA587DD-1025-4DC3-9E6C-9C8D77E0A984}"/>
                </a:ext>
              </a:extLst>
            </p:cNvPr>
            <p:cNvCxnSpPr/>
            <p:nvPr/>
          </p:nvCxnSpPr>
          <p:spPr>
            <a:xfrm rot="16200000">
              <a:off x="42100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085DF629-97F2-498D-B4DF-83CD97D39329}"/>
                </a:ext>
              </a:extLst>
            </p:cNvPr>
            <p:cNvCxnSpPr/>
            <p:nvPr/>
          </p:nvCxnSpPr>
          <p:spPr>
            <a:xfrm rot="16200000">
              <a:off x="44462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824F4C8C-F598-436E-9540-6D2D89252D6E}"/>
                </a:ext>
              </a:extLst>
            </p:cNvPr>
            <p:cNvCxnSpPr/>
            <p:nvPr/>
          </p:nvCxnSpPr>
          <p:spPr>
            <a:xfrm rot="16200000">
              <a:off x="46824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A9BECCAA-BD64-4256-8D92-FE6D29701A4D}"/>
                </a:ext>
              </a:extLst>
            </p:cNvPr>
            <p:cNvCxnSpPr/>
            <p:nvPr/>
          </p:nvCxnSpPr>
          <p:spPr>
            <a:xfrm rot="16200000">
              <a:off x="49187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00F5A4AA-0959-4B77-A6FF-2623CDE9F9E6}"/>
                </a:ext>
              </a:extLst>
            </p:cNvPr>
            <p:cNvCxnSpPr/>
            <p:nvPr/>
          </p:nvCxnSpPr>
          <p:spPr>
            <a:xfrm rot="16200000">
              <a:off x="51549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F996D80B-8B56-4145-9860-912E08027882}"/>
                </a:ext>
              </a:extLst>
            </p:cNvPr>
            <p:cNvCxnSpPr/>
            <p:nvPr/>
          </p:nvCxnSpPr>
          <p:spPr>
            <a:xfrm rot="16200000">
              <a:off x="53911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58D48BA2-1683-4F36-BAE4-7F7078E332C8}"/>
                </a:ext>
              </a:extLst>
            </p:cNvPr>
            <p:cNvCxnSpPr/>
            <p:nvPr/>
          </p:nvCxnSpPr>
          <p:spPr>
            <a:xfrm rot="16200000">
              <a:off x="56273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5C344CEE-C20A-480F-AC5B-1CD273936864}"/>
                </a:ext>
              </a:extLst>
            </p:cNvPr>
            <p:cNvCxnSpPr/>
            <p:nvPr/>
          </p:nvCxnSpPr>
          <p:spPr>
            <a:xfrm rot="16200000">
              <a:off x="58635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F94CB919-9DEA-491D-B495-D01995F296F8}"/>
                </a:ext>
              </a:extLst>
            </p:cNvPr>
            <p:cNvCxnSpPr/>
            <p:nvPr/>
          </p:nvCxnSpPr>
          <p:spPr>
            <a:xfrm rot="16200000">
              <a:off x="60998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270C2A5A-E473-4E6B-8EF7-5165374CC75C}"/>
                </a:ext>
              </a:extLst>
            </p:cNvPr>
            <p:cNvCxnSpPr/>
            <p:nvPr/>
          </p:nvCxnSpPr>
          <p:spPr>
            <a:xfrm rot="16200000">
              <a:off x="63360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91369DF0-38CE-4B47-A651-FA0B0EFA3E36}"/>
                </a:ext>
              </a:extLst>
            </p:cNvPr>
            <p:cNvCxnSpPr/>
            <p:nvPr/>
          </p:nvCxnSpPr>
          <p:spPr>
            <a:xfrm rot="16200000">
              <a:off x="65722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CAED449E-BC98-41E4-85A6-B456CA50655E}"/>
                </a:ext>
              </a:extLst>
            </p:cNvPr>
            <p:cNvCxnSpPr/>
            <p:nvPr/>
          </p:nvCxnSpPr>
          <p:spPr>
            <a:xfrm rot="16200000">
              <a:off x="68084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22F3E264-3234-419D-B7F8-A2D4BA86FE3D}"/>
                </a:ext>
              </a:extLst>
            </p:cNvPr>
            <p:cNvCxnSpPr/>
            <p:nvPr/>
          </p:nvCxnSpPr>
          <p:spPr>
            <a:xfrm rot="16200000">
              <a:off x="70446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9CC1B318-5BFF-4845-ADA6-A3D308C799EC}"/>
                </a:ext>
              </a:extLst>
            </p:cNvPr>
            <p:cNvCxnSpPr/>
            <p:nvPr/>
          </p:nvCxnSpPr>
          <p:spPr>
            <a:xfrm rot="16200000">
              <a:off x="72809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8C5FABAF-B246-4839-9992-31DC99A97A9A}"/>
                </a:ext>
              </a:extLst>
            </p:cNvPr>
            <p:cNvCxnSpPr/>
            <p:nvPr/>
          </p:nvCxnSpPr>
          <p:spPr>
            <a:xfrm rot="16200000">
              <a:off x="75171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317573F0-D9DC-49BA-8EB7-6F2FBA240860}"/>
                </a:ext>
              </a:extLst>
            </p:cNvPr>
            <p:cNvCxnSpPr/>
            <p:nvPr/>
          </p:nvCxnSpPr>
          <p:spPr>
            <a:xfrm rot="16200000">
              <a:off x="77533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ED9CA7E0-7DC4-420D-96C0-D8A900C95B94}"/>
                </a:ext>
              </a:extLst>
            </p:cNvPr>
            <p:cNvCxnSpPr/>
            <p:nvPr/>
          </p:nvCxnSpPr>
          <p:spPr>
            <a:xfrm rot="16200000">
              <a:off x="79895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4B7736D7-DAEF-400E-BCA1-75C32D94A086}"/>
                </a:ext>
              </a:extLst>
            </p:cNvPr>
            <p:cNvCxnSpPr/>
            <p:nvPr/>
          </p:nvCxnSpPr>
          <p:spPr>
            <a:xfrm rot="16200000">
              <a:off x="82257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图形 1890">
            <a:extLst>
              <a:ext uri="{FF2B5EF4-FFF2-40B4-BE49-F238E27FC236}">
                <a16:creationId xmlns:a16="http://schemas.microsoft.com/office/drawing/2014/main" id="{7175310C-ADFC-4E19-9183-B9D03AB6F319}"/>
              </a:ext>
            </a:extLst>
          </p:cNvPr>
          <p:cNvGrpSpPr/>
          <p:nvPr userDrawn="1"/>
        </p:nvGrpSpPr>
        <p:grpSpPr>
          <a:xfrm rot="19324791">
            <a:off x="-2694751" y="-3382534"/>
            <a:ext cx="5989375" cy="5785011"/>
            <a:chOff x="7093692" y="92267"/>
            <a:chExt cx="7791892" cy="7797024"/>
          </a:xfrm>
          <a:gradFill flip="none" rotWithShape="1">
            <a:gsLst>
              <a:gs pos="0">
                <a:schemeClr val="accent3"/>
              </a:gs>
              <a:gs pos="31000">
                <a:schemeClr val="accent2"/>
              </a:gs>
              <a:gs pos="87000">
                <a:schemeClr val="accent1"/>
              </a:gs>
            </a:gsLst>
            <a:lin ang="16200000" scaled="1"/>
            <a:tileRect/>
          </a:gradFill>
        </p:grpSpPr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5C14516F-B331-48C9-AD4C-D1F37D385AEB}"/>
                </a:ext>
              </a:extLst>
            </p:cNvPr>
            <p:cNvSpPr/>
            <p:nvPr/>
          </p:nvSpPr>
          <p:spPr>
            <a:xfrm>
              <a:off x="7093699" y="97409"/>
              <a:ext cx="7791859" cy="7791882"/>
            </a:xfrm>
            <a:custGeom>
              <a:avLst/>
              <a:gdLst>
                <a:gd name="connsiteX0" fmla="*/ 7784468 w 7791860"/>
                <a:gd name="connsiteY0" fmla="*/ 7791882 h 7791881"/>
                <a:gd name="connsiteX1" fmla="*/ 7782930 w 7791860"/>
                <a:gd name="connsiteY1" fmla="*/ 7791764 h 7791881"/>
                <a:gd name="connsiteX2" fmla="*/ 6078745 w 7791860"/>
                <a:gd name="connsiteY2" fmla="*/ 7008342 h 7791881"/>
                <a:gd name="connsiteX3" fmla="*/ 3927510 w 7791860"/>
                <a:gd name="connsiteY3" fmla="*/ 6176952 h 7791881"/>
                <a:gd name="connsiteX4" fmla="*/ 3896055 w 7791860"/>
                <a:gd name="connsiteY4" fmla="*/ 6177188 h 7791881"/>
                <a:gd name="connsiteX5" fmla="*/ 1742945 w 7791860"/>
                <a:gd name="connsiteY5" fmla="*/ 7002901 h 7791881"/>
                <a:gd name="connsiteX6" fmla="*/ 8895 w 7791860"/>
                <a:gd name="connsiteY6" fmla="*/ 7791764 h 7791881"/>
                <a:gd name="connsiteX7" fmla="*/ 2744 w 7791860"/>
                <a:gd name="connsiteY7" fmla="*/ 7790284 h 7791881"/>
                <a:gd name="connsiteX8" fmla="*/ 0 w 7791860"/>
                <a:gd name="connsiteY8" fmla="*/ 7784488 h 7791881"/>
                <a:gd name="connsiteX9" fmla="*/ 0 w 7791860"/>
                <a:gd name="connsiteY9" fmla="*/ 7413 h 7791881"/>
                <a:gd name="connsiteX10" fmla="*/ 2339 w 7791860"/>
                <a:gd name="connsiteY10" fmla="*/ 2012 h 7791881"/>
                <a:gd name="connsiteX11" fmla="*/ 7856 w 7791860"/>
                <a:gd name="connsiteY11" fmla="*/ 19 h 7791881"/>
                <a:gd name="connsiteX12" fmla="*/ 1783148 w 7791860"/>
                <a:gd name="connsiteY12" fmla="*/ 236151 h 7791881"/>
                <a:gd name="connsiteX13" fmla="*/ 4005604 w 7791860"/>
                <a:gd name="connsiteY13" fmla="*/ 486492 h 7791881"/>
                <a:gd name="connsiteX14" fmla="*/ 4014322 w 7791860"/>
                <a:gd name="connsiteY14" fmla="*/ 486492 h 7791881"/>
                <a:gd name="connsiteX15" fmla="*/ 6105125 w 7791860"/>
                <a:gd name="connsiteY15" fmla="*/ 236642 h 7791881"/>
                <a:gd name="connsiteX16" fmla="*/ 7783994 w 7791860"/>
                <a:gd name="connsiteY16" fmla="*/ 48 h 7791881"/>
                <a:gd name="connsiteX17" fmla="*/ 7789554 w 7791860"/>
                <a:gd name="connsiteY17" fmla="*/ 2012 h 7791881"/>
                <a:gd name="connsiteX18" fmla="*/ 7791861 w 7791860"/>
                <a:gd name="connsiteY18" fmla="*/ 7413 h 7791881"/>
                <a:gd name="connsiteX19" fmla="*/ 7791861 w 7791860"/>
                <a:gd name="connsiteY19" fmla="*/ 7784488 h 7791881"/>
                <a:gd name="connsiteX20" fmla="*/ 7789140 w 7791860"/>
                <a:gd name="connsiteY20" fmla="*/ 7790284 h 7791881"/>
                <a:gd name="connsiteX21" fmla="*/ 7784468 w 7791860"/>
                <a:gd name="connsiteY21" fmla="*/ 7791882 h 7791881"/>
                <a:gd name="connsiteX22" fmla="*/ 14787 w 7791860"/>
                <a:gd name="connsiteY22" fmla="*/ 15269 h 7791881"/>
                <a:gd name="connsiteX23" fmla="*/ 14787 w 7791860"/>
                <a:gd name="connsiteY23" fmla="*/ 7775439 h 7791881"/>
                <a:gd name="connsiteX24" fmla="*/ 1735433 w 7791860"/>
                <a:gd name="connsiteY24" fmla="*/ 6990184 h 7791881"/>
                <a:gd name="connsiteX25" fmla="*/ 3895824 w 7791860"/>
                <a:gd name="connsiteY25" fmla="*/ 6162401 h 7791881"/>
                <a:gd name="connsiteX26" fmla="*/ 3927539 w 7791860"/>
                <a:gd name="connsiteY26" fmla="*/ 6162165 h 7791881"/>
                <a:gd name="connsiteX27" fmla="*/ 6086256 w 7791860"/>
                <a:gd name="connsiteY27" fmla="*/ 6995566 h 7791881"/>
                <a:gd name="connsiteX28" fmla="*/ 7777074 w 7791860"/>
                <a:gd name="connsiteY28" fmla="*/ 7775379 h 7791881"/>
                <a:gd name="connsiteX29" fmla="*/ 7777074 w 7791860"/>
                <a:gd name="connsiteY29" fmla="*/ 15297 h 7791881"/>
                <a:gd name="connsiteX30" fmla="*/ 6107786 w 7791860"/>
                <a:gd name="connsiteY30" fmla="*/ 251198 h 7791881"/>
                <a:gd name="connsiteX31" fmla="*/ 4014322 w 7791860"/>
                <a:gd name="connsiteY31" fmla="*/ 501279 h 7791881"/>
                <a:gd name="connsiteX32" fmla="*/ 4005604 w 7791860"/>
                <a:gd name="connsiteY32" fmla="*/ 501279 h 7791881"/>
                <a:gd name="connsiteX33" fmla="*/ 1780694 w 7791860"/>
                <a:gd name="connsiteY33" fmla="*/ 250736 h 7791881"/>
                <a:gd name="connsiteX34" fmla="*/ 14787 w 7791860"/>
                <a:gd name="connsiteY34" fmla="*/ 15269 h 77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1860" h="7791881">
                  <a:moveTo>
                    <a:pt x="7784468" y="7791882"/>
                  </a:moveTo>
                  <a:cubicBezTo>
                    <a:pt x="7783935" y="7791882"/>
                    <a:pt x="7783462" y="7791822"/>
                    <a:pt x="7782930" y="7791764"/>
                  </a:cubicBezTo>
                  <a:cubicBezTo>
                    <a:pt x="7203511" y="7670805"/>
                    <a:pt x="6631723" y="7334073"/>
                    <a:pt x="6078745" y="7008342"/>
                  </a:cubicBezTo>
                  <a:cubicBezTo>
                    <a:pt x="5384614" y="6599508"/>
                    <a:pt x="4667179" y="6176952"/>
                    <a:pt x="3927510" y="6176952"/>
                  </a:cubicBezTo>
                  <a:cubicBezTo>
                    <a:pt x="3917023" y="6176952"/>
                    <a:pt x="3906571" y="6177011"/>
                    <a:pt x="3896055" y="6177188"/>
                  </a:cubicBezTo>
                  <a:cubicBezTo>
                    <a:pt x="3121873" y="6189787"/>
                    <a:pt x="2420869" y="6603175"/>
                    <a:pt x="1742945" y="7002901"/>
                  </a:cubicBezTo>
                  <a:cubicBezTo>
                    <a:pt x="1192066" y="7327803"/>
                    <a:pt x="622413" y="7663707"/>
                    <a:pt x="8895" y="7791764"/>
                  </a:cubicBezTo>
                  <a:cubicBezTo>
                    <a:pt x="6845" y="7792118"/>
                    <a:pt x="4477" y="7791645"/>
                    <a:pt x="2744" y="7790284"/>
                  </a:cubicBezTo>
                  <a:cubicBezTo>
                    <a:pt x="1011" y="7788865"/>
                    <a:pt x="0" y="7786736"/>
                    <a:pt x="0" y="7784488"/>
                  </a:cubicBezTo>
                  <a:lnTo>
                    <a:pt x="0" y="7413"/>
                  </a:lnTo>
                  <a:cubicBezTo>
                    <a:pt x="0" y="5362"/>
                    <a:pt x="838" y="3427"/>
                    <a:pt x="2339" y="2012"/>
                  </a:cubicBezTo>
                  <a:cubicBezTo>
                    <a:pt x="3812" y="655"/>
                    <a:pt x="5892" y="19"/>
                    <a:pt x="7856" y="19"/>
                  </a:cubicBezTo>
                  <a:cubicBezTo>
                    <a:pt x="603155" y="36929"/>
                    <a:pt x="1203014" y="138215"/>
                    <a:pt x="1783148" y="236151"/>
                  </a:cubicBezTo>
                  <a:cubicBezTo>
                    <a:pt x="2508929" y="358664"/>
                    <a:pt x="3259404" y="485366"/>
                    <a:pt x="4005604" y="486492"/>
                  </a:cubicBezTo>
                  <a:cubicBezTo>
                    <a:pt x="4008490" y="486492"/>
                    <a:pt x="4011435" y="486492"/>
                    <a:pt x="4014322" y="486492"/>
                  </a:cubicBezTo>
                  <a:cubicBezTo>
                    <a:pt x="4715497" y="486492"/>
                    <a:pt x="5421872" y="359502"/>
                    <a:pt x="6105125" y="236642"/>
                  </a:cubicBezTo>
                  <a:cubicBezTo>
                    <a:pt x="6654081" y="137956"/>
                    <a:pt x="7221611" y="35890"/>
                    <a:pt x="7783994" y="48"/>
                  </a:cubicBezTo>
                  <a:cubicBezTo>
                    <a:pt x="7786064" y="-212"/>
                    <a:pt x="7788016" y="597"/>
                    <a:pt x="7789554" y="2012"/>
                  </a:cubicBezTo>
                  <a:cubicBezTo>
                    <a:pt x="7790974" y="3427"/>
                    <a:pt x="7791861" y="5362"/>
                    <a:pt x="7791861" y="7413"/>
                  </a:cubicBezTo>
                  <a:lnTo>
                    <a:pt x="7791861" y="7784488"/>
                  </a:lnTo>
                  <a:cubicBezTo>
                    <a:pt x="7791861" y="7786736"/>
                    <a:pt x="7790856" y="7788865"/>
                    <a:pt x="7789140" y="7790284"/>
                  </a:cubicBezTo>
                  <a:cubicBezTo>
                    <a:pt x="7787839" y="7791349"/>
                    <a:pt x="7786124" y="7791882"/>
                    <a:pt x="7784468" y="7791882"/>
                  </a:cubicBezTo>
                  <a:close/>
                  <a:moveTo>
                    <a:pt x="14787" y="15269"/>
                  </a:moveTo>
                  <a:lnTo>
                    <a:pt x="14787" y="7775439"/>
                  </a:lnTo>
                  <a:cubicBezTo>
                    <a:pt x="622502" y="7646436"/>
                    <a:pt x="1188257" y="7312897"/>
                    <a:pt x="1735433" y="6990184"/>
                  </a:cubicBezTo>
                  <a:cubicBezTo>
                    <a:pt x="2415007" y="6589453"/>
                    <a:pt x="3117738" y="6175059"/>
                    <a:pt x="3895824" y="6162401"/>
                  </a:cubicBezTo>
                  <a:cubicBezTo>
                    <a:pt x="3906370" y="6162224"/>
                    <a:pt x="3916993" y="6162165"/>
                    <a:pt x="3927539" y="6162165"/>
                  </a:cubicBezTo>
                  <a:cubicBezTo>
                    <a:pt x="4671254" y="6162165"/>
                    <a:pt x="5390393" y="6585726"/>
                    <a:pt x="6086256" y="6995566"/>
                  </a:cubicBezTo>
                  <a:cubicBezTo>
                    <a:pt x="6635391" y="7319049"/>
                    <a:pt x="7203038" y="7653415"/>
                    <a:pt x="7777074" y="7775379"/>
                  </a:cubicBezTo>
                  <a:lnTo>
                    <a:pt x="7777074" y="15297"/>
                  </a:lnTo>
                  <a:cubicBezTo>
                    <a:pt x="7218121" y="51543"/>
                    <a:pt x="6653727" y="153031"/>
                    <a:pt x="6107786" y="251198"/>
                  </a:cubicBezTo>
                  <a:cubicBezTo>
                    <a:pt x="5423895" y="374145"/>
                    <a:pt x="4716769" y="501279"/>
                    <a:pt x="4014322" y="501279"/>
                  </a:cubicBezTo>
                  <a:cubicBezTo>
                    <a:pt x="4011406" y="501279"/>
                    <a:pt x="4008520" y="501279"/>
                    <a:pt x="4005604" y="501279"/>
                  </a:cubicBezTo>
                  <a:cubicBezTo>
                    <a:pt x="3258162" y="500153"/>
                    <a:pt x="2507048" y="373365"/>
                    <a:pt x="1780694" y="250736"/>
                  </a:cubicBezTo>
                  <a:cubicBezTo>
                    <a:pt x="1203505" y="153291"/>
                    <a:pt x="606763" y="52554"/>
                    <a:pt x="14787" y="1526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2F5BF4E6-1B23-40D4-A637-AA40BA563625}"/>
                </a:ext>
              </a:extLst>
            </p:cNvPr>
            <p:cNvSpPr/>
            <p:nvPr/>
          </p:nvSpPr>
          <p:spPr>
            <a:xfrm>
              <a:off x="7093700" y="5945073"/>
              <a:ext cx="7791863" cy="1631739"/>
            </a:xfrm>
            <a:custGeom>
              <a:avLst/>
              <a:gdLst>
                <a:gd name="connsiteX0" fmla="*/ 7784472 w 7791863"/>
                <a:gd name="connsiteY0" fmla="*/ 1631740 h 1631739"/>
                <a:gd name="connsiteX1" fmla="*/ 7782934 w 7791863"/>
                <a:gd name="connsiteY1" fmla="*/ 1631621 h 1631739"/>
                <a:gd name="connsiteX2" fmla="*/ 6068694 w 7791863"/>
                <a:gd name="connsiteY2" fmla="*/ 848733 h 1631739"/>
                <a:gd name="connsiteX3" fmla="*/ 3892622 w 7791863"/>
                <a:gd name="connsiteY3" fmla="*/ 14787 h 1631739"/>
                <a:gd name="connsiteX4" fmla="*/ 3864982 w 7791863"/>
                <a:gd name="connsiteY4" fmla="*/ 14988 h 1631739"/>
                <a:gd name="connsiteX5" fmla="*/ 1735094 w 7791863"/>
                <a:gd name="connsiteY5" fmla="*/ 839565 h 1631739"/>
                <a:gd name="connsiteX6" fmla="*/ 8900 w 7791863"/>
                <a:gd name="connsiteY6" fmla="*/ 1631621 h 1631739"/>
                <a:gd name="connsiteX7" fmla="*/ 149 w 7791863"/>
                <a:gd name="connsiteY7" fmla="*/ 1625884 h 1631739"/>
                <a:gd name="connsiteX8" fmla="*/ 5896 w 7791863"/>
                <a:gd name="connsiteY8" fmla="*/ 1617130 h 1631739"/>
                <a:gd name="connsiteX9" fmla="*/ 1727500 w 7791863"/>
                <a:gd name="connsiteY9" fmla="*/ 826848 h 1631739"/>
                <a:gd name="connsiteX10" fmla="*/ 3864752 w 7791863"/>
                <a:gd name="connsiteY10" fmla="*/ 201 h 1631739"/>
                <a:gd name="connsiteX11" fmla="*/ 3892622 w 7791863"/>
                <a:gd name="connsiteY11" fmla="*/ 0 h 1631739"/>
                <a:gd name="connsiteX12" fmla="*/ 6076146 w 7791863"/>
                <a:gd name="connsiteY12" fmla="*/ 836016 h 1631739"/>
                <a:gd name="connsiteX13" fmla="*/ 7785950 w 7791863"/>
                <a:gd name="connsiteY13" fmla="*/ 1617130 h 1631739"/>
                <a:gd name="connsiteX14" fmla="*/ 7791688 w 7791863"/>
                <a:gd name="connsiteY14" fmla="*/ 1625884 h 1631739"/>
                <a:gd name="connsiteX15" fmla="*/ 7784472 w 7791863"/>
                <a:gd name="connsiteY15" fmla="*/ 1631740 h 16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3" h="1631739">
                  <a:moveTo>
                    <a:pt x="7784472" y="1631740"/>
                  </a:moveTo>
                  <a:cubicBezTo>
                    <a:pt x="7783939" y="1631740"/>
                    <a:pt x="7783466" y="1631681"/>
                    <a:pt x="7782934" y="1631621"/>
                  </a:cubicBezTo>
                  <a:cubicBezTo>
                    <a:pt x="7201978" y="1509480"/>
                    <a:pt x="6625872" y="1173635"/>
                    <a:pt x="6068694" y="848733"/>
                  </a:cubicBezTo>
                  <a:cubicBezTo>
                    <a:pt x="5365301" y="438657"/>
                    <a:pt x="4638248" y="14787"/>
                    <a:pt x="3892622" y="14787"/>
                  </a:cubicBezTo>
                  <a:cubicBezTo>
                    <a:pt x="3883413" y="14787"/>
                    <a:pt x="3874198" y="14846"/>
                    <a:pt x="3864982" y="14988"/>
                  </a:cubicBezTo>
                  <a:cubicBezTo>
                    <a:pt x="3094527" y="25848"/>
                    <a:pt x="2403430" y="439485"/>
                    <a:pt x="1735094" y="839565"/>
                  </a:cubicBezTo>
                  <a:cubicBezTo>
                    <a:pt x="1188433" y="1166774"/>
                    <a:pt x="623169" y="1505103"/>
                    <a:pt x="8900" y="1631621"/>
                  </a:cubicBezTo>
                  <a:cubicBezTo>
                    <a:pt x="4827" y="1632213"/>
                    <a:pt x="957" y="1629847"/>
                    <a:pt x="149" y="1625884"/>
                  </a:cubicBezTo>
                  <a:cubicBezTo>
                    <a:pt x="-660" y="1621862"/>
                    <a:pt x="1910" y="1617958"/>
                    <a:pt x="5896" y="1617130"/>
                  </a:cubicBezTo>
                  <a:cubicBezTo>
                    <a:pt x="617739" y="1491144"/>
                    <a:pt x="1181903" y="1153406"/>
                    <a:pt x="1727500" y="826848"/>
                  </a:cubicBezTo>
                  <a:cubicBezTo>
                    <a:pt x="2397510" y="425821"/>
                    <a:pt x="3090339" y="11120"/>
                    <a:pt x="3864752" y="201"/>
                  </a:cubicBezTo>
                  <a:cubicBezTo>
                    <a:pt x="3874026" y="59"/>
                    <a:pt x="3883384" y="0"/>
                    <a:pt x="3892622" y="0"/>
                  </a:cubicBezTo>
                  <a:cubicBezTo>
                    <a:pt x="4642264" y="0"/>
                    <a:pt x="5371020" y="424875"/>
                    <a:pt x="6076146" y="836016"/>
                  </a:cubicBezTo>
                  <a:cubicBezTo>
                    <a:pt x="6632260" y="1160267"/>
                    <a:pt x="7207419" y="1495521"/>
                    <a:pt x="7785950" y="1617130"/>
                  </a:cubicBezTo>
                  <a:cubicBezTo>
                    <a:pt x="7790031" y="1617958"/>
                    <a:pt x="7792575" y="1621862"/>
                    <a:pt x="7791688" y="1625884"/>
                  </a:cubicBezTo>
                  <a:cubicBezTo>
                    <a:pt x="7790978" y="1629374"/>
                    <a:pt x="7787843" y="1631740"/>
                    <a:pt x="7784472" y="163174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D77AC672-4DA9-4988-BDE1-511469FDFF79}"/>
                </a:ext>
              </a:extLst>
            </p:cNvPr>
            <p:cNvSpPr/>
            <p:nvPr/>
          </p:nvSpPr>
          <p:spPr>
            <a:xfrm>
              <a:off x="7093700" y="5640058"/>
              <a:ext cx="7791861" cy="1637640"/>
            </a:xfrm>
            <a:custGeom>
              <a:avLst/>
              <a:gdLst>
                <a:gd name="connsiteX0" fmla="*/ 7398 w 7791861"/>
                <a:gd name="connsiteY0" fmla="*/ 1637641 h 1637640"/>
                <a:gd name="connsiteX1" fmla="*/ 149 w 7791861"/>
                <a:gd name="connsiteY1" fmla="*/ 1631726 h 1637640"/>
                <a:gd name="connsiteX2" fmla="*/ 5896 w 7791861"/>
                <a:gd name="connsiteY2" fmla="*/ 1623031 h 1637640"/>
                <a:gd name="connsiteX3" fmla="*/ 1698180 w 7791861"/>
                <a:gd name="connsiteY3" fmla="*/ 827840 h 1637640"/>
                <a:gd name="connsiteX4" fmla="*/ 3778283 w 7791861"/>
                <a:gd name="connsiteY4" fmla="*/ 347 h 1637640"/>
                <a:gd name="connsiteX5" fmla="*/ 6047814 w 7791861"/>
                <a:gd name="connsiteY5" fmla="*/ 841267 h 1637640"/>
                <a:gd name="connsiteX6" fmla="*/ 7785950 w 7791861"/>
                <a:gd name="connsiteY6" fmla="*/ 1623031 h 1637640"/>
                <a:gd name="connsiteX7" fmla="*/ 7791688 w 7791861"/>
                <a:gd name="connsiteY7" fmla="*/ 1631785 h 1637640"/>
                <a:gd name="connsiteX8" fmla="*/ 7782934 w 7791861"/>
                <a:gd name="connsiteY8" fmla="*/ 1637523 h 1637640"/>
                <a:gd name="connsiteX9" fmla="*/ 6040480 w 7791861"/>
                <a:gd name="connsiteY9" fmla="*/ 854101 h 1637640"/>
                <a:gd name="connsiteX10" fmla="*/ 3778572 w 7791861"/>
                <a:gd name="connsiteY10" fmla="*/ 15134 h 1637640"/>
                <a:gd name="connsiteX11" fmla="*/ 1705952 w 7791861"/>
                <a:gd name="connsiteY11" fmla="*/ 840379 h 1637640"/>
                <a:gd name="connsiteX12" fmla="*/ 8900 w 7791861"/>
                <a:gd name="connsiteY12" fmla="*/ 1637523 h 1637640"/>
                <a:gd name="connsiteX13" fmla="*/ 7398 w 7791861"/>
                <a:gd name="connsiteY13" fmla="*/ 1637641 h 16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1" h="1637640">
                  <a:moveTo>
                    <a:pt x="7398" y="1637641"/>
                  </a:moveTo>
                  <a:cubicBezTo>
                    <a:pt x="3961" y="1637641"/>
                    <a:pt x="871" y="1635275"/>
                    <a:pt x="149" y="1631726"/>
                  </a:cubicBezTo>
                  <a:cubicBezTo>
                    <a:pt x="-660" y="1627763"/>
                    <a:pt x="1910" y="1623859"/>
                    <a:pt x="5896" y="1623031"/>
                  </a:cubicBezTo>
                  <a:cubicBezTo>
                    <a:pt x="613498" y="1497223"/>
                    <a:pt x="1164921" y="1156942"/>
                    <a:pt x="1698180" y="827840"/>
                  </a:cubicBezTo>
                  <a:cubicBezTo>
                    <a:pt x="2346127" y="427878"/>
                    <a:pt x="3016173" y="14383"/>
                    <a:pt x="3778283" y="347"/>
                  </a:cubicBezTo>
                  <a:cubicBezTo>
                    <a:pt x="4550708" y="-14032"/>
                    <a:pt x="5311582" y="420839"/>
                    <a:pt x="6047814" y="841267"/>
                  </a:cubicBezTo>
                  <a:cubicBezTo>
                    <a:pt x="6615580" y="1165518"/>
                    <a:pt x="7202687" y="1500772"/>
                    <a:pt x="7785950" y="1623031"/>
                  </a:cubicBezTo>
                  <a:cubicBezTo>
                    <a:pt x="7789973" y="1623859"/>
                    <a:pt x="7792575" y="1627763"/>
                    <a:pt x="7791688" y="1631785"/>
                  </a:cubicBezTo>
                  <a:cubicBezTo>
                    <a:pt x="7790860" y="1635748"/>
                    <a:pt x="7786837" y="1638173"/>
                    <a:pt x="7782934" y="1637523"/>
                  </a:cubicBezTo>
                  <a:cubicBezTo>
                    <a:pt x="7197364" y="1514731"/>
                    <a:pt x="6609251" y="1178886"/>
                    <a:pt x="6040480" y="854101"/>
                  </a:cubicBezTo>
                  <a:cubicBezTo>
                    <a:pt x="5306004" y="434680"/>
                    <a:pt x="4546379" y="524"/>
                    <a:pt x="3778572" y="15134"/>
                  </a:cubicBezTo>
                  <a:cubicBezTo>
                    <a:pt x="3020473" y="29117"/>
                    <a:pt x="2352226" y="441541"/>
                    <a:pt x="1705952" y="840379"/>
                  </a:cubicBezTo>
                  <a:cubicBezTo>
                    <a:pt x="1171593" y="1170191"/>
                    <a:pt x="619040" y="1511182"/>
                    <a:pt x="8900" y="1637523"/>
                  </a:cubicBezTo>
                  <a:cubicBezTo>
                    <a:pt x="8380" y="1637582"/>
                    <a:pt x="7889" y="1637641"/>
                    <a:pt x="7398" y="163764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5800EAA5-180C-43D8-9469-9C9D072DE6E5}"/>
                </a:ext>
              </a:extLst>
            </p:cNvPr>
            <p:cNvSpPr/>
            <p:nvPr/>
          </p:nvSpPr>
          <p:spPr>
            <a:xfrm>
              <a:off x="7093709" y="5331761"/>
              <a:ext cx="7791851" cy="1646839"/>
            </a:xfrm>
            <a:custGeom>
              <a:avLst/>
              <a:gdLst>
                <a:gd name="connsiteX0" fmla="*/ 7784462 w 7791851"/>
                <a:gd name="connsiteY0" fmla="*/ 1646825 h 1646839"/>
                <a:gd name="connsiteX1" fmla="*/ 7782924 w 7791851"/>
                <a:gd name="connsiteY1" fmla="*/ 1646707 h 1646839"/>
                <a:gd name="connsiteX2" fmla="*/ 5997943 w 7791851"/>
                <a:gd name="connsiteY2" fmla="*/ 861807 h 1646839"/>
                <a:gd name="connsiteX3" fmla="*/ 3703474 w 7791851"/>
                <a:gd name="connsiteY3" fmla="*/ 14784 h 1646839"/>
                <a:gd name="connsiteX4" fmla="*/ 3646810 w 7791851"/>
                <a:gd name="connsiteY4" fmla="*/ 15564 h 1646839"/>
                <a:gd name="connsiteX5" fmla="*/ 1658576 w 7791851"/>
                <a:gd name="connsiteY5" fmla="*/ 842939 h 1646839"/>
                <a:gd name="connsiteX6" fmla="*/ 8919 w 7791851"/>
                <a:gd name="connsiteY6" fmla="*/ 1646648 h 1646839"/>
                <a:gd name="connsiteX7" fmla="*/ 168 w 7791851"/>
                <a:gd name="connsiteY7" fmla="*/ 1640969 h 1646839"/>
                <a:gd name="connsiteX8" fmla="*/ 5858 w 7791851"/>
                <a:gd name="connsiteY8" fmla="*/ 1632215 h 1646839"/>
                <a:gd name="connsiteX9" fmla="*/ 1650550 w 7791851"/>
                <a:gd name="connsiteY9" fmla="*/ 830517 h 1646839"/>
                <a:gd name="connsiteX10" fmla="*/ 3646402 w 7791851"/>
                <a:gd name="connsiteY10" fmla="*/ 777 h 1646839"/>
                <a:gd name="connsiteX11" fmla="*/ 6005099 w 7791851"/>
                <a:gd name="connsiteY11" fmla="*/ 848913 h 1646839"/>
                <a:gd name="connsiteX12" fmla="*/ 7785941 w 7791851"/>
                <a:gd name="connsiteY12" fmla="*/ 1632156 h 1646839"/>
                <a:gd name="connsiteX13" fmla="*/ 7791678 w 7791851"/>
                <a:gd name="connsiteY13" fmla="*/ 1640910 h 1646839"/>
                <a:gd name="connsiteX14" fmla="*/ 7784462 w 7791851"/>
                <a:gd name="connsiteY14" fmla="*/ 1646825 h 16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1" h="1646839">
                  <a:moveTo>
                    <a:pt x="7784462" y="1646825"/>
                  </a:moveTo>
                  <a:cubicBezTo>
                    <a:pt x="7783989" y="1646825"/>
                    <a:pt x="7783457" y="1646766"/>
                    <a:pt x="7782924" y="1646707"/>
                  </a:cubicBezTo>
                  <a:cubicBezTo>
                    <a:pt x="7190198" y="1523796"/>
                    <a:pt x="6584044" y="1187242"/>
                    <a:pt x="5997943" y="861807"/>
                  </a:cubicBezTo>
                  <a:cubicBezTo>
                    <a:pt x="5247568" y="445254"/>
                    <a:pt x="4472143" y="14784"/>
                    <a:pt x="3703474" y="14784"/>
                  </a:cubicBezTo>
                  <a:cubicBezTo>
                    <a:pt x="3684558" y="14784"/>
                    <a:pt x="3665755" y="15044"/>
                    <a:pt x="3646810" y="15564"/>
                  </a:cubicBezTo>
                  <a:cubicBezTo>
                    <a:pt x="2907945" y="36184"/>
                    <a:pt x="2272792" y="446295"/>
                    <a:pt x="1658576" y="842939"/>
                  </a:cubicBezTo>
                  <a:cubicBezTo>
                    <a:pt x="1143482" y="1175530"/>
                    <a:pt x="610856" y="1519419"/>
                    <a:pt x="8919" y="1646648"/>
                  </a:cubicBezTo>
                  <a:cubicBezTo>
                    <a:pt x="4818" y="1647594"/>
                    <a:pt x="977" y="1644933"/>
                    <a:pt x="168" y="1640969"/>
                  </a:cubicBezTo>
                  <a:cubicBezTo>
                    <a:pt x="-698" y="1636947"/>
                    <a:pt x="1872" y="1633043"/>
                    <a:pt x="5858" y="1632215"/>
                  </a:cubicBezTo>
                  <a:cubicBezTo>
                    <a:pt x="605143" y="1505520"/>
                    <a:pt x="1136580" y="1162399"/>
                    <a:pt x="1650550" y="830517"/>
                  </a:cubicBezTo>
                  <a:cubicBezTo>
                    <a:pt x="2266492" y="432780"/>
                    <a:pt x="2903379" y="21515"/>
                    <a:pt x="3646402" y="777"/>
                  </a:cubicBezTo>
                  <a:cubicBezTo>
                    <a:pt x="4437831" y="-21060"/>
                    <a:pt x="5234514" y="421110"/>
                    <a:pt x="6005099" y="848913"/>
                  </a:cubicBezTo>
                  <a:cubicBezTo>
                    <a:pt x="6590255" y="1173815"/>
                    <a:pt x="7195403" y="1509778"/>
                    <a:pt x="7785941" y="1632156"/>
                  </a:cubicBezTo>
                  <a:cubicBezTo>
                    <a:pt x="7789963" y="1633043"/>
                    <a:pt x="7792565" y="1636947"/>
                    <a:pt x="7791678" y="1640910"/>
                  </a:cubicBezTo>
                  <a:cubicBezTo>
                    <a:pt x="7790969" y="1644400"/>
                    <a:pt x="7787893" y="1646825"/>
                    <a:pt x="7784462" y="164682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A383FBAF-9D80-40AB-830E-DE0AFFA4AB7D}"/>
                </a:ext>
              </a:extLst>
            </p:cNvPr>
            <p:cNvSpPr/>
            <p:nvPr/>
          </p:nvSpPr>
          <p:spPr>
            <a:xfrm>
              <a:off x="7093707" y="5020516"/>
              <a:ext cx="7791854" cy="1658992"/>
            </a:xfrm>
            <a:custGeom>
              <a:avLst/>
              <a:gdLst>
                <a:gd name="connsiteX0" fmla="*/ 7784465 w 7791854"/>
                <a:gd name="connsiteY0" fmla="*/ 1658956 h 1658992"/>
                <a:gd name="connsiteX1" fmla="*/ 7782927 w 7791854"/>
                <a:gd name="connsiteY1" fmla="*/ 1658779 h 1658992"/>
                <a:gd name="connsiteX2" fmla="*/ 5945067 w 7791854"/>
                <a:gd name="connsiteY2" fmla="*/ 871791 h 1658992"/>
                <a:gd name="connsiteX3" fmla="*/ 3565424 w 7791854"/>
                <a:gd name="connsiteY3" fmla="*/ 14837 h 1658992"/>
                <a:gd name="connsiteX4" fmla="*/ 3479878 w 7791854"/>
                <a:gd name="connsiteY4" fmla="*/ 16593 h 1658992"/>
                <a:gd name="connsiteX5" fmla="*/ 1595965 w 7791854"/>
                <a:gd name="connsiteY5" fmla="*/ 847014 h 1658992"/>
                <a:gd name="connsiteX6" fmla="*/ 8980 w 7791854"/>
                <a:gd name="connsiteY6" fmla="*/ 1658779 h 1658992"/>
                <a:gd name="connsiteX7" fmla="*/ 171 w 7791854"/>
                <a:gd name="connsiteY7" fmla="*/ 1653160 h 1658992"/>
                <a:gd name="connsiteX8" fmla="*/ 5803 w 7791854"/>
                <a:gd name="connsiteY8" fmla="*/ 1644347 h 1658992"/>
                <a:gd name="connsiteX9" fmla="*/ 1587619 w 7791854"/>
                <a:gd name="connsiteY9" fmla="*/ 834794 h 1658992"/>
                <a:gd name="connsiteX10" fmla="*/ 3479245 w 7791854"/>
                <a:gd name="connsiteY10" fmla="*/ 1806 h 1658992"/>
                <a:gd name="connsiteX11" fmla="*/ 5952105 w 7791854"/>
                <a:gd name="connsiteY11" fmla="*/ 858766 h 1658992"/>
                <a:gd name="connsiteX12" fmla="*/ 7785943 w 7791854"/>
                <a:gd name="connsiteY12" fmla="*/ 1644288 h 1658992"/>
                <a:gd name="connsiteX13" fmla="*/ 7791681 w 7791854"/>
                <a:gd name="connsiteY13" fmla="*/ 1653042 h 1658992"/>
                <a:gd name="connsiteX14" fmla="*/ 7784465 w 7791854"/>
                <a:gd name="connsiteY14" fmla="*/ 1658956 h 165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4" h="1658992">
                  <a:moveTo>
                    <a:pt x="7784465" y="1658956"/>
                  </a:moveTo>
                  <a:cubicBezTo>
                    <a:pt x="7783991" y="1658956"/>
                    <a:pt x="7783460" y="1658897"/>
                    <a:pt x="7782927" y="1658779"/>
                  </a:cubicBezTo>
                  <a:cubicBezTo>
                    <a:pt x="7181446" y="1536105"/>
                    <a:pt x="6552935" y="1198367"/>
                    <a:pt x="5945067" y="871791"/>
                  </a:cubicBezTo>
                  <a:cubicBezTo>
                    <a:pt x="5160611" y="450276"/>
                    <a:pt x="4350212" y="14837"/>
                    <a:pt x="3565424" y="14837"/>
                  </a:cubicBezTo>
                  <a:cubicBezTo>
                    <a:pt x="3536802" y="14837"/>
                    <a:pt x="3508382" y="15411"/>
                    <a:pt x="3479878" y="16593"/>
                  </a:cubicBezTo>
                  <a:cubicBezTo>
                    <a:pt x="2765099" y="46026"/>
                    <a:pt x="2197214" y="435110"/>
                    <a:pt x="1595965" y="847014"/>
                  </a:cubicBezTo>
                  <a:cubicBezTo>
                    <a:pt x="1106026" y="1182693"/>
                    <a:pt x="599396" y="1529776"/>
                    <a:pt x="8980" y="1658779"/>
                  </a:cubicBezTo>
                  <a:cubicBezTo>
                    <a:pt x="4936" y="1659784"/>
                    <a:pt x="1037" y="1657123"/>
                    <a:pt x="171" y="1653160"/>
                  </a:cubicBezTo>
                  <a:cubicBezTo>
                    <a:pt x="-696" y="1649138"/>
                    <a:pt x="1817" y="1645175"/>
                    <a:pt x="5803" y="1644347"/>
                  </a:cubicBezTo>
                  <a:cubicBezTo>
                    <a:pt x="593416" y="1515936"/>
                    <a:pt x="1098834" y="1169680"/>
                    <a:pt x="1587619" y="834794"/>
                  </a:cubicBezTo>
                  <a:cubicBezTo>
                    <a:pt x="2164115" y="439848"/>
                    <a:pt x="2760248" y="31440"/>
                    <a:pt x="3479245" y="1806"/>
                  </a:cubicBezTo>
                  <a:cubicBezTo>
                    <a:pt x="4294470" y="-32239"/>
                    <a:pt x="5137247" y="420932"/>
                    <a:pt x="5952105" y="858766"/>
                  </a:cubicBezTo>
                  <a:cubicBezTo>
                    <a:pt x="6558969" y="1184882"/>
                    <a:pt x="7186534" y="1522028"/>
                    <a:pt x="7785943" y="1644288"/>
                  </a:cubicBezTo>
                  <a:cubicBezTo>
                    <a:pt x="7789966" y="1645116"/>
                    <a:pt x="7792568" y="1649019"/>
                    <a:pt x="7791681" y="1653042"/>
                  </a:cubicBezTo>
                  <a:cubicBezTo>
                    <a:pt x="7790972" y="1656531"/>
                    <a:pt x="7787896" y="1658956"/>
                    <a:pt x="7784465" y="16589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0340380A-A760-4BD6-9CFA-F9A5865C25A1}"/>
                </a:ext>
              </a:extLst>
            </p:cNvPr>
            <p:cNvSpPr/>
            <p:nvPr/>
          </p:nvSpPr>
          <p:spPr>
            <a:xfrm>
              <a:off x="7093695" y="4707021"/>
              <a:ext cx="7791886" cy="1673337"/>
            </a:xfrm>
            <a:custGeom>
              <a:avLst/>
              <a:gdLst>
                <a:gd name="connsiteX0" fmla="*/ 7403 w 7791886"/>
                <a:gd name="connsiteY0" fmla="*/ 1673337 h 1673337"/>
                <a:gd name="connsiteX1" fmla="*/ 183 w 7791886"/>
                <a:gd name="connsiteY1" fmla="*/ 1667600 h 1673337"/>
                <a:gd name="connsiteX2" fmla="*/ 5757 w 7791886"/>
                <a:gd name="connsiteY2" fmla="*/ 1658728 h 1673337"/>
                <a:gd name="connsiteX3" fmla="*/ 1512541 w 7791886"/>
                <a:gd name="connsiteY3" fmla="*/ 840332 h 1673337"/>
                <a:gd name="connsiteX4" fmla="*/ 3286906 w 7791886"/>
                <a:gd name="connsiteY4" fmla="*/ 3417 h 1673337"/>
                <a:gd name="connsiteX5" fmla="*/ 5892584 w 7791886"/>
                <a:gd name="connsiteY5" fmla="*/ 870397 h 1673337"/>
                <a:gd name="connsiteX6" fmla="*/ 7785896 w 7791886"/>
                <a:gd name="connsiteY6" fmla="*/ 1658728 h 1673337"/>
                <a:gd name="connsiteX7" fmla="*/ 7791752 w 7791886"/>
                <a:gd name="connsiteY7" fmla="*/ 1667423 h 1673337"/>
                <a:gd name="connsiteX8" fmla="*/ 7782998 w 7791886"/>
                <a:gd name="connsiteY8" fmla="*/ 1673219 h 1673337"/>
                <a:gd name="connsiteX9" fmla="*/ 5885770 w 7791886"/>
                <a:gd name="connsiteY9" fmla="*/ 883510 h 1673337"/>
                <a:gd name="connsiteX10" fmla="*/ 3287775 w 7791886"/>
                <a:gd name="connsiteY10" fmla="*/ 18204 h 1673337"/>
                <a:gd name="connsiteX11" fmla="*/ 1521289 w 7791886"/>
                <a:gd name="connsiteY11" fmla="*/ 852262 h 1673337"/>
                <a:gd name="connsiteX12" fmla="*/ 9049 w 7791886"/>
                <a:gd name="connsiteY12" fmla="*/ 1673160 h 1673337"/>
                <a:gd name="connsiteX13" fmla="*/ 7403 w 7791886"/>
                <a:gd name="connsiteY13" fmla="*/ 1673337 h 16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6" h="1673337">
                  <a:moveTo>
                    <a:pt x="7403" y="1673337"/>
                  </a:moveTo>
                  <a:cubicBezTo>
                    <a:pt x="4024" y="1673337"/>
                    <a:pt x="962" y="1671030"/>
                    <a:pt x="183" y="1667600"/>
                  </a:cubicBezTo>
                  <a:cubicBezTo>
                    <a:pt x="-713" y="1663637"/>
                    <a:pt x="1771" y="1659674"/>
                    <a:pt x="5757" y="1658728"/>
                  </a:cubicBezTo>
                  <a:cubicBezTo>
                    <a:pt x="579248" y="1527950"/>
                    <a:pt x="1053709" y="1178383"/>
                    <a:pt x="1512541" y="840332"/>
                  </a:cubicBezTo>
                  <a:cubicBezTo>
                    <a:pt x="2044647" y="448302"/>
                    <a:pt x="2594857" y="42928"/>
                    <a:pt x="3286906" y="3417"/>
                  </a:cubicBezTo>
                  <a:cubicBezTo>
                    <a:pt x="4130523" y="-44529"/>
                    <a:pt x="5025864" y="420514"/>
                    <a:pt x="5892584" y="870397"/>
                  </a:cubicBezTo>
                  <a:cubicBezTo>
                    <a:pt x="6523905" y="1198079"/>
                    <a:pt x="7176786" y="1536941"/>
                    <a:pt x="7785896" y="1658728"/>
                  </a:cubicBezTo>
                  <a:cubicBezTo>
                    <a:pt x="7789918" y="1659496"/>
                    <a:pt x="7792521" y="1663400"/>
                    <a:pt x="7791752" y="1667423"/>
                  </a:cubicBezTo>
                  <a:cubicBezTo>
                    <a:pt x="7790865" y="1671386"/>
                    <a:pt x="7786902" y="1673810"/>
                    <a:pt x="7782998" y="1673219"/>
                  </a:cubicBezTo>
                  <a:cubicBezTo>
                    <a:pt x="7171817" y="1551018"/>
                    <a:pt x="6518049" y="1211684"/>
                    <a:pt x="5885770" y="883510"/>
                  </a:cubicBezTo>
                  <a:cubicBezTo>
                    <a:pt x="5020813" y="434556"/>
                    <a:pt x="4126335" y="-30114"/>
                    <a:pt x="3287775" y="18204"/>
                  </a:cubicBezTo>
                  <a:cubicBezTo>
                    <a:pt x="2600086" y="57425"/>
                    <a:pt x="2076066" y="443505"/>
                    <a:pt x="1521289" y="852262"/>
                  </a:cubicBezTo>
                  <a:cubicBezTo>
                    <a:pt x="1061245" y="1191207"/>
                    <a:pt x="585543" y="1541673"/>
                    <a:pt x="9049" y="1673160"/>
                  </a:cubicBezTo>
                  <a:cubicBezTo>
                    <a:pt x="8500" y="1673278"/>
                    <a:pt x="7952" y="1673337"/>
                    <a:pt x="7403" y="167333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8AC59ADB-37A3-4EC0-86F8-1273C6CAA776}"/>
                </a:ext>
              </a:extLst>
            </p:cNvPr>
            <p:cNvSpPr/>
            <p:nvPr/>
          </p:nvSpPr>
          <p:spPr>
            <a:xfrm>
              <a:off x="7093701" y="4391633"/>
              <a:ext cx="7791880" cy="1689611"/>
            </a:xfrm>
            <a:custGeom>
              <a:avLst/>
              <a:gdLst>
                <a:gd name="connsiteX0" fmla="*/ 7397 w 7791880"/>
                <a:gd name="connsiteY0" fmla="*/ 1689612 h 1689611"/>
                <a:gd name="connsiteX1" fmla="*/ 205 w 7791880"/>
                <a:gd name="connsiteY1" fmla="*/ 1683934 h 1689611"/>
                <a:gd name="connsiteX2" fmla="*/ 5664 w 7791880"/>
                <a:gd name="connsiteY2" fmla="*/ 1675002 h 1689611"/>
                <a:gd name="connsiteX3" fmla="*/ 1428834 w 7791880"/>
                <a:gd name="connsiteY3" fmla="*/ 847013 h 1689611"/>
                <a:gd name="connsiteX4" fmla="*/ 3079449 w 7791880"/>
                <a:gd name="connsiteY4" fmla="*/ 5934 h 1689611"/>
                <a:gd name="connsiteX5" fmla="*/ 5830194 w 7791880"/>
                <a:gd name="connsiteY5" fmla="*/ 883602 h 1689611"/>
                <a:gd name="connsiteX6" fmla="*/ 7785890 w 7791880"/>
                <a:gd name="connsiteY6" fmla="*/ 1675002 h 1689611"/>
                <a:gd name="connsiteX7" fmla="*/ 7791746 w 7791880"/>
                <a:gd name="connsiteY7" fmla="*/ 1683638 h 1689611"/>
                <a:gd name="connsiteX8" fmla="*/ 7782992 w 7791880"/>
                <a:gd name="connsiteY8" fmla="*/ 1689494 h 1689611"/>
                <a:gd name="connsiteX9" fmla="*/ 5823552 w 7791880"/>
                <a:gd name="connsiteY9" fmla="*/ 896804 h 1689611"/>
                <a:gd name="connsiteX10" fmla="*/ 3080543 w 7791880"/>
                <a:gd name="connsiteY10" fmla="*/ 20668 h 1689611"/>
                <a:gd name="connsiteX11" fmla="*/ 1438079 w 7791880"/>
                <a:gd name="connsiteY11" fmla="*/ 858535 h 1689611"/>
                <a:gd name="connsiteX12" fmla="*/ 9130 w 7791880"/>
                <a:gd name="connsiteY12" fmla="*/ 1689435 h 1689611"/>
                <a:gd name="connsiteX13" fmla="*/ 7397 w 7791880"/>
                <a:gd name="connsiteY13" fmla="*/ 1689612 h 168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0" h="1689611">
                  <a:moveTo>
                    <a:pt x="7397" y="1689612"/>
                  </a:moveTo>
                  <a:cubicBezTo>
                    <a:pt x="4047" y="1689612"/>
                    <a:pt x="1014" y="1687305"/>
                    <a:pt x="205" y="1683934"/>
                  </a:cubicBezTo>
                  <a:cubicBezTo>
                    <a:pt x="-748" y="1679971"/>
                    <a:pt x="1707" y="1676008"/>
                    <a:pt x="5664" y="1675002"/>
                  </a:cubicBezTo>
                  <a:cubicBezTo>
                    <a:pt x="563647" y="1541339"/>
                    <a:pt x="1003474" y="1188358"/>
                    <a:pt x="1428834" y="847013"/>
                  </a:cubicBezTo>
                  <a:cubicBezTo>
                    <a:pt x="1936133" y="439876"/>
                    <a:pt x="2415300" y="55323"/>
                    <a:pt x="3079449" y="5934"/>
                  </a:cubicBezTo>
                  <a:cubicBezTo>
                    <a:pt x="3950268" y="-58988"/>
                    <a:pt x="4906089" y="420263"/>
                    <a:pt x="5830194" y="883602"/>
                  </a:cubicBezTo>
                  <a:cubicBezTo>
                    <a:pt x="6517688" y="1228301"/>
                    <a:pt x="7167020" y="1553872"/>
                    <a:pt x="7785890" y="1675002"/>
                  </a:cubicBezTo>
                  <a:cubicBezTo>
                    <a:pt x="7789912" y="1675771"/>
                    <a:pt x="7792515" y="1679616"/>
                    <a:pt x="7791746" y="1683638"/>
                  </a:cubicBezTo>
                  <a:cubicBezTo>
                    <a:pt x="7790918" y="1687601"/>
                    <a:pt x="7787428" y="1690204"/>
                    <a:pt x="7782992" y="1689494"/>
                  </a:cubicBezTo>
                  <a:cubicBezTo>
                    <a:pt x="7162229" y="1567997"/>
                    <a:pt x="6512010" y="1241988"/>
                    <a:pt x="5823552" y="896804"/>
                  </a:cubicBezTo>
                  <a:cubicBezTo>
                    <a:pt x="4901268" y="434358"/>
                    <a:pt x="3947180" y="-43857"/>
                    <a:pt x="3080543" y="20668"/>
                  </a:cubicBezTo>
                  <a:cubicBezTo>
                    <a:pt x="2420961" y="69737"/>
                    <a:pt x="1943556" y="452871"/>
                    <a:pt x="1438079" y="858535"/>
                  </a:cubicBezTo>
                  <a:cubicBezTo>
                    <a:pt x="1011448" y="1200922"/>
                    <a:pt x="570318" y="1554972"/>
                    <a:pt x="9130" y="1689435"/>
                  </a:cubicBezTo>
                  <a:cubicBezTo>
                    <a:pt x="8552" y="1689553"/>
                    <a:pt x="7974" y="1689612"/>
                    <a:pt x="7397" y="168961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76DD4472-F2B2-4A3E-9556-3C465E98B5E9}"/>
                </a:ext>
              </a:extLst>
            </p:cNvPr>
            <p:cNvSpPr/>
            <p:nvPr/>
          </p:nvSpPr>
          <p:spPr>
            <a:xfrm>
              <a:off x="7093704" y="4075179"/>
              <a:ext cx="7791877" cy="1706963"/>
            </a:xfrm>
            <a:custGeom>
              <a:avLst/>
              <a:gdLst>
                <a:gd name="connsiteX0" fmla="*/ 10744 w 7791877"/>
                <a:gd name="connsiteY0" fmla="*/ 1706946 h 1706963"/>
                <a:gd name="connsiteX1" fmla="*/ 7365 w 7791877"/>
                <a:gd name="connsiteY1" fmla="*/ 1706946 h 1706963"/>
                <a:gd name="connsiteX2" fmla="*/ 0 w 7791877"/>
                <a:gd name="connsiteY2" fmla="*/ 1699529 h 1706963"/>
                <a:gd name="connsiteX3" fmla="*/ 7394 w 7791877"/>
                <a:gd name="connsiteY3" fmla="*/ 1692159 h 1706963"/>
                <a:gd name="connsiteX4" fmla="*/ 7422 w 7791877"/>
                <a:gd name="connsiteY4" fmla="*/ 1692159 h 1706963"/>
                <a:gd name="connsiteX5" fmla="*/ 10859 w 7791877"/>
                <a:gd name="connsiteY5" fmla="*/ 1692159 h 1706963"/>
                <a:gd name="connsiteX6" fmla="*/ 1468461 w 7791877"/>
                <a:gd name="connsiteY6" fmla="*/ 863678 h 1706963"/>
                <a:gd name="connsiteX7" fmla="*/ 2866937 w 7791877"/>
                <a:gd name="connsiteY7" fmla="*/ 9143 h 1706963"/>
                <a:gd name="connsiteX8" fmla="*/ 5768156 w 7791877"/>
                <a:gd name="connsiteY8" fmla="*/ 897790 h 1706963"/>
                <a:gd name="connsiteX9" fmla="*/ 7785828 w 7791877"/>
                <a:gd name="connsiteY9" fmla="*/ 1692307 h 1706963"/>
                <a:gd name="connsiteX10" fmla="*/ 7791743 w 7791877"/>
                <a:gd name="connsiteY10" fmla="*/ 1700943 h 1706963"/>
                <a:gd name="connsiteX11" fmla="*/ 7783048 w 7791877"/>
                <a:gd name="connsiteY11" fmla="*/ 1706804 h 1706963"/>
                <a:gd name="connsiteX12" fmla="*/ 5761685 w 7791877"/>
                <a:gd name="connsiteY12" fmla="*/ 911104 h 1706963"/>
                <a:gd name="connsiteX13" fmla="*/ 2868268 w 7791877"/>
                <a:gd name="connsiteY13" fmla="*/ 23877 h 1706963"/>
                <a:gd name="connsiteX14" fmla="*/ 1478912 w 7791877"/>
                <a:gd name="connsiteY14" fmla="*/ 874136 h 1706963"/>
                <a:gd name="connsiteX15" fmla="*/ 10744 w 7791877"/>
                <a:gd name="connsiteY15" fmla="*/ 1706946 h 170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7" h="1706963">
                  <a:moveTo>
                    <a:pt x="10744" y="1706946"/>
                  </a:moveTo>
                  <a:cubicBezTo>
                    <a:pt x="9589" y="1706946"/>
                    <a:pt x="8520" y="1706946"/>
                    <a:pt x="7365" y="1706946"/>
                  </a:cubicBezTo>
                  <a:cubicBezTo>
                    <a:pt x="3292" y="1706946"/>
                    <a:pt x="0" y="1703628"/>
                    <a:pt x="0" y="1699529"/>
                  </a:cubicBezTo>
                  <a:cubicBezTo>
                    <a:pt x="0" y="1695453"/>
                    <a:pt x="3321" y="1692159"/>
                    <a:pt x="7394" y="1692159"/>
                  </a:cubicBezTo>
                  <a:lnTo>
                    <a:pt x="7422" y="1692159"/>
                  </a:lnTo>
                  <a:cubicBezTo>
                    <a:pt x="8520" y="1692159"/>
                    <a:pt x="9762" y="1692159"/>
                    <a:pt x="10859" y="1692159"/>
                  </a:cubicBezTo>
                  <a:cubicBezTo>
                    <a:pt x="641246" y="1692159"/>
                    <a:pt x="1043012" y="1289731"/>
                    <a:pt x="1468461" y="863678"/>
                  </a:cubicBezTo>
                  <a:cubicBezTo>
                    <a:pt x="1860834" y="470696"/>
                    <a:pt x="2266616" y="64335"/>
                    <a:pt x="2866937" y="9143"/>
                  </a:cubicBezTo>
                  <a:cubicBezTo>
                    <a:pt x="3765916" y="-73629"/>
                    <a:pt x="4783890" y="420237"/>
                    <a:pt x="5768156" y="897790"/>
                  </a:cubicBezTo>
                  <a:cubicBezTo>
                    <a:pt x="6482847" y="1244535"/>
                    <a:pt x="7157849" y="1572017"/>
                    <a:pt x="7785828" y="1692307"/>
                  </a:cubicBezTo>
                  <a:cubicBezTo>
                    <a:pt x="7789909" y="1693058"/>
                    <a:pt x="7792512" y="1696926"/>
                    <a:pt x="7791743" y="1700943"/>
                  </a:cubicBezTo>
                  <a:cubicBezTo>
                    <a:pt x="7790914" y="1704929"/>
                    <a:pt x="7786893" y="1707668"/>
                    <a:pt x="7783048" y="1706804"/>
                  </a:cubicBezTo>
                  <a:cubicBezTo>
                    <a:pt x="7153176" y="1586194"/>
                    <a:pt x="6477287" y="1258252"/>
                    <a:pt x="5761685" y="911104"/>
                  </a:cubicBezTo>
                  <a:cubicBezTo>
                    <a:pt x="4779271" y="434450"/>
                    <a:pt x="3763462" y="-58493"/>
                    <a:pt x="2868268" y="23877"/>
                  </a:cubicBezTo>
                  <a:cubicBezTo>
                    <a:pt x="2273288" y="78578"/>
                    <a:pt x="1869446" y="482999"/>
                    <a:pt x="1478912" y="874136"/>
                  </a:cubicBezTo>
                  <a:cubicBezTo>
                    <a:pt x="1070072" y="1283579"/>
                    <a:pt x="647285" y="1706946"/>
                    <a:pt x="10744" y="170694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F807B510-2DCE-4EA5-B6A4-E85A495F9874}"/>
                </a:ext>
              </a:extLst>
            </p:cNvPr>
            <p:cNvSpPr/>
            <p:nvPr/>
          </p:nvSpPr>
          <p:spPr>
            <a:xfrm>
              <a:off x="7093704" y="3764635"/>
              <a:ext cx="7791875" cy="1718429"/>
            </a:xfrm>
            <a:custGeom>
              <a:avLst/>
              <a:gdLst>
                <a:gd name="connsiteX0" fmla="*/ 18571 w 7791875"/>
                <a:gd name="connsiteY0" fmla="*/ 1718429 h 1718429"/>
                <a:gd name="connsiteX1" fmla="*/ 7336 w 7791875"/>
                <a:gd name="connsiteY1" fmla="*/ 1718370 h 1718429"/>
                <a:gd name="connsiteX2" fmla="*/ 0 w 7791875"/>
                <a:gd name="connsiteY2" fmla="*/ 1710917 h 1718429"/>
                <a:gd name="connsiteX3" fmla="*/ 7394 w 7791875"/>
                <a:gd name="connsiteY3" fmla="*/ 1703583 h 1718429"/>
                <a:gd name="connsiteX4" fmla="*/ 7452 w 7791875"/>
                <a:gd name="connsiteY4" fmla="*/ 1703583 h 1718429"/>
                <a:gd name="connsiteX5" fmla="*/ 19033 w 7791875"/>
                <a:gd name="connsiteY5" fmla="*/ 1703642 h 1718429"/>
                <a:gd name="connsiteX6" fmla="*/ 1353393 w 7791875"/>
                <a:gd name="connsiteY6" fmla="*/ 869614 h 1718429"/>
                <a:gd name="connsiteX7" fmla="*/ 2659716 w 7791875"/>
                <a:gd name="connsiteY7" fmla="*/ 6821 h 1718429"/>
                <a:gd name="connsiteX8" fmla="*/ 5671667 w 7791875"/>
                <a:gd name="connsiteY8" fmla="*/ 901530 h 1718429"/>
                <a:gd name="connsiteX9" fmla="*/ 7785828 w 7791875"/>
                <a:gd name="connsiteY9" fmla="*/ 1703702 h 1718429"/>
                <a:gd name="connsiteX10" fmla="*/ 7791743 w 7791875"/>
                <a:gd name="connsiteY10" fmla="*/ 1712337 h 1718429"/>
                <a:gd name="connsiteX11" fmla="*/ 7783048 w 7791875"/>
                <a:gd name="connsiteY11" fmla="*/ 1718258 h 1718429"/>
                <a:gd name="connsiteX12" fmla="*/ 5665398 w 7791875"/>
                <a:gd name="connsiteY12" fmla="*/ 914927 h 1718429"/>
                <a:gd name="connsiteX13" fmla="*/ 2660817 w 7791875"/>
                <a:gd name="connsiteY13" fmla="*/ 21549 h 1718429"/>
                <a:gd name="connsiteX14" fmla="*/ 1364513 w 7791875"/>
                <a:gd name="connsiteY14" fmla="*/ 879350 h 1718429"/>
                <a:gd name="connsiteX15" fmla="*/ 18571 w 7791875"/>
                <a:gd name="connsiteY15" fmla="*/ 1718429 h 17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18429">
                  <a:moveTo>
                    <a:pt x="18571" y="1718429"/>
                  </a:moveTo>
                  <a:cubicBezTo>
                    <a:pt x="14816" y="1718429"/>
                    <a:pt x="11119" y="1718400"/>
                    <a:pt x="7336" y="1718370"/>
                  </a:cubicBezTo>
                  <a:cubicBezTo>
                    <a:pt x="3235" y="1718341"/>
                    <a:pt x="-29" y="1714993"/>
                    <a:pt x="0" y="1710917"/>
                  </a:cubicBezTo>
                  <a:cubicBezTo>
                    <a:pt x="29" y="1706848"/>
                    <a:pt x="3350" y="1703583"/>
                    <a:pt x="7394" y="1703583"/>
                  </a:cubicBezTo>
                  <a:cubicBezTo>
                    <a:pt x="7394" y="1703583"/>
                    <a:pt x="7423" y="1703583"/>
                    <a:pt x="7452" y="1703583"/>
                  </a:cubicBezTo>
                  <a:cubicBezTo>
                    <a:pt x="11293" y="1703613"/>
                    <a:pt x="15192" y="1703642"/>
                    <a:pt x="19033" y="1703642"/>
                  </a:cubicBezTo>
                  <a:cubicBezTo>
                    <a:pt x="623833" y="1703642"/>
                    <a:pt x="978262" y="1298469"/>
                    <a:pt x="1353393" y="869614"/>
                  </a:cubicBezTo>
                  <a:cubicBezTo>
                    <a:pt x="1705658" y="466955"/>
                    <a:pt x="2069906" y="50544"/>
                    <a:pt x="2659716" y="6821"/>
                  </a:cubicBezTo>
                  <a:cubicBezTo>
                    <a:pt x="3607913" y="-63849"/>
                    <a:pt x="4657218" y="427071"/>
                    <a:pt x="5671667" y="901530"/>
                  </a:cubicBezTo>
                  <a:cubicBezTo>
                    <a:pt x="6416068" y="1249690"/>
                    <a:pt x="7119166" y="1578555"/>
                    <a:pt x="7785828" y="1703702"/>
                  </a:cubicBezTo>
                  <a:cubicBezTo>
                    <a:pt x="7789849" y="1704453"/>
                    <a:pt x="7792512" y="1708321"/>
                    <a:pt x="7791743" y="1712337"/>
                  </a:cubicBezTo>
                  <a:cubicBezTo>
                    <a:pt x="7790914" y="1716347"/>
                    <a:pt x="7786951" y="1718832"/>
                    <a:pt x="7783048" y="1718258"/>
                  </a:cubicBezTo>
                  <a:cubicBezTo>
                    <a:pt x="7114611" y="1592739"/>
                    <a:pt x="6410686" y="1263495"/>
                    <a:pt x="5665398" y="914927"/>
                  </a:cubicBezTo>
                  <a:cubicBezTo>
                    <a:pt x="4652628" y="441279"/>
                    <a:pt x="3604991" y="-48370"/>
                    <a:pt x="2660817" y="21549"/>
                  </a:cubicBezTo>
                  <a:cubicBezTo>
                    <a:pt x="2077039" y="64840"/>
                    <a:pt x="1714814" y="478909"/>
                    <a:pt x="1364513" y="879350"/>
                  </a:cubicBezTo>
                  <a:cubicBezTo>
                    <a:pt x="1003649" y="1291886"/>
                    <a:pt x="630475" y="1718429"/>
                    <a:pt x="18571" y="171842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755DD0A2-9485-4605-BE7A-9ADDF8679083}"/>
                </a:ext>
              </a:extLst>
            </p:cNvPr>
            <p:cNvSpPr/>
            <p:nvPr/>
          </p:nvSpPr>
          <p:spPr>
            <a:xfrm>
              <a:off x="7093703" y="3449612"/>
              <a:ext cx="7791875" cy="1734416"/>
            </a:xfrm>
            <a:custGeom>
              <a:avLst/>
              <a:gdLst>
                <a:gd name="connsiteX0" fmla="*/ 26196 w 7791875"/>
                <a:gd name="connsiteY0" fmla="*/ 1734416 h 1734416"/>
                <a:gd name="connsiteX1" fmla="*/ 7279 w 7791875"/>
                <a:gd name="connsiteY1" fmla="*/ 1734274 h 1734416"/>
                <a:gd name="connsiteX2" fmla="*/ 1 w 7791875"/>
                <a:gd name="connsiteY2" fmla="*/ 1726763 h 1734416"/>
                <a:gd name="connsiteX3" fmla="*/ 7394 w 7791875"/>
                <a:gd name="connsiteY3" fmla="*/ 1719487 h 1734416"/>
                <a:gd name="connsiteX4" fmla="*/ 7510 w 7791875"/>
                <a:gd name="connsiteY4" fmla="*/ 1719487 h 1734416"/>
                <a:gd name="connsiteX5" fmla="*/ 26918 w 7791875"/>
                <a:gd name="connsiteY5" fmla="*/ 1719629 h 1734416"/>
                <a:gd name="connsiteX6" fmla="*/ 1258118 w 7791875"/>
                <a:gd name="connsiteY6" fmla="*/ 884477 h 1734416"/>
                <a:gd name="connsiteX7" fmla="*/ 2467366 w 7791875"/>
                <a:gd name="connsiteY7" fmla="*/ 9955 h 1734416"/>
                <a:gd name="connsiteX8" fmla="*/ 5618470 w 7791875"/>
                <a:gd name="connsiteY8" fmla="*/ 914513 h 1734416"/>
                <a:gd name="connsiteX9" fmla="*/ 7785770 w 7791875"/>
                <a:gd name="connsiteY9" fmla="*/ 1719600 h 1734416"/>
                <a:gd name="connsiteX10" fmla="*/ 7791744 w 7791875"/>
                <a:gd name="connsiteY10" fmla="*/ 1728206 h 1734416"/>
                <a:gd name="connsiteX11" fmla="*/ 7783107 w 7791875"/>
                <a:gd name="connsiteY11" fmla="*/ 1734156 h 1734416"/>
                <a:gd name="connsiteX12" fmla="*/ 5612342 w 7791875"/>
                <a:gd name="connsiteY12" fmla="*/ 927945 h 1734416"/>
                <a:gd name="connsiteX13" fmla="*/ 2468697 w 7791875"/>
                <a:gd name="connsiteY13" fmla="*/ 24689 h 1734416"/>
                <a:gd name="connsiteX14" fmla="*/ 1269788 w 7791875"/>
                <a:gd name="connsiteY14" fmla="*/ 893544 h 1734416"/>
                <a:gd name="connsiteX15" fmla="*/ 26196 w 7791875"/>
                <a:gd name="connsiteY15" fmla="*/ 1734416 h 17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34416">
                  <a:moveTo>
                    <a:pt x="26196" y="1734416"/>
                  </a:moveTo>
                  <a:cubicBezTo>
                    <a:pt x="19900" y="1734416"/>
                    <a:pt x="13633" y="1734357"/>
                    <a:pt x="7279" y="1734274"/>
                  </a:cubicBezTo>
                  <a:cubicBezTo>
                    <a:pt x="3207" y="1734215"/>
                    <a:pt x="-57" y="1730838"/>
                    <a:pt x="1" y="1726763"/>
                  </a:cubicBezTo>
                  <a:cubicBezTo>
                    <a:pt x="59" y="1722723"/>
                    <a:pt x="3351" y="1719487"/>
                    <a:pt x="7394" y="1719487"/>
                  </a:cubicBezTo>
                  <a:cubicBezTo>
                    <a:pt x="7394" y="1719487"/>
                    <a:pt x="7481" y="1719487"/>
                    <a:pt x="7510" y="1719487"/>
                  </a:cubicBezTo>
                  <a:cubicBezTo>
                    <a:pt x="14008" y="1719570"/>
                    <a:pt x="20506" y="1719629"/>
                    <a:pt x="26918" y="1719629"/>
                  </a:cubicBezTo>
                  <a:cubicBezTo>
                    <a:pt x="609679" y="1719629"/>
                    <a:pt x="924745" y="1313824"/>
                    <a:pt x="1258118" y="884477"/>
                  </a:cubicBezTo>
                  <a:cubicBezTo>
                    <a:pt x="1572344" y="479766"/>
                    <a:pt x="1897288" y="61279"/>
                    <a:pt x="2467366" y="9955"/>
                  </a:cubicBezTo>
                  <a:cubicBezTo>
                    <a:pt x="3441500" y="-77496"/>
                    <a:pt x="4548191" y="426680"/>
                    <a:pt x="5618470" y="914513"/>
                  </a:cubicBezTo>
                  <a:cubicBezTo>
                    <a:pt x="6386495" y="1264553"/>
                    <a:pt x="7111950" y="1595211"/>
                    <a:pt x="7785770" y="1719600"/>
                  </a:cubicBezTo>
                  <a:cubicBezTo>
                    <a:pt x="7789850" y="1720351"/>
                    <a:pt x="7792513" y="1724195"/>
                    <a:pt x="7791744" y="1728206"/>
                  </a:cubicBezTo>
                  <a:cubicBezTo>
                    <a:pt x="7790915" y="1732252"/>
                    <a:pt x="7787189" y="1734937"/>
                    <a:pt x="7783107" y="1734156"/>
                  </a:cubicBezTo>
                  <a:cubicBezTo>
                    <a:pt x="7107514" y="1609418"/>
                    <a:pt x="6381230" y="1278417"/>
                    <a:pt x="5612342" y="927945"/>
                  </a:cubicBezTo>
                  <a:cubicBezTo>
                    <a:pt x="4543802" y="440952"/>
                    <a:pt x="3438785" y="-62738"/>
                    <a:pt x="2468697" y="24689"/>
                  </a:cubicBezTo>
                  <a:cubicBezTo>
                    <a:pt x="1904995" y="75433"/>
                    <a:pt x="1582080" y="491317"/>
                    <a:pt x="1269788" y="893544"/>
                  </a:cubicBezTo>
                  <a:cubicBezTo>
                    <a:pt x="948771" y="1307010"/>
                    <a:pt x="616842" y="1734416"/>
                    <a:pt x="26196" y="173441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98A2B08B-C956-466D-8411-9C974E6083D4}"/>
                </a:ext>
              </a:extLst>
            </p:cNvPr>
            <p:cNvSpPr/>
            <p:nvPr/>
          </p:nvSpPr>
          <p:spPr>
            <a:xfrm>
              <a:off x="7093702" y="3141218"/>
              <a:ext cx="7791874" cy="1743862"/>
            </a:xfrm>
            <a:custGeom>
              <a:avLst/>
              <a:gdLst>
                <a:gd name="connsiteX0" fmla="*/ 35468 w 7791874"/>
                <a:gd name="connsiteY0" fmla="*/ 1743863 h 1743862"/>
                <a:gd name="connsiteX1" fmla="*/ 7222 w 7791874"/>
                <a:gd name="connsiteY1" fmla="*/ 1743549 h 1743862"/>
                <a:gd name="connsiteX2" fmla="*/ 2 w 7791874"/>
                <a:gd name="connsiteY2" fmla="*/ 1735978 h 1743862"/>
                <a:gd name="connsiteX3" fmla="*/ 7395 w 7791874"/>
                <a:gd name="connsiteY3" fmla="*/ 1728762 h 1743862"/>
                <a:gd name="connsiteX4" fmla="*/ 7569 w 7791874"/>
                <a:gd name="connsiteY4" fmla="*/ 1728762 h 1743862"/>
                <a:gd name="connsiteX5" fmla="*/ 35294 w 7791874"/>
                <a:gd name="connsiteY5" fmla="*/ 1729075 h 1743862"/>
                <a:gd name="connsiteX6" fmla="*/ 1174104 w 7791874"/>
                <a:gd name="connsiteY6" fmla="*/ 894065 h 1743862"/>
                <a:gd name="connsiteX7" fmla="*/ 2300237 w 7791874"/>
                <a:gd name="connsiteY7" fmla="*/ 8140 h 1743862"/>
                <a:gd name="connsiteX8" fmla="*/ 4350387 w 7791874"/>
                <a:gd name="connsiteY8" fmla="*/ 571724 h 1743862"/>
                <a:gd name="connsiteX9" fmla="*/ 4813437 w 7791874"/>
                <a:gd name="connsiteY9" fmla="*/ 772592 h 1743862"/>
                <a:gd name="connsiteX10" fmla="*/ 7785771 w 7791874"/>
                <a:gd name="connsiteY10" fmla="*/ 1728874 h 1743862"/>
                <a:gd name="connsiteX11" fmla="*/ 7791745 w 7791874"/>
                <a:gd name="connsiteY11" fmla="*/ 1737480 h 1743862"/>
                <a:gd name="connsiteX12" fmla="*/ 7783108 w 7791874"/>
                <a:gd name="connsiteY12" fmla="*/ 1743431 h 1743862"/>
                <a:gd name="connsiteX13" fmla="*/ 4807895 w 7791874"/>
                <a:gd name="connsiteY13" fmla="*/ 786285 h 1743862"/>
                <a:gd name="connsiteX14" fmla="*/ 4344348 w 7791874"/>
                <a:gd name="connsiteY14" fmla="*/ 585215 h 1743862"/>
                <a:gd name="connsiteX15" fmla="*/ 2301740 w 7791874"/>
                <a:gd name="connsiteY15" fmla="*/ 22868 h 1743862"/>
                <a:gd name="connsiteX16" fmla="*/ 1186295 w 7791874"/>
                <a:gd name="connsiteY16" fmla="*/ 902470 h 1743862"/>
                <a:gd name="connsiteX17" fmla="*/ 35468 w 7791874"/>
                <a:gd name="connsiteY17" fmla="*/ 1743863 h 17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743862">
                  <a:moveTo>
                    <a:pt x="35468" y="1743863"/>
                  </a:moveTo>
                  <a:cubicBezTo>
                    <a:pt x="26110" y="1743863"/>
                    <a:pt x="16724" y="1743780"/>
                    <a:pt x="7222" y="1743549"/>
                  </a:cubicBezTo>
                  <a:cubicBezTo>
                    <a:pt x="3150" y="1743460"/>
                    <a:pt x="-85" y="1740053"/>
                    <a:pt x="2" y="1735978"/>
                  </a:cubicBezTo>
                  <a:cubicBezTo>
                    <a:pt x="88" y="1731968"/>
                    <a:pt x="3381" y="1728762"/>
                    <a:pt x="7395" y="1728762"/>
                  </a:cubicBezTo>
                  <a:cubicBezTo>
                    <a:pt x="7453" y="1728762"/>
                    <a:pt x="7511" y="1728762"/>
                    <a:pt x="7569" y="1728762"/>
                  </a:cubicBezTo>
                  <a:cubicBezTo>
                    <a:pt x="16868" y="1728992"/>
                    <a:pt x="26110" y="1729075"/>
                    <a:pt x="35294" y="1729075"/>
                  </a:cubicBezTo>
                  <a:cubicBezTo>
                    <a:pt x="598909" y="1729075"/>
                    <a:pt x="878451" y="1323299"/>
                    <a:pt x="1174104" y="894065"/>
                  </a:cubicBezTo>
                  <a:cubicBezTo>
                    <a:pt x="1454681" y="486757"/>
                    <a:pt x="1744822" y="65584"/>
                    <a:pt x="2300237" y="8140"/>
                  </a:cubicBezTo>
                  <a:cubicBezTo>
                    <a:pt x="2940643" y="-57882"/>
                    <a:pt x="3722367" y="291088"/>
                    <a:pt x="4350387" y="571724"/>
                  </a:cubicBezTo>
                  <a:cubicBezTo>
                    <a:pt x="4515211" y="645369"/>
                    <a:pt x="4670877" y="714916"/>
                    <a:pt x="4813437" y="772592"/>
                  </a:cubicBezTo>
                  <a:cubicBezTo>
                    <a:pt x="5870544" y="1200176"/>
                    <a:pt x="6760609" y="1542101"/>
                    <a:pt x="7785771" y="1728874"/>
                  </a:cubicBezTo>
                  <a:cubicBezTo>
                    <a:pt x="7789792" y="1729596"/>
                    <a:pt x="7792514" y="1733464"/>
                    <a:pt x="7791745" y="1737480"/>
                  </a:cubicBezTo>
                  <a:cubicBezTo>
                    <a:pt x="7791034" y="1741437"/>
                    <a:pt x="7787545" y="1744152"/>
                    <a:pt x="7783108" y="1743431"/>
                  </a:cubicBezTo>
                  <a:cubicBezTo>
                    <a:pt x="6756587" y="1556397"/>
                    <a:pt x="5865776" y="1214182"/>
                    <a:pt x="4807895" y="786285"/>
                  </a:cubicBezTo>
                  <a:cubicBezTo>
                    <a:pt x="4665104" y="728520"/>
                    <a:pt x="4509290" y="658914"/>
                    <a:pt x="4344348" y="585215"/>
                  </a:cubicBezTo>
                  <a:cubicBezTo>
                    <a:pt x="3717978" y="305325"/>
                    <a:pt x="2938768" y="-43213"/>
                    <a:pt x="2301740" y="22868"/>
                  </a:cubicBezTo>
                  <a:cubicBezTo>
                    <a:pt x="1753138" y="79591"/>
                    <a:pt x="1464967" y="497936"/>
                    <a:pt x="1186295" y="902470"/>
                  </a:cubicBezTo>
                  <a:cubicBezTo>
                    <a:pt x="888352" y="1334963"/>
                    <a:pt x="606646" y="1743863"/>
                    <a:pt x="35468" y="174386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AD8970C3-6353-4CF3-92B9-10C2E3D91EBC}"/>
                </a:ext>
              </a:extLst>
            </p:cNvPr>
            <p:cNvSpPr/>
            <p:nvPr/>
          </p:nvSpPr>
          <p:spPr>
            <a:xfrm>
              <a:off x="7093701" y="2831824"/>
              <a:ext cx="7791875" cy="1754455"/>
            </a:xfrm>
            <a:custGeom>
              <a:avLst/>
              <a:gdLst>
                <a:gd name="connsiteX0" fmla="*/ 45231 w 7791875"/>
                <a:gd name="connsiteY0" fmla="*/ 1754456 h 1754455"/>
                <a:gd name="connsiteX1" fmla="*/ 7166 w 7791875"/>
                <a:gd name="connsiteY1" fmla="*/ 1753817 h 1754455"/>
                <a:gd name="connsiteX2" fmla="*/ 3 w 7791875"/>
                <a:gd name="connsiteY2" fmla="*/ 1746193 h 1754455"/>
                <a:gd name="connsiteX3" fmla="*/ 7397 w 7791875"/>
                <a:gd name="connsiteY3" fmla="*/ 1739030 h 1754455"/>
                <a:gd name="connsiteX4" fmla="*/ 7628 w 7791875"/>
                <a:gd name="connsiteY4" fmla="*/ 1739030 h 1754455"/>
                <a:gd name="connsiteX5" fmla="*/ 1106954 w 7791875"/>
                <a:gd name="connsiteY5" fmla="*/ 906102 h 1754455"/>
                <a:gd name="connsiteX6" fmla="*/ 2168367 w 7791875"/>
                <a:gd name="connsiteY6" fmla="*/ 9660 h 1754455"/>
                <a:gd name="connsiteX7" fmla="*/ 4253060 w 7791875"/>
                <a:gd name="connsiteY7" fmla="*/ 570706 h 1754455"/>
                <a:gd name="connsiteX8" fmla="*/ 4739876 w 7791875"/>
                <a:gd name="connsiteY8" fmla="*/ 777957 h 1754455"/>
                <a:gd name="connsiteX9" fmla="*/ 7785772 w 7791875"/>
                <a:gd name="connsiteY9" fmla="*/ 1739148 h 1754455"/>
                <a:gd name="connsiteX10" fmla="*/ 7791746 w 7791875"/>
                <a:gd name="connsiteY10" fmla="*/ 1747755 h 1754455"/>
                <a:gd name="connsiteX11" fmla="*/ 7783110 w 7791875"/>
                <a:gd name="connsiteY11" fmla="*/ 1753705 h 1754455"/>
                <a:gd name="connsiteX12" fmla="*/ 4734451 w 7791875"/>
                <a:gd name="connsiteY12" fmla="*/ 791703 h 1754455"/>
                <a:gd name="connsiteX13" fmla="*/ 4247110 w 7791875"/>
                <a:gd name="connsiteY13" fmla="*/ 584251 h 1754455"/>
                <a:gd name="connsiteX14" fmla="*/ 2170041 w 7791875"/>
                <a:gd name="connsiteY14" fmla="*/ 24334 h 1754455"/>
                <a:gd name="connsiteX15" fmla="*/ 1119547 w 7791875"/>
                <a:gd name="connsiteY15" fmla="*/ 913838 h 1754455"/>
                <a:gd name="connsiteX16" fmla="*/ 45231 w 7791875"/>
                <a:gd name="connsiteY16" fmla="*/ 1754456 h 17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5" h="1754455">
                  <a:moveTo>
                    <a:pt x="45231" y="1754456"/>
                  </a:moveTo>
                  <a:cubicBezTo>
                    <a:pt x="32668" y="1754456"/>
                    <a:pt x="20047" y="1754225"/>
                    <a:pt x="7166" y="1753817"/>
                  </a:cubicBezTo>
                  <a:cubicBezTo>
                    <a:pt x="3064" y="1753675"/>
                    <a:pt x="-112" y="1750268"/>
                    <a:pt x="3" y="1746193"/>
                  </a:cubicBezTo>
                  <a:cubicBezTo>
                    <a:pt x="147" y="1742177"/>
                    <a:pt x="3411" y="1739030"/>
                    <a:pt x="7397" y="1739030"/>
                  </a:cubicBezTo>
                  <a:cubicBezTo>
                    <a:pt x="7483" y="1739030"/>
                    <a:pt x="7570" y="1739030"/>
                    <a:pt x="7628" y="1739030"/>
                  </a:cubicBezTo>
                  <a:cubicBezTo>
                    <a:pt x="581494" y="1756940"/>
                    <a:pt x="836977" y="1344054"/>
                    <a:pt x="1106954" y="906102"/>
                  </a:cubicBezTo>
                  <a:cubicBezTo>
                    <a:pt x="1359986" y="495671"/>
                    <a:pt x="1621587" y="71263"/>
                    <a:pt x="2168367" y="9660"/>
                  </a:cubicBezTo>
                  <a:cubicBezTo>
                    <a:pt x="2812239" y="-62945"/>
                    <a:pt x="3611004" y="288450"/>
                    <a:pt x="4253060" y="570706"/>
                  </a:cubicBezTo>
                  <a:cubicBezTo>
                    <a:pt x="4426921" y="647156"/>
                    <a:pt x="4591170" y="719358"/>
                    <a:pt x="4739876" y="777957"/>
                  </a:cubicBezTo>
                  <a:cubicBezTo>
                    <a:pt x="5830632" y="1207765"/>
                    <a:pt x="6747539" y="1551476"/>
                    <a:pt x="7785772" y="1739148"/>
                  </a:cubicBezTo>
                  <a:cubicBezTo>
                    <a:pt x="7789794" y="1739870"/>
                    <a:pt x="7792515" y="1743709"/>
                    <a:pt x="7791746" y="1747755"/>
                  </a:cubicBezTo>
                  <a:cubicBezTo>
                    <a:pt x="7791036" y="1751711"/>
                    <a:pt x="7787546" y="1754486"/>
                    <a:pt x="7783110" y="1753705"/>
                  </a:cubicBezTo>
                  <a:cubicBezTo>
                    <a:pt x="6743576" y="1565802"/>
                    <a:pt x="5825983" y="1221830"/>
                    <a:pt x="4734451" y="791703"/>
                  </a:cubicBezTo>
                  <a:cubicBezTo>
                    <a:pt x="4585480" y="732986"/>
                    <a:pt x="4421118" y="660754"/>
                    <a:pt x="4247110" y="584251"/>
                  </a:cubicBezTo>
                  <a:cubicBezTo>
                    <a:pt x="3606674" y="302687"/>
                    <a:pt x="2809205" y="-47637"/>
                    <a:pt x="2170041" y="24334"/>
                  </a:cubicBezTo>
                  <a:cubicBezTo>
                    <a:pt x="1630400" y="85157"/>
                    <a:pt x="1370697" y="506448"/>
                    <a:pt x="1119547" y="913838"/>
                  </a:cubicBezTo>
                  <a:cubicBezTo>
                    <a:pt x="853267" y="1345847"/>
                    <a:pt x="601336" y="1754456"/>
                    <a:pt x="45231" y="17544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40F17B13-F785-4F2C-A02C-8319430D6C83}"/>
                </a:ext>
              </a:extLst>
            </p:cNvPr>
            <p:cNvSpPr/>
            <p:nvPr/>
          </p:nvSpPr>
          <p:spPr>
            <a:xfrm>
              <a:off x="7093697" y="2526467"/>
              <a:ext cx="7791879" cy="1761178"/>
            </a:xfrm>
            <a:custGeom>
              <a:avLst/>
              <a:gdLst>
                <a:gd name="connsiteX0" fmla="*/ 57451 w 7791879"/>
                <a:gd name="connsiteY0" fmla="*/ 1761178 h 1761178"/>
                <a:gd name="connsiteX1" fmla="*/ 7083 w 7791879"/>
                <a:gd name="connsiteY1" fmla="*/ 1760054 h 1761178"/>
                <a:gd name="connsiteX2" fmla="*/ 7 w 7791879"/>
                <a:gd name="connsiteY2" fmla="*/ 1752341 h 1761178"/>
                <a:gd name="connsiteX3" fmla="*/ 7718 w 7791879"/>
                <a:gd name="connsiteY3" fmla="*/ 1745267 h 1761178"/>
                <a:gd name="connsiteX4" fmla="*/ 57018 w 7791879"/>
                <a:gd name="connsiteY4" fmla="*/ 1746391 h 1761178"/>
                <a:gd name="connsiteX5" fmla="*/ 1062224 w 7791879"/>
                <a:gd name="connsiteY5" fmla="*/ 915338 h 1761178"/>
                <a:gd name="connsiteX6" fmla="*/ 2081902 w 7791879"/>
                <a:gd name="connsiteY6" fmla="*/ 10177 h 1761178"/>
                <a:gd name="connsiteX7" fmla="*/ 4185912 w 7791879"/>
                <a:gd name="connsiteY7" fmla="*/ 569000 h 1761178"/>
                <a:gd name="connsiteX8" fmla="*/ 4690697 w 7791879"/>
                <a:gd name="connsiteY8" fmla="*/ 780899 h 1761178"/>
                <a:gd name="connsiteX9" fmla="*/ 7785776 w 7791879"/>
                <a:gd name="connsiteY9" fmla="*/ 1745379 h 1761178"/>
                <a:gd name="connsiteX10" fmla="*/ 7791750 w 7791879"/>
                <a:gd name="connsiteY10" fmla="*/ 1753962 h 1761178"/>
                <a:gd name="connsiteX11" fmla="*/ 7783113 w 7791879"/>
                <a:gd name="connsiteY11" fmla="*/ 1759936 h 1761178"/>
                <a:gd name="connsiteX12" fmla="*/ 4685386 w 7791879"/>
                <a:gd name="connsiteY12" fmla="*/ 794704 h 1761178"/>
                <a:gd name="connsiteX13" fmla="*/ 4180021 w 7791879"/>
                <a:gd name="connsiteY13" fmla="*/ 582574 h 1761178"/>
                <a:gd name="connsiteX14" fmla="*/ 2083576 w 7791879"/>
                <a:gd name="connsiteY14" fmla="*/ 24852 h 1761178"/>
                <a:gd name="connsiteX15" fmla="*/ 1075107 w 7791879"/>
                <a:gd name="connsiteY15" fmla="*/ 922619 h 1761178"/>
                <a:gd name="connsiteX16" fmla="*/ 57451 w 7791879"/>
                <a:gd name="connsiteY16" fmla="*/ 1761178 h 176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9" h="1761178">
                  <a:moveTo>
                    <a:pt x="57451" y="1761178"/>
                  </a:moveTo>
                  <a:cubicBezTo>
                    <a:pt x="40931" y="1761178"/>
                    <a:pt x="24180" y="1760805"/>
                    <a:pt x="7083" y="1760054"/>
                  </a:cubicBezTo>
                  <a:cubicBezTo>
                    <a:pt x="2982" y="1759853"/>
                    <a:pt x="-166" y="1756416"/>
                    <a:pt x="7" y="1752341"/>
                  </a:cubicBezTo>
                  <a:cubicBezTo>
                    <a:pt x="209" y="1748242"/>
                    <a:pt x="3819" y="1745439"/>
                    <a:pt x="7718" y="1745267"/>
                  </a:cubicBezTo>
                  <a:cubicBezTo>
                    <a:pt x="24440" y="1746018"/>
                    <a:pt x="40902" y="1746391"/>
                    <a:pt x="57018" y="1746391"/>
                  </a:cubicBezTo>
                  <a:cubicBezTo>
                    <a:pt x="593857" y="1746391"/>
                    <a:pt x="821531" y="1342377"/>
                    <a:pt x="1062224" y="915338"/>
                  </a:cubicBezTo>
                  <a:cubicBezTo>
                    <a:pt x="1295553" y="501358"/>
                    <a:pt x="1536855" y="73283"/>
                    <a:pt x="2081902" y="10177"/>
                  </a:cubicBezTo>
                  <a:cubicBezTo>
                    <a:pt x="2727336" y="-64480"/>
                    <a:pt x="3536060" y="286744"/>
                    <a:pt x="4185912" y="569000"/>
                  </a:cubicBezTo>
                  <a:cubicBezTo>
                    <a:pt x="4366564" y="647466"/>
                    <a:pt x="4537166" y="721549"/>
                    <a:pt x="4690697" y="780899"/>
                  </a:cubicBezTo>
                  <a:cubicBezTo>
                    <a:pt x="5614371" y="1137895"/>
                    <a:pt x="6661245" y="1542553"/>
                    <a:pt x="7785776" y="1745379"/>
                  </a:cubicBezTo>
                  <a:cubicBezTo>
                    <a:pt x="7789798" y="1746107"/>
                    <a:pt x="7792519" y="1749946"/>
                    <a:pt x="7791750" y="1753962"/>
                  </a:cubicBezTo>
                  <a:cubicBezTo>
                    <a:pt x="7791039" y="1757948"/>
                    <a:pt x="7787550" y="1760746"/>
                    <a:pt x="7783113" y="1759936"/>
                  </a:cubicBezTo>
                  <a:cubicBezTo>
                    <a:pt x="6657223" y="1556844"/>
                    <a:pt x="5609633" y="1151931"/>
                    <a:pt x="4685386" y="794704"/>
                  </a:cubicBezTo>
                  <a:cubicBezTo>
                    <a:pt x="4531535" y="735236"/>
                    <a:pt x="4360791" y="661070"/>
                    <a:pt x="4180021" y="582574"/>
                  </a:cubicBezTo>
                  <a:cubicBezTo>
                    <a:pt x="3531784" y="300981"/>
                    <a:pt x="2725165" y="-49433"/>
                    <a:pt x="2083576" y="24852"/>
                  </a:cubicBezTo>
                  <a:cubicBezTo>
                    <a:pt x="1546041" y="87088"/>
                    <a:pt x="1306614" y="511845"/>
                    <a:pt x="1075107" y="922619"/>
                  </a:cubicBezTo>
                  <a:cubicBezTo>
                    <a:pt x="832243" y="1353468"/>
                    <a:pt x="602440" y="1761178"/>
                    <a:pt x="57451" y="17611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866B2400-61A6-4442-91BA-D204E9DE8EE9}"/>
                </a:ext>
              </a:extLst>
            </p:cNvPr>
            <p:cNvSpPr/>
            <p:nvPr/>
          </p:nvSpPr>
          <p:spPr>
            <a:xfrm>
              <a:off x="7093692" y="2225874"/>
              <a:ext cx="7791884" cy="1763491"/>
            </a:xfrm>
            <a:custGeom>
              <a:avLst/>
              <a:gdLst>
                <a:gd name="connsiteX0" fmla="*/ 73283 w 7791884"/>
                <a:gd name="connsiteY0" fmla="*/ 1763491 h 1763491"/>
                <a:gd name="connsiteX1" fmla="*/ 6972 w 7791884"/>
                <a:gd name="connsiteY1" fmla="*/ 1761528 h 1763491"/>
                <a:gd name="connsiteX2" fmla="*/ 12 w 7791884"/>
                <a:gd name="connsiteY2" fmla="*/ 1753696 h 1763491"/>
                <a:gd name="connsiteX3" fmla="*/ 7839 w 7791884"/>
                <a:gd name="connsiteY3" fmla="*/ 1746740 h 1763491"/>
                <a:gd name="connsiteX4" fmla="*/ 1045331 w 7791884"/>
                <a:gd name="connsiteY4" fmla="*/ 920827 h 1763491"/>
                <a:gd name="connsiteX5" fmla="*/ 2050884 w 7791884"/>
                <a:gd name="connsiteY5" fmla="*/ 9569 h 1763491"/>
                <a:gd name="connsiteX6" fmla="*/ 4154812 w 7791884"/>
                <a:gd name="connsiteY6" fmla="*/ 566197 h 1763491"/>
                <a:gd name="connsiteX7" fmla="*/ 4671355 w 7791884"/>
                <a:gd name="connsiteY7" fmla="*/ 781101 h 1763491"/>
                <a:gd name="connsiteX8" fmla="*/ 7785781 w 7791884"/>
                <a:gd name="connsiteY8" fmla="*/ 1746853 h 1763491"/>
                <a:gd name="connsiteX9" fmla="*/ 7791755 w 7791884"/>
                <a:gd name="connsiteY9" fmla="*/ 1755459 h 1763491"/>
                <a:gd name="connsiteX10" fmla="*/ 7783119 w 7791884"/>
                <a:gd name="connsiteY10" fmla="*/ 1761409 h 1763491"/>
                <a:gd name="connsiteX11" fmla="*/ 4666097 w 7791884"/>
                <a:gd name="connsiteY11" fmla="*/ 794906 h 1763491"/>
                <a:gd name="connsiteX12" fmla="*/ 4148950 w 7791884"/>
                <a:gd name="connsiteY12" fmla="*/ 579801 h 1763491"/>
                <a:gd name="connsiteX13" fmla="*/ 2052504 w 7791884"/>
                <a:gd name="connsiteY13" fmla="*/ 24243 h 1763491"/>
                <a:gd name="connsiteX14" fmla="*/ 1058391 w 7791884"/>
                <a:gd name="connsiteY14" fmla="*/ 927789 h 1763491"/>
                <a:gd name="connsiteX15" fmla="*/ 73283 w 7791884"/>
                <a:gd name="connsiteY15" fmla="*/ 1763491 h 176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4" h="1763491">
                  <a:moveTo>
                    <a:pt x="73283" y="1763491"/>
                  </a:moveTo>
                  <a:cubicBezTo>
                    <a:pt x="51709" y="1763491"/>
                    <a:pt x="29615" y="1762852"/>
                    <a:pt x="6972" y="1761528"/>
                  </a:cubicBezTo>
                  <a:cubicBezTo>
                    <a:pt x="2900" y="1761267"/>
                    <a:pt x="-219" y="1757772"/>
                    <a:pt x="12" y="1753696"/>
                  </a:cubicBezTo>
                  <a:cubicBezTo>
                    <a:pt x="243" y="1749627"/>
                    <a:pt x="3478" y="1746279"/>
                    <a:pt x="7839" y="1746740"/>
                  </a:cubicBezTo>
                  <a:cubicBezTo>
                    <a:pt x="585694" y="1780704"/>
                    <a:pt x="808826" y="1363051"/>
                    <a:pt x="1045331" y="920827"/>
                  </a:cubicBezTo>
                  <a:cubicBezTo>
                    <a:pt x="1268870" y="502920"/>
                    <a:pt x="1499981" y="70769"/>
                    <a:pt x="2050884" y="9569"/>
                  </a:cubicBezTo>
                  <a:cubicBezTo>
                    <a:pt x="2696294" y="-62403"/>
                    <a:pt x="3505048" y="286224"/>
                    <a:pt x="4154812" y="566197"/>
                  </a:cubicBezTo>
                  <a:cubicBezTo>
                    <a:pt x="4339627" y="645852"/>
                    <a:pt x="4514209" y="721053"/>
                    <a:pt x="4671355" y="781101"/>
                  </a:cubicBezTo>
                  <a:cubicBezTo>
                    <a:pt x="5654177" y="1156469"/>
                    <a:pt x="6670418" y="1544630"/>
                    <a:pt x="7785781" y="1746853"/>
                  </a:cubicBezTo>
                  <a:cubicBezTo>
                    <a:pt x="7789803" y="1747574"/>
                    <a:pt x="7792524" y="1751449"/>
                    <a:pt x="7791755" y="1755459"/>
                  </a:cubicBezTo>
                  <a:cubicBezTo>
                    <a:pt x="7791045" y="1759416"/>
                    <a:pt x="7787555" y="1762279"/>
                    <a:pt x="7783119" y="1761409"/>
                  </a:cubicBezTo>
                  <a:cubicBezTo>
                    <a:pt x="6666455" y="1558927"/>
                    <a:pt x="5649528" y="1170534"/>
                    <a:pt x="4666097" y="794906"/>
                  </a:cubicBezTo>
                  <a:cubicBezTo>
                    <a:pt x="4508637" y="734776"/>
                    <a:pt x="4333937" y="659480"/>
                    <a:pt x="4148950" y="579801"/>
                  </a:cubicBezTo>
                  <a:cubicBezTo>
                    <a:pt x="3500860" y="300520"/>
                    <a:pt x="2694442" y="-46776"/>
                    <a:pt x="2052504" y="24243"/>
                  </a:cubicBezTo>
                  <a:cubicBezTo>
                    <a:pt x="1509368" y="84604"/>
                    <a:pt x="1280109" y="513259"/>
                    <a:pt x="1058391" y="927789"/>
                  </a:cubicBezTo>
                  <a:cubicBezTo>
                    <a:pt x="828782" y="1357077"/>
                    <a:pt x="611394" y="1763491"/>
                    <a:pt x="73283" y="176349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6AC15BAD-E8A5-4BDC-B90D-0767889635F1}"/>
                </a:ext>
              </a:extLst>
            </p:cNvPr>
            <p:cNvSpPr/>
            <p:nvPr/>
          </p:nvSpPr>
          <p:spPr>
            <a:xfrm>
              <a:off x="7093702" y="1964018"/>
              <a:ext cx="7791876" cy="1724489"/>
            </a:xfrm>
            <a:custGeom>
              <a:avLst/>
              <a:gdLst>
                <a:gd name="connsiteX0" fmla="*/ 30645 w 7791876"/>
                <a:gd name="connsiteY0" fmla="*/ 1724489 h 1724489"/>
                <a:gd name="connsiteX1" fmla="*/ 7251 w 7791876"/>
                <a:gd name="connsiteY1" fmla="*/ 1724259 h 1724489"/>
                <a:gd name="connsiteX2" fmla="*/ 2 w 7791876"/>
                <a:gd name="connsiteY2" fmla="*/ 1716723 h 1724489"/>
                <a:gd name="connsiteX3" fmla="*/ 7540 w 7791876"/>
                <a:gd name="connsiteY3" fmla="*/ 1709472 h 1724489"/>
                <a:gd name="connsiteX4" fmla="*/ 30471 w 7791876"/>
                <a:gd name="connsiteY4" fmla="*/ 1709702 h 1724489"/>
                <a:gd name="connsiteX5" fmla="*/ 1061699 w 7791876"/>
                <a:gd name="connsiteY5" fmla="*/ 889798 h 1724489"/>
                <a:gd name="connsiteX6" fmla="*/ 2083742 w 7791876"/>
                <a:gd name="connsiteY6" fmla="*/ 9764 h 1724489"/>
                <a:gd name="connsiteX7" fmla="*/ 4161473 w 7791876"/>
                <a:gd name="connsiteY7" fmla="*/ 551286 h 1724489"/>
                <a:gd name="connsiteX8" fmla="*/ 4691763 w 7791876"/>
                <a:gd name="connsiteY8" fmla="*/ 767113 h 1724489"/>
                <a:gd name="connsiteX9" fmla="*/ 7785829 w 7791876"/>
                <a:gd name="connsiteY9" fmla="*/ 1709590 h 1724489"/>
                <a:gd name="connsiteX10" fmla="*/ 7791745 w 7791876"/>
                <a:gd name="connsiteY10" fmla="*/ 1718255 h 1724489"/>
                <a:gd name="connsiteX11" fmla="*/ 7783050 w 7791876"/>
                <a:gd name="connsiteY11" fmla="*/ 1724146 h 1724489"/>
                <a:gd name="connsiteX12" fmla="*/ 4686623 w 7791876"/>
                <a:gd name="connsiteY12" fmla="*/ 780977 h 1724489"/>
                <a:gd name="connsiteX13" fmla="*/ 4155730 w 7791876"/>
                <a:gd name="connsiteY13" fmla="*/ 564890 h 1724489"/>
                <a:gd name="connsiteX14" fmla="*/ 2085416 w 7791876"/>
                <a:gd name="connsiteY14" fmla="*/ 24439 h 1724489"/>
                <a:gd name="connsiteX15" fmla="*/ 1074433 w 7791876"/>
                <a:gd name="connsiteY15" fmla="*/ 897310 h 1724489"/>
                <a:gd name="connsiteX16" fmla="*/ 30645 w 7791876"/>
                <a:gd name="connsiteY16" fmla="*/ 1724489 h 17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6" h="1724489">
                  <a:moveTo>
                    <a:pt x="30645" y="1724489"/>
                  </a:moveTo>
                  <a:cubicBezTo>
                    <a:pt x="22904" y="1724489"/>
                    <a:pt x="15135" y="1724407"/>
                    <a:pt x="7251" y="1724259"/>
                  </a:cubicBezTo>
                  <a:cubicBezTo>
                    <a:pt x="3179" y="1724176"/>
                    <a:pt x="-85" y="1720793"/>
                    <a:pt x="2" y="1716723"/>
                  </a:cubicBezTo>
                  <a:cubicBezTo>
                    <a:pt x="117" y="1712648"/>
                    <a:pt x="3352" y="1709933"/>
                    <a:pt x="7540" y="1709472"/>
                  </a:cubicBezTo>
                  <a:cubicBezTo>
                    <a:pt x="15222" y="1709619"/>
                    <a:pt x="22875" y="1709702"/>
                    <a:pt x="30471" y="1709702"/>
                  </a:cubicBezTo>
                  <a:cubicBezTo>
                    <a:pt x="579038" y="1709702"/>
                    <a:pt x="813583" y="1311290"/>
                    <a:pt x="1061699" y="889798"/>
                  </a:cubicBezTo>
                  <a:cubicBezTo>
                    <a:pt x="1298464" y="487571"/>
                    <a:pt x="1543321" y="71628"/>
                    <a:pt x="2083742" y="9764"/>
                  </a:cubicBezTo>
                  <a:cubicBezTo>
                    <a:pt x="2710893" y="-62178"/>
                    <a:pt x="3515206" y="278014"/>
                    <a:pt x="4161473" y="551286"/>
                  </a:cubicBezTo>
                  <a:cubicBezTo>
                    <a:pt x="4352061" y="631864"/>
                    <a:pt x="4532079" y="707964"/>
                    <a:pt x="4691763" y="767113"/>
                  </a:cubicBezTo>
                  <a:cubicBezTo>
                    <a:pt x="5807379" y="1180288"/>
                    <a:pt x="6743575" y="1512040"/>
                    <a:pt x="7785829" y="1709590"/>
                  </a:cubicBezTo>
                  <a:cubicBezTo>
                    <a:pt x="7789851" y="1710371"/>
                    <a:pt x="7792514" y="1714239"/>
                    <a:pt x="7791745" y="1718255"/>
                  </a:cubicBezTo>
                  <a:cubicBezTo>
                    <a:pt x="7790916" y="1722242"/>
                    <a:pt x="7786894" y="1724809"/>
                    <a:pt x="7783050" y="1724146"/>
                  </a:cubicBezTo>
                  <a:cubicBezTo>
                    <a:pt x="6739730" y="1526336"/>
                    <a:pt x="5802902" y="1194377"/>
                    <a:pt x="4686623" y="780977"/>
                  </a:cubicBezTo>
                  <a:cubicBezTo>
                    <a:pt x="4526621" y="721710"/>
                    <a:pt x="4346460" y="645551"/>
                    <a:pt x="4155730" y="564890"/>
                  </a:cubicBezTo>
                  <a:cubicBezTo>
                    <a:pt x="3511047" y="292310"/>
                    <a:pt x="2708989" y="-46930"/>
                    <a:pt x="2085416" y="24439"/>
                  </a:cubicBezTo>
                  <a:cubicBezTo>
                    <a:pt x="1552329" y="85492"/>
                    <a:pt x="1309383" y="498200"/>
                    <a:pt x="1074433" y="897310"/>
                  </a:cubicBezTo>
                  <a:cubicBezTo>
                    <a:pt x="824123" y="1322523"/>
                    <a:pt x="587440" y="1724489"/>
                    <a:pt x="30645" y="172448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83170C87-0F95-435F-B658-1FC2CCA1A2AD}"/>
                </a:ext>
              </a:extLst>
            </p:cNvPr>
            <p:cNvSpPr/>
            <p:nvPr/>
          </p:nvSpPr>
          <p:spPr>
            <a:xfrm>
              <a:off x="7093704" y="1770144"/>
              <a:ext cx="7791874" cy="1619025"/>
            </a:xfrm>
            <a:custGeom>
              <a:avLst/>
              <a:gdLst>
                <a:gd name="connsiteX0" fmla="*/ 10484 w 7791874"/>
                <a:gd name="connsiteY0" fmla="*/ 1619013 h 1619025"/>
                <a:gd name="connsiteX1" fmla="*/ 7365 w 7791874"/>
                <a:gd name="connsiteY1" fmla="*/ 1619013 h 1619025"/>
                <a:gd name="connsiteX2" fmla="*/ 0 w 7791874"/>
                <a:gd name="connsiteY2" fmla="*/ 1611590 h 1619025"/>
                <a:gd name="connsiteX3" fmla="*/ 7394 w 7791874"/>
                <a:gd name="connsiteY3" fmla="*/ 1604226 h 1619025"/>
                <a:gd name="connsiteX4" fmla="*/ 7422 w 7791874"/>
                <a:gd name="connsiteY4" fmla="*/ 1604226 h 1619025"/>
                <a:gd name="connsiteX5" fmla="*/ 10599 w 7791874"/>
                <a:gd name="connsiteY5" fmla="*/ 1604226 h 1619025"/>
                <a:gd name="connsiteX6" fmla="*/ 1108862 w 7791874"/>
                <a:gd name="connsiteY6" fmla="*/ 827152 h 1619025"/>
                <a:gd name="connsiteX7" fmla="*/ 2175409 w 7791874"/>
                <a:gd name="connsiteY7" fmla="*/ 8750 h 1619025"/>
                <a:gd name="connsiteX8" fmla="*/ 4207134 w 7791874"/>
                <a:gd name="connsiteY8" fmla="*/ 513416 h 1619025"/>
                <a:gd name="connsiteX9" fmla="*/ 4743688 w 7791874"/>
                <a:gd name="connsiteY9" fmla="*/ 721045 h 1619025"/>
                <a:gd name="connsiteX10" fmla="*/ 7785769 w 7791874"/>
                <a:gd name="connsiteY10" fmla="*/ 1604344 h 1619025"/>
                <a:gd name="connsiteX11" fmla="*/ 7791743 w 7791874"/>
                <a:gd name="connsiteY11" fmla="*/ 1612980 h 1619025"/>
                <a:gd name="connsiteX12" fmla="*/ 7783107 w 7791874"/>
                <a:gd name="connsiteY12" fmla="*/ 1618901 h 1619025"/>
                <a:gd name="connsiteX13" fmla="*/ 4738778 w 7791874"/>
                <a:gd name="connsiteY13" fmla="*/ 735022 h 1619025"/>
                <a:gd name="connsiteX14" fmla="*/ 4201621 w 7791874"/>
                <a:gd name="connsiteY14" fmla="*/ 527133 h 1619025"/>
                <a:gd name="connsiteX15" fmla="*/ 2176970 w 7791874"/>
                <a:gd name="connsiteY15" fmla="*/ 23478 h 1619025"/>
                <a:gd name="connsiteX16" fmla="*/ 1120934 w 7791874"/>
                <a:gd name="connsiteY16" fmla="*/ 835699 h 1619025"/>
                <a:gd name="connsiteX17" fmla="*/ 10484 w 7791874"/>
                <a:gd name="connsiteY17" fmla="*/ 1619013 h 16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619025">
                  <a:moveTo>
                    <a:pt x="10484" y="1619013"/>
                  </a:moveTo>
                  <a:cubicBezTo>
                    <a:pt x="9415" y="1619013"/>
                    <a:pt x="8433" y="1619013"/>
                    <a:pt x="7365" y="1619013"/>
                  </a:cubicBezTo>
                  <a:cubicBezTo>
                    <a:pt x="3292" y="1619013"/>
                    <a:pt x="0" y="1615695"/>
                    <a:pt x="0" y="1611590"/>
                  </a:cubicBezTo>
                  <a:cubicBezTo>
                    <a:pt x="0" y="1607521"/>
                    <a:pt x="3321" y="1604226"/>
                    <a:pt x="7394" y="1604226"/>
                  </a:cubicBezTo>
                  <a:lnTo>
                    <a:pt x="7422" y="1604226"/>
                  </a:lnTo>
                  <a:cubicBezTo>
                    <a:pt x="8462" y="1604226"/>
                    <a:pt x="9560" y="1604226"/>
                    <a:pt x="10599" y="1604226"/>
                  </a:cubicBezTo>
                  <a:cubicBezTo>
                    <a:pt x="558733" y="1604226"/>
                    <a:pt x="825943" y="1226782"/>
                    <a:pt x="1108862" y="827152"/>
                  </a:cubicBezTo>
                  <a:cubicBezTo>
                    <a:pt x="1374160" y="452422"/>
                    <a:pt x="1648473" y="64953"/>
                    <a:pt x="2175409" y="8750"/>
                  </a:cubicBezTo>
                  <a:cubicBezTo>
                    <a:pt x="2790346" y="-56810"/>
                    <a:pt x="3575997" y="259321"/>
                    <a:pt x="4207134" y="513416"/>
                  </a:cubicBezTo>
                  <a:cubicBezTo>
                    <a:pt x="4399515" y="590848"/>
                    <a:pt x="4581201" y="664002"/>
                    <a:pt x="4743688" y="721045"/>
                  </a:cubicBezTo>
                  <a:cubicBezTo>
                    <a:pt x="5794584" y="1090055"/>
                    <a:pt x="6748837" y="1411213"/>
                    <a:pt x="7785769" y="1604344"/>
                  </a:cubicBezTo>
                  <a:cubicBezTo>
                    <a:pt x="7789849" y="1605096"/>
                    <a:pt x="7792512" y="1608964"/>
                    <a:pt x="7791743" y="1612980"/>
                  </a:cubicBezTo>
                  <a:cubicBezTo>
                    <a:pt x="7790914" y="1616990"/>
                    <a:pt x="7786656" y="1619646"/>
                    <a:pt x="7783107" y="1618901"/>
                  </a:cubicBezTo>
                  <a:cubicBezTo>
                    <a:pt x="6745111" y="1425539"/>
                    <a:pt x="5790254" y="1104209"/>
                    <a:pt x="4738778" y="735022"/>
                  </a:cubicBezTo>
                  <a:cubicBezTo>
                    <a:pt x="4576002" y="677837"/>
                    <a:pt x="4394138" y="604653"/>
                    <a:pt x="4201621" y="527133"/>
                  </a:cubicBezTo>
                  <a:cubicBezTo>
                    <a:pt x="3571951" y="273676"/>
                    <a:pt x="2788382" y="-42254"/>
                    <a:pt x="2176970" y="23478"/>
                  </a:cubicBezTo>
                  <a:cubicBezTo>
                    <a:pt x="1656706" y="78959"/>
                    <a:pt x="1384328" y="463655"/>
                    <a:pt x="1120934" y="835699"/>
                  </a:cubicBezTo>
                  <a:cubicBezTo>
                    <a:pt x="848266" y="1220802"/>
                    <a:pt x="566300" y="1619013"/>
                    <a:pt x="10484" y="16190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086B548B-D9C0-4350-A974-7B079DE25272}"/>
                </a:ext>
              </a:extLst>
            </p:cNvPr>
            <p:cNvSpPr/>
            <p:nvPr/>
          </p:nvSpPr>
          <p:spPr>
            <a:xfrm>
              <a:off x="7093704" y="1631601"/>
              <a:ext cx="7791856" cy="1458436"/>
            </a:xfrm>
            <a:custGeom>
              <a:avLst/>
              <a:gdLst>
                <a:gd name="connsiteX0" fmla="*/ 7784467 w 7791856"/>
                <a:gd name="connsiteY0" fmla="*/ 1458436 h 1458436"/>
                <a:gd name="connsiteX1" fmla="*/ 7783166 w 7791856"/>
                <a:gd name="connsiteY1" fmla="*/ 1458318 h 1458436"/>
                <a:gd name="connsiteX2" fmla="*/ 4816813 w 7791856"/>
                <a:gd name="connsiteY2" fmla="*/ 663108 h 1458436"/>
                <a:gd name="connsiteX3" fmla="*/ 4280898 w 7791856"/>
                <a:gd name="connsiteY3" fmla="*/ 471970 h 1458436"/>
                <a:gd name="connsiteX4" fmla="*/ 2316466 w 7791856"/>
                <a:gd name="connsiteY4" fmla="*/ 21803 h 1458436"/>
                <a:gd name="connsiteX5" fmla="*/ 1192616 w 7791856"/>
                <a:gd name="connsiteY5" fmla="*/ 748655 h 1458436"/>
                <a:gd name="connsiteX6" fmla="*/ 7596 w 7791856"/>
                <a:gd name="connsiteY6" fmla="*/ 1458436 h 1458436"/>
                <a:gd name="connsiteX7" fmla="*/ 7394 w 7791856"/>
                <a:gd name="connsiteY7" fmla="*/ 1458436 h 1458436"/>
                <a:gd name="connsiteX8" fmla="*/ 0 w 7791856"/>
                <a:gd name="connsiteY8" fmla="*/ 1451043 h 1458436"/>
                <a:gd name="connsiteX9" fmla="*/ 7394 w 7791856"/>
                <a:gd name="connsiteY9" fmla="*/ 1443649 h 1458436"/>
                <a:gd name="connsiteX10" fmla="*/ 7394 w 7791856"/>
                <a:gd name="connsiteY10" fmla="*/ 1443649 h 1458436"/>
                <a:gd name="connsiteX11" fmla="*/ 7596 w 7791856"/>
                <a:gd name="connsiteY11" fmla="*/ 1443649 h 1458436"/>
                <a:gd name="connsiteX12" fmla="*/ 1181638 w 7791856"/>
                <a:gd name="connsiteY12" fmla="*/ 738718 h 1458436"/>
                <a:gd name="connsiteX13" fmla="*/ 2315135 w 7791856"/>
                <a:gd name="connsiteY13" fmla="*/ 7075 h 1458436"/>
                <a:gd name="connsiteX14" fmla="*/ 4286038 w 7791856"/>
                <a:gd name="connsiteY14" fmla="*/ 458112 h 1458436"/>
                <a:gd name="connsiteX15" fmla="*/ 4821379 w 7791856"/>
                <a:gd name="connsiteY15" fmla="*/ 649013 h 1458436"/>
                <a:gd name="connsiteX16" fmla="*/ 7785709 w 7791856"/>
                <a:gd name="connsiteY16" fmla="*/ 1443761 h 1458436"/>
                <a:gd name="connsiteX17" fmla="*/ 7791743 w 7791856"/>
                <a:gd name="connsiteY17" fmla="*/ 1452314 h 1458436"/>
                <a:gd name="connsiteX18" fmla="*/ 7784467 w 7791856"/>
                <a:gd name="connsiteY18" fmla="*/ 1458436 h 145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1856" h="1458436">
                  <a:moveTo>
                    <a:pt x="7784467" y="1458436"/>
                  </a:moveTo>
                  <a:cubicBezTo>
                    <a:pt x="7784053" y="1458436"/>
                    <a:pt x="7783639" y="1458407"/>
                    <a:pt x="7783166" y="1458318"/>
                  </a:cubicBezTo>
                  <a:cubicBezTo>
                    <a:pt x="6760430" y="1281074"/>
                    <a:pt x="5796405" y="981002"/>
                    <a:pt x="4816813" y="663108"/>
                  </a:cubicBezTo>
                  <a:cubicBezTo>
                    <a:pt x="4651587" y="609473"/>
                    <a:pt x="4471539" y="542676"/>
                    <a:pt x="4280898" y="471970"/>
                  </a:cubicBezTo>
                  <a:cubicBezTo>
                    <a:pt x="3643260" y="235465"/>
                    <a:pt x="2920573" y="-32607"/>
                    <a:pt x="2316466" y="21803"/>
                  </a:cubicBezTo>
                  <a:cubicBezTo>
                    <a:pt x="1808706" y="67549"/>
                    <a:pt x="1495491" y="413804"/>
                    <a:pt x="1192616" y="748655"/>
                  </a:cubicBezTo>
                  <a:cubicBezTo>
                    <a:pt x="876976" y="1097566"/>
                    <a:pt x="550531" y="1458436"/>
                    <a:pt x="7596" y="1458436"/>
                  </a:cubicBezTo>
                  <a:cubicBezTo>
                    <a:pt x="7480" y="1458436"/>
                    <a:pt x="7480" y="1458436"/>
                    <a:pt x="7394" y="1458436"/>
                  </a:cubicBezTo>
                  <a:cubicBezTo>
                    <a:pt x="3321" y="1458436"/>
                    <a:pt x="0" y="1455112"/>
                    <a:pt x="0" y="1451043"/>
                  </a:cubicBezTo>
                  <a:cubicBezTo>
                    <a:pt x="0" y="1446967"/>
                    <a:pt x="3321" y="1443649"/>
                    <a:pt x="7394" y="1443649"/>
                  </a:cubicBezTo>
                  <a:lnTo>
                    <a:pt x="7394" y="1443649"/>
                  </a:lnTo>
                  <a:cubicBezTo>
                    <a:pt x="7451" y="1443649"/>
                    <a:pt x="7538" y="1443649"/>
                    <a:pt x="7596" y="1443649"/>
                  </a:cubicBezTo>
                  <a:cubicBezTo>
                    <a:pt x="544033" y="1443649"/>
                    <a:pt x="853725" y="1101233"/>
                    <a:pt x="1181638" y="738718"/>
                  </a:cubicBezTo>
                  <a:cubicBezTo>
                    <a:pt x="1486454" y="401761"/>
                    <a:pt x="1801602" y="53341"/>
                    <a:pt x="2315135" y="7075"/>
                  </a:cubicBezTo>
                  <a:cubicBezTo>
                    <a:pt x="2922708" y="-47193"/>
                    <a:pt x="3646927" y="221057"/>
                    <a:pt x="4286038" y="458112"/>
                  </a:cubicBezTo>
                  <a:cubicBezTo>
                    <a:pt x="4476538" y="528753"/>
                    <a:pt x="4656437" y="595496"/>
                    <a:pt x="4821379" y="649013"/>
                  </a:cubicBezTo>
                  <a:cubicBezTo>
                    <a:pt x="5800445" y="966794"/>
                    <a:pt x="6763861" y="1266665"/>
                    <a:pt x="7785709" y="1443761"/>
                  </a:cubicBezTo>
                  <a:cubicBezTo>
                    <a:pt x="7789791" y="1444453"/>
                    <a:pt x="7792452" y="1448268"/>
                    <a:pt x="7791743" y="1452314"/>
                  </a:cubicBezTo>
                  <a:cubicBezTo>
                    <a:pt x="7791092" y="1455893"/>
                    <a:pt x="7787957" y="1458436"/>
                    <a:pt x="7784467" y="145843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2F6BDFCD-9638-4A8E-A3AB-797C6A882017}"/>
                </a:ext>
              </a:extLst>
            </p:cNvPr>
            <p:cNvSpPr/>
            <p:nvPr/>
          </p:nvSpPr>
          <p:spPr>
            <a:xfrm>
              <a:off x="7093704" y="1532663"/>
              <a:ext cx="7791880" cy="1258283"/>
            </a:xfrm>
            <a:custGeom>
              <a:avLst/>
              <a:gdLst>
                <a:gd name="connsiteX0" fmla="*/ 14470 w 7791880"/>
                <a:gd name="connsiteY0" fmla="*/ 1258278 h 1258283"/>
                <a:gd name="connsiteX1" fmla="*/ 7365 w 7791880"/>
                <a:gd name="connsiteY1" fmla="*/ 1258249 h 1258283"/>
                <a:gd name="connsiteX2" fmla="*/ 0 w 7791880"/>
                <a:gd name="connsiteY2" fmla="*/ 1250831 h 1258283"/>
                <a:gd name="connsiteX3" fmla="*/ 7394 w 7791880"/>
                <a:gd name="connsiteY3" fmla="*/ 1243461 h 1258283"/>
                <a:gd name="connsiteX4" fmla="*/ 7423 w 7791880"/>
                <a:gd name="connsiteY4" fmla="*/ 1243461 h 1258283"/>
                <a:gd name="connsiteX5" fmla="*/ 14441 w 7791880"/>
                <a:gd name="connsiteY5" fmla="*/ 1243491 h 1258283"/>
                <a:gd name="connsiteX6" fmla="*/ 1274696 w 7791880"/>
                <a:gd name="connsiteY6" fmla="*/ 633730 h 1258283"/>
                <a:gd name="connsiteX7" fmla="*/ 2492261 w 7791880"/>
                <a:gd name="connsiteY7" fmla="*/ 8306 h 1258283"/>
                <a:gd name="connsiteX8" fmla="*/ 5690004 w 7791880"/>
                <a:gd name="connsiteY8" fmla="*/ 667516 h 1258283"/>
                <a:gd name="connsiteX9" fmla="*/ 7785532 w 7791880"/>
                <a:gd name="connsiteY9" fmla="*/ 1243550 h 1258283"/>
                <a:gd name="connsiteX10" fmla="*/ 7791802 w 7791880"/>
                <a:gd name="connsiteY10" fmla="*/ 1251985 h 1258283"/>
                <a:gd name="connsiteX11" fmla="*/ 7783344 w 7791880"/>
                <a:gd name="connsiteY11" fmla="*/ 1258166 h 1258283"/>
                <a:gd name="connsiteX12" fmla="*/ 5685354 w 7791880"/>
                <a:gd name="connsiteY12" fmla="*/ 681551 h 1258283"/>
                <a:gd name="connsiteX13" fmla="*/ 2493302 w 7791880"/>
                <a:gd name="connsiteY13" fmla="*/ 23034 h 1258283"/>
                <a:gd name="connsiteX14" fmla="*/ 1284113 w 7791880"/>
                <a:gd name="connsiteY14" fmla="*/ 645134 h 1258283"/>
                <a:gd name="connsiteX15" fmla="*/ 14470 w 7791880"/>
                <a:gd name="connsiteY15" fmla="*/ 1258278 h 125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0" h="1258283">
                  <a:moveTo>
                    <a:pt x="14470" y="1258278"/>
                  </a:moveTo>
                  <a:cubicBezTo>
                    <a:pt x="12073" y="1258278"/>
                    <a:pt x="9762" y="1258249"/>
                    <a:pt x="7365" y="1258249"/>
                  </a:cubicBezTo>
                  <a:cubicBezTo>
                    <a:pt x="3264" y="1258225"/>
                    <a:pt x="-29" y="1254901"/>
                    <a:pt x="0" y="1250831"/>
                  </a:cubicBezTo>
                  <a:cubicBezTo>
                    <a:pt x="29" y="1246756"/>
                    <a:pt x="3321" y="1243461"/>
                    <a:pt x="7394" y="1243461"/>
                  </a:cubicBezTo>
                  <a:lnTo>
                    <a:pt x="7423" y="1243461"/>
                  </a:lnTo>
                  <a:cubicBezTo>
                    <a:pt x="9762" y="1243461"/>
                    <a:pt x="12130" y="1243491"/>
                    <a:pt x="14441" y="1243491"/>
                  </a:cubicBezTo>
                  <a:cubicBezTo>
                    <a:pt x="537881" y="1243491"/>
                    <a:pt x="912383" y="933541"/>
                    <a:pt x="1274696" y="633730"/>
                  </a:cubicBezTo>
                  <a:cubicBezTo>
                    <a:pt x="1625742" y="343240"/>
                    <a:pt x="1988748" y="42849"/>
                    <a:pt x="2492261" y="8306"/>
                  </a:cubicBezTo>
                  <a:cubicBezTo>
                    <a:pt x="3493023" y="-60430"/>
                    <a:pt x="4609823" y="309656"/>
                    <a:pt x="5690004" y="667516"/>
                  </a:cubicBezTo>
                  <a:cubicBezTo>
                    <a:pt x="6428075" y="912053"/>
                    <a:pt x="7125258" y="1143045"/>
                    <a:pt x="7785532" y="1243550"/>
                  </a:cubicBezTo>
                  <a:cubicBezTo>
                    <a:pt x="7789613" y="1244160"/>
                    <a:pt x="7792394" y="1247939"/>
                    <a:pt x="7791802" y="1251985"/>
                  </a:cubicBezTo>
                  <a:cubicBezTo>
                    <a:pt x="7791151" y="1255971"/>
                    <a:pt x="7787425" y="1258917"/>
                    <a:pt x="7783344" y="1258166"/>
                  </a:cubicBezTo>
                  <a:cubicBezTo>
                    <a:pt x="7121828" y="1157454"/>
                    <a:pt x="6424053" y="926290"/>
                    <a:pt x="5685354" y="681551"/>
                  </a:cubicBezTo>
                  <a:cubicBezTo>
                    <a:pt x="4606587" y="324153"/>
                    <a:pt x="3491000" y="-45442"/>
                    <a:pt x="2493302" y="23034"/>
                  </a:cubicBezTo>
                  <a:cubicBezTo>
                    <a:pt x="1994527" y="57293"/>
                    <a:pt x="1633367" y="356122"/>
                    <a:pt x="1284113" y="645134"/>
                  </a:cubicBezTo>
                  <a:cubicBezTo>
                    <a:pt x="919835" y="946566"/>
                    <a:pt x="543109" y="1258278"/>
                    <a:pt x="14470" y="12582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6821FFE3-4CA7-4482-A86E-ECC386CB2E39}"/>
                </a:ext>
              </a:extLst>
            </p:cNvPr>
            <p:cNvSpPr/>
            <p:nvPr/>
          </p:nvSpPr>
          <p:spPr>
            <a:xfrm>
              <a:off x="7093703" y="1464177"/>
              <a:ext cx="7791865" cy="1027786"/>
            </a:xfrm>
            <a:custGeom>
              <a:avLst/>
              <a:gdLst>
                <a:gd name="connsiteX0" fmla="*/ 28362 w 7791865"/>
                <a:gd name="connsiteY0" fmla="*/ 1027787 h 1027786"/>
                <a:gd name="connsiteX1" fmla="*/ 7308 w 7791865"/>
                <a:gd name="connsiteY1" fmla="*/ 1027645 h 1027786"/>
                <a:gd name="connsiteX2" fmla="*/ 1 w 7791865"/>
                <a:gd name="connsiteY2" fmla="*/ 1020163 h 1027786"/>
                <a:gd name="connsiteX3" fmla="*/ 7394 w 7791865"/>
                <a:gd name="connsiteY3" fmla="*/ 1012858 h 1027786"/>
                <a:gd name="connsiteX4" fmla="*/ 7481 w 7791865"/>
                <a:gd name="connsiteY4" fmla="*/ 1012858 h 1027786"/>
                <a:gd name="connsiteX5" fmla="*/ 28304 w 7791865"/>
                <a:gd name="connsiteY5" fmla="*/ 1013000 h 1027786"/>
                <a:gd name="connsiteX6" fmla="*/ 1397903 w 7791865"/>
                <a:gd name="connsiteY6" fmla="*/ 515526 h 1027786"/>
                <a:gd name="connsiteX7" fmla="*/ 2695934 w 7791865"/>
                <a:gd name="connsiteY7" fmla="*/ 9470 h 1027786"/>
                <a:gd name="connsiteX8" fmla="*/ 5754671 w 7791865"/>
                <a:gd name="connsiteY8" fmla="*/ 538109 h 1027786"/>
                <a:gd name="connsiteX9" fmla="*/ 7785414 w 7791865"/>
                <a:gd name="connsiteY9" fmla="*/ 1012917 h 1027786"/>
                <a:gd name="connsiteX10" fmla="*/ 7791802 w 7791865"/>
                <a:gd name="connsiteY10" fmla="*/ 1021174 h 1027786"/>
                <a:gd name="connsiteX11" fmla="*/ 7783522 w 7791865"/>
                <a:gd name="connsiteY11" fmla="*/ 1027586 h 1027786"/>
                <a:gd name="connsiteX12" fmla="*/ 5750596 w 7791865"/>
                <a:gd name="connsiteY12" fmla="*/ 552352 h 1027786"/>
                <a:gd name="connsiteX13" fmla="*/ 2696974 w 7791865"/>
                <a:gd name="connsiteY13" fmla="*/ 24203 h 1027786"/>
                <a:gd name="connsiteX14" fmla="*/ 1405385 w 7791865"/>
                <a:gd name="connsiteY14" fmla="*/ 528290 h 1027786"/>
                <a:gd name="connsiteX15" fmla="*/ 28362 w 7791865"/>
                <a:gd name="connsiteY15" fmla="*/ 1027787 h 102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5" h="1027786">
                  <a:moveTo>
                    <a:pt x="28362" y="1027787"/>
                  </a:moveTo>
                  <a:cubicBezTo>
                    <a:pt x="21344" y="1027787"/>
                    <a:pt x="14355" y="1027734"/>
                    <a:pt x="7308" y="1027645"/>
                  </a:cubicBezTo>
                  <a:cubicBezTo>
                    <a:pt x="3207" y="1027586"/>
                    <a:pt x="-57" y="1024238"/>
                    <a:pt x="1" y="1020163"/>
                  </a:cubicBezTo>
                  <a:cubicBezTo>
                    <a:pt x="59" y="1016093"/>
                    <a:pt x="3351" y="1012858"/>
                    <a:pt x="7394" y="1012858"/>
                  </a:cubicBezTo>
                  <a:lnTo>
                    <a:pt x="7481" y="1012858"/>
                  </a:lnTo>
                  <a:cubicBezTo>
                    <a:pt x="14412" y="1012946"/>
                    <a:pt x="21402" y="1013000"/>
                    <a:pt x="28304" y="1013000"/>
                  </a:cubicBezTo>
                  <a:cubicBezTo>
                    <a:pt x="547326" y="1013000"/>
                    <a:pt x="979617" y="760176"/>
                    <a:pt x="1397903" y="515526"/>
                  </a:cubicBezTo>
                  <a:cubicBezTo>
                    <a:pt x="1794872" y="283380"/>
                    <a:pt x="2205362" y="43320"/>
                    <a:pt x="2695934" y="9470"/>
                  </a:cubicBezTo>
                  <a:cubicBezTo>
                    <a:pt x="3665791" y="-57794"/>
                    <a:pt x="4727570" y="245289"/>
                    <a:pt x="5754671" y="538109"/>
                  </a:cubicBezTo>
                  <a:cubicBezTo>
                    <a:pt x="6465872" y="740917"/>
                    <a:pt x="7137680" y="932422"/>
                    <a:pt x="7785414" y="1012917"/>
                  </a:cubicBezTo>
                  <a:cubicBezTo>
                    <a:pt x="7789437" y="1013408"/>
                    <a:pt x="7792335" y="1017105"/>
                    <a:pt x="7791802" y="1021174"/>
                  </a:cubicBezTo>
                  <a:cubicBezTo>
                    <a:pt x="7791270" y="1025190"/>
                    <a:pt x="7788431" y="1027994"/>
                    <a:pt x="7783522" y="1027586"/>
                  </a:cubicBezTo>
                  <a:cubicBezTo>
                    <a:pt x="7134782" y="946949"/>
                    <a:pt x="6431093" y="746341"/>
                    <a:pt x="5750596" y="552352"/>
                  </a:cubicBezTo>
                  <a:cubicBezTo>
                    <a:pt x="4724743" y="259839"/>
                    <a:pt x="3663910" y="-42256"/>
                    <a:pt x="2696974" y="24203"/>
                  </a:cubicBezTo>
                  <a:cubicBezTo>
                    <a:pt x="2209810" y="57847"/>
                    <a:pt x="1800882" y="297014"/>
                    <a:pt x="1405385" y="528290"/>
                  </a:cubicBezTo>
                  <a:cubicBezTo>
                    <a:pt x="985426" y="773898"/>
                    <a:pt x="551283" y="1027787"/>
                    <a:pt x="28362" y="10277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143D7906-105F-41B9-8F99-9F437F85D206}"/>
                </a:ext>
              </a:extLst>
            </p:cNvPr>
            <p:cNvSpPr/>
            <p:nvPr/>
          </p:nvSpPr>
          <p:spPr>
            <a:xfrm>
              <a:off x="7093702" y="1419680"/>
              <a:ext cx="7791841" cy="773512"/>
            </a:xfrm>
            <a:custGeom>
              <a:avLst/>
              <a:gdLst>
                <a:gd name="connsiteX0" fmla="*/ 53403 w 7791841"/>
                <a:gd name="connsiteY0" fmla="*/ 773513 h 773512"/>
                <a:gd name="connsiteX1" fmla="*/ 7222 w 7791841"/>
                <a:gd name="connsiteY1" fmla="*/ 773022 h 773512"/>
                <a:gd name="connsiteX2" fmla="*/ 2 w 7791841"/>
                <a:gd name="connsiteY2" fmla="*/ 765451 h 773512"/>
                <a:gd name="connsiteX3" fmla="*/ 7569 w 7791841"/>
                <a:gd name="connsiteY3" fmla="*/ 758235 h 773512"/>
                <a:gd name="connsiteX4" fmla="*/ 53345 w 7791841"/>
                <a:gd name="connsiteY4" fmla="*/ 758726 h 773512"/>
                <a:gd name="connsiteX5" fmla="*/ 1519407 w 7791841"/>
                <a:gd name="connsiteY5" fmla="*/ 383500 h 773512"/>
                <a:gd name="connsiteX6" fmla="*/ 2915807 w 7791841"/>
                <a:gd name="connsiteY6" fmla="*/ 4814 h 773512"/>
                <a:gd name="connsiteX7" fmla="*/ 5778355 w 7791841"/>
                <a:gd name="connsiteY7" fmla="*/ 396181 h 773512"/>
                <a:gd name="connsiteX8" fmla="*/ 7785179 w 7791841"/>
                <a:gd name="connsiteY8" fmla="*/ 758265 h 773512"/>
                <a:gd name="connsiteX9" fmla="*/ 7791803 w 7791841"/>
                <a:gd name="connsiteY9" fmla="*/ 766291 h 773512"/>
                <a:gd name="connsiteX10" fmla="*/ 7783759 w 7791841"/>
                <a:gd name="connsiteY10" fmla="*/ 772992 h 773512"/>
                <a:gd name="connsiteX11" fmla="*/ 5775120 w 7791841"/>
                <a:gd name="connsiteY11" fmla="*/ 410619 h 773512"/>
                <a:gd name="connsiteX12" fmla="*/ 2916440 w 7791841"/>
                <a:gd name="connsiteY12" fmla="*/ 19601 h 773512"/>
                <a:gd name="connsiteX13" fmla="*/ 1524866 w 7791841"/>
                <a:gd name="connsiteY13" fmla="*/ 397222 h 773512"/>
                <a:gd name="connsiteX14" fmla="*/ 53403 w 7791841"/>
                <a:gd name="connsiteY14" fmla="*/ 773513 h 7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41" h="773512">
                  <a:moveTo>
                    <a:pt x="53403" y="773513"/>
                  </a:moveTo>
                  <a:cubicBezTo>
                    <a:pt x="38009" y="773513"/>
                    <a:pt x="22702" y="773336"/>
                    <a:pt x="7222" y="773022"/>
                  </a:cubicBezTo>
                  <a:cubicBezTo>
                    <a:pt x="3150" y="772933"/>
                    <a:pt x="-85" y="769556"/>
                    <a:pt x="2" y="765451"/>
                  </a:cubicBezTo>
                  <a:cubicBezTo>
                    <a:pt x="117" y="761382"/>
                    <a:pt x="3352" y="757744"/>
                    <a:pt x="7569" y="758235"/>
                  </a:cubicBezTo>
                  <a:cubicBezTo>
                    <a:pt x="22818" y="758548"/>
                    <a:pt x="38154" y="758726"/>
                    <a:pt x="53345" y="758726"/>
                  </a:cubicBezTo>
                  <a:cubicBezTo>
                    <a:pt x="574851" y="758726"/>
                    <a:pt x="1054766" y="568049"/>
                    <a:pt x="1519407" y="383500"/>
                  </a:cubicBezTo>
                  <a:cubicBezTo>
                    <a:pt x="1961636" y="207817"/>
                    <a:pt x="2418907" y="26155"/>
                    <a:pt x="2915807" y="4814"/>
                  </a:cubicBezTo>
                  <a:cubicBezTo>
                    <a:pt x="3851293" y="-35448"/>
                    <a:pt x="4831170" y="183992"/>
                    <a:pt x="5778355" y="396181"/>
                  </a:cubicBezTo>
                  <a:cubicBezTo>
                    <a:pt x="6441977" y="544863"/>
                    <a:pt x="7128158" y="698566"/>
                    <a:pt x="7785179" y="758265"/>
                  </a:cubicBezTo>
                  <a:cubicBezTo>
                    <a:pt x="7789201" y="758637"/>
                    <a:pt x="7792217" y="762222"/>
                    <a:pt x="7791803" y="766291"/>
                  </a:cubicBezTo>
                  <a:cubicBezTo>
                    <a:pt x="7791449" y="770366"/>
                    <a:pt x="7787722" y="773365"/>
                    <a:pt x="7783759" y="772992"/>
                  </a:cubicBezTo>
                  <a:cubicBezTo>
                    <a:pt x="7125910" y="713205"/>
                    <a:pt x="6439197" y="559390"/>
                    <a:pt x="5775120" y="410619"/>
                  </a:cubicBezTo>
                  <a:cubicBezTo>
                    <a:pt x="4828946" y="198631"/>
                    <a:pt x="3850660" y="-20632"/>
                    <a:pt x="2916440" y="19601"/>
                  </a:cubicBezTo>
                  <a:cubicBezTo>
                    <a:pt x="2422054" y="40829"/>
                    <a:pt x="1965966" y="222001"/>
                    <a:pt x="1524866" y="397222"/>
                  </a:cubicBezTo>
                  <a:cubicBezTo>
                    <a:pt x="1058984" y="582292"/>
                    <a:pt x="577623" y="773513"/>
                    <a:pt x="53403" y="7735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B76BD65C-F32D-4794-B0BF-8EC353734386}"/>
                </a:ext>
              </a:extLst>
            </p:cNvPr>
            <p:cNvSpPr/>
            <p:nvPr/>
          </p:nvSpPr>
          <p:spPr>
            <a:xfrm>
              <a:off x="7093714" y="1379729"/>
              <a:ext cx="7791863" cy="513847"/>
            </a:xfrm>
            <a:custGeom>
              <a:avLst/>
              <a:gdLst>
                <a:gd name="connsiteX0" fmla="*/ 7383 w 7791863"/>
                <a:gd name="connsiteY0" fmla="*/ 513848 h 513847"/>
                <a:gd name="connsiteX1" fmla="*/ 19 w 7791863"/>
                <a:gd name="connsiteY1" fmla="*/ 506951 h 513847"/>
                <a:gd name="connsiteX2" fmla="*/ 6892 w 7791863"/>
                <a:gd name="connsiteY2" fmla="*/ 499090 h 513847"/>
                <a:gd name="connsiteX3" fmla="*/ 1475034 w 7791863"/>
                <a:gd name="connsiteY3" fmla="*/ 254299 h 513847"/>
                <a:gd name="connsiteX4" fmla="*/ 3140979 w 7791863"/>
                <a:gd name="connsiteY4" fmla="*/ 1705 h 513847"/>
                <a:gd name="connsiteX5" fmla="*/ 5785737 w 7791863"/>
                <a:gd name="connsiteY5" fmla="*/ 256523 h 513847"/>
                <a:gd name="connsiteX6" fmla="*/ 7784871 w 7791863"/>
                <a:gd name="connsiteY6" fmla="*/ 499061 h 513847"/>
                <a:gd name="connsiteX7" fmla="*/ 7791851 w 7791863"/>
                <a:gd name="connsiteY7" fmla="*/ 506862 h 513847"/>
                <a:gd name="connsiteX8" fmla="*/ 7784043 w 7791863"/>
                <a:gd name="connsiteY8" fmla="*/ 513848 h 513847"/>
                <a:gd name="connsiteX9" fmla="*/ 5783483 w 7791863"/>
                <a:gd name="connsiteY9" fmla="*/ 271132 h 513847"/>
                <a:gd name="connsiteX10" fmla="*/ 3141269 w 7791863"/>
                <a:gd name="connsiteY10" fmla="*/ 16492 h 513847"/>
                <a:gd name="connsiteX11" fmla="*/ 1478180 w 7791863"/>
                <a:gd name="connsiteY11" fmla="*/ 268737 h 513847"/>
                <a:gd name="connsiteX12" fmla="*/ 7874 w 7791863"/>
                <a:gd name="connsiteY12" fmla="*/ 513824 h 513847"/>
                <a:gd name="connsiteX13" fmla="*/ 7383 w 7791863"/>
                <a:gd name="connsiteY13" fmla="*/ 513848 h 5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3" h="513847">
                  <a:moveTo>
                    <a:pt x="7383" y="513848"/>
                  </a:moveTo>
                  <a:cubicBezTo>
                    <a:pt x="3513" y="513848"/>
                    <a:pt x="250" y="510849"/>
                    <a:pt x="19" y="506951"/>
                  </a:cubicBezTo>
                  <a:cubicBezTo>
                    <a:pt x="-270" y="502876"/>
                    <a:pt x="2820" y="499351"/>
                    <a:pt x="6892" y="499090"/>
                  </a:cubicBezTo>
                  <a:cubicBezTo>
                    <a:pt x="507517" y="466600"/>
                    <a:pt x="999362" y="358672"/>
                    <a:pt x="1475034" y="254299"/>
                  </a:cubicBezTo>
                  <a:cubicBezTo>
                    <a:pt x="2013870" y="136055"/>
                    <a:pt x="2571043" y="13777"/>
                    <a:pt x="3140979" y="1705"/>
                  </a:cubicBezTo>
                  <a:cubicBezTo>
                    <a:pt x="4020783" y="-17039"/>
                    <a:pt x="4918148" y="122049"/>
                    <a:pt x="5785737" y="256523"/>
                  </a:cubicBezTo>
                  <a:cubicBezTo>
                    <a:pt x="6441728" y="358151"/>
                    <a:pt x="7120043" y="463282"/>
                    <a:pt x="7784871" y="499061"/>
                  </a:cubicBezTo>
                  <a:cubicBezTo>
                    <a:pt x="7788893" y="499297"/>
                    <a:pt x="7792087" y="502787"/>
                    <a:pt x="7791851" y="506862"/>
                  </a:cubicBezTo>
                  <a:cubicBezTo>
                    <a:pt x="7791614" y="510902"/>
                    <a:pt x="7788243" y="513676"/>
                    <a:pt x="7784043" y="513848"/>
                  </a:cubicBezTo>
                  <a:cubicBezTo>
                    <a:pt x="7118564" y="478010"/>
                    <a:pt x="6439836" y="372826"/>
                    <a:pt x="5783483" y="271132"/>
                  </a:cubicBezTo>
                  <a:cubicBezTo>
                    <a:pt x="4916532" y="136777"/>
                    <a:pt x="4020552" y="-1992"/>
                    <a:pt x="3141269" y="16492"/>
                  </a:cubicBezTo>
                  <a:cubicBezTo>
                    <a:pt x="2572805" y="28535"/>
                    <a:pt x="2016349" y="150641"/>
                    <a:pt x="1478180" y="268737"/>
                  </a:cubicBezTo>
                  <a:cubicBezTo>
                    <a:pt x="1002018" y="373228"/>
                    <a:pt x="509596" y="481275"/>
                    <a:pt x="7874" y="513824"/>
                  </a:cubicBezTo>
                  <a:cubicBezTo>
                    <a:pt x="7701" y="513848"/>
                    <a:pt x="7528" y="513848"/>
                    <a:pt x="7383" y="5138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06F698B7-052A-45A6-BA0A-17853F769059}"/>
                </a:ext>
              </a:extLst>
            </p:cNvPr>
            <p:cNvSpPr/>
            <p:nvPr/>
          </p:nvSpPr>
          <p:spPr>
            <a:xfrm>
              <a:off x="7093703" y="1332083"/>
              <a:ext cx="7791862" cy="262374"/>
            </a:xfrm>
            <a:custGeom>
              <a:avLst/>
              <a:gdLst>
                <a:gd name="connsiteX0" fmla="*/ 7394 w 7791862"/>
                <a:gd name="connsiteY0" fmla="*/ 262375 h 262374"/>
                <a:gd name="connsiteX1" fmla="*/ 1 w 7791862"/>
                <a:gd name="connsiteY1" fmla="*/ 255099 h 262374"/>
                <a:gd name="connsiteX2" fmla="*/ 7279 w 7791862"/>
                <a:gd name="connsiteY2" fmla="*/ 247588 h 262374"/>
                <a:gd name="connsiteX3" fmla="*/ 1631723 w 7791862"/>
                <a:gd name="connsiteY3" fmla="*/ 124500 h 262374"/>
                <a:gd name="connsiteX4" fmla="*/ 3360803 w 7791862"/>
                <a:gd name="connsiteY4" fmla="*/ 223 h 262374"/>
                <a:gd name="connsiteX5" fmla="*/ 5727410 w 7791862"/>
                <a:gd name="connsiteY5" fmla="*/ 124671 h 262374"/>
                <a:gd name="connsiteX6" fmla="*/ 7784587 w 7791862"/>
                <a:gd name="connsiteY6" fmla="*/ 247588 h 262374"/>
                <a:gd name="connsiteX7" fmla="*/ 7791862 w 7791862"/>
                <a:gd name="connsiteY7" fmla="*/ 255099 h 262374"/>
                <a:gd name="connsiteX8" fmla="*/ 7784468 w 7791862"/>
                <a:gd name="connsiteY8" fmla="*/ 262375 h 262374"/>
                <a:gd name="connsiteX9" fmla="*/ 7784350 w 7791862"/>
                <a:gd name="connsiteY9" fmla="*/ 262375 h 262374"/>
                <a:gd name="connsiteX10" fmla="*/ 5726221 w 7791862"/>
                <a:gd name="connsiteY10" fmla="*/ 139429 h 262374"/>
                <a:gd name="connsiteX11" fmla="*/ 3439997 w 7791862"/>
                <a:gd name="connsiteY11" fmla="*/ 14779 h 262374"/>
                <a:gd name="connsiteX12" fmla="*/ 3360863 w 7791862"/>
                <a:gd name="connsiteY12" fmla="*/ 15010 h 262374"/>
                <a:gd name="connsiteX13" fmla="*/ 1633255 w 7791862"/>
                <a:gd name="connsiteY13" fmla="*/ 139198 h 262374"/>
                <a:gd name="connsiteX14" fmla="*/ 7510 w 7791862"/>
                <a:gd name="connsiteY14" fmla="*/ 262375 h 262374"/>
                <a:gd name="connsiteX15" fmla="*/ 7394 w 7791862"/>
                <a:gd name="connsiteY15" fmla="*/ 262375 h 2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2" h="262374">
                  <a:moveTo>
                    <a:pt x="7394" y="262375"/>
                  </a:moveTo>
                  <a:cubicBezTo>
                    <a:pt x="3380" y="262375"/>
                    <a:pt x="59" y="259139"/>
                    <a:pt x="1" y="255099"/>
                  </a:cubicBezTo>
                  <a:cubicBezTo>
                    <a:pt x="-57" y="251024"/>
                    <a:pt x="3178" y="247676"/>
                    <a:pt x="7279" y="247588"/>
                  </a:cubicBezTo>
                  <a:cubicBezTo>
                    <a:pt x="552727" y="238088"/>
                    <a:pt x="1101268" y="180354"/>
                    <a:pt x="1631723" y="124500"/>
                  </a:cubicBezTo>
                  <a:cubicBezTo>
                    <a:pt x="2196147" y="65061"/>
                    <a:pt x="2779806" y="3630"/>
                    <a:pt x="3360803" y="223"/>
                  </a:cubicBezTo>
                  <a:cubicBezTo>
                    <a:pt x="4151163" y="-4314"/>
                    <a:pt x="4952813" y="61217"/>
                    <a:pt x="5727410" y="124671"/>
                  </a:cubicBezTo>
                  <a:cubicBezTo>
                    <a:pt x="6400868" y="179833"/>
                    <a:pt x="7097281" y="236876"/>
                    <a:pt x="7784587" y="247588"/>
                  </a:cubicBezTo>
                  <a:cubicBezTo>
                    <a:pt x="7788668" y="247647"/>
                    <a:pt x="7791921" y="251024"/>
                    <a:pt x="7791862" y="255099"/>
                  </a:cubicBezTo>
                  <a:cubicBezTo>
                    <a:pt x="7791802" y="259139"/>
                    <a:pt x="7788490" y="262375"/>
                    <a:pt x="7784468" y="262375"/>
                  </a:cubicBezTo>
                  <a:cubicBezTo>
                    <a:pt x="7784409" y="262375"/>
                    <a:pt x="7784409" y="262375"/>
                    <a:pt x="7784350" y="262375"/>
                  </a:cubicBezTo>
                  <a:cubicBezTo>
                    <a:pt x="7096572" y="251663"/>
                    <a:pt x="6399921" y="194591"/>
                    <a:pt x="5726221" y="139429"/>
                  </a:cubicBezTo>
                  <a:cubicBezTo>
                    <a:pt x="4977798" y="78115"/>
                    <a:pt x="4204651" y="14779"/>
                    <a:pt x="3439997" y="14779"/>
                  </a:cubicBezTo>
                  <a:cubicBezTo>
                    <a:pt x="3413599" y="14779"/>
                    <a:pt x="3387261" y="14868"/>
                    <a:pt x="3360863" y="15010"/>
                  </a:cubicBezTo>
                  <a:cubicBezTo>
                    <a:pt x="2780640" y="18387"/>
                    <a:pt x="2197330" y="79819"/>
                    <a:pt x="1633255" y="139198"/>
                  </a:cubicBezTo>
                  <a:cubicBezTo>
                    <a:pt x="1102480" y="195081"/>
                    <a:pt x="553651" y="252875"/>
                    <a:pt x="7510" y="262375"/>
                  </a:cubicBezTo>
                  <a:cubicBezTo>
                    <a:pt x="7481" y="262375"/>
                    <a:pt x="7423" y="262375"/>
                    <a:pt x="7394" y="26237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4896B47B-B544-4C2F-9B99-BF0C334E7518}"/>
                </a:ext>
              </a:extLst>
            </p:cNvPr>
            <p:cNvSpPr/>
            <p:nvPr/>
          </p:nvSpPr>
          <p:spPr>
            <a:xfrm>
              <a:off x="7093702" y="1280550"/>
              <a:ext cx="7791863" cy="56001"/>
            </a:xfrm>
            <a:custGeom>
              <a:avLst/>
              <a:gdLst>
                <a:gd name="connsiteX0" fmla="*/ 3852393 w 7791863"/>
                <a:gd name="connsiteY0" fmla="*/ 56002 h 56001"/>
                <a:gd name="connsiteX1" fmla="*/ 7222 w 7791863"/>
                <a:gd name="connsiteY1" fmla="*/ 14787 h 56001"/>
                <a:gd name="connsiteX2" fmla="*/ 2 w 7791863"/>
                <a:gd name="connsiteY2" fmla="*/ 7222 h 56001"/>
                <a:gd name="connsiteX3" fmla="*/ 7395 w 7791863"/>
                <a:gd name="connsiteY3" fmla="*/ 0 h 56001"/>
                <a:gd name="connsiteX4" fmla="*/ 7569 w 7791863"/>
                <a:gd name="connsiteY4" fmla="*/ 0 h 56001"/>
                <a:gd name="connsiteX5" fmla="*/ 7784292 w 7791863"/>
                <a:gd name="connsiteY5" fmla="*/ 0 h 56001"/>
                <a:gd name="connsiteX6" fmla="*/ 7791863 w 7791863"/>
                <a:gd name="connsiteY6" fmla="*/ 7252 h 56001"/>
                <a:gd name="connsiteX7" fmla="*/ 7784646 w 7791863"/>
                <a:gd name="connsiteY7" fmla="*/ 14787 h 56001"/>
                <a:gd name="connsiteX8" fmla="*/ 3852393 w 7791863"/>
                <a:gd name="connsiteY8" fmla="*/ 56002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63" h="56001">
                  <a:moveTo>
                    <a:pt x="3852393" y="56002"/>
                  </a:moveTo>
                  <a:cubicBezTo>
                    <a:pt x="2552973" y="56002"/>
                    <a:pt x="1268517" y="42250"/>
                    <a:pt x="7222" y="14787"/>
                  </a:cubicBezTo>
                  <a:cubicBezTo>
                    <a:pt x="3150" y="14698"/>
                    <a:pt x="-85" y="11321"/>
                    <a:pt x="2" y="7222"/>
                  </a:cubicBezTo>
                  <a:cubicBezTo>
                    <a:pt x="88" y="3206"/>
                    <a:pt x="3381" y="0"/>
                    <a:pt x="7395" y="0"/>
                  </a:cubicBezTo>
                  <a:cubicBezTo>
                    <a:pt x="7453" y="0"/>
                    <a:pt x="7511" y="0"/>
                    <a:pt x="7569" y="0"/>
                  </a:cubicBezTo>
                  <a:cubicBezTo>
                    <a:pt x="2529639" y="54961"/>
                    <a:pt x="5146117" y="54961"/>
                    <a:pt x="7784292" y="0"/>
                  </a:cubicBezTo>
                  <a:cubicBezTo>
                    <a:pt x="7789083" y="402"/>
                    <a:pt x="7791803" y="3176"/>
                    <a:pt x="7791863" y="7252"/>
                  </a:cubicBezTo>
                  <a:cubicBezTo>
                    <a:pt x="7791922" y="11321"/>
                    <a:pt x="7788669" y="14698"/>
                    <a:pt x="7784646" y="14787"/>
                  </a:cubicBezTo>
                  <a:cubicBezTo>
                    <a:pt x="6465577" y="42250"/>
                    <a:pt x="5151488" y="56002"/>
                    <a:pt x="3852393" y="560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C76D7522-FB35-48D6-8451-6A076426DA01}"/>
                </a:ext>
              </a:extLst>
            </p:cNvPr>
            <p:cNvSpPr/>
            <p:nvPr/>
          </p:nvSpPr>
          <p:spPr>
            <a:xfrm>
              <a:off x="7093695" y="981431"/>
              <a:ext cx="7791877" cy="115292"/>
            </a:xfrm>
            <a:custGeom>
              <a:avLst/>
              <a:gdLst>
                <a:gd name="connsiteX0" fmla="*/ 3903576 w 7791877"/>
                <a:gd name="connsiteY0" fmla="*/ 115292 h 115292"/>
                <a:gd name="connsiteX1" fmla="*/ 7027 w 7791877"/>
                <a:gd name="connsiteY1" fmla="*/ 14787 h 115292"/>
                <a:gd name="connsiteX2" fmla="*/ 9 w 7791877"/>
                <a:gd name="connsiteY2" fmla="*/ 7015 h 115292"/>
                <a:gd name="connsiteX3" fmla="*/ 7778 w 7791877"/>
                <a:gd name="connsiteY3" fmla="*/ 0 h 115292"/>
                <a:gd name="connsiteX4" fmla="*/ 7784063 w 7791877"/>
                <a:gd name="connsiteY4" fmla="*/ 0 h 115292"/>
                <a:gd name="connsiteX5" fmla="*/ 7784477 w 7791877"/>
                <a:gd name="connsiteY5" fmla="*/ 0 h 115292"/>
                <a:gd name="connsiteX6" fmla="*/ 7791870 w 7791877"/>
                <a:gd name="connsiteY6" fmla="*/ 7015 h 115292"/>
                <a:gd name="connsiteX7" fmla="*/ 7784890 w 7791877"/>
                <a:gd name="connsiteY7" fmla="*/ 14787 h 115292"/>
                <a:gd name="connsiteX8" fmla="*/ 3903576 w 7791877"/>
                <a:gd name="connsiteY8" fmla="*/ 115292 h 1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77" h="115292">
                  <a:moveTo>
                    <a:pt x="3903576" y="115292"/>
                  </a:moveTo>
                  <a:cubicBezTo>
                    <a:pt x="2613341" y="115292"/>
                    <a:pt x="1320540" y="81790"/>
                    <a:pt x="7027" y="14787"/>
                  </a:cubicBezTo>
                  <a:cubicBezTo>
                    <a:pt x="2955" y="14556"/>
                    <a:pt x="-193" y="11090"/>
                    <a:pt x="9" y="7015"/>
                  </a:cubicBezTo>
                  <a:cubicBezTo>
                    <a:pt x="240" y="2946"/>
                    <a:pt x="3822" y="201"/>
                    <a:pt x="7778" y="0"/>
                  </a:cubicBezTo>
                  <a:cubicBezTo>
                    <a:pt x="2634369" y="134007"/>
                    <a:pt x="5178042" y="134007"/>
                    <a:pt x="7784063" y="0"/>
                  </a:cubicBezTo>
                  <a:cubicBezTo>
                    <a:pt x="7784240" y="0"/>
                    <a:pt x="7784359" y="0"/>
                    <a:pt x="7784477" y="0"/>
                  </a:cubicBezTo>
                  <a:cubicBezTo>
                    <a:pt x="7788380" y="0"/>
                    <a:pt x="7791634" y="3058"/>
                    <a:pt x="7791870" y="7015"/>
                  </a:cubicBezTo>
                  <a:cubicBezTo>
                    <a:pt x="7792047" y="11090"/>
                    <a:pt x="7788913" y="14556"/>
                    <a:pt x="7784890" y="14787"/>
                  </a:cubicBezTo>
                  <a:cubicBezTo>
                    <a:pt x="6481555" y="81790"/>
                    <a:pt x="5193840" y="115292"/>
                    <a:pt x="3903576" y="11529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022A9D3C-9DCC-4B62-87CA-44EFE778831D}"/>
                </a:ext>
              </a:extLst>
            </p:cNvPr>
            <p:cNvSpPr/>
            <p:nvPr/>
          </p:nvSpPr>
          <p:spPr>
            <a:xfrm>
              <a:off x="7093714" y="682286"/>
              <a:ext cx="7791870" cy="359647"/>
            </a:xfrm>
            <a:custGeom>
              <a:avLst/>
              <a:gdLst>
                <a:gd name="connsiteX0" fmla="*/ 3919846 w 7791870"/>
                <a:gd name="connsiteY0" fmla="*/ 359648 h 359647"/>
                <a:gd name="connsiteX1" fmla="*/ 3881057 w 7791870"/>
                <a:gd name="connsiteY1" fmla="*/ 359559 h 359647"/>
                <a:gd name="connsiteX2" fmla="*/ 1543220 w 7791870"/>
                <a:gd name="connsiteY2" fmla="*/ 171491 h 359647"/>
                <a:gd name="connsiteX3" fmla="*/ 6864 w 7791870"/>
                <a:gd name="connsiteY3" fmla="*/ 14777 h 359647"/>
                <a:gd name="connsiteX4" fmla="*/ 19 w 7791870"/>
                <a:gd name="connsiteY4" fmla="*/ 6892 h 359647"/>
                <a:gd name="connsiteX5" fmla="*/ 7903 w 7791870"/>
                <a:gd name="connsiteY5" fmla="*/ 49 h 359647"/>
                <a:gd name="connsiteX6" fmla="*/ 1544983 w 7791870"/>
                <a:gd name="connsiteY6" fmla="*/ 156786 h 359647"/>
                <a:gd name="connsiteX7" fmla="*/ 3881116 w 7791870"/>
                <a:gd name="connsiteY7" fmla="*/ 344772 h 359647"/>
                <a:gd name="connsiteX8" fmla="*/ 6289894 w 7791870"/>
                <a:gd name="connsiteY8" fmla="*/ 155083 h 359647"/>
                <a:gd name="connsiteX9" fmla="*/ 7783925 w 7791870"/>
                <a:gd name="connsiteY9" fmla="*/ 49 h 359647"/>
                <a:gd name="connsiteX10" fmla="*/ 7791851 w 7791870"/>
                <a:gd name="connsiteY10" fmla="*/ 6892 h 359647"/>
                <a:gd name="connsiteX11" fmla="*/ 7784990 w 7791870"/>
                <a:gd name="connsiteY11" fmla="*/ 14777 h 359647"/>
                <a:gd name="connsiteX12" fmla="*/ 6291669 w 7791870"/>
                <a:gd name="connsiteY12" fmla="*/ 169758 h 359647"/>
                <a:gd name="connsiteX13" fmla="*/ 3919846 w 7791870"/>
                <a:gd name="connsiteY13" fmla="*/ 359648 h 3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70" h="359647">
                  <a:moveTo>
                    <a:pt x="3919846" y="359648"/>
                  </a:moveTo>
                  <a:cubicBezTo>
                    <a:pt x="3906875" y="359648"/>
                    <a:pt x="3893998" y="359618"/>
                    <a:pt x="3881057" y="359559"/>
                  </a:cubicBezTo>
                  <a:cubicBezTo>
                    <a:pt x="3103231" y="356383"/>
                    <a:pt x="2310186" y="262378"/>
                    <a:pt x="1543220" y="171491"/>
                  </a:cubicBezTo>
                  <a:cubicBezTo>
                    <a:pt x="1038986" y="111704"/>
                    <a:pt x="517568" y="49899"/>
                    <a:pt x="6864" y="14777"/>
                  </a:cubicBezTo>
                  <a:cubicBezTo>
                    <a:pt x="2791" y="14517"/>
                    <a:pt x="-270" y="10968"/>
                    <a:pt x="19" y="6892"/>
                  </a:cubicBezTo>
                  <a:cubicBezTo>
                    <a:pt x="308" y="2823"/>
                    <a:pt x="3918" y="-442"/>
                    <a:pt x="7903" y="49"/>
                  </a:cubicBezTo>
                  <a:cubicBezTo>
                    <a:pt x="518925" y="35171"/>
                    <a:pt x="1040547" y="97005"/>
                    <a:pt x="1544983" y="156786"/>
                  </a:cubicBezTo>
                  <a:cubicBezTo>
                    <a:pt x="2311517" y="247650"/>
                    <a:pt x="3104130" y="341596"/>
                    <a:pt x="3881116" y="344772"/>
                  </a:cubicBezTo>
                  <a:cubicBezTo>
                    <a:pt x="4676763" y="348155"/>
                    <a:pt x="5497039" y="249927"/>
                    <a:pt x="6289894" y="155083"/>
                  </a:cubicBezTo>
                  <a:cubicBezTo>
                    <a:pt x="6781418" y="96283"/>
                    <a:pt x="7289681" y="35461"/>
                    <a:pt x="7783925" y="49"/>
                  </a:cubicBezTo>
                  <a:cubicBezTo>
                    <a:pt x="7788065" y="-383"/>
                    <a:pt x="7791555" y="2823"/>
                    <a:pt x="7791851" y="6892"/>
                  </a:cubicBezTo>
                  <a:cubicBezTo>
                    <a:pt x="7792146" y="10968"/>
                    <a:pt x="7789071" y="14493"/>
                    <a:pt x="7784990" y="14777"/>
                  </a:cubicBezTo>
                  <a:cubicBezTo>
                    <a:pt x="7291100" y="50189"/>
                    <a:pt x="6783015" y="110982"/>
                    <a:pt x="6291669" y="169758"/>
                  </a:cubicBezTo>
                  <a:cubicBezTo>
                    <a:pt x="5511253" y="263129"/>
                    <a:pt x="4704657" y="359648"/>
                    <a:pt x="3919846" y="3596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EB90F317-4E7C-4834-B485-BBB09DDA0B55}"/>
                </a:ext>
              </a:extLst>
            </p:cNvPr>
            <p:cNvSpPr/>
            <p:nvPr/>
          </p:nvSpPr>
          <p:spPr>
            <a:xfrm>
              <a:off x="7093710" y="383063"/>
              <a:ext cx="7791874" cy="463952"/>
            </a:xfrm>
            <a:custGeom>
              <a:avLst/>
              <a:gdLst>
                <a:gd name="connsiteX0" fmla="*/ 3987575 w 7791874"/>
                <a:gd name="connsiteY0" fmla="*/ 463953 h 463952"/>
                <a:gd name="connsiteX1" fmla="*/ 3972669 w 7791874"/>
                <a:gd name="connsiteY1" fmla="*/ 463923 h 463952"/>
                <a:gd name="connsiteX2" fmla="*/ 1675474 w 7791874"/>
                <a:gd name="connsiteY2" fmla="*/ 226810 h 463952"/>
                <a:gd name="connsiteX3" fmla="*/ 6839 w 7791874"/>
                <a:gd name="connsiteY3" fmla="*/ 14881 h 463952"/>
                <a:gd name="connsiteX4" fmla="*/ 23 w 7791874"/>
                <a:gd name="connsiteY4" fmla="*/ 6968 h 463952"/>
                <a:gd name="connsiteX5" fmla="*/ 7936 w 7791874"/>
                <a:gd name="connsiteY5" fmla="*/ 151 h 463952"/>
                <a:gd name="connsiteX6" fmla="*/ 1677722 w 7791874"/>
                <a:gd name="connsiteY6" fmla="*/ 212196 h 463952"/>
                <a:gd name="connsiteX7" fmla="*/ 3972728 w 7791874"/>
                <a:gd name="connsiteY7" fmla="*/ 449136 h 463952"/>
                <a:gd name="connsiteX8" fmla="*/ 3987575 w 7791874"/>
                <a:gd name="connsiteY8" fmla="*/ 449166 h 463952"/>
                <a:gd name="connsiteX9" fmla="*/ 6194669 w 7791874"/>
                <a:gd name="connsiteY9" fmla="*/ 211763 h 463952"/>
                <a:gd name="connsiteX10" fmla="*/ 7783869 w 7791874"/>
                <a:gd name="connsiteY10" fmla="*/ 151 h 463952"/>
                <a:gd name="connsiteX11" fmla="*/ 7784461 w 7791874"/>
                <a:gd name="connsiteY11" fmla="*/ 122 h 463952"/>
                <a:gd name="connsiteX12" fmla="*/ 7791855 w 7791874"/>
                <a:gd name="connsiteY12" fmla="*/ 6939 h 463952"/>
                <a:gd name="connsiteX13" fmla="*/ 7785052 w 7791874"/>
                <a:gd name="connsiteY13" fmla="*/ 14881 h 463952"/>
                <a:gd name="connsiteX14" fmla="*/ 6197035 w 7791874"/>
                <a:gd name="connsiteY14" fmla="*/ 226377 h 463952"/>
                <a:gd name="connsiteX15" fmla="*/ 3987575 w 7791874"/>
                <a:gd name="connsiteY15" fmla="*/ 463953 h 46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4" h="463952">
                  <a:moveTo>
                    <a:pt x="3987575" y="463953"/>
                  </a:moveTo>
                  <a:cubicBezTo>
                    <a:pt x="3982576" y="463953"/>
                    <a:pt x="3977697" y="463923"/>
                    <a:pt x="3972669" y="463923"/>
                  </a:cubicBezTo>
                  <a:cubicBezTo>
                    <a:pt x="3205621" y="462190"/>
                    <a:pt x="2427736" y="342539"/>
                    <a:pt x="1675474" y="226810"/>
                  </a:cubicBezTo>
                  <a:cubicBezTo>
                    <a:pt x="1128523" y="142651"/>
                    <a:pt x="562944" y="55661"/>
                    <a:pt x="6839" y="14881"/>
                  </a:cubicBezTo>
                  <a:cubicBezTo>
                    <a:pt x="2766" y="14592"/>
                    <a:pt x="-295" y="11040"/>
                    <a:pt x="23" y="6968"/>
                  </a:cubicBezTo>
                  <a:cubicBezTo>
                    <a:pt x="340" y="2895"/>
                    <a:pt x="3084" y="-801"/>
                    <a:pt x="7936" y="151"/>
                  </a:cubicBezTo>
                  <a:cubicBezTo>
                    <a:pt x="564619" y="40961"/>
                    <a:pt x="1130486" y="128008"/>
                    <a:pt x="1677722" y="212196"/>
                  </a:cubicBezTo>
                  <a:cubicBezTo>
                    <a:pt x="2429439" y="327834"/>
                    <a:pt x="3206774" y="447403"/>
                    <a:pt x="3972728" y="449136"/>
                  </a:cubicBezTo>
                  <a:cubicBezTo>
                    <a:pt x="3977668" y="449136"/>
                    <a:pt x="3982636" y="449166"/>
                    <a:pt x="3987575" y="449166"/>
                  </a:cubicBezTo>
                  <a:cubicBezTo>
                    <a:pt x="4720637" y="449166"/>
                    <a:pt x="5469894" y="328503"/>
                    <a:pt x="6194669" y="211763"/>
                  </a:cubicBezTo>
                  <a:cubicBezTo>
                    <a:pt x="6716654" y="127719"/>
                    <a:pt x="7256384" y="40787"/>
                    <a:pt x="7783869" y="151"/>
                  </a:cubicBezTo>
                  <a:cubicBezTo>
                    <a:pt x="7784106" y="122"/>
                    <a:pt x="7784284" y="122"/>
                    <a:pt x="7784461" y="122"/>
                  </a:cubicBezTo>
                  <a:cubicBezTo>
                    <a:pt x="7788247" y="122"/>
                    <a:pt x="7791499" y="3069"/>
                    <a:pt x="7791855" y="6939"/>
                  </a:cubicBezTo>
                  <a:cubicBezTo>
                    <a:pt x="7792150" y="11011"/>
                    <a:pt x="7789075" y="14564"/>
                    <a:pt x="7785052" y="14881"/>
                  </a:cubicBezTo>
                  <a:cubicBezTo>
                    <a:pt x="7258099" y="55488"/>
                    <a:pt x="6718665" y="142362"/>
                    <a:pt x="6197035" y="226377"/>
                  </a:cubicBezTo>
                  <a:cubicBezTo>
                    <a:pt x="5471715" y="343172"/>
                    <a:pt x="4721790" y="463953"/>
                    <a:pt x="3987575" y="46395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28D7EFD6-CCB7-49B8-A384-276F33211216}"/>
                </a:ext>
              </a:extLst>
            </p:cNvPr>
            <p:cNvSpPr/>
            <p:nvPr/>
          </p:nvSpPr>
          <p:spPr>
            <a:xfrm>
              <a:off x="14571663" y="92267"/>
              <a:ext cx="35722" cy="7756510"/>
            </a:xfrm>
            <a:custGeom>
              <a:avLst/>
              <a:gdLst>
                <a:gd name="connsiteX0" fmla="*/ 7394 w 35722"/>
                <a:gd name="connsiteY0" fmla="*/ 7756511 h 7756510"/>
                <a:gd name="connsiteX1" fmla="*/ 7335 w 35722"/>
                <a:gd name="connsiteY1" fmla="*/ 7756511 h 7756510"/>
                <a:gd name="connsiteX2" fmla="*/ 1 w 35722"/>
                <a:gd name="connsiteY2" fmla="*/ 7748999 h 7756510"/>
                <a:gd name="connsiteX3" fmla="*/ 1835 w 35722"/>
                <a:gd name="connsiteY3" fmla="*/ 7480 h 7756510"/>
                <a:gd name="connsiteX4" fmla="*/ 9228 w 35722"/>
                <a:gd name="connsiteY4" fmla="*/ 0 h 7756510"/>
                <a:gd name="connsiteX5" fmla="*/ 9228 w 35722"/>
                <a:gd name="connsiteY5" fmla="*/ 0 h 7756510"/>
                <a:gd name="connsiteX6" fmla="*/ 16622 w 35722"/>
                <a:gd name="connsiteY6" fmla="*/ 7307 h 7756510"/>
                <a:gd name="connsiteX7" fmla="*/ 14788 w 35722"/>
                <a:gd name="connsiteY7" fmla="*/ 7749176 h 7756510"/>
                <a:gd name="connsiteX8" fmla="*/ 7394 w 35722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2" h="7756510">
                  <a:moveTo>
                    <a:pt x="7394" y="7756511"/>
                  </a:moveTo>
                  <a:lnTo>
                    <a:pt x="7335" y="7756511"/>
                  </a:lnTo>
                  <a:cubicBezTo>
                    <a:pt x="3254" y="7756451"/>
                    <a:pt x="-58" y="7753139"/>
                    <a:pt x="1" y="7748999"/>
                  </a:cubicBezTo>
                  <a:cubicBezTo>
                    <a:pt x="27269" y="5063316"/>
                    <a:pt x="27919" y="2458673"/>
                    <a:pt x="1835" y="7480"/>
                  </a:cubicBezTo>
                  <a:cubicBezTo>
                    <a:pt x="1835" y="3379"/>
                    <a:pt x="5088" y="58"/>
                    <a:pt x="9228" y="0"/>
                  </a:cubicBezTo>
                  <a:lnTo>
                    <a:pt x="9228" y="0"/>
                  </a:lnTo>
                  <a:cubicBezTo>
                    <a:pt x="13310" y="0"/>
                    <a:pt x="16622" y="3264"/>
                    <a:pt x="16622" y="7307"/>
                  </a:cubicBezTo>
                  <a:cubicBezTo>
                    <a:pt x="42706" y="2458614"/>
                    <a:pt x="42056" y="5063370"/>
                    <a:pt x="14788" y="7749176"/>
                  </a:cubicBezTo>
                  <a:cubicBezTo>
                    <a:pt x="14729" y="7753257"/>
                    <a:pt x="11476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E8E85671-2A3C-4122-ADFE-BB5FE2124E61}"/>
                </a:ext>
              </a:extLst>
            </p:cNvPr>
            <p:cNvSpPr/>
            <p:nvPr/>
          </p:nvSpPr>
          <p:spPr>
            <a:xfrm>
              <a:off x="14272550" y="115054"/>
              <a:ext cx="25913" cy="7658013"/>
            </a:xfrm>
            <a:custGeom>
              <a:avLst/>
              <a:gdLst>
                <a:gd name="connsiteX0" fmla="*/ 7394 w 25913"/>
                <a:gd name="connsiteY0" fmla="*/ 7658014 h 7658013"/>
                <a:gd name="connsiteX1" fmla="*/ 7394 w 25913"/>
                <a:gd name="connsiteY1" fmla="*/ 7658014 h 7658013"/>
                <a:gd name="connsiteX2" fmla="*/ 0 w 25913"/>
                <a:gd name="connsiteY2" fmla="*/ 7650561 h 7658013"/>
                <a:gd name="connsiteX3" fmla="*/ 6980 w 25913"/>
                <a:gd name="connsiteY3" fmla="*/ 7422 h 7658013"/>
                <a:gd name="connsiteX4" fmla="*/ 14373 w 25913"/>
                <a:gd name="connsiteY4" fmla="*/ 0 h 7658013"/>
                <a:gd name="connsiteX5" fmla="*/ 14373 w 25913"/>
                <a:gd name="connsiteY5" fmla="*/ 0 h 7658013"/>
                <a:gd name="connsiteX6" fmla="*/ 21767 w 25913"/>
                <a:gd name="connsiteY6" fmla="*/ 7365 h 7658013"/>
                <a:gd name="connsiteX7" fmla="*/ 14787 w 25913"/>
                <a:gd name="connsiteY7" fmla="*/ 7650620 h 7658013"/>
                <a:gd name="connsiteX8" fmla="*/ 7394 w 25913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3" h="7658013">
                  <a:moveTo>
                    <a:pt x="7394" y="7658014"/>
                  </a:moveTo>
                  <a:lnTo>
                    <a:pt x="7394" y="7658014"/>
                  </a:lnTo>
                  <a:cubicBezTo>
                    <a:pt x="3253" y="7658014"/>
                    <a:pt x="0" y="7654642"/>
                    <a:pt x="0" y="7650561"/>
                  </a:cubicBezTo>
                  <a:cubicBezTo>
                    <a:pt x="8813" y="5057363"/>
                    <a:pt x="15970" y="2521492"/>
                    <a:pt x="6980" y="7422"/>
                  </a:cubicBezTo>
                  <a:cubicBezTo>
                    <a:pt x="6980" y="3350"/>
                    <a:pt x="10233" y="29"/>
                    <a:pt x="14373" y="0"/>
                  </a:cubicBezTo>
                  <a:lnTo>
                    <a:pt x="14373" y="0"/>
                  </a:lnTo>
                  <a:cubicBezTo>
                    <a:pt x="18455" y="0"/>
                    <a:pt x="21767" y="3292"/>
                    <a:pt x="21767" y="7365"/>
                  </a:cubicBezTo>
                  <a:cubicBezTo>
                    <a:pt x="30757" y="2521492"/>
                    <a:pt x="23600" y="5057393"/>
                    <a:pt x="14787" y="7650620"/>
                  </a:cubicBezTo>
                  <a:cubicBezTo>
                    <a:pt x="14787" y="7654701"/>
                    <a:pt x="11416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D3477FF9-6646-406A-BD3E-A40EA579CFF0}"/>
                </a:ext>
              </a:extLst>
            </p:cNvPr>
            <p:cNvSpPr/>
            <p:nvPr/>
          </p:nvSpPr>
          <p:spPr>
            <a:xfrm>
              <a:off x="13717543" y="149827"/>
              <a:ext cx="285468" cy="7507842"/>
            </a:xfrm>
            <a:custGeom>
              <a:avLst/>
              <a:gdLst>
                <a:gd name="connsiteX0" fmla="*/ 263287 w 285468"/>
                <a:gd name="connsiteY0" fmla="*/ 7507842 h 7507842"/>
                <a:gd name="connsiteX1" fmla="*/ 255893 w 285468"/>
                <a:gd name="connsiteY1" fmla="*/ 7500508 h 7507842"/>
                <a:gd name="connsiteX2" fmla="*/ 128428 w 285468"/>
                <a:gd name="connsiteY2" fmla="*/ 5631346 h 7507842"/>
                <a:gd name="connsiteX3" fmla="*/ 17 w 285468"/>
                <a:gd name="connsiteY3" fmla="*/ 3591305 h 7507842"/>
                <a:gd name="connsiteX4" fmla="*/ 135822 w 285468"/>
                <a:gd name="connsiteY4" fmla="*/ 1742046 h 7507842"/>
                <a:gd name="connsiteX5" fmla="*/ 270680 w 285468"/>
                <a:gd name="connsiteY5" fmla="*/ 7278 h 7507842"/>
                <a:gd name="connsiteX6" fmla="*/ 278074 w 285468"/>
                <a:gd name="connsiteY6" fmla="*/ 0 h 7507842"/>
                <a:gd name="connsiteX7" fmla="*/ 278192 w 285468"/>
                <a:gd name="connsiteY7" fmla="*/ 0 h 7507842"/>
                <a:gd name="connsiteX8" fmla="*/ 285467 w 285468"/>
                <a:gd name="connsiteY8" fmla="*/ 7509 h 7507842"/>
                <a:gd name="connsiteX9" fmla="*/ 150491 w 285468"/>
                <a:gd name="connsiteY9" fmla="*/ 1743667 h 7507842"/>
                <a:gd name="connsiteX10" fmla="*/ 14804 w 285468"/>
                <a:gd name="connsiteY10" fmla="*/ 3591305 h 7507842"/>
                <a:gd name="connsiteX11" fmla="*/ 143156 w 285468"/>
                <a:gd name="connsiteY11" fmla="*/ 5629933 h 7507842"/>
                <a:gd name="connsiteX12" fmla="*/ 270680 w 285468"/>
                <a:gd name="connsiteY12" fmla="*/ 7500331 h 7507842"/>
                <a:gd name="connsiteX13" fmla="*/ 263346 w 285468"/>
                <a:gd name="connsiteY13" fmla="*/ 7507842 h 7507842"/>
                <a:gd name="connsiteX14" fmla="*/ 263287 w 285468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68" h="7507842">
                  <a:moveTo>
                    <a:pt x="263287" y="7507842"/>
                  </a:moveTo>
                  <a:cubicBezTo>
                    <a:pt x="259265" y="7507842"/>
                    <a:pt x="255952" y="7504589"/>
                    <a:pt x="255893" y="7500508"/>
                  </a:cubicBezTo>
                  <a:cubicBezTo>
                    <a:pt x="247317" y="6874422"/>
                    <a:pt x="186867" y="6242480"/>
                    <a:pt x="128428" y="5631346"/>
                  </a:cubicBezTo>
                  <a:cubicBezTo>
                    <a:pt x="64725" y="4964542"/>
                    <a:pt x="-1225" y="4275067"/>
                    <a:pt x="17" y="3591305"/>
                  </a:cubicBezTo>
                  <a:cubicBezTo>
                    <a:pt x="1200" y="2969844"/>
                    <a:pt x="69635" y="2345692"/>
                    <a:pt x="135822" y="1742046"/>
                  </a:cubicBezTo>
                  <a:cubicBezTo>
                    <a:pt x="197928" y="1175635"/>
                    <a:pt x="262104" y="589924"/>
                    <a:pt x="270680" y="7278"/>
                  </a:cubicBezTo>
                  <a:cubicBezTo>
                    <a:pt x="270739" y="3235"/>
                    <a:pt x="274052" y="0"/>
                    <a:pt x="278074" y="0"/>
                  </a:cubicBezTo>
                  <a:cubicBezTo>
                    <a:pt x="278133" y="0"/>
                    <a:pt x="278192" y="0"/>
                    <a:pt x="278192" y="0"/>
                  </a:cubicBezTo>
                  <a:cubicBezTo>
                    <a:pt x="282273" y="58"/>
                    <a:pt x="285527" y="3408"/>
                    <a:pt x="285467" y="7509"/>
                  </a:cubicBezTo>
                  <a:cubicBezTo>
                    <a:pt x="276891" y="590852"/>
                    <a:pt x="212656" y="1176907"/>
                    <a:pt x="150491" y="1743667"/>
                  </a:cubicBezTo>
                  <a:cubicBezTo>
                    <a:pt x="84363" y="2346904"/>
                    <a:pt x="15987" y="2970678"/>
                    <a:pt x="14804" y="3591305"/>
                  </a:cubicBezTo>
                  <a:cubicBezTo>
                    <a:pt x="13562" y="4274369"/>
                    <a:pt x="79453" y="4963501"/>
                    <a:pt x="143156" y="5629933"/>
                  </a:cubicBezTo>
                  <a:cubicBezTo>
                    <a:pt x="201654" y="6241356"/>
                    <a:pt x="262104" y="6873594"/>
                    <a:pt x="270680" y="7500331"/>
                  </a:cubicBezTo>
                  <a:cubicBezTo>
                    <a:pt x="270739" y="7504412"/>
                    <a:pt x="267486" y="7507783"/>
                    <a:pt x="263346" y="7507842"/>
                  </a:cubicBezTo>
                  <a:lnTo>
                    <a:pt x="263287" y="7507842"/>
                  </a:ln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C2B21B45-61C5-468E-AC7E-6521BE3B0208}"/>
                </a:ext>
              </a:extLst>
            </p:cNvPr>
            <p:cNvSpPr/>
            <p:nvPr/>
          </p:nvSpPr>
          <p:spPr>
            <a:xfrm>
              <a:off x="13256207" y="193900"/>
              <a:ext cx="457633" cy="7317495"/>
            </a:xfrm>
            <a:custGeom>
              <a:avLst/>
              <a:gdLst>
                <a:gd name="connsiteX0" fmla="*/ 425509 w 457633"/>
                <a:gd name="connsiteY0" fmla="*/ 7317496 h 7317495"/>
                <a:gd name="connsiteX1" fmla="*/ 418116 w 457633"/>
                <a:gd name="connsiteY1" fmla="*/ 7310398 h 7317495"/>
                <a:gd name="connsiteX2" fmla="*/ 211865 w 457633"/>
                <a:gd name="connsiteY2" fmla="*/ 5517384 h 7317495"/>
                <a:gd name="connsiteX3" fmla="*/ 114 w 457633"/>
                <a:gd name="connsiteY3" fmla="*/ 3392890 h 7317495"/>
                <a:gd name="connsiteX4" fmla="*/ 223754 w 457633"/>
                <a:gd name="connsiteY4" fmla="*/ 1597386 h 7317495"/>
                <a:gd name="connsiteX5" fmla="*/ 442840 w 457633"/>
                <a:gd name="connsiteY5" fmla="*/ 7076 h 7317495"/>
                <a:gd name="connsiteX6" fmla="*/ 450588 w 457633"/>
                <a:gd name="connsiteY6" fmla="*/ 0 h 7317495"/>
                <a:gd name="connsiteX7" fmla="*/ 457627 w 457633"/>
                <a:gd name="connsiteY7" fmla="*/ 7711 h 7317495"/>
                <a:gd name="connsiteX8" fmla="*/ 238304 w 457633"/>
                <a:gd name="connsiteY8" fmla="*/ 1600101 h 7317495"/>
                <a:gd name="connsiteX9" fmla="*/ 14901 w 457633"/>
                <a:gd name="connsiteY9" fmla="*/ 3392949 h 7317495"/>
                <a:gd name="connsiteX10" fmla="*/ 226475 w 457633"/>
                <a:gd name="connsiteY10" fmla="*/ 5515130 h 7317495"/>
                <a:gd name="connsiteX11" fmla="*/ 432903 w 457633"/>
                <a:gd name="connsiteY11" fmla="*/ 7309806 h 7317495"/>
                <a:gd name="connsiteX12" fmla="*/ 425805 w 457633"/>
                <a:gd name="connsiteY12" fmla="*/ 7317496 h 7317495"/>
                <a:gd name="connsiteX13" fmla="*/ 425509 w 457633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33" h="7317495">
                  <a:moveTo>
                    <a:pt x="425509" y="7317496"/>
                  </a:moveTo>
                  <a:cubicBezTo>
                    <a:pt x="421546" y="7317496"/>
                    <a:pt x="418293" y="7314420"/>
                    <a:pt x="418116" y="7310398"/>
                  </a:cubicBezTo>
                  <a:cubicBezTo>
                    <a:pt x="394161" y="6707912"/>
                    <a:pt x="301475" y="6102705"/>
                    <a:pt x="211865" y="5517384"/>
                  </a:cubicBezTo>
                  <a:cubicBezTo>
                    <a:pt x="105753" y="4824442"/>
                    <a:pt x="-4027" y="4107900"/>
                    <a:pt x="114" y="3392890"/>
                  </a:cubicBezTo>
                  <a:cubicBezTo>
                    <a:pt x="3663" y="2782602"/>
                    <a:pt x="115572" y="2180087"/>
                    <a:pt x="223754" y="1597386"/>
                  </a:cubicBezTo>
                  <a:cubicBezTo>
                    <a:pt x="319752" y="1080730"/>
                    <a:pt x="418944" y="546519"/>
                    <a:pt x="442840" y="7076"/>
                  </a:cubicBezTo>
                  <a:cubicBezTo>
                    <a:pt x="443017" y="2975"/>
                    <a:pt x="447157" y="289"/>
                    <a:pt x="450588" y="0"/>
                  </a:cubicBezTo>
                  <a:cubicBezTo>
                    <a:pt x="454670" y="202"/>
                    <a:pt x="457804" y="3639"/>
                    <a:pt x="457627" y="7711"/>
                  </a:cubicBezTo>
                  <a:cubicBezTo>
                    <a:pt x="433672" y="548193"/>
                    <a:pt x="334361" y="1082954"/>
                    <a:pt x="238304" y="1600101"/>
                  </a:cubicBezTo>
                  <a:cubicBezTo>
                    <a:pt x="130181" y="2182139"/>
                    <a:pt x="18390" y="2784022"/>
                    <a:pt x="14901" y="3392949"/>
                  </a:cubicBezTo>
                  <a:cubicBezTo>
                    <a:pt x="10819" y="4106800"/>
                    <a:pt x="120422" y="4822762"/>
                    <a:pt x="226475" y="5515130"/>
                  </a:cubicBezTo>
                  <a:cubicBezTo>
                    <a:pt x="316144" y="6100812"/>
                    <a:pt x="408948" y="6706492"/>
                    <a:pt x="432903" y="7309806"/>
                  </a:cubicBezTo>
                  <a:cubicBezTo>
                    <a:pt x="433021" y="7313887"/>
                    <a:pt x="429886" y="7317318"/>
                    <a:pt x="425805" y="7317496"/>
                  </a:cubicBezTo>
                  <a:cubicBezTo>
                    <a:pt x="425687" y="7317496"/>
                    <a:pt x="425568" y="7317496"/>
                    <a:pt x="425509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7ED95081-EBEE-49CE-9C6F-2B7F217BCC0C}"/>
                </a:ext>
              </a:extLst>
            </p:cNvPr>
            <p:cNvSpPr/>
            <p:nvPr/>
          </p:nvSpPr>
          <p:spPr>
            <a:xfrm>
              <a:off x="12771580" y="244579"/>
              <a:ext cx="654584" cy="7098538"/>
            </a:xfrm>
            <a:custGeom>
              <a:avLst/>
              <a:gdLst>
                <a:gd name="connsiteX0" fmla="*/ 611023 w 654584"/>
                <a:gd name="connsiteY0" fmla="*/ 7098539 h 7098538"/>
                <a:gd name="connsiteX1" fmla="*/ 603630 w 654584"/>
                <a:gd name="connsiteY1" fmla="*/ 7091618 h 7098538"/>
                <a:gd name="connsiteX2" fmla="*/ 308716 w 654584"/>
                <a:gd name="connsiteY2" fmla="*/ 5354038 h 7098538"/>
                <a:gd name="connsiteX3" fmla="*/ 404 w 654584"/>
                <a:gd name="connsiteY3" fmla="*/ 3165404 h 7098538"/>
                <a:gd name="connsiteX4" fmla="*/ 324863 w 654584"/>
                <a:gd name="connsiteY4" fmla="*/ 1465229 h 7098538"/>
                <a:gd name="connsiteX5" fmla="*/ 639829 w 654584"/>
                <a:gd name="connsiteY5" fmla="*/ 6794 h 7098538"/>
                <a:gd name="connsiteX6" fmla="*/ 647814 w 654584"/>
                <a:gd name="connsiteY6" fmla="*/ 35 h 7098538"/>
                <a:gd name="connsiteX7" fmla="*/ 654557 w 654584"/>
                <a:gd name="connsiteY7" fmla="*/ 8007 h 7098538"/>
                <a:gd name="connsiteX8" fmla="*/ 339118 w 654584"/>
                <a:gd name="connsiteY8" fmla="*/ 1469275 h 7098538"/>
                <a:gd name="connsiteX9" fmla="*/ 15191 w 654584"/>
                <a:gd name="connsiteY9" fmla="*/ 3165575 h 7098538"/>
                <a:gd name="connsiteX10" fmla="*/ 323148 w 654584"/>
                <a:gd name="connsiteY10" fmla="*/ 5350862 h 7098538"/>
                <a:gd name="connsiteX11" fmla="*/ 618358 w 654584"/>
                <a:gd name="connsiteY11" fmla="*/ 7090613 h 7098538"/>
                <a:gd name="connsiteX12" fmla="*/ 611556 w 654584"/>
                <a:gd name="connsiteY12" fmla="*/ 7098479 h 7098538"/>
                <a:gd name="connsiteX13" fmla="*/ 611023 w 654584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4" h="7098538">
                  <a:moveTo>
                    <a:pt x="611023" y="7098539"/>
                  </a:moveTo>
                  <a:cubicBezTo>
                    <a:pt x="607179" y="7098539"/>
                    <a:pt x="603925" y="7095522"/>
                    <a:pt x="603630" y="7091618"/>
                  </a:cubicBezTo>
                  <a:cubicBezTo>
                    <a:pt x="561457" y="6507054"/>
                    <a:pt x="432927" y="5920893"/>
                    <a:pt x="308716" y="5354038"/>
                  </a:cubicBezTo>
                  <a:cubicBezTo>
                    <a:pt x="152433" y="4641193"/>
                    <a:pt x="-9154" y="3904061"/>
                    <a:pt x="404" y="3165404"/>
                  </a:cubicBezTo>
                  <a:cubicBezTo>
                    <a:pt x="8058" y="2575132"/>
                    <a:pt x="169125" y="2010879"/>
                    <a:pt x="324863" y="1465229"/>
                  </a:cubicBezTo>
                  <a:cubicBezTo>
                    <a:pt x="458894" y="995827"/>
                    <a:pt x="597478" y="510449"/>
                    <a:pt x="639829" y="6794"/>
                  </a:cubicBezTo>
                  <a:cubicBezTo>
                    <a:pt x="640183" y="2750"/>
                    <a:pt x="643851" y="-369"/>
                    <a:pt x="647814" y="35"/>
                  </a:cubicBezTo>
                  <a:cubicBezTo>
                    <a:pt x="651895" y="382"/>
                    <a:pt x="654911" y="3963"/>
                    <a:pt x="654557" y="8007"/>
                  </a:cubicBezTo>
                  <a:cubicBezTo>
                    <a:pt x="612088" y="513134"/>
                    <a:pt x="473326" y="999204"/>
                    <a:pt x="339118" y="1469275"/>
                  </a:cubicBezTo>
                  <a:cubicBezTo>
                    <a:pt x="183599" y="2013996"/>
                    <a:pt x="22816" y="2577297"/>
                    <a:pt x="15191" y="3165575"/>
                  </a:cubicBezTo>
                  <a:cubicBezTo>
                    <a:pt x="5662" y="3902565"/>
                    <a:pt x="167079" y="4638827"/>
                    <a:pt x="323148" y="5350862"/>
                  </a:cubicBezTo>
                  <a:cubicBezTo>
                    <a:pt x="447537" y="5918231"/>
                    <a:pt x="576126" y="6504866"/>
                    <a:pt x="618358" y="7090613"/>
                  </a:cubicBezTo>
                  <a:cubicBezTo>
                    <a:pt x="618712" y="7094694"/>
                    <a:pt x="615578" y="7098183"/>
                    <a:pt x="611556" y="7098479"/>
                  </a:cubicBezTo>
                  <a:cubicBezTo>
                    <a:pt x="611378" y="7098539"/>
                    <a:pt x="611201" y="7098539"/>
                    <a:pt x="611023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46B34F57-AC59-4ACB-86D6-8AF01A870884}"/>
                </a:ext>
              </a:extLst>
            </p:cNvPr>
            <p:cNvSpPr/>
            <p:nvPr/>
          </p:nvSpPr>
          <p:spPr>
            <a:xfrm>
              <a:off x="12258580" y="299226"/>
              <a:ext cx="880778" cy="6862365"/>
            </a:xfrm>
            <a:custGeom>
              <a:avLst/>
              <a:gdLst>
                <a:gd name="connsiteX0" fmla="*/ 824909 w 880778"/>
                <a:gd name="connsiteY0" fmla="*/ 6862366 h 6862365"/>
                <a:gd name="connsiteX1" fmla="*/ 817575 w 880778"/>
                <a:gd name="connsiteY1" fmla="*/ 6855800 h 6862365"/>
                <a:gd name="connsiteX2" fmla="*/ 426036 w 880778"/>
                <a:gd name="connsiteY2" fmla="*/ 5192877 h 6862365"/>
                <a:gd name="connsiteX3" fmla="*/ 1545 w 880778"/>
                <a:gd name="connsiteY3" fmla="*/ 2911966 h 6862365"/>
                <a:gd name="connsiteX4" fmla="*/ 443017 w 880778"/>
                <a:gd name="connsiteY4" fmla="*/ 1324084 h 6862365"/>
                <a:gd name="connsiteX5" fmla="*/ 866076 w 880778"/>
                <a:gd name="connsiteY5" fmla="*/ 6386 h 6862365"/>
                <a:gd name="connsiteX6" fmla="*/ 874475 w 880778"/>
                <a:gd name="connsiteY6" fmla="*/ 147 h 6862365"/>
                <a:gd name="connsiteX7" fmla="*/ 880686 w 880778"/>
                <a:gd name="connsiteY7" fmla="*/ 8523 h 6862365"/>
                <a:gd name="connsiteX8" fmla="*/ 456680 w 880778"/>
                <a:gd name="connsiteY8" fmla="*/ 1329774 h 6862365"/>
                <a:gd name="connsiteX9" fmla="*/ 16332 w 880778"/>
                <a:gd name="connsiteY9" fmla="*/ 2912427 h 6862365"/>
                <a:gd name="connsiteX10" fmla="*/ 440219 w 880778"/>
                <a:gd name="connsiteY10" fmla="*/ 5188719 h 6862365"/>
                <a:gd name="connsiteX11" fmla="*/ 832243 w 880778"/>
                <a:gd name="connsiteY11" fmla="*/ 6854085 h 6862365"/>
                <a:gd name="connsiteX12" fmla="*/ 825737 w 880778"/>
                <a:gd name="connsiteY12" fmla="*/ 6862307 h 6862365"/>
                <a:gd name="connsiteX13" fmla="*/ 824909 w 880778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78" h="6862365">
                  <a:moveTo>
                    <a:pt x="824909" y="6862366"/>
                  </a:moveTo>
                  <a:cubicBezTo>
                    <a:pt x="821182" y="6862366"/>
                    <a:pt x="817988" y="6859585"/>
                    <a:pt x="817575" y="6855800"/>
                  </a:cubicBezTo>
                  <a:cubicBezTo>
                    <a:pt x="752866" y="6304832"/>
                    <a:pt x="586730" y="5739551"/>
                    <a:pt x="426036" y="519287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408" y="2342319"/>
                    <a:pt x="234264" y="1824681"/>
                    <a:pt x="443017" y="1324084"/>
                  </a:cubicBezTo>
                  <a:cubicBezTo>
                    <a:pt x="617487" y="905745"/>
                    <a:pt x="797878" y="473133"/>
                    <a:pt x="866076" y="6386"/>
                  </a:cubicBezTo>
                  <a:cubicBezTo>
                    <a:pt x="866668" y="2342"/>
                    <a:pt x="870039" y="-718"/>
                    <a:pt x="874475" y="147"/>
                  </a:cubicBezTo>
                  <a:cubicBezTo>
                    <a:pt x="878497" y="725"/>
                    <a:pt x="881336" y="4479"/>
                    <a:pt x="880686" y="8523"/>
                  </a:cubicBezTo>
                  <a:cubicBezTo>
                    <a:pt x="812251" y="477120"/>
                    <a:pt x="631499" y="910595"/>
                    <a:pt x="456680" y="1329774"/>
                  </a:cubicBezTo>
                  <a:cubicBezTo>
                    <a:pt x="248448" y="1829129"/>
                    <a:pt x="33112" y="2345495"/>
                    <a:pt x="16332" y="2912427"/>
                  </a:cubicBezTo>
                  <a:cubicBezTo>
                    <a:pt x="-6109" y="3670296"/>
                    <a:pt x="220808" y="4442201"/>
                    <a:pt x="440219" y="5188719"/>
                  </a:cubicBezTo>
                  <a:cubicBezTo>
                    <a:pt x="601085" y="5735943"/>
                    <a:pt x="767417" y="6301875"/>
                    <a:pt x="832243" y="6854085"/>
                  </a:cubicBezTo>
                  <a:cubicBezTo>
                    <a:pt x="832716" y="6858166"/>
                    <a:pt x="829818" y="6861833"/>
                    <a:pt x="825737" y="6862307"/>
                  </a:cubicBezTo>
                  <a:cubicBezTo>
                    <a:pt x="825441" y="6862307"/>
                    <a:pt x="825145" y="6862366"/>
                    <a:pt x="824909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6A5A1287-D119-4F98-BF97-B8B1C36CD48E}"/>
                </a:ext>
              </a:extLst>
            </p:cNvPr>
            <p:cNvSpPr/>
            <p:nvPr/>
          </p:nvSpPr>
          <p:spPr>
            <a:xfrm>
              <a:off x="11745751" y="355328"/>
              <a:ext cx="1107161" cy="6620300"/>
            </a:xfrm>
            <a:custGeom>
              <a:avLst/>
              <a:gdLst>
                <a:gd name="connsiteX0" fmla="*/ 1038595 w 1107161"/>
                <a:gd name="connsiteY0" fmla="*/ 6620301 h 6620300"/>
                <a:gd name="connsiteX1" fmla="*/ 1031285 w 1107161"/>
                <a:gd name="connsiteY1" fmla="*/ 6614031 h 6620300"/>
                <a:gd name="connsiteX2" fmla="*/ 544641 w 1107161"/>
                <a:gd name="connsiteY2" fmla="*/ 4987088 h 6620300"/>
                <a:gd name="connsiteX3" fmla="*/ 2888 w 1107161"/>
                <a:gd name="connsiteY3" fmla="*/ 2655687 h 6620300"/>
                <a:gd name="connsiteX4" fmla="*/ 557784 w 1107161"/>
                <a:gd name="connsiteY4" fmla="*/ 1204646 h 6620300"/>
                <a:gd name="connsiteX5" fmla="*/ 1092515 w 1107161"/>
                <a:gd name="connsiteY5" fmla="*/ 5879 h 6620300"/>
                <a:gd name="connsiteX6" fmla="*/ 1101263 w 1107161"/>
                <a:gd name="connsiteY6" fmla="*/ 133 h 6620300"/>
                <a:gd name="connsiteX7" fmla="*/ 1107012 w 1107161"/>
                <a:gd name="connsiteY7" fmla="*/ 8884 h 6620300"/>
                <a:gd name="connsiteX8" fmla="*/ 570548 w 1107161"/>
                <a:gd name="connsiteY8" fmla="*/ 1212128 h 6620300"/>
                <a:gd name="connsiteX9" fmla="*/ 17675 w 1107161"/>
                <a:gd name="connsiteY9" fmla="*/ 2656385 h 6620300"/>
                <a:gd name="connsiteX10" fmla="*/ 558535 w 1107161"/>
                <a:gd name="connsiteY10" fmla="*/ 4982001 h 6620300"/>
                <a:gd name="connsiteX11" fmla="*/ 1045900 w 1107161"/>
                <a:gd name="connsiteY11" fmla="*/ 6611783 h 6620300"/>
                <a:gd name="connsiteX12" fmla="*/ 1039719 w 1107161"/>
                <a:gd name="connsiteY12" fmla="*/ 6620182 h 6620300"/>
                <a:gd name="connsiteX13" fmla="*/ 1038595 w 1107161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61" h="6620300">
                  <a:moveTo>
                    <a:pt x="1038595" y="6620301"/>
                  </a:moveTo>
                  <a:cubicBezTo>
                    <a:pt x="1035011" y="6620301"/>
                    <a:pt x="1031864" y="6617698"/>
                    <a:pt x="1031285" y="6614031"/>
                  </a:cubicBezTo>
                  <a:cubicBezTo>
                    <a:pt x="948743" y="6084830"/>
                    <a:pt x="743315" y="5526788"/>
                    <a:pt x="544641" y="4987088"/>
                  </a:cubicBezTo>
                  <a:cubicBezTo>
                    <a:pt x="260971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84" y="1204646"/>
                  </a:cubicBezTo>
                  <a:cubicBezTo>
                    <a:pt x="775775" y="833122"/>
                    <a:pt x="1001166" y="448941"/>
                    <a:pt x="1092515" y="5879"/>
                  </a:cubicBezTo>
                  <a:cubicBezTo>
                    <a:pt x="1093349" y="1894"/>
                    <a:pt x="1097105" y="-619"/>
                    <a:pt x="1101263" y="133"/>
                  </a:cubicBezTo>
                  <a:cubicBezTo>
                    <a:pt x="1105250" y="970"/>
                    <a:pt x="1107823" y="4869"/>
                    <a:pt x="1107012" y="8884"/>
                  </a:cubicBezTo>
                  <a:cubicBezTo>
                    <a:pt x="1015173" y="454318"/>
                    <a:pt x="789119" y="839558"/>
                    <a:pt x="570548" y="1212128"/>
                  </a:cubicBezTo>
                  <a:cubicBezTo>
                    <a:pt x="299151" y="1674686"/>
                    <a:pt x="42802" y="2111598"/>
                    <a:pt x="17675" y="2656385"/>
                  </a:cubicBezTo>
                  <a:cubicBezTo>
                    <a:pt x="-17441" y="3417371"/>
                    <a:pt x="275356" y="4212782"/>
                    <a:pt x="558535" y="4982001"/>
                  </a:cubicBezTo>
                  <a:cubicBezTo>
                    <a:pt x="757439" y="5522370"/>
                    <a:pt x="963128" y="6081103"/>
                    <a:pt x="1045900" y="6611783"/>
                  </a:cubicBezTo>
                  <a:cubicBezTo>
                    <a:pt x="1046533" y="6615805"/>
                    <a:pt x="1043765" y="6619532"/>
                    <a:pt x="1039719" y="6620182"/>
                  </a:cubicBezTo>
                  <a:cubicBezTo>
                    <a:pt x="1039347" y="6620241"/>
                    <a:pt x="1038968" y="6620301"/>
                    <a:pt x="1038595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72B6DB03-356C-4095-AC44-765615AAEEA4}"/>
                </a:ext>
              </a:extLst>
            </p:cNvPr>
            <p:cNvSpPr/>
            <p:nvPr/>
          </p:nvSpPr>
          <p:spPr>
            <a:xfrm>
              <a:off x="11237357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02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67 w 1328759"/>
                <a:gd name="connsiteY10" fmla="*/ 4779858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36"/>
                    <a:pt x="665452" y="4785802"/>
                  </a:cubicBezTo>
                  <a:cubicBezTo>
                    <a:pt x="315524" y="3988718"/>
                    <a:pt x="-46269" y="3164508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33" y="-771"/>
                    <a:pt x="1323301" y="239"/>
                  </a:cubicBezTo>
                  <a:cubicBezTo>
                    <a:pt x="1327228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882"/>
                    <a:pt x="329797" y="3984412"/>
                    <a:pt x="678967" y="4779858"/>
                  </a:cubicBezTo>
                  <a:cubicBezTo>
                    <a:pt x="925060" y="5340467"/>
                    <a:pt x="1157526" y="5869975"/>
                    <a:pt x="1255115" y="6375280"/>
                  </a:cubicBezTo>
                  <a:cubicBezTo>
                    <a:pt x="1255895" y="6379303"/>
                    <a:pt x="1253264" y="6383206"/>
                    <a:pt x="1249283" y="6383916"/>
                  </a:cubicBezTo>
                  <a:cubicBezTo>
                    <a:pt x="1248792" y="6384034"/>
                    <a:pt x="1248330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F9402D4A-AA23-4D36-B304-6AA78DA0AAC5}"/>
                </a:ext>
              </a:extLst>
            </p:cNvPr>
            <p:cNvSpPr/>
            <p:nvPr/>
          </p:nvSpPr>
          <p:spPr>
            <a:xfrm>
              <a:off x="10794316" y="460679"/>
              <a:ext cx="1484119" cy="6165086"/>
            </a:xfrm>
            <a:custGeom>
              <a:avLst/>
              <a:gdLst>
                <a:gd name="connsiteX0" fmla="*/ 1391785 w 1484119"/>
                <a:gd name="connsiteY0" fmla="*/ 6165087 h 6165086"/>
                <a:gd name="connsiteX1" fmla="*/ 1384593 w 1484119"/>
                <a:gd name="connsiteY1" fmla="*/ 6159409 h 6165086"/>
                <a:gd name="connsiteX2" fmla="*/ 759755 w 1484119"/>
                <a:gd name="connsiteY2" fmla="*/ 4640897 h 6165086"/>
                <a:gd name="connsiteX3" fmla="*/ 9019 w 1484119"/>
                <a:gd name="connsiteY3" fmla="*/ 2205992 h 6165086"/>
                <a:gd name="connsiteX4" fmla="*/ 743666 w 1484119"/>
                <a:gd name="connsiteY4" fmla="*/ 989604 h 6165086"/>
                <a:gd name="connsiteX5" fmla="*/ 1469796 w 1484119"/>
                <a:gd name="connsiteY5" fmla="*/ 4847 h 6165086"/>
                <a:gd name="connsiteX6" fmla="*/ 1479296 w 1484119"/>
                <a:gd name="connsiteY6" fmla="*/ 486 h 6165086"/>
                <a:gd name="connsiteX7" fmla="*/ 1483655 w 1484119"/>
                <a:gd name="connsiteY7" fmla="*/ 9988 h 6165086"/>
                <a:gd name="connsiteX8" fmla="*/ 754065 w 1484119"/>
                <a:gd name="connsiteY8" fmla="*/ 1000121 h 6165086"/>
                <a:gd name="connsiteX9" fmla="*/ 23747 w 1484119"/>
                <a:gd name="connsiteY9" fmla="*/ 2207494 h 6165086"/>
                <a:gd name="connsiteX10" fmla="*/ 773040 w 1484119"/>
                <a:gd name="connsiteY10" fmla="*/ 4634426 h 6165086"/>
                <a:gd name="connsiteX11" fmla="*/ 1398978 w 1484119"/>
                <a:gd name="connsiteY11" fmla="*/ 6155978 h 6165086"/>
                <a:gd name="connsiteX12" fmla="*/ 1393518 w 1484119"/>
                <a:gd name="connsiteY12" fmla="*/ 6164909 h 6165086"/>
                <a:gd name="connsiteX13" fmla="*/ 1391785 w 1484119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119" h="6165086">
                  <a:moveTo>
                    <a:pt x="1391785" y="6165087"/>
                  </a:moveTo>
                  <a:cubicBezTo>
                    <a:pt x="1388438" y="6165087"/>
                    <a:pt x="1385433" y="6162839"/>
                    <a:pt x="1384593" y="6159409"/>
                  </a:cubicBezTo>
                  <a:cubicBezTo>
                    <a:pt x="1272335" y="5695567"/>
                    <a:pt x="1023350" y="5183253"/>
                    <a:pt x="759755" y="4640897"/>
                  </a:cubicBezTo>
                  <a:cubicBezTo>
                    <a:pt x="353192" y="3804384"/>
                    <a:pt x="-67200" y="2939397"/>
                    <a:pt x="9019" y="2205992"/>
                  </a:cubicBezTo>
                  <a:cubicBezTo>
                    <a:pt x="65541" y="1662158"/>
                    <a:pt x="394927" y="1335487"/>
                    <a:pt x="743666" y="989604"/>
                  </a:cubicBezTo>
                  <a:cubicBezTo>
                    <a:pt x="1024450" y="711104"/>
                    <a:pt x="1314792" y="423134"/>
                    <a:pt x="1469796" y="4847"/>
                  </a:cubicBezTo>
                  <a:cubicBezTo>
                    <a:pt x="1471210" y="1006"/>
                    <a:pt x="1475540" y="-987"/>
                    <a:pt x="1479296" y="486"/>
                  </a:cubicBezTo>
                  <a:cubicBezTo>
                    <a:pt x="1483134" y="1902"/>
                    <a:pt x="1485074" y="6147"/>
                    <a:pt x="1483655" y="9988"/>
                  </a:cubicBezTo>
                  <a:cubicBezTo>
                    <a:pt x="1327526" y="431332"/>
                    <a:pt x="1036001" y="720491"/>
                    <a:pt x="754065" y="1000121"/>
                  </a:cubicBezTo>
                  <a:cubicBezTo>
                    <a:pt x="407259" y="1344063"/>
                    <a:pt x="79719" y="1668948"/>
                    <a:pt x="23747" y="2207494"/>
                  </a:cubicBezTo>
                  <a:cubicBezTo>
                    <a:pt x="-52034" y="2936741"/>
                    <a:pt x="367405" y="3799794"/>
                    <a:pt x="773040" y="4634426"/>
                  </a:cubicBezTo>
                  <a:cubicBezTo>
                    <a:pt x="1037013" y="5177533"/>
                    <a:pt x="1286312" y="5690539"/>
                    <a:pt x="1398978" y="6155978"/>
                  </a:cubicBezTo>
                  <a:cubicBezTo>
                    <a:pt x="1399930" y="6159941"/>
                    <a:pt x="1397505" y="6163963"/>
                    <a:pt x="1393518" y="6164909"/>
                  </a:cubicBezTo>
                  <a:cubicBezTo>
                    <a:pt x="1392939" y="6165028"/>
                    <a:pt x="1392365" y="6165087"/>
                    <a:pt x="1391785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4C3599BA-BD8D-4566-9723-73218722A14A}"/>
                </a:ext>
              </a:extLst>
            </p:cNvPr>
            <p:cNvSpPr/>
            <p:nvPr/>
          </p:nvSpPr>
          <p:spPr>
            <a:xfrm>
              <a:off x="10332460" y="504759"/>
              <a:ext cx="1656793" cy="5974732"/>
            </a:xfrm>
            <a:custGeom>
              <a:avLst/>
              <a:gdLst>
                <a:gd name="connsiteX0" fmla="*/ 1554522 w 1656793"/>
                <a:gd name="connsiteY0" fmla="*/ 5974733 h 5974732"/>
                <a:gd name="connsiteX1" fmla="*/ 1547389 w 1656793"/>
                <a:gd name="connsiteY1" fmla="*/ 5969291 h 5974732"/>
                <a:gd name="connsiteX2" fmla="*/ 859356 w 1656793"/>
                <a:gd name="connsiteY2" fmla="*/ 4468961 h 5974732"/>
                <a:gd name="connsiteX3" fmla="*/ 11434 w 1656793"/>
                <a:gd name="connsiteY3" fmla="*/ 2008493 h 5974732"/>
                <a:gd name="connsiteX4" fmla="*/ 821318 w 1656793"/>
                <a:gd name="connsiteY4" fmla="*/ 904747 h 5974732"/>
                <a:gd name="connsiteX5" fmla="*/ 1642606 w 1656793"/>
                <a:gd name="connsiteY5" fmla="*/ 4436 h 5974732"/>
                <a:gd name="connsiteX6" fmla="*/ 1652371 w 1656793"/>
                <a:gd name="connsiteY6" fmla="*/ 623 h 5974732"/>
                <a:gd name="connsiteX7" fmla="*/ 1656180 w 1656793"/>
                <a:gd name="connsiteY7" fmla="*/ 10385 h 5974732"/>
                <a:gd name="connsiteX8" fmla="*/ 830243 w 1656793"/>
                <a:gd name="connsiteY8" fmla="*/ 916530 h 5974732"/>
                <a:gd name="connsiteX9" fmla="*/ 26108 w 1656793"/>
                <a:gd name="connsiteY9" fmla="*/ 2010397 h 5974732"/>
                <a:gd name="connsiteX10" fmla="*/ 872381 w 1656793"/>
                <a:gd name="connsiteY10" fmla="*/ 4461941 h 5974732"/>
                <a:gd name="connsiteX11" fmla="*/ 1561655 w 1656793"/>
                <a:gd name="connsiteY11" fmla="*/ 5965446 h 5974732"/>
                <a:gd name="connsiteX12" fmla="*/ 1556456 w 1656793"/>
                <a:gd name="connsiteY12" fmla="*/ 5974496 h 5974732"/>
                <a:gd name="connsiteX13" fmla="*/ 1554522 w 1656793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93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9" y="5969291"/>
                  </a:cubicBezTo>
                  <a:cubicBezTo>
                    <a:pt x="1427158" y="5524909"/>
                    <a:pt x="1151372" y="5011980"/>
                    <a:pt x="859356" y="4468961"/>
                  </a:cubicBezTo>
                  <a:cubicBezTo>
                    <a:pt x="397342" y="3609748"/>
                    <a:pt x="-80406" y="2721249"/>
                    <a:pt x="11434" y="2008493"/>
                  </a:cubicBezTo>
                  <a:cubicBezTo>
                    <a:pt x="81584" y="1463943"/>
                    <a:pt x="440893" y="1192315"/>
                    <a:pt x="821318" y="904747"/>
                  </a:cubicBezTo>
                  <a:cubicBezTo>
                    <a:pt x="1135426" y="667284"/>
                    <a:pt x="1460221" y="421765"/>
                    <a:pt x="1642606" y="4436"/>
                  </a:cubicBezTo>
                  <a:cubicBezTo>
                    <a:pt x="1644226" y="710"/>
                    <a:pt x="1648444" y="-1023"/>
                    <a:pt x="1652371" y="623"/>
                  </a:cubicBezTo>
                  <a:cubicBezTo>
                    <a:pt x="1656097" y="2270"/>
                    <a:pt x="1657801" y="6631"/>
                    <a:pt x="1656180" y="10385"/>
                  </a:cubicBezTo>
                  <a:cubicBezTo>
                    <a:pt x="1472240" y="431211"/>
                    <a:pt x="1145854" y="677943"/>
                    <a:pt x="830243" y="916530"/>
                  </a:cubicBezTo>
                  <a:cubicBezTo>
                    <a:pt x="452362" y="1202163"/>
                    <a:pt x="95478" y="1471969"/>
                    <a:pt x="26108" y="2010397"/>
                  </a:cubicBezTo>
                  <a:cubicBezTo>
                    <a:pt x="-65128" y="2718446"/>
                    <a:pt x="411467" y="3604779"/>
                    <a:pt x="872381" y="4461941"/>
                  </a:cubicBezTo>
                  <a:cubicBezTo>
                    <a:pt x="1164799" y="5005745"/>
                    <a:pt x="1440987" y="5519408"/>
                    <a:pt x="1561655" y="5965446"/>
                  </a:cubicBezTo>
                  <a:cubicBezTo>
                    <a:pt x="1562726" y="5969409"/>
                    <a:pt x="1560384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47782F58-E54F-439E-BF6B-78F42A1CAF57}"/>
                </a:ext>
              </a:extLst>
            </p:cNvPr>
            <p:cNvSpPr/>
            <p:nvPr/>
          </p:nvSpPr>
          <p:spPr>
            <a:xfrm>
              <a:off x="9902836" y="539473"/>
              <a:ext cx="1795117" cy="5824678"/>
            </a:xfrm>
            <a:custGeom>
              <a:avLst/>
              <a:gdLst>
                <a:gd name="connsiteX0" fmla="*/ 1685050 w 1795117"/>
                <a:gd name="connsiteY0" fmla="*/ 5824679 h 5824678"/>
                <a:gd name="connsiteX1" fmla="*/ 1677946 w 1795117"/>
                <a:gd name="connsiteY1" fmla="*/ 5819296 h 5824678"/>
                <a:gd name="connsiteX2" fmla="*/ 938330 w 1795117"/>
                <a:gd name="connsiteY2" fmla="*/ 4325189 h 5824678"/>
                <a:gd name="connsiteX3" fmla="*/ 13243 w 1795117"/>
                <a:gd name="connsiteY3" fmla="*/ 1851382 h 5824678"/>
                <a:gd name="connsiteX4" fmla="*/ 599156 w 1795117"/>
                <a:gd name="connsiteY4" fmla="*/ 1023245 h 5824678"/>
                <a:gd name="connsiteX5" fmla="*/ 643747 w 1795117"/>
                <a:gd name="connsiteY5" fmla="*/ 996184 h 5824678"/>
                <a:gd name="connsiteX6" fmla="*/ 1093051 w 1795117"/>
                <a:gd name="connsiteY6" fmla="*/ 765020 h 5824678"/>
                <a:gd name="connsiteX7" fmla="*/ 1781083 w 1795117"/>
                <a:gd name="connsiteY7" fmla="*/ 4205 h 5824678"/>
                <a:gd name="connsiteX8" fmla="*/ 1790961 w 1795117"/>
                <a:gd name="connsiteY8" fmla="*/ 797 h 5824678"/>
                <a:gd name="connsiteX9" fmla="*/ 1794368 w 1795117"/>
                <a:gd name="connsiteY9" fmla="*/ 10674 h 5824678"/>
                <a:gd name="connsiteX10" fmla="*/ 1099084 w 1795117"/>
                <a:gd name="connsiteY10" fmla="*/ 778506 h 5824678"/>
                <a:gd name="connsiteX11" fmla="*/ 651425 w 1795117"/>
                <a:gd name="connsiteY11" fmla="*/ 1008830 h 5824678"/>
                <a:gd name="connsiteX12" fmla="*/ 606833 w 1795117"/>
                <a:gd name="connsiteY12" fmla="*/ 1035897 h 5824678"/>
                <a:gd name="connsiteX13" fmla="*/ 27859 w 1795117"/>
                <a:gd name="connsiteY13" fmla="*/ 1853577 h 5824678"/>
                <a:gd name="connsiteX14" fmla="*/ 951154 w 1795117"/>
                <a:gd name="connsiteY14" fmla="*/ 4317796 h 5824678"/>
                <a:gd name="connsiteX15" fmla="*/ 1692159 w 1795117"/>
                <a:gd name="connsiteY15" fmla="*/ 5815215 h 5824678"/>
                <a:gd name="connsiteX16" fmla="*/ 1687102 w 1795117"/>
                <a:gd name="connsiteY16" fmla="*/ 5824383 h 5824678"/>
                <a:gd name="connsiteX17" fmla="*/ 1685050 w 1795117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17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76"/>
                    <a:pt x="1254207" y="4871330"/>
                    <a:pt x="938330" y="4325189"/>
                  </a:cubicBezTo>
                  <a:cubicBezTo>
                    <a:pt x="432594" y="3450697"/>
                    <a:pt x="-90385" y="2546406"/>
                    <a:pt x="13243" y="1851382"/>
                  </a:cubicBezTo>
                  <a:cubicBezTo>
                    <a:pt x="90757" y="1331491"/>
                    <a:pt x="178326" y="1278411"/>
                    <a:pt x="599156" y="1023245"/>
                  </a:cubicBezTo>
                  <a:lnTo>
                    <a:pt x="643747" y="996184"/>
                  </a:lnTo>
                  <a:cubicBezTo>
                    <a:pt x="834679" y="880171"/>
                    <a:pt x="977930" y="816314"/>
                    <a:pt x="1093051" y="765020"/>
                  </a:cubicBezTo>
                  <a:cubicBezTo>
                    <a:pt x="1379637" y="637248"/>
                    <a:pt x="1498277" y="584399"/>
                    <a:pt x="1781083" y="4205"/>
                  </a:cubicBezTo>
                  <a:cubicBezTo>
                    <a:pt x="1782846" y="480"/>
                    <a:pt x="1787235" y="-1080"/>
                    <a:pt x="1790961" y="797"/>
                  </a:cubicBezTo>
                  <a:cubicBezTo>
                    <a:pt x="1794628" y="2588"/>
                    <a:pt x="1796160" y="7007"/>
                    <a:pt x="1794368" y="10674"/>
                  </a:cubicBezTo>
                  <a:cubicBezTo>
                    <a:pt x="1509195" y="595690"/>
                    <a:pt x="1380672" y="652987"/>
                    <a:pt x="1099084" y="778506"/>
                  </a:cubicBezTo>
                  <a:cubicBezTo>
                    <a:pt x="984342" y="829658"/>
                    <a:pt x="841552" y="893308"/>
                    <a:pt x="651425" y="1008830"/>
                  </a:cubicBezTo>
                  <a:lnTo>
                    <a:pt x="606833" y="1035897"/>
                  </a:lnTo>
                  <a:cubicBezTo>
                    <a:pt x="190919" y="1288058"/>
                    <a:pt x="104361" y="1340535"/>
                    <a:pt x="27859" y="1853577"/>
                  </a:cubicBezTo>
                  <a:cubicBezTo>
                    <a:pt x="-75018" y="2543484"/>
                    <a:pt x="446659" y="3445474"/>
                    <a:pt x="951154" y="4317796"/>
                  </a:cubicBezTo>
                  <a:cubicBezTo>
                    <a:pt x="1267462" y="4864717"/>
                    <a:pt x="1566238" y="5381314"/>
                    <a:pt x="1692159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8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23608380-0C4F-4ECE-B1EB-C04675CD355D}"/>
                </a:ext>
              </a:extLst>
            </p:cNvPr>
            <p:cNvSpPr/>
            <p:nvPr/>
          </p:nvSpPr>
          <p:spPr>
            <a:xfrm>
              <a:off x="9514586" y="562340"/>
              <a:ext cx="1889382" cy="5726101"/>
            </a:xfrm>
            <a:custGeom>
              <a:avLst/>
              <a:gdLst>
                <a:gd name="connsiteX0" fmla="*/ 1774180 w 1889382"/>
                <a:gd name="connsiteY0" fmla="*/ 5726102 h 5726101"/>
                <a:gd name="connsiteX1" fmla="*/ 1767106 w 1889382"/>
                <a:gd name="connsiteY1" fmla="*/ 5720779 h 5726101"/>
                <a:gd name="connsiteX2" fmla="*/ 987719 w 1889382"/>
                <a:gd name="connsiteY2" fmla="*/ 4217728 h 5726101"/>
                <a:gd name="connsiteX3" fmla="*/ 14313 w 1889382"/>
                <a:gd name="connsiteY3" fmla="*/ 1745974 h 5726101"/>
                <a:gd name="connsiteX4" fmla="*/ 603284 w 1889382"/>
                <a:gd name="connsiteY4" fmla="*/ 966906 h 5726101"/>
                <a:gd name="connsiteX5" fmla="*/ 678893 w 1889382"/>
                <a:gd name="connsiteY5" fmla="*/ 928057 h 5726101"/>
                <a:gd name="connsiteX6" fmla="*/ 1166324 w 1889382"/>
                <a:gd name="connsiteY6" fmla="*/ 726237 h 5726101"/>
                <a:gd name="connsiteX7" fmla="*/ 1875407 w 1889382"/>
                <a:gd name="connsiteY7" fmla="*/ 4039 h 5726101"/>
                <a:gd name="connsiteX8" fmla="*/ 1885344 w 1889382"/>
                <a:gd name="connsiteY8" fmla="*/ 804 h 5726101"/>
                <a:gd name="connsiteX9" fmla="*/ 1888579 w 1889382"/>
                <a:gd name="connsiteY9" fmla="*/ 10740 h 5726101"/>
                <a:gd name="connsiteX10" fmla="*/ 1171056 w 1889382"/>
                <a:gd name="connsiteY10" fmla="*/ 740249 h 5726101"/>
                <a:gd name="connsiteX11" fmla="*/ 685654 w 1889382"/>
                <a:gd name="connsiteY11" fmla="*/ 941171 h 5726101"/>
                <a:gd name="connsiteX12" fmla="*/ 610045 w 1889382"/>
                <a:gd name="connsiteY12" fmla="*/ 980073 h 5726101"/>
                <a:gd name="connsiteX13" fmla="*/ 28929 w 1889382"/>
                <a:gd name="connsiteY13" fmla="*/ 1748340 h 5726101"/>
                <a:gd name="connsiteX14" fmla="*/ 1000341 w 1889382"/>
                <a:gd name="connsiteY14" fmla="*/ 4210075 h 5726101"/>
                <a:gd name="connsiteX15" fmla="*/ 1781255 w 1889382"/>
                <a:gd name="connsiteY15" fmla="*/ 5716579 h 5726101"/>
                <a:gd name="connsiteX16" fmla="*/ 1776292 w 1889382"/>
                <a:gd name="connsiteY16" fmla="*/ 5725747 h 5726101"/>
                <a:gd name="connsiteX17" fmla="*/ 1774180 w 1889382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382" h="5726101">
                  <a:moveTo>
                    <a:pt x="1774180" y="5726102"/>
                  </a:moveTo>
                  <a:cubicBezTo>
                    <a:pt x="1771004" y="5726102"/>
                    <a:pt x="1768058" y="5723973"/>
                    <a:pt x="1767106" y="5720779"/>
                  </a:cubicBezTo>
                  <a:cubicBezTo>
                    <a:pt x="1638642" y="5290693"/>
                    <a:pt x="1322452" y="4769501"/>
                    <a:pt x="987719" y="4217728"/>
                  </a:cubicBezTo>
                  <a:cubicBezTo>
                    <a:pt x="454750" y="3339196"/>
                    <a:pt x="-96389" y="2430771"/>
                    <a:pt x="14313" y="1745974"/>
                  </a:cubicBezTo>
                  <a:cubicBezTo>
                    <a:pt x="98387" y="1225852"/>
                    <a:pt x="185347" y="1181260"/>
                    <a:pt x="603284" y="966906"/>
                  </a:cubicBezTo>
                  <a:cubicBezTo>
                    <a:pt x="627369" y="954574"/>
                    <a:pt x="652525" y="941662"/>
                    <a:pt x="678893" y="928057"/>
                  </a:cubicBezTo>
                  <a:cubicBezTo>
                    <a:pt x="889036" y="819526"/>
                    <a:pt x="1042798" y="767801"/>
                    <a:pt x="1166324" y="726237"/>
                  </a:cubicBezTo>
                  <a:cubicBezTo>
                    <a:pt x="1457127" y="628388"/>
                    <a:pt x="1577470" y="587901"/>
                    <a:pt x="1875407" y="4039"/>
                  </a:cubicBezTo>
                  <a:cubicBezTo>
                    <a:pt x="1877259" y="400"/>
                    <a:pt x="1881736" y="-1044"/>
                    <a:pt x="1885344" y="804"/>
                  </a:cubicBezTo>
                  <a:cubicBezTo>
                    <a:pt x="1888982" y="2653"/>
                    <a:pt x="1890425" y="7100"/>
                    <a:pt x="1888579" y="10740"/>
                  </a:cubicBezTo>
                  <a:cubicBezTo>
                    <a:pt x="1587928" y="599973"/>
                    <a:pt x="1457269" y="643926"/>
                    <a:pt x="1171056" y="740249"/>
                  </a:cubicBezTo>
                  <a:cubicBezTo>
                    <a:pt x="1047968" y="781659"/>
                    <a:pt x="894809" y="833183"/>
                    <a:pt x="685654" y="941171"/>
                  </a:cubicBezTo>
                  <a:cubicBezTo>
                    <a:pt x="659315" y="954804"/>
                    <a:pt x="634130" y="967716"/>
                    <a:pt x="610045" y="980073"/>
                  </a:cubicBezTo>
                  <a:cubicBezTo>
                    <a:pt x="197620" y="1191599"/>
                    <a:pt x="111784" y="1235618"/>
                    <a:pt x="28929" y="1748340"/>
                  </a:cubicBezTo>
                  <a:cubicBezTo>
                    <a:pt x="-80910" y="2427766"/>
                    <a:pt x="468757" y="3333826"/>
                    <a:pt x="1000341" y="4210075"/>
                  </a:cubicBezTo>
                  <a:cubicBezTo>
                    <a:pt x="1335624" y="4762686"/>
                    <a:pt x="1652275" y="5284624"/>
                    <a:pt x="1781255" y="5716579"/>
                  </a:cubicBezTo>
                  <a:cubicBezTo>
                    <a:pt x="1782443" y="5720483"/>
                    <a:pt x="1780219" y="5724623"/>
                    <a:pt x="1776292" y="5725747"/>
                  </a:cubicBezTo>
                  <a:cubicBezTo>
                    <a:pt x="1775594" y="5725984"/>
                    <a:pt x="1774872" y="5726102"/>
                    <a:pt x="1774180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33B26E29-0343-46A8-9D3A-F8F180A659A8}"/>
                </a:ext>
              </a:extLst>
            </p:cNvPr>
            <p:cNvSpPr/>
            <p:nvPr/>
          </p:nvSpPr>
          <p:spPr>
            <a:xfrm>
              <a:off x="9176809" y="570574"/>
              <a:ext cx="1929886" cy="5690659"/>
            </a:xfrm>
            <a:custGeom>
              <a:avLst/>
              <a:gdLst>
                <a:gd name="connsiteX0" fmla="*/ 1812837 w 1929886"/>
                <a:gd name="connsiteY0" fmla="*/ 5690660 h 5690659"/>
                <a:gd name="connsiteX1" fmla="*/ 1805734 w 1929886"/>
                <a:gd name="connsiteY1" fmla="*/ 5685336 h 5690659"/>
                <a:gd name="connsiteX2" fmla="*/ 999688 w 1929886"/>
                <a:gd name="connsiteY2" fmla="*/ 4155545 h 5690659"/>
                <a:gd name="connsiteX3" fmla="*/ 14583 w 1929886"/>
                <a:gd name="connsiteY3" fmla="*/ 1703978 h 5690659"/>
                <a:gd name="connsiteX4" fmla="*/ 606677 w 1929886"/>
                <a:gd name="connsiteY4" fmla="*/ 940650 h 5690659"/>
                <a:gd name="connsiteX5" fmla="*/ 694618 w 1929886"/>
                <a:gd name="connsiteY5" fmla="*/ 899435 h 5690659"/>
                <a:gd name="connsiteX6" fmla="*/ 1210091 w 1929886"/>
                <a:gd name="connsiteY6" fmla="*/ 715057 h 5690659"/>
                <a:gd name="connsiteX7" fmla="*/ 1915886 w 1929886"/>
                <a:gd name="connsiteY7" fmla="*/ 4065 h 5690659"/>
                <a:gd name="connsiteX8" fmla="*/ 1925793 w 1929886"/>
                <a:gd name="connsiteY8" fmla="*/ 744 h 5690659"/>
                <a:gd name="connsiteX9" fmla="*/ 1929112 w 1929886"/>
                <a:gd name="connsiteY9" fmla="*/ 10650 h 5690659"/>
                <a:gd name="connsiteX10" fmla="*/ 1213930 w 1929886"/>
                <a:gd name="connsiteY10" fmla="*/ 729324 h 5690659"/>
                <a:gd name="connsiteX11" fmla="*/ 700918 w 1929886"/>
                <a:gd name="connsiteY11" fmla="*/ 912838 h 5690659"/>
                <a:gd name="connsiteX12" fmla="*/ 612946 w 1929886"/>
                <a:gd name="connsiteY12" fmla="*/ 954053 h 5690659"/>
                <a:gd name="connsiteX13" fmla="*/ 29198 w 1929886"/>
                <a:gd name="connsiteY13" fmla="*/ 1706344 h 5690659"/>
                <a:gd name="connsiteX14" fmla="*/ 1012251 w 1929886"/>
                <a:gd name="connsiteY14" fmla="*/ 4147749 h 5690659"/>
                <a:gd name="connsiteX15" fmla="*/ 1819941 w 1929886"/>
                <a:gd name="connsiteY15" fmla="*/ 5681196 h 5690659"/>
                <a:gd name="connsiteX16" fmla="*/ 1814914 w 1929886"/>
                <a:gd name="connsiteY16" fmla="*/ 5690364 h 5690659"/>
                <a:gd name="connsiteX17" fmla="*/ 1812837 w 1929886"/>
                <a:gd name="connsiteY17" fmla="*/ 5690660 h 56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9886" h="5690659">
                  <a:moveTo>
                    <a:pt x="1812837" y="5690660"/>
                  </a:moveTo>
                  <a:cubicBezTo>
                    <a:pt x="1809632" y="5690660"/>
                    <a:pt x="1806686" y="5688590"/>
                    <a:pt x="1805734" y="5685336"/>
                  </a:cubicBezTo>
                  <a:cubicBezTo>
                    <a:pt x="1676376" y="5244450"/>
                    <a:pt x="1347706" y="4715521"/>
                    <a:pt x="999688" y="4155545"/>
                  </a:cubicBezTo>
                  <a:cubicBezTo>
                    <a:pt x="460107" y="3287234"/>
                    <a:pt x="-97876" y="2389384"/>
                    <a:pt x="14583" y="1703978"/>
                  </a:cubicBezTo>
                  <a:cubicBezTo>
                    <a:pt x="101058" y="1176812"/>
                    <a:pt x="188160" y="1136117"/>
                    <a:pt x="606677" y="940650"/>
                  </a:cubicBezTo>
                  <a:cubicBezTo>
                    <a:pt x="634488" y="927684"/>
                    <a:pt x="663743" y="913991"/>
                    <a:pt x="694618" y="899435"/>
                  </a:cubicBezTo>
                  <a:cubicBezTo>
                    <a:pt x="919779" y="793269"/>
                    <a:pt x="1080757" y="749890"/>
                    <a:pt x="1210091" y="715057"/>
                  </a:cubicBezTo>
                  <a:cubicBezTo>
                    <a:pt x="1498410" y="637372"/>
                    <a:pt x="1617742" y="605225"/>
                    <a:pt x="1915886" y="4065"/>
                  </a:cubicBezTo>
                  <a:cubicBezTo>
                    <a:pt x="1917702" y="455"/>
                    <a:pt x="1922150" y="-1018"/>
                    <a:pt x="1925793" y="744"/>
                  </a:cubicBezTo>
                  <a:cubicBezTo>
                    <a:pt x="1929431" y="2534"/>
                    <a:pt x="1930933" y="6982"/>
                    <a:pt x="1929112" y="10650"/>
                  </a:cubicBezTo>
                  <a:cubicBezTo>
                    <a:pt x="1628028" y="617758"/>
                    <a:pt x="1506815" y="650426"/>
                    <a:pt x="1213930" y="729324"/>
                  </a:cubicBezTo>
                  <a:cubicBezTo>
                    <a:pt x="1085176" y="764015"/>
                    <a:pt x="924889" y="807187"/>
                    <a:pt x="700918" y="912838"/>
                  </a:cubicBezTo>
                  <a:cubicBezTo>
                    <a:pt x="670042" y="927394"/>
                    <a:pt x="640758" y="941052"/>
                    <a:pt x="612946" y="954053"/>
                  </a:cubicBezTo>
                  <a:cubicBezTo>
                    <a:pt x="190526" y="1151336"/>
                    <a:pt x="114396" y="1186890"/>
                    <a:pt x="29198" y="1706344"/>
                  </a:cubicBezTo>
                  <a:cubicBezTo>
                    <a:pt x="-82367" y="2386291"/>
                    <a:pt x="474113" y="3281751"/>
                    <a:pt x="1012251" y="4147749"/>
                  </a:cubicBezTo>
                  <a:cubicBezTo>
                    <a:pt x="1360790" y="4708589"/>
                    <a:pt x="1690004" y="5238357"/>
                    <a:pt x="1819941" y="5681196"/>
                  </a:cubicBezTo>
                  <a:cubicBezTo>
                    <a:pt x="1821065" y="5685100"/>
                    <a:pt x="1818841" y="5689240"/>
                    <a:pt x="1814914" y="5690364"/>
                  </a:cubicBezTo>
                  <a:cubicBezTo>
                    <a:pt x="1814221" y="5690601"/>
                    <a:pt x="1813530" y="5690660"/>
                    <a:pt x="1812837" y="569066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82F1C254-01EB-4D02-A062-F553FD38E166}"/>
                </a:ext>
              </a:extLst>
            </p:cNvPr>
            <p:cNvSpPr/>
            <p:nvPr/>
          </p:nvSpPr>
          <p:spPr>
            <a:xfrm>
              <a:off x="8916342" y="562340"/>
              <a:ext cx="1889414" cy="5726101"/>
            </a:xfrm>
            <a:custGeom>
              <a:avLst/>
              <a:gdLst>
                <a:gd name="connsiteX0" fmla="*/ 1774185 w 1889414"/>
                <a:gd name="connsiteY0" fmla="*/ 5726102 h 5726101"/>
                <a:gd name="connsiteX1" fmla="*/ 1767105 w 1889414"/>
                <a:gd name="connsiteY1" fmla="*/ 5720779 h 5726101"/>
                <a:gd name="connsiteX2" fmla="*/ 987724 w 1889414"/>
                <a:gd name="connsiteY2" fmla="*/ 4217728 h 5726101"/>
                <a:gd name="connsiteX3" fmla="*/ 14312 w 1889414"/>
                <a:gd name="connsiteY3" fmla="*/ 1745974 h 5726101"/>
                <a:gd name="connsiteX4" fmla="*/ 603259 w 1889414"/>
                <a:gd name="connsiteY4" fmla="*/ 966936 h 5726101"/>
                <a:gd name="connsiteX5" fmla="*/ 678898 w 1889414"/>
                <a:gd name="connsiteY5" fmla="*/ 928057 h 5726101"/>
                <a:gd name="connsiteX6" fmla="*/ 1166352 w 1889414"/>
                <a:gd name="connsiteY6" fmla="*/ 726237 h 5726101"/>
                <a:gd name="connsiteX7" fmla="*/ 1875441 w 1889414"/>
                <a:gd name="connsiteY7" fmla="*/ 4039 h 5726101"/>
                <a:gd name="connsiteX8" fmla="*/ 1885372 w 1889414"/>
                <a:gd name="connsiteY8" fmla="*/ 804 h 5726101"/>
                <a:gd name="connsiteX9" fmla="*/ 1888608 w 1889414"/>
                <a:gd name="connsiteY9" fmla="*/ 10740 h 5726101"/>
                <a:gd name="connsiteX10" fmla="*/ 1171060 w 1889414"/>
                <a:gd name="connsiteY10" fmla="*/ 740249 h 5726101"/>
                <a:gd name="connsiteX11" fmla="*/ 685653 w 1889414"/>
                <a:gd name="connsiteY11" fmla="*/ 941171 h 5726101"/>
                <a:gd name="connsiteX12" fmla="*/ 610014 w 1889414"/>
                <a:gd name="connsiteY12" fmla="*/ 980073 h 5726101"/>
                <a:gd name="connsiteX13" fmla="*/ 28928 w 1889414"/>
                <a:gd name="connsiteY13" fmla="*/ 1748340 h 5726101"/>
                <a:gd name="connsiteX14" fmla="*/ 1000346 w 1889414"/>
                <a:gd name="connsiteY14" fmla="*/ 4210075 h 5726101"/>
                <a:gd name="connsiteX15" fmla="*/ 1781259 w 1889414"/>
                <a:gd name="connsiteY15" fmla="*/ 5716579 h 5726101"/>
                <a:gd name="connsiteX16" fmla="*/ 1776291 w 1889414"/>
                <a:gd name="connsiteY16" fmla="*/ 5725747 h 5726101"/>
                <a:gd name="connsiteX17" fmla="*/ 1774185 w 1889414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414" h="5726101">
                  <a:moveTo>
                    <a:pt x="1774185" y="5726102"/>
                  </a:moveTo>
                  <a:cubicBezTo>
                    <a:pt x="1771003" y="5726102"/>
                    <a:pt x="1768057" y="5723973"/>
                    <a:pt x="1767105" y="5720779"/>
                  </a:cubicBezTo>
                  <a:cubicBezTo>
                    <a:pt x="1638646" y="5290693"/>
                    <a:pt x="1322457" y="4769501"/>
                    <a:pt x="987724" y="4217728"/>
                  </a:cubicBezTo>
                  <a:cubicBezTo>
                    <a:pt x="454749" y="3339196"/>
                    <a:pt x="-96384" y="2430771"/>
                    <a:pt x="14312" y="1745974"/>
                  </a:cubicBezTo>
                  <a:cubicBezTo>
                    <a:pt x="98386" y="1225882"/>
                    <a:pt x="185346" y="1181260"/>
                    <a:pt x="603259" y="966936"/>
                  </a:cubicBezTo>
                  <a:cubicBezTo>
                    <a:pt x="627344" y="954574"/>
                    <a:pt x="652529" y="941662"/>
                    <a:pt x="678898" y="928057"/>
                  </a:cubicBezTo>
                  <a:cubicBezTo>
                    <a:pt x="889035" y="819526"/>
                    <a:pt x="1042797" y="767801"/>
                    <a:pt x="1166352" y="726237"/>
                  </a:cubicBezTo>
                  <a:cubicBezTo>
                    <a:pt x="1457126" y="628388"/>
                    <a:pt x="1577505" y="587901"/>
                    <a:pt x="1875441" y="4039"/>
                  </a:cubicBezTo>
                  <a:cubicBezTo>
                    <a:pt x="1877316" y="400"/>
                    <a:pt x="1881735" y="-1044"/>
                    <a:pt x="1885372" y="804"/>
                  </a:cubicBezTo>
                  <a:cubicBezTo>
                    <a:pt x="1889016" y="2653"/>
                    <a:pt x="1890459" y="7100"/>
                    <a:pt x="1888608" y="10740"/>
                  </a:cubicBezTo>
                  <a:cubicBezTo>
                    <a:pt x="1587927" y="599973"/>
                    <a:pt x="1457297" y="643926"/>
                    <a:pt x="1171060" y="740249"/>
                  </a:cubicBezTo>
                  <a:cubicBezTo>
                    <a:pt x="1047996" y="781659"/>
                    <a:pt x="894813" y="833183"/>
                    <a:pt x="685653" y="941171"/>
                  </a:cubicBezTo>
                  <a:cubicBezTo>
                    <a:pt x="659284" y="954804"/>
                    <a:pt x="634105" y="967740"/>
                    <a:pt x="610014" y="980073"/>
                  </a:cubicBezTo>
                  <a:cubicBezTo>
                    <a:pt x="197625" y="1191599"/>
                    <a:pt x="111789" y="1235618"/>
                    <a:pt x="28928" y="1748340"/>
                  </a:cubicBezTo>
                  <a:cubicBezTo>
                    <a:pt x="-80905" y="2427766"/>
                    <a:pt x="468755" y="3333826"/>
                    <a:pt x="1000346" y="4210075"/>
                  </a:cubicBezTo>
                  <a:cubicBezTo>
                    <a:pt x="1335623" y="4762686"/>
                    <a:pt x="1652274" y="5284624"/>
                    <a:pt x="1781259" y="5716579"/>
                  </a:cubicBezTo>
                  <a:cubicBezTo>
                    <a:pt x="1782442" y="5720483"/>
                    <a:pt x="1780218" y="5724623"/>
                    <a:pt x="1776291" y="5725747"/>
                  </a:cubicBezTo>
                  <a:cubicBezTo>
                    <a:pt x="1775599" y="5725984"/>
                    <a:pt x="1774877" y="5726102"/>
                    <a:pt x="1774185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5D5180CD-0676-4029-8CA0-8FAEC122846A}"/>
                </a:ext>
              </a:extLst>
            </p:cNvPr>
            <p:cNvSpPr/>
            <p:nvPr/>
          </p:nvSpPr>
          <p:spPr>
            <a:xfrm>
              <a:off x="8706351" y="539473"/>
              <a:ext cx="1795144" cy="5824678"/>
            </a:xfrm>
            <a:custGeom>
              <a:avLst/>
              <a:gdLst>
                <a:gd name="connsiteX0" fmla="*/ 1685050 w 1795144"/>
                <a:gd name="connsiteY0" fmla="*/ 5824679 h 5824678"/>
                <a:gd name="connsiteX1" fmla="*/ 1677946 w 1795144"/>
                <a:gd name="connsiteY1" fmla="*/ 5819296 h 5824678"/>
                <a:gd name="connsiteX2" fmla="*/ 938330 w 1795144"/>
                <a:gd name="connsiteY2" fmla="*/ 4325189 h 5824678"/>
                <a:gd name="connsiteX3" fmla="*/ 13243 w 1795144"/>
                <a:gd name="connsiteY3" fmla="*/ 1851382 h 5824678"/>
                <a:gd name="connsiteX4" fmla="*/ 599179 w 1795144"/>
                <a:gd name="connsiteY4" fmla="*/ 1023245 h 5824678"/>
                <a:gd name="connsiteX5" fmla="*/ 643742 w 1795144"/>
                <a:gd name="connsiteY5" fmla="*/ 996184 h 5824678"/>
                <a:gd name="connsiteX6" fmla="*/ 1093075 w 1795144"/>
                <a:gd name="connsiteY6" fmla="*/ 765020 h 5824678"/>
                <a:gd name="connsiteX7" fmla="*/ 1781113 w 1795144"/>
                <a:gd name="connsiteY7" fmla="*/ 4205 h 5824678"/>
                <a:gd name="connsiteX8" fmla="*/ 1790985 w 1795144"/>
                <a:gd name="connsiteY8" fmla="*/ 797 h 5824678"/>
                <a:gd name="connsiteX9" fmla="*/ 1794398 w 1795144"/>
                <a:gd name="connsiteY9" fmla="*/ 10674 h 5824678"/>
                <a:gd name="connsiteX10" fmla="*/ 1099084 w 1795144"/>
                <a:gd name="connsiteY10" fmla="*/ 778506 h 5824678"/>
                <a:gd name="connsiteX11" fmla="*/ 651425 w 1795144"/>
                <a:gd name="connsiteY11" fmla="*/ 1008830 h 5824678"/>
                <a:gd name="connsiteX12" fmla="*/ 606833 w 1795144"/>
                <a:gd name="connsiteY12" fmla="*/ 1035867 h 5824678"/>
                <a:gd name="connsiteX13" fmla="*/ 27859 w 1795144"/>
                <a:gd name="connsiteY13" fmla="*/ 1853577 h 5824678"/>
                <a:gd name="connsiteX14" fmla="*/ 951154 w 1795144"/>
                <a:gd name="connsiteY14" fmla="*/ 4317766 h 5824678"/>
                <a:gd name="connsiteX15" fmla="*/ 1692154 w 1795144"/>
                <a:gd name="connsiteY15" fmla="*/ 5815215 h 5824678"/>
                <a:gd name="connsiteX16" fmla="*/ 1687102 w 1795144"/>
                <a:gd name="connsiteY16" fmla="*/ 5824383 h 5824678"/>
                <a:gd name="connsiteX17" fmla="*/ 1685050 w 1795144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44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46"/>
                    <a:pt x="1254201" y="4871300"/>
                    <a:pt x="938330" y="4325189"/>
                  </a:cubicBezTo>
                  <a:cubicBezTo>
                    <a:pt x="432594" y="3450673"/>
                    <a:pt x="-90385" y="2546406"/>
                    <a:pt x="13243" y="1851382"/>
                  </a:cubicBezTo>
                  <a:cubicBezTo>
                    <a:pt x="90757" y="1331521"/>
                    <a:pt x="188346" y="1272343"/>
                    <a:pt x="599179" y="1023245"/>
                  </a:cubicBezTo>
                  <a:lnTo>
                    <a:pt x="643742" y="996184"/>
                  </a:lnTo>
                  <a:cubicBezTo>
                    <a:pt x="834679" y="880171"/>
                    <a:pt x="977954" y="816314"/>
                    <a:pt x="1093075" y="765020"/>
                  </a:cubicBezTo>
                  <a:cubicBezTo>
                    <a:pt x="1379661" y="637248"/>
                    <a:pt x="1498306" y="584369"/>
                    <a:pt x="1781113" y="4205"/>
                  </a:cubicBezTo>
                  <a:cubicBezTo>
                    <a:pt x="1782870" y="480"/>
                    <a:pt x="1787288" y="-1080"/>
                    <a:pt x="1790985" y="797"/>
                  </a:cubicBezTo>
                  <a:cubicBezTo>
                    <a:pt x="1794658" y="2588"/>
                    <a:pt x="1796184" y="7007"/>
                    <a:pt x="1794398" y="10674"/>
                  </a:cubicBezTo>
                  <a:cubicBezTo>
                    <a:pt x="1509225" y="595690"/>
                    <a:pt x="1380702" y="652987"/>
                    <a:pt x="1099084" y="778506"/>
                  </a:cubicBezTo>
                  <a:cubicBezTo>
                    <a:pt x="984366" y="829658"/>
                    <a:pt x="841552" y="893308"/>
                    <a:pt x="651425" y="1008830"/>
                  </a:cubicBezTo>
                  <a:lnTo>
                    <a:pt x="606833" y="1035867"/>
                  </a:lnTo>
                  <a:cubicBezTo>
                    <a:pt x="190919" y="1288082"/>
                    <a:pt x="104361" y="1340558"/>
                    <a:pt x="27859" y="1853577"/>
                  </a:cubicBezTo>
                  <a:cubicBezTo>
                    <a:pt x="-74989" y="2543484"/>
                    <a:pt x="446659" y="3445474"/>
                    <a:pt x="951154" y="4317766"/>
                  </a:cubicBezTo>
                  <a:cubicBezTo>
                    <a:pt x="1267462" y="4864717"/>
                    <a:pt x="1566233" y="5381314"/>
                    <a:pt x="1692154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2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B0C42D86-EC1B-4CAB-82EF-AD8F7605651E}"/>
                </a:ext>
              </a:extLst>
            </p:cNvPr>
            <p:cNvSpPr/>
            <p:nvPr/>
          </p:nvSpPr>
          <p:spPr>
            <a:xfrm>
              <a:off x="8537760" y="504759"/>
              <a:ext cx="1656766" cy="5974732"/>
            </a:xfrm>
            <a:custGeom>
              <a:avLst/>
              <a:gdLst>
                <a:gd name="connsiteX0" fmla="*/ 1554522 w 1656766"/>
                <a:gd name="connsiteY0" fmla="*/ 5974733 h 5974732"/>
                <a:gd name="connsiteX1" fmla="*/ 1547388 w 1656766"/>
                <a:gd name="connsiteY1" fmla="*/ 5969291 h 5974732"/>
                <a:gd name="connsiteX2" fmla="*/ 859386 w 1656766"/>
                <a:gd name="connsiteY2" fmla="*/ 4469015 h 5974732"/>
                <a:gd name="connsiteX3" fmla="*/ 11434 w 1656766"/>
                <a:gd name="connsiteY3" fmla="*/ 2008493 h 5974732"/>
                <a:gd name="connsiteX4" fmla="*/ 821318 w 1656766"/>
                <a:gd name="connsiteY4" fmla="*/ 904747 h 5974732"/>
                <a:gd name="connsiteX5" fmla="*/ 1642582 w 1656766"/>
                <a:gd name="connsiteY5" fmla="*/ 4436 h 5974732"/>
                <a:gd name="connsiteX6" fmla="*/ 1652342 w 1656766"/>
                <a:gd name="connsiteY6" fmla="*/ 623 h 5974732"/>
                <a:gd name="connsiteX7" fmla="*/ 1656157 w 1656766"/>
                <a:gd name="connsiteY7" fmla="*/ 10385 h 5974732"/>
                <a:gd name="connsiteX8" fmla="*/ 830214 w 1656766"/>
                <a:gd name="connsiteY8" fmla="*/ 916530 h 5974732"/>
                <a:gd name="connsiteX9" fmla="*/ 26108 w 1656766"/>
                <a:gd name="connsiteY9" fmla="*/ 2010397 h 5974732"/>
                <a:gd name="connsiteX10" fmla="*/ 872410 w 1656766"/>
                <a:gd name="connsiteY10" fmla="*/ 4462000 h 5974732"/>
                <a:gd name="connsiteX11" fmla="*/ 1561655 w 1656766"/>
                <a:gd name="connsiteY11" fmla="*/ 5965446 h 5974732"/>
                <a:gd name="connsiteX12" fmla="*/ 1556456 w 1656766"/>
                <a:gd name="connsiteY12" fmla="*/ 5974496 h 5974732"/>
                <a:gd name="connsiteX13" fmla="*/ 1554522 w 1656766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66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8" y="5969291"/>
                  </a:cubicBezTo>
                  <a:cubicBezTo>
                    <a:pt x="1427157" y="5524909"/>
                    <a:pt x="1151372" y="5012009"/>
                    <a:pt x="859386" y="4469015"/>
                  </a:cubicBezTo>
                  <a:cubicBezTo>
                    <a:pt x="397342" y="3609777"/>
                    <a:pt x="-80406" y="2721279"/>
                    <a:pt x="11434" y="2008493"/>
                  </a:cubicBezTo>
                  <a:cubicBezTo>
                    <a:pt x="81590" y="1463943"/>
                    <a:pt x="440899" y="1192315"/>
                    <a:pt x="821318" y="904747"/>
                  </a:cubicBezTo>
                  <a:cubicBezTo>
                    <a:pt x="1135402" y="667284"/>
                    <a:pt x="1460198" y="421765"/>
                    <a:pt x="1642582" y="4436"/>
                  </a:cubicBezTo>
                  <a:cubicBezTo>
                    <a:pt x="1644197" y="710"/>
                    <a:pt x="1648414" y="-1023"/>
                    <a:pt x="1652342" y="623"/>
                  </a:cubicBezTo>
                  <a:cubicBezTo>
                    <a:pt x="1656068" y="2270"/>
                    <a:pt x="1657771" y="6631"/>
                    <a:pt x="1656157" y="10385"/>
                  </a:cubicBezTo>
                  <a:cubicBezTo>
                    <a:pt x="1472211" y="431211"/>
                    <a:pt x="1145853" y="677943"/>
                    <a:pt x="830214" y="916530"/>
                  </a:cubicBezTo>
                  <a:cubicBezTo>
                    <a:pt x="452362" y="1202193"/>
                    <a:pt x="95478" y="1471969"/>
                    <a:pt x="26108" y="2010397"/>
                  </a:cubicBezTo>
                  <a:cubicBezTo>
                    <a:pt x="-65128" y="2718446"/>
                    <a:pt x="411496" y="3604808"/>
                    <a:pt x="872410" y="4462000"/>
                  </a:cubicBezTo>
                  <a:cubicBezTo>
                    <a:pt x="1164799" y="5005769"/>
                    <a:pt x="1440992" y="5519408"/>
                    <a:pt x="1561655" y="5965446"/>
                  </a:cubicBezTo>
                  <a:cubicBezTo>
                    <a:pt x="1562726" y="5969409"/>
                    <a:pt x="1560383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6BCEB4DC-898D-48AD-96C7-562F4D4D1C86}"/>
                </a:ext>
              </a:extLst>
            </p:cNvPr>
            <p:cNvSpPr/>
            <p:nvPr/>
          </p:nvSpPr>
          <p:spPr>
            <a:xfrm>
              <a:off x="8401372" y="460679"/>
              <a:ext cx="1484092" cy="6165086"/>
            </a:xfrm>
            <a:custGeom>
              <a:avLst/>
              <a:gdLst>
                <a:gd name="connsiteX0" fmla="*/ 1391790 w 1484092"/>
                <a:gd name="connsiteY0" fmla="*/ 6165087 h 6165086"/>
                <a:gd name="connsiteX1" fmla="*/ 1384597 w 1484092"/>
                <a:gd name="connsiteY1" fmla="*/ 6159409 h 6165086"/>
                <a:gd name="connsiteX2" fmla="*/ 759753 w 1484092"/>
                <a:gd name="connsiteY2" fmla="*/ 4640896 h 6165086"/>
                <a:gd name="connsiteX3" fmla="*/ 9018 w 1484092"/>
                <a:gd name="connsiteY3" fmla="*/ 2205992 h 6165086"/>
                <a:gd name="connsiteX4" fmla="*/ 743641 w 1484092"/>
                <a:gd name="connsiteY4" fmla="*/ 989604 h 6165086"/>
                <a:gd name="connsiteX5" fmla="*/ 1469765 w 1484092"/>
                <a:gd name="connsiteY5" fmla="*/ 4848 h 6165086"/>
                <a:gd name="connsiteX6" fmla="*/ 1479271 w 1484092"/>
                <a:gd name="connsiteY6" fmla="*/ 487 h 6165086"/>
                <a:gd name="connsiteX7" fmla="*/ 1483630 w 1484092"/>
                <a:gd name="connsiteY7" fmla="*/ 9988 h 6165086"/>
                <a:gd name="connsiteX8" fmla="*/ 754063 w 1484092"/>
                <a:gd name="connsiteY8" fmla="*/ 1000121 h 6165086"/>
                <a:gd name="connsiteX9" fmla="*/ 23751 w 1484092"/>
                <a:gd name="connsiteY9" fmla="*/ 2207494 h 6165086"/>
                <a:gd name="connsiteX10" fmla="*/ 773038 w 1484092"/>
                <a:gd name="connsiteY10" fmla="*/ 4634426 h 6165086"/>
                <a:gd name="connsiteX11" fmla="*/ 1398982 w 1484092"/>
                <a:gd name="connsiteY11" fmla="*/ 6155978 h 6165086"/>
                <a:gd name="connsiteX12" fmla="*/ 1393523 w 1484092"/>
                <a:gd name="connsiteY12" fmla="*/ 6164909 h 6165086"/>
                <a:gd name="connsiteX13" fmla="*/ 1391790 w 1484092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092" h="6165086">
                  <a:moveTo>
                    <a:pt x="1391790" y="6165087"/>
                  </a:moveTo>
                  <a:cubicBezTo>
                    <a:pt x="1388436" y="6165087"/>
                    <a:pt x="1385431" y="6162839"/>
                    <a:pt x="1384597" y="6159409"/>
                  </a:cubicBezTo>
                  <a:cubicBezTo>
                    <a:pt x="1272334" y="5695566"/>
                    <a:pt x="1023354" y="5183252"/>
                    <a:pt x="759753" y="4640896"/>
                  </a:cubicBezTo>
                  <a:cubicBezTo>
                    <a:pt x="353197" y="3804384"/>
                    <a:pt x="-67195" y="2939397"/>
                    <a:pt x="9018" y="2205992"/>
                  </a:cubicBezTo>
                  <a:cubicBezTo>
                    <a:pt x="65540" y="1662187"/>
                    <a:pt x="394932" y="1335486"/>
                    <a:pt x="743641" y="989604"/>
                  </a:cubicBezTo>
                  <a:cubicBezTo>
                    <a:pt x="1024419" y="711104"/>
                    <a:pt x="1314761" y="423134"/>
                    <a:pt x="1469765" y="4848"/>
                  </a:cubicBezTo>
                  <a:cubicBezTo>
                    <a:pt x="1471155" y="1006"/>
                    <a:pt x="1475514" y="-987"/>
                    <a:pt x="1479271" y="487"/>
                  </a:cubicBezTo>
                  <a:cubicBezTo>
                    <a:pt x="1483109" y="1901"/>
                    <a:pt x="1485043" y="6147"/>
                    <a:pt x="1483630" y="9988"/>
                  </a:cubicBezTo>
                  <a:cubicBezTo>
                    <a:pt x="1327501" y="431331"/>
                    <a:pt x="1035971" y="720490"/>
                    <a:pt x="754063" y="1000121"/>
                  </a:cubicBezTo>
                  <a:cubicBezTo>
                    <a:pt x="407264" y="1344063"/>
                    <a:pt x="79724" y="1668948"/>
                    <a:pt x="23751" y="2207494"/>
                  </a:cubicBezTo>
                  <a:cubicBezTo>
                    <a:pt x="-52035" y="2936741"/>
                    <a:pt x="367404" y="3799794"/>
                    <a:pt x="773038" y="4634426"/>
                  </a:cubicBezTo>
                  <a:cubicBezTo>
                    <a:pt x="1037012" y="5177532"/>
                    <a:pt x="1286316" y="5690539"/>
                    <a:pt x="1398982" y="6155978"/>
                  </a:cubicBezTo>
                  <a:cubicBezTo>
                    <a:pt x="1399935" y="6159941"/>
                    <a:pt x="1397510" y="6163963"/>
                    <a:pt x="1393523" y="6164909"/>
                  </a:cubicBezTo>
                  <a:cubicBezTo>
                    <a:pt x="1392943" y="6165028"/>
                    <a:pt x="1392364" y="6165087"/>
                    <a:pt x="1391790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7F256CA7-2F06-43A9-87B8-DD528882D2B6}"/>
                </a:ext>
              </a:extLst>
            </p:cNvPr>
            <p:cNvSpPr/>
            <p:nvPr/>
          </p:nvSpPr>
          <p:spPr>
            <a:xfrm>
              <a:off x="8246173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61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97 w 1328759"/>
                <a:gd name="connsiteY10" fmla="*/ 4779911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66"/>
                    <a:pt x="665452" y="4785861"/>
                  </a:cubicBezTo>
                  <a:cubicBezTo>
                    <a:pt x="315524" y="3988747"/>
                    <a:pt x="-46269" y="3164537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03" y="-771"/>
                    <a:pt x="1323301" y="239"/>
                  </a:cubicBezTo>
                  <a:cubicBezTo>
                    <a:pt x="1327229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905"/>
                    <a:pt x="329797" y="3984441"/>
                    <a:pt x="678997" y="4779911"/>
                  </a:cubicBezTo>
                  <a:cubicBezTo>
                    <a:pt x="925061" y="5340496"/>
                    <a:pt x="1157526" y="5869975"/>
                    <a:pt x="1255115" y="6375280"/>
                  </a:cubicBezTo>
                  <a:cubicBezTo>
                    <a:pt x="1255896" y="6379303"/>
                    <a:pt x="1253270" y="6383206"/>
                    <a:pt x="1249283" y="6383916"/>
                  </a:cubicBezTo>
                  <a:cubicBezTo>
                    <a:pt x="1248792" y="6384034"/>
                    <a:pt x="1248331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D8494836-08C6-4276-87E2-19001FBD1A9A}"/>
                </a:ext>
              </a:extLst>
            </p:cNvPr>
            <p:cNvSpPr/>
            <p:nvPr/>
          </p:nvSpPr>
          <p:spPr>
            <a:xfrm>
              <a:off x="8156328" y="355328"/>
              <a:ext cx="1107159" cy="6620300"/>
            </a:xfrm>
            <a:custGeom>
              <a:avLst/>
              <a:gdLst>
                <a:gd name="connsiteX0" fmla="*/ 1038589 w 1107159"/>
                <a:gd name="connsiteY0" fmla="*/ 6620301 h 6620300"/>
                <a:gd name="connsiteX1" fmla="*/ 1031285 w 1107159"/>
                <a:gd name="connsiteY1" fmla="*/ 6614031 h 6620300"/>
                <a:gd name="connsiteX2" fmla="*/ 544635 w 1107159"/>
                <a:gd name="connsiteY2" fmla="*/ 4987088 h 6620300"/>
                <a:gd name="connsiteX3" fmla="*/ 2888 w 1107159"/>
                <a:gd name="connsiteY3" fmla="*/ 2655687 h 6620300"/>
                <a:gd name="connsiteX4" fmla="*/ 557778 w 1107159"/>
                <a:gd name="connsiteY4" fmla="*/ 1204646 h 6620300"/>
                <a:gd name="connsiteX5" fmla="*/ 1092509 w 1107159"/>
                <a:gd name="connsiteY5" fmla="*/ 5879 h 6620300"/>
                <a:gd name="connsiteX6" fmla="*/ 1101263 w 1107159"/>
                <a:gd name="connsiteY6" fmla="*/ 133 h 6620300"/>
                <a:gd name="connsiteX7" fmla="*/ 1107013 w 1107159"/>
                <a:gd name="connsiteY7" fmla="*/ 8884 h 6620300"/>
                <a:gd name="connsiteX8" fmla="*/ 570542 w 1107159"/>
                <a:gd name="connsiteY8" fmla="*/ 1212128 h 6620300"/>
                <a:gd name="connsiteX9" fmla="*/ 17676 w 1107159"/>
                <a:gd name="connsiteY9" fmla="*/ 2656385 h 6620300"/>
                <a:gd name="connsiteX10" fmla="*/ 558529 w 1107159"/>
                <a:gd name="connsiteY10" fmla="*/ 4982001 h 6620300"/>
                <a:gd name="connsiteX11" fmla="*/ 1045894 w 1107159"/>
                <a:gd name="connsiteY11" fmla="*/ 6611783 h 6620300"/>
                <a:gd name="connsiteX12" fmla="*/ 1039719 w 1107159"/>
                <a:gd name="connsiteY12" fmla="*/ 6620182 h 6620300"/>
                <a:gd name="connsiteX13" fmla="*/ 1038589 w 1107159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59" h="6620300">
                  <a:moveTo>
                    <a:pt x="1038589" y="6620301"/>
                  </a:moveTo>
                  <a:cubicBezTo>
                    <a:pt x="1035011" y="6620301"/>
                    <a:pt x="1031858" y="6617698"/>
                    <a:pt x="1031285" y="6614031"/>
                  </a:cubicBezTo>
                  <a:cubicBezTo>
                    <a:pt x="948743" y="6084830"/>
                    <a:pt x="743309" y="5526788"/>
                    <a:pt x="544635" y="4987088"/>
                  </a:cubicBezTo>
                  <a:cubicBezTo>
                    <a:pt x="260965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78" y="1204646"/>
                  </a:cubicBezTo>
                  <a:cubicBezTo>
                    <a:pt x="775775" y="833122"/>
                    <a:pt x="1001160" y="448941"/>
                    <a:pt x="1092509" y="5879"/>
                  </a:cubicBezTo>
                  <a:cubicBezTo>
                    <a:pt x="1093320" y="1894"/>
                    <a:pt x="1097188" y="-619"/>
                    <a:pt x="1101263" y="133"/>
                  </a:cubicBezTo>
                  <a:cubicBezTo>
                    <a:pt x="1105250" y="970"/>
                    <a:pt x="1107817" y="4869"/>
                    <a:pt x="1107013" y="8884"/>
                  </a:cubicBezTo>
                  <a:cubicBezTo>
                    <a:pt x="1015167" y="454318"/>
                    <a:pt x="789113" y="839558"/>
                    <a:pt x="570542" y="1212128"/>
                  </a:cubicBezTo>
                  <a:cubicBezTo>
                    <a:pt x="299145" y="1674686"/>
                    <a:pt x="42802" y="2111598"/>
                    <a:pt x="17676" y="2656385"/>
                  </a:cubicBezTo>
                  <a:cubicBezTo>
                    <a:pt x="-17447" y="3417371"/>
                    <a:pt x="275350" y="4212782"/>
                    <a:pt x="558529" y="4982001"/>
                  </a:cubicBezTo>
                  <a:cubicBezTo>
                    <a:pt x="757433" y="5522370"/>
                    <a:pt x="963122" y="6081103"/>
                    <a:pt x="1045894" y="6611783"/>
                  </a:cubicBezTo>
                  <a:cubicBezTo>
                    <a:pt x="1046533" y="6615805"/>
                    <a:pt x="1043759" y="6619532"/>
                    <a:pt x="1039719" y="6620182"/>
                  </a:cubicBezTo>
                  <a:cubicBezTo>
                    <a:pt x="1039341" y="6620241"/>
                    <a:pt x="1038968" y="6620301"/>
                    <a:pt x="1038589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0838EE89-E4F6-4340-A994-5BDFF4DA35B6}"/>
                </a:ext>
              </a:extLst>
            </p:cNvPr>
            <p:cNvSpPr/>
            <p:nvPr/>
          </p:nvSpPr>
          <p:spPr>
            <a:xfrm>
              <a:off x="8070942" y="299226"/>
              <a:ext cx="880792" cy="6862365"/>
            </a:xfrm>
            <a:custGeom>
              <a:avLst/>
              <a:gdLst>
                <a:gd name="connsiteX0" fmla="*/ 824856 w 880792"/>
                <a:gd name="connsiteY0" fmla="*/ 6862366 h 6862365"/>
                <a:gd name="connsiteX1" fmla="*/ 817521 w 880792"/>
                <a:gd name="connsiteY1" fmla="*/ 6855800 h 6862365"/>
                <a:gd name="connsiteX2" fmla="*/ 426035 w 880792"/>
                <a:gd name="connsiteY2" fmla="*/ 5192907 h 6862365"/>
                <a:gd name="connsiteX3" fmla="*/ 1545 w 880792"/>
                <a:gd name="connsiteY3" fmla="*/ 2911966 h 6862365"/>
                <a:gd name="connsiteX4" fmla="*/ 443046 w 880792"/>
                <a:gd name="connsiteY4" fmla="*/ 1324025 h 6862365"/>
                <a:gd name="connsiteX5" fmla="*/ 866100 w 880792"/>
                <a:gd name="connsiteY5" fmla="*/ 6386 h 6862365"/>
                <a:gd name="connsiteX6" fmla="*/ 874475 w 880792"/>
                <a:gd name="connsiteY6" fmla="*/ 147 h 6862365"/>
                <a:gd name="connsiteX7" fmla="*/ 880709 w 880792"/>
                <a:gd name="connsiteY7" fmla="*/ 8523 h 6862365"/>
                <a:gd name="connsiteX8" fmla="*/ 456680 w 880792"/>
                <a:gd name="connsiteY8" fmla="*/ 1329715 h 6862365"/>
                <a:gd name="connsiteX9" fmla="*/ 16332 w 880792"/>
                <a:gd name="connsiteY9" fmla="*/ 2912427 h 6862365"/>
                <a:gd name="connsiteX10" fmla="*/ 440219 w 880792"/>
                <a:gd name="connsiteY10" fmla="*/ 5188719 h 6862365"/>
                <a:gd name="connsiteX11" fmla="*/ 832190 w 880792"/>
                <a:gd name="connsiteY11" fmla="*/ 6854085 h 6862365"/>
                <a:gd name="connsiteX12" fmla="*/ 825719 w 880792"/>
                <a:gd name="connsiteY12" fmla="*/ 6862307 h 6862365"/>
                <a:gd name="connsiteX13" fmla="*/ 824856 w 880792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92" h="6862365">
                  <a:moveTo>
                    <a:pt x="824856" y="6862366"/>
                  </a:moveTo>
                  <a:cubicBezTo>
                    <a:pt x="821159" y="6862366"/>
                    <a:pt x="817953" y="6859585"/>
                    <a:pt x="817521" y="6855800"/>
                  </a:cubicBezTo>
                  <a:cubicBezTo>
                    <a:pt x="752854" y="6304832"/>
                    <a:pt x="586700" y="5739551"/>
                    <a:pt x="426035" y="519290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378" y="2342289"/>
                    <a:pt x="234264" y="1824622"/>
                    <a:pt x="443046" y="1324025"/>
                  </a:cubicBezTo>
                  <a:cubicBezTo>
                    <a:pt x="617487" y="905686"/>
                    <a:pt x="797878" y="473133"/>
                    <a:pt x="866100" y="6386"/>
                  </a:cubicBezTo>
                  <a:cubicBezTo>
                    <a:pt x="866644" y="2342"/>
                    <a:pt x="870169" y="-718"/>
                    <a:pt x="874475" y="147"/>
                  </a:cubicBezTo>
                  <a:cubicBezTo>
                    <a:pt x="878515" y="725"/>
                    <a:pt x="881319" y="4479"/>
                    <a:pt x="880709" y="8523"/>
                  </a:cubicBezTo>
                  <a:cubicBezTo>
                    <a:pt x="812233" y="477090"/>
                    <a:pt x="631493" y="910536"/>
                    <a:pt x="456680" y="1329715"/>
                  </a:cubicBezTo>
                  <a:cubicBezTo>
                    <a:pt x="248448" y="1829070"/>
                    <a:pt x="33083" y="2345465"/>
                    <a:pt x="16332" y="2912427"/>
                  </a:cubicBezTo>
                  <a:cubicBezTo>
                    <a:pt x="-6109" y="3670296"/>
                    <a:pt x="220808" y="4442231"/>
                    <a:pt x="440219" y="5188719"/>
                  </a:cubicBezTo>
                  <a:cubicBezTo>
                    <a:pt x="601085" y="5736002"/>
                    <a:pt x="767411" y="6301875"/>
                    <a:pt x="832190" y="6854085"/>
                  </a:cubicBezTo>
                  <a:cubicBezTo>
                    <a:pt x="832681" y="6858166"/>
                    <a:pt x="829765" y="6861833"/>
                    <a:pt x="825719" y="6862307"/>
                  </a:cubicBezTo>
                  <a:cubicBezTo>
                    <a:pt x="825435" y="6862307"/>
                    <a:pt x="825145" y="6862366"/>
                    <a:pt x="824856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265A8C0D-78EB-431C-AFE1-464830987519}"/>
                </a:ext>
              </a:extLst>
            </p:cNvPr>
            <p:cNvSpPr/>
            <p:nvPr/>
          </p:nvSpPr>
          <p:spPr>
            <a:xfrm>
              <a:off x="7985696" y="244579"/>
              <a:ext cx="654588" cy="7098538"/>
            </a:xfrm>
            <a:custGeom>
              <a:avLst/>
              <a:gdLst>
                <a:gd name="connsiteX0" fmla="*/ 610982 w 654588"/>
                <a:gd name="connsiteY0" fmla="*/ 7098539 h 7098538"/>
                <a:gd name="connsiteX1" fmla="*/ 603612 w 654588"/>
                <a:gd name="connsiteY1" fmla="*/ 7091618 h 7098538"/>
                <a:gd name="connsiteX2" fmla="*/ 308680 w 654588"/>
                <a:gd name="connsiteY2" fmla="*/ 5353979 h 7098538"/>
                <a:gd name="connsiteX3" fmla="*/ 404 w 654588"/>
                <a:gd name="connsiteY3" fmla="*/ 3165404 h 7098538"/>
                <a:gd name="connsiteX4" fmla="*/ 324881 w 654588"/>
                <a:gd name="connsiteY4" fmla="*/ 1465146 h 7098538"/>
                <a:gd name="connsiteX5" fmla="*/ 639828 w 654588"/>
                <a:gd name="connsiteY5" fmla="*/ 6794 h 7098538"/>
                <a:gd name="connsiteX6" fmla="*/ 647802 w 654588"/>
                <a:gd name="connsiteY6" fmla="*/ 35 h 7098538"/>
                <a:gd name="connsiteX7" fmla="*/ 654562 w 654588"/>
                <a:gd name="connsiteY7" fmla="*/ 8007 h 7098538"/>
                <a:gd name="connsiteX8" fmla="*/ 339124 w 654588"/>
                <a:gd name="connsiteY8" fmla="*/ 1469216 h 7098538"/>
                <a:gd name="connsiteX9" fmla="*/ 15191 w 654588"/>
                <a:gd name="connsiteY9" fmla="*/ 3165575 h 7098538"/>
                <a:gd name="connsiteX10" fmla="*/ 323124 w 654588"/>
                <a:gd name="connsiteY10" fmla="*/ 5350803 h 7098538"/>
                <a:gd name="connsiteX11" fmla="*/ 618346 w 654588"/>
                <a:gd name="connsiteY11" fmla="*/ 7090613 h 7098538"/>
                <a:gd name="connsiteX12" fmla="*/ 611496 w 654588"/>
                <a:gd name="connsiteY12" fmla="*/ 7098479 h 7098538"/>
                <a:gd name="connsiteX13" fmla="*/ 610982 w 654588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8" h="7098538">
                  <a:moveTo>
                    <a:pt x="610982" y="7098539"/>
                  </a:moveTo>
                  <a:cubicBezTo>
                    <a:pt x="607137" y="7098539"/>
                    <a:pt x="603872" y="7095522"/>
                    <a:pt x="603612" y="7091618"/>
                  </a:cubicBezTo>
                  <a:cubicBezTo>
                    <a:pt x="561451" y="6506995"/>
                    <a:pt x="432957" y="5920834"/>
                    <a:pt x="308680" y="5353979"/>
                  </a:cubicBezTo>
                  <a:cubicBezTo>
                    <a:pt x="152434" y="4641140"/>
                    <a:pt x="-9154" y="3904038"/>
                    <a:pt x="404" y="3165404"/>
                  </a:cubicBezTo>
                  <a:cubicBezTo>
                    <a:pt x="8029" y="2575102"/>
                    <a:pt x="169125" y="2010850"/>
                    <a:pt x="324881" y="1465146"/>
                  </a:cubicBezTo>
                  <a:cubicBezTo>
                    <a:pt x="458894" y="995768"/>
                    <a:pt x="597437" y="510419"/>
                    <a:pt x="639828" y="6794"/>
                  </a:cubicBezTo>
                  <a:cubicBezTo>
                    <a:pt x="640178" y="2750"/>
                    <a:pt x="643904" y="-369"/>
                    <a:pt x="647802" y="35"/>
                  </a:cubicBezTo>
                  <a:cubicBezTo>
                    <a:pt x="651877" y="382"/>
                    <a:pt x="654906" y="3963"/>
                    <a:pt x="654562" y="8007"/>
                  </a:cubicBezTo>
                  <a:cubicBezTo>
                    <a:pt x="612046" y="513105"/>
                    <a:pt x="473302" y="999145"/>
                    <a:pt x="339124" y="1469216"/>
                  </a:cubicBezTo>
                  <a:cubicBezTo>
                    <a:pt x="183599" y="2013973"/>
                    <a:pt x="22786" y="2577267"/>
                    <a:pt x="15191" y="3165575"/>
                  </a:cubicBezTo>
                  <a:cubicBezTo>
                    <a:pt x="5663" y="3902535"/>
                    <a:pt x="167049" y="4638798"/>
                    <a:pt x="323124" y="5350803"/>
                  </a:cubicBezTo>
                  <a:cubicBezTo>
                    <a:pt x="447513" y="5918172"/>
                    <a:pt x="576120" y="6504866"/>
                    <a:pt x="618346" y="7090613"/>
                  </a:cubicBezTo>
                  <a:cubicBezTo>
                    <a:pt x="618636" y="7094694"/>
                    <a:pt x="615572" y="7098183"/>
                    <a:pt x="611496" y="7098479"/>
                  </a:cubicBezTo>
                  <a:cubicBezTo>
                    <a:pt x="611325" y="7098539"/>
                    <a:pt x="611153" y="7098539"/>
                    <a:pt x="610982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1F690448-8148-4A99-BF1F-5A5336217FB8}"/>
                </a:ext>
              </a:extLst>
            </p:cNvPr>
            <p:cNvSpPr/>
            <p:nvPr/>
          </p:nvSpPr>
          <p:spPr>
            <a:xfrm>
              <a:off x="7872079" y="193900"/>
              <a:ext cx="457656" cy="7317495"/>
            </a:xfrm>
            <a:custGeom>
              <a:avLst/>
              <a:gdLst>
                <a:gd name="connsiteX0" fmla="*/ 425473 w 457656"/>
                <a:gd name="connsiteY0" fmla="*/ 7317496 h 7317495"/>
                <a:gd name="connsiteX1" fmla="*/ 418080 w 457656"/>
                <a:gd name="connsiteY1" fmla="*/ 7310398 h 7317495"/>
                <a:gd name="connsiteX2" fmla="*/ 211841 w 457656"/>
                <a:gd name="connsiteY2" fmla="*/ 5517384 h 7317495"/>
                <a:gd name="connsiteX3" fmla="*/ 113 w 457656"/>
                <a:gd name="connsiteY3" fmla="*/ 3392890 h 7317495"/>
                <a:gd name="connsiteX4" fmla="*/ 223771 w 457656"/>
                <a:gd name="connsiteY4" fmla="*/ 1597297 h 7317495"/>
                <a:gd name="connsiteX5" fmla="*/ 442863 w 457656"/>
                <a:gd name="connsiteY5" fmla="*/ 7076 h 7317495"/>
                <a:gd name="connsiteX6" fmla="*/ 450570 w 457656"/>
                <a:gd name="connsiteY6" fmla="*/ 0 h 7317495"/>
                <a:gd name="connsiteX7" fmla="*/ 457650 w 457656"/>
                <a:gd name="connsiteY7" fmla="*/ 7711 h 7317495"/>
                <a:gd name="connsiteX8" fmla="*/ 238298 w 457656"/>
                <a:gd name="connsiteY8" fmla="*/ 1600012 h 7317495"/>
                <a:gd name="connsiteX9" fmla="*/ 14900 w 457656"/>
                <a:gd name="connsiteY9" fmla="*/ 3392949 h 7317495"/>
                <a:gd name="connsiteX10" fmla="*/ 226456 w 457656"/>
                <a:gd name="connsiteY10" fmla="*/ 5515160 h 7317495"/>
                <a:gd name="connsiteX11" fmla="*/ 432867 w 457656"/>
                <a:gd name="connsiteY11" fmla="*/ 7309806 h 7317495"/>
                <a:gd name="connsiteX12" fmla="*/ 425763 w 457656"/>
                <a:gd name="connsiteY12" fmla="*/ 7317496 h 7317495"/>
                <a:gd name="connsiteX13" fmla="*/ 425473 w 457656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56" h="7317495">
                  <a:moveTo>
                    <a:pt x="425473" y="7317496"/>
                  </a:moveTo>
                  <a:cubicBezTo>
                    <a:pt x="421516" y="7317496"/>
                    <a:pt x="418257" y="7314420"/>
                    <a:pt x="418080" y="7310398"/>
                  </a:cubicBezTo>
                  <a:cubicBezTo>
                    <a:pt x="394136" y="6707912"/>
                    <a:pt x="301457" y="6102705"/>
                    <a:pt x="211841" y="5517384"/>
                  </a:cubicBezTo>
                  <a:cubicBezTo>
                    <a:pt x="105734" y="4824442"/>
                    <a:pt x="-4016" y="4107900"/>
                    <a:pt x="113" y="3392890"/>
                  </a:cubicBezTo>
                  <a:cubicBezTo>
                    <a:pt x="3638" y="2782579"/>
                    <a:pt x="115553" y="2180028"/>
                    <a:pt x="223771" y="1597297"/>
                  </a:cubicBezTo>
                  <a:cubicBezTo>
                    <a:pt x="319710" y="1080701"/>
                    <a:pt x="418949" y="546490"/>
                    <a:pt x="442863" y="7076"/>
                  </a:cubicBezTo>
                  <a:cubicBezTo>
                    <a:pt x="443064" y="2975"/>
                    <a:pt x="446530" y="289"/>
                    <a:pt x="450570" y="0"/>
                  </a:cubicBezTo>
                  <a:cubicBezTo>
                    <a:pt x="454675" y="202"/>
                    <a:pt x="457821" y="3639"/>
                    <a:pt x="457650" y="7711"/>
                  </a:cubicBezTo>
                  <a:cubicBezTo>
                    <a:pt x="433677" y="548163"/>
                    <a:pt x="334355" y="1082895"/>
                    <a:pt x="238298" y="1600012"/>
                  </a:cubicBezTo>
                  <a:cubicBezTo>
                    <a:pt x="130192" y="2182080"/>
                    <a:pt x="18396" y="2783992"/>
                    <a:pt x="14900" y="3392949"/>
                  </a:cubicBezTo>
                  <a:cubicBezTo>
                    <a:pt x="10801" y="4106800"/>
                    <a:pt x="120433" y="4822762"/>
                    <a:pt x="226456" y="5515160"/>
                  </a:cubicBezTo>
                  <a:cubicBezTo>
                    <a:pt x="316131" y="6100871"/>
                    <a:pt x="408900" y="6706492"/>
                    <a:pt x="432867" y="7309806"/>
                  </a:cubicBezTo>
                  <a:cubicBezTo>
                    <a:pt x="433015" y="7313887"/>
                    <a:pt x="429838" y="7317318"/>
                    <a:pt x="425763" y="7317496"/>
                  </a:cubicBezTo>
                  <a:cubicBezTo>
                    <a:pt x="425674" y="7317496"/>
                    <a:pt x="425562" y="7317496"/>
                    <a:pt x="425473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F705CF8D-4855-465E-963A-59A9AE616DCE}"/>
                </a:ext>
              </a:extLst>
            </p:cNvPr>
            <p:cNvSpPr/>
            <p:nvPr/>
          </p:nvSpPr>
          <p:spPr>
            <a:xfrm>
              <a:off x="7735192" y="149827"/>
              <a:ext cx="285481" cy="7507842"/>
            </a:xfrm>
            <a:custGeom>
              <a:avLst/>
              <a:gdLst>
                <a:gd name="connsiteX0" fmla="*/ 263241 w 285481"/>
                <a:gd name="connsiteY0" fmla="*/ 7507842 h 7507842"/>
                <a:gd name="connsiteX1" fmla="*/ 255848 w 285481"/>
                <a:gd name="connsiteY1" fmla="*/ 7500508 h 7507842"/>
                <a:gd name="connsiteX2" fmla="*/ 128424 w 285481"/>
                <a:gd name="connsiteY2" fmla="*/ 5631317 h 7507842"/>
                <a:gd name="connsiteX3" fmla="*/ 19 w 285481"/>
                <a:gd name="connsiteY3" fmla="*/ 3591305 h 7507842"/>
                <a:gd name="connsiteX4" fmla="*/ 135788 w 285481"/>
                <a:gd name="connsiteY4" fmla="*/ 1742046 h 7507842"/>
                <a:gd name="connsiteX5" fmla="*/ 270694 w 285481"/>
                <a:gd name="connsiteY5" fmla="*/ 7278 h 7507842"/>
                <a:gd name="connsiteX6" fmla="*/ 278088 w 285481"/>
                <a:gd name="connsiteY6" fmla="*/ 0 h 7507842"/>
                <a:gd name="connsiteX7" fmla="*/ 278200 w 285481"/>
                <a:gd name="connsiteY7" fmla="*/ 0 h 7507842"/>
                <a:gd name="connsiteX8" fmla="*/ 285481 w 285481"/>
                <a:gd name="connsiteY8" fmla="*/ 7509 h 7507842"/>
                <a:gd name="connsiteX9" fmla="*/ 150487 w 285481"/>
                <a:gd name="connsiteY9" fmla="*/ 1743667 h 7507842"/>
                <a:gd name="connsiteX10" fmla="*/ 14806 w 285481"/>
                <a:gd name="connsiteY10" fmla="*/ 3591305 h 7507842"/>
                <a:gd name="connsiteX11" fmla="*/ 143123 w 285481"/>
                <a:gd name="connsiteY11" fmla="*/ 5629903 h 7507842"/>
                <a:gd name="connsiteX12" fmla="*/ 270635 w 285481"/>
                <a:gd name="connsiteY12" fmla="*/ 7500331 h 7507842"/>
                <a:gd name="connsiteX13" fmla="*/ 263360 w 285481"/>
                <a:gd name="connsiteY13" fmla="*/ 7507842 h 7507842"/>
                <a:gd name="connsiteX14" fmla="*/ 263241 w 285481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81" h="7507842">
                  <a:moveTo>
                    <a:pt x="263241" y="7507842"/>
                  </a:moveTo>
                  <a:cubicBezTo>
                    <a:pt x="259196" y="7507842"/>
                    <a:pt x="255907" y="7504589"/>
                    <a:pt x="255848" y="7500508"/>
                  </a:cubicBezTo>
                  <a:cubicBezTo>
                    <a:pt x="247301" y="6874363"/>
                    <a:pt x="186851" y="6242480"/>
                    <a:pt x="128424" y="5631317"/>
                  </a:cubicBezTo>
                  <a:cubicBezTo>
                    <a:pt x="64656" y="4964542"/>
                    <a:pt x="-1282" y="4275067"/>
                    <a:pt x="19" y="3591305"/>
                  </a:cubicBezTo>
                  <a:cubicBezTo>
                    <a:pt x="1202" y="2969844"/>
                    <a:pt x="69625" y="2345692"/>
                    <a:pt x="135788" y="1742046"/>
                  </a:cubicBezTo>
                  <a:cubicBezTo>
                    <a:pt x="197882" y="1175635"/>
                    <a:pt x="262088" y="589924"/>
                    <a:pt x="270694" y="7278"/>
                  </a:cubicBezTo>
                  <a:cubicBezTo>
                    <a:pt x="270753" y="3235"/>
                    <a:pt x="274042" y="0"/>
                    <a:pt x="278088" y="0"/>
                  </a:cubicBezTo>
                  <a:cubicBezTo>
                    <a:pt x="278088" y="0"/>
                    <a:pt x="278170" y="0"/>
                    <a:pt x="278200" y="0"/>
                  </a:cubicBezTo>
                  <a:cubicBezTo>
                    <a:pt x="282275" y="58"/>
                    <a:pt x="285540" y="3408"/>
                    <a:pt x="285481" y="7509"/>
                  </a:cubicBezTo>
                  <a:cubicBezTo>
                    <a:pt x="276875" y="590852"/>
                    <a:pt x="212640" y="1176907"/>
                    <a:pt x="150487" y="1743667"/>
                  </a:cubicBezTo>
                  <a:cubicBezTo>
                    <a:pt x="84353" y="2346904"/>
                    <a:pt x="15989" y="2970678"/>
                    <a:pt x="14806" y="3591305"/>
                  </a:cubicBezTo>
                  <a:cubicBezTo>
                    <a:pt x="13505" y="4274369"/>
                    <a:pt x="79414" y="4963472"/>
                    <a:pt x="143123" y="5629903"/>
                  </a:cubicBezTo>
                  <a:cubicBezTo>
                    <a:pt x="201609" y="6241356"/>
                    <a:pt x="262058" y="6873594"/>
                    <a:pt x="270635" y="7500331"/>
                  </a:cubicBezTo>
                  <a:cubicBezTo>
                    <a:pt x="270694" y="7504412"/>
                    <a:pt x="267429" y="7507783"/>
                    <a:pt x="263360" y="7507842"/>
                  </a:cubicBezTo>
                  <a:cubicBezTo>
                    <a:pt x="263301" y="7507842"/>
                    <a:pt x="263271" y="7507842"/>
                    <a:pt x="263241" y="750784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10B1E093-AB1B-4570-A43A-4E76C268A55D}"/>
                </a:ext>
              </a:extLst>
            </p:cNvPr>
            <p:cNvSpPr/>
            <p:nvPr/>
          </p:nvSpPr>
          <p:spPr>
            <a:xfrm>
              <a:off x="7691949" y="115054"/>
              <a:ext cx="25894" cy="7658013"/>
            </a:xfrm>
            <a:custGeom>
              <a:avLst/>
              <a:gdLst>
                <a:gd name="connsiteX0" fmla="*/ 7394 w 25894"/>
                <a:gd name="connsiteY0" fmla="*/ 7658014 h 7658013"/>
                <a:gd name="connsiteX1" fmla="*/ 7364 w 25894"/>
                <a:gd name="connsiteY1" fmla="*/ 7658014 h 7658013"/>
                <a:gd name="connsiteX2" fmla="*/ 0 w 25894"/>
                <a:gd name="connsiteY2" fmla="*/ 7650561 h 7658013"/>
                <a:gd name="connsiteX3" fmla="*/ 6985 w 25894"/>
                <a:gd name="connsiteY3" fmla="*/ 7422 h 7658013"/>
                <a:gd name="connsiteX4" fmla="*/ 14349 w 25894"/>
                <a:gd name="connsiteY4" fmla="*/ 0 h 7658013"/>
                <a:gd name="connsiteX5" fmla="*/ 14379 w 25894"/>
                <a:gd name="connsiteY5" fmla="*/ 0 h 7658013"/>
                <a:gd name="connsiteX6" fmla="*/ 21773 w 25894"/>
                <a:gd name="connsiteY6" fmla="*/ 7365 h 7658013"/>
                <a:gd name="connsiteX7" fmla="*/ 14787 w 25894"/>
                <a:gd name="connsiteY7" fmla="*/ 7650620 h 7658013"/>
                <a:gd name="connsiteX8" fmla="*/ 7394 w 25894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4" h="7658013">
                  <a:moveTo>
                    <a:pt x="7394" y="7658014"/>
                  </a:moveTo>
                  <a:lnTo>
                    <a:pt x="7364" y="7658014"/>
                  </a:lnTo>
                  <a:cubicBezTo>
                    <a:pt x="3289" y="7658014"/>
                    <a:pt x="0" y="7654642"/>
                    <a:pt x="0" y="7650561"/>
                  </a:cubicBezTo>
                  <a:cubicBezTo>
                    <a:pt x="8778" y="5051241"/>
                    <a:pt x="15940" y="2510774"/>
                    <a:pt x="6985" y="7422"/>
                  </a:cubicBezTo>
                  <a:cubicBezTo>
                    <a:pt x="6956" y="3350"/>
                    <a:pt x="10280" y="29"/>
                    <a:pt x="14349" y="0"/>
                  </a:cubicBezTo>
                  <a:lnTo>
                    <a:pt x="14379" y="0"/>
                  </a:lnTo>
                  <a:cubicBezTo>
                    <a:pt x="18454" y="0"/>
                    <a:pt x="21743" y="3292"/>
                    <a:pt x="21773" y="7365"/>
                  </a:cubicBezTo>
                  <a:cubicBezTo>
                    <a:pt x="30728" y="2510774"/>
                    <a:pt x="23565" y="5051271"/>
                    <a:pt x="14787" y="7650620"/>
                  </a:cubicBezTo>
                  <a:cubicBezTo>
                    <a:pt x="14787" y="7654701"/>
                    <a:pt x="11463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E3271265-D1F5-4F80-BC58-1604586B1416}"/>
                </a:ext>
              </a:extLst>
            </p:cNvPr>
            <p:cNvSpPr/>
            <p:nvPr/>
          </p:nvSpPr>
          <p:spPr>
            <a:xfrm>
              <a:off x="7392825" y="92267"/>
              <a:ext cx="35725" cy="7756510"/>
            </a:xfrm>
            <a:custGeom>
              <a:avLst/>
              <a:gdLst>
                <a:gd name="connsiteX0" fmla="*/ 7394 w 35725"/>
                <a:gd name="connsiteY0" fmla="*/ 7756511 h 7756510"/>
                <a:gd name="connsiteX1" fmla="*/ 7307 w 35725"/>
                <a:gd name="connsiteY1" fmla="*/ 7756511 h 7756510"/>
                <a:gd name="connsiteX2" fmla="*/ 0 w 35725"/>
                <a:gd name="connsiteY2" fmla="*/ 7748999 h 7756510"/>
                <a:gd name="connsiteX3" fmla="*/ 1849 w 35725"/>
                <a:gd name="connsiteY3" fmla="*/ 7480 h 7756510"/>
                <a:gd name="connsiteX4" fmla="*/ 9155 w 35725"/>
                <a:gd name="connsiteY4" fmla="*/ 0 h 7756510"/>
                <a:gd name="connsiteX5" fmla="*/ 9242 w 35725"/>
                <a:gd name="connsiteY5" fmla="*/ 0 h 7756510"/>
                <a:gd name="connsiteX6" fmla="*/ 16636 w 35725"/>
                <a:gd name="connsiteY6" fmla="*/ 7307 h 7756510"/>
                <a:gd name="connsiteX7" fmla="*/ 14787 w 35725"/>
                <a:gd name="connsiteY7" fmla="*/ 7749176 h 7756510"/>
                <a:gd name="connsiteX8" fmla="*/ 7394 w 35725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5" h="7756510">
                  <a:moveTo>
                    <a:pt x="7394" y="7756511"/>
                  </a:moveTo>
                  <a:lnTo>
                    <a:pt x="7307" y="7756511"/>
                  </a:lnTo>
                  <a:cubicBezTo>
                    <a:pt x="3234" y="7756452"/>
                    <a:pt x="-29" y="7753139"/>
                    <a:pt x="0" y="7748999"/>
                  </a:cubicBezTo>
                  <a:cubicBezTo>
                    <a:pt x="27292" y="5063317"/>
                    <a:pt x="27899" y="2458674"/>
                    <a:pt x="1849" y="7480"/>
                  </a:cubicBezTo>
                  <a:cubicBezTo>
                    <a:pt x="1820" y="3379"/>
                    <a:pt x="5083" y="58"/>
                    <a:pt x="9155" y="0"/>
                  </a:cubicBezTo>
                  <a:lnTo>
                    <a:pt x="9242" y="0"/>
                  </a:lnTo>
                  <a:cubicBezTo>
                    <a:pt x="13286" y="0"/>
                    <a:pt x="16578" y="3264"/>
                    <a:pt x="16636" y="7307"/>
                  </a:cubicBezTo>
                  <a:cubicBezTo>
                    <a:pt x="42686" y="2458615"/>
                    <a:pt x="42080" y="5063370"/>
                    <a:pt x="14787" y="7749176"/>
                  </a:cubicBezTo>
                  <a:cubicBezTo>
                    <a:pt x="14758" y="7753257"/>
                    <a:pt x="11437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53" name="图形 1890">
            <a:extLst>
              <a:ext uri="{FF2B5EF4-FFF2-40B4-BE49-F238E27FC236}">
                <a16:creationId xmlns:a16="http://schemas.microsoft.com/office/drawing/2014/main" id="{F6C028EB-1857-41AF-842F-989EAD04C612}"/>
              </a:ext>
            </a:extLst>
          </p:cNvPr>
          <p:cNvGrpSpPr/>
          <p:nvPr userDrawn="1"/>
        </p:nvGrpSpPr>
        <p:grpSpPr>
          <a:xfrm rot="19324791">
            <a:off x="8667286" y="4598232"/>
            <a:ext cx="6229960" cy="6017386"/>
            <a:chOff x="7093692" y="92267"/>
            <a:chExt cx="7791892" cy="7797024"/>
          </a:xfrm>
          <a:gradFill flip="none" rotWithShape="1">
            <a:gsLst>
              <a:gs pos="7000">
                <a:schemeClr val="accent3"/>
              </a:gs>
              <a:gs pos="47000">
                <a:schemeClr val="accent2"/>
              </a:gs>
              <a:gs pos="87000">
                <a:schemeClr val="accent1"/>
              </a:gs>
            </a:gsLst>
            <a:lin ang="16200000" scaled="1"/>
            <a:tileRect/>
          </a:gradFill>
        </p:grpSpPr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BB1AB1E7-9E16-47D4-9F2F-1790C9D711EB}"/>
                </a:ext>
              </a:extLst>
            </p:cNvPr>
            <p:cNvSpPr/>
            <p:nvPr/>
          </p:nvSpPr>
          <p:spPr>
            <a:xfrm>
              <a:off x="7093699" y="97409"/>
              <a:ext cx="7791859" cy="7791882"/>
            </a:xfrm>
            <a:custGeom>
              <a:avLst/>
              <a:gdLst>
                <a:gd name="connsiteX0" fmla="*/ 7784468 w 7791860"/>
                <a:gd name="connsiteY0" fmla="*/ 7791882 h 7791881"/>
                <a:gd name="connsiteX1" fmla="*/ 7782930 w 7791860"/>
                <a:gd name="connsiteY1" fmla="*/ 7791764 h 7791881"/>
                <a:gd name="connsiteX2" fmla="*/ 6078745 w 7791860"/>
                <a:gd name="connsiteY2" fmla="*/ 7008342 h 7791881"/>
                <a:gd name="connsiteX3" fmla="*/ 3927510 w 7791860"/>
                <a:gd name="connsiteY3" fmla="*/ 6176952 h 7791881"/>
                <a:gd name="connsiteX4" fmla="*/ 3896055 w 7791860"/>
                <a:gd name="connsiteY4" fmla="*/ 6177188 h 7791881"/>
                <a:gd name="connsiteX5" fmla="*/ 1742945 w 7791860"/>
                <a:gd name="connsiteY5" fmla="*/ 7002901 h 7791881"/>
                <a:gd name="connsiteX6" fmla="*/ 8895 w 7791860"/>
                <a:gd name="connsiteY6" fmla="*/ 7791764 h 7791881"/>
                <a:gd name="connsiteX7" fmla="*/ 2744 w 7791860"/>
                <a:gd name="connsiteY7" fmla="*/ 7790284 h 7791881"/>
                <a:gd name="connsiteX8" fmla="*/ 0 w 7791860"/>
                <a:gd name="connsiteY8" fmla="*/ 7784488 h 7791881"/>
                <a:gd name="connsiteX9" fmla="*/ 0 w 7791860"/>
                <a:gd name="connsiteY9" fmla="*/ 7413 h 7791881"/>
                <a:gd name="connsiteX10" fmla="*/ 2339 w 7791860"/>
                <a:gd name="connsiteY10" fmla="*/ 2012 h 7791881"/>
                <a:gd name="connsiteX11" fmla="*/ 7856 w 7791860"/>
                <a:gd name="connsiteY11" fmla="*/ 19 h 7791881"/>
                <a:gd name="connsiteX12" fmla="*/ 1783148 w 7791860"/>
                <a:gd name="connsiteY12" fmla="*/ 236151 h 7791881"/>
                <a:gd name="connsiteX13" fmla="*/ 4005604 w 7791860"/>
                <a:gd name="connsiteY13" fmla="*/ 486492 h 7791881"/>
                <a:gd name="connsiteX14" fmla="*/ 4014322 w 7791860"/>
                <a:gd name="connsiteY14" fmla="*/ 486492 h 7791881"/>
                <a:gd name="connsiteX15" fmla="*/ 6105125 w 7791860"/>
                <a:gd name="connsiteY15" fmla="*/ 236642 h 7791881"/>
                <a:gd name="connsiteX16" fmla="*/ 7783994 w 7791860"/>
                <a:gd name="connsiteY16" fmla="*/ 48 h 7791881"/>
                <a:gd name="connsiteX17" fmla="*/ 7789554 w 7791860"/>
                <a:gd name="connsiteY17" fmla="*/ 2012 h 7791881"/>
                <a:gd name="connsiteX18" fmla="*/ 7791861 w 7791860"/>
                <a:gd name="connsiteY18" fmla="*/ 7413 h 7791881"/>
                <a:gd name="connsiteX19" fmla="*/ 7791861 w 7791860"/>
                <a:gd name="connsiteY19" fmla="*/ 7784488 h 7791881"/>
                <a:gd name="connsiteX20" fmla="*/ 7789140 w 7791860"/>
                <a:gd name="connsiteY20" fmla="*/ 7790284 h 7791881"/>
                <a:gd name="connsiteX21" fmla="*/ 7784468 w 7791860"/>
                <a:gd name="connsiteY21" fmla="*/ 7791882 h 7791881"/>
                <a:gd name="connsiteX22" fmla="*/ 14787 w 7791860"/>
                <a:gd name="connsiteY22" fmla="*/ 15269 h 7791881"/>
                <a:gd name="connsiteX23" fmla="*/ 14787 w 7791860"/>
                <a:gd name="connsiteY23" fmla="*/ 7775439 h 7791881"/>
                <a:gd name="connsiteX24" fmla="*/ 1735433 w 7791860"/>
                <a:gd name="connsiteY24" fmla="*/ 6990184 h 7791881"/>
                <a:gd name="connsiteX25" fmla="*/ 3895824 w 7791860"/>
                <a:gd name="connsiteY25" fmla="*/ 6162401 h 7791881"/>
                <a:gd name="connsiteX26" fmla="*/ 3927539 w 7791860"/>
                <a:gd name="connsiteY26" fmla="*/ 6162165 h 7791881"/>
                <a:gd name="connsiteX27" fmla="*/ 6086256 w 7791860"/>
                <a:gd name="connsiteY27" fmla="*/ 6995566 h 7791881"/>
                <a:gd name="connsiteX28" fmla="*/ 7777074 w 7791860"/>
                <a:gd name="connsiteY28" fmla="*/ 7775379 h 7791881"/>
                <a:gd name="connsiteX29" fmla="*/ 7777074 w 7791860"/>
                <a:gd name="connsiteY29" fmla="*/ 15297 h 7791881"/>
                <a:gd name="connsiteX30" fmla="*/ 6107786 w 7791860"/>
                <a:gd name="connsiteY30" fmla="*/ 251198 h 7791881"/>
                <a:gd name="connsiteX31" fmla="*/ 4014322 w 7791860"/>
                <a:gd name="connsiteY31" fmla="*/ 501279 h 7791881"/>
                <a:gd name="connsiteX32" fmla="*/ 4005604 w 7791860"/>
                <a:gd name="connsiteY32" fmla="*/ 501279 h 7791881"/>
                <a:gd name="connsiteX33" fmla="*/ 1780694 w 7791860"/>
                <a:gd name="connsiteY33" fmla="*/ 250736 h 7791881"/>
                <a:gd name="connsiteX34" fmla="*/ 14787 w 7791860"/>
                <a:gd name="connsiteY34" fmla="*/ 15269 h 77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1860" h="7791881">
                  <a:moveTo>
                    <a:pt x="7784468" y="7791882"/>
                  </a:moveTo>
                  <a:cubicBezTo>
                    <a:pt x="7783935" y="7791882"/>
                    <a:pt x="7783462" y="7791822"/>
                    <a:pt x="7782930" y="7791764"/>
                  </a:cubicBezTo>
                  <a:cubicBezTo>
                    <a:pt x="7203511" y="7670805"/>
                    <a:pt x="6631723" y="7334073"/>
                    <a:pt x="6078745" y="7008342"/>
                  </a:cubicBezTo>
                  <a:cubicBezTo>
                    <a:pt x="5384614" y="6599508"/>
                    <a:pt x="4667179" y="6176952"/>
                    <a:pt x="3927510" y="6176952"/>
                  </a:cubicBezTo>
                  <a:cubicBezTo>
                    <a:pt x="3917023" y="6176952"/>
                    <a:pt x="3906571" y="6177011"/>
                    <a:pt x="3896055" y="6177188"/>
                  </a:cubicBezTo>
                  <a:cubicBezTo>
                    <a:pt x="3121873" y="6189787"/>
                    <a:pt x="2420869" y="6603175"/>
                    <a:pt x="1742945" y="7002901"/>
                  </a:cubicBezTo>
                  <a:cubicBezTo>
                    <a:pt x="1192066" y="7327803"/>
                    <a:pt x="622413" y="7663707"/>
                    <a:pt x="8895" y="7791764"/>
                  </a:cubicBezTo>
                  <a:cubicBezTo>
                    <a:pt x="6845" y="7792118"/>
                    <a:pt x="4477" y="7791645"/>
                    <a:pt x="2744" y="7790284"/>
                  </a:cubicBezTo>
                  <a:cubicBezTo>
                    <a:pt x="1011" y="7788865"/>
                    <a:pt x="0" y="7786736"/>
                    <a:pt x="0" y="7784488"/>
                  </a:cubicBezTo>
                  <a:lnTo>
                    <a:pt x="0" y="7413"/>
                  </a:lnTo>
                  <a:cubicBezTo>
                    <a:pt x="0" y="5362"/>
                    <a:pt x="838" y="3427"/>
                    <a:pt x="2339" y="2012"/>
                  </a:cubicBezTo>
                  <a:cubicBezTo>
                    <a:pt x="3812" y="655"/>
                    <a:pt x="5892" y="19"/>
                    <a:pt x="7856" y="19"/>
                  </a:cubicBezTo>
                  <a:cubicBezTo>
                    <a:pt x="603155" y="36929"/>
                    <a:pt x="1203014" y="138215"/>
                    <a:pt x="1783148" y="236151"/>
                  </a:cubicBezTo>
                  <a:cubicBezTo>
                    <a:pt x="2508929" y="358664"/>
                    <a:pt x="3259404" y="485366"/>
                    <a:pt x="4005604" y="486492"/>
                  </a:cubicBezTo>
                  <a:cubicBezTo>
                    <a:pt x="4008490" y="486492"/>
                    <a:pt x="4011435" y="486492"/>
                    <a:pt x="4014322" y="486492"/>
                  </a:cubicBezTo>
                  <a:cubicBezTo>
                    <a:pt x="4715497" y="486492"/>
                    <a:pt x="5421872" y="359502"/>
                    <a:pt x="6105125" y="236642"/>
                  </a:cubicBezTo>
                  <a:cubicBezTo>
                    <a:pt x="6654081" y="137956"/>
                    <a:pt x="7221611" y="35890"/>
                    <a:pt x="7783994" y="48"/>
                  </a:cubicBezTo>
                  <a:cubicBezTo>
                    <a:pt x="7786064" y="-212"/>
                    <a:pt x="7788016" y="597"/>
                    <a:pt x="7789554" y="2012"/>
                  </a:cubicBezTo>
                  <a:cubicBezTo>
                    <a:pt x="7790974" y="3427"/>
                    <a:pt x="7791861" y="5362"/>
                    <a:pt x="7791861" y="7413"/>
                  </a:cubicBezTo>
                  <a:lnTo>
                    <a:pt x="7791861" y="7784488"/>
                  </a:lnTo>
                  <a:cubicBezTo>
                    <a:pt x="7791861" y="7786736"/>
                    <a:pt x="7790856" y="7788865"/>
                    <a:pt x="7789140" y="7790284"/>
                  </a:cubicBezTo>
                  <a:cubicBezTo>
                    <a:pt x="7787839" y="7791349"/>
                    <a:pt x="7786124" y="7791882"/>
                    <a:pt x="7784468" y="7791882"/>
                  </a:cubicBezTo>
                  <a:close/>
                  <a:moveTo>
                    <a:pt x="14787" y="15269"/>
                  </a:moveTo>
                  <a:lnTo>
                    <a:pt x="14787" y="7775439"/>
                  </a:lnTo>
                  <a:cubicBezTo>
                    <a:pt x="622502" y="7646436"/>
                    <a:pt x="1188257" y="7312897"/>
                    <a:pt x="1735433" y="6990184"/>
                  </a:cubicBezTo>
                  <a:cubicBezTo>
                    <a:pt x="2415007" y="6589453"/>
                    <a:pt x="3117738" y="6175059"/>
                    <a:pt x="3895824" y="6162401"/>
                  </a:cubicBezTo>
                  <a:cubicBezTo>
                    <a:pt x="3906370" y="6162224"/>
                    <a:pt x="3916993" y="6162165"/>
                    <a:pt x="3927539" y="6162165"/>
                  </a:cubicBezTo>
                  <a:cubicBezTo>
                    <a:pt x="4671254" y="6162165"/>
                    <a:pt x="5390393" y="6585726"/>
                    <a:pt x="6086256" y="6995566"/>
                  </a:cubicBezTo>
                  <a:cubicBezTo>
                    <a:pt x="6635391" y="7319049"/>
                    <a:pt x="7203038" y="7653415"/>
                    <a:pt x="7777074" y="7775379"/>
                  </a:cubicBezTo>
                  <a:lnTo>
                    <a:pt x="7777074" y="15297"/>
                  </a:lnTo>
                  <a:cubicBezTo>
                    <a:pt x="7218121" y="51543"/>
                    <a:pt x="6653727" y="153031"/>
                    <a:pt x="6107786" y="251198"/>
                  </a:cubicBezTo>
                  <a:cubicBezTo>
                    <a:pt x="5423895" y="374145"/>
                    <a:pt x="4716769" y="501279"/>
                    <a:pt x="4014322" y="501279"/>
                  </a:cubicBezTo>
                  <a:cubicBezTo>
                    <a:pt x="4011406" y="501279"/>
                    <a:pt x="4008520" y="501279"/>
                    <a:pt x="4005604" y="501279"/>
                  </a:cubicBezTo>
                  <a:cubicBezTo>
                    <a:pt x="3258162" y="500153"/>
                    <a:pt x="2507048" y="373365"/>
                    <a:pt x="1780694" y="250736"/>
                  </a:cubicBezTo>
                  <a:cubicBezTo>
                    <a:pt x="1203505" y="153291"/>
                    <a:pt x="606763" y="52554"/>
                    <a:pt x="14787" y="1526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2D4B4AC0-3AD1-4623-B85D-4583F1E76B2D}"/>
                </a:ext>
              </a:extLst>
            </p:cNvPr>
            <p:cNvSpPr/>
            <p:nvPr/>
          </p:nvSpPr>
          <p:spPr>
            <a:xfrm>
              <a:off x="7093700" y="5945073"/>
              <a:ext cx="7791863" cy="1631739"/>
            </a:xfrm>
            <a:custGeom>
              <a:avLst/>
              <a:gdLst>
                <a:gd name="connsiteX0" fmla="*/ 7784472 w 7791863"/>
                <a:gd name="connsiteY0" fmla="*/ 1631740 h 1631739"/>
                <a:gd name="connsiteX1" fmla="*/ 7782934 w 7791863"/>
                <a:gd name="connsiteY1" fmla="*/ 1631621 h 1631739"/>
                <a:gd name="connsiteX2" fmla="*/ 6068694 w 7791863"/>
                <a:gd name="connsiteY2" fmla="*/ 848733 h 1631739"/>
                <a:gd name="connsiteX3" fmla="*/ 3892622 w 7791863"/>
                <a:gd name="connsiteY3" fmla="*/ 14787 h 1631739"/>
                <a:gd name="connsiteX4" fmla="*/ 3864982 w 7791863"/>
                <a:gd name="connsiteY4" fmla="*/ 14988 h 1631739"/>
                <a:gd name="connsiteX5" fmla="*/ 1735094 w 7791863"/>
                <a:gd name="connsiteY5" fmla="*/ 839565 h 1631739"/>
                <a:gd name="connsiteX6" fmla="*/ 8900 w 7791863"/>
                <a:gd name="connsiteY6" fmla="*/ 1631621 h 1631739"/>
                <a:gd name="connsiteX7" fmla="*/ 149 w 7791863"/>
                <a:gd name="connsiteY7" fmla="*/ 1625884 h 1631739"/>
                <a:gd name="connsiteX8" fmla="*/ 5896 w 7791863"/>
                <a:gd name="connsiteY8" fmla="*/ 1617130 h 1631739"/>
                <a:gd name="connsiteX9" fmla="*/ 1727500 w 7791863"/>
                <a:gd name="connsiteY9" fmla="*/ 826848 h 1631739"/>
                <a:gd name="connsiteX10" fmla="*/ 3864752 w 7791863"/>
                <a:gd name="connsiteY10" fmla="*/ 201 h 1631739"/>
                <a:gd name="connsiteX11" fmla="*/ 3892622 w 7791863"/>
                <a:gd name="connsiteY11" fmla="*/ 0 h 1631739"/>
                <a:gd name="connsiteX12" fmla="*/ 6076146 w 7791863"/>
                <a:gd name="connsiteY12" fmla="*/ 836016 h 1631739"/>
                <a:gd name="connsiteX13" fmla="*/ 7785950 w 7791863"/>
                <a:gd name="connsiteY13" fmla="*/ 1617130 h 1631739"/>
                <a:gd name="connsiteX14" fmla="*/ 7791688 w 7791863"/>
                <a:gd name="connsiteY14" fmla="*/ 1625884 h 1631739"/>
                <a:gd name="connsiteX15" fmla="*/ 7784472 w 7791863"/>
                <a:gd name="connsiteY15" fmla="*/ 1631740 h 16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3" h="1631739">
                  <a:moveTo>
                    <a:pt x="7784472" y="1631740"/>
                  </a:moveTo>
                  <a:cubicBezTo>
                    <a:pt x="7783939" y="1631740"/>
                    <a:pt x="7783466" y="1631681"/>
                    <a:pt x="7782934" y="1631621"/>
                  </a:cubicBezTo>
                  <a:cubicBezTo>
                    <a:pt x="7201978" y="1509480"/>
                    <a:pt x="6625872" y="1173635"/>
                    <a:pt x="6068694" y="848733"/>
                  </a:cubicBezTo>
                  <a:cubicBezTo>
                    <a:pt x="5365301" y="438657"/>
                    <a:pt x="4638248" y="14787"/>
                    <a:pt x="3892622" y="14787"/>
                  </a:cubicBezTo>
                  <a:cubicBezTo>
                    <a:pt x="3883413" y="14787"/>
                    <a:pt x="3874198" y="14846"/>
                    <a:pt x="3864982" y="14988"/>
                  </a:cubicBezTo>
                  <a:cubicBezTo>
                    <a:pt x="3094527" y="25848"/>
                    <a:pt x="2403430" y="439485"/>
                    <a:pt x="1735094" y="839565"/>
                  </a:cubicBezTo>
                  <a:cubicBezTo>
                    <a:pt x="1188433" y="1166774"/>
                    <a:pt x="623169" y="1505103"/>
                    <a:pt x="8900" y="1631621"/>
                  </a:cubicBezTo>
                  <a:cubicBezTo>
                    <a:pt x="4827" y="1632213"/>
                    <a:pt x="957" y="1629847"/>
                    <a:pt x="149" y="1625884"/>
                  </a:cubicBezTo>
                  <a:cubicBezTo>
                    <a:pt x="-660" y="1621862"/>
                    <a:pt x="1910" y="1617958"/>
                    <a:pt x="5896" y="1617130"/>
                  </a:cubicBezTo>
                  <a:cubicBezTo>
                    <a:pt x="617739" y="1491144"/>
                    <a:pt x="1181903" y="1153406"/>
                    <a:pt x="1727500" y="826848"/>
                  </a:cubicBezTo>
                  <a:cubicBezTo>
                    <a:pt x="2397510" y="425821"/>
                    <a:pt x="3090339" y="11120"/>
                    <a:pt x="3864752" y="201"/>
                  </a:cubicBezTo>
                  <a:cubicBezTo>
                    <a:pt x="3874026" y="59"/>
                    <a:pt x="3883384" y="0"/>
                    <a:pt x="3892622" y="0"/>
                  </a:cubicBezTo>
                  <a:cubicBezTo>
                    <a:pt x="4642264" y="0"/>
                    <a:pt x="5371020" y="424875"/>
                    <a:pt x="6076146" y="836016"/>
                  </a:cubicBezTo>
                  <a:cubicBezTo>
                    <a:pt x="6632260" y="1160267"/>
                    <a:pt x="7207419" y="1495521"/>
                    <a:pt x="7785950" y="1617130"/>
                  </a:cubicBezTo>
                  <a:cubicBezTo>
                    <a:pt x="7790031" y="1617958"/>
                    <a:pt x="7792575" y="1621862"/>
                    <a:pt x="7791688" y="1625884"/>
                  </a:cubicBezTo>
                  <a:cubicBezTo>
                    <a:pt x="7790978" y="1629374"/>
                    <a:pt x="7787843" y="1631740"/>
                    <a:pt x="7784472" y="163174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FB5684F4-8F99-402B-ACE3-4DA8166CBB96}"/>
                </a:ext>
              </a:extLst>
            </p:cNvPr>
            <p:cNvSpPr/>
            <p:nvPr/>
          </p:nvSpPr>
          <p:spPr>
            <a:xfrm>
              <a:off x="7093700" y="5640058"/>
              <a:ext cx="7791861" cy="1637640"/>
            </a:xfrm>
            <a:custGeom>
              <a:avLst/>
              <a:gdLst>
                <a:gd name="connsiteX0" fmla="*/ 7398 w 7791861"/>
                <a:gd name="connsiteY0" fmla="*/ 1637641 h 1637640"/>
                <a:gd name="connsiteX1" fmla="*/ 149 w 7791861"/>
                <a:gd name="connsiteY1" fmla="*/ 1631726 h 1637640"/>
                <a:gd name="connsiteX2" fmla="*/ 5896 w 7791861"/>
                <a:gd name="connsiteY2" fmla="*/ 1623031 h 1637640"/>
                <a:gd name="connsiteX3" fmla="*/ 1698180 w 7791861"/>
                <a:gd name="connsiteY3" fmla="*/ 827840 h 1637640"/>
                <a:gd name="connsiteX4" fmla="*/ 3778283 w 7791861"/>
                <a:gd name="connsiteY4" fmla="*/ 347 h 1637640"/>
                <a:gd name="connsiteX5" fmla="*/ 6047814 w 7791861"/>
                <a:gd name="connsiteY5" fmla="*/ 841267 h 1637640"/>
                <a:gd name="connsiteX6" fmla="*/ 7785950 w 7791861"/>
                <a:gd name="connsiteY6" fmla="*/ 1623031 h 1637640"/>
                <a:gd name="connsiteX7" fmla="*/ 7791688 w 7791861"/>
                <a:gd name="connsiteY7" fmla="*/ 1631785 h 1637640"/>
                <a:gd name="connsiteX8" fmla="*/ 7782934 w 7791861"/>
                <a:gd name="connsiteY8" fmla="*/ 1637523 h 1637640"/>
                <a:gd name="connsiteX9" fmla="*/ 6040480 w 7791861"/>
                <a:gd name="connsiteY9" fmla="*/ 854101 h 1637640"/>
                <a:gd name="connsiteX10" fmla="*/ 3778572 w 7791861"/>
                <a:gd name="connsiteY10" fmla="*/ 15134 h 1637640"/>
                <a:gd name="connsiteX11" fmla="*/ 1705952 w 7791861"/>
                <a:gd name="connsiteY11" fmla="*/ 840379 h 1637640"/>
                <a:gd name="connsiteX12" fmla="*/ 8900 w 7791861"/>
                <a:gd name="connsiteY12" fmla="*/ 1637523 h 1637640"/>
                <a:gd name="connsiteX13" fmla="*/ 7398 w 7791861"/>
                <a:gd name="connsiteY13" fmla="*/ 1637641 h 16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1" h="1637640">
                  <a:moveTo>
                    <a:pt x="7398" y="1637641"/>
                  </a:moveTo>
                  <a:cubicBezTo>
                    <a:pt x="3961" y="1637641"/>
                    <a:pt x="871" y="1635275"/>
                    <a:pt x="149" y="1631726"/>
                  </a:cubicBezTo>
                  <a:cubicBezTo>
                    <a:pt x="-660" y="1627763"/>
                    <a:pt x="1910" y="1623859"/>
                    <a:pt x="5896" y="1623031"/>
                  </a:cubicBezTo>
                  <a:cubicBezTo>
                    <a:pt x="613498" y="1497223"/>
                    <a:pt x="1164921" y="1156942"/>
                    <a:pt x="1698180" y="827840"/>
                  </a:cubicBezTo>
                  <a:cubicBezTo>
                    <a:pt x="2346127" y="427878"/>
                    <a:pt x="3016173" y="14383"/>
                    <a:pt x="3778283" y="347"/>
                  </a:cubicBezTo>
                  <a:cubicBezTo>
                    <a:pt x="4550708" y="-14032"/>
                    <a:pt x="5311582" y="420839"/>
                    <a:pt x="6047814" y="841267"/>
                  </a:cubicBezTo>
                  <a:cubicBezTo>
                    <a:pt x="6615580" y="1165518"/>
                    <a:pt x="7202687" y="1500772"/>
                    <a:pt x="7785950" y="1623031"/>
                  </a:cubicBezTo>
                  <a:cubicBezTo>
                    <a:pt x="7789973" y="1623859"/>
                    <a:pt x="7792575" y="1627763"/>
                    <a:pt x="7791688" y="1631785"/>
                  </a:cubicBezTo>
                  <a:cubicBezTo>
                    <a:pt x="7790860" y="1635748"/>
                    <a:pt x="7786837" y="1638173"/>
                    <a:pt x="7782934" y="1637523"/>
                  </a:cubicBezTo>
                  <a:cubicBezTo>
                    <a:pt x="7197364" y="1514731"/>
                    <a:pt x="6609251" y="1178886"/>
                    <a:pt x="6040480" y="854101"/>
                  </a:cubicBezTo>
                  <a:cubicBezTo>
                    <a:pt x="5306004" y="434680"/>
                    <a:pt x="4546379" y="524"/>
                    <a:pt x="3778572" y="15134"/>
                  </a:cubicBezTo>
                  <a:cubicBezTo>
                    <a:pt x="3020473" y="29117"/>
                    <a:pt x="2352226" y="441541"/>
                    <a:pt x="1705952" y="840379"/>
                  </a:cubicBezTo>
                  <a:cubicBezTo>
                    <a:pt x="1171593" y="1170191"/>
                    <a:pt x="619040" y="1511182"/>
                    <a:pt x="8900" y="1637523"/>
                  </a:cubicBezTo>
                  <a:cubicBezTo>
                    <a:pt x="8380" y="1637582"/>
                    <a:pt x="7889" y="1637641"/>
                    <a:pt x="7398" y="163764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3764DFAF-AC1B-420C-BE63-655CF44B899E}"/>
                </a:ext>
              </a:extLst>
            </p:cNvPr>
            <p:cNvSpPr/>
            <p:nvPr/>
          </p:nvSpPr>
          <p:spPr>
            <a:xfrm>
              <a:off x="7093709" y="5331761"/>
              <a:ext cx="7791851" cy="1646839"/>
            </a:xfrm>
            <a:custGeom>
              <a:avLst/>
              <a:gdLst>
                <a:gd name="connsiteX0" fmla="*/ 7784462 w 7791851"/>
                <a:gd name="connsiteY0" fmla="*/ 1646825 h 1646839"/>
                <a:gd name="connsiteX1" fmla="*/ 7782924 w 7791851"/>
                <a:gd name="connsiteY1" fmla="*/ 1646707 h 1646839"/>
                <a:gd name="connsiteX2" fmla="*/ 5997943 w 7791851"/>
                <a:gd name="connsiteY2" fmla="*/ 861807 h 1646839"/>
                <a:gd name="connsiteX3" fmla="*/ 3703474 w 7791851"/>
                <a:gd name="connsiteY3" fmla="*/ 14784 h 1646839"/>
                <a:gd name="connsiteX4" fmla="*/ 3646810 w 7791851"/>
                <a:gd name="connsiteY4" fmla="*/ 15564 h 1646839"/>
                <a:gd name="connsiteX5" fmla="*/ 1658576 w 7791851"/>
                <a:gd name="connsiteY5" fmla="*/ 842939 h 1646839"/>
                <a:gd name="connsiteX6" fmla="*/ 8919 w 7791851"/>
                <a:gd name="connsiteY6" fmla="*/ 1646648 h 1646839"/>
                <a:gd name="connsiteX7" fmla="*/ 168 w 7791851"/>
                <a:gd name="connsiteY7" fmla="*/ 1640969 h 1646839"/>
                <a:gd name="connsiteX8" fmla="*/ 5858 w 7791851"/>
                <a:gd name="connsiteY8" fmla="*/ 1632215 h 1646839"/>
                <a:gd name="connsiteX9" fmla="*/ 1650550 w 7791851"/>
                <a:gd name="connsiteY9" fmla="*/ 830517 h 1646839"/>
                <a:gd name="connsiteX10" fmla="*/ 3646402 w 7791851"/>
                <a:gd name="connsiteY10" fmla="*/ 777 h 1646839"/>
                <a:gd name="connsiteX11" fmla="*/ 6005099 w 7791851"/>
                <a:gd name="connsiteY11" fmla="*/ 848913 h 1646839"/>
                <a:gd name="connsiteX12" fmla="*/ 7785941 w 7791851"/>
                <a:gd name="connsiteY12" fmla="*/ 1632156 h 1646839"/>
                <a:gd name="connsiteX13" fmla="*/ 7791678 w 7791851"/>
                <a:gd name="connsiteY13" fmla="*/ 1640910 h 1646839"/>
                <a:gd name="connsiteX14" fmla="*/ 7784462 w 7791851"/>
                <a:gd name="connsiteY14" fmla="*/ 1646825 h 16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1" h="1646839">
                  <a:moveTo>
                    <a:pt x="7784462" y="1646825"/>
                  </a:moveTo>
                  <a:cubicBezTo>
                    <a:pt x="7783989" y="1646825"/>
                    <a:pt x="7783457" y="1646766"/>
                    <a:pt x="7782924" y="1646707"/>
                  </a:cubicBezTo>
                  <a:cubicBezTo>
                    <a:pt x="7190198" y="1523796"/>
                    <a:pt x="6584044" y="1187242"/>
                    <a:pt x="5997943" y="861807"/>
                  </a:cubicBezTo>
                  <a:cubicBezTo>
                    <a:pt x="5247568" y="445254"/>
                    <a:pt x="4472143" y="14784"/>
                    <a:pt x="3703474" y="14784"/>
                  </a:cubicBezTo>
                  <a:cubicBezTo>
                    <a:pt x="3684558" y="14784"/>
                    <a:pt x="3665755" y="15044"/>
                    <a:pt x="3646810" y="15564"/>
                  </a:cubicBezTo>
                  <a:cubicBezTo>
                    <a:pt x="2907945" y="36184"/>
                    <a:pt x="2272792" y="446295"/>
                    <a:pt x="1658576" y="842939"/>
                  </a:cubicBezTo>
                  <a:cubicBezTo>
                    <a:pt x="1143482" y="1175530"/>
                    <a:pt x="610856" y="1519419"/>
                    <a:pt x="8919" y="1646648"/>
                  </a:cubicBezTo>
                  <a:cubicBezTo>
                    <a:pt x="4818" y="1647594"/>
                    <a:pt x="977" y="1644933"/>
                    <a:pt x="168" y="1640969"/>
                  </a:cubicBezTo>
                  <a:cubicBezTo>
                    <a:pt x="-698" y="1636947"/>
                    <a:pt x="1872" y="1633043"/>
                    <a:pt x="5858" y="1632215"/>
                  </a:cubicBezTo>
                  <a:cubicBezTo>
                    <a:pt x="605143" y="1505520"/>
                    <a:pt x="1136580" y="1162399"/>
                    <a:pt x="1650550" y="830517"/>
                  </a:cubicBezTo>
                  <a:cubicBezTo>
                    <a:pt x="2266492" y="432780"/>
                    <a:pt x="2903379" y="21515"/>
                    <a:pt x="3646402" y="777"/>
                  </a:cubicBezTo>
                  <a:cubicBezTo>
                    <a:pt x="4437831" y="-21060"/>
                    <a:pt x="5234514" y="421110"/>
                    <a:pt x="6005099" y="848913"/>
                  </a:cubicBezTo>
                  <a:cubicBezTo>
                    <a:pt x="6590255" y="1173815"/>
                    <a:pt x="7195403" y="1509778"/>
                    <a:pt x="7785941" y="1632156"/>
                  </a:cubicBezTo>
                  <a:cubicBezTo>
                    <a:pt x="7789963" y="1633043"/>
                    <a:pt x="7792565" y="1636947"/>
                    <a:pt x="7791678" y="1640910"/>
                  </a:cubicBezTo>
                  <a:cubicBezTo>
                    <a:pt x="7790969" y="1644400"/>
                    <a:pt x="7787893" y="1646825"/>
                    <a:pt x="7784462" y="164682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DDD4BA4B-6832-4E29-8716-11A6578BE955}"/>
                </a:ext>
              </a:extLst>
            </p:cNvPr>
            <p:cNvSpPr/>
            <p:nvPr/>
          </p:nvSpPr>
          <p:spPr>
            <a:xfrm>
              <a:off x="7093707" y="5020516"/>
              <a:ext cx="7791854" cy="1658992"/>
            </a:xfrm>
            <a:custGeom>
              <a:avLst/>
              <a:gdLst>
                <a:gd name="connsiteX0" fmla="*/ 7784465 w 7791854"/>
                <a:gd name="connsiteY0" fmla="*/ 1658956 h 1658992"/>
                <a:gd name="connsiteX1" fmla="*/ 7782927 w 7791854"/>
                <a:gd name="connsiteY1" fmla="*/ 1658779 h 1658992"/>
                <a:gd name="connsiteX2" fmla="*/ 5945067 w 7791854"/>
                <a:gd name="connsiteY2" fmla="*/ 871791 h 1658992"/>
                <a:gd name="connsiteX3" fmla="*/ 3565424 w 7791854"/>
                <a:gd name="connsiteY3" fmla="*/ 14837 h 1658992"/>
                <a:gd name="connsiteX4" fmla="*/ 3479878 w 7791854"/>
                <a:gd name="connsiteY4" fmla="*/ 16593 h 1658992"/>
                <a:gd name="connsiteX5" fmla="*/ 1595965 w 7791854"/>
                <a:gd name="connsiteY5" fmla="*/ 847014 h 1658992"/>
                <a:gd name="connsiteX6" fmla="*/ 8980 w 7791854"/>
                <a:gd name="connsiteY6" fmla="*/ 1658779 h 1658992"/>
                <a:gd name="connsiteX7" fmla="*/ 171 w 7791854"/>
                <a:gd name="connsiteY7" fmla="*/ 1653160 h 1658992"/>
                <a:gd name="connsiteX8" fmla="*/ 5803 w 7791854"/>
                <a:gd name="connsiteY8" fmla="*/ 1644347 h 1658992"/>
                <a:gd name="connsiteX9" fmla="*/ 1587619 w 7791854"/>
                <a:gd name="connsiteY9" fmla="*/ 834794 h 1658992"/>
                <a:gd name="connsiteX10" fmla="*/ 3479245 w 7791854"/>
                <a:gd name="connsiteY10" fmla="*/ 1806 h 1658992"/>
                <a:gd name="connsiteX11" fmla="*/ 5952105 w 7791854"/>
                <a:gd name="connsiteY11" fmla="*/ 858766 h 1658992"/>
                <a:gd name="connsiteX12" fmla="*/ 7785943 w 7791854"/>
                <a:gd name="connsiteY12" fmla="*/ 1644288 h 1658992"/>
                <a:gd name="connsiteX13" fmla="*/ 7791681 w 7791854"/>
                <a:gd name="connsiteY13" fmla="*/ 1653042 h 1658992"/>
                <a:gd name="connsiteX14" fmla="*/ 7784465 w 7791854"/>
                <a:gd name="connsiteY14" fmla="*/ 1658956 h 165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4" h="1658992">
                  <a:moveTo>
                    <a:pt x="7784465" y="1658956"/>
                  </a:moveTo>
                  <a:cubicBezTo>
                    <a:pt x="7783991" y="1658956"/>
                    <a:pt x="7783460" y="1658897"/>
                    <a:pt x="7782927" y="1658779"/>
                  </a:cubicBezTo>
                  <a:cubicBezTo>
                    <a:pt x="7181446" y="1536105"/>
                    <a:pt x="6552935" y="1198367"/>
                    <a:pt x="5945067" y="871791"/>
                  </a:cubicBezTo>
                  <a:cubicBezTo>
                    <a:pt x="5160611" y="450276"/>
                    <a:pt x="4350212" y="14837"/>
                    <a:pt x="3565424" y="14837"/>
                  </a:cubicBezTo>
                  <a:cubicBezTo>
                    <a:pt x="3536802" y="14837"/>
                    <a:pt x="3508382" y="15411"/>
                    <a:pt x="3479878" y="16593"/>
                  </a:cubicBezTo>
                  <a:cubicBezTo>
                    <a:pt x="2765099" y="46026"/>
                    <a:pt x="2197214" y="435110"/>
                    <a:pt x="1595965" y="847014"/>
                  </a:cubicBezTo>
                  <a:cubicBezTo>
                    <a:pt x="1106026" y="1182693"/>
                    <a:pt x="599396" y="1529776"/>
                    <a:pt x="8980" y="1658779"/>
                  </a:cubicBezTo>
                  <a:cubicBezTo>
                    <a:pt x="4936" y="1659784"/>
                    <a:pt x="1037" y="1657123"/>
                    <a:pt x="171" y="1653160"/>
                  </a:cubicBezTo>
                  <a:cubicBezTo>
                    <a:pt x="-696" y="1649138"/>
                    <a:pt x="1817" y="1645175"/>
                    <a:pt x="5803" y="1644347"/>
                  </a:cubicBezTo>
                  <a:cubicBezTo>
                    <a:pt x="593416" y="1515936"/>
                    <a:pt x="1098834" y="1169680"/>
                    <a:pt x="1587619" y="834794"/>
                  </a:cubicBezTo>
                  <a:cubicBezTo>
                    <a:pt x="2164115" y="439848"/>
                    <a:pt x="2760248" y="31440"/>
                    <a:pt x="3479245" y="1806"/>
                  </a:cubicBezTo>
                  <a:cubicBezTo>
                    <a:pt x="4294470" y="-32239"/>
                    <a:pt x="5137247" y="420932"/>
                    <a:pt x="5952105" y="858766"/>
                  </a:cubicBezTo>
                  <a:cubicBezTo>
                    <a:pt x="6558969" y="1184882"/>
                    <a:pt x="7186534" y="1522028"/>
                    <a:pt x="7785943" y="1644288"/>
                  </a:cubicBezTo>
                  <a:cubicBezTo>
                    <a:pt x="7789966" y="1645116"/>
                    <a:pt x="7792568" y="1649019"/>
                    <a:pt x="7791681" y="1653042"/>
                  </a:cubicBezTo>
                  <a:cubicBezTo>
                    <a:pt x="7790972" y="1656531"/>
                    <a:pt x="7787896" y="1658956"/>
                    <a:pt x="7784465" y="16589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6D31C348-6E23-4987-89BA-3FED9C22983F}"/>
                </a:ext>
              </a:extLst>
            </p:cNvPr>
            <p:cNvSpPr/>
            <p:nvPr/>
          </p:nvSpPr>
          <p:spPr>
            <a:xfrm>
              <a:off x="7093695" y="4707021"/>
              <a:ext cx="7791886" cy="1673337"/>
            </a:xfrm>
            <a:custGeom>
              <a:avLst/>
              <a:gdLst>
                <a:gd name="connsiteX0" fmla="*/ 7403 w 7791886"/>
                <a:gd name="connsiteY0" fmla="*/ 1673337 h 1673337"/>
                <a:gd name="connsiteX1" fmla="*/ 183 w 7791886"/>
                <a:gd name="connsiteY1" fmla="*/ 1667600 h 1673337"/>
                <a:gd name="connsiteX2" fmla="*/ 5757 w 7791886"/>
                <a:gd name="connsiteY2" fmla="*/ 1658728 h 1673337"/>
                <a:gd name="connsiteX3" fmla="*/ 1512541 w 7791886"/>
                <a:gd name="connsiteY3" fmla="*/ 840332 h 1673337"/>
                <a:gd name="connsiteX4" fmla="*/ 3286906 w 7791886"/>
                <a:gd name="connsiteY4" fmla="*/ 3417 h 1673337"/>
                <a:gd name="connsiteX5" fmla="*/ 5892584 w 7791886"/>
                <a:gd name="connsiteY5" fmla="*/ 870397 h 1673337"/>
                <a:gd name="connsiteX6" fmla="*/ 7785896 w 7791886"/>
                <a:gd name="connsiteY6" fmla="*/ 1658728 h 1673337"/>
                <a:gd name="connsiteX7" fmla="*/ 7791752 w 7791886"/>
                <a:gd name="connsiteY7" fmla="*/ 1667423 h 1673337"/>
                <a:gd name="connsiteX8" fmla="*/ 7782998 w 7791886"/>
                <a:gd name="connsiteY8" fmla="*/ 1673219 h 1673337"/>
                <a:gd name="connsiteX9" fmla="*/ 5885770 w 7791886"/>
                <a:gd name="connsiteY9" fmla="*/ 883510 h 1673337"/>
                <a:gd name="connsiteX10" fmla="*/ 3287775 w 7791886"/>
                <a:gd name="connsiteY10" fmla="*/ 18204 h 1673337"/>
                <a:gd name="connsiteX11" fmla="*/ 1521289 w 7791886"/>
                <a:gd name="connsiteY11" fmla="*/ 852262 h 1673337"/>
                <a:gd name="connsiteX12" fmla="*/ 9049 w 7791886"/>
                <a:gd name="connsiteY12" fmla="*/ 1673160 h 1673337"/>
                <a:gd name="connsiteX13" fmla="*/ 7403 w 7791886"/>
                <a:gd name="connsiteY13" fmla="*/ 1673337 h 16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6" h="1673337">
                  <a:moveTo>
                    <a:pt x="7403" y="1673337"/>
                  </a:moveTo>
                  <a:cubicBezTo>
                    <a:pt x="4024" y="1673337"/>
                    <a:pt x="962" y="1671030"/>
                    <a:pt x="183" y="1667600"/>
                  </a:cubicBezTo>
                  <a:cubicBezTo>
                    <a:pt x="-713" y="1663637"/>
                    <a:pt x="1771" y="1659674"/>
                    <a:pt x="5757" y="1658728"/>
                  </a:cubicBezTo>
                  <a:cubicBezTo>
                    <a:pt x="579248" y="1527950"/>
                    <a:pt x="1053709" y="1178383"/>
                    <a:pt x="1512541" y="840332"/>
                  </a:cubicBezTo>
                  <a:cubicBezTo>
                    <a:pt x="2044647" y="448302"/>
                    <a:pt x="2594857" y="42928"/>
                    <a:pt x="3286906" y="3417"/>
                  </a:cubicBezTo>
                  <a:cubicBezTo>
                    <a:pt x="4130523" y="-44529"/>
                    <a:pt x="5025864" y="420514"/>
                    <a:pt x="5892584" y="870397"/>
                  </a:cubicBezTo>
                  <a:cubicBezTo>
                    <a:pt x="6523905" y="1198079"/>
                    <a:pt x="7176786" y="1536941"/>
                    <a:pt x="7785896" y="1658728"/>
                  </a:cubicBezTo>
                  <a:cubicBezTo>
                    <a:pt x="7789918" y="1659496"/>
                    <a:pt x="7792521" y="1663400"/>
                    <a:pt x="7791752" y="1667423"/>
                  </a:cubicBezTo>
                  <a:cubicBezTo>
                    <a:pt x="7790865" y="1671386"/>
                    <a:pt x="7786902" y="1673810"/>
                    <a:pt x="7782998" y="1673219"/>
                  </a:cubicBezTo>
                  <a:cubicBezTo>
                    <a:pt x="7171817" y="1551018"/>
                    <a:pt x="6518049" y="1211684"/>
                    <a:pt x="5885770" y="883510"/>
                  </a:cubicBezTo>
                  <a:cubicBezTo>
                    <a:pt x="5020813" y="434556"/>
                    <a:pt x="4126335" y="-30114"/>
                    <a:pt x="3287775" y="18204"/>
                  </a:cubicBezTo>
                  <a:cubicBezTo>
                    <a:pt x="2600086" y="57425"/>
                    <a:pt x="2076066" y="443505"/>
                    <a:pt x="1521289" y="852262"/>
                  </a:cubicBezTo>
                  <a:cubicBezTo>
                    <a:pt x="1061245" y="1191207"/>
                    <a:pt x="585543" y="1541673"/>
                    <a:pt x="9049" y="1673160"/>
                  </a:cubicBezTo>
                  <a:cubicBezTo>
                    <a:pt x="8500" y="1673278"/>
                    <a:pt x="7952" y="1673337"/>
                    <a:pt x="7403" y="167333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AA190EF8-B94E-4B81-900E-F9F4E78741B7}"/>
                </a:ext>
              </a:extLst>
            </p:cNvPr>
            <p:cNvSpPr/>
            <p:nvPr/>
          </p:nvSpPr>
          <p:spPr>
            <a:xfrm>
              <a:off x="7093701" y="4391633"/>
              <a:ext cx="7791880" cy="1689611"/>
            </a:xfrm>
            <a:custGeom>
              <a:avLst/>
              <a:gdLst>
                <a:gd name="connsiteX0" fmla="*/ 7397 w 7791880"/>
                <a:gd name="connsiteY0" fmla="*/ 1689612 h 1689611"/>
                <a:gd name="connsiteX1" fmla="*/ 205 w 7791880"/>
                <a:gd name="connsiteY1" fmla="*/ 1683934 h 1689611"/>
                <a:gd name="connsiteX2" fmla="*/ 5664 w 7791880"/>
                <a:gd name="connsiteY2" fmla="*/ 1675002 h 1689611"/>
                <a:gd name="connsiteX3" fmla="*/ 1428834 w 7791880"/>
                <a:gd name="connsiteY3" fmla="*/ 847013 h 1689611"/>
                <a:gd name="connsiteX4" fmla="*/ 3079449 w 7791880"/>
                <a:gd name="connsiteY4" fmla="*/ 5934 h 1689611"/>
                <a:gd name="connsiteX5" fmla="*/ 5830194 w 7791880"/>
                <a:gd name="connsiteY5" fmla="*/ 883602 h 1689611"/>
                <a:gd name="connsiteX6" fmla="*/ 7785890 w 7791880"/>
                <a:gd name="connsiteY6" fmla="*/ 1675002 h 1689611"/>
                <a:gd name="connsiteX7" fmla="*/ 7791746 w 7791880"/>
                <a:gd name="connsiteY7" fmla="*/ 1683638 h 1689611"/>
                <a:gd name="connsiteX8" fmla="*/ 7782992 w 7791880"/>
                <a:gd name="connsiteY8" fmla="*/ 1689494 h 1689611"/>
                <a:gd name="connsiteX9" fmla="*/ 5823552 w 7791880"/>
                <a:gd name="connsiteY9" fmla="*/ 896804 h 1689611"/>
                <a:gd name="connsiteX10" fmla="*/ 3080543 w 7791880"/>
                <a:gd name="connsiteY10" fmla="*/ 20668 h 1689611"/>
                <a:gd name="connsiteX11" fmla="*/ 1438079 w 7791880"/>
                <a:gd name="connsiteY11" fmla="*/ 858535 h 1689611"/>
                <a:gd name="connsiteX12" fmla="*/ 9130 w 7791880"/>
                <a:gd name="connsiteY12" fmla="*/ 1689435 h 1689611"/>
                <a:gd name="connsiteX13" fmla="*/ 7397 w 7791880"/>
                <a:gd name="connsiteY13" fmla="*/ 1689612 h 168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0" h="1689611">
                  <a:moveTo>
                    <a:pt x="7397" y="1689612"/>
                  </a:moveTo>
                  <a:cubicBezTo>
                    <a:pt x="4047" y="1689612"/>
                    <a:pt x="1014" y="1687305"/>
                    <a:pt x="205" y="1683934"/>
                  </a:cubicBezTo>
                  <a:cubicBezTo>
                    <a:pt x="-748" y="1679971"/>
                    <a:pt x="1707" y="1676008"/>
                    <a:pt x="5664" y="1675002"/>
                  </a:cubicBezTo>
                  <a:cubicBezTo>
                    <a:pt x="563647" y="1541339"/>
                    <a:pt x="1003474" y="1188358"/>
                    <a:pt x="1428834" y="847013"/>
                  </a:cubicBezTo>
                  <a:cubicBezTo>
                    <a:pt x="1936133" y="439876"/>
                    <a:pt x="2415300" y="55323"/>
                    <a:pt x="3079449" y="5934"/>
                  </a:cubicBezTo>
                  <a:cubicBezTo>
                    <a:pt x="3950268" y="-58988"/>
                    <a:pt x="4906089" y="420263"/>
                    <a:pt x="5830194" y="883602"/>
                  </a:cubicBezTo>
                  <a:cubicBezTo>
                    <a:pt x="6517688" y="1228301"/>
                    <a:pt x="7167020" y="1553872"/>
                    <a:pt x="7785890" y="1675002"/>
                  </a:cubicBezTo>
                  <a:cubicBezTo>
                    <a:pt x="7789912" y="1675771"/>
                    <a:pt x="7792515" y="1679616"/>
                    <a:pt x="7791746" y="1683638"/>
                  </a:cubicBezTo>
                  <a:cubicBezTo>
                    <a:pt x="7790918" y="1687601"/>
                    <a:pt x="7787428" y="1690204"/>
                    <a:pt x="7782992" y="1689494"/>
                  </a:cubicBezTo>
                  <a:cubicBezTo>
                    <a:pt x="7162229" y="1567997"/>
                    <a:pt x="6512010" y="1241988"/>
                    <a:pt x="5823552" y="896804"/>
                  </a:cubicBezTo>
                  <a:cubicBezTo>
                    <a:pt x="4901268" y="434358"/>
                    <a:pt x="3947180" y="-43857"/>
                    <a:pt x="3080543" y="20668"/>
                  </a:cubicBezTo>
                  <a:cubicBezTo>
                    <a:pt x="2420961" y="69737"/>
                    <a:pt x="1943556" y="452871"/>
                    <a:pt x="1438079" y="858535"/>
                  </a:cubicBezTo>
                  <a:cubicBezTo>
                    <a:pt x="1011448" y="1200922"/>
                    <a:pt x="570318" y="1554972"/>
                    <a:pt x="9130" y="1689435"/>
                  </a:cubicBezTo>
                  <a:cubicBezTo>
                    <a:pt x="8552" y="1689553"/>
                    <a:pt x="7974" y="1689612"/>
                    <a:pt x="7397" y="168961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ECDA2620-3FDE-41AD-8C9B-C7823C137B16}"/>
                </a:ext>
              </a:extLst>
            </p:cNvPr>
            <p:cNvSpPr/>
            <p:nvPr/>
          </p:nvSpPr>
          <p:spPr>
            <a:xfrm>
              <a:off x="7093704" y="4075179"/>
              <a:ext cx="7791877" cy="1706963"/>
            </a:xfrm>
            <a:custGeom>
              <a:avLst/>
              <a:gdLst>
                <a:gd name="connsiteX0" fmla="*/ 10744 w 7791877"/>
                <a:gd name="connsiteY0" fmla="*/ 1706946 h 1706963"/>
                <a:gd name="connsiteX1" fmla="*/ 7365 w 7791877"/>
                <a:gd name="connsiteY1" fmla="*/ 1706946 h 1706963"/>
                <a:gd name="connsiteX2" fmla="*/ 0 w 7791877"/>
                <a:gd name="connsiteY2" fmla="*/ 1699529 h 1706963"/>
                <a:gd name="connsiteX3" fmla="*/ 7394 w 7791877"/>
                <a:gd name="connsiteY3" fmla="*/ 1692159 h 1706963"/>
                <a:gd name="connsiteX4" fmla="*/ 7422 w 7791877"/>
                <a:gd name="connsiteY4" fmla="*/ 1692159 h 1706963"/>
                <a:gd name="connsiteX5" fmla="*/ 10859 w 7791877"/>
                <a:gd name="connsiteY5" fmla="*/ 1692159 h 1706963"/>
                <a:gd name="connsiteX6" fmla="*/ 1468461 w 7791877"/>
                <a:gd name="connsiteY6" fmla="*/ 863678 h 1706963"/>
                <a:gd name="connsiteX7" fmla="*/ 2866937 w 7791877"/>
                <a:gd name="connsiteY7" fmla="*/ 9143 h 1706963"/>
                <a:gd name="connsiteX8" fmla="*/ 5768156 w 7791877"/>
                <a:gd name="connsiteY8" fmla="*/ 897790 h 1706963"/>
                <a:gd name="connsiteX9" fmla="*/ 7785828 w 7791877"/>
                <a:gd name="connsiteY9" fmla="*/ 1692307 h 1706963"/>
                <a:gd name="connsiteX10" fmla="*/ 7791743 w 7791877"/>
                <a:gd name="connsiteY10" fmla="*/ 1700943 h 1706963"/>
                <a:gd name="connsiteX11" fmla="*/ 7783048 w 7791877"/>
                <a:gd name="connsiteY11" fmla="*/ 1706804 h 1706963"/>
                <a:gd name="connsiteX12" fmla="*/ 5761685 w 7791877"/>
                <a:gd name="connsiteY12" fmla="*/ 911104 h 1706963"/>
                <a:gd name="connsiteX13" fmla="*/ 2868268 w 7791877"/>
                <a:gd name="connsiteY13" fmla="*/ 23877 h 1706963"/>
                <a:gd name="connsiteX14" fmla="*/ 1478912 w 7791877"/>
                <a:gd name="connsiteY14" fmla="*/ 874136 h 1706963"/>
                <a:gd name="connsiteX15" fmla="*/ 10744 w 7791877"/>
                <a:gd name="connsiteY15" fmla="*/ 1706946 h 170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7" h="1706963">
                  <a:moveTo>
                    <a:pt x="10744" y="1706946"/>
                  </a:moveTo>
                  <a:cubicBezTo>
                    <a:pt x="9589" y="1706946"/>
                    <a:pt x="8520" y="1706946"/>
                    <a:pt x="7365" y="1706946"/>
                  </a:cubicBezTo>
                  <a:cubicBezTo>
                    <a:pt x="3292" y="1706946"/>
                    <a:pt x="0" y="1703628"/>
                    <a:pt x="0" y="1699529"/>
                  </a:cubicBezTo>
                  <a:cubicBezTo>
                    <a:pt x="0" y="1695453"/>
                    <a:pt x="3321" y="1692159"/>
                    <a:pt x="7394" y="1692159"/>
                  </a:cubicBezTo>
                  <a:lnTo>
                    <a:pt x="7422" y="1692159"/>
                  </a:lnTo>
                  <a:cubicBezTo>
                    <a:pt x="8520" y="1692159"/>
                    <a:pt x="9762" y="1692159"/>
                    <a:pt x="10859" y="1692159"/>
                  </a:cubicBezTo>
                  <a:cubicBezTo>
                    <a:pt x="641246" y="1692159"/>
                    <a:pt x="1043012" y="1289731"/>
                    <a:pt x="1468461" y="863678"/>
                  </a:cubicBezTo>
                  <a:cubicBezTo>
                    <a:pt x="1860834" y="470696"/>
                    <a:pt x="2266616" y="64335"/>
                    <a:pt x="2866937" y="9143"/>
                  </a:cubicBezTo>
                  <a:cubicBezTo>
                    <a:pt x="3765916" y="-73629"/>
                    <a:pt x="4783890" y="420237"/>
                    <a:pt x="5768156" y="897790"/>
                  </a:cubicBezTo>
                  <a:cubicBezTo>
                    <a:pt x="6482847" y="1244535"/>
                    <a:pt x="7157849" y="1572017"/>
                    <a:pt x="7785828" y="1692307"/>
                  </a:cubicBezTo>
                  <a:cubicBezTo>
                    <a:pt x="7789909" y="1693058"/>
                    <a:pt x="7792512" y="1696926"/>
                    <a:pt x="7791743" y="1700943"/>
                  </a:cubicBezTo>
                  <a:cubicBezTo>
                    <a:pt x="7790914" y="1704929"/>
                    <a:pt x="7786893" y="1707668"/>
                    <a:pt x="7783048" y="1706804"/>
                  </a:cubicBezTo>
                  <a:cubicBezTo>
                    <a:pt x="7153176" y="1586194"/>
                    <a:pt x="6477287" y="1258252"/>
                    <a:pt x="5761685" y="911104"/>
                  </a:cubicBezTo>
                  <a:cubicBezTo>
                    <a:pt x="4779271" y="434450"/>
                    <a:pt x="3763462" y="-58493"/>
                    <a:pt x="2868268" y="23877"/>
                  </a:cubicBezTo>
                  <a:cubicBezTo>
                    <a:pt x="2273288" y="78578"/>
                    <a:pt x="1869446" y="482999"/>
                    <a:pt x="1478912" y="874136"/>
                  </a:cubicBezTo>
                  <a:cubicBezTo>
                    <a:pt x="1070072" y="1283579"/>
                    <a:pt x="647285" y="1706946"/>
                    <a:pt x="10744" y="170694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88937281-B2F9-4C35-9602-32F65919A455}"/>
                </a:ext>
              </a:extLst>
            </p:cNvPr>
            <p:cNvSpPr/>
            <p:nvPr/>
          </p:nvSpPr>
          <p:spPr>
            <a:xfrm>
              <a:off x="7093704" y="3764635"/>
              <a:ext cx="7791875" cy="1718429"/>
            </a:xfrm>
            <a:custGeom>
              <a:avLst/>
              <a:gdLst>
                <a:gd name="connsiteX0" fmla="*/ 18571 w 7791875"/>
                <a:gd name="connsiteY0" fmla="*/ 1718429 h 1718429"/>
                <a:gd name="connsiteX1" fmla="*/ 7336 w 7791875"/>
                <a:gd name="connsiteY1" fmla="*/ 1718370 h 1718429"/>
                <a:gd name="connsiteX2" fmla="*/ 0 w 7791875"/>
                <a:gd name="connsiteY2" fmla="*/ 1710917 h 1718429"/>
                <a:gd name="connsiteX3" fmla="*/ 7394 w 7791875"/>
                <a:gd name="connsiteY3" fmla="*/ 1703583 h 1718429"/>
                <a:gd name="connsiteX4" fmla="*/ 7452 w 7791875"/>
                <a:gd name="connsiteY4" fmla="*/ 1703583 h 1718429"/>
                <a:gd name="connsiteX5" fmla="*/ 19033 w 7791875"/>
                <a:gd name="connsiteY5" fmla="*/ 1703642 h 1718429"/>
                <a:gd name="connsiteX6" fmla="*/ 1353393 w 7791875"/>
                <a:gd name="connsiteY6" fmla="*/ 869614 h 1718429"/>
                <a:gd name="connsiteX7" fmla="*/ 2659716 w 7791875"/>
                <a:gd name="connsiteY7" fmla="*/ 6821 h 1718429"/>
                <a:gd name="connsiteX8" fmla="*/ 5671667 w 7791875"/>
                <a:gd name="connsiteY8" fmla="*/ 901530 h 1718429"/>
                <a:gd name="connsiteX9" fmla="*/ 7785828 w 7791875"/>
                <a:gd name="connsiteY9" fmla="*/ 1703702 h 1718429"/>
                <a:gd name="connsiteX10" fmla="*/ 7791743 w 7791875"/>
                <a:gd name="connsiteY10" fmla="*/ 1712337 h 1718429"/>
                <a:gd name="connsiteX11" fmla="*/ 7783048 w 7791875"/>
                <a:gd name="connsiteY11" fmla="*/ 1718258 h 1718429"/>
                <a:gd name="connsiteX12" fmla="*/ 5665398 w 7791875"/>
                <a:gd name="connsiteY12" fmla="*/ 914927 h 1718429"/>
                <a:gd name="connsiteX13" fmla="*/ 2660817 w 7791875"/>
                <a:gd name="connsiteY13" fmla="*/ 21549 h 1718429"/>
                <a:gd name="connsiteX14" fmla="*/ 1364513 w 7791875"/>
                <a:gd name="connsiteY14" fmla="*/ 879350 h 1718429"/>
                <a:gd name="connsiteX15" fmla="*/ 18571 w 7791875"/>
                <a:gd name="connsiteY15" fmla="*/ 1718429 h 17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18429">
                  <a:moveTo>
                    <a:pt x="18571" y="1718429"/>
                  </a:moveTo>
                  <a:cubicBezTo>
                    <a:pt x="14816" y="1718429"/>
                    <a:pt x="11119" y="1718400"/>
                    <a:pt x="7336" y="1718370"/>
                  </a:cubicBezTo>
                  <a:cubicBezTo>
                    <a:pt x="3235" y="1718341"/>
                    <a:pt x="-29" y="1714993"/>
                    <a:pt x="0" y="1710917"/>
                  </a:cubicBezTo>
                  <a:cubicBezTo>
                    <a:pt x="29" y="1706848"/>
                    <a:pt x="3350" y="1703583"/>
                    <a:pt x="7394" y="1703583"/>
                  </a:cubicBezTo>
                  <a:cubicBezTo>
                    <a:pt x="7394" y="1703583"/>
                    <a:pt x="7423" y="1703583"/>
                    <a:pt x="7452" y="1703583"/>
                  </a:cubicBezTo>
                  <a:cubicBezTo>
                    <a:pt x="11293" y="1703613"/>
                    <a:pt x="15192" y="1703642"/>
                    <a:pt x="19033" y="1703642"/>
                  </a:cubicBezTo>
                  <a:cubicBezTo>
                    <a:pt x="623833" y="1703642"/>
                    <a:pt x="978262" y="1298469"/>
                    <a:pt x="1353393" y="869614"/>
                  </a:cubicBezTo>
                  <a:cubicBezTo>
                    <a:pt x="1705658" y="466955"/>
                    <a:pt x="2069906" y="50544"/>
                    <a:pt x="2659716" y="6821"/>
                  </a:cubicBezTo>
                  <a:cubicBezTo>
                    <a:pt x="3607913" y="-63849"/>
                    <a:pt x="4657218" y="427071"/>
                    <a:pt x="5671667" y="901530"/>
                  </a:cubicBezTo>
                  <a:cubicBezTo>
                    <a:pt x="6416068" y="1249690"/>
                    <a:pt x="7119166" y="1578555"/>
                    <a:pt x="7785828" y="1703702"/>
                  </a:cubicBezTo>
                  <a:cubicBezTo>
                    <a:pt x="7789849" y="1704453"/>
                    <a:pt x="7792512" y="1708321"/>
                    <a:pt x="7791743" y="1712337"/>
                  </a:cubicBezTo>
                  <a:cubicBezTo>
                    <a:pt x="7790914" y="1716347"/>
                    <a:pt x="7786951" y="1718832"/>
                    <a:pt x="7783048" y="1718258"/>
                  </a:cubicBezTo>
                  <a:cubicBezTo>
                    <a:pt x="7114611" y="1592739"/>
                    <a:pt x="6410686" y="1263495"/>
                    <a:pt x="5665398" y="914927"/>
                  </a:cubicBezTo>
                  <a:cubicBezTo>
                    <a:pt x="4652628" y="441279"/>
                    <a:pt x="3604991" y="-48370"/>
                    <a:pt x="2660817" y="21549"/>
                  </a:cubicBezTo>
                  <a:cubicBezTo>
                    <a:pt x="2077039" y="64840"/>
                    <a:pt x="1714814" y="478909"/>
                    <a:pt x="1364513" y="879350"/>
                  </a:cubicBezTo>
                  <a:cubicBezTo>
                    <a:pt x="1003649" y="1291886"/>
                    <a:pt x="630475" y="1718429"/>
                    <a:pt x="18571" y="171842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61EBDA2E-C623-464E-A3A2-14C73F7202D2}"/>
                </a:ext>
              </a:extLst>
            </p:cNvPr>
            <p:cNvSpPr/>
            <p:nvPr/>
          </p:nvSpPr>
          <p:spPr>
            <a:xfrm>
              <a:off x="7093703" y="3449612"/>
              <a:ext cx="7791875" cy="1734416"/>
            </a:xfrm>
            <a:custGeom>
              <a:avLst/>
              <a:gdLst>
                <a:gd name="connsiteX0" fmla="*/ 26196 w 7791875"/>
                <a:gd name="connsiteY0" fmla="*/ 1734416 h 1734416"/>
                <a:gd name="connsiteX1" fmla="*/ 7279 w 7791875"/>
                <a:gd name="connsiteY1" fmla="*/ 1734274 h 1734416"/>
                <a:gd name="connsiteX2" fmla="*/ 1 w 7791875"/>
                <a:gd name="connsiteY2" fmla="*/ 1726763 h 1734416"/>
                <a:gd name="connsiteX3" fmla="*/ 7394 w 7791875"/>
                <a:gd name="connsiteY3" fmla="*/ 1719487 h 1734416"/>
                <a:gd name="connsiteX4" fmla="*/ 7510 w 7791875"/>
                <a:gd name="connsiteY4" fmla="*/ 1719487 h 1734416"/>
                <a:gd name="connsiteX5" fmla="*/ 26918 w 7791875"/>
                <a:gd name="connsiteY5" fmla="*/ 1719629 h 1734416"/>
                <a:gd name="connsiteX6" fmla="*/ 1258118 w 7791875"/>
                <a:gd name="connsiteY6" fmla="*/ 884477 h 1734416"/>
                <a:gd name="connsiteX7" fmla="*/ 2467366 w 7791875"/>
                <a:gd name="connsiteY7" fmla="*/ 9955 h 1734416"/>
                <a:gd name="connsiteX8" fmla="*/ 5618470 w 7791875"/>
                <a:gd name="connsiteY8" fmla="*/ 914513 h 1734416"/>
                <a:gd name="connsiteX9" fmla="*/ 7785770 w 7791875"/>
                <a:gd name="connsiteY9" fmla="*/ 1719600 h 1734416"/>
                <a:gd name="connsiteX10" fmla="*/ 7791744 w 7791875"/>
                <a:gd name="connsiteY10" fmla="*/ 1728206 h 1734416"/>
                <a:gd name="connsiteX11" fmla="*/ 7783107 w 7791875"/>
                <a:gd name="connsiteY11" fmla="*/ 1734156 h 1734416"/>
                <a:gd name="connsiteX12" fmla="*/ 5612342 w 7791875"/>
                <a:gd name="connsiteY12" fmla="*/ 927945 h 1734416"/>
                <a:gd name="connsiteX13" fmla="*/ 2468697 w 7791875"/>
                <a:gd name="connsiteY13" fmla="*/ 24689 h 1734416"/>
                <a:gd name="connsiteX14" fmla="*/ 1269788 w 7791875"/>
                <a:gd name="connsiteY14" fmla="*/ 893544 h 1734416"/>
                <a:gd name="connsiteX15" fmla="*/ 26196 w 7791875"/>
                <a:gd name="connsiteY15" fmla="*/ 1734416 h 17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34416">
                  <a:moveTo>
                    <a:pt x="26196" y="1734416"/>
                  </a:moveTo>
                  <a:cubicBezTo>
                    <a:pt x="19900" y="1734416"/>
                    <a:pt x="13633" y="1734357"/>
                    <a:pt x="7279" y="1734274"/>
                  </a:cubicBezTo>
                  <a:cubicBezTo>
                    <a:pt x="3207" y="1734215"/>
                    <a:pt x="-57" y="1730838"/>
                    <a:pt x="1" y="1726763"/>
                  </a:cubicBezTo>
                  <a:cubicBezTo>
                    <a:pt x="59" y="1722723"/>
                    <a:pt x="3351" y="1719487"/>
                    <a:pt x="7394" y="1719487"/>
                  </a:cubicBezTo>
                  <a:cubicBezTo>
                    <a:pt x="7394" y="1719487"/>
                    <a:pt x="7481" y="1719487"/>
                    <a:pt x="7510" y="1719487"/>
                  </a:cubicBezTo>
                  <a:cubicBezTo>
                    <a:pt x="14008" y="1719570"/>
                    <a:pt x="20506" y="1719629"/>
                    <a:pt x="26918" y="1719629"/>
                  </a:cubicBezTo>
                  <a:cubicBezTo>
                    <a:pt x="609679" y="1719629"/>
                    <a:pt x="924745" y="1313824"/>
                    <a:pt x="1258118" y="884477"/>
                  </a:cubicBezTo>
                  <a:cubicBezTo>
                    <a:pt x="1572344" y="479766"/>
                    <a:pt x="1897288" y="61279"/>
                    <a:pt x="2467366" y="9955"/>
                  </a:cubicBezTo>
                  <a:cubicBezTo>
                    <a:pt x="3441500" y="-77496"/>
                    <a:pt x="4548191" y="426680"/>
                    <a:pt x="5618470" y="914513"/>
                  </a:cubicBezTo>
                  <a:cubicBezTo>
                    <a:pt x="6386495" y="1264553"/>
                    <a:pt x="7111950" y="1595211"/>
                    <a:pt x="7785770" y="1719600"/>
                  </a:cubicBezTo>
                  <a:cubicBezTo>
                    <a:pt x="7789850" y="1720351"/>
                    <a:pt x="7792513" y="1724195"/>
                    <a:pt x="7791744" y="1728206"/>
                  </a:cubicBezTo>
                  <a:cubicBezTo>
                    <a:pt x="7790915" y="1732252"/>
                    <a:pt x="7787189" y="1734937"/>
                    <a:pt x="7783107" y="1734156"/>
                  </a:cubicBezTo>
                  <a:cubicBezTo>
                    <a:pt x="7107514" y="1609418"/>
                    <a:pt x="6381230" y="1278417"/>
                    <a:pt x="5612342" y="927945"/>
                  </a:cubicBezTo>
                  <a:cubicBezTo>
                    <a:pt x="4543802" y="440952"/>
                    <a:pt x="3438785" y="-62738"/>
                    <a:pt x="2468697" y="24689"/>
                  </a:cubicBezTo>
                  <a:cubicBezTo>
                    <a:pt x="1904995" y="75433"/>
                    <a:pt x="1582080" y="491317"/>
                    <a:pt x="1269788" y="893544"/>
                  </a:cubicBezTo>
                  <a:cubicBezTo>
                    <a:pt x="948771" y="1307010"/>
                    <a:pt x="616842" y="1734416"/>
                    <a:pt x="26196" y="173441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CE5CA690-FA40-4FD7-A90C-A61A8441322D}"/>
                </a:ext>
              </a:extLst>
            </p:cNvPr>
            <p:cNvSpPr/>
            <p:nvPr/>
          </p:nvSpPr>
          <p:spPr>
            <a:xfrm>
              <a:off x="7093702" y="3141218"/>
              <a:ext cx="7791874" cy="1743862"/>
            </a:xfrm>
            <a:custGeom>
              <a:avLst/>
              <a:gdLst>
                <a:gd name="connsiteX0" fmla="*/ 35468 w 7791874"/>
                <a:gd name="connsiteY0" fmla="*/ 1743863 h 1743862"/>
                <a:gd name="connsiteX1" fmla="*/ 7222 w 7791874"/>
                <a:gd name="connsiteY1" fmla="*/ 1743549 h 1743862"/>
                <a:gd name="connsiteX2" fmla="*/ 2 w 7791874"/>
                <a:gd name="connsiteY2" fmla="*/ 1735978 h 1743862"/>
                <a:gd name="connsiteX3" fmla="*/ 7395 w 7791874"/>
                <a:gd name="connsiteY3" fmla="*/ 1728762 h 1743862"/>
                <a:gd name="connsiteX4" fmla="*/ 7569 w 7791874"/>
                <a:gd name="connsiteY4" fmla="*/ 1728762 h 1743862"/>
                <a:gd name="connsiteX5" fmla="*/ 35294 w 7791874"/>
                <a:gd name="connsiteY5" fmla="*/ 1729075 h 1743862"/>
                <a:gd name="connsiteX6" fmla="*/ 1174104 w 7791874"/>
                <a:gd name="connsiteY6" fmla="*/ 894065 h 1743862"/>
                <a:gd name="connsiteX7" fmla="*/ 2300237 w 7791874"/>
                <a:gd name="connsiteY7" fmla="*/ 8140 h 1743862"/>
                <a:gd name="connsiteX8" fmla="*/ 4350387 w 7791874"/>
                <a:gd name="connsiteY8" fmla="*/ 571724 h 1743862"/>
                <a:gd name="connsiteX9" fmla="*/ 4813437 w 7791874"/>
                <a:gd name="connsiteY9" fmla="*/ 772592 h 1743862"/>
                <a:gd name="connsiteX10" fmla="*/ 7785771 w 7791874"/>
                <a:gd name="connsiteY10" fmla="*/ 1728874 h 1743862"/>
                <a:gd name="connsiteX11" fmla="*/ 7791745 w 7791874"/>
                <a:gd name="connsiteY11" fmla="*/ 1737480 h 1743862"/>
                <a:gd name="connsiteX12" fmla="*/ 7783108 w 7791874"/>
                <a:gd name="connsiteY12" fmla="*/ 1743431 h 1743862"/>
                <a:gd name="connsiteX13" fmla="*/ 4807895 w 7791874"/>
                <a:gd name="connsiteY13" fmla="*/ 786285 h 1743862"/>
                <a:gd name="connsiteX14" fmla="*/ 4344348 w 7791874"/>
                <a:gd name="connsiteY14" fmla="*/ 585215 h 1743862"/>
                <a:gd name="connsiteX15" fmla="*/ 2301740 w 7791874"/>
                <a:gd name="connsiteY15" fmla="*/ 22868 h 1743862"/>
                <a:gd name="connsiteX16" fmla="*/ 1186295 w 7791874"/>
                <a:gd name="connsiteY16" fmla="*/ 902470 h 1743862"/>
                <a:gd name="connsiteX17" fmla="*/ 35468 w 7791874"/>
                <a:gd name="connsiteY17" fmla="*/ 1743863 h 17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743862">
                  <a:moveTo>
                    <a:pt x="35468" y="1743863"/>
                  </a:moveTo>
                  <a:cubicBezTo>
                    <a:pt x="26110" y="1743863"/>
                    <a:pt x="16724" y="1743780"/>
                    <a:pt x="7222" y="1743549"/>
                  </a:cubicBezTo>
                  <a:cubicBezTo>
                    <a:pt x="3150" y="1743460"/>
                    <a:pt x="-85" y="1740053"/>
                    <a:pt x="2" y="1735978"/>
                  </a:cubicBezTo>
                  <a:cubicBezTo>
                    <a:pt x="88" y="1731968"/>
                    <a:pt x="3381" y="1728762"/>
                    <a:pt x="7395" y="1728762"/>
                  </a:cubicBezTo>
                  <a:cubicBezTo>
                    <a:pt x="7453" y="1728762"/>
                    <a:pt x="7511" y="1728762"/>
                    <a:pt x="7569" y="1728762"/>
                  </a:cubicBezTo>
                  <a:cubicBezTo>
                    <a:pt x="16868" y="1728992"/>
                    <a:pt x="26110" y="1729075"/>
                    <a:pt x="35294" y="1729075"/>
                  </a:cubicBezTo>
                  <a:cubicBezTo>
                    <a:pt x="598909" y="1729075"/>
                    <a:pt x="878451" y="1323299"/>
                    <a:pt x="1174104" y="894065"/>
                  </a:cubicBezTo>
                  <a:cubicBezTo>
                    <a:pt x="1454681" y="486757"/>
                    <a:pt x="1744822" y="65584"/>
                    <a:pt x="2300237" y="8140"/>
                  </a:cubicBezTo>
                  <a:cubicBezTo>
                    <a:pt x="2940643" y="-57882"/>
                    <a:pt x="3722367" y="291088"/>
                    <a:pt x="4350387" y="571724"/>
                  </a:cubicBezTo>
                  <a:cubicBezTo>
                    <a:pt x="4515211" y="645369"/>
                    <a:pt x="4670877" y="714916"/>
                    <a:pt x="4813437" y="772592"/>
                  </a:cubicBezTo>
                  <a:cubicBezTo>
                    <a:pt x="5870544" y="1200176"/>
                    <a:pt x="6760609" y="1542101"/>
                    <a:pt x="7785771" y="1728874"/>
                  </a:cubicBezTo>
                  <a:cubicBezTo>
                    <a:pt x="7789792" y="1729596"/>
                    <a:pt x="7792514" y="1733464"/>
                    <a:pt x="7791745" y="1737480"/>
                  </a:cubicBezTo>
                  <a:cubicBezTo>
                    <a:pt x="7791034" y="1741437"/>
                    <a:pt x="7787545" y="1744152"/>
                    <a:pt x="7783108" y="1743431"/>
                  </a:cubicBezTo>
                  <a:cubicBezTo>
                    <a:pt x="6756587" y="1556397"/>
                    <a:pt x="5865776" y="1214182"/>
                    <a:pt x="4807895" y="786285"/>
                  </a:cubicBezTo>
                  <a:cubicBezTo>
                    <a:pt x="4665104" y="728520"/>
                    <a:pt x="4509290" y="658914"/>
                    <a:pt x="4344348" y="585215"/>
                  </a:cubicBezTo>
                  <a:cubicBezTo>
                    <a:pt x="3717978" y="305325"/>
                    <a:pt x="2938768" y="-43213"/>
                    <a:pt x="2301740" y="22868"/>
                  </a:cubicBezTo>
                  <a:cubicBezTo>
                    <a:pt x="1753138" y="79591"/>
                    <a:pt x="1464967" y="497936"/>
                    <a:pt x="1186295" y="902470"/>
                  </a:cubicBezTo>
                  <a:cubicBezTo>
                    <a:pt x="888352" y="1334963"/>
                    <a:pt x="606646" y="1743863"/>
                    <a:pt x="35468" y="174386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F5F2C540-E02F-4E9C-9263-92077F0C0089}"/>
                </a:ext>
              </a:extLst>
            </p:cNvPr>
            <p:cNvSpPr/>
            <p:nvPr/>
          </p:nvSpPr>
          <p:spPr>
            <a:xfrm>
              <a:off x="7093701" y="2831824"/>
              <a:ext cx="7791875" cy="1754455"/>
            </a:xfrm>
            <a:custGeom>
              <a:avLst/>
              <a:gdLst>
                <a:gd name="connsiteX0" fmla="*/ 45231 w 7791875"/>
                <a:gd name="connsiteY0" fmla="*/ 1754456 h 1754455"/>
                <a:gd name="connsiteX1" fmla="*/ 7166 w 7791875"/>
                <a:gd name="connsiteY1" fmla="*/ 1753817 h 1754455"/>
                <a:gd name="connsiteX2" fmla="*/ 3 w 7791875"/>
                <a:gd name="connsiteY2" fmla="*/ 1746193 h 1754455"/>
                <a:gd name="connsiteX3" fmla="*/ 7397 w 7791875"/>
                <a:gd name="connsiteY3" fmla="*/ 1739030 h 1754455"/>
                <a:gd name="connsiteX4" fmla="*/ 7628 w 7791875"/>
                <a:gd name="connsiteY4" fmla="*/ 1739030 h 1754455"/>
                <a:gd name="connsiteX5" fmla="*/ 1106954 w 7791875"/>
                <a:gd name="connsiteY5" fmla="*/ 906102 h 1754455"/>
                <a:gd name="connsiteX6" fmla="*/ 2168367 w 7791875"/>
                <a:gd name="connsiteY6" fmla="*/ 9660 h 1754455"/>
                <a:gd name="connsiteX7" fmla="*/ 4253060 w 7791875"/>
                <a:gd name="connsiteY7" fmla="*/ 570706 h 1754455"/>
                <a:gd name="connsiteX8" fmla="*/ 4739876 w 7791875"/>
                <a:gd name="connsiteY8" fmla="*/ 777957 h 1754455"/>
                <a:gd name="connsiteX9" fmla="*/ 7785772 w 7791875"/>
                <a:gd name="connsiteY9" fmla="*/ 1739148 h 1754455"/>
                <a:gd name="connsiteX10" fmla="*/ 7791746 w 7791875"/>
                <a:gd name="connsiteY10" fmla="*/ 1747755 h 1754455"/>
                <a:gd name="connsiteX11" fmla="*/ 7783110 w 7791875"/>
                <a:gd name="connsiteY11" fmla="*/ 1753705 h 1754455"/>
                <a:gd name="connsiteX12" fmla="*/ 4734451 w 7791875"/>
                <a:gd name="connsiteY12" fmla="*/ 791703 h 1754455"/>
                <a:gd name="connsiteX13" fmla="*/ 4247110 w 7791875"/>
                <a:gd name="connsiteY13" fmla="*/ 584251 h 1754455"/>
                <a:gd name="connsiteX14" fmla="*/ 2170041 w 7791875"/>
                <a:gd name="connsiteY14" fmla="*/ 24334 h 1754455"/>
                <a:gd name="connsiteX15" fmla="*/ 1119547 w 7791875"/>
                <a:gd name="connsiteY15" fmla="*/ 913838 h 1754455"/>
                <a:gd name="connsiteX16" fmla="*/ 45231 w 7791875"/>
                <a:gd name="connsiteY16" fmla="*/ 1754456 h 17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5" h="1754455">
                  <a:moveTo>
                    <a:pt x="45231" y="1754456"/>
                  </a:moveTo>
                  <a:cubicBezTo>
                    <a:pt x="32668" y="1754456"/>
                    <a:pt x="20047" y="1754225"/>
                    <a:pt x="7166" y="1753817"/>
                  </a:cubicBezTo>
                  <a:cubicBezTo>
                    <a:pt x="3064" y="1753675"/>
                    <a:pt x="-112" y="1750268"/>
                    <a:pt x="3" y="1746193"/>
                  </a:cubicBezTo>
                  <a:cubicBezTo>
                    <a:pt x="147" y="1742177"/>
                    <a:pt x="3411" y="1739030"/>
                    <a:pt x="7397" y="1739030"/>
                  </a:cubicBezTo>
                  <a:cubicBezTo>
                    <a:pt x="7483" y="1739030"/>
                    <a:pt x="7570" y="1739030"/>
                    <a:pt x="7628" y="1739030"/>
                  </a:cubicBezTo>
                  <a:cubicBezTo>
                    <a:pt x="581494" y="1756940"/>
                    <a:pt x="836977" y="1344054"/>
                    <a:pt x="1106954" y="906102"/>
                  </a:cubicBezTo>
                  <a:cubicBezTo>
                    <a:pt x="1359986" y="495671"/>
                    <a:pt x="1621587" y="71263"/>
                    <a:pt x="2168367" y="9660"/>
                  </a:cubicBezTo>
                  <a:cubicBezTo>
                    <a:pt x="2812239" y="-62945"/>
                    <a:pt x="3611004" y="288450"/>
                    <a:pt x="4253060" y="570706"/>
                  </a:cubicBezTo>
                  <a:cubicBezTo>
                    <a:pt x="4426921" y="647156"/>
                    <a:pt x="4591170" y="719358"/>
                    <a:pt x="4739876" y="777957"/>
                  </a:cubicBezTo>
                  <a:cubicBezTo>
                    <a:pt x="5830632" y="1207765"/>
                    <a:pt x="6747539" y="1551476"/>
                    <a:pt x="7785772" y="1739148"/>
                  </a:cubicBezTo>
                  <a:cubicBezTo>
                    <a:pt x="7789794" y="1739870"/>
                    <a:pt x="7792515" y="1743709"/>
                    <a:pt x="7791746" y="1747755"/>
                  </a:cubicBezTo>
                  <a:cubicBezTo>
                    <a:pt x="7791036" y="1751711"/>
                    <a:pt x="7787546" y="1754486"/>
                    <a:pt x="7783110" y="1753705"/>
                  </a:cubicBezTo>
                  <a:cubicBezTo>
                    <a:pt x="6743576" y="1565802"/>
                    <a:pt x="5825983" y="1221830"/>
                    <a:pt x="4734451" y="791703"/>
                  </a:cubicBezTo>
                  <a:cubicBezTo>
                    <a:pt x="4585480" y="732986"/>
                    <a:pt x="4421118" y="660754"/>
                    <a:pt x="4247110" y="584251"/>
                  </a:cubicBezTo>
                  <a:cubicBezTo>
                    <a:pt x="3606674" y="302687"/>
                    <a:pt x="2809205" y="-47637"/>
                    <a:pt x="2170041" y="24334"/>
                  </a:cubicBezTo>
                  <a:cubicBezTo>
                    <a:pt x="1630400" y="85157"/>
                    <a:pt x="1370697" y="506448"/>
                    <a:pt x="1119547" y="913838"/>
                  </a:cubicBezTo>
                  <a:cubicBezTo>
                    <a:pt x="853267" y="1345847"/>
                    <a:pt x="601336" y="1754456"/>
                    <a:pt x="45231" y="17544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D61ABD84-F222-434A-88C6-EB46264F9B6C}"/>
                </a:ext>
              </a:extLst>
            </p:cNvPr>
            <p:cNvSpPr/>
            <p:nvPr/>
          </p:nvSpPr>
          <p:spPr>
            <a:xfrm>
              <a:off x="7093697" y="2526467"/>
              <a:ext cx="7791879" cy="1761178"/>
            </a:xfrm>
            <a:custGeom>
              <a:avLst/>
              <a:gdLst>
                <a:gd name="connsiteX0" fmla="*/ 57451 w 7791879"/>
                <a:gd name="connsiteY0" fmla="*/ 1761178 h 1761178"/>
                <a:gd name="connsiteX1" fmla="*/ 7083 w 7791879"/>
                <a:gd name="connsiteY1" fmla="*/ 1760054 h 1761178"/>
                <a:gd name="connsiteX2" fmla="*/ 7 w 7791879"/>
                <a:gd name="connsiteY2" fmla="*/ 1752341 h 1761178"/>
                <a:gd name="connsiteX3" fmla="*/ 7718 w 7791879"/>
                <a:gd name="connsiteY3" fmla="*/ 1745267 h 1761178"/>
                <a:gd name="connsiteX4" fmla="*/ 57018 w 7791879"/>
                <a:gd name="connsiteY4" fmla="*/ 1746391 h 1761178"/>
                <a:gd name="connsiteX5" fmla="*/ 1062224 w 7791879"/>
                <a:gd name="connsiteY5" fmla="*/ 915338 h 1761178"/>
                <a:gd name="connsiteX6" fmla="*/ 2081902 w 7791879"/>
                <a:gd name="connsiteY6" fmla="*/ 10177 h 1761178"/>
                <a:gd name="connsiteX7" fmla="*/ 4185912 w 7791879"/>
                <a:gd name="connsiteY7" fmla="*/ 569000 h 1761178"/>
                <a:gd name="connsiteX8" fmla="*/ 4690697 w 7791879"/>
                <a:gd name="connsiteY8" fmla="*/ 780899 h 1761178"/>
                <a:gd name="connsiteX9" fmla="*/ 7785776 w 7791879"/>
                <a:gd name="connsiteY9" fmla="*/ 1745379 h 1761178"/>
                <a:gd name="connsiteX10" fmla="*/ 7791750 w 7791879"/>
                <a:gd name="connsiteY10" fmla="*/ 1753962 h 1761178"/>
                <a:gd name="connsiteX11" fmla="*/ 7783113 w 7791879"/>
                <a:gd name="connsiteY11" fmla="*/ 1759936 h 1761178"/>
                <a:gd name="connsiteX12" fmla="*/ 4685386 w 7791879"/>
                <a:gd name="connsiteY12" fmla="*/ 794704 h 1761178"/>
                <a:gd name="connsiteX13" fmla="*/ 4180021 w 7791879"/>
                <a:gd name="connsiteY13" fmla="*/ 582574 h 1761178"/>
                <a:gd name="connsiteX14" fmla="*/ 2083576 w 7791879"/>
                <a:gd name="connsiteY14" fmla="*/ 24852 h 1761178"/>
                <a:gd name="connsiteX15" fmla="*/ 1075107 w 7791879"/>
                <a:gd name="connsiteY15" fmla="*/ 922619 h 1761178"/>
                <a:gd name="connsiteX16" fmla="*/ 57451 w 7791879"/>
                <a:gd name="connsiteY16" fmla="*/ 1761178 h 176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9" h="1761178">
                  <a:moveTo>
                    <a:pt x="57451" y="1761178"/>
                  </a:moveTo>
                  <a:cubicBezTo>
                    <a:pt x="40931" y="1761178"/>
                    <a:pt x="24180" y="1760805"/>
                    <a:pt x="7083" y="1760054"/>
                  </a:cubicBezTo>
                  <a:cubicBezTo>
                    <a:pt x="2982" y="1759853"/>
                    <a:pt x="-166" y="1756416"/>
                    <a:pt x="7" y="1752341"/>
                  </a:cubicBezTo>
                  <a:cubicBezTo>
                    <a:pt x="209" y="1748242"/>
                    <a:pt x="3819" y="1745439"/>
                    <a:pt x="7718" y="1745267"/>
                  </a:cubicBezTo>
                  <a:cubicBezTo>
                    <a:pt x="24440" y="1746018"/>
                    <a:pt x="40902" y="1746391"/>
                    <a:pt x="57018" y="1746391"/>
                  </a:cubicBezTo>
                  <a:cubicBezTo>
                    <a:pt x="593857" y="1746391"/>
                    <a:pt x="821531" y="1342377"/>
                    <a:pt x="1062224" y="915338"/>
                  </a:cubicBezTo>
                  <a:cubicBezTo>
                    <a:pt x="1295553" y="501358"/>
                    <a:pt x="1536855" y="73283"/>
                    <a:pt x="2081902" y="10177"/>
                  </a:cubicBezTo>
                  <a:cubicBezTo>
                    <a:pt x="2727336" y="-64480"/>
                    <a:pt x="3536060" y="286744"/>
                    <a:pt x="4185912" y="569000"/>
                  </a:cubicBezTo>
                  <a:cubicBezTo>
                    <a:pt x="4366564" y="647466"/>
                    <a:pt x="4537166" y="721549"/>
                    <a:pt x="4690697" y="780899"/>
                  </a:cubicBezTo>
                  <a:cubicBezTo>
                    <a:pt x="5614371" y="1137895"/>
                    <a:pt x="6661245" y="1542553"/>
                    <a:pt x="7785776" y="1745379"/>
                  </a:cubicBezTo>
                  <a:cubicBezTo>
                    <a:pt x="7789798" y="1746107"/>
                    <a:pt x="7792519" y="1749946"/>
                    <a:pt x="7791750" y="1753962"/>
                  </a:cubicBezTo>
                  <a:cubicBezTo>
                    <a:pt x="7791039" y="1757948"/>
                    <a:pt x="7787550" y="1760746"/>
                    <a:pt x="7783113" y="1759936"/>
                  </a:cubicBezTo>
                  <a:cubicBezTo>
                    <a:pt x="6657223" y="1556844"/>
                    <a:pt x="5609633" y="1151931"/>
                    <a:pt x="4685386" y="794704"/>
                  </a:cubicBezTo>
                  <a:cubicBezTo>
                    <a:pt x="4531535" y="735236"/>
                    <a:pt x="4360791" y="661070"/>
                    <a:pt x="4180021" y="582574"/>
                  </a:cubicBezTo>
                  <a:cubicBezTo>
                    <a:pt x="3531784" y="300981"/>
                    <a:pt x="2725165" y="-49433"/>
                    <a:pt x="2083576" y="24852"/>
                  </a:cubicBezTo>
                  <a:cubicBezTo>
                    <a:pt x="1546041" y="87088"/>
                    <a:pt x="1306614" y="511845"/>
                    <a:pt x="1075107" y="922619"/>
                  </a:cubicBezTo>
                  <a:cubicBezTo>
                    <a:pt x="832243" y="1353468"/>
                    <a:pt x="602440" y="1761178"/>
                    <a:pt x="57451" y="17611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1010DE06-204C-4EFF-9ECD-DD185687A2F8}"/>
                </a:ext>
              </a:extLst>
            </p:cNvPr>
            <p:cNvSpPr/>
            <p:nvPr/>
          </p:nvSpPr>
          <p:spPr>
            <a:xfrm>
              <a:off x="7093692" y="2225874"/>
              <a:ext cx="7791884" cy="1763491"/>
            </a:xfrm>
            <a:custGeom>
              <a:avLst/>
              <a:gdLst>
                <a:gd name="connsiteX0" fmla="*/ 73283 w 7791884"/>
                <a:gd name="connsiteY0" fmla="*/ 1763491 h 1763491"/>
                <a:gd name="connsiteX1" fmla="*/ 6972 w 7791884"/>
                <a:gd name="connsiteY1" fmla="*/ 1761528 h 1763491"/>
                <a:gd name="connsiteX2" fmla="*/ 12 w 7791884"/>
                <a:gd name="connsiteY2" fmla="*/ 1753696 h 1763491"/>
                <a:gd name="connsiteX3" fmla="*/ 7839 w 7791884"/>
                <a:gd name="connsiteY3" fmla="*/ 1746740 h 1763491"/>
                <a:gd name="connsiteX4" fmla="*/ 1045331 w 7791884"/>
                <a:gd name="connsiteY4" fmla="*/ 920827 h 1763491"/>
                <a:gd name="connsiteX5" fmla="*/ 2050884 w 7791884"/>
                <a:gd name="connsiteY5" fmla="*/ 9569 h 1763491"/>
                <a:gd name="connsiteX6" fmla="*/ 4154812 w 7791884"/>
                <a:gd name="connsiteY6" fmla="*/ 566197 h 1763491"/>
                <a:gd name="connsiteX7" fmla="*/ 4671355 w 7791884"/>
                <a:gd name="connsiteY7" fmla="*/ 781101 h 1763491"/>
                <a:gd name="connsiteX8" fmla="*/ 7785781 w 7791884"/>
                <a:gd name="connsiteY8" fmla="*/ 1746853 h 1763491"/>
                <a:gd name="connsiteX9" fmla="*/ 7791755 w 7791884"/>
                <a:gd name="connsiteY9" fmla="*/ 1755459 h 1763491"/>
                <a:gd name="connsiteX10" fmla="*/ 7783119 w 7791884"/>
                <a:gd name="connsiteY10" fmla="*/ 1761409 h 1763491"/>
                <a:gd name="connsiteX11" fmla="*/ 4666097 w 7791884"/>
                <a:gd name="connsiteY11" fmla="*/ 794906 h 1763491"/>
                <a:gd name="connsiteX12" fmla="*/ 4148950 w 7791884"/>
                <a:gd name="connsiteY12" fmla="*/ 579801 h 1763491"/>
                <a:gd name="connsiteX13" fmla="*/ 2052504 w 7791884"/>
                <a:gd name="connsiteY13" fmla="*/ 24243 h 1763491"/>
                <a:gd name="connsiteX14" fmla="*/ 1058391 w 7791884"/>
                <a:gd name="connsiteY14" fmla="*/ 927789 h 1763491"/>
                <a:gd name="connsiteX15" fmla="*/ 73283 w 7791884"/>
                <a:gd name="connsiteY15" fmla="*/ 1763491 h 176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4" h="1763491">
                  <a:moveTo>
                    <a:pt x="73283" y="1763491"/>
                  </a:moveTo>
                  <a:cubicBezTo>
                    <a:pt x="51709" y="1763491"/>
                    <a:pt x="29615" y="1762852"/>
                    <a:pt x="6972" y="1761528"/>
                  </a:cubicBezTo>
                  <a:cubicBezTo>
                    <a:pt x="2900" y="1761267"/>
                    <a:pt x="-219" y="1757772"/>
                    <a:pt x="12" y="1753696"/>
                  </a:cubicBezTo>
                  <a:cubicBezTo>
                    <a:pt x="243" y="1749627"/>
                    <a:pt x="3478" y="1746279"/>
                    <a:pt x="7839" y="1746740"/>
                  </a:cubicBezTo>
                  <a:cubicBezTo>
                    <a:pt x="585694" y="1780704"/>
                    <a:pt x="808826" y="1363051"/>
                    <a:pt x="1045331" y="920827"/>
                  </a:cubicBezTo>
                  <a:cubicBezTo>
                    <a:pt x="1268870" y="502920"/>
                    <a:pt x="1499981" y="70769"/>
                    <a:pt x="2050884" y="9569"/>
                  </a:cubicBezTo>
                  <a:cubicBezTo>
                    <a:pt x="2696294" y="-62403"/>
                    <a:pt x="3505048" y="286224"/>
                    <a:pt x="4154812" y="566197"/>
                  </a:cubicBezTo>
                  <a:cubicBezTo>
                    <a:pt x="4339627" y="645852"/>
                    <a:pt x="4514209" y="721053"/>
                    <a:pt x="4671355" y="781101"/>
                  </a:cubicBezTo>
                  <a:cubicBezTo>
                    <a:pt x="5654177" y="1156469"/>
                    <a:pt x="6670418" y="1544630"/>
                    <a:pt x="7785781" y="1746853"/>
                  </a:cubicBezTo>
                  <a:cubicBezTo>
                    <a:pt x="7789803" y="1747574"/>
                    <a:pt x="7792524" y="1751449"/>
                    <a:pt x="7791755" y="1755459"/>
                  </a:cubicBezTo>
                  <a:cubicBezTo>
                    <a:pt x="7791045" y="1759416"/>
                    <a:pt x="7787555" y="1762279"/>
                    <a:pt x="7783119" y="1761409"/>
                  </a:cubicBezTo>
                  <a:cubicBezTo>
                    <a:pt x="6666455" y="1558927"/>
                    <a:pt x="5649528" y="1170534"/>
                    <a:pt x="4666097" y="794906"/>
                  </a:cubicBezTo>
                  <a:cubicBezTo>
                    <a:pt x="4508637" y="734776"/>
                    <a:pt x="4333937" y="659480"/>
                    <a:pt x="4148950" y="579801"/>
                  </a:cubicBezTo>
                  <a:cubicBezTo>
                    <a:pt x="3500860" y="300520"/>
                    <a:pt x="2694442" y="-46776"/>
                    <a:pt x="2052504" y="24243"/>
                  </a:cubicBezTo>
                  <a:cubicBezTo>
                    <a:pt x="1509368" y="84604"/>
                    <a:pt x="1280109" y="513259"/>
                    <a:pt x="1058391" y="927789"/>
                  </a:cubicBezTo>
                  <a:cubicBezTo>
                    <a:pt x="828782" y="1357077"/>
                    <a:pt x="611394" y="1763491"/>
                    <a:pt x="73283" y="176349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F77A5C96-F67C-41D1-86C6-F40A5A827A46}"/>
                </a:ext>
              </a:extLst>
            </p:cNvPr>
            <p:cNvSpPr/>
            <p:nvPr/>
          </p:nvSpPr>
          <p:spPr>
            <a:xfrm>
              <a:off x="7093702" y="1964018"/>
              <a:ext cx="7791876" cy="1724489"/>
            </a:xfrm>
            <a:custGeom>
              <a:avLst/>
              <a:gdLst>
                <a:gd name="connsiteX0" fmla="*/ 30645 w 7791876"/>
                <a:gd name="connsiteY0" fmla="*/ 1724489 h 1724489"/>
                <a:gd name="connsiteX1" fmla="*/ 7251 w 7791876"/>
                <a:gd name="connsiteY1" fmla="*/ 1724259 h 1724489"/>
                <a:gd name="connsiteX2" fmla="*/ 2 w 7791876"/>
                <a:gd name="connsiteY2" fmla="*/ 1716723 h 1724489"/>
                <a:gd name="connsiteX3" fmla="*/ 7540 w 7791876"/>
                <a:gd name="connsiteY3" fmla="*/ 1709472 h 1724489"/>
                <a:gd name="connsiteX4" fmla="*/ 30471 w 7791876"/>
                <a:gd name="connsiteY4" fmla="*/ 1709702 h 1724489"/>
                <a:gd name="connsiteX5" fmla="*/ 1061699 w 7791876"/>
                <a:gd name="connsiteY5" fmla="*/ 889798 h 1724489"/>
                <a:gd name="connsiteX6" fmla="*/ 2083742 w 7791876"/>
                <a:gd name="connsiteY6" fmla="*/ 9764 h 1724489"/>
                <a:gd name="connsiteX7" fmla="*/ 4161473 w 7791876"/>
                <a:gd name="connsiteY7" fmla="*/ 551286 h 1724489"/>
                <a:gd name="connsiteX8" fmla="*/ 4691763 w 7791876"/>
                <a:gd name="connsiteY8" fmla="*/ 767113 h 1724489"/>
                <a:gd name="connsiteX9" fmla="*/ 7785829 w 7791876"/>
                <a:gd name="connsiteY9" fmla="*/ 1709590 h 1724489"/>
                <a:gd name="connsiteX10" fmla="*/ 7791745 w 7791876"/>
                <a:gd name="connsiteY10" fmla="*/ 1718255 h 1724489"/>
                <a:gd name="connsiteX11" fmla="*/ 7783050 w 7791876"/>
                <a:gd name="connsiteY11" fmla="*/ 1724146 h 1724489"/>
                <a:gd name="connsiteX12" fmla="*/ 4686623 w 7791876"/>
                <a:gd name="connsiteY12" fmla="*/ 780977 h 1724489"/>
                <a:gd name="connsiteX13" fmla="*/ 4155730 w 7791876"/>
                <a:gd name="connsiteY13" fmla="*/ 564890 h 1724489"/>
                <a:gd name="connsiteX14" fmla="*/ 2085416 w 7791876"/>
                <a:gd name="connsiteY14" fmla="*/ 24439 h 1724489"/>
                <a:gd name="connsiteX15" fmla="*/ 1074433 w 7791876"/>
                <a:gd name="connsiteY15" fmla="*/ 897310 h 1724489"/>
                <a:gd name="connsiteX16" fmla="*/ 30645 w 7791876"/>
                <a:gd name="connsiteY16" fmla="*/ 1724489 h 17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6" h="1724489">
                  <a:moveTo>
                    <a:pt x="30645" y="1724489"/>
                  </a:moveTo>
                  <a:cubicBezTo>
                    <a:pt x="22904" y="1724489"/>
                    <a:pt x="15135" y="1724407"/>
                    <a:pt x="7251" y="1724259"/>
                  </a:cubicBezTo>
                  <a:cubicBezTo>
                    <a:pt x="3179" y="1724176"/>
                    <a:pt x="-85" y="1720793"/>
                    <a:pt x="2" y="1716723"/>
                  </a:cubicBezTo>
                  <a:cubicBezTo>
                    <a:pt x="117" y="1712648"/>
                    <a:pt x="3352" y="1709933"/>
                    <a:pt x="7540" y="1709472"/>
                  </a:cubicBezTo>
                  <a:cubicBezTo>
                    <a:pt x="15222" y="1709619"/>
                    <a:pt x="22875" y="1709702"/>
                    <a:pt x="30471" y="1709702"/>
                  </a:cubicBezTo>
                  <a:cubicBezTo>
                    <a:pt x="579038" y="1709702"/>
                    <a:pt x="813583" y="1311290"/>
                    <a:pt x="1061699" y="889798"/>
                  </a:cubicBezTo>
                  <a:cubicBezTo>
                    <a:pt x="1298464" y="487571"/>
                    <a:pt x="1543321" y="71628"/>
                    <a:pt x="2083742" y="9764"/>
                  </a:cubicBezTo>
                  <a:cubicBezTo>
                    <a:pt x="2710893" y="-62178"/>
                    <a:pt x="3515206" y="278014"/>
                    <a:pt x="4161473" y="551286"/>
                  </a:cubicBezTo>
                  <a:cubicBezTo>
                    <a:pt x="4352061" y="631864"/>
                    <a:pt x="4532079" y="707964"/>
                    <a:pt x="4691763" y="767113"/>
                  </a:cubicBezTo>
                  <a:cubicBezTo>
                    <a:pt x="5807379" y="1180288"/>
                    <a:pt x="6743575" y="1512040"/>
                    <a:pt x="7785829" y="1709590"/>
                  </a:cubicBezTo>
                  <a:cubicBezTo>
                    <a:pt x="7789851" y="1710371"/>
                    <a:pt x="7792514" y="1714239"/>
                    <a:pt x="7791745" y="1718255"/>
                  </a:cubicBezTo>
                  <a:cubicBezTo>
                    <a:pt x="7790916" y="1722242"/>
                    <a:pt x="7786894" y="1724809"/>
                    <a:pt x="7783050" y="1724146"/>
                  </a:cubicBezTo>
                  <a:cubicBezTo>
                    <a:pt x="6739730" y="1526336"/>
                    <a:pt x="5802902" y="1194377"/>
                    <a:pt x="4686623" y="780977"/>
                  </a:cubicBezTo>
                  <a:cubicBezTo>
                    <a:pt x="4526621" y="721710"/>
                    <a:pt x="4346460" y="645551"/>
                    <a:pt x="4155730" y="564890"/>
                  </a:cubicBezTo>
                  <a:cubicBezTo>
                    <a:pt x="3511047" y="292310"/>
                    <a:pt x="2708989" y="-46930"/>
                    <a:pt x="2085416" y="24439"/>
                  </a:cubicBezTo>
                  <a:cubicBezTo>
                    <a:pt x="1552329" y="85492"/>
                    <a:pt x="1309383" y="498200"/>
                    <a:pt x="1074433" y="897310"/>
                  </a:cubicBezTo>
                  <a:cubicBezTo>
                    <a:pt x="824123" y="1322523"/>
                    <a:pt x="587440" y="1724489"/>
                    <a:pt x="30645" y="172448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1B483EB2-FF97-4BB9-9737-3FFAFACB03A7}"/>
                </a:ext>
              </a:extLst>
            </p:cNvPr>
            <p:cNvSpPr/>
            <p:nvPr/>
          </p:nvSpPr>
          <p:spPr>
            <a:xfrm>
              <a:off x="7093704" y="1770144"/>
              <a:ext cx="7791874" cy="1619025"/>
            </a:xfrm>
            <a:custGeom>
              <a:avLst/>
              <a:gdLst>
                <a:gd name="connsiteX0" fmla="*/ 10484 w 7791874"/>
                <a:gd name="connsiteY0" fmla="*/ 1619013 h 1619025"/>
                <a:gd name="connsiteX1" fmla="*/ 7365 w 7791874"/>
                <a:gd name="connsiteY1" fmla="*/ 1619013 h 1619025"/>
                <a:gd name="connsiteX2" fmla="*/ 0 w 7791874"/>
                <a:gd name="connsiteY2" fmla="*/ 1611590 h 1619025"/>
                <a:gd name="connsiteX3" fmla="*/ 7394 w 7791874"/>
                <a:gd name="connsiteY3" fmla="*/ 1604226 h 1619025"/>
                <a:gd name="connsiteX4" fmla="*/ 7422 w 7791874"/>
                <a:gd name="connsiteY4" fmla="*/ 1604226 h 1619025"/>
                <a:gd name="connsiteX5" fmla="*/ 10599 w 7791874"/>
                <a:gd name="connsiteY5" fmla="*/ 1604226 h 1619025"/>
                <a:gd name="connsiteX6" fmla="*/ 1108862 w 7791874"/>
                <a:gd name="connsiteY6" fmla="*/ 827152 h 1619025"/>
                <a:gd name="connsiteX7" fmla="*/ 2175409 w 7791874"/>
                <a:gd name="connsiteY7" fmla="*/ 8750 h 1619025"/>
                <a:gd name="connsiteX8" fmla="*/ 4207134 w 7791874"/>
                <a:gd name="connsiteY8" fmla="*/ 513416 h 1619025"/>
                <a:gd name="connsiteX9" fmla="*/ 4743688 w 7791874"/>
                <a:gd name="connsiteY9" fmla="*/ 721045 h 1619025"/>
                <a:gd name="connsiteX10" fmla="*/ 7785769 w 7791874"/>
                <a:gd name="connsiteY10" fmla="*/ 1604344 h 1619025"/>
                <a:gd name="connsiteX11" fmla="*/ 7791743 w 7791874"/>
                <a:gd name="connsiteY11" fmla="*/ 1612980 h 1619025"/>
                <a:gd name="connsiteX12" fmla="*/ 7783107 w 7791874"/>
                <a:gd name="connsiteY12" fmla="*/ 1618901 h 1619025"/>
                <a:gd name="connsiteX13" fmla="*/ 4738778 w 7791874"/>
                <a:gd name="connsiteY13" fmla="*/ 735022 h 1619025"/>
                <a:gd name="connsiteX14" fmla="*/ 4201621 w 7791874"/>
                <a:gd name="connsiteY14" fmla="*/ 527133 h 1619025"/>
                <a:gd name="connsiteX15" fmla="*/ 2176970 w 7791874"/>
                <a:gd name="connsiteY15" fmla="*/ 23478 h 1619025"/>
                <a:gd name="connsiteX16" fmla="*/ 1120934 w 7791874"/>
                <a:gd name="connsiteY16" fmla="*/ 835699 h 1619025"/>
                <a:gd name="connsiteX17" fmla="*/ 10484 w 7791874"/>
                <a:gd name="connsiteY17" fmla="*/ 1619013 h 16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619025">
                  <a:moveTo>
                    <a:pt x="10484" y="1619013"/>
                  </a:moveTo>
                  <a:cubicBezTo>
                    <a:pt x="9415" y="1619013"/>
                    <a:pt x="8433" y="1619013"/>
                    <a:pt x="7365" y="1619013"/>
                  </a:cubicBezTo>
                  <a:cubicBezTo>
                    <a:pt x="3292" y="1619013"/>
                    <a:pt x="0" y="1615695"/>
                    <a:pt x="0" y="1611590"/>
                  </a:cubicBezTo>
                  <a:cubicBezTo>
                    <a:pt x="0" y="1607521"/>
                    <a:pt x="3321" y="1604226"/>
                    <a:pt x="7394" y="1604226"/>
                  </a:cubicBezTo>
                  <a:lnTo>
                    <a:pt x="7422" y="1604226"/>
                  </a:lnTo>
                  <a:cubicBezTo>
                    <a:pt x="8462" y="1604226"/>
                    <a:pt x="9560" y="1604226"/>
                    <a:pt x="10599" y="1604226"/>
                  </a:cubicBezTo>
                  <a:cubicBezTo>
                    <a:pt x="558733" y="1604226"/>
                    <a:pt x="825943" y="1226782"/>
                    <a:pt x="1108862" y="827152"/>
                  </a:cubicBezTo>
                  <a:cubicBezTo>
                    <a:pt x="1374160" y="452422"/>
                    <a:pt x="1648473" y="64953"/>
                    <a:pt x="2175409" y="8750"/>
                  </a:cubicBezTo>
                  <a:cubicBezTo>
                    <a:pt x="2790346" y="-56810"/>
                    <a:pt x="3575997" y="259321"/>
                    <a:pt x="4207134" y="513416"/>
                  </a:cubicBezTo>
                  <a:cubicBezTo>
                    <a:pt x="4399515" y="590848"/>
                    <a:pt x="4581201" y="664002"/>
                    <a:pt x="4743688" y="721045"/>
                  </a:cubicBezTo>
                  <a:cubicBezTo>
                    <a:pt x="5794584" y="1090055"/>
                    <a:pt x="6748837" y="1411213"/>
                    <a:pt x="7785769" y="1604344"/>
                  </a:cubicBezTo>
                  <a:cubicBezTo>
                    <a:pt x="7789849" y="1605096"/>
                    <a:pt x="7792512" y="1608964"/>
                    <a:pt x="7791743" y="1612980"/>
                  </a:cubicBezTo>
                  <a:cubicBezTo>
                    <a:pt x="7790914" y="1616990"/>
                    <a:pt x="7786656" y="1619646"/>
                    <a:pt x="7783107" y="1618901"/>
                  </a:cubicBezTo>
                  <a:cubicBezTo>
                    <a:pt x="6745111" y="1425539"/>
                    <a:pt x="5790254" y="1104209"/>
                    <a:pt x="4738778" y="735022"/>
                  </a:cubicBezTo>
                  <a:cubicBezTo>
                    <a:pt x="4576002" y="677837"/>
                    <a:pt x="4394138" y="604653"/>
                    <a:pt x="4201621" y="527133"/>
                  </a:cubicBezTo>
                  <a:cubicBezTo>
                    <a:pt x="3571951" y="273676"/>
                    <a:pt x="2788382" y="-42254"/>
                    <a:pt x="2176970" y="23478"/>
                  </a:cubicBezTo>
                  <a:cubicBezTo>
                    <a:pt x="1656706" y="78959"/>
                    <a:pt x="1384328" y="463655"/>
                    <a:pt x="1120934" y="835699"/>
                  </a:cubicBezTo>
                  <a:cubicBezTo>
                    <a:pt x="848266" y="1220802"/>
                    <a:pt x="566300" y="1619013"/>
                    <a:pt x="10484" y="16190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286829EA-8561-4A31-BF5E-996513EEF7A9}"/>
                </a:ext>
              </a:extLst>
            </p:cNvPr>
            <p:cNvSpPr/>
            <p:nvPr/>
          </p:nvSpPr>
          <p:spPr>
            <a:xfrm>
              <a:off x="7093704" y="1631601"/>
              <a:ext cx="7791856" cy="1458436"/>
            </a:xfrm>
            <a:custGeom>
              <a:avLst/>
              <a:gdLst>
                <a:gd name="connsiteX0" fmla="*/ 7784467 w 7791856"/>
                <a:gd name="connsiteY0" fmla="*/ 1458436 h 1458436"/>
                <a:gd name="connsiteX1" fmla="*/ 7783166 w 7791856"/>
                <a:gd name="connsiteY1" fmla="*/ 1458318 h 1458436"/>
                <a:gd name="connsiteX2" fmla="*/ 4816813 w 7791856"/>
                <a:gd name="connsiteY2" fmla="*/ 663108 h 1458436"/>
                <a:gd name="connsiteX3" fmla="*/ 4280898 w 7791856"/>
                <a:gd name="connsiteY3" fmla="*/ 471970 h 1458436"/>
                <a:gd name="connsiteX4" fmla="*/ 2316466 w 7791856"/>
                <a:gd name="connsiteY4" fmla="*/ 21803 h 1458436"/>
                <a:gd name="connsiteX5" fmla="*/ 1192616 w 7791856"/>
                <a:gd name="connsiteY5" fmla="*/ 748655 h 1458436"/>
                <a:gd name="connsiteX6" fmla="*/ 7596 w 7791856"/>
                <a:gd name="connsiteY6" fmla="*/ 1458436 h 1458436"/>
                <a:gd name="connsiteX7" fmla="*/ 7394 w 7791856"/>
                <a:gd name="connsiteY7" fmla="*/ 1458436 h 1458436"/>
                <a:gd name="connsiteX8" fmla="*/ 0 w 7791856"/>
                <a:gd name="connsiteY8" fmla="*/ 1451043 h 1458436"/>
                <a:gd name="connsiteX9" fmla="*/ 7394 w 7791856"/>
                <a:gd name="connsiteY9" fmla="*/ 1443649 h 1458436"/>
                <a:gd name="connsiteX10" fmla="*/ 7394 w 7791856"/>
                <a:gd name="connsiteY10" fmla="*/ 1443649 h 1458436"/>
                <a:gd name="connsiteX11" fmla="*/ 7596 w 7791856"/>
                <a:gd name="connsiteY11" fmla="*/ 1443649 h 1458436"/>
                <a:gd name="connsiteX12" fmla="*/ 1181638 w 7791856"/>
                <a:gd name="connsiteY12" fmla="*/ 738718 h 1458436"/>
                <a:gd name="connsiteX13" fmla="*/ 2315135 w 7791856"/>
                <a:gd name="connsiteY13" fmla="*/ 7075 h 1458436"/>
                <a:gd name="connsiteX14" fmla="*/ 4286038 w 7791856"/>
                <a:gd name="connsiteY14" fmla="*/ 458112 h 1458436"/>
                <a:gd name="connsiteX15" fmla="*/ 4821379 w 7791856"/>
                <a:gd name="connsiteY15" fmla="*/ 649013 h 1458436"/>
                <a:gd name="connsiteX16" fmla="*/ 7785709 w 7791856"/>
                <a:gd name="connsiteY16" fmla="*/ 1443761 h 1458436"/>
                <a:gd name="connsiteX17" fmla="*/ 7791743 w 7791856"/>
                <a:gd name="connsiteY17" fmla="*/ 1452314 h 1458436"/>
                <a:gd name="connsiteX18" fmla="*/ 7784467 w 7791856"/>
                <a:gd name="connsiteY18" fmla="*/ 1458436 h 145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1856" h="1458436">
                  <a:moveTo>
                    <a:pt x="7784467" y="1458436"/>
                  </a:moveTo>
                  <a:cubicBezTo>
                    <a:pt x="7784053" y="1458436"/>
                    <a:pt x="7783639" y="1458407"/>
                    <a:pt x="7783166" y="1458318"/>
                  </a:cubicBezTo>
                  <a:cubicBezTo>
                    <a:pt x="6760430" y="1281074"/>
                    <a:pt x="5796405" y="981002"/>
                    <a:pt x="4816813" y="663108"/>
                  </a:cubicBezTo>
                  <a:cubicBezTo>
                    <a:pt x="4651587" y="609473"/>
                    <a:pt x="4471539" y="542676"/>
                    <a:pt x="4280898" y="471970"/>
                  </a:cubicBezTo>
                  <a:cubicBezTo>
                    <a:pt x="3643260" y="235465"/>
                    <a:pt x="2920573" y="-32607"/>
                    <a:pt x="2316466" y="21803"/>
                  </a:cubicBezTo>
                  <a:cubicBezTo>
                    <a:pt x="1808706" y="67549"/>
                    <a:pt x="1495491" y="413804"/>
                    <a:pt x="1192616" y="748655"/>
                  </a:cubicBezTo>
                  <a:cubicBezTo>
                    <a:pt x="876976" y="1097566"/>
                    <a:pt x="550531" y="1458436"/>
                    <a:pt x="7596" y="1458436"/>
                  </a:cubicBezTo>
                  <a:cubicBezTo>
                    <a:pt x="7480" y="1458436"/>
                    <a:pt x="7480" y="1458436"/>
                    <a:pt x="7394" y="1458436"/>
                  </a:cubicBezTo>
                  <a:cubicBezTo>
                    <a:pt x="3321" y="1458436"/>
                    <a:pt x="0" y="1455112"/>
                    <a:pt x="0" y="1451043"/>
                  </a:cubicBezTo>
                  <a:cubicBezTo>
                    <a:pt x="0" y="1446967"/>
                    <a:pt x="3321" y="1443649"/>
                    <a:pt x="7394" y="1443649"/>
                  </a:cubicBezTo>
                  <a:lnTo>
                    <a:pt x="7394" y="1443649"/>
                  </a:lnTo>
                  <a:cubicBezTo>
                    <a:pt x="7451" y="1443649"/>
                    <a:pt x="7538" y="1443649"/>
                    <a:pt x="7596" y="1443649"/>
                  </a:cubicBezTo>
                  <a:cubicBezTo>
                    <a:pt x="544033" y="1443649"/>
                    <a:pt x="853725" y="1101233"/>
                    <a:pt x="1181638" y="738718"/>
                  </a:cubicBezTo>
                  <a:cubicBezTo>
                    <a:pt x="1486454" y="401761"/>
                    <a:pt x="1801602" y="53341"/>
                    <a:pt x="2315135" y="7075"/>
                  </a:cubicBezTo>
                  <a:cubicBezTo>
                    <a:pt x="2922708" y="-47193"/>
                    <a:pt x="3646927" y="221057"/>
                    <a:pt x="4286038" y="458112"/>
                  </a:cubicBezTo>
                  <a:cubicBezTo>
                    <a:pt x="4476538" y="528753"/>
                    <a:pt x="4656437" y="595496"/>
                    <a:pt x="4821379" y="649013"/>
                  </a:cubicBezTo>
                  <a:cubicBezTo>
                    <a:pt x="5800445" y="966794"/>
                    <a:pt x="6763861" y="1266665"/>
                    <a:pt x="7785709" y="1443761"/>
                  </a:cubicBezTo>
                  <a:cubicBezTo>
                    <a:pt x="7789791" y="1444453"/>
                    <a:pt x="7792452" y="1448268"/>
                    <a:pt x="7791743" y="1452314"/>
                  </a:cubicBezTo>
                  <a:cubicBezTo>
                    <a:pt x="7791092" y="1455893"/>
                    <a:pt x="7787957" y="1458436"/>
                    <a:pt x="7784467" y="145843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9C4F7622-4CD8-4FAF-B41E-FCF165F62819}"/>
                </a:ext>
              </a:extLst>
            </p:cNvPr>
            <p:cNvSpPr/>
            <p:nvPr/>
          </p:nvSpPr>
          <p:spPr>
            <a:xfrm>
              <a:off x="7093704" y="1532663"/>
              <a:ext cx="7791880" cy="1258283"/>
            </a:xfrm>
            <a:custGeom>
              <a:avLst/>
              <a:gdLst>
                <a:gd name="connsiteX0" fmla="*/ 14470 w 7791880"/>
                <a:gd name="connsiteY0" fmla="*/ 1258278 h 1258283"/>
                <a:gd name="connsiteX1" fmla="*/ 7365 w 7791880"/>
                <a:gd name="connsiteY1" fmla="*/ 1258249 h 1258283"/>
                <a:gd name="connsiteX2" fmla="*/ 0 w 7791880"/>
                <a:gd name="connsiteY2" fmla="*/ 1250831 h 1258283"/>
                <a:gd name="connsiteX3" fmla="*/ 7394 w 7791880"/>
                <a:gd name="connsiteY3" fmla="*/ 1243461 h 1258283"/>
                <a:gd name="connsiteX4" fmla="*/ 7423 w 7791880"/>
                <a:gd name="connsiteY4" fmla="*/ 1243461 h 1258283"/>
                <a:gd name="connsiteX5" fmla="*/ 14441 w 7791880"/>
                <a:gd name="connsiteY5" fmla="*/ 1243491 h 1258283"/>
                <a:gd name="connsiteX6" fmla="*/ 1274696 w 7791880"/>
                <a:gd name="connsiteY6" fmla="*/ 633730 h 1258283"/>
                <a:gd name="connsiteX7" fmla="*/ 2492261 w 7791880"/>
                <a:gd name="connsiteY7" fmla="*/ 8306 h 1258283"/>
                <a:gd name="connsiteX8" fmla="*/ 5690004 w 7791880"/>
                <a:gd name="connsiteY8" fmla="*/ 667516 h 1258283"/>
                <a:gd name="connsiteX9" fmla="*/ 7785532 w 7791880"/>
                <a:gd name="connsiteY9" fmla="*/ 1243550 h 1258283"/>
                <a:gd name="connsiteX10" fmla="*/ 7791802 w 7791880"/>
                <a:gd name="connsiteY10" fmla="*/ 1251985 h 1258283"/>
                <a:gd name="connsiteX11" fmla="*/ 7783344 w 7791880"/>
                <a:gd name="connsiteY11" fmla="*/ 1258166 h 1258283"/>
                <a:gd name="connsiteX12" fmla="*/ 5685354 w 7791880"/>
                <a:gd name="connsiteY12" fmla="*/ 681551 h 1258283"/>
                <a:gd name="connsiteX13" fmla="*/ 2493302 w 7791880"/>
                <a:gd name="connsiteY13" fmla="*/ 23034 h 1258283"/>
                <a:gd name="connsiteX14" fmla="*/ 1284113 w 7791880"/>
                <a:gd name="connsiteY14" fmla="*/ 645134 h 1258283"/>
                <a:gd name="connsiteX15" fmla="*/ 14470 w 7791880"/>
                <a:gd name="connsiteY15" fmla="*/ 1258278 h 125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0" h="1258283">
                  <a:moveTo>
                    <a:pt x="14470" y="1258278"/>
                  </a:moveTo>
                  <a:cubicBezTo>
                    <a:pt x="12073" y="1258278"/>
                    <a:pt x="9762" y="1258249"/>
                    <a:pt x="7365" y="1258249"/>
                  </a:cubicBezTo>
                  <a:cubicBezTo>
                    <a:pt x="3264" y="1258225"/>
                    <a:pt x="-29" y="1254901"/>
                    <a:pt x="0" y="1250831"/>
                  </a:cubicBezTo>
                  <a:cubicBezTo>
                    <a:pt x="29" y="1246756"/>
                    <a:pt x="3321" y="1243461"/>
                    <a:pt x="7394" y="1243461"/>
                  </a:cubicBezTo>
                  <a:lnTo>
                    <a:pt x="7423" y="1243461"/>
                  </a:lnTo>
                  <a:cubicBezTo>
                    <a:pt x="9762" y="1243461"/>
                    <a:pt x="12130" y="1243491"/>
                    <a:pt x="14441" y="1243491"/>
                  </a:cubicBezTo>
                  <a:cubicBezTo>
                    <a:pt x="537881" y="1243491"/>
                    <a:pt x="912383" y="933541"/>
                    <a:pt x="1274696" y="633730"/>
                  </a:cubicBezTo>
                  <a:cubicBezTo>
                    <a:pt x="1625742" y="343240"/>
                    <a:pt x="1988748" y="42849"/>
                    <a:pt x="2492261" y="8306"/>
                  </a:cubicBezTo>
                  <a:cubicBezTo>
                    <a:pt x="3493023" y="-60430"/>
                    <a:pt x="4609823" y="309656"/>
                    <a:pt x="5690004" y="667516"/>
                  </a:cubicBezTo>
                  <a:cubicBezTo>
                    <a:pt x="6428075" y="912053"/>
                    <a:pt x="7125258" y="1143045"/>
                    <a:pt x="7785532" y="1243550"/>
                  </a:cubicBezTo>
                  <a:cubicBezTo>
                    <a:pt x="7789613" y="1244160"/>
                    <a:pt x="7792394" y="1247939"/>
                    <a:pt x="7791802" y="1251985"/>
                  </a:cubicBezTo>
                  <a:cubicBezTo>
                    <a:pt x="7791151" y="1255971"/>
                    <a:pt x="7787425" y="1258917"/>
                    <a:pt x="7783344" y="1258166"/>
                  </a:cubicBezTo>
                  <a:cubicBezTo>
                    <a:pt x="7121828" y="1157454"/>
                    <a:pt x="6424053" y="926290"/>
                    <a:pt x="5685354" y="681551"/>
                  </a:cubicBezTo>
                  <a:cubicBezTo>
                    <a:pt x="4606587" y="324153"/>
                    <a:pt x="3491000" y="-45442"/>
                    <a:pt x="2493302" y="23034"/>
                  </a:cubicBezTo>
                  <a:cubicBezTo>
                    <a:pt x="1994527" y="57293"/>
                    <a:pt x="1633367" y="356122"/>
                    <a:pt x="1284113" y="645134"/>
                  </a:cubicBezTo>
                  <a:cubicBezTo>
                    <a:pt x="919835" y="946566"/>
                    <a:pt x="543109" y="1258278"/>
                    <a:pt x="14470" y="12582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79FF8E9D-EF86-48A7-BF27-ABC0295C7AA9}"/>
                </a:ext>
              </a:extLst>
            </p:cNvPr>
            <p:cNvSpPr/>
            <p:nvPr/>
          </p:nvSpPr>
          <p:spPr>
            <a:xfrm>
              <a:off x="7093703" y="1464177"/>
              <a:ext cx="7791865" cy="1027786"/>
            </a:xfrm>
            <a:custGeom>
              <a:avLst/>
              <a:gdLst>
                <a:gd name="connsiteX0" fmla="*/ 28362 w 7791865"/>
                <a:gd name="connsiteY0" fmla="*/ 1027787 h 1027786"/>
                <a:gd name="connsiteX1" fmla="*/ 7308 w 7791865"/>
                <a:gd name="connsiteY1" fmla="*/ 1027645 h 1027786"/>
                <a:gd name="connsiteX2" fmla="*/ 1 w 7791865"/>
                <a:gd name="connsiteY2" fmla="*/ 1020163 h 1027786"/>
                <a:gd name="connsiteX3" fmla="*/ 7394 w 7791865"/>
                <a:gd name="connsiteY3" fmla="*/ 1012858 h 1027786"/>
                <a:gd name="connsiteX4" fmla="*/ 7481 w 7791865"/>
                <a:gd name="connsiteY4" fmla="*/ 1012858 h 1027786"/>
                <a:gd name="connsiteX5" fmla="*/ 28304 w 7791865"/>
                <a:gd name="connsiteY5" fmla="*/ 1013000 h 1027786"/>
                <a:gd name="connsiteX6" fmla="*/ 1397903 w 7791865"/>
                <a:gd name="connsiteY6" fmla="*/ 515526 h 1027786"/>
                <a:gd name="connsiteX7" fmla="*/ 2695934 w 7791865"/>
                <a:gd name="connsiteY7" fmla="*/ 9470 h 1027786"/>
                <a:gd name="connsiteX8" fmla="*/ 5754671 w 7791865"/>
                <a:gd name="connsiteY8" fmla="*/ 538109 h 1027786"/>
                <a:gd name="connsiteX9" fmla="*/ 7785414 w 7791865"/>
                <a:gd name="connsiteY9" fmla="*/ 1012917 h 1027786"/>
                <a:gd name="connsiteX10" fmla="*/ 7791802 w 7791865"/>
                <a:gd name="connsiteY10" fmla="*/ 1021174 h 1027786"/>
                <a:gd name="connsiteX11" fmla="*/ 7783522 w 7791865"/>
                <a:gd name="connsiteY11" fmla="*/ 1027586 h 1027786"/>
                <a:gd name="connsiteX12" fmla="*/ 5750596 w 7791865"/>
                <a:gd name="connsiteY12" fmla="*/ 552352 h 1027786"/>
                <a:gd name="connsiteX13" fmla="*/ 2696974 w 7791865"/>
                <a:gd name="connsiteY13" fmla="*/ 24203 h 1027786"/>
                <a:gd name="connsiteX14" fmla="*/ 1405385 w 7791865"/>
                <a:gd name="connsiteY14" fmla="*/ 528290 h 1027786"/>
                <a:gd name="connsiteX15" fmla="*/ 28362 w 7791865"/>
                <a:gd name="connsiteY15" fmla="*/ 1027787 h 102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5" h="1027786">
                  <a:moveTo>
                    <a:pt x="28362" y="1027787"/>
                  </a:moveTo>
                  <a:cubicBezTo>
                    <a:pt x="21344" y="1027787"/>
                    <a:pt x="14355" y="1027734"/>
                    <a:pt x="7308" y="1027645"/>
                  </a:cubicBezTo>
                  <a:cubicBezTo>
                    <a:pt x="3207" y="1027586"/>
                    <a:pt x="-57" y="1024238"/>
                    <a:pt x="1" y="1020163"/>
                  </a:cubicBezTo>
                  <a:cubicBezTo>
                    <a:pt x="59" y="1016093"/>
                    <a:pt x="3351" y="1012858"/>
                    <a:pt x="7394" y="1012858"/>
                  </a:cubicBezTo>
                  <a:lnTo>
                    <a:pt x="7481" y="1012858"/>
                  </a:lnTo>
                  <a:cubicBezTo>
                    <a:pt x="14412" y="1012946"/>
                    <a:pt x="21402" y="1013000"/>
                    <a:pt x="28304" y="1013000"/>
                  </a:cubicBezTo>
                  <a:cubicBezTo>
                    <a:pt x="547326" y="1013000"/>
                    <a:pt x="979617" y="760176"/>
                    <a:pt x="1397903" y="515526"/>
                  </a:cubicBezTo>
                  <a:cubicBezTo>
                    <a:pt x="1794872" y="283380"/>
                    <a:pt x="2205362" y="43320"/>
                    <a:pt x="2695934" y="9470"/>
                  </a:cubicBezTo>
                  <a:cubicBezTo>
                    <a:pt x="3665791" y="-57794"/>
                    <a:pt x="4727570" y="245289"/>
                    <a:pt x="5754671" y="538109"/>
                  </a:cubicBezTo>
                  <a:cubicBezTo>
                    <a:pt x="6465872" y="740917"/>
                    <a:pt x="7137680" y="932422"/>
                    <a:pt x="7785414" y="1012917"/>
                  </a:cubicBezTo>
                  <a:cubicBezTo>
                    <a:pt x="7789437" y="1013408"/>
                    <a:pt x="7792335" y="1017105"/>
                    <a:pt x="7791802" y="1021174"/>
                  </a:cubicBezTo>
                  <a:cubicBezTo>
                    <a:pt x="7791270" y="1025190"/>
                    <a:pt x="7788431" y="1027994"/>
                    <a:pt x="7783522" y="1027586"/>
                  </a:cubicBezTo>
                  <a:cubicBezTo>
                    <a:pt x="7134782" y="946949"/>
                    <a:pt x="6431093" y="746341"/>
                    <a:pt x="5750596" y="552352"/>
                  </a:cubicBezTo>
                  <a:cubicBezTo>
                    <a:pt x="4724743" y="259839"/>
                    <a:pt x="3663910" y="-42256"/>
                    <a:pt x="2696974" y="24203"/>
                  </a:cubicBezTo>
                  <a:cubicBezTo>
                    <a:pt x="2209810" y="57847"/>
                    <a:pt x="1800882" y="297014"/>
                    <a:pt x="1405385" y="528290"/>
                  </a:cubicBezTo>
                  <a:cubicBezTo>
                    <a:pt x="985426" y="773898"/>
                    <a:pt x="551283" y="1027787"/>
                    <a:pt x="28362" y="10277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F9690CE2-333A-4961-BCCA-27790B031402}"/>
                </a:ext>
              </a:extLst>
            </p:cNvPr>
            <p:cNvSpPr/>
            <p:nvPr/>
          </p:nvSpPr>
          <p:spPr>
            <a:xfrm>
              <a:off x="7093702" y="1419680"/>
              <a:ext cx="7791841" cy="773512"/>
            </a:xfrm>
            <a:custGeom>
              <a:avLst/>
              <a:gdLst>
                <a:gd name="connsiteX0" fmla="*/ 53403 w 7791841"/>
                <a:gd name="connsiteY0" fmla="*/ 773513 h 773512"/>
                <a:gd name="connsiteX1" fmla="*/ 7222 w 7791841"/>
                <a:gd name="connsiteY1" fmla="*/ 773022 h 773512"/>
                <a:gd name="connsiteX2" fmla="*/ 2 w 7791841"/>
                <a:gd name="connsiteY2" fmla="*/ 765451 h 773512"/>
                <a:gd name="connsiteX3" fmla="*/ 7569 w 7791841"/>
                <a:gd name="connsiteY3" fmla="*/ 758235 h 773512"/>
                <a:gd name="connsiteX4" fmla="*/ 53345 w 7791841"/>
                <a:gd name="connsiteY4" fmla="*/ 758726 h 773512"/>
                <a:gd name="connsiteX5" fmla="*/ 1519407 w 7791841"/>
                <a:gd name="connsiteY5" fmla="*/ 383500 h 773512"/>
                <a:gd name="connsiteX6" fmla="*/ 2915807 w 7791841"/>
                <a:gd name="connsiteY6" fmla="*/ 4814 h 773512"/>
                <a:gd name="connsiteX7" fmla="*/ 5778355 w 7791841"/>
                <a:gd name="connsiteY7" fmla="*/ 396181 h 773512"/>
                <a:gd name="connsiteX8" fmla="*/ 7785179 w 7791841"/>
                <a:gd name="connsiteY8" fmla="*/ 758265 h 773512"/>
                <a:gd name="connsiteX9" fmla="*/ 7791803 w 7791841"/>
                <a:gd name="connsiteY9" fmla="*/ 766291 h 773512"/>
                <a:gd name="connsiteX10" fmla="*/ 7783759 w 7791841"/>
                <a:gd name="connsiteY10" fmla="*/ 772992 h 773512"/>
                <a:gd name="connsiteX11" fmla="*/ 5775120 w 7791841"/>
                <a:gd name="connsiteY11" fmla="*/ 410619 h 773512"/>
                <a:gd name="connsiteX12" fmla="*/ 2916440 w 7791841"/>
                <a:gd name="connsiteY12" fmla="*/ 19601 h 773512"/>
                <a:gd name="connsiteX13" fmla="*/ 1524866 w 7791841"/>
                <a:gd name="connsiteY13" fmla="*/ 397222 h 773512"/>
                <a:gd name="connsiteX14" fmla="*/ 53403 w 7791841"/>
                <a:gd name="connsiteY14" fmla="*/ 773513 h 7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41" h="773512">
                  <a:moveTo>
                    <a:pt x="53403" y="773513"/>
                  </a:moveTo>
                  <a:cubicBezTo>
                    <a:pt x="38009" y="773513"/>
                    <a:pt x="22702" y="773336"/>
                    <a:pt x="7222" y="773022"/>
                  </a:cubicBezTo>
                  <a:cubicBezTo>
                    <a:pt x="3150" y="772933"/>
                    <a:pt x="-85" y="769556"/>
                    <a:pt x="2" y="765451"/>
                  </a:cubicBezTo>
                  <a:cubicBezTo>
                    <a:pt x="117" y="761382"/>
                    <a:pt x="3352" y="757744"/>
                    <a:pt x="7569" y="758235"/>
                  </a:cubicBezTo>
                  <a:cubicBezTo>
                    <a:pt x="22818" y="758548"/>
                    <a:pt x="38154" y="758726"/>
                    <a:pt x="53345" y="758726"/>
                  </a:cubicBezTo>
                  <a:cubicBezTo>
                    <a:pt x="574851" y="758726"/>
                    <a:pt x="1054766" y="568049"/>
                    <a:pt x="1519407" y="383500"/>
                  </a:cubicBezTo>
                  <a:cubicBezTo>
                    <a:pt x="1961636" y="207817"/>
                    <a:pt x="2418907" y="26155"/>
                    <a:pt x="2915807" y="4814"/>
                  </a:cubicBezTo>
                  <a:cubicBezTo>
                    <a:pt x="3851293" y="-35448"/>
                    <a:pt x="4831170" y="183992"/>
                    <a:pt x="5778355" y="396181"/>
                  </a:cubicBezTo>
                  <a:cubicBezTo>
                    <a:pt x="6441977" y="544863"/>
                    <a:pt x="7128158" y="698566"/>
                    <a:pt x="7785179" y="758265"/>
                  </a:cubicBezTo>
                  <a:cubicBezTo>
                    <a:pt x="7789201" y="758637"/>
                    <a:pt x="7792217" y="762222"/>
                    <a:pt x="7791803" y="766291"/>
                  </a:cubicBezTo>
                  <a:cubicBezTo>
                    <a:pt x="7791449" y="770366"/>
                    <a:pt x="7787722" y="773365"/>
                    <a:pt x="7783759" y="772992"/>
                  </a:cubicBezTo>
                  <a:cubicBezTo>
                    <a:pt x="7125910" y="713205"/>
                    <a:pt x="6439197" y="559390"/>
                    <a:pt x="5775120" y="410619"/>
                  </a:cubicBezTo>
                  <a:cubicBezTo>
                    <a:pt x="4828946" y="198631"/>
                    <a:pt x="3850660" y="-20632"/>
                    <a:pt x="2916440" y="19601"/>
                  </a:cubicBezTo>
                  <a:cubicBezTo>
                    <a:pt x="2422054" y="40829"/>
                    <a:pt x="1965966" y="222001"/>
                    <a:pt x="1524866" y="397222"/>
                  </a:cubicBezTo>
                  <a:cubicBezTo>
                    <a:pt x="1058984" y="582292"/>
                    <a:pt x="577623" y="773513"/>
                    <a:pt x="53403" y="7735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397F19C0-88BC-4503-A8A5-2ABDDF9DF88A}"/>
                </a:ext>
              </a:extLst>
            </p:cNvPr>
            <p:cNvSpPr/>
            <p:nvPr/>
          </p:nvSpPr>
          <p:spPr>
            <a:xfrm>
              <a:off x="7093714" y="1379729"/>
              <a:ext cx="7791863" cy="513847"/>
            </a:xfrm>
            <a:custGeom>
              <a:avLst/>
              <a:gdLst>
                <a:gd name="connsiteX0" fmla="*/ 7383 w 7791863"/>
                <a:gd name="connsiteY0" fmla="*/ 513848 h 513847"/>
                <a:gd name="connsiteX1" fmla="*/ 19 w 7791863"/>
                <a:gd name="connsiteY1" fmla="*/ 506951 h 513847"/>
                <a:gd name="connsiteX2" fmla="*/ 6892 w 7791863"/>
                <a:gd name="connsiteY2" fmla="*/ 499090 h 513847"/>
                <a:gd name="connsiteX3" fmla="*/ 1475034 w 7791863"/>
                <a:gd name="connsiteY3" fmla="*/ 254299 h 513847"/>
                <a:gd name="connsiteX4" fmla="*/ 3140979 w 7791863"/>
                <a:gd name="connsiteY4" fmla="*/ 1705 h 513847"/>
                <a:gd name="connsiteX5" fmla="*/ 5785737 w 7791863"/>
                <a:gd name="connsiteY5" fmla="*/ 256523 h 513847"/>
                <a:gd name="connsiteX6" fmla="*/ 7784871 w 7791863"/>
                <a:gd name="connsiteY6" fmla="*/ 499061 h 513847"/>
                <a:gd name="connsiteX7" fmla="*/ 7791851 w 7791863"/>
                <a:gd name="connsiteY7" fmla="*/ 506862 h 513847"/>
                <a:gd name="connsiteX8" fmla="*/ 7784043 w 7791863"/>
                <a:gd name="connsiteY8" fmla="*/ 513848 h 513847"/>
                <a:gd name="connsiteX9" fmla="*/ 5783483 w 7791863"/>
                <a:gd name="connsiteY9" fmla="*/ 271132 h 513847"/>
                <a:gd name="connsiteX10" fmla="*/ 3141269 w 7791863"/>
                <a:gd name="connsiteY10" fmla="*/ 16492 h 513847"/>
                <a:gd name="connsiteX11" fmla="*/ 1478180 w 7791863"/>
                <a:gd name="connsiteY11" fmla="*/ 268737 h 513847"/>
                <a:gd name="connsiteX12" fmla="*/ 7874 w 7791863"/>
                <a:gd name="connsiteY12" fmla="*/ 513824 h 513847"/>
                <a:gd name="connsiteX13" fmla="*/ 7383 w 7791863"/>
                <a:gd name="connsiteY13" fmla="*/ 513848 h 5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3" h="513847">
                  <a:moveTo>
                    <a:pt x="7383" y="513848"/>
                  </a:moveTo>
                  <a:cubicBezTo>
                    <a:pt x="3513" y="513848"/>
                    <a:pt x="250" y="510849"/>
                    <a:pt x="19" y="506951"/>
                  </a:cubicBezTo>
                  <a:cubicBezTo>
                    <a:pt x="-270" y="502876"/>
                    <a:pt x="2820" y="499351"/>
                    <a:pt x="6892" y="499090"/>
                  </a:cubicBezTo>
                  <a:cubicBezTo>
                    <a:pt x="507517" y="466600"/>
                    <a:pt x="999362" y="358672"/>
                    <a:pt x="1475034" y="254299"/>
                  </a:cubicBezTo>
                  <a:cubicBezTo>
                    <a:pt x="2013870" y="136055"/>
                    <a:pt x="2571043" y="13777"/>
                    <a:pt x="3140979" y="1705"/>
                  </a:cubicBezTo>
                  <a:cubicBezTo>
                    <a:pt x="4020783" y="-17039"/>
                    <a:pt x="4918148" y="122049"/>
                    <a:pt x="5785737" y="256523"/>
                  </a:cubicBezTo>
                  <a:cubicBezTo>
                    <a:pt x="6441728" y="358151"/>
                    <a:pt x="7120043" y="463282"/>
                    <a:pt x="7784871" y="499061"/>
                  </a:cubicBezTo>
                  <a:cubicBezTo>
                    <a:pt x="7788893" y="499297"/>
                    <a:pt x="7792087" y="502787"/>
                    <a:pt x="7791851" y="506862"/>
                  </a:cubicBezTo>
                  <a:cubicBezTo>
                    <a:pt x="7791614" y="510902"/>
                    <a:pt x="7788243" y="513676"/>
                    <a:pt x="7784043" y="513848"/>
                  </a:cubicBezTo>
                  <a:cubicBezTo>
                    <a:pt x="7118564" y="478010"/>
                    <a:pt x="6439836" y="372826"/>
                    <a:pt x="5783483" y="271132"/>
                  </a:cubicBezTo>
                  <a:cubicBezTo>
                    <a:pt x="4916532" y="136777"/>
                    <a:pt x="4020552" y="-1992"/>
                    <a:pt x="3141269" y="16492"/>
                  </a:cubicBezTo>
                  <a:cubicBezTo>
                    <a:pt x="2572805" y="28535"/>
                    <a:pt x="2016349" y="150641"/>
                    <a:pt x="1478180" y="268737"/>
                  </a:cubicBezTo>
                  <a:cubicBezTo>
                    <a:pt x="1002018" y="373228"/>
                    <a:pt x="509596" y="481275"/>
                    <a:pt x="7874" y="513824"/>
                  </a:cubicBezTo>
                  <a:cubicBezTo>
                    <a:pt x="7701" y="513848"/>
                    <a:pt x="7528" y="513848"/>
                    <a:pt x="7383" y="5138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A2304D32-217D-42E9-B1C8-334B19BED6C7}"/>
                </a:ext>
              </a:extLst>
            </p:cNvPr>
            <p:cNvSpPr/>
            <p:nvPr/>
          </p:nvSpPr>
          <p:spPr>
            <a:xfrm>
              <a:off x="7093703" y="1332083"/>
              <a:ext cx="7791862" cy="262374"/>
            </a:xfrm>
            <a:custGeom>
              <a:avLst/>
              <a:gdLst>
                <a:gd name="connsiteX0" fmla="*/ 7394 w 7791862"/>
                <a:gd name="connsiteY0" fmla="*/ 262375 h 262374"/>
                <a:gd name="connsiteX1" fmla="*/ 1 w 7791862"/>
                <a:gd name="connsiteY1" fmla="*/ 255099 h 262374"/>
                <a:gd name="connsiteX2" fmla="*/ 7279 w 7791862"/>
                <a:gd name="connsiteY2" fmla="*/ 247588 h 262374"/>
                <a:gd name="connsiteX3" fmla="*/ 1631723 w 7791862"/>
                <a:gd name="connsiteY3" fmla="*/ 124500 h 262374"/>
                <a:gd name="connsiteX4" fmla="*/ 3360803 w 7791862"/>
                <a:gd name="connsiteY4" fmla="*/ 223 h 262374"/>
                <a:gd name="connsiteX5" fmla="*/ 5727410 w 7791862"/>
                <a:gd name="connsiteY5" fmla="*/ 124671 h 262374"/>
                <a:gd name="connsiteX6" fmla="*/ 7784587 w 7791862"/>
                <a:gd name="connsiteY6" fmla="*/ 247588 h 262374"/>
                <a:gd name="connsiteX7" fmla="*/ 7791862 w 7791862"/>
                <a:gd name="connsiteY7" fmla="*/ 255099 h 262374"/>
                <a:gd name="connsiteX8" fmla="*/ 7784468 w 7791862"/>
                <a:gd name="connsiteY8" fmla="*/ 262375 h 262374"/>
                <a:gd name="connsiteX9" fmla="*/ 7784350 w 7791862"/>
                <a:gd name="connsiteY9" fmla="*/ 262375 h 262374"/>
                <a:gd name="connsiteX10" fmla="*/ 5726221 w 7791862"/>
                <a:gd name="connsiteY10" fmla="*/ 139429 h 262374"/>
                <a:gd name="connsiteX11" fmla="*/ 3439997 w 7791862"/>
                <a:gd name="connsiteY11" fmla="*/ 14779 h 262374"/>
                <a:gd name="connsiteX12" fmla="*/ 3360863 w 7791862"/>
                <a:gd name="connsiteY12" fmla="*/ 15010 h 262374"/>
                <a:gd name="connsiteX13" fmla="*/ 1633255 w 7791862"/>
                <a:gd name="connsiteY13" fmla="*/ 139198 h 262374"/>
                <a:gd name="connsiteX14" fmla="*/ 7510 w 7791862"/>
                <a:gd name="connsiteY14" fmla="*/ 262375 h 262374"/>
                <a:gd name="connsiteX15" fmla="*/ 7394 w 7791862"/>
                <a:gd name="connsiteY15" fmla="*/ 262375 h 2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2" h="262374">
                  <a:moveTo>
                    <a:pt x="7394" y="262375"/>
                  </a:moveTo>
                  <a:cubicBezTo>
                    <a:pt x="3380" y="262375"/>
                    <a:pt x="59" y="259139"/>
                    <a:pt x="1" y="255099"/>
                  </a:cubicBezTo>
                  <a:cubicBezTo>
                    <a:pt x="-57" y="251024"/>
                    <a:pt x="3178" y="247676"/>
                    <a:pt x="7279" y="247588"/>
                  </a:cubicBezTo>
                  <a:cubicBezTo>
                    <a:pt x="552727" y="238088"/>
                    <a:pt x="1101268" y="180354"/>
                    <a:pt x="1631723" y="124500"/>
                  </a:cubicBezTo>
                  <a:cubicBezTo>
                    <a:pt x="2196147" y="65061"/>
                    <a:pt x="2779806" y="3630"/>
                    <a:pt x="3360803" y="223"/>
                  </a:cubicBezTo>
                  <a:cubicBezTo>
                    <a:pt x="4151163" y="-4314"/>
                    <a:pt x="4952813" y="61217"/>
                    <a:pt x="5727410" y="124671"/>
                  </a:cubicBezTo>
                  <a:cubicBezTo>
                    <a:pt x="6400868" y="179833"/>
                    <a:pt x="7097281" y="236876"/>
                    <a:pt x="7784587" y="247588"/>
                  </a:cubicBezTo>
                  <a:cubicBezTo>
                    <a:pt x="7788668" y="247647"/>
                    <a:pt x="7791921" y="251024"/>
                    <a:pt x="7791862" y="255099"/>
                  </a:cubicBezTo>
                  <a:cubicBezTo>
                    <a:pt x="7791802" y="259139"/>
                    <a:pt x="7788490" y="262375"/>
                    <a:pt x="7784468" y="262375"/>
                  </a:cubicBezTo>
                  <a:cubicBezTo>
                    <a:pt x="7784409" y="262375"/>
                    <a:pt x="7784409" y="262375"/>
                    <a:pt x="7784350" y="262375"/>
                  </a:cubicBezTo>
                  <a:cubicBezTo>
                    <a:pt x="7096572" y="251663"/>
                    <a:pt x="6399921" y="194591"/>
                    <a:pt x="5726221" y="139429"/>
                  </a:cubicBezTo>
                  <a:cubicBezTo>
                    <a:pt x="4977798" y="78115"/>
                    <a:pt x="4204651" y="14779"/>
                    <a:pt x="3439997" y="14779"/>
                  </a:cubicBezTo>
                  <a:cubicBezTo>
                    <a:pt x="3413599" y="14779"/>
                    <a:pt x="3387261" y="14868"/>
                    <a:pt x="3360863" y="15010"/>
                  </a:cubicBezTo>
                  <a:cubicBezTo>
                    <a:pt x="2780640" y="18387"/>
                    <a:pt x="2197330" y="79819"/>
                    <a:pt x="1633255" y="139198"/>
                  </a:cubicBezTo>
                  <a:cubicBezTo>
                    <a:pt x="1102480" y="195081"/>
                    <a:pt x="553651" y="252875"/>
                    <a:pt x="7510" y="262375"/>
                  </a:cubicBezTo>
                  <a:cubicBezTo>
                    <a:pt x="7481" y="262375"/>
                    <a:pt x="7423" y="262375"/>
                    <a:pt x="7394" y="26237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32604109-9766-48BF-B10F-7A24393FA8B8}"/>
                </a:ext>
              </a:extLst>
            </p:cNvPr>
            <p:cNvSpPr/>
            <p:nvPr/>
          </p:nvSpPr>
          <p:spPr>
            <a:xfrm>
              <a:off x="7093702" y="1280550"/>
              <a:ext cx="7791863" cy="56001"/>
            </a:xfrm>
            <a:custGeom>
              <a:avLst/>
              <a:gdLst>
                <a:gd name="connsiteX0" fmla="*/ 3852393 w 7791863"/>
                <a:gd name="connsiteY0" fmla="*/ 56002 h 56001"/>
                <a:gd name="connsiteX1" fmla="*/ 7222 w 7791863"/>
                <a:gd name="connsiteY1" fmla="*/ 14787 h 56001"/>
                <a:gd name="connsiteX2" fmla="*/ 2 w 7791863"/>
                <a:gd name="connsiteY2" fmla="*/ 7222 h 56001"/>
                <a:gd name="connsiteX3" fmla="*/ 7395 w 7791863"/>
                <a:gd name="connsiteY3" fmla="*/ 0 h 56001"/>
                <a:gd name="connsiteX4" fmla="*/ 7569 w 7791863"/>
                <a:gd name="connsiteY4" fmla="*/ 0 h 56001"/>
                <a:gd name="connsiteX5" fmla="*/ 7784292 w 7791863"/>
                <a:gd name="connsiteY5" fmla="*/ 0 h 56001"/>
                <a:gd name="connsiteX6" fmla="*/ 7791863 w 7791863"/>
                <a:gd name="connsiteY6" fmla="*/ 7252 h 56001"/>
                <a:gd name="connsiteX7" fmla="*/ 7784646 w 7791863"/>
                <a:gd name="connsiteY7" fmla="*/ 14787 h 56001"/>
                <a:gd name="connsiteX8" fmla="*/ 3852393 w 7791863"/>
                <a:gd name="connsiteY8" fmla="*/ 56002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63" h="56001">
                  <a:moveTo>
                    <a:pt x="3852393" y="56002"/>
                  </a:moveTo>
                  <a:cubicBezTo>
                    <a:pt x="2552973" y="56002"/>
                    <a:pt x="1268517" y="42250"/>
                    <a:pt x="7222" y="14787"/>
                  </a:cubicBezTo>
                  <a:cubicBezTo>
                    <a:pt x="3150" y="14698"/>
                    <a:pt x="-85" y="11321"/>
                    <a:pt x="2" y="7222"/>
                  </a:cubicBezTo>
                  <a:cubicBezTo>
                    <a:pt x="88" y="3206"/>
                    <a:pt x="3381" y="0"/>
                    <a:pt x="7395" y="0"/>
                  </a:cubicBezTo>
                  <a:cubicBezTo>
                    <a:pt x="7453" y="0"/>
                    <a:pt x="7511" y="0"/>
                    <a:pt x="7569" y="0"/>
                  </a:cubicBezTo>
                  <a:cubicBezTo>
                    <a:pt x="2529639" y="54961"/>
                    <a:pt x="5146117" y="54961"/>
                    <a:pt x="7784292" y="0"/>
                  </a:cubicBezTo>
                  <a:cubicBezTo>
                    <a:pt x="7789083" y="402"/>
                    <a:pt x="7791803" y="3176"/>
                    <a:pt x="7791863" y="7252"/>
                  </a:cubicBezTo>
                  <a:cubicBezTo>
                    <a:pt x="7791922" y="11321"/>
                    <a:pt x="7788669" y="14698"/>
                    <a:pt x="7784646" y="14787"/>
                  </a:cubicBezTo>
                  <a:cubicBezTo>
                    <a:pt x="6465577" y="42250"/>
                    <a:pt x="5151488" y="56002"/>
                    <a:pt x="3852393" y="560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0A40EDB5-B0EB-4BBE-8140-4E531CA9FC24}"/>
                </a:ext>
              </a:extLst>
            </p:cNvPr>
            <p:cNvSpPr/>
            <p:nvPr/>
          </p:nvSpPr>
          <p:spPr>
            <a:xfrm>
              <a:off x="7093695" y="981431"/>
              <a:ext cx="7791877" cy="115292"/>
            </a:xfrm>
            <a:custGeom>
              <a:avLst/>
              <a:gdLst>
                <a:gd name="connsiteX0" fmla="*/ 3903576 w 7791877"/>
                <a:gd name="connsiteY0" fmla="*/ 115292 h 115292"/>
                <a:gd name="connsiteX1" fmla="*/ 7027 w 7791877"/>
                <a:gd name="connsiteY1" fmla="*/ 14787 h 115292"/>
                <a:gd name="connsiteX2" fmla="*/ 9 w 7791877"/>
                <a:gd name="connsiteY2" fmla="*/ 7015 h 115292"/>
                <a:gd name="connsiteX3" fmla="*/ 7778 w 7791877"/>
                <a:gd name="connsiteY3" fmla="*/ 0 h 115292"/>
                <a:gd name="connsiteX4" fmla="*/ 7784063 w 7791877"/>
                <a:gd name="connsiteY4" fmla="*/ 0 h 115292"/>
                <a:gd name="connsiteX5" fmla="*/ 7784477 w 7791877"/>
                <a:gd name="connsiteY5" fmla="*/ 0 h 115292"/>
                <a:gd name="connsiteX6" fmla="*/ 7791870 w 7791877"/>
                <a:gd name="connsiteY6" fmla="*/ 7015 h 115292"/>
                <a:gd name="connsiteX7" fmla="*/ 7784890 w 7791877"/>
                <a:gd name="connsiteY7" fmla="*/ 14787 h 115292"/>
                <a:gd name="connsiteX8" fmla="*/ 3903576 w 7791877"/>
                <a:gd name="connsiteY8" fmla="*/ 115292 h 1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77" h="115292">
                  <a:moveTo>
                    <a:pt x="3903576" y="115292"/>
                  </a:moveTo>
                  <a:cubicBezTo>
                    <a:pt x="2613341" y="115292"/>
                    <a:pt x="1320540" y="81790"/>
                    <a:pt x="7027" y="14787"/>
                  </a:cubicBezTo>
                  <a:cubicBezTo>
                    <a:pt x="2955" y="14556"/>
                    <a:pt x="-193" y="11090"/>
                    <a:pt x="9" y="7015"/>
                  </a:cubicBezTo>
                  <a:cubicBezTo>
                    <a:pt x="240" y="2946"/>
                    <a:pt x="3822" y="201"/>
                    <a:pt x="7778" y="0"/>
                  </a:cubicBezTo>
                  <a:cubicBezTo>
                    <a:pt x="2634369" y="134007"/>
                    <a:pt x="5178042" y="134007"/>
                    <a:pt x="7784063" y="0"/>
                  </a:cubicBezTo>
                  <a:cubicBezTo>
                    <a:pt x="7784240" y="0"/>
                    <a:pt x="7784359" y="0"/>
                    <a:pt x="7784477" y="0"/>
                  </a:cubicBezTo>
                  <a:cubicBezTo>
                    <a:pt x="7788380" y="0"/>
                    <a:pt x="7791634" y="3058"/>
                    <a:pt x="7791870" y="7015"/>
                  </a:cubicBezTo>
                  <a:cubicBezTo>
                    <a:pt x="7792047" y="11090"/>
                    <a:pt x="7788913" y="14556"/>
                    <a:pt x="7784890" y="14787"/>
                  </a:cubicBezTo>
                  <a:cubicBezTo>
                    <a:pt x="6481555" y="81790"/>
                    <a:pt x="5193840" y="115292"/>
                    <a:pt x="3903576" y="11529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75D9DBAE-17C7-40EA-9798-25756CE49A69}"/>
                </a:ext>
              </a:extLst>
            </p:cNvPr>
            <p:cNvSpPr/>
            <p:nvPr/>
          </p:nvSpPr>
          <p:spPr>
            <a:xfrm>
              <a:off x="7093714" y="682286"/>
              <a:ext cx="7791870" cy="359647"/>
            </a:xfrm>
            <a:custGeom>
              <a:avLst/>
              <a:gdLst>
                <a:gd name="connsiteX0" fmla="*/ 3919846 w 7791870"/>
                <a:gd name="connsiteY0" fmla="*/ 359648 h 359647"/>
                <a:gd name="connsiteX1" fmla="*/ 3881057 w 7791870"/>
                <a:gd name="connsiteY1" fmla="*/ 359559 h 359647"/>
                <a:gd name="connsiteX2" fmla="*/ 1543220 w 7791870"/>
                <a:gd name="connsiteY2" fmla="*/ 171491 h 359647"/>
                <a:gd name="connsiteX3" fmla="*/ 6864 w 7791870"/>
                <a:gd name="connsiteY3" fmla="*/ 14777 h 359647"/>
                <a:gd name="connsiteX4" fmla="*/ 19 w 7791870"/>
                <a:gd name="connsiteY4" fmla="*/ 6892 h 359647"/>
                <a:gd name="connsiteX5" fmla="*/ 7903 w 7791870"/>
                <a:gd name="connsiteY5" fmla="*/ 49 h 359647"/>
                <a:gd name="connsiteX6" fmla="*/ 1544983 w 7791870"/>
                <a:gd name="connsiteY6" fmla="*/ 156786 h 359647"/>
                <a:gd name="connsiteX7" fmla="*/ 3881116 w 7791870"/>
                <a:gd name="connsiteY7" fmla="*/ 344772 h 359647"/>
                <a:gd name="connsiteX8" fmla="*/ 6289894 w 7791870"/>
                <a:gd name="connsiteY8" fmla="*/ 155083 h 359647"/>
                <a:gd name="connsiteX9" fmla="*/ 7783925 w 7791870"/>
                <a:gd name="connsiteY9" fmla="*/ 49 h 359647"/>
                <a:gd name="connsiteX10" fmla="*/ 7791851 w 7791870"/>
                <a:gd name="connsiteY10" fmla="*/ 6892 h 359647"/>
                <a:gd name="connsiteX11" fmla="*/ 7784990 w 7791870"/>
                <a:gd name="connsiteY11" fmla="*/ 14777 h 359647"/>
                <a:gd name="connsiteX12" fmla="*/ 6291669 w 7791870"/>
                <a:gd name="connsiteY12" fmla="*/ 169758 h 359647"/>
                <a:gd name="connsiteX13" fmla="*/ 3919846 w 7791870"/>
                <a:gd name="connsiteY13" fmla="*/ 359648 h 3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70" h="359647">
                  <a:moveTo>
                    <a:pt x="3919846" y="359648"/>
                  </a:moveTo>
                  <a:cubicBezTo>
                    <a:pt x="3906875" y="359648"/>
                    <a:pt x="3893998" y="359618"/>
                    <a:pt x="3881057" y="359559"/>
                  </a:cubicBezTo>
                  <a:cubicBezTo>
                    <a:pt x="3103231" y="356383"/>
                    <a:pt x="2310186" y="262378"/>
                    <a:pt x="1543220" y="171491"/>
                  </a:cubicBezTo>
                  <a:cubicBezTo>
                    <a:pt x="1038986" y="111704"/>
                    <a:pt x="517568" y="49899"/>
                    <a:pt x="6864" y="14777"/>
                  </a:cubicBezTo>
                  <a:cubicBezTo>
                    <a:pt x="2791" y="14517"/>
                    <a:pt x="-270" y="10968"/>
                    <a:pt x="19" y="6892"/>
                  </a:cubicBezTo>
                  <a:cubicBezTo>
                    <a:pt x="308" y="2823"/>
                    <a:pt x="3918" y="-442"/>
                    <a:pt x="7903" y="49"/>
                  </a:cubicBezTo>
                  <a:cubicBezTo>
                    <a:pt x="518925" y="35171"/>
                    <a:pt x="1040547" y="97005"/>
                    <a:pt x="1544983" y="156786"/>
                  </a:cubicBezTo>
                  <a:cubicBezTo>
                    <a:pt x="2311517" y="247650"/>
                    <a:pt x="3104130" y="341596"/>
                    <a:pt x="3881116" y="344772"/>
                  </a:cubicBezTo>
                  <a:cubicBezTo>
                    <a:pt x="4676763" y="348155"/>
                    <a:pt x="5497039" y="249927"/>
                    <a:pt x="6289894" y="155083"/>
                  </a:cubicBezTo>
                  <a:cubicBezTo>
                    <a:pt x="6781418" y="96283"/>
                    <a:pt x="7289681" y="35461"/>
                    <a:pt x="7783925" y="49"/>
                  </a:cubicBezTo>
                  <a:cubicBezTo>
                    <a:pt x="7788065" y="-383"/>
                    <a:pt x="7791555" y="2823"/>
                    <a:pt x="7791851" y="6892"/>
                  </a:cubicBezTo>
                  <a:cubicBezTo>
                    <a:pt x="7792146" y="10968"/>
                    <a:pt x="7789071" y="14493"/>
                    <a:pt x="7784990" y="14777"/>
                  </a:cubicBezTo>
                  <a:cubicBezTo>
                    <a:pt x="7291100" y="50189"/>
                    <a:pt x="6783015" y="110982"/>
                    <a:pt x="6291669" y="169758"/>
                  </a:cubicBezTo>
                  <a:cubicBezTo>
                    <a:pt x="5511253" y="263129"/>
                    <a:pt x="4704657" y="359648"/>
                    <a:pt x="3919846" y="3596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DED8705B-5E87-419A-9E6E-942F0A240873}"/>
                </a:ext>
              </a:extLst>
            </p:cNvPr>
            <p:cNvSpPr/>
            <p:nvPr/>
          </p:nvSpPr>
          <p:spPr>
            <a:xfrm>
              <a:off x="7093710" y="383063"/>
              <a:ext cx="7791874" cy="463952"/>
            </a:xfrm>
            <a:custGeom>
              <a:avLst/>
              <a:gdLst>
                <a:gd name="connsiteX0" fmla="*/ 3987575 w 7791874"/>
                <a:gd name="connsiteY0" fmla="*/ 463953 h 463952"/>
                <a:gd name="connsiteX1" fmla="*/ 3972669 w 7791874"/>
                <a:gd name="connsiteY1" fmla="*/ 463923 h 463952"/>
                <a:gd name="connsiteX2" fmla="*/ 1675474 w 7791874"/>
                <a:gd name="connsiteY2" fmla="*/ 226810 h 463952"/>
                <a:gd name="connsiteX3" fmla="*/ 6839 w 7791874"/>
                <a:gd name="connsiteY3" fmla="*/ 14881 h 463952"/>
                <a:gd name="connsiteX4" fmla="*/ 23 w 7791874"/>
                <a:gd name="connsiteY4" fmla="*/ 6968 h 463952"/>
                <a:gd name="connsiteX5" fmla="*/ 7936 w 7791874"/>
                <a:gd name="connsiteY5" fmla="*/ 151 h 463952"/>
                <a:gd name="connsiteX6" fmla="*/ 1677722 w 7791874"/>
                <a:gd name="connsiteY6" fmla="*/ 212196 h 463952"/>
                <a:gd name="connsiteX7" fmla="*/ 3972728 w 7791874"/>
                <a:gd name="connsiteY7" fmla="*/ 449136 h 463952"/>
                <a:gd name="connsiteX8" fmla="*/ 3987575 w 7791874"/>
                <a:gd name="connsiteY8" fmla="*/ 449166 h 463952"/>
                <a:gd name="connsiteX9" fmla="*/ 6194669 w 7791874"/>
                <a:gd name="connsiteY9" fmla="*/ 211763 h 463952"/>
                <a:gd name="connsiteX10" fmla="*/ 7783869 w 7791874"/>
                <a:gd name="connsiteY10" fmla="*/ 151 h 463952"/>
                <a:gd name="connsiteX11" fmla="*/ 7784461 w 7791874"/>
                <a:gd name="connsiteY11" fmla="*/ 122 h 463952"/>
                <a:gd name="connsiteX12" fmla="*/ 7791855 w 7791874"/>
                <a:gd name="connsiteY12" fmla="*/ 6939 h 463952"/>
                <a:gd name="connsiteX13" fmla="*/ 7785052 w 7791874"/>
                <a:gd name="connsiteY13" fmla="*/ 14881 h 463952"/>
                <a:gd name="connsiteX14" fmla="*/ 6197035 w 7791874"/>
                <a:gd name="connsiteY14" fmla="*/ 226377 h 463952"/>
                <a:gd name="connsiteX15" fmla="*/ 3987575 w 7791874"/>
                <a:gd name="connsiteY15" fmla="*/ 463953 h 46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4" h="463952">
                  <a:moveTo>
                    <a:pt x="3987575" y="463953"/>
                  </a:moveTo>
                  <a:cubicBezTo>
                    <a:pt x="3982576" y="463953"/>
                    <a:pt x="3977697" y="463923"/>
                    <a:pt x="3972669" y="463923"/>
                  </a:cubicBezTo>
                  <a:cubicBezTo>
                    <a:pt x="3205621" y="462190"/>
                    <a:pt x="2427736" y="342539"/>
                    <a:pt x="1675474" y="226810"/>
                  </a:cubicBezTo>
                  <a:cubicBezTo>
                    <a:pt x="1128523" y="142651"/>
                    <a:pt x="562944" y="55661"/>
                    <a:pt x="6839" y="14881"/>
                  </a:cubicBezTo>
                  <a:cubicBezTo>
                    <a:pt x="2766" y="14592"/>
                    <a:pt x="-295" y="11040"/>
                    <a:pt x="23" y="6968"/>
                  </a:cubicBezTo>
                  <a:cubicBezTo>
                    <a:pt x="340" y="2895"/>
                    <a:pt x="3084" y="-801"/>
                    <a:pt x="7936" y="151"/>
                  </a:cubicBezTo>
                  <a:cubicBezTo>
                    <a:pt x="564619" y="40961"/>
                    <a:pt x="1130486" y="128008"/>
                    <a:pt x="1677722" y="212196"/>
                  </a:cubicBezTo>
                  <a:cubicBezTo>
                    <a:pt x="2429439" y="327834"/>
                    <a:pt x="3206774" y="447403"/>
                    <a:pt x="3972728" y="449136"/>
                  </a:cubicBezTo>
                  <a:cubicBezTo>
                    <a:pt x="3977668" y="449136"/>
                    <a:pt x="3982636" y="449166"/>
                    <a:pt x="3987575" y="449166"/>
                  </a:cubicBezTo>
                  <a:cubicBezTo>
                    <a:pt x="4720637" y="449166"/>
                    <a:pt x="5469894" y="328503"/>
                    <a:pt x="6194669" y="211763"/>
                  </a:cubicBezTo>
                  <a:cubicBezTo>
                    <a:pt x="6716654" y="127719"/>
                    <a:pt x="7256384" y="40787"/>
                    <a:pt x="7783869" y="151"/>
                  </a:cubicBezTo>
                  <a:cubicBezTo>
                    <a:pt x="7784106" y="122"/>
                    <a:pt x="7784284" y="122"/>
                    <a:pt x="7784461" y="122"/>
                  </a:cubicBezTo>
                  <a:cubicBezTo>
                    <a:pt x="7788247" y="122"/>
                    <a:pt x="7791499" y="3069"/>
                    <a:pt x="7791855" y="6939"/>
                  </a:cubicBezTo>
                  <a:cubicBezTo>
                    <a:pt x="7792150" y="11011"/>
                    <a:pt x="7789075" y="14564"/>
                    <a:pt x="7785052" y="14881"/>
                  </a:cubicBezTo>
                  <a:cubicBezTo>
                    <a:pt x="7258099" y="55488"/>
                    <a:pt x="6718665" y="142362"/>
                    <a:pt x="6197035" y="226377"/>
                  </a:cubicBezTo>
                  <a:cubicBezTo>
                    <a:pt x="5471715" y="343172"/>
                    <a:pt x="4721790" y="463953"/>
                    <a:pt x="3987575" y="46395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8DBBA3CB-589F-4AA8-BF2C-D4CF8FCC45DA}"/>
                </a:ext>
              </a:extLst>
            </p:cNvPr>
            <p:cNvSpPr/>
            <p:nvPr/>
          </p:nvSpPr>
          <p:spPr>
            <a:xfrm>
              <a:off x="14571663" y="92267"/>
              <a:ext cx="35722" cy="7756510"/>
            </a:xfrm>
            <a:custGeom>
              <a:avLst/>
              <a:gdLst>
                <a:gd name="connsiteX0" fmla="*/ 7394 w 35722"/>
                <a:gd name="connsiteY0" fmla="*/ 7756511 h 7756510"/>
                <a:gd name="connsiteX1" fmla="*/ 7335 w 35722"/>
                <a:gd name="connsiteY1" fmla="*/ 7756511 h 7756510"/>
                <a:gd name="connsiteX2" fmla="*/ 1 w 35722"/>
                <a:gd name="connsiteY2" fmla="*/ 7748999 h 7756510"/>
                <a:gd name="connsiteX3" fmla="*/ 1835 w 35722"/>
                <a:gd name="connsiteY3" fmla="*/ 7480 h 7756510"/>
                <a:gd name="connsiteX4" fmla="*/ 9228 w 35722"/>
                <a:gd name="connsiteY4" fmla="*/ 0 h 7756510"/>
                <a:gd name="connsiteX5" fmla="*/ 9228 w 35722"/>
                <a:gd name="connsiteY5" fmla="*/ 0 h 7756510"/>
                <a:gd name="connsiteX6" fmla="*/ 16622 w 35722"/>
                <a:gd name="connsiteY6" fmla="*/ 7307 h 7756510"/>
                <a:gd name="connsiteX7" fmla="*/ 14788 w 35722"/>
                <a:gd name="connsiteY7" fmla="*/ 7749176 h 7756510"/>
                <a:gd name="connsiteX8" fmla="*/ 7394 w 35722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2" h="7756510">
                  <a:moveTo>
                    <a:pt x="7394" y="7756511"/>
                  </a:moveTo>
                  <a:lnTo>
                    <a:pt x="7335" y="7756511"/>
                  </a:lnTo>
                  <a:cubicBezTo>
                    <a:pt x="3254" y="7756451"/>
                    <a:pt x="-58" y="7753139"/>
                    <a:pt x="1" y="7748999"/>
                  </a:cubicBezTo>
                  <a:cubicBezTo>
                    <a:pt x="27269" y="5063316"/>
                    <a:pt x="27919" y="2458673"/>
                    <a:pt x="1835" y="7480"/>
                  </a:cubicBezTo>
                  <a:cubicBezTo>
                    <a:pt x="1835" y="3379"/>
                    <a:pt x="5088" y="58"/>
                    <a:pt x="9228" y="0"/>
                  </a:cubicBezTo>
                  <a:lnTo>
                    <a:pt x="9228" y="0"/>
                  </a:lnTo>
                  <a:cubicBezTo>
                    <a:pt x="13310" y="0"/>
                    <a:pt x="16622" y="3264"/>
                    <a:pt x="16622" y="7307"/>
                  </a:cubicBezTo>
                  <a:cubicBezTo>
                    <a:pt x="42706" y="2458614"/>
                    <a:pt x="42056" y="5063370"/>
                    <a:pt x="14788" y="7749176"/>
                  </a:cubicBezTo>
                  <a:cubicBezTo>
                    <a:pt x="14729" y="7753257"/>
                    <a:pt x="11476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55450F5E-33A8-44BB-9316-A1900C14857B}"/>
                </a:ext>
              </a:extLst>
            </p:cNvPr>
            <p:cNvSpPr/>
            <p:nvPr/>
          </p:nvSpPr>
          <p:spPr>
            <a:xfrm>
              <a:off x="14272550" y="115054"/>
              <a:ext cx="25913" cy="7658013"/>
            </a:xfrm>
            <a:custGeom>
              <a:avLst/>
              <a:gdLst>
                <a:gd name="connsiteX0" fmla="*/ 7394 w 25913"/>
                <a:gd name="connsiteY0" fmla="*/ 7658014 h 7658013"/>
                <a:gd name="connsiteX1" fmla="*/ 7394 w 25913"/>
                <a:gd name="connsiteY1" fmla="*/ 7658014 h 7658013"/>
                <a:gd name="connsiteX2" fmla="*/ 0 w 25913"/>
                <a:gd name="connsiteY2" fmla="*/ 7650561 h 7658013"/>
                <a:gd name="connsiteX3" fmla="*/ 6980 w 25913"/>
                <a:gd name="connsiteY3" fmla="*/ 7422 h 7658013"/>
                <a:gd name="connsiteX4" fmla="*/ 14373 w 25913"/>
                <a:gd name="connsiteY4" fmla="*/ 0 h 7658013"/>
                <a:gd name="connsiteX5" fmla="*/ 14373 w 25913"/>
                <a:gd name="connsiteY5" fmla="*/ 0 h 7658013"/>
                <a:gd name="connsiteX6" fmla="*/ 21767 w 25913"/>
                <a:gd name="connsiteY6" fmla="*/ 7365 h 7658013"/>
                <a:gd name="connsiteX7" fmla="*/ 14787 w 25913"/>
                <a:gd name="connsiteY7" fmla="*/ 7650620 h 7658013"/>
                <a:gd name="connsiteX8" fmla="*/ 7394 w 25913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3" h="7658013">
                  <a:moveTo>
                    <a:pt x="7394" y="7658014"/>
                  </a:moveTo>
                  <a:lnTo>
                    <a:pt x="7394" y="7658014"/>
                  </a:lnTo>
                  <a:cubicBezTo>
                    <a:pt x="3253" y="7658014"/>
                    <a:pt x="0" y="7654642"/>
                    <a:pt x="0" y="7650561"/>
                  </a:cubicBezTo>
                  <a:cubicBezTo>
                    <a:pt x="8813" y="5057363"/>
                    <a:pt x="15970" y="2521492"/>
                    <a:pt x="6980" y="7422"/>
                  </a:cubicBezTo>
                  <a:cubicBezTo>
                    <a:pt x="6980" y="3350"/>
                    <a:pt x="10233" y="29"/>
                    <a:pt x="14373" y="0"/>
                  </a:cubicBezTo>
                  <a:lnTo>
                    <a:pt x="14373" y="0"/>
                  </a:lnTo>
                  <a:cubicBezTo>
                    <a:pt x="18455" y="0"/>
                    <a:pt x="21767" y="3292"/>
                    <a:pt x="21767" y="7365"/>
                  </a:cubicBezTo>
                  <a:cubicBezTo>
                    <a:pt x="30757" y="2521492"/>
                    <a:pt x="23600" y="5057393"/>
                    <a:pt x="14787" y="7650620"/>
                  </a:cubicBezTo>
                  <a:cubicBezTo>
                    <a:pt x="14787" y="7654701"/>
                    <a:pt x="11416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4F3E3BC7-ACB6-4BAC-805E-F56CD3F125F2}"/>
                </a:ext>
              </a:extLst>
            </p:cNvPr>
            <p:cNvSpPr/>
            <p:nvPr/>
          </p:nvSpPr>
          <p:spPr>
            <a:xfrm>
              <a:off x="13717543" y="149827"/>
              <a:ext cx="285468" cy="7507842"/>
            </a:xfrm>
            <a:custGeom>
              <a:avLst/>
              <a:gdLst>
                <a:gd name="connsiteX0" fmla="*/ 263287 w 285468"/>
                <a:gd name="connsiteY0" fmla="*/ 7507842 h 7507842"/>
                <a:gd name="connsiteX1" fmla="*/ 255893 w 285468"/>
                <a:gd name="connsiteY1" fmla="*/ 7500508 h 7507842"/>
                <a:gd name="connsiteX2" fmla="*/ 128428 w 285468"/>
                <a:gd name="connsiteY2" fmla="*/ 5631346 h 7507842"/>
                <a:gd name="connsiteX3" fmla="*/ 17 w 285468"/>
                <a:gd name="connsiteY3" fmla="*/ 3591305 h 7507842"/>
                <a:gd name="connsiteX4" fmla="*/ 135822 w 285468"/>
                <a:gd name="connsiteY4" fmla="*/ 1742046 h 7507842"/>
                <a:gd name="connsiteX5" fmla="*/ 270680 w 285468"/>
                <a:gd name="connsiteY5" fmla="*/ 7278 h 7507842"/>
                <a:gd name="connsiteX6" fmla="*/ 278074 w 285468"/>
                <a:gd name="connsiteY6" fmla="*/ 0 h 7507842"/>
                <a:gd name="connsiteX7" fmla="*/ 278192 w 285468"/>
                <a:gd name="connsiteY7" fmla="*/ 0 h 7507842"/>
                <a:gd name="connsiteX8" fmla="*/ 285467 w 285468"/>
                <a:gd name="connsiteY8" fmla="*/ 7509 h 7507842"/>
                <a:gd name="connsiteX9" fmla="*/ 150491 w 285468"/>
                <a:gd name="connsiteY9" fmla="*/ 1743667 h 7507842"/>
                <a:gd name="connsiteX10" fmla="*/ 14804 w 285468"/>
                <a:gd name="connsiteY10" fmla="*/ 3591305 h 7507842"/>
                <a:gd name="connsiteX11" fmla="*/ 143156 w 285468"/>
                <a:gd name="connsiteY11" fmla="*/ 5629933 h 7507842"/>
                <a:gd name="connsiteX12" fmla="*/ 270680 w 285468"/>
                <a:gd name="connsiteY12" fmla="*/ 7500331 h 7507842"/>
                <a:gd name="connsiteX13" fmla="*/ 263346 w 285468"/>
                <a:gd name="connsiteY13" fmla="*/ 7507842 h 7507842"/>
                <a:gd name="connsiteX14" fmla="*/ 263287 w 285468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68" h="7507842">
                  <a:moveTo>
                    <a:pt x="263287" y="7507842"/>
                  </a:moveTo>
                  <a:cubicBezTo>
                    <a:pt x="259265" y="7507842"/>
                    <a:pt x="255952" y="7504589"/>
                    <a:pt x="255893" y="7500508"/>
                  </a:cubicBezTo>
                  <a:cubicBezTo>
                    <a:pt x="247317" y="6874422"/>
                    <a:pt x="186867" y="6242480"/>
                    <a:pt x="128428" y="5631346"/>
                  </a:cubicBezTo>
                  <a:cubicBezTo>
                    <a:pt x="64725" y="4964542"/>
                    <a:pt x="-1225" y="4275067"/>
                    <a:pt x="17" y="3591305"/>
                  </a:cubicBezTo>
                  <a:cubicBezTo>
                    <a:pt x="1200" y="2969844"/>
                    <a:pt x="69635" y="2345692"/>
                    <a:pt x="135822" y="1742046"/>
                  </a:cubicBezTo>
                  <a:cubicBezTo>
                    <a:pt x="197928" y="1175635"/>
                    <a:pt x="262104" y="589924"/>
                    <a:pt x="270680" y="7278"/>
                  </a:cubicBezTo>
                  <a:cubicBezTo>
                    <a:pt x="270739" y="3235"/>
                    <a:pt x="274052" y="0"/>
                    <a:pt x="278074" y="0"/>
                  </a:cubicBezTo>
                  <a:cubicBezTo>
                    <a:pt x="278133" y="0"/>
                    <a:pt x="278192" y="0"/>
                    <a:pt x="278192" y="0"/>
                  </a:cubicBezTo>
                  <a:cubicBezTo>
                    <a:pt x="282273" y="58"/>
                    <a:pt x="285527" y="3408"/>
                    <a:pt x="285467" y="7509"/>
                  </a:cubicBezTo>
                  <a:cubicBezTo>
                    <a:pt x="276891" y="590852"/>
                    <a:pt x="212656" y="1176907"/>
                    <a:pt x="150491" y="1743667"/>
                  </a:cubicBezTo>
                  <a:cubicBezTo>
                    <a:pt x="84363" y="2346904"/>
                    <a:pt x="15987" y="2970678"/>
                    <a:pt x="14804" y="3591305"/>
                  </a:cubicBezTo>
                  <a:cubicBezTo>
                    <a:pt x="13562" y="4274369"/>
                    <a:pt x="79453" y="4963501"/>
                    <a:pt x="143156" y="5629933"/>
                  </a:cubicBezTo>
                  <a:cubicBezTo>
                    <a:pt x="201654" y="6241356"/>
                    <a:pt x="262104" y="6873594"/>
                    <a:pt x="270680" y="7500331"/>
                  </a:cubicBezTo>
                  <a:cubicBezTo>
                    <a:pt x="270739" y="7504412"/>
                    <a:pt x="267486" y="7507783"/>
                    <a:pt x="263346" y="7507842"/>
                  </a:cubicBezTo>
                  <a:lnTo>
                    <a:pt x="263287" y="7507842"/>
                  </a:ln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DFBF3EAD-B4E3-450A-896D-5C196F9F385F}"/>
                </a:ext>
              </a:extLst>
            </p:cNvPr>
            <p:cNvSpPr/>
            <p:nvPr/>
          </p:nvSpPr>
          <p:spPr>
            <a:xfrm>
              <a:off x="13256207" y="193900"/>
              <a:ext cx="457633" cy="7317495"/>
            </a:xfrm>
            <a:custGeom>
              <a:avLst/>
              <a:gdLst>
                <a:gd name="connsiteX0" fmla="*/ 425509 w 457633"/>
                <a:gd name="connsiteY0" fmla="*/ 7317496 h 7317495"/>
                <a:gd name="connsiteX1" fmla="*/ 418116 w 457633"/>
                <a:gd name="connsiteY1" fmla="*/ 7310398 h 7317495"/>
                <a:gd name="connsiteX2" fmla="*/ 211865 w 457633"/>
                <a:gd name="connsiteY2" fmla="*/ 5517384 h 7317495"/>
                <a:gd name="connsiteX3" fmla="*/ 114 w 457633"/>
                <a:gd name="connsiteY3" fmla="*/ 3392890 h 7317495"/>
                <a:gd name="connsiteX4" fmla="*/ 223754 w 457633"/>
                <a:gd name="connsiteY4" fmla="*/ 1597386 h 7317495"/>
                <a:gd name="connsiteX5" fmla="*/ 442840 w 457633"/>
                <a:gd name="connsiteY5" fmla="*/ 7076 h 7317495"/>
                <a:gd name="connsiteX6" fmla="*/ 450588 w 457633"/>
                <a:gd name="connsiteY6" fmla="*/ 0 h 7317495"/>
                <a:gd name="connsiteX7" fmla="*/ 457627 w 457633"/>
                <a:gd name="connsiteY7" fmla="*/ 7711 h 7317495"/>
                <a:gd name="connsiteX8" fmla="*/ 238304 w 457633"/>
                <a:gd name="connsiteY8" fmla="*/ 1600101 h 7317495"/>
                <a:gd name="connsiteX9" fmla="*/ 14901 w 457633"/>
                <a:gd name="connsiteY9" fmla="*/ 3392949 h 7317495"/>
                <a:gd name="connsiteX10" fmla="*/ 226475 w 457633"/>
                <a:gd name="connsiteY10" fmla="*/ 5515130 h 7317495"/>
                <a:gd name="connsiteX11" fmla="*/ 432903 w 457633"/>
                <a:gd name="connsiteY11" fmla="*/ 7309806 h 7317495"/>
                <a:gd name="connsiteX12" fmla="*/ 425805 w 457633"/>
                <a:gd name="connsiteY12" fmla="*/ 7317496 h 7317495"/>
                <a:gd name="connsiteX13" fmla="*/ 425509 w 457633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33" h="7317495">
                  <a:moveTo>
                    <a:pt x="425509" y="7317496"/>
                  </a:moveTo>
                  <a:cubicBezTo>
                    <a:pt x="421546" y="7317496"/>
                    <a:pt x="418293" y="7314420"/>
                    <a:pt x="418116" y="7310398"/>
                  </a:cubicBezTo>
                  <a:cubicBezTo>
                    <a:pt x="394161" y="6707912"/>
                    <a:pt x="301475" y="6102705"/>
                    <a:pt x="211865" y="5517384"/>
                  </a:cubicBezTo>
                  <a:cubicBezTo>
                    <a:pt x="105753" y="4824442"/>
                    <a:pt x="-4027" y="4107900"/>
                    <a:pt x="114" y="3392890"/>
                  </a:cubicBezTo>
                  <a:cubicBezTo>
                    <a:pt x="3663" y="2782602"/>
                    <a:pt x="115572" y="2180087"/>
                    <a:pt x="223754" y="1597386"/>
                  </a:cubicBezTo>
                  <a:cubicBezTo>
                    <a:pt x="319752" y="1080730"/>
                    <a:pt x="418944" y="546519"/>
                    <a:pt x="442840" y="7076"/>
                  </a:cubicBezTo>
                  <a:cubicBezTo>
                    <a:pt x="443017" y="2975"/>
                    <a:pt x="447157" y="289"/>
                    <a:pt x="450588" y="0"/>
                  </a:cubicBezTo>
                  <a:cubicBezTo>
                    <a:pt x="454670" y="202"/>
                    <a:pt x="457804" y="3639"/>
                    <a:pt x="457627" y="7711"/>
                  </a:cubicBezTo>
                  <a:cubicBezTo>
                    <a:pt x="433672" y="548193"/>
                    <a:pt x="334361" y="1082954"/>
                    <a:pt x="238304" y="1600101"/>
                  </a:cubicBezTo>
                  <a:cubicBezTo>
                    <a:pt x="130181" y="2182139"/>
                    <a:pt x="18390" y="2784022"/>
                    <a:pt x="14901" y="3392949"/>
                  </a:cubicBezTo>
                  <a:cubicBezTo>
                    <a:pt x="10819" y="4106800"/>
                    <a:pt x="120422" y="4822762"/>
                    <a:pt x="226475" y="5515130"/>
                  </a:cubicBezTo>
                  <a:cubicBezTo>
                    <a:pt x="316144" y="6100812"/>
                    <a:pt x="408948" y="6706492"/>
                    <a:pt x="432903" y="7309806"/>
                  </a:cubicBezTo>
                  <a:cubicBezTo>
                    <a:pt x="433021" y="7313887"/>
                    <a:pt x="429886" y="7317318"/>
                    <a:pt x="425805" y="7317496"/>
                  </a:cubicBezTo>
                  <a:cubicBezTo>
                    <a:pt x="425687" y="7317496"/>
                    <a:pt x="425568" y="7317496"/>
                    <a:pt x="425509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1BD4CF5B-3C3D-4D94-87A6-6816DA2FE8A4}"/>
                </a:ext>
              </a:extLst>
            </p:cNvPr>
            <p:cNvSpPr/>
            <p:nvPr/>
          </p:nvSpPr>
          <p:spPr>
            <a:xfrm>
              <a:off x="12771580" y="244579"/>
              <a:ext cx="654584" cy="7098538"/>
            </a:xfrm>
            <a:custGeom>
              <a:avLst/>
              <a:gdLst>
                <a:gd name="connsiteX0" fmla="*/ 611023 w 654584"/>
                <a:gd name="connsiteY0" fmla="*/ 7098539 h 7098538"/>
                <a:gd name="connsiteX1" fmla="*/ 603630 w 654584"/>
                <a:gd name="connsiteY1" fmla="*/ 7091618 h 7098538"/>
                <a:gd name="connsiteX2" fmla="*/ 308716 w 654584"/>
                <a:gd name="connsiteY2" fmla="*/ 5354038 h 7098538"/>
                <a:gd name="connsiteX3" fmla="*/ 404 w 654584"/>
                <a:gd name="connsiteY3" fmla="*/ 3165404 h 7098538"/>
                <a:gd name="connsiteX4" fmla="*/ 324863 w 654584"/>
                <a:gd name="connsiteY4" fmla="*/ 1465229 h 7098538"/>
                <a:gd name="connsiteX5" fmla="*/ 639829 w 654584"/>
                <a:gd name="connsiteY5" fmla="*/ 6794 h 7098538"/>
                <a:gd name="connsiteX6" fmla="*/ 647814 w 654584"/>
                <a:gd name="connsiteY6" fmla="*/ 35 h 7098538"/>
                <a:gd name="connsiteX7" fmla="*/ 654557 w 654584"/>
                <a:gd name="connsiteY7" fmla="*/ 8007 h 7098538"/>
                <a:gd name="connsiteX8" fmla="*/ 339118 w 654584"/>
                <a:gd name="connsiteY8" fmla="*/ 1469275 h 7098538"/>
                <a:gd name="connsiteX9" fmla="*/ 15191 w 654584"/>
                <a:gd name="connsiteY9" fmla="*/ 3165575 h 7098538"/>
                <a:gd name="connsiteX10" fmla="*/ 323148 w 654584"/>
                <a:gd name="connsiteY10" fmla="*/ 5350862 h 7098538"/>
                <a:gd name="connsiteX11" fmla="*/ 618358 w 654584"/>
                <a:gd name="connsiteY11" fmla="*/ 7090613 h 7098538"/>
                <a:gd name="connsiteX12" fmla="*/ 611556 w 654584"/>
                <a:gd name="connsiteY12" fmla="*/ 7098479 h 7098538"/>
                <a:gd name="connsiteX13" fmla="*/ 611023 w 654584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4" h="7098538">
                  <a:moveTo>
                    <a:pt x="611023" y="7098539"/>
                  </a:moveTo>
                  <a:cubicBezTo>
                    <a:pt x="607179" y="7098539"/>
                    <a:pt x="603925" y="7095522"/>
                    <a:pt x="603630" y="7091618"/>
                  </a:cubicBezTo>
                  <a:cubicBezTo>
                    <a:pt x="561457" y="6507054"/>
                    <a:pt x="432927" y="5920893"/>
                    <a:pt x="308716" y="5354038"/>
                  </a:cubicBezTo>
                  <a:cubicBezTo>
                    <a:pt x="152433" y="4641193"/>
                    <a:pt x="-9154" y="3904061"/>
                    <a:pt x="404" y="3165404"/>
                  </a:cubicBezTo>
                  <a:cubicBezTo>
                    <a:pt x="8058" y="2575132"/>
                    <a:pt x="169125" y="2010879"/>
                    <a:pt x="324863" y="1465229"/>
                  </a:cubicBezTo>
                  <a:cubicBezTo>
                    <a:pt x="458894" y="995827"/>
                    <a:pt x="597478" y="510449"/>
                    <a:pt x="639829" y="6794"/>
                  </a:cubicBezTo>
                  <a:cubicBezTo>
                    <a:pt x="640183" y="2750"/>
                    <a:pt x="643851" y="-369"/>
                    <a:pt x="647814" y="35"/>
                  </a:cubicBezTo>
                  <a:cubicBezTo>
                    <a:pt x="651895" y="382"/>
                    <a:pt x="654911" y="3963"/>
                    <a:pt x="654557" y="8007"/>
                  </a:cubicBezTo>
                  <a:cubicBezTo>
                    <a:pt x="612088" y="513134"/>
                    <a:pt x="473326" y="999204"/>
                    <a:pt x="339118" y="1469275"/>
                  </a:cubicBezTo>
                  <a:cubicBezTo>
                    <a:pt x="183599" y="2013996"/>
                    <a:pt x="22816" y="2577297"/>
                    <a:pt x="15191" y="3165575"/>
                  </a:cubicBezTo>
                  <a:cubicBezTo>
                    <a:pt x="5662" y="3902565"/>
                    <a:pt x="167079" y="4638827"/>
                    <a:pt x="323148" y="5350862"/>
                  </a:cubicBezTo>
                  <a:cubicBezTo>
                    <a:pt x="447537" y="5918231"/>
                    <a:pt x="576126" y="6504866"/>
                    <a:pt x="618358" y="7090613"/>
                  </a:cubicBezTo>
                  <a:cubicBezTo>
                    <a:pt x="618712" y="7094694"/>
                    <a:pt x="615578" y="7098183"/>
                    <a:pt x="611556" y="7098479"/>
                  </a:cubicBezTo>
                  <a:cubicBezTo>
                    <a:pt x="611378" y="7098539"/>
                    <a:pt x="611201" y="7098539"/>
                    <a:pt x="611023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080EB2CF-EFDE-448C-A6DD-4E485E7B3EA4}"/>
                </a:ext>
              </a:extLst>
            </p:cNvPr>
            <p:cNvSpPr/>
            <p:nvPr/>
          </p:nvSpPr>
          <p:spPr>
            <a:xfrm>
              <a:off x="12258580" y="299226"/>
              <a:ext cx="880778" cy="6862365"/>
            </a:xfrm>
            <a:custGeom>
              <a:avLst/>
              <a:gdLst>
                <a:gd name="connsiteX0" fmla="*/ 824909 w 880778"/>
                <a:gd name="connsiteY0" fmla="*/ 6862366 h 6862365"/>
                <a:gd name="connsiteX1" fmla="*/ 817575 w 880778"/>
                <a:gd name="connsiteY1" fmla="*/ 6855800 h 6862365"/>
                <a:gd name="connsiteX2" fmla="*/ 426036 w 880778"/>
                <a:gd name="connsiteY2" fmla="*/ 5192877 h 6862365"/>
                <a:gd name="connsiteX3" fmla="*/ 1545 w 880778"/>
                <a:gd name="connsiteY3" fmla="*/ 2911966 h 6862365"/>
                <a:gd name="connsiteX4" fmla="*/ 443017 w 880778"/>
                <a:gd name="connsiteY4" fmla="*/ 1324084 h 6862365"/>
                <a:gd name="connsiteX5" fmla="*/ 866076 w 880778"/>
                <a:gd name="connsiteY5" fmla="*/ 6386 h 6862365"/>
                <a:gd name="connsiteX6" fmla="*/ 874475 w 880778"/>
                <a:gd name="connsiteY6" fmla="*/ 147 h 6862365"/>
                <a:gd name="connsiteX7" fmla="*/ 880686 w 880778"/>
                <a:gd name="connsiteY7" fmla="*/ 8523 h 6862365"/>
                <a:gd name="connsiteX8" fmla="*/ 456680 w 880778"/>
                <a:gd name="connsiteY8" fmla="*/ 1329774 h 6862365"/>
                <a:gd name="connsiteX9" fmla="*/ 16332 w 880778"/>
                <a:gd name="connsiteY9" fmla="*/ 2912427 h 6862365"/>
                <a:gd name="connsiteX10" fmla="*/ 440219 w 880778"/>
                <a:gd name="connsiteY10" fmla="*/ 5188719 h 6862365"/>
                <a:gd name="connsiteX11" fmla="*/ 832243 w 880778"/>
                <a:gd name="connsiteY11" fmla="*/ 6854085 h 6862365"/>
                <a:gd name="connsiteX12" fmla="*/ 825737 w 880778"/>
                <a:gd name="connsiteY12" fmla="*/ 6862307 h 6862365"/>
                <a:gd name="connsiteX13" fmla="*/ 824909 w 880778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78" h="6862365">
                  <a:moveTo>
                    <a:pt x="824909" y="6862366"/>
                  </a:moveTo>
                  <a:cubicBezTo>
                    <a:pt x="821182" y="6862366"/>
                    <a:pt x="817988" y="6859585"/>
                    <a:pt x="817575" y="6855800"/>
                  </a:cubicBezTo>
                  <a:cubicBezTo>
                    <a:pt x="752866" y="6304832"/>
                    <a:pt x="586730" y="5739551"/>
                    <a:pt x="426036" y="519287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408" y="2342319"/>
                    <a:pt x="234264" y="1824681"/>
                    <a:pt x="443017" y="1324084"/>
                  </a:cubicBezTo>
                  <a:cubicBezTo>
                    <a:pt x="617487" y="905745"/>
                    <a:pt x="797878" y="473133"/>
                    <a:pt x="866076" y="6386"/>
                  </a:cubicBezTo>
                  <a:cubicBezTo>
                    <a:pt x="866668" y="2342"/>
                    <a:pt x="870039" y="-718"/>
                    <a:pt x="874475" y="147"/>
                  </a:cubicBezTo>
                  <a:cubicBezTo>
                    <a:pt x="878497" y="725"/>
                    <a:pt x="881336" y="4479"/>
                    <a:pt x="880686" y="8523"/>
                  </a:cubicBezTo>
                  <a:cubicBezTo>
                    <a:pt x="812251" y="477120"/>
                    <a:pt x="631499" y="910595"/>
                    <a:pt x="456680" y="1329774"/>
                  </a:cubicBezTo>
                  <a:cubicBezTo>
                    <a:pt x="248448" y="1829129"/>
                    <a:pt x="33112" y="2345495"/>
                    <a:pt x="16332" y="2912427"/>
                  </a:cubicBezTo>
                  <a:cubicBezTo>
                    <a:pt x="-6109" y="3670296"/>
                    <a:pt x="220808" y="4442201"/>
                    <a:pt x="440219" y="5188719"/>
                  </a:cubicBezTo>
                  <a:cubicBezTo>
                    <a:pt x="601085" y="5735943"/>
                    <a:pt x="767417" y="6301875"/>
                    <a:pt x="832243" y="6854085"/>
                  </a:cubicBezTo>
                  <a:cubicBezTo>
                    <a:pt x="832716" y="6858166"/>
                    <a:pt x="829818" y="6861833"/>
                    <a:pt x="825737" y="6862307"/>
                  </a:cubicBezTo>
                  <a:cubicBezTo>
                    <a:pt x="825441" y="6862307"/>
                    <a:pt x="825145" y="6862366"/>
                    <a:pt x="824909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F6E55D1D-54B3-47F4-8E7B-F003FD8C18A1}"/>
                </a:ext>
              </a:extLst>
            </p:cNvPr>
            <p:cNvSpPr/>
            <p:nvPr/>
          </p:nvSpPr>
          <p:spPr>
            <a:xfrm>
              <a:off x="11745751" y="355328"/>
              <a:ext cx="1107161" cy="6620300"/>
            </a:xfrm>
            <a:custGeom>
              <a:avLst/>
              <a:gdLst>
                <a:gd name="connsiteX0" fmla="*/ 1038595 w 1107161"/>
                <a:gd name="connsiteY0" fmla="*/ 6620301 h 6620300"/>
                <a:gd name="connsiteX1" fmla="*/ 1031285 w 1107161"/>
                <a:gd name="connsiteY1" fmla="*/ 6614031 h 6620300"/>
                <a:gd name="connsiteX2" fmla="*/ 544641 w 1107161"/>
                <a:gd name="connsiteY2" fmla="*/ 4987088 h 6620300"/>
                <a:gd name="connsiteX3" fmla="*/ 2888 w 1107161"/>
                <a:gd name="connsiteY3" fmla="*/ 2655687 h 6620300"/>
                <a:gd name="connsiteX4" fmla="*/ 557784 w 1107161"/>
                <a:gd name="connsiteY4" fmla="*/ 1204646 h 6620300"/>
                <a:gd name="connsiteX5" fmla="*/ 1092515 w 1107161"/>
                <a:gd name="connsiteY5" fmla="*/ 5879 h 6620300"/>
                <a:gd name="connsiteX6" fmla="*/ 1101263 w 1107161"/>
                <a:gd name="connsiteY6" fmla="*/ 133 h 6620300"/>
                <a:gd name="connsiteX7" fmla="*/ 1107012 w 1107161"/>
                <a:gd name="connsiteY7" fmla="*/ 8884 h 6620300"/>
                <a:gd name="connsiteX8" fmla="*/ 570548 w 1107161"/>
                <a:gd name="connsiteY8" fmla="*/ 1212128 h 6620300"/>
                <a:gd name="connsiteX9" fmla="*/ 17675 w 1107161"/>
                <a:gd name="connsiteY9" fmla="*/ 2656385 h 6620300"/>
                <a:gd name="connsiteX10" fmla="*/ 558535 w 1107161"/>
                <a:gd name="connsiteY10" fmla="*/ 4982001 h 6620300"/>
                <a:gd name="connsiteX11" fmla="*/ 1045900 w 1107161"/>
                <a:gd name="connsiteY11" fmla="*/ 6611783 h 6620300"/>
                <a:gd name="connsiteX12" fmla="*/ 1039719 w 1107161"/>
                <a:gd name="connsiteY12" fmla="*/ 6620182 h 6620300"/>
                <a:gd name="connsiteX13" fmla="*/ 1038595 w 1107161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61" h="6620300">
                  <a:moveTo>
                    <a:pt x="1038595" y="6620301"/>
                  </a:moveTo>
                  <a:cubicBezTo>
                    <a:pt x="1035011" y="6620301"/>
                    <a:pt x="1031864" y="6617698"/>
                    <a:pt x="1031285" y="6614031"/>
                  </a:cubicBezTo>
                  <a:cubicBezTo>
                    <a:pt x="948743" y="6084830"/>
                    <a:pt x="743315" y="5526788"/>
                    <a:pt x="544641" y="4987088"/>
                  </a:cubicBezTo>
                  <a:cubicBezTo>
                    <a:pt x="260971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84" y="1204646"/>
                  </a:cubicBezTo>
                  <a:cubicBezTo>
                    <a:pt x="775775" y="833122"/>
                    <a:pt x="1001166" y="448941"/>
                    <a:pt x="1092515" y="5879"/>
                  </a:cubicBezTo>
                  <a:cubicBezTo>
                    <a:pt x="1093349" y="1894"/>
                    <a:pt x="1097105" y="-619"/>
                    <a:pt x="1101263" y="133"/>
                  </a:cubicBezTo>
                  <a:cubicBezTo>
                    <a:pt x="1105250" y="970"/>
                    <a:pt x="1107823" y="4869"/>
                    <a:pt x="1107012" y="8884"/>
                  </a:cubicBezTo>
                  <a:cubicBezTo>
                    <a:pt x="1015173" y="454318"/>
                    <a:pt x="789119" y="839558"/>
                    <a:pt x="570548" y="1212128"/>
                  </a:cubicBezTo>
                  <a:cubicBezTo>
                    <a:pt x="299151" y="1674686"/>
                    <a:pt x="42802" y="2111598"/>
                    <a:pt x="17675" y="2656385"/>
                  </a:cubicBezTo>
                  <a:cubicBezTo>
                    <a:pt x="-17441" y="3417371"/>
                    <a:pt x="275356" y="4212782"/>
                    <a:pt x="558535" y="4982001"/>
                  </a:cubicBezTo>
                  <a:cubicBezTo>
                    <a:pt x="757439" y="5522370"/>
                    <a:pt x="963128" y="6081103"/>
                    <a:pt x="1045900" y="6611783"/>
                  </a:cubicBezTo>
                  <a:cubicBezTo>
                    <a:pt x="1046533" y="6615805"/>
                    <a:pt x="1043765" y="6619532"/>
                    <a:pt x="1039719" y="6620182"/>
                  </a:cubicBezTo>
                  <a:cubicBezTo>
                    <a:pt x="1039347" y="6620241"/>
                    <a:pt x="1038968" y="6620301"/>
                    <a:pt x="1038595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AAA21670-0774-4B2A-95D5-38CBAE5D707C}"/>
                </a:ext>
              </a:extLst>
            </p:cNvPr>
            <p:cNvSpPr/>
            <p:nvPr/>
          </p:nvSpPr>
          <p:spPr>
            <a:xfrm>
              <a:off x="11237357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02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67 w 1328759"/>
                <a:gd name="connsiteY10" fmla="*/ 4779858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36"/>
                    <a:pt x="665452" y="4785802"/>
                  </a:cubicBezTo>
                  <a:cubicBezTo>
                    <a:pt x="315524" y="3988718"/>
                    <a:pt x="-46269" y="3164508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33" y="-771"/>
                    <a:pt x="1323301" y="239"/>
                  </a:cubicBezTo>
                  <a:cubicBezTo>
                    <a:pt x="1327228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882"/>
                    <a:pt x="329797" y="3984412"/>
                    <a:pt x="678967" y="4779858"/>
                  </a:cubicBezTo>
                  <a:cubicBezTo>
                    <a:pt x="925060" y="5340467"/>
                    <a:pt x="1157526" y="5869975"/>
                    <a:pt x="1255115" y="6375280"/>
                  </a:cubicBezTo>
                  <a:cubicBezTo>
                    <a:pt x="1255895" y="6379303"/>
                    <a:pt x="1253264" y="6383206"/>
                    <a:pt x="1249283" y="6383916"/>
                  </a:cubicBezTo>
                  <a:cubicBezTo>
                    <a:pt x="1248792" y="6384034"/>
                    <a:pt x="1248330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01DCC30B-2DDE-411F-8EA0-882EDD6222F2}"/>
                </a:ext>
              </a:extLst>
            </p:cNvPr>
            <p:cNvSpPr/>
            <p:nvPr/>
          </p:nvSpPr>
          <p:spPr>
            <a:xfrm>
              <a:off x="10794316" y="460679"/>
              <a:ext cx="1484119" cy="6165086"/>
            </a:xfrm>
            <a:custGeom>
              <a:avLst/>
              <a:gdLst>
                <a:gd name="connsiteX0" fmla="*/ 1391785 w 1484119"/>
                <a:gd name="connsiteY0" fmla="*/ 6165087 h 6165086"/>
                <a:gd name="connsiteX1" fmla="*/ 1384593 w 1484119"/>
                <a:gd name="connsiteY1" fmla="*/ 6159409 h 6165086"/>
                <a:gd name="connsiteX2" fmla="*/ 759755 w 1484119"/>
                <a:gd name="connsiteY2" fmla="*/ 4640897 h 6165086"/>
                <a:gd name="connsiteX3" fmla="*/ 9019 w 1484119"/>
                <a:gd name="connsiteY3" fmla="*/ 2205992 h 6165086"/>
                <a:gd name="connsiteX4" fmla="*/ 743666 w 1484119"/>
                <a:gd name="connsiteY4" fmla="*/ 989604 h 6165086"/>
                <a:gd name="connsiteX5" fmla="*/ 1469796 w 1484119"/>
                <a:gd name="connsiteY5" fmla="*/ 4847 h 6165086"/>
                <a:gd name="connsiteX6" fmla="*/ 1479296 w 1484119"/>
                <a:gd name="connsiteY6" fmla="*/ 486 h 6165086"/>
                <a:gd name="connsiteX7" fmla="*/ 1483655 w 1484119"/>
                <a:gd name="connsiteY7" fmla="*/ 9988 h 6165086"/>
                <a:gd name="connsiteX8" fmla="*/ 754065 w 1484119"/>
                <a:gd name="connsiteY8" fmla="*/ 1000121 h 6165086"/>
                <a:gd name="connsiteX9" fmla="*/ 23747 w 1484119"/>
                <a:gd name="connsiteY9" fmla="*/ 2207494 h 6165086"/>
                <a:gd name="connsiteX10" fmla="*/ 773040 w 1484119"/>
                <a:gd name="connsiteY10" fmla="*/ 4634426 h 6165086"/>
                <a:gd name="connsiteX11" fmla="*/ 1398978 w 1484119"/>
                <a:gd name="connsiteY11" fmla="*/ 6155978 h 6165086"/>
                <a:gd name="connsiteX12" fmla="*/ 1393518 w 1484119"/>
                <a:gd name="connsiteY12" fmla="*/ 6164909 h 6165086"/>
                <a:gd name="connsiteX13" fmla="*/ 1391785 w 1484119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119" h="6165086">
                  <a:moveTo>
                    <a:pt x="1391785" y="6165087"/>
                  </a:moveTo>
                  <a:cubicBezTo>
                    <a:pt x="1388438" y="6165087"/>
                    <a:pt x="1385433" y="6162839"/>
                    <a:pt x="1384593" y="6159409"/>
                  </a:cubicBezTo>
                  <a:cubicBezTo>
                    <a:pt x="1272335" y="5695567"/>
                    <a:pt x="1023350" y="5183253"/>
                    <a:pt x="759755" y="4640897"/>
                  </a:cubicBezTo>
                  <a:cubicBezTo>
                    <a:pt x="353192" y="3804384"/>
                    <a:pt x="-67200" y="2939397"/>
                    <a:pt x="9019" y="2205992"/>
                  </a:cubicBezTo>
                  <a:cubicBezTo>
                    <a:pt x="65541" y="1662158"/>
                    <a:pt x="394927" y="1335487"/>
                    <a:pt x="743666" y="989604"/>
                  </a:cubicBezTo>
                  <a:cubicBezTo>
                    <a:pt x="1024450" y="711104"/>
                    <a:pt x="1314792" y="423134"/>
                    <a:pt x="1469796" y="4847"/>
                  </a:cubicBezTo>
                  <a:cubicBezTo>
                    <a:pt x="1471210" y="1006"/>
                    <a:pt x="1475540" y="-987"/>
                    <a:pt x="1479296" y="486"/>
                  </a:cubicBezTo>
                  <a:cubicBezTo>
                    <a:pt x="1483134" y="1902"/>
                    <a:pt x="1485074" y="6147"/>
                    <a:pt x="1483655" y="9988"/>
                  </a:cubicBezTo>
                  <a:cubicBezTo>
                    <a:pt x="1327526" y="431332"/>
                    <a:pt x="1036001" y="720491"/>
                    <a:pt x="754065" y="1000121"/>
                  </a:cubicBezTo>
                  <a:cubicBezTo>
                    <a:pt x="407259" y="1344063"/>
                    <a:pt x="79719" y="1668948"/>
                    <a:pt x="23747" y="2207494"/>
                  </a:cubicBezTo>
                  <a:cubicBezTo>
                    <a:pt x="-52034" y="2936741"/>
                    <a:pt x="367405" y="3799794"/>
                    <a:pt x="773040" y="4634426"/>
                  </a:cubicBezTo>
                  <a:cubicBezTo>
                    <a:pt x="1037013" y="5177533"/>
                    <a:pt x="1286312" y="5690539"/>
                    <a:pt x="1398978" y="6155978"/>
                  </a:cubicBezTo>
                  <a:cubicBezTo>
                    <a:pt x="1399930" y="6159941"/>
                    <a:pt x="1397505" y="6163963"/>
                    <a:pt x="1393518" y="6164909"/>
                  </a:cubicBezTo>
                  <a:cubicBezTo>
                    <a:pt x="1392939" y="6165028"/>
                    <a:pt x="1392365" y="6165087"/>
                    <a:pt x="1391785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399443EE-C67E-484E-A258-BB5C0F22D308}"/>
                </a:ext>
              </a:extLst>
            </p:cNvPr>
            <p:cNvSpPr/>
            <p:nvPr/>
          </p:nvSpPr>
          <p:spPr>
            <a:xfrm>
              <a:off x="10332460" y="504759"/>
              <a:ext cx="1656793" cy="5974732"/>
            </a:xfrm>
            <a:custGeom>
              <a:avLst/>
              <a:gdLst>
                <a:gd name="connsiteX0" fmla="*/ 1554522 w 1656793"/>
                <a:gd name="connsiteY0" fmla="*/ 5974733 h 5974732"/>
                <a:gd name="connsiteX1" fmla="*/ 1547389 w 1656793"/>
                <a:gd name="connsiteY1" fmla="*/ 5969291 h 5974732"/>
                <a:gd name="connsiteX2" fmla="*/ 859356 w 1656793"/>
                <a:gd name="connsiteY2" fmla="*/ 4468961 h 5974732"/>
                <a:gd name="connsiteX3" fmla="*/ 11434 w 1656793"/>
                <a:gd name="connsiteY3" fmla="*/ 2008493 h 5974732"/>
                <a:gd name="connsiteX4" fmla="*/ 821318 w 1656793"/>
                <a:gd name="connsiteY4" fmla="*/ 904747 h 5974732"/>
                <a:gd name="connsiteX5" fmla="*/ 1642606 w 1656793"/>
                <a:gd name="connsiteY5" fmla="*/ 4436 h 5974732"/>
                <a:gd name="connsiteX6" fmla="*/ 1652371 w 1656793"/>
                <a:gd name="connsiteY6" fmla="*/ 623 h 5974732"/>
                <a:gd name="connsiteX7" fmla="*/ 1656180 w 1656793"/>
                <a:gd name="connsiteY7" fmla="*/ 10385 h 5974732"/>
                <a:gd name="connsiteX8" fmla="*/ 830243 w 1656793"/>
                <a:gd name="connsiteY8" fmla="*/ 916530 h 5974732"/>
                <a:gd name="connsiteX9" fmla="*/ 26108 w 1656793"/>
                <a:gd name="connsiteY9" fmla="*/ 2010397 h 5974732"/>
                <a:gd name="connsiteX10" fmla="*/ 872381 w 1656793"/>
                <a:gd name="connsiteY10" fmla="*/ 4461941 h 5974732"/>
                <a:gd name="connsiteX11" fmla="*/ 1561655 w 1656793"/>
                <a:gd name="connsiteY11" fmla="*/ 5965446 h 5974732"/>
                <a:gd name="connsiteX12" fmla="*/ 1556456 w 1656793"/>
                <a:gd name="connsiteY12" fmla="*/ 5974496 h 5974732"/>
                <a:gd name="connsiteX13" fmla="*/ 1554522 w 1656793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93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9" y="5969291"/>
                  </a:cubicBezTo>
                  <a:cubicBezTo>
                    <a:pt x="1427158" y="5524909"/>
                    <a:pt x="1151372" y="5011980"/>
                    <a:pt x="859356" y="4468961"/>
                  </a:cubicBezTo>
                  <a:cubicBezTo>
                    <a:pt x="397342" y="3609748"/>
                    <a:pt x="-80406" y="2721249"/>
                    <a:pt x="11434" y="2008493"/>
                  </a:cubicBezTo>
                  <a:cubicBezTo>
                    <a:pt x="81584" y="1463943"/>
                    <a:pt x="440893" y="1192315"/>
                    <a:pt x="821318" y="904747"/>
                  </a:cubicBezTo>
                  <a:cubicBezTo>
                    <a:pt x="1135426" y="667284"/>
                    <a:pt x="1460221" y="421765"/>
                    <a:pt x="1642606" y="4436"/>
                  </a:cubicBezTo>
                  <a:cubicBezTo>
                    <a:pt x="1644226" y="710"/>
                    <a:pt x="1648444" y="-1023"/>
                    <a:pt x="1652371" y="623"/>
                  </a:cubicBezTo>
                  <a:cubicBezTo>
                    <a:pt x="1656097" y="2270"/>
                    <a:pt x="1657801" y="6631"/>
                    <a:pt x="1656180" y="10385"/>
                  </a:cubicBezTo>
                  <a:cubicBezTo>
                    <a:pt x="1472240" y="431211"/>
                    <a:pt x="1145854" y="677943"/>
                    <a:pt x="830243" y="916530"/>
                  </a:cubicBezTo>
                  <a:cubicBezTo>
                    <a:pt x="452362" y="1202163"/>
                    <a:pt x="95478" y="1471969"/>
                    <a:pt x="26108" y="2010397"/>
                  </a:cubicBezTo>
                  <a:cubicBezTo>
                    <a:pt x="-65128" y="2718446"/>
                    <a:pt x="411467" y="3604779"/>
                    <a:pt x="872381" y="4461941"/>
                  </a:cubicBezTo>
                  <a:cubicBezTo>
                    <a:pt x="1164799" y="5005745"/>
                    <a:pt x="1440987" y="5519408"/>
                    <a:pt x="1561655" y="5965446"/>
                  </a:cubicBezTo>
                  <a:cubicBezTo>
                    <a:pt x="1562726" y="5969409"/>
                    <a:pt x="1560384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CE4575F5-0AFC-4626-9D46-E4E921B55DFD}"/>
                </a:ext>
              </a:extLst>
            </p:cNvPr>
            <p:cNvSpPr/>
            <p:nvPr/>
          </p:nvSpPr>
          <p:spPr>
            <a:xfrm>
              <a:off x="9902836" y="539473"/>
              <a:ext cx="1795117" cy="5824678"/>
            </a:xfrm>
            <a:custGeom>
              <a:avLst/>
              <a:gdLst>
                <a:gd name="connsiteX0" fmla="*/ 1685050 w 1795117"/>
                <a:gd name="connsiteY0" fmla="*/ 5824679 h 5824678"/>
                <a:gd name="connsiteX1" fmla="*/ 1677946 w 1795117"/>
                <a:gd name="connsiteY1" fmla="*/ 5819296 h 5824678"/>
                <a:gd name="connsiteX2" fmla="*/ 938330 w 1795117"/>
                <a:gd name="connsiteY2" fmla="*/ 4325189 h 5824678"/>
                <a:gd name="connsiteX3" fmla="*/ 13243 w 1795117"/>
                <a:gd name="connsiteY3" fmla="*/ 1851382 h 5824678"/>
                <a:gd name="connsiteX4" fmla="*/ 599156 w 1795117"/>
                <a:gd name="connsiteY4" fmla="*/ 1023245 h 5824678"/>
                <a:gd name="connsiteX5" fmla="*/ 643747 w 1795117"/>
                <a:gd name="connsiteY5" fmla="*/ 996184 h 5824678"/>
                <a:gd name="connsiteX6" fmla="*/ 1093051 w 1795117"/>
                <a:gd name="connsiteY6" fmla="*/ 765020 h 5824678"/>
                <a:gd name="connsiteX7" fmla="*/ 1781083 w 1795117"/>
                <a:gd name="connsiteY7" fmla="*/ 4205 h 5824678"/>
                <a:gd name="connsiteX8" fmla="*/ 1790961 w 1795117"/>
                <a:gd name="connsiteY8" fmla="*/ 797 h 5824678"/>
                <a:gd name="connsiteX9" fmla="*/ 1794368 w 1795117"/>
                <a:gd name="connsiteY9" fmla="*/ 10674 h 5824678"/>
                <a:gd name="connsiteX10" fmla="*/ 1099084 w 1795117"/>
                <a:gd name="connsiteY10" fmla="*/ 778506 h 5824678"/>
                <a:gd name="connsiteX11" fmla="*/ 651425 w 1795117"/>
                <a:gd name="connsiteY11" fmla="*/ 1008830 h 5824678"/>
                <a:gd name="connsiteX12" fmla="*/ 606833 w 1795117"/>
                <a:gd name="connsiteY12" fmla="*/ 1035897 h 5824678"/>
                <a:gd name="connsiteX13" fmla="*/ 27859 w 1795117"/>
                <a:gd name="connsiteY13" fmla="*/ 1853577 h 5824678"/>
                <a:gd name="connsiteX14" fmla="*/ 951154 w 1795117"/>
                <a:gd name="connsiteY14" fmla="*/ 4317796 h 5824678"/>
                <a:gd name="connsiteX15" fmla="*/ 1692159 w 1795117"/>
                <a:gd name="connsiteY15" fmla="*/ 5815215 h 5824678"/>
                <a:gd name="connsiteX16" fmla="*/ 1687102 w 1795117"/>
                <a:gd name="connsiteY16" fmla="*/ 5824383 h 5824678"/>
                <a:gd name="connsiteX17" fmla="*/ 1685050 w 1795117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17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76"/>
                    <a:pt x="1254207" y="4871330"/>
                    <a:pt x="938330" y="4325189"/>
                  </a:cubicBezTo>
                  <a:cubicBezTo>
                    <a:pt x="432594" y="3450697"/>
                    <a:pt x="-90385" y="2546406"/>
                    <a:pt x="13243" y="1851382"/>
                  </a:cubicBezTo>
                  <a:cubicBezTo>
                    <a:pt x="90757" y="1331491"/>
                    <a:pt x="178326" y="1278411"/>
                    <a:pt x="599156" y="1023245"/>
                  </a:cubicBezTo>
                  <a:lnTo>
                    <a:pt x="643747" y="996184"/>
                  </a:lnTo>
                  <a:cubicBezTo>
                    <a:pt x="834679" y="880171"/>
                    <a:pt x="977930" y="816314"/>
                    <a:pt x="1093051" y="765020"/>
                  </a:cubicBezTo>
                  <a:cubicBezTo>
                    <a:pt x="1379637" y="637248"/>
                    <a:pt x="1498277" y="584399"/>
                    <a:pt x="1781083" y="4205"/>
                  </a:cubicBezTo>
                  <a:cubicBezTo>
                    <a:pt x="1782846" y="480"/>
                    <a:pt x="1787235" y="-1080"/>
                    <a:pt x="1790961" y="797"/>
                  </a:cubicBezTo>
                  <a:cubicBezTo>
                    <a:pt x="1794628" y="2588"/>
                    <a:pt x="1796160" y="7007"/>
                    <a:pt x="1794368" y="10674"/>
                  </a:cubicBezTo>
                  <a:cubicBezTo>
                    <a:pt x="1509195" y="595690"/>
                    <a:pt x="1380672" y="652987"/>
                    <a:pt x="1099084" y="778506"/>
                  </a:cubicBezTo>
                  <a:cubicBezTo>
                    <a:pt x="984342" y="829658"/>
                    <a:pt x="841552" y="893308"/>
                    <a:pt x="651425" y="1008830"/>
                  </a:cubicBezTo>
                  <a:lnTo>
                    <a:pt x="606833" y="1035897"/>
                  </a:lnTo>
                  <a:cubicBezTo>
                    <a:pt x="190919" y="1288058"/>
                    <a:pt x="104361" y="1340535"/>
                    <a:pt x="27859" y="1853577"/>
                  </a:cubicBezTo>
                  <a:cubicBezTo>
                    <a:pt x="-75018" y="2543484"/>
                    <a:pt x="446659" y="3445474"/>
                    <a:pt x="951154" y="4317796"/>
                  </a:cubicBezTo>
                  <a:cubicBezTo>
                    <a:pt x="1267462" y="4864717"/>
                    <a:pt x="1566238" y="5381314"/>
                    <a:pt x="1692159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8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769920E5-E0AD-47D8-997B-1FA6A2F14B64}"/>
                </a:ext>
              </a:extLst>
            </p:cNvPr>
            <p:cNvSpPr/>
            <p:nvPr/>
          </p:nvSpPr>
          <p:spPr>
            <a:xfrm>
              <a:off x="9514586" y="562340"/>
              <a:ext cx="1889382" cy="5726101"/>
            </a:xfrm>
            <a:custGeom>
              <a:avLst/>
              <a:gdLst>
                <a:gd name="connsiteX0" fmla="*/ 1774180 w 1889382"/>
                <a:gd name="connsiteY0" fmla="*/ 5726102 h 5726101"/>
                <a:gd name="connsiteX1" fmla="*/ 1767106 w 1889382"/>
                <a:gd name="connsiteY1" fmla="*/ 5720779 h 5726101"/>
                <a:gd name="connsiteX2" fmla="*/ 987719 w 1889382"/>
                <a:gd name="connsiteY2" fmla="*/ 4217728 h 5726101"/>
                <a:gd name="connsiteX3" fmla="*/ 14313 w 1889382"/>
                <a:gd name="connsiteY3" fmla="*/ 1745974 h 5726101"/>
                <a:gd name="connsiteX4" fmla="*/ 603284 w 1889382"/>
                <a:gd name="connsiteY4" fmla="*/ 966906 h 5726101"/>
                <a:gd name="connsiteX5" fmla="*/ 678893 w 1889382"/>
                <a:gd name="connsiteY5" fmla="*/ 928057 h 5726101"/>
                <a:gd name="connsiteX6" fmla="*/ 1166324 w 1889382"/>
                <a:gd name="connsiteY6" fmla="*/ 726237 h 5726101"/>
                <a:gd name="connsiteX7" fmla="*/ 1875407 w 1889382"/>
                <a:gd name="connsiteY7" fmla="*/ 4039 h 5726101"/>
                <a:gd name="connsiteX8" fmla="*/ 1885344 w 1889382"/>
                <a:gd name="connsiteY8" fmla="*/ 804 h 5726101"/>
                <a:gd name="connsiteX9" fmla="*/ 1888579 w 1889382"/>
                <a:gd name="connsiteY9" fmla="*/ 10740 h 5726101"/>
                <a:gd name="connsiteX10" fmla="*/ 1171056 w 1889382"/>
                <a:gd name="connsiteY10" fmla="*/ 740249 h 5726101"/>
                <a:gd name="connsiteX11" fmla="*/ 685654 w 1889382"/>
                <a:gd name="connsiteY11" fmla="*/ 941171 h 5726101"/>
                <a:gd name="connsiteX12" fmla="*/ 610045 w 1889382"/>
                <a:gd name="connsiteY12" fmla="*/ 980073 h 5726101"/>
                <a:gd name="connsiteX13" fmla="*/ 28929 w 1889382"/>
                <a:gd name="connsiteY13" fmla="*/ 1748340 h 5726101"/>
                <a:gd name="connsiteX14" fmla="*/ 1000341 w 1889382"/>
                <a:gd name="connsiteY14" fmla="*/ 4210075 h 5726101"/>
                <a:gd name="connsiteX15" fmla="*/ 1781255 w 1889382"/>
                <a:gd name="connsiteY15" fmla="*/ 5716579 h 5726101"/>
                <a:gd name="connsiteX16" fmla="*/ 1776292 w 1889382"/>
                <a:gd name="connsiteY16" fmla="*/ 5725747 h 5726101"/>
                <a:gd name="connsiteX17" fmla="*/ 1774180 w 1889382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382" h="5726101">
                  <a:moveTo>
                    <a:pt x="1774180" y="5726102"/>
                  </a:moveTo>
                  <a:cubicBezTo>
                    <a:pt x="1771004" y="5726102"/>
                    <a:pt x="1768058" y="5723973"/>
                    <a:pt x="1767106" y="5720779"/>
                  </a:cubicBezTo>
                  <a:cubicBezTo>
                    <a:pt x="1638642" y="5290693"/>
                    <a:pt x="1322452" y="4769501"/>
                    <a:pt x="987719" y="4217728"/>
                  </a:cubicBezTo>
                  <a:cubicBezTo>
                    <a:pt x="454750" y="3339196"/>
                    <a:pt x="-96389" y="2430771"/>
                    <a:pt x="14313" y="1745974"/>
                  </a:cubicBezTo>
                  <a:cubicBezTo>
                    <a:pt x="98387" y="1225852"/>
                    <a:pt x="185347" y="1181260"/>
                    <a:pt x="603284" y="966906"/>
                  </a:cubicBezTo>
                  <a:cubicBezTo>
                    <a:pt x="627369" y="954574"/>
                    <a:pt x="652525" y="941662"/>
                    <a:pt x="678893" y="928057"/>
                  </a:cubicBezTo>
                  <a:cubicBezTo>
                    <a:pt x="889036" y="819526"/>
                    <a:pt x="1042798" y="767801"/>
                    <a:pt x="1166324" y="726237"/>
                  </a:cubicBezTo>
                  <a:cubicBezTo>
                    <a:pt x="1457127" y="628388"/>
                    <a:pt x="1577470" y="587901"/>
                    <a:pt x="1875407" y="4039"/>
                  </a:cubicBezTo>
                  <a:cubicBezTo>
                    <a:pt x="1877259" y="400"/>
                    <a:pt x="1881736" y="-1044"/>
                    <a:pt x="1885344" y="804"/>
                  </a:cubicBezTo>
                  <a:cubicBezTo>
                    <a:pt x="1888982" y="2653"/>
                    <a:pt x="1890425" y="7100"/>
                    <a:pt x="1888579" y="10740"/>
                  </a:cubicBezTo>
                  <a:cubicBezTo>
                    <a:pt x="1587928" y="599973"/>
                    <a:pt x="1457269" y="643926"/>
                    <a:pt x="1171056" y="740249"/>
                  </a:cubicBezTo>
                  <a:cubicBezTo>
                    <a:pt x="1047968" y="781659"/>
                    <a:pt x="894809" y="833183"/>
                    <a:pt x="685654" y="941171"/>
                  </a:cubicBezTo>
                  <a:cubicBezTo>
                    <a:pt x="659315" y="954804"/>
                    <a:pt x="634130" y="967716"/>
                    <a:pt x="610045" y="980073"/>
                  </a:cubicBezTo>
                  <a:cubicBezTo>
                    <a:pt x="197620" y="1191599"/>
                    <a:pt x="111784" y="1235618"/>
                    <a:pt x="28929" y="1748340"/>
                  </a:cubicBezTo>
                  <a:cubicBezTo>
                    <a:pt x="-80910" y="2427766"/>
                    <a:pt x="468757" y="3333826"/>
                    <a:pt x="1000341" y="4210075"/>
                  </a:cubicBezTo>
                  <a:cubicBezTo>
                    <a:pt x="1335624" y="4762686"/>
                    <a:pt x="1652275" y="5284624"/>
                    <a:pt x="1781255" y="5716579"/>
                  </a:cubicBezTo>
                  <a:cubicBezTo>
                    <a:pt x="1782443" y="5720483"/>
                    <a:pt x="1780219" y="5724623"/>
                    <a:pt x="1776292" y="5725747"/>
                  </a:cubicBezTo>
                  <a:cubicBezTo>
                    <a:pt x="1775594" y="5725984"/>
                    <a:pt x="1774872" y="5726102"/>
                    <a:pt x="1774180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4C64AB1D-5EC7-4BB7-A20D-BE143C245EC7}"/>
                </a:ext>
              </a:extLst>
            </p:cNvPr>
            <p:cNvSpPr/>
            <p:nvPr/>
          </p:nvSpPr>
          <p:spPr>
            <a:xfrm>
              <a:off x="9176809" y="570574"/>
              <a:ext cx="1929886" cy="5690659"/>
            </a:xfrm>
            <a:custGeom>
              <a:avLst/>
              <a:gdLst>
                <a:gd name="connsiteX0" fmla="*/ 1812837 w 1929886"/>
                <a:gd name="connsiteY0" fmla="*/ 5690660 h 5690659"/>
                <a:gd name="connsiteX1" fmla="*/ 1805734 w 1929886"/>
                <a:gd name="connsiteY1" fmla="*/ 5685336 h 5690659"/>
                <a:gd name="connsiteX2" fmla="*/ 999688 w 1929886"/>
                <a:gd name="connsiteY2" fmla="*/ 4155545 h 5690659"/>
                <a:gd name="connsiteX3" fmla="*/ 14583 w 1929886"/>
                <a:gd name="connsiteY3" fmla="*/ 1703978 h 5690659"/>
                <a:gd name="connsiteX4" fmla="*/ 606677 w 1929886"/>
                <a:gd name="connsiteY4" fmla="*/ 940650 h 5690659"/>
                <a:gd name="connsiteX5" fmla="*/ 694618 w 1929886"/>
                <a:gd name="connsiteY5" fmla="*/ 899435 h 5690659"/>
                <a:gd name="connsiteX6" fmla="*/ 1210091 w 1929886"/>
                <a:gd name="connsiteY6" fmla="*/ 715057 h 5690659"/>
                <a:gd name="connsiteX7" fmla="*/ 1915886 w 1929886"/>
                <a:gd name="connsiteY7" fmla="*/ 4065 h 5690659"/>
                <a:gd name="connsiteX8" fmla="*/ 1925793 w 1929886"/>
                <a:gd name="connsiteY8" fmla="*/ 744 h 5690659"/>
                <a:gd name="connsiteX9" fmla="*/ 1929112 w 1929886"/>
                <a:gd name="connsiteY9" fmla="*/ 10650 h 5690659"/>
                <a:gd name="connsiteX10" fmla="*/ 1213930 w 1929886"/>
                <a:gd name="connsiteY10" fmla="*/ 729324 h 5690659"/>
                <a:gd name="connsiteX11" fmla="*/ 700918 w 1929886"/>
                <a:gd name="connsiteY11" fmla="*/ 912838 h 5690659"/>
                <a:gd name="connsiteX12" fmla="*/ 612946 w 1929886"/>
                <a:gd name="connsiteY12" fmla="*/ 954053 h 5690659"/>
                <a:gd name="connsiteX13" fmla="*/ 29198 w 1929886"/>
                <a:gd name="connsiteY13" fmla="*/ 1706344 h 5690659"/>
                <a:gd name="connsiteX14" fmla="*/ 1012251 w 1929886"/>
                <a:gd name="connsiteY14" fmla="*/ 4147749 h 5690659"/>
                <a:gd name="connsiteX15" fmla="*/ 1819941 w 1929886"/>
                <a:gd name="connsiteY15" fmla="*/ 5681196 h 5690659"/>
                <a:gd name="connsiteX16" fmla="*/ 1814914 w 1929886"/>
                <a:gd name="connsiteY16" fmla="*/ 5690364 h 5690659"/>
                <a:gd name="connsiteX17" fmla="*/ 1812837 w 1929886"/>
                <a:gd name="connsiteY17" fmla="*/ 5690660 h 56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9886" h="5690659">
                  <a:moveTo>
                    <a:pt x="1812837" y="5690660"/>
                  </a:moveTo>
                  <a:cubicBezTo>
                    <a:pt x="1809632" y="5690660"/>
                    <a:pt x="1806686" y="5688590"/>
                    <a:pt x="1805734" y="5685336"/>
                  </a:cubicBezTo>
                  <a:cubicBezTo>
                    <a:pt x="1676376" y="5244450"/>
                    <a:pt x="1347706" y="4715521"/>
                    <a:pt x="999688" y="4155545"/>
                  </a:cubicBezTo>
                  <a:cubicBezTo>
                    <a:pt x="460107" y="3287234"/>
                    <a:pt x="-97876" y="2389384"/>
                    <a:pt x="14583" y="1703978"/>
                  </a:cubicBezTo>
                  <a:cubicBezTo>
                    <a:pt x="101058" y="1176812"/>
                    <a:pt x="188160" y="1136117"/>
                    <a:pt x="606677" y="940650"/>
                  </a:cubicBezTo>
                  <a:cubicBezTo>
                    <a:pt x="634488" y="927684"/>
                    <a:pt x="663743" y="913991"/>
                    <a:pt x="694618" y="899435"/>
                  </a:cubicBezTo>
                  <a:cubicBezTo>
                    <a:pt x="919779" y="793269"/>
                    <a:pt x="1080757" y="749890"/>
                    <a:pt x="1210091" y="715057"/>
                  </a:cubicBezTo>
                  <a:cubicBezTo>
                    <a:pt x="1498410" y="637372"/>
                    <a:pt x="1617742" y="605225"/>
                    <a:pt x="1915886" y="4065"/>
                  </a:cubicBezTo>
                  <a:cubicBezTo>
                    <a:pt x="1917702" y="455"/>
                    <a:pt x="1922150" y="-1018"/>
                    <a:pt x="1925793" y="744"/>
                  </a:cubicBezTo>
                  <a:cubicBezTo>
                    <a:pt x="1929431" y="2534"/>
                    <a:pt x="1930933" y="6982"/>
                    <a:pt x="1929112" y="10650"/>
                  </a:cubicBezTo>
                  <a:cubicBezTo>
                    <a:pt x="1628028" y="617758"/>
                    <a:pt x="1506815" y="650426"/>
                    <a:pt x="1213930" y="729324"/>
                  </a:cubicBezTo>
                  <a:cubicBezTo>
                    <a:pt x="1085176" y="764015"/>
                    <a:pt x="924889" y="807187"/>
                    <a:pt x="700918" y="912838"/>
                  </a:cubicBezTo>
                  <a:cubicBezTo>
                    <a:pt x="670042" y="927394"/>
                    <a:pt x="640758" y="941052"/>
                    <a:pt x="612946" y="954053"/>
                  </a:cubicBezTo>
                  <a:cubicBezTo>
                    <a:pt x="190526" y="1151336"/>
                    <a:pt x="114396" y="1186890"/>
                    <a:pt x="29198" y="1706344"/>
                  </a:cubicBezTo>
                  <a:cubicBezTo>
                    <a:pt x="-82367" y="2386291"/>
                    <a:pt x="474113" y="3281751"/>
                    <a:pt x="1012251" y="4147749"/>
                  </a:cubicBezTo>
                  <a:cubicBezTo>
                    <a:pt x="1360790" y="4708589"/>
                    <a:pt x="1690004" y="5238357"/>
                    <a:pt x="1819941" y="5681196"/>
                  </a:cubicBezTo>
                  <a:cubicBezTo>
                    <a:pt x="1821065" y="5685100"/>
                    <a:pt x="1818841" y="5689240"/>
                    <a:pt x="1814914" y="5690364"/>
                  </a:cubicBezTo>
                  <a:cubicBezTo>
                    <a:pt x="1814221" y="5690601"/>
                    <a:pt x="1813530" y="5690660"/>
                    <a:pt x="1812837" y="569066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2C9A5AC6-861D-413B-9E3C-82ECE6A90A23}"/>
                </a:ext>
              </a:extLst>
            </p:cNvPr>
            <p:cNvSpPr/>
            <p:nvPr/>
          </p:nvSpPr>
          <p:spPr>
            <a:xfrm>
              <a:off x="8916342" y="562340"/>
              <a:ext cx="1889414" cy="5726101"/>
            </a:xfrm>
            <a:custGeom>
              <a:avLst/>
              <a:gdLst>
                <a:gd name="connsiteX0" fmla="*/ 1774185 w 1889414"/>
                <a:gd name="connsiteY0" fmla="*/ 5726102 h 5726101"/>
                <a:gd name="connsiteX1" fmla="*/ 1767105 w 1889414"/>
                <a:gd name="connsiteY1" fmla="*/ 5720779 h 5726101"/>
                <a:gd name="connsiteX2" fmla="*/ 987724 w 1889414"/>
                <a:gd name="connsiteY2" fmla="*/ 4217728 h 5726101"/>
                <a:gd name="connsiteX3" fmla="*/ 14312 w 1889414"/>
                <a:gd name="connsiteY3" fmla="*/ 1745974 h 5726101"/>
                <a:gd name="connsiteX4" fmla="*/ 603259 w 1889414"/>
                <a:gd name="connsiteY4" fmla="*/ 966936 h 5726101"/>
                <a:gd name="connsiteX5" fmla="*/ 678898 w 1889414"/>
                <a:gd name="connsiteY5" fmla="*/ 928057 h 5726101"/>
                <a:gd name="connsiteX6" fmla="*/ 1166352 w 1889414"/>
                <a:gd name="connsiteY6" fmla="*/ 726237 h 5726101"/>
                <a:gd name="connsiteX7" fmla="*/ 1875441 w 1889414"/>
                <a:gd name="connsiteY7" fmla="*/ 4039 h 5726101"/>
                <a:gd name="connsiteX8" fmla="*/ 1885372 w 1889414"/>
                <a:gd name="connsiteY8" fmla="*/ 804 h 5726101"/>
                <a:gd name="connsiteX9" fmla="*/ 1888608 w 1889414"/>
                <a:gd name="connsiteY9" fmla="*/ 10740 h 5726101"/>
                <a:gd name="connsiteX10" fmla="*/ 1171060 w 1889414"/>
                <a:gd name="connsiteY10" fmla="*/ 740249 h 5726101"/>
                <a:gd name="connsiteX11" fmla="*/ 685653 w 1889414"/>
                <a:gd name="connsiteY11" fmla="*/ 941171 h 5726101"/>
                <a:gd name="connsiteX12" fmla="*/ 610014 w 1889414"/>
                <a:gd name="connsiteY12" fmla="*/ 980073 h 5726101"/>
                <a:gd name="connsiteX13" fmla="*/ 28928 w 1889414"/>
                <a:gd name="connsiteY13" fmla="*/ 1748340 h 5726101"/>
                <a:gd name="connsiteX14" fmla="*/ 1000346 w 1889414"/>
                <a:gd name="connsiteY14" fmla="*/ 4210075 h 5726101"/>
                <a:gd name="connsiteX15" fmla="*/ 1781259 w 1889414"/>
                <a:gd name="connsiteY15" fmla="*/ 5716579 h 5726101"/>
                <a:gd name="connsiteX16" fmla="*/ 1776291 w 1889414"/>
                <a:gd name="connsiteY16" fmla="*/ 5725747 h 5726101"/>
                <a:gd name="connsiteX17" fmla="*/ 1774185 w 1889414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414" h="5726101">
                  <a:moveTo>
                    <a:pt x="1774185" y="5726102"/>
                  </a:moveTo>
                  <a:cubicBezTo>
                    <a:pt x="1771003" y="5726102"/>
                    <a:pt x="1768057" y="5723973"/>
                    <a:pt x="1767105" y="5720779"/>
                  </a:cubicBezTo>
                  <a:cubicBezTo>
                    <a:pt x="1638646" y="5290693"/>
                    <a:pt x="1322457" y="4769501"/>
                    <a:pt x="987724" y="4217728"/>
                  </a:cubicBezTo>
                  <a:cubicBezTo>
                    <a:pt x="454749" y="3339196"/>
                    <a:pt x="-96384" y="2430771"/>
                    <a:pt x="14312" y="1745974"/>
                  </a:cubicBezTo>
                  <a:cubicBezTo>
                    <a:pt x="98386" y="1225882"/>
                    <a:pt x="185346" y="1181260"/>
                    <a:pt x="603259" y="966936"/>
                  </a:cubicBezTo>
                  <a:cubicBezTo>
                    <a:pt x="627344" y="954574"/>
                    <a:pt x="652529" y="941662"/>
                    <a:pt x="678898" y="928057"/>
                  </a:cubicBezTo>
                  <a:cubicBezTo>
                    <a:pt x="889035" y="819526"/>
                    <a:pt x="1042797" y="767801"/>
                    <a:pt x="1166352" y="726237"/>
                  </a:cubicBezTo>
                  <a:cubicBezTo>
                    <a:pt x="1457126" y="628388"/>
                    <a:pt x="1577505" y="587901"/>
                    <a:pt x="1875441" y="4039"/>
                  </a:cubicBezTo>
                  <a:cubicBezTo>
                    <a:pt x="1877316" y="400"/>
                    <a:pt x="1881735" y="-1044"/>
                    <a:pt x="1885372" y="804"/>
                  </a:cubicBezTo>
                  <a:cubicBezTo>
                    <a:pt x="1889016" y="2653"/>
                    <a:pt x="1890459" y="7100"/>
                    <a:pt x="1888608" y="10740"/>
                  </a:cubicBezTo>
                  <a:cubicBezTo>
                    <a:pt x="1587927" y="599973"/>
                    <a:pt x="1457297" y="643926"/>
                    <a:pt x="1171060" y="740249"/>
                  </a:cubicBezTo>
                  <a:cubicBezTo>
                    <a:pt x="1047996" y="781659"/>
                    <a:pt x="894813" y="833183"/>
                    <a:pt x="685653" y="941171"/>
                  </a:cubicBezTo>
                  <a:cubicBezTo>
                    <a:pt x="659284" y="954804"/>
                    <a:pt x="634105" y="967740"/>
                    <a:pt x="610014" y="980073"/>
                  </a:cubicBezTo>
                  <a:cubicBezTo>
                    <a:pt x="197625" y="1191599"/>
                    <a:pt x="111789" y="1235618"/>
                    <a:pt x="28928" y="1748340"/>
                  </a:cubicBezTo>
                  <a:cubicBezTo>
                    <a:pt x="-80905" y="2427766"/>
                    <a:pt x="468755" y="3333826"/>
                    <a:pt x="1000346" y="4210075"/>
                  </a:cubicBezTo>
                  <a:cubicBezTo>
                    <a:pt x="1335623" y="4762686"/>
                    <a:pt x="1652274" y="5284624"/>
                    <a:pt x="1781259" y="5716579"/>
                  </a:cubicBezTo>
                  <a:cubicBezTo>
                    <a:pt x="1782442" y="5720483"/>
                    <a:pt x="1780218" y="5724623"/>
                    <a:pt x="1776291" y="5725747"/>
                  </a:cubicBezTo>
                  <a:cubicBezTo>
                    <a:pt x="1775599" y="5725984"/>
                    <a:pt x="1774877" y="5726102"/>
                    <a:pt x="1774185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FF18BCC6-90E5-4976-AD4C-9BAA3A55CCC9}"/>
                </a:ext>
              </a:extLst>
            </p:cNvPr>
            <p:cNvSpPr/>
            <p:nvPr/>
          </p:nvSpPr>
          <p:spPr>
            <a:xfrm>
              <a:off x="8706351" y="539473"/>
              <a:ext cx="1795144" cy="5824678"/>
            </a:xfrm>
            <a:custGeom>
              <a:avLst/>
              <a:gdLst>
                <a:gd name="connsiteX0" fmla="*/ 1685050 w 1795144"/>
                <a:gd name="connsiteY0" fmla="*/ 5824679 h 5824678"/>
                <a:gd name="connsiteX1" fmla="*/ 1677946 w 1795144"/>
                <a:gd name="connsiteY1" fmla="*/ 5819296 h 5824678"/>
                <a:gd name="connsiteX2" fmla="*/ 938330 w 1795144"/>
                <a:gd name="connsiteY2" fmla="*/ 4325189 h 5824678"/>
                <a:gd name="connsiteX3" fmla="*/ 13243 w 1795144"/>
                <a:gd name="connsiteY3" fmla="*/ 1851382 h 5824678"/>
                <a:gd name="connsiteX4" fmla="*/ 599179 w 1795144"/>
                <a:gd name="connsiteY4" fmla="*/ 1023245 h 5824678"/>
                <a:gd name="connsiteX5" fmla="*/ 643742 w 1795144"/>
                <a:gd name="connsiteY5" fmla="*/ 996184 h 5824678"/>
                <a:gd name="connsiteX6" fmla="*/ 1093075 w 1795144"/>
                <a:gd name="connsiteY6" fmla="*/ 765020 h 5824678"/>
                <a:gd name="connsiteX7" fmla="*/ 1781113 w 1795144"/>
                <a:gd name="connsiteY7" fmla="*/ 4205 h 5824678"/>
                <a:gd name="connsiteX8" fmla="*/ 1790985 w 1795144"/>
                <a:gd name="connsiteY8" fmla="*/ 797 h 5824678"/>
                <a:gd name="connsiteX9" fmla="*/ 1794398 w 1795144"/>
                <a:gd name="connsiteY9" fmla="*/ 10674 h 5824678"/>
                <a:gd name="connsiteX10" fmla="*/ 1099084 w 1795144"/>
                <a:gd name="connsiteY10" fmla="*/ 778506 h 5824678"/>
                <a:gd name="connsiteX11" fmla="*/ 651425 w 1795144"/>
                <a:gd name="connsiteY11" fmla="*/ 1008830 h 5824678"/>
                <a:gd name="connsiteX12" fmla="*/ 606833 w 1795144"/>
                <a:gd name="connsiteY12" fmla="*/ 1035867 h 5824678"/>
                <a:gd name="connsiteX13" fmla="*/ 27859 w 1795144"/>
                <a:gd name="connsiteY13" fmla="*/ 1853577 h 5824678"/>
                <a:gd name="connsiteX14" fmla="*/ 951154 w 1795144"/>
                <a:gd name="connsiteY14" fmla="*/ 4317766 h 5824678"/>
                <a:gd name="connsiteX15" fmla="*/ 1692154 w 1795144"/>
                <a:gd name="connsiteY15" fmla="*/ 5815215 h 5824678"/>
                <a:gd name="connsiteX16" fmla="*/ 1687102 w 1795144"/>
                <a:gd name="connsiteY16" fmla="*/ 5824383 h 5824678"/>
                <a:gd name="connsiteX17" fmla="*/ 1685050 w 1795144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44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46"/>
                    <a:pt x="1254201" y="4871300"/>
                    <a:pt x="938330" y="4325189"/>
                  </a:cubicBezTo>
                  <a:cubicBezTo>
                    <a:pt x="432594" y="3450673"/>
                    <a:pt x="-90385" y="2546406"/>
                    <a:pt x="13243" y="1851382"/>
                  </a:cubicBezTo>
                  <a:cubicBezTo>
                    <a:pt x="90757" y="1331521"/>
                    <a:pt x="188346" y="1272343"/>
                    <a:pt x="599179" y="1023245"/>
                  </a:cubicBezTo>
                  <a:lnTo>
                    <a:pt x="643742" y="996184"/>
                  </a:lnTo>
                  <a:cubicBezTo>
                    <a:pt x="834679" y="880171"/>
                    <a:pt x="977954" y="816314"/>
                    <a:pt x="1093075" y="765020"/>
                  </a:cubicBezTo>
                  <a:cubicBezTo>
                    <a:pt x="1379661" y="637248"/>
                    <a:pt x="1498306" y="584369"/>
                    <a:pt x="1781113" y="4205"/>
                  </a:cubicBezTo>
                  <a:cubicBezTo>
                    <a:pt x="1782870" y="480"/>
                    <a:pt x="1787288" y="-1080"/>
                    <a:pt x="1790985" y="797"/>
                  </a:cubicBezTo>
                  <a:cubicBezTo>
                    <a:pt x="1794658" y="2588"/>
                    <a:pt x="1796184" y="7007"/>
                    <a:pt x="1794398" y="10674"/>
                  </a:cubicBezTo>
                  <a:cubicBezTo>
                    <a:pt x="1509225" y="595690"/>
                    <a:pt x="1380702" y="652987"/>
                    <a:pt x="1099084" y="778506"/>
                  </a:cubicBezTo>
                  <a:cubicBezTo>
                    <a:pt x="984366" y="829658"/>
                    <a:pt x="841552" y="893308"/>
                    <a:pt x="651425" y="1008830"/>
                  </a:cubicBezTo>
                  <a:lnTo>
                    <a:pt x="606833" y="1035867"/>
                  </a:lnTo>
                  <a:cubicBezTo>
                    <a:pt x="190919" y="1288082"/>
                    <a:pt x="104361" y="1340558"/>
                    <a:pt x="27859" y="1853577"/>
                  </a:cubicBezTo>
                  <a:cubicBezTo>
                    <a:pt x="-74989" y="2543484"/>
                    <a:pt x="446659" y="3445474"/>
                    <a:pt x="951154" y="4317766"/>
                  </a:cubicBezTo>
                  <a:cubicBezTo>
                    <a:pt x="1267462" y="4864717"/>
                    <a:pt x="1566233" y="5381314"/>
                    <a:pt x="1692154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2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4D1AF412-1C5D-460B-9952-E94601A63A22}"/>
                </a:ext>
              </a:extLst>
            </p:cNvPr>
            <p:cNvSpPr/>
            <p:nvPr/>
          </p:nvSpPr>
          <p:spPr>
            <a:xfrm>
              <a:off x="8537760" y="504759"/>
              <a:ext cx="1656766" cy="5974732"/>
            </a:xfrm>
            <a:custGeom>
              <a:avLst/>
              <a:gdLst>
                <a:gd name="connsiteX0" fmla="*/ 1554522 w 1656766"/>
                <a:gd name="connsiteY0" fmla="*/ 5974733 h 5974732"/>
                <a:gd name="connsiteX1" fmla="*/ 1547388 w 1656766"/>
                <a:gd name="connsiteY1" fmla="*/ 5969291 h 5974732"/>
                <a:gd name="connsiteX2" fmla="*/ 859386 w 1656766"/>
                <a:gd name="connsiteY2" fmla="*/ 4469015 h 5974732"/>
                <a:gd name="connsiteX3" fmla="*/ 11434 w 1656766"/>
                <a:gd name="connsiteY3" fmla="*/ 2008493 h 5974732"/>
                <a:gd name="connsiteX4" fmla="*/ 821318 w 1656766"/>
                <a:gd name="connsiteY4" fmla="*/ 904747 h 5974732"/>
                <a:gd name="connsiteX5" fmla="*/ 1642582 w 1656766"/>
                <a:gd name="connsiteY5" fmla="*/ 4436 h 5974732"/>
                <a:gd name="connsiteX6" fmla="*/ 1652342 w 1656766"/>
                <a:gd name="connsiteY6" fmla="*/ 623 h 5974732"/>
                <a:gd name="connsiteX7" fmla="*/ 1656157 w 1656766"/>
                <a:gd name="connsiteY7" fmla="*/ 10385 h 5974732"/>
                <a:gd name="connsiteX8" fmla="*/ 830214 w 1656766"/>
                <a:gd name="connsiteY8" fmla="*/ 916530 h 5974732"/>
                <a:gd name="connsiteX9" fmla="*/ 26108 w 1656766"/>
                <a:gd name="connsiteY9" fmla="*/ 2010397 h 5974732"/>
                <a:gd name="connsiteX10" fmla="*/ 872410 w 1656766"/>
                <a:gd name="connsiteY10" fmla="*/ 4462000 h 5974732"/>
                <a:gd name="connsiteX11" fmla="*/ 1561655 w 1656766"/>
                <a:gd name="connsiteY11" fmla="*/ 5965446 h 5974732"/>
                <a:gd name="connsiteX12" fmla="*/ 1556456 w 1656766"/>
                <a:gd name="connsiteY12" fmla="*/ 5974496 h 5974732"/>
                <a:gd name="connsiteX13" fmla="*/ 1554522 w 1656766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66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8" y="5969291"/>
                  </a:cubicBezTo>
                  <a:cubicBezTo>
                    <a:pt x="1427157" y="5524909"/>
                    <a:pt x="1151372" y="5012009"/>
                    <a:pt x="859386" y="4469015"/>
                  </a:cubicBezTo>
                  <a:cubicBezTo>
                    <a:pt x="397342" y="3609777"/>
                    <a:pt x="-80406" y="2721279"/>
                    <a:pt x="11434" y="2008493"/>
                  </a:cubicBezTo>
                  <a:cubicBezTo>
                    <a:pt x="81590" y="1463943"/>
                    <a:pt x="440899" y="1192315"/>
                    <a:pt x="821318" y="904747"/>
                  </a:cubicBezTo>
                  <a:cubicBezTo>
                    <a:pt x="1135402" y="667284"/>
                    <a:pt x="1460198" y="421765"/>
                    <a:pt x="1642582" y="4436"/>
                  </a:cubicBezTo>
                  <a:cubicBezTo>
                    <a:pt x="1644197" y="710"/>
                    <a:pt x="1648414" y="-1023"/>
                    <a:pt x="1652342" y="623"/>
                  </a:cubicBezTo>
                  <a:cubicBezTo>
                    <a:pt x="1656068" y="2270"/>
                    <a:pt x="1657771" y="6631"/>
                    <a:pt x="1656157" y="10385"/>
                  </a:cubicBezTo>
                  <a:cubicBezTo>
                    <a:pt x="1472211" y="431211"/>
                    <a:pt x="1145853" y="677943"/>
                    <a:pt x="830214" y="916530"/>
                  </a:cubicBezTo>
                  <a:cubicBezTo>
                    <a:pt x="452362" y="1202193"/>
                    <a:pt x="95478" y="1471969"/>
                    <a:pt x="26108" y="2010397"/>
                  </a:cubicBezTo>
                  <a:cubicBezTo>
                    <a:pt x="-65128" y="2718446"/>
                    <a:pt x="411496" y="3604808"/>
                    <a:pt x="872410" y="4462000"/>
                  </a:cubicBezTo>
                  <a:cubicBezTo>
                    <a:pt x="1164799" y="5005769"/>
                    <a:pt x="1440992" y="5519408"/>
                    <a:pt x="1561655" y="5965446"/>
                  </a:cubicBezTo>
                  <a:cubicBezTo>
                    <a:pt x="1562726" y="5969409"/>
                    <a:pt x="1560383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4F2D9079-4EFC-4CF4-88C5-6C3F7BB57B14}"/>
                </a:ext>
              </a:extLst>
            </p:cNvPr>
            <p:cNvSpPr/>
            <p:nvPr/>
          </p:nvSpPr>
          <p:spPr>
            <a:xfrm>
              <a:off x="8401372" y="460679"/>
              <a:ext cx="1484092" cy="6165086"/>
            </a:xfrm>
            <a:custGeom>
              <a:avLst/>
              <a:gdLst>
                <a:gd name="connsiteX0" fmla="*/ 1391790 w 1484092"/>
                <a:gd name="connsiteY0" fmla="*/ 6165087 h 6165086"/>
                <a:gd name="connsiteX1" fmla="*/ 1384597 w 1484092"/>
                <a:gd name="connsiteY1" fmla="*/ 6159409 h 6165086"/>
                <a:gd name="connsiteX2" fmla="*/ 759753 w 1484092"/>
                <a:gd name="connsiteY2" fmla="*/ 4640896 h 6165086"/>
                <a:gd name="connsiteX3" fmla="*/ 9018 w 1484092"/>
                <a:gd name="connsiteY3" fmla="*/ 2205992 h 6165086"/>
                <a:gd name="connsiteX4" fmla="*/ 743641 w 1484092"/>
                <a:gd name="connsiteY4" fmla="*/ 989604 h 6165086"/>
                <a:gd name="connsiteX5" fmla="*/ 1469765 w 1484092"/>
                <a:gd name="connsiteY5" fmla="*/ 4848 h 6165086"/>
                <a:gd name="connsiteX6" fmla="*/ 1479271 w 1484092"/>
                <a:gd name="connsiteY6" fmla="*/ 487 h 6165086"/>
                <a:gd name="connsiteX7" fmla="*/ 1483630 w 1484092"/>
                <a:gd name="connsiteY7" fmla="*/ 9988 h 6165086"/>
                <a:gd name="connsiteX8" fmla="*/ 754063 w 1484092"/>
                <a:gd name="connsiteY8" fmla="*/ 1000121 h 6165086"/>
                <a:gd name="connsiteX9" fmla="*/ 23751 w 1484092"/>
                <a:gd name="connsiteY9" fmla="*/ 2207494 h 6165086"/>
                <a:gd name="connsiteX10" fmla="*/ 773038 w 1484092"/>
                <a:gd name="connsiteY10" fmla="*/ 4634426 h 6165086"/>
                <a:gd name="connsiteX11" fmla="*/ 1398982 w 1484092"/>
                <a:gd name="connsiteY11" fmla="*/ 6155978 h 6165086"/>
                <a:gd name="connsiteX12" fmla="*/ 1393523 w 1484092"/>
                <a:gd name="connsiteY12" fmla="*/ 6164909 h 6165086"/>
                <a:gd name="connsiteX13" fmla="*/ 1391790 w 1484092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092" h="6165086">
                  <a:moveTo>
                    <a:pt x="1391790" y="6165087"/>
                  </a:moveTo>
                  <a:cubicBezTo>
                    <a:pt x="1388436" y="6165087"/>
                    <a:pt x="1385431" y="6162839"/>
                    <a:pt x="1384597" y="6159409"/>
                  </a:cubicBezTo>
                  <a:cubicBezTo>
                    <a:pt x="1272334" y="5695566"/>
                    <a:pt x="1023354" y="5183252"/>
                    <a:pt x="759753" y="4640896"/>
                  </a:cubicBezTo>
                  <a:cubicBezTo>
                    <a:pt x="353197" y="3804384"/>
                    <a:pt x="-67195" y="2939397"/>
                    <a:pt x="9018" y="2205992"/>
                  </a:cubicBezTo>
                  <a:cubicBezTo>
                    <a:pt x="65540" y="1662187"/>
                    <a:pt x="394932" y="1335486"/>
                    <a:pt x="743641" y="989604"/>
                  </a:cubicBezTo>
                  <a:cubicBezTo>
                    <a:pt x="1024419" y="711104"/>
                    <a:pt x="1314761" y="423134"/>
                    <a:pt x="1469765" y="4848"/>
                  </a:cubicBezTo>
                  <a:cubicBezTo>
                    <a:pt x="1471155" y="1006"/>
                    <a:pt x="1475514" y="-987"/>
                    <a:pt x="1479271" y="487"/>
                  </a:cubicBezTo>
                  <a:cubicBezTo>
                    <a:pt x="1483109" y="1901"/>
                    <a:pt x="1485043" y="6147"/>
                    <a:pt x="1483630" y="9988"/>
                  </a:cubicBezTo>
                  <a:cubicBezTo>
                    <a:pt x="1327501" y="431331"/>
                    <a:pt x="1035971" y="720490"/>
                    <a:pt x="754063" y="1000121"/>
                  </a:cubicBezTo>
                  <a:cubicBezTo>
                    <a:pt x="407264" y="1344063"/>
                    <a:pt x="79724" y="1668948"/>
                    <a:pt x="23751" y="2207494"/>
                  </a:cubicBezTo>
                  <a:cubicBezTo>
                    <a:pt x="-52035" y="2936741"/>
                    <a:pt x="367404" y="3799794"/>
                    <a:pt x="773038" y="4634426"/>
                  </a:cubicBezTo>
                  <a:cubicBezTo>
                    <a:pt x="1037012" y="5177532"/>
                    <a:pt x="1286316" y="5690539"/>
                    <a:pt x="1398982" y="6155978"/>
                  </a:cubicBezTo>
                  <a:cubicBezTo>
                    <a:pt x="1399935" y="6159941"/>
                    <a:pt x="1397510" y="6163963"/>
                    <a:pt x="1393523" y="6164909"/>
                  </a:cubicBezTo>
                  <a:cubicBezTo>
                    <a:pt x="1392943" y="6165028"/>
                    <a:pt x="1392364" y="6165087"/>
                    <a:pt x="1391790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210B8E5D-2D2A-46BB-A19A-613DEA08CFE7}"/>
                </a:ext>
              </a:extLst>
            </p:cNvPr>
            <p:cNvSpPr/>
            <p:nvPr/>
          </p:nvSpPr>
          <p:spPr>
            <a:xfrm>
              <a:off x="8246173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61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97 w 1328759"/>
                <a:gd name="connsiteY10" fmla="*/ 4779911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66"/>
                    <a:pt x="665452" y="4785861"/>
                  </a:cubicBezTo>
                  <a:cubicBezTo>
                    <a:pt x="315524" y="3988747"/>
                    <a:pt x="-46269" y="3164537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03" y="-771"/>
                    <a:pt x="1323301" y="239"/>
                  </a:cubicBezTo>
                  <a:cubicBezTo>
                    <a:pt x="1327229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905"/>
                    <a:pt x="329797" y="3984441"/>
                    <a:pt x="678997" y="4779911"/>
                  </a:cubicBezTo>
                  <a:cubicBezTo>
                    <a:pt x="925061" y="5340496"/>
                    <a:pt x="1157526" y="5869975"/>
                    <a:pt x="1255115" y="6375280"/>
                  </a:cubicBezTo>
                  <a:cubicBezTo>
                    <a:pt x="1255896" y="6379303"/>
                    <a:pt x="1253270" y="6383206"/>
                    <a:pt x="1249283" y="6383916"/>
                  </a:cubicBezTo>
                  <a:cubicBezTo>
                    <a:pt x="1248792" y="6384034"/>
                    <a:pt x="1248331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F3A5CC1D-D24A-4F71-995C-8F3CF337D401}"/>
                </a:ext>
              </a:extLst>
            </p:cNvPr>
            <p:cNvSpPr/>
            <p:nvPr/>
          </p:nvSpPr>
          <p:spPr>
            <a:xfrm>
              <a:off x="8156328" y="355328"/>
              <a:ext cx="1107159" cy="6620300"/>
            </a:xfrm>
            <a:custGeom>
              <a:avLst/>
              <a:gdLst>
                <a:gd name="connsiteX0" fmla="*/ 1038589 w 1107159"/>
                <a:gd name="connsiteY0" fmla="*/ 6620301 h 6620300"/>
                <a:gd name="connsiteX1" fmla="*/ 1031285 w 1107159"/>
                <a:gd name="connsiteY1" fmla="*/ 6614031 h 6620300"/>
                <a:gd name="connsiteX2" fmla="*/ 544635 w 1107159"/>
                <a:gd name="connsiteY2" fmla="*/ 4987088 h 6620300"/>
                <a:gd name="connsiteX3" fmla="*/ 2888 w 1107159"/>
                <a:gd name="connsiteY3" fmla="*/ 2655687 h 6620300"/>
                <a:gd name="connsiteX4" fmla="*/ 557778 w 1107159"/>
                <a:gd name="connsiteY4" fmla="*/ 1204646 h 6620300"/>
                <a:gd name="connsiteX5" fmla="*/ 1092509 w 1107159"/>
                <a:gd name="connsiteY5" fmla="*/ 5879 h 6620300"/>
                <a:gd name="connsiteX6" fmla="*/ 1101263 w 1107159"/>
                <a:gd name="connsiteY6" fmla="*/ 133 h 6620300"/>
                <a:gd name="connsiteX7" fmla="*/ 1107013 w 1107159"/>
                <a:gd name="connsiteY7" fmla="*/ 8884 h 6620300"/>
                <a:gd name="connsiteX8" fmla="*/ 570542 w 1107159"/>
                <a:gd name="connsiteY8" fmla="*/ 1212128 h 6620300"/>
                <a:gd name="connsiteX9" fmla="*/ 17676 w 1107159"/>
                <a:gd name="connsiteY9" fmla="*/ 2656385 h 6620300"/>
                <a:gd name="connsiteX10" fmla="*/ 558529 w 1107159"/>
                <a:gd name="connsiteY10" fmla="*/ 4982001 h 6620300"/>
                <a:gd name="connsiteX11" fmla="*/ 1045894 w 1107159"/>
                <a:gd name="connsiteY11" fmla="*/ 6611783 h 6620300"/>
                <a:gd name="connsiteX12" fmla="*/ 1039719 w 1107159"/>
                <a:gd name="connsiteY12" fmla="*/ 6620182 h 6620300"/>
                <a:gd name="connsiteX13" fmla="*/ 1038589 w 1107159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59" h="6620300">
                  <a:moveTo>
                    <a:pt x="1038589" y="6620301"/>
                  </a:moveTo>
                  <a:cubicBezTo>
                    <a:pt x="1035011" y="6620301"/>
                    <a:pt x="1031858" y="6617698"/>
                    <a:pt x="1031285" y="6614031"/>
                  </a:cubicBezTo>
                  <a:cubicBezTo>
                    <a:pt x="948743" y="6084830"/>
                    <a:pt x="743309" y="5526788"/>
                    <a:pt x="544635" y="4987088"/>
                  </a:cubicBezTo>
                  <a:cubicBezTo>
                    <a:pt x="260965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78" y="1204646"/>
                  </a:cubicBezTo>
                  <a:cubicBezTo>
                    <a:pt x="775775" y="833122"/>
                    <a:pt x="1001160" y="448941"/>
                    <a:pt x="1092509" y="5879"/>
                  </a:cubicBezTo>
                  <a:cubicBezTo>
                    <a:pt x="1093320" y="1894"/>
                    <a:pt x="1097188" y="-619"/>
                    <a:pt x="1101263" y="133"/>
                  </a:cubicBezTo>
                  <a:cubicBezTo>
                    <a:pt x="1105250" y="970"/>
                    <a:pt x="1107817" y="4869"/>
                    <a:pt x="1107013" y="8884"/>
                  </a:cubicBezTo>
                  <a:cubicBezTo>
                    <a:pt x="1015167" y="454318"/>
                    <a:pt x="789113" y="839558"/>
                    <a:pt x="570542" y="1212128"/>
                  </a:cubicBezTo>
                  <a:cubicBezTo>
                    <a:pt x="299145" y="1674686"/>
                    <a:pt x="42802" y="2111598"/>
                    <a:pt x="17676" y="2656385"/>
                  </a:cubicBezTo>
                  <a:cubicBezTo>
                    <a:pt x="-17447" y="3417371"/>
                    <a:pt x="275350" y="4212782"/>
                    <a:pt x="558529" y="4982001"/>
                  </a:cubicBezTo>
                  <a:cubicBezTo>
                    <a:pt x="757433" y="5522370"/>
                    <a:pt x="963122" y="6081103"/>
                    <a:pt x="1045894" y="6611783"/>
                  </a:cubicBezTo>
                  <a:cubicBezTo>
                    <a:pt x="1046533" y="6615805"/>
                    <a:pt x="1043759" y="6619532"/>
                    <a:pt x="1039719" y="6620182"/>
                  </a:cubicBezTo>
                  <a:cubicBezTo>
                    <a:pt x="1039341" y="6620241"/>
                    <a:pt x="1038968" y="6620301"/>
                    <a:pt x="1038589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B7AFBBC8-5BDB-4502-AD38-B39EF0145FFC}"/>
                </a:ext>
              </a:extLst>
            </p:cNvPr>
            <p:cNvSpPr/>
            <p:nvPr/>
          </p:nvSpPr>
          <p:spPr>
            <a:xfrm>
              <a:off x="8070942" y="299226"/>
              <a:ext cx="880792" cy="6862365"/>
            </a:xfrm>
            <a:custGeom>
              <a:avLst/>
              <a:gdLst>
                <a:gd name="connsiteX0" fmla="*/ 824856 w 880792"/>
                <a:gd name="connsiteY0" fmla="*/ 6862366 h 6862365"/>
                <a:gd name="connsiteX1" fmla="*/ 817521 w 880792"/>
                <a:gd name="connsiteY1" fmla="*/ 6855800 h 6862365"/>
                <a:gd name="connsiteX2" fmla="*/ 426035 w 880792"/>
                <a:gd name="connsiteY2" fmla="*/ 5192907 h 6862365"/>
                <a:gd name="connsiteX3" fmla="*/ 1545 w 880792"/>
                <a:gd name="connsiteY3" fmla="*/ 2911966 h 6862365"/>
                <a:gd name="connsiteX4" fmla="*/ 443046 w 880792"/>
                <a:gd name="connsiteY4" fmla="*/ 1324025 h 6862365"/>
                <a:gd name="connsiteX5" fmla="*/ 866100 w 880792"/>
                <a:gd name="connsiteY5" fmla="*/ 6386 h 6862365"/>
                <a:gd name="connsiteX6" fmla="*/ 874475 w 880792"/>
                <a:gd name="connsiteY6" fmla="*/ 147 h 6862365"/>
                <a:gd name="connsiteX7" fmla="*/ 880709 w 880792"/>
                <a:gd name="connsiteY7" fmla="*/ 8523 h 6862365"/>
                <a:gd name="connsiteX8" fmla="*/ 456680 w 880792"/>
                <a:gd name="connsiteY8" fmla="*/ 1329715 h 6862365"/>
                <a:gd name="connsiteX9" fmla="*/ 16332 w 880792"/>
                <a:gd name="connsiteY9" fmla="*/ 2912427 h 6862365"/>
                <a:gd name="connsiteX10" fmla="*/ 440219 w 880792"/>
                <a:gd name="connsiteY10" fmla="*/ 5188719 h 6862365"/>
                <a:gd name="connsiteX11" fmla="*/ 832190 w 880792"/>
                <a:gd name="connsiteY11" fmla="*/ 6854085 h 6862365"/>
                <a:gd name="connsiteX12" fmla="*/ 825719 w 880792"/>
                <a:gd name="connsiteY12" fmla="*/ 6862307 h 6862365"/>
                <a:gd name="connsiteX13" fmla="*/ 824856 w 880792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92" h="6862365">
                  <a:moveTo>
                    <a:pt x="824856" y="6862366"/>
                  </a:moveTo>
                  <a:cubicBezTo>
                    <a:pt x="821159" y="6862366"/>
                    <a:pt x="817953" y="6859585"/>
                    <a:pt x="817521" y="6855800"/>
                  </a:cubicBezTo>
                  <a:cubicBezTo>
                    <a:pt x="752854" y="6304832"/>
                    <a:pt x="586700" y="5739551"/>
                    <a:pt x="426035" y="519290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378" y="2342289"/>
                    <a:pt x="234264" y="1824622"/>
                    <a:pt x="443046" y="1324025"/>
                  </a:cubicBezTo>
                  <a:cubicBezTo>
                    <a:pt x="617487" y="905686"/>
                    <a:pt x="797878" y="473133"/>
                    <a:pt x="866100" y="6386"/>
                  </a:cubicBezTo>
                  <a:cubicBezTo>
                    <a:pt x="866644" y="2342"/>
                    <a:pt x="870169" y="-718"/>
                    <a:pt x="874475" y="147"/>
                  </a:cubicBezTo>
                  <a:cubicBezTo>
                    <a:pt x="878515" y="725"/>
                    <a:pt x="881319" y="4479"/>
                    <a:pt x="880709" y="8523"/>
                  </a:cubicBezTo>
                  <a:cubicBezTo>
                    <a:pt x="812233" y="477090"/>
                    <a:pt x="631493" y="910536"/>
                    <a:pt x="456680" y="1329715"/>
                  </a:cubicBezTo>
                  <a:cubicBezTo>
                    <a:pt x="248448" y="1829070"/>
                    <a:pt x="33083" y="2345465"/>
                    <a:pt x="16332" y="2912427"/>
                  </a:cubicBezTo>
                  <a:cubicBezTo>
                    <a:pt x="-6109" y="3670296"/>
                    <a:pt x="220808" y="4442231"/>
                    <a:pt x="440219" y="5188719"/>
                  </a:cubicBezTo>
                  <a:cubicBezTo>
                    <a:pt x="601085" y="5736002"/>
                    <a:pt x="767411" y="6301875"/>
                    <a:pt x="832190" y="6854085"/>
                  </a:cubicBezTo>
                  <a:cubicBezTo>
                    <a:pt x="832681" y="6858166"/>
                    <a:pt x="829765" y="6861833"/>
                    <a:pt x="825719" y="6862307"/>
                  </a:cubicBezTo>
                  <a:cubicBezTo>
                    <a:pt x="825435" y="6862307"/>
                    <a:pt x="825145" y="6862366"/>
                    <a:pt x="824856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46C6C27F-2A79-4BDA-A10C-C712D734E222}"/>
                </a:ext>
              </a:extLst>
            </p:cNvPr>
            <p:cNvSpPr/>
            <p:nvPr/>
          </p:nvSpPr>
          <p:spPr>
            <a:xfrm>
              <a:off x="7985696" y="244579"/>
              <a:ext cx="654588" cy="7098538"/>
            </a:xfrm>
            <a:custGeom>
              <a:avLst/>
              <a:gdLst>
                <a:gd name="connsiteX0" fmla="*/ 610982 w 654588"/>
                <a:gd name="connsiteY0" fmla="*/ 7098539 h 7098538"/>
                <a:gd name="connsiteX1" fmla="*/ 603612 w 654588"/>
                <a:gd name="connsiteY1" fmla="*/ 7091618 h 7098538"/>
                <a:gd name="connsiteX2" fmla="*/ 308680 w 654588"/>
                <a:gd name="connsiteY2" fmla="*/ 5353979 h 7098538"/>
                <a:gd name="connsiteX3" fmla="*/ 404 w 654588"/>
                <a:gd name="connsiteY3" fmla="*/ 3165404 h 7098538"/>
                <a:gd name="connsiteX4" fmla="*/ 324881 w 654588"/>
                <a:gd name="connsiteY4" fmla="*/ 1465146 h 7098538"/>
                <a:gd name="connsiteX5" fmla="*/ 639828 w 654588"/>
                <a:gd name="connsiteY5" fmla="*/ 6794 h 7098538"/>
                <a:gd name="connsiteX6" fmla="*/ 647802 w 654588"/>
                <a:gd name="connsiteY6" fmla="*/ 35 h 7098538"/>
                <a:gd name="connsiteX7" fmla="*/ 654562 w 654588"/>
                <a:gd name="connsiteY7" fmla="*/ 8007 h 7098538"/>
                <a:gd name="connsiteX8" fmla="*/ 339124 w 654588"/>
                <a:gd name="connsiteY8" fmla="*/ 1469216 h 7098538"/>
                <a:gd name="connsiteX9" fmla="*/ 15191 w 654588"/>
                <a:gd name="connsiteY9" fmla="*/ 3165575 h 7098538"/>
                <a:gd name="connsiteX10" fmla="*/ 323124 w 654588"/>
                <a:gd name="connsiteY10" fmla="*/ 5350803 h 7098538"/>
                <a:gd name="connsiteX11" fmla="*/ 618346 w 654588"/>
                <a:gd name="connsiteY11" fmla="*/ 7090613 h 7098538"/>
                <a:gd name="connsiteX12" fmla="*/ 611496 w 654588"/>
                <a:gd name="connsiteY12" fmla="*/ 7098479 h 7098538"/>
                <a:gd name="connsiteX13" fmla="*/ 610982 w 654588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8" h="7098538">
                  <a:moveTo>
                    <a:pt x="610982" y="7098539"/>
                  </a:moveTo>
                  <a:cubicBezTo>
                    <a:pt x="607137" y="7098539"/>
                    <a:pt x="603872" y="7095522"/>
                    <a:pt x="603612" y="7091618"/>
                  </a:cubicBezTo>
                  <a:cubicBezTo>
                    <a:pt x="561451" y="6506995"/>
                    <a:pt x="432957" y="5920834"/>
                    <a:pt x="308680" y="5353979"/>
                  </a:cubicBezTo>
                  <a:cubicBezTo>
                    <a:pt x="152434" y="4641140"/>
                    <a:pt x="-9154" y="3904038"/>
                    <a:pt x="404" y="3165404"/>
                  </a:cubicBezTo>
                  <a:cubicBezTo>
                    <a:pt x="8029" y="2575102"/>
                    <a:pt x="169125" y="2010850"/>
                    <a:pt x="324881" y="1465146"/>
                  </a:cubicBezTo>
                  <a:cubicBezTo>
                    <a:pt x="458894" y="995768"/>
                    <a:pt x="597437" y="510419"/>
                    <a:pt x="639828" y="6794"/>
                  </a:cubicBezTo>
                  <a:cubicBezTo>
                    <a:pt x="640178" y="2750"/>
                    <a:pt x="643904" y="-369"/>
                    <a:pt x="647802" y="35"/>
                  </a:cubicBezTo>
                  <a:cubicBezTo>
                    <a:pt x="651877" y="382"/>
                    <a:pt x="654906" y="3963"/>
                    <a:pt x="654562" y="8007"/>
                  </a:cubicBezTo>
                  <a:cubicBezTo>
                    <a:pt x="612046" y="513105"/>
                    <a:pt x="473302" y="999145"/>
                    <a:pt x="339124" y="1469216"/>
                  </a:cubicBezTo>
                  <a:cubicBezTo>
                    <a:pt x="183599" y="2013973"/>
                    <a:pt x="22786" y="2577267"/>
                    <a:pt x="15191" y="3165575"/>
                  </a:cubicBezTo>
                  <a:cubicBezTo>
                    <a:pt x="5663" y="3902535"/>
                    <a:pt x="167049" y="4638798"/>
                    <a:pt x="323124" y="5350803"/>
                  </a:cubicBezTo>
                  <a:cubicBezTo>
                    <a:pt x="447513" y="5918172"/>
                    <a:pt x="576120" y="6504866"/>
                    <a:pt x="618346" y="7090613"/>
                  </a:cubicBezTo>
                  <a:cubicBezTo>
                    <a:pt x="618636" y="7094694"/>
                    <a:pt x="615572" y="7098183"/>
                    <a:pt x="611496" y="7098479"/>
                  </a:cubicBezTo>
                  <a:cubicBezTo>
                    <a:pt x="611325" y="7098539"/>
                    <a:pt x="611153" y="7098539"/>
                    <a:pt x="610982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AC29EEAF-972A-4E74-B695-804140AF45AB}"/>
                </a:ext>
              </a:extLst>
            </p:cNvPr>
            <p:cNvSpPr/>
            <p:nvPr/>
          </p:nvSpPr>
          <p:spPr>
            <a:xfrm>
              <a:off x="7872079" y="193900"/>
              <a:ext cx="457656" cy="7317495"/>
            </a:xfrm>
            <a:custGeom>
              <a:avLst/>
              <a:gdLst>
                <a:gd name="connsiteX0" fmla="*/ 425473 w 457656"/>
                <a:gd name="connsiteY0" fmla="*/ 7317496 h 7317495"/>
                <a:gd name="connsiteX1" fmla="*/ 418080 w 457656"/>
                <a:gd name="connsiteY1" fmla="*/ 7310398 h 7317495"/>
                <a:gd name="connsiteX2" fmla="*/ 211841 w 457656"/>
                <a:gd name="connsiteY2" fmla="*/ 5517384 h 7317495"/>
                <a:gd name="connsiteX3" fmla="*/ 113 w 457656"/>
                <a:gd name="connsiteY3" fmla="*/ 3392890 h 7317495"/>
                <a:gd name="connsiteX4" fmla="*/ 223771 w 457656"/>
                <a:gd name="connsiteY4" fmla="*/ 1597297 h 7317495"/>
                <a:gd name="connsiteX5" fmla="*/ 442863 w 457656"/>
                <a:gd name="connsiteY5" fmla="*/ 7076 h 7317495"/>
                <a:gd name="connsiteX6" fmla="*/ 450570 w 457656"/>
                <a:gd name="connsiteY6" fmla="*/ 0 h 7317495"/>
                <a:gd name="connsiteX7" fmla="*/ 457650 w 457656"/>
                <a:gd name="connsiteY7" fmla="*/ 7711 h 7317495"/>
                <a:gd name="connsiteX8" fmla="*/ 238298 w 457656"/>
                <a:gd name="connsiteY8" fmla="*/ 1600012 h 7317495"/>
                <a:gd name="connsiteX9" fmla="*/ 14900 w 457656"/>
                <a:gd name="connsiteY9" fmla="*/ 3392949 h 7317495"/>
                <a:gd name="connsiteX10" fmla="*/ 226456 w 457656"/>
                <a:gd name="connsiteY10" fmla="*/ 5515160 h 7317495"/>
                <a:gd name="connsiteX11" fmla="*/ 432867 w 457656"/>
                <a:gd name="connsiteY11" fmla="*/ 7309806 h 7317495"/>
                <a:gd name="connsiteX12" fmla="*/ 425763 w 457656"/>
                <a:gd name="connsiteY12" fmla="*/ 7317496 h 7317495"/>
                <a:gd name="connsiteX13" fmla="*/ 425473 w 457656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56" h="7317495">
                  <a:moveTo>
                    <a:pt x="425473" y="7317496"/>
                  </a:moveTo>
                  <a:cubicBezTo>
                    <a:pt x="421516" y="7317496"/>
                    <a:pt x="418257" y="7314420"/>
                    <a:pt x="418080" y="7310398"/>
                  </a:cubicBezTo>
                  <a:cubicBezTo>
                    <a:pt x="394136" y="6707912"/>
                    <a:pt x="301457" y="6102705"/>
                    <a:pt x="211841" y="5517384"/>
                  </a:cubicBezTo>
                  <a:cubicBezTo>
                    <a:pt x="105734" y="4824442"/>
                    <a:pt x="-4016" y="4107900"/>
                    <a:pt x="113" y="3392890"/>
                  </a:cubicBezTo>
                  <a:cubicBezTo>
                    <a:pt x="3638" y="2782579"/>
                    <a:pt x="115553" y="2180028"/>
                    <a:pt x="223771" y="1597297"/>
                  </a:cubicBezTo>
                  <a:cubicBezTo>
                    <a:pt x="319710" y="1080701"/>
                    <a:pt x="418949" y="546490"/>
                    <a:pt x="442863" y="7076"/>
                  </a:cubicBezTo>
                  <a:cubicBezTo>
                    <a:pt x="443064" y="2975"/>
                    <a:pt x="446530" y="289"/>
                    <a:pt x="450570" y="0"/>
                  </a:cubicBezTo>
                  <a:cubicBezTo>
                    <a:pt x="454675" y="202"/>
                    <a:pt x="457821" y="3639"/>
                    <a:pt x="457650" y="7711"/>
                  </a:cubicBezTo>
                  <a:cubicBezTo>
                    <a:pt x="433677" y="548163"/>
                    <a:pt x="334355" y="1082895"/>
                    <a:pt x="238298" y="1600012"/>
                  </a:cubicBezTo>
                  <a:cubicBezTo>
                    <a:pt x="130192" y="2182080"/>
                    <a:pt x="18396" y="2783992"/>
                    <a:pt x="14900" y="3392949"/>
                  </a:cubicBezTo>
                  <a:cubicBezTo>
                    <a:pt x="10801" y="4106800"/>
                    <a:pt x="120433" y="4822762"/>
                    <a:pt x="226456" y="5515160"/>
                  </a:cubicBezTo>
                  <a:cubicBezTo>
                    <a:pt x="316131" y="6100871"/>
                    <a:pt x="408900" y="6706492"/>
                    <a:pt x="432867" y="7309806"/>
                  </a:cubicBezTo>
                  <a:cubicBezTo>
                    <a:pt x="433015" y="7313887"/>
                    <a:pt x="429838" y="7317318"/>
                    <a:pt x="425763" y="7317496"/>
                  </a:cubicBezTo>
                  <a:cubicBezTo>
                    <a:pt x="425674" y="7317496"/>
                    <a:pt x="425562" y="7317496"/>
                    <a:pt x="425473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F814DCC3-8E66-4F2E-AC16-4A14783E3CB1}"/>
                </a:ext>
              </a:extLst>
            </p:cNvPr>
            <p:cNvSpPr/>
            <p:nvPr/>
          </p:nvSpPr>
          <p:spPr>
            <a:xfrm>
              <a:off x="7735192" y="149827"/>
              <a:ext cx="285481" cy="7507842"/>
            </a:xfrm>
            <a:custGeom>
              <a:avLst/>
              <a:gdLst>
                <a:gd name="connsiteX0" fmla="*/ 263241 w 285481"/>
                <a:gd name="connsiteY0" fmla="*/ 7507842 h 7507842"/>
                <a:gd name="connsiteX1" fmla="*/ 255848 w 285481"/>
                <a:gd name="connsiteY1" fmla="*/ 7500508 h 7507842"/>
                <a:gd name="connsiteX2" fmla="*/ 128424 w 285481"/>
                <a:gd name="connsiteY2" fmla="*/ 5631317 h 7507842"/>
                <a:gd name="connsiteX3" fmla="*/ 19 w 285481"/>
                <a:gd name="connsiteY3" fmla="*/ 3591305 h 7507842"/>
                <a:gd name="connsiteX4" fmla="*/ 135788 w 285481"/>
                <a:gd name="connsiteY4" fmla="*/ 1742046 h 7507842"/>
                <a:gd name="connsiteX5" fmla="*/ 270694 w 285481"/>
                <a:gd name="connsiteY5" fmla="*/ 7278 h 7507842"/>
                <a:gd name="connsiteX6" fmla="*/ 278088 w 285481"/>
                <a:gd name="connsiteY6" fmla="*/ 0 h 7507842"/>
                <a:gd name="connsiteX7" fmla="*/ 278200 w 285481"/>
                <a:gd name="connsiteY7" fmla="*/ 0 h 7507842"/>
                <a:gd name="connsiteX8" fmla="*/ 285481 w 285481"/>
                <a:gd name="connsiteY8" fmla="*/ 7509 h 7507842"/>
                <a:gd name="connsiteX9" fmla="*/ 150487 w 285481"/>
                <a:gd name="connsiteY9" fmla="*/ 1743667 h 7507842"/>
                <a:gd name="connsiteX10" fmla="*/ 14806 w 285481"/>
                <a:gd name="connsiteY10" fmla="*/ 3591305 h 7507842"/>
                <a:gd name="connsiteX11" fmla="*/ 143123 w 285481"/>
                <a:gd name="connsiteY11" fmla="*/ 5629903 h 7507842"/>
                <a:gd name="connsiteX12" fmla="*/ 270635 w 285481"/>
                <a:gd name="connsiteY12" fmla="*/ 7500331 h 7507842"/>
                <a:gd name="connsiteX13" fmla="*/ 263360 w 285481"/>
                <a:gd name="connsiteY13" fmla="*/ 7507842 h 7507842"/>
                <a:gd name="connsiteX14" fmla="*/ 263241 w 285481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81" h="7507842">
                  <a:moveTo>
                    <a:pt x="263241" y="7507842"/>
                  </a:moveTo>
                  <a:cubicBezTo>
                    <a:pt x="259196" y="7507842"/>
                    <a:pt x="255907" y="7504589"/>
                    <a:pt x="255848" y="7500508"/>
                  </a:cubicBezTo>
                  <a:cubicBezTo>
                    <a:pt x="247301" y="6874363"/>
                    <a:pt x="186851" y="6242480"/>
                    <a:pt x="128424" y="5631317"/>
                  </a:cubicBezTo>
                  <a:cubicBezTo>
                    <a:pt x="64656" y="4964542"/>
                    <a:pt x="-1282" y="4275067"/>
                    <a:pt x="19" y="3591305"/>
                  </a:cubicBezTo>
                  <a:cubicBezTo>
                    <a:pt x="1202" y="2969844"/>
                    <a:pt x="69625" y="2345692"/>
                    <a:pt x="135788" y="1742046"/>
                  </a:cubicBezTo>
                  <a:cubicBezTo>
                    <a:pt x="197882" y="1175635"/>
                    <a:pt x="262088" y="589924"/>
                    <a:pt x="270694" y="7278"/>
                  </a:cubicBezTo>
                  <a:cubicBezTo>
                    <a:pt x="270753" y="3235"/>
                    <a:pt x="274042" y="0"/>
                    <a:pt x="278088" y="0"/>
                  </a:cubicBezTo>
                  <a:cubicBezTo>
                    <a:pt x="278088" y="0"/>
                    <a:pt x="278170" y="0"/>
                    <a:pt x="278200" y="0"/>
                  </a:cubicBezTo>
                  <a:cubicBezTo>
                    <a:pt x="282275" y="58"/>
                    <a:pt x="285540" y="3408"/>
                    <a:pt x="285481" y="7509"/>
                  </a:cubicBezTo>
                  <a:cubicBezTo>
                    <a:pt x="276875" y="590852"/>
                    <a:pt x="212640" y="1176907"/>
                    <a:pt x="150487" y="1743667"/>
                  </a:cubicBezTo>
                  <a:cubicBezTo>
                    <a:pt x="84353" y="2346904"/>
                    <a:pt x="15989" y="2970678"/>
                    <a:pt x="14806" y="3591305"/>
                  </a:cubicBezTo>
                  <a:cubicBezTo>
                    <a:pt x="13505" y="4274369"/>
                    <a:pt x="79414" y="4963472"/>
                    <a:pt x="143123" y="5629903"/>
                  </a:cubicBezTo>
                  <a:cubicBezTo>
                    <a:pt x="201609" y="6241356"/>
                    <a:pt x="262058" y="6873594"/>
                    <a:pt x="270635" y="7500331"/>
                  </a:cubicBezTo>
                  <a:cubicBezTo>
                    <a:pt x="270694" y="7504412"/>
                    <a:pt x="267429" y="7507783"/>
                    <a:pt x="263360" y="7507842"/>
                  </a:cubicBezTo>
                  <a:cubicBezTo>
                    <a:pt x="263301" y="7507842"/>
                    <a:pt x="263271" y="7507842"/>
                    <a:pt x="263241" y="750784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E1CC6486-A5F5-460D-B296-00F24B06CC08}"/>
                </a:ext>
              </a:extLst>
            </p:cNvPr>
            <p:cNvSpPr/>
            <p:nvPr/>
          </p:nvSpPr>
          <p:spPr>
            <a:xfrm>
              <a:off x="7691949" y="115054"/>
              <a:ext cx="25894" cy="7658013"/>
            </a:xfrm>
            <a:custGeom>
              <a:avLst/>
              <a:gdLst>
                <a:gd name="connsiteX0" fmla="*/ 7394 w 25894"/>
                <a:gd name="connsiteY0" fmla="*/ 7658014 h 7658013"/>
                <a:gd name="connsiteX1" fmla="*/ 7364 w 25894"/>
                <a:gd name="connsiteY1" fmla="*/ 7658014 h 7658013"/>
                <a:gd name="connsiteX2" fmla="*/ 0 w 25894"/>
                <a:gd name="connsiteY2" fmla="*/ 7650561 h 7658013"/>
                <a:gd name="connsiteX3" fmla="*/ 6985 w 25894"/>
                <a:gd name="connsiteY3" fmla="*/ 7422 h 7658013"/>
                <a:gd name="connsiteX4" fmla="*/ 14349 w 25894"/>
                <a:gd name="connsiteY4" fmla="*/ 0 h 7658013"/>
                <a:gd name="connsiteX5" fmla="*/ 14379 w 25894"/>
                <a:gd name="connsiteY5" fmla="*/ 0 h 7658013"/>
                <a:gd name="connsiteX6" fmla="*/ 21773 w 25894"/>
                <a:gd name="connsiteY6" fmla="*/ 7365 h 7658013"/>
                <a:gd name="connsiteX7" fmla="*/ 14787 w 25894"/>
                <a:gd name="connsiteY7" fmla="*/ 7650620 h 7658013"/>
                <a:gd name="connsiteX8" fmla="*/ 7394 w 25894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4" h="7658013">
                  <a:moveTo>
                    <a:pt x="7394" y="7658014"/>
                  </a:moveTo>
                  <a:lnTo>
                    <a:pt x="7364" y="7658014"/>
                  </a:lnTo>
                  <a:cubicBezTo>
                    <a:pt x="3289" y="7658014"/>
                    <a:pt x="0" y="7654642"/>
                    <a:pt x="0" y="7650561"/>
                  </a:cubicBezTo>
                  <a:cubicBezTo>
                    <a:pt x="8778" y="5051241"/>
                    <a:pt x="15940" y="2510774"/>
                    <a:pt x="6985" y="7422"/>
                  </a:cubicBezTo>
                  <a:cubicBezTo>
                    <a:pt x="6956" y="3350"/>
                    <a:pt x="10280" y="29"/>
                    <a:pt x="14349" y="0"/>
                  </a:cubicBezTo>
                  <a:lnTo>
                    <a:pt x="14379" y="0"/>
                  </a:lnTo>
                  <a:cubicBezTo>
                    <a:pt x="18454" y="0"/>
                    <a:pt x="21743" y="3292"/>
                    <a:pt x="21773" y="7365"/>
                  </a:cubicBezTo>
                  <a:cubicBezTo>
                    <a:pt x="30728" y="2510774"/>
                    <a:pt x="23565" y="5051271"/>
                    <a:pt x="14787" y="7650620"/>
                  </a:cubicBezTo>
                  <a:cubicBezTo>
                    <a:pt x="14787" y="7654701"/>
                    <a:pt x="11463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3261A889-8E03-4187-B2CD-5178992C101E}"/>
                </a:ext>
              </a:extLst>
            </p:cNvPr>
            <p:cNvSpPr/>
            <p:nvPr/>
          </p:nvSpPr>
          <p:spPr>
            <a:xfrm>
              <a:off x="7392825" y="92267"/>
              <a:ext cx="35725" cy="7756510"/>
            </a:xfrm>
            <a:custGeom>
              <a:avLst/>
              <a:gdLst>
                <a:gd name="connsiteX0" fmla="*/ 7394 w 35725"/>
                <a:gd name="connsiteY0" fmla="*/ 7756511 h 7756510"/>
                <a:gd name="connsiteX1" fmla="*/ 7307 w 35725"/>
                <a:gd name="connsiteY1" fmla="*/ 7756511 h 7756510"/>
                <a:gd name="connsiteX2" fmla="*/ 0 w 35725"/>
                <a:gd name="connsiteY2" fmla="*/ 7748999 h 7756510"/>
                <a:gd name="connsiteX3" fmla="*/ 1849 w 35725"/>
                <a:gd name="connsiteY3" fmla="*/ 7480 h 7756510"/>
                <a:gd name="connsiteX4" fmla="*/ 9155 w 35725"/>
                <a:gd name="connsiteY4" fmla="*/ 0 h 7756510"/>
                <a:gd name="connsiteX5" fmla="*/ 9242 w 35725"/>
                <a:gd name="connsiteY5" fmla="*/ 0 h 7756510"/>
                <a:gd name="connsiteX6" fmla="*/ 16636 w 35725"/>
                <a:gd name="connsiteY6" fmla="*/ 7307 h 7756510"/>
                <a:gd name="connsiteX7" fmla="*/ 14787 w 35725"/>
                <a:gd name="connsiteY7" fmla="*/ 7749176 h 7756510"/>
                <a:gd name="connsiteX8" fmla="*/ 7394 w 35725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5" h="7756510">
                  <a:moveTo>
                    <a:pt x="7394" y="7756511"/>
                  </a:moveTo>
                  <a:lnTo>
                    <a:pt x="7307" y="7756511"/>
                  </a:lnTo>
                  <a:cubicBezTo>
                    <a:pt x="3234" y="7756452"/>
                    <a:pt x="-29" y="7753139"/>
                    <a:pt x="0" y="7748999"/>
                  </a:cubicBezTo>
                  <a:cubicBezTo>
                    <a:pt x="27292" y="5063317"/>
                    <a:pt x="27899" y="2458674"/>
                    <a:pt x="1849" y="7480"/>
                  </a:cubicBezTo>
                  <a:cubicBezTo>
                    <a:pt x="1820" y="3379"/>
                    <a:pt x="5083" y="58"/>
                    <a:pt x="9155" y="0"/>
                  </a:cubicBezTo>
                  <a:lnTo>
                    <a:pt x="9242" y="0"/>
                  </a:lnTo>
                  <a:cubicBezTo>
                    <a:pt x="13286" y="0"/>
                    <a:pt x="16578" y="3264"/>
                    <a:pt x="16636" y="7307"/>
                  </a:cubicBezTo>
                  <a:cubicBezTo>
                    <a:pt x="42686" y="2458615"/>
                    <a:pt x="42080" y="5063370"/>
                    <a:pt x="14787" y="7749176"/>
                  </a:cubicBezTo>
                  <a:cubicBezTo>
                    <a:pt x="14758" y="7753257"/>
                    <a:pt x="11437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9864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77D712-C5A3-485B-BFD0-31B344388B46}"/>
              </a:ext>
            </a:extLst>
          </p:cNvPr>
          <p:cNvSpPr/>
          <p:nvPr userDrawn="1"/>
        </p:nvSpPr>
        <p:spPr>
          <a:xfrm>
            <a:off x="11997" y="0"/>
            <a:ext cx="12180003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AF9C62-BE90-4E9F-AF5C-4F16BD99B144}"/>
              </a:ext>
            </a:extLst>
          </p:cNvPr>
          <p:cNvSpPr/>
          <p:nvPr userDrawn="1"/>
        </p:nvSpPr>
        <p:spPr>
          <a:xfrm>
            <a:off x="626964" y="56847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标注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3AF08A7-D3C8-4125-AFF5-217BCCBBC5AB}"/>
              </a:ext>
            </a:extLst>
          </p:cNvPr>
          <p:cNvSpPr/>
          <p:nvPr userDrawn="1"/>
        </p:nvSpPr>
        <p:spPr>
          <a:xfrm>
            <a:off x="2747638" y="568470"/>
            <a:ext cx="1402001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字体使用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行距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图片出处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声明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作者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76EC69-4E7A-4E0B-9E6F-FF7E61084B8F}"/>
              </a:ext>
            </a:extLst>
          </p:cNvPr>
          <p:cNvSpPr/>
          <p:nvPr userDrawn="1"/>
        </p:nvSpPr>
        <p:spPr>
          <a:xfrm>
            <a:off x="4456347" y="568470"/>
            <a:ext cx="7074345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英文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Arial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（可商用字体）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中文 微软雅黑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可商用字体）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正文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1.3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Pexels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（可商用素材）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本网站所提供的任何信息内容（包括但不限于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模板、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Word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文档、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Excel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图表、图片素材等）均受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中华人民共和国著作权法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信息网络传播权保护条例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及其他适用的法律法规的保护，未经权利人书面明确授权，信息内容的任何部分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包括图片或图表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不得被全部或部分的复制、传播、销售，否则将承担法律责任。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张伟崇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38A77B-4B17-4E20-A48F-F3CD4610F6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462" y="83245"/>
            <a:ext cx="1402001" cy="6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7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260F98-9E1A-4CD6-B69B-C5E227F0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8D7682-094E-4D0F-82CD-8DED0D56E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1711AE-4296-4983-A0BC-3EDB440BB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3BDE7-2030-479E-9705-9FF486EF070E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16CD77-2FCB-4A61-87AD-1912C3FE6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0F4E2B-878E-46F1-A4BC-951B2AB13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F7DF-AC09-4752-94CD-C6C868EEDA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29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72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http://office.msn.com.cn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79E12B2-6E1B-48D0-9B03-E1134BECD370}"/>
              </a:ext>
            </a:extLst>
          </p:cNvPr>
          <p:cNvSpPr txBox="1"/>
          <p:nvPr/>
        </p:nvSpPr>
        <p:spPr>
          <a:xfrm>
            <a:off x="568434" y="2969758"/>
            <a:ext cx="6722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u="none" strike="noStrike" kern="1200" cap="none" spc="200" normalizeH="0" baseline="0" noProof="0" dirty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rPr>
              <a:t>项目策划模板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6114EB5-C9C2-4C7A-82AE-B52DE3E9E019}"/>
              </a:ext>
            </a:extLst>
          </p:cNvPr>
          <p:cNvSpPr txBox="1"/>
          <p:nvPr/>
        </p:nvSpPr>
        <p:spPr>
          <a:xfrm>
            <a:off x="568434" y="1962832"/>
            <a:ext cx="3765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u="none" strike="noStrike" kern="1200" cap="none" spc="200" normalizeH="0" baseline="0" noProof="0" dirty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rPr>
              <a:t>文化传媒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78FD944-E7D6-4615-A165-B354A1F39988}"/>
              </a:ext>
            </a:extLst>
          </p:cNvPr>
          <p:cNvGrpSpPr/>
          <p:nvPr/>
        </p:nvGrpSpPr>
        <p:grpSpPr>
          <a:xfrm>
            <a:off x="6520464" y="2349884"/>
            <a:ext cx="517032" cy="241562"/>
            <a:chOff x="9592168" y="2408289"/>
            <a:chExt cx="964886" cy="450803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E7DA1D5D-A576-4442-954C-0B924BD2D652}"/>
                </a:ext>
              </a:extLst>
            </p:cNvPr>
            <p:cNvSpPr/>
            <p:nvPr/>
          </p:nvSpPr>
          <p:spPr>
            <a:xfrm rot="5400000">
              <a:off x="9561079" y="2439378"/>
              <a:ext cx="450802" cy="388623"/>
            </a:xfrm>
            <a:prstGeom prst="triangle">
              <a:avLst/>
            </a:prstGeom>
            <a:gradFill flip="none" rotWithShape="1">
              <a:gsLst>
                <a:gs pos="0">
                  <a:schemeClr val="accent1"/>
                </a:gs>
                <a:gs pos="60220">
                  <a:schemeClr val="accent2"/>
                </a:gs>
                <a:gs pos="10000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0A2FD902-7531-4BAD-8E58-2778439ED38F}"/>
                </a:ext>
              </a:extLst>
            </p:cNvPr>
            <p:cNvSpPr/>
            <p:nvPr/>
          </p:nvSpPr>
          <p:spPr>
            <a:xfrm rot="5400000">
              <a:off x="10137342" y="2439379"/>
              <a:ext cx="450802" cy="388623"/>
            </a:xfrm>
            <a:prstGeom prst="triangle">
              <a:avLst/>
            </a:prstGeom>
            <a:solidFill>
              <a:srgbClr val="09022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12D268A-95BE-47C8-8B60-5A81447C14AA}"/>
              </a:ext>
            </a:extLst>
          </p:cNvPr>
          <p:cNvCxnSpPr>
            <a:cxnSpLocks/>
          </p:cNvCxnSpPr>
          <p:nvPr/>
        </p:nvCxnSpPr>
        <p:spPr>
          <a:xfrm>
            <a:off x="3768380" y="2451614"/>
            <a:ext cx="2541587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chemeClr val="accent3"/>
                </a:gs>
                <a:gs pos="4820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6219745A-0512-44C0-A909-865564242732}"/>
              </a:ext>
            </a:extLst>
          </p:cNvPr>
          <p:cNvGrpSpPr/>
          <p:nvPr/>
        </p:nvGrpSpPr>
        <p:grpSpPr>
          <a:xfrm>
            <a:off x="622300" y="5747789"/>
            <a:ext cx="4651281" cy="369333"/>
            <a:chOff x="616478" y="5866367"/>
            <a:chExt cx="5308806" cy="369333"/>
          </a:xfrm>
        </p:grpSpPr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30B1EE31-8EFD-4B3A-AF28-FE3267E0611D}"/>
                </a:ext>
              </a:extLst>
            </p:cNvPr>
            <p:cNvSpPr/>
            <p:nvPr/>
          </p:nvSpPr>
          <p:spPr>
            <a:xfrm>
              <a:off x="663488" y="5866367"/>
              <a:ext cx="2497094" cy="369333"/>
            </a:xfrm>
            <a:prstGeom prst="roundRect">
              <a:avLst>
                <a:gd name="adj" fmla="val 50000"/>
              </a:avLst>
            </a:prstGeom>
            <a:ln w="12700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D1E8C16A-F0D4-40F7-B765-8E1FEB74370D}"/>
                </a:ext>
              </a:extLst>
            </p:cNvPr>
            <p:cNvSpPr/>
            <p:nvPr/>
          </p:nvSpPr>
          <p:spPr>
            <a:xfrm>
              <a:off x="3428189" y="5866367"/>
              <a:ext cx="2497095" cy="369333"/>
            </a:xfrm>
            <a:prstGeom prst="roundRect">
              <a:avLst>
                <a:gd name="adj" fmla="val 50000"/>
              </a:avLst>
            </a:prstGeom>
            <a:ln w="12700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6335536-72AC-454E-80D0-4DDFB06256AD}"/>
                </a:ext>
              </a:extLst>
            </p:cNvPr>
            <p:cNvSpPr txBox="1"/>
            <p:nvPr/>
          </p:nvSpPr>
          <p:spPr>
            <a:xfrm>
              <a:off x="616478" y="5880472"/>
              <a:ext cx="2686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600" spc="200">
                  <a:solidFill>
                    <a:schemeClr val="bg1"/>
                  </a:solidFill>
                  <a:latin typeface="美呗嘿嘿体" panose="00000500000000000000" pitchFamily="2" charset="-122"/>
                  <a:ea typeface="美呗嘿嘿体" panose="00000500000000000000" pitchFamily="2" charset="-122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6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策划人：</a:t>
              </a:r>
              <a:r>
                <a:rPr kumimoji="0" lang="en-US" altLang="zh-CN" sz="1600" b="0" i="0" u="none" strike="noStrike" kern="1200" cap="none" spc="6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OfficePLUS</a:t>
              </a:r>
              <a:endParaRPr kumimoji="0" lang="zh-CN" altLang="en-US" sz="1600" b="0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3C348F9-010E-4C1D-9EBE-B635C5B360CE}"/>
                </a:ext>
              </a:extLst>
            </p:cNvPr>
            <p:cNvSpPr txBox="1"/>
            <p:nvPr/>
          </p:nvSpPr>
          <p:spPr>
            <a:xfrm>
              <a:off x="3467177" y="5880472"/>
              <a:ext cx="2419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600" spc="200">
                  <a:solidFill>
                    <a:schemeClr val="bg1"/>
                  </a:solidFill>
                  <a:latin typeface="美呗嘿嘿体" panose="00000500000000000000" pitchFamily="2" charset="-122"/>
                  <a:ea typeface="美呗嘿嘿体" panose="00000500000000000000" pitchFamily="2" charset="-122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6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时间：</a:t>
              </a:r>
              <a:r>
                <a:rPr kumimoji="0" lang="en-US" altLang="zh-CN" sz="1600" b="0" i="0" u="none" strike="noStrike" kern="1200" cap="none" spc="6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20XX-05-20</a:t>
              </a:r>
              <a:endParaRPr kumimoji="0" lang="zh-CN" altLang="en-US" sz="1600" b="0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9" name="图片 18">
            <a:hlinkClick r:id="rId2"/>
            <a:extLst>
              <a:ext uri="{FF2B5EF4-FFF2-40B4-BE49-F238E27FC236}">
                <a16:creationId xmlns:a16="http://schemas.microsoft.com/office/drawing/2014/main" id="{F3D5FEB2-D0E2-4038-859A-0C1AB1DFC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9" y="804045"/>
            <a:ext cx="2399296" cy="31990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A5D12DD-7CEA-4095-87F8-4A35A1D693A5}"/>
              </a:ext>
            </a:extLst>
          </p:cNvPr>
          <p:cNvSpPr txBox="1"/>
          <p:nvPr/>
        </p:nvSpPr>
        <p:spPr>
          <a:xfrm>
            <a:off x="548790" y="4245002"/>
            <a:ext cx="6722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CULTURAL MEDIA PROJECT PLANNING TEMPLATE</a:t>
            </a:r>
            <a:endParaRPr kumimoji="0" lang="zh-CN" altLang="en-US" sz="2000" b="0" i="0" u="none" strike="noStrike" kern="1200" cap="none" spc="0" normalizeH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607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图形 1890">
            <a:extLst>
              <a:ext uri="{FF2B5EF4-FFF2-40B4-BE49-F238E27FC236}">
                <a16:creationId xmlns:a16="http://schemas.microsoft.com/office/drawing/2014/main" id="{FC4BF7EC-8693-4362-A501-C3B61E6927B9}"/>
              </a:ext>
            </a:extLst>
          </p:cNvPr>
          <p:cNvGrpSpPr/>
          <p:nvPr/>
        </p:nvGrpSpPr>
        <p:grpSpPr>
          <a:xfrm rot="2708127">
            <a:off x="4557055" y="2183751"/>
            <a:ext cx="3025165" cy="3217841"/>
            <a:chOff x="7093692" y="92267"/>
            <a:chExt cx="7791892" cy="7797024"/>
          </a:xfrm>
          <a:gradFill flip="none" rotWithShape="1">
            <a:gsLst>
              <a:gs pos="7000">
                <a:schemeClr val="accent3"/>
              </a:gs>
              <a:gs pos="47000">
                <a:schemeClr val="accent2"/>
              </a:gs>
              <a:gs pos="87000">
                <a:schemeClr val="accent1"/>
              </a:gs>
            </a:gsLst>
            <a:lin ang="16200000" scaled="1"/>
            <a:tileRect/>
          </a:gradFill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65B76951-CF70-4C51-871F-CA76029B44D2}"/>
                </a:ext>
              </a:extLst>
            </p:cNvPr>
            <p:cNvSpPr/>
            <p:nvPr/>
          </p:nvSpPr>
          <p:spPr>
            <a:xfrm>
              <a:off x="7093699" y="97409"/>
              <a:ext cx="7791859" cy="7791882"/>
            </a:xfrm>
            <a:custGeom>
              <a:avLst/>
              <a:gdLst>
                <a:gd name="connsiteX0" fmla="*/ 7784468 w 7791860"/>
                <a:gd name="connsiteY0" fmla="*/ 7791882 h 7791881"/>
                <a:gd name="connsiteX1" fmla="*/ 7782930 w 7791860"/>
                <a:gd name="connsiteY1" fmla="*/ 7791764 h 7791881"/>
                <a:gd name="connsiteX2" fmla="*/ 6078745 w 7791860"/>
                <a:gd name="connsiteY2" fmla="*/ 7008342 h 7791881"/>
                <a:gd name="connsiteX3" fmla="*/ 3927510 w 7791860"/>
                <a:gd name="connsiteY3" fmla="*/ 6176952 h 7791881"/>
                <a:gd name="connsiteX4" fmla="*/ 3896055 w 7791860"/>
                <a:gd name="connsiteY4" fmla="*/ 6177188 h 7791881"/>
                <a:gd name="connsiteX5" fmla="*/ 1742945 w 7791860"/>
                <a:gd name="connsiteY5" fmla="*/ 7002901 h 7791881"/>
                <a:gd name="connsiteX6" fmla="*/ 8895 w 7791860"/>
                <a:gd name="connsiteY6" fmla="*/ 7791764 h 7791881"/>
                <a:gd name="connsiteX7" fmla="*/ 2744 w 7791860"/>
                <a:gd name="connsiteY7" fmla="*/ 7790284 h 7791881"/>
                <a:gd name="connsiteX8" fmla="*/ 0 w 7791860"/>
                <a:gd name="connsiteY8" fmla="*/ 7784488 h 7791881"/>
                <a:gd name="connsiteX9" fmla="*/ 0 w 7791860"/>
                <a:gd name="connsiteY9" fmla="*/ 7413 h 7791881"/>
                <a:gd name="connsiteX10" fmla="*/ 2339 w 7791860"/>
                <a:gd name="connsiteY10" fmla="*/ 2012 h 7791881"/>
                <a:gd name="connsiteX11" fmla="*/ 7856 w 7791860"/>
                <a:gd name="connsiteY11" fmla="*/ 19 h 7791881"/>
                <a:gd name="connsiteX12" fmla="*/ 1783148 w 7791860"/>
                <a:gd name="connsiteY12" fmla="*/ 236151 h 7791881"/>
                <a:gd name="connsiteX13" fmla="*/ 4005604 w 7791860"/>
                <a:gd name="connsiteY13" fmla="*/ 486492 h 7791881"/>
                <a:gd name="connsiteX14" fmla="*/ 4014322 w 7791860"/>
                <a:gd name="connsiteY14" fmla="*/ 486492 h 7791881"/>
                <a:gd name="connsiteX15" fmla="*/ 6105125 w 7791860"/>
                <a:gd name="connsiteY15" fmla="*/ 236642 h 7791881"/>
                <a:gd name="connsiteX16" fmla="*/ 7783994 w 7791860"/>
                <a:gd name="connsiteY16" fmla="*/ 48 h 7791881"/>
                <a:gd name="connsiteX17" fmla="*/ 7789554 w 7791860"/>
                <a:gd name="connsiteY17" fmla="*/ 2012 h 7791881"/>
                <a:gd name="connsiteX18" fmla="*/ 7791861 w 7791860"/>
                <a:gd name="connsiteY18" fmla="*/ 7413 h 7791881"/>
                <a:gd name="connsiteX19" fmla="*/ 7791861 w 7791860"/>
                <a:gd name="connsiteY19" fmla="*/ 7784488 h 7791881"/>
                <a:gd name="connsiteX20" fmla="*/ 7789140 w 7791860"/>
                <a:gd name="connsiteY20" fmla="*/ 7790284 h 7791881"/>
                <a:gd name="connsiteX21" fmla="*/ 7784468 w 7791860"/>
                <a:gd name="connsiteY21" fmla="*/ 7791882 h 7791881"/>
                <a:gd name="connsiteX22" fmla="*/ 14787 w 7791860"/>
                <a:gd name="connsiteY22" fmla="*/ 15269 h 7791881"/>
                <a:gd name="connsiteX23" fmla="*/ 14787 w 7791860"/>
                <a:gd name="connsiteY23" fmla="*/ 7775439 h 7791881"/>
                <a:gd name="connsiteX24" fmla="*/ 1735433 w 7791860"/>
                <a:gd name="connsiteY24" fmla="*/ 6990184 h 7791881"/>
                <a:gd name="connsiteX25" fmla="*/ 3895824 w 7791860"/>
                <a:gd name="connsiteY25" fmla="*/ 6162401 h 7791881"/>
                <a:gd name="connsiteX26" fmla="*/ 3927539 w 7791860"/>
                <a:gd name="connsiteY26" fmla="*/ 6162165 h 7791881"/>
                <a:gd name="connsiteX27" fmla="*/ 6086256 w 7791860"/>
                <a:gd name="connsiteY27" fmla="*/ 6995566 h 7791881"/>
                <a:gd name="connsiteX28" fmla="*/ 7777074 w 7791860"/>
                <a:gd name="connsiteY28" fmla="*/ 7775379 h 7791881"/>
                <a:gd name="connsiteX29" fmla="*/ 7777074 w 7791860"/>
                <a:gd name="connsiteY29" fmla="*/ 15297 h 7791881"/>
                <a:gd name="connsiteX30" fmla="*/ 6107786 w 7791860"/>
                <a:gd name="connsiteY30" fmla="*/ 251198 h 7791881"/>
                <a:gd name="connsiteX31" fmla="*/ 4014322 w 7791860"/>
                <a:gd name="connsiteY31" fmla="*/ 501279 h 7791881"/>
                <a:gd name="connsiteX32" fmla="*/ 4005604 w 7791860"/>
                <a:gd name="connsiteY32" fmla="*/ 501279 h 7791881"/>
                <a:gd name="connsiteX33" fmla="*/ 1780694 w 7791860"/>
                <a:gd name="connsiteY33" fmla="*/ 250736 h 7791881"/>
                <a:gd name="connsiteX34" fmla="*/ 14787 w 7791860"/>
                <a:gd name="connsiteY34" fmla="*/ 15269 h 77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1860" h="7791881">
                  <a:moveTo>
                    <a:pt x="7784468" y="7791882"/>
                  </a:moveTo>
                  <a:cubicBezTo>
                    <a:pt x="7783935" y="7791882"/>
                    <a:pt x="7783462" y="7791822"/>
                    <a:pt x="7782930" y="7791764"/>
                  </a:cubicBezTo>
                  <a:cubicBezTo>
                    <a:pt x="7203511" y="7670805"/>
                    <a:pt x="6631723" y="7334073"/>
                    <a:pt x="6078745" y="7008342"/>
                  </a:cubicBezTo>
                  <a:cubicBezTo>
                    <a:pt x="5384614" y="6599508"/>
                    <a:pt x="4667179" y="6176952"/>
                    <a:pt x="3927510" y="6176952"/>
                  </a:cubicBezTo>
                  <a:cubicBezTo>
                    <a:pt x="3917023" y="6176952"/>
                    <a:pt x="3906571" y="6177011"/>
                    <a:pt x="3896055" y="6177188"/>
                  </a:cubicBezTo>
                  <a:cubicBezTo>
                    <a:pt x="3121873" y="6189787"/>
                    <a:pt x="2420869" y="6603175"/>
                    <a:pt x="1742945" y="7002901"/>
                  </a:cubicBezTo>
                  <a:cubicBezTo>
                    <a:pt x="1192066" y="7327803"/>
                    <a:pt x="622413" y="7663707"/>
                    <a:pt x="8895" y="7791764"/>
                  </a:cubicBezTo>
                  <a:cubicBezTo>
                    <a:pt x="6845" y="7792118"/>
                    <a:pt x="4477" y="7791645"/>
                    <a:pt x="2744" y="7790284"/>
                  </a:cubicBezTo>
                  <a:cubicBezTo>
                    <a:pt x="1011" y="7788865"/>
                    <a:pt x="0" y="7786736"/>
                    <a:pt x="0" y="7784488"/>
                  </a:cubicBezTo>
                  <a:lnTo>
                    <a:pt x="0" y="7413"/>
                  </a:lnTo>
                  <a:cubicBezTo>
                    <a:pt x="0" y="5362"/>
                    <a:pt x="838" y="3427"/>
                    <a:pt x="2339" y="2012"/>
                  </a:cubicBezTo>
                  <a:cubicBezTo>
                    <a:pt x="3812" y="655"/>
                    <a:pt x="5892" y="19"/>
                    <a:pt x="7856" y="19"/>
                  </a:cubicBezTo>
                  <a:cubicBezTo>
                    <a:pt x="603155" y="36929"/>
                    <a:pt x="1203014" y="138215"/>
                    <a:pt x="1783148" y="236151"/>
                  </a:cubicBezTo>
                  <a:cubicBezTo>
                    <a:pt x="2508929" y="358664"/>
                    <a:pt x="3259404" y="485366"/>
                    <a:pt x="4005604" y="486492"/>
                  </a:cubicBezTo>
                  <a:cubicBezTo>
                    <a:pt x="4008490" y="486492"/>
                    <a:pt x="4011435" y="486492"/>
                    <a:pt x="4014322" y="486492"/>
                  </a:cubicBezTo>
                  <a:cubicBezTo>
                    <a:pt x="4715497" y="486492"/>
                    <a:pt x="5421872" y="359502"/>
                    <a:pt x="6105125" y="236642"/>
                  </a:cubicBezTo>
                  <a:cubicBezTo>
                    <a:pt x="6654081" y="137956"/>
                    <a:pt x="7221611" y="35890"/>
                    <a:pt x="7783994" y="48"/>
                  </a:cubicBezTo>
                  <a:cubicBezTo>
                    <a:pt x="7786064" y="-212"/>
                    <a:pt x="7788016" y="597"/>
                    <a:pt x="7789554" y="2012"/>
                  </a:cubicBezTo>
                  <a:cubicBezTo>
                    <a:pt x="7790974" y="3427"/>
                    <a:pt x="7791861" y="5362"/>
                    <a:pt x="7791861" y="7413"/>
                  </a:cubicBezTo>
                  <a:lnTo>
                    <a:pt x="7791861" y="7784488"/>
                  </a:lnTo>
                  <a:cubicBezTo>
                    <a:pt x="7791861" y="7786736"/>
                    <a:pt x="7790856" y="7788865"/>
                    <a:pt x="7789140" y="7790284"/>
                  </a:cubicBezTo>
                  <a:cubicBezTo>
                    <a:pt x="7787839" y="7791349"/>
                    <a:pt x="7786124" y="7791882"/>
                    <a:pt x="7784468" y="7791882"/>
                  </a:cubicBezTo>
                  <a:close/>
                  <a:moveTo>
                    <a:pt x="14787" y="15269"/>
                  </a:moveTo>
                  <a:lnTo>
                    <a:pt x="14787" y="7775439"/>
                  </a:lnTo>
                  <a:cubicBezTo>
                    <a:pt x="622502" y="7646436"/>
                    <a:pt x="1188257" y="7312897"/>
                    <a:pt x="1735433" y="6990184"/>
                  </a:cubicBezTo>
                  <a:cubicBezTo>
                    <a:pt x="2415007" y="6589453"/>
                    <a:pt x="3117738" y="6175059"/>
                    <a:pt x="3895824" y="6162401"/>
                  </a:cubicBezTo>
                  <a:cubicBezTo>
                    <a:pt x="3906370" y="6162224"/>
                    <a:pt x="3916993" y="6162165"/>
                    <a:pt x="3927539" y="6162165"/>
                  </a:cubicBezTo>
                  <a:cubicBezTo>
                    <a:pt x="4671254" y="6162165"/>
                    <a:pt x="5390393" y="6585726"/>
                    <a:pt x="6086256" y="6995566"/>
                  </a:cubicBezTo>
                  <a:cubicBezTo>
                    <a:pt x="6635391" y="7319049"/>
                    <a:pt x="7203038" y="7653415"/>
                    <a:pt x="7777074" y="7775379"/>
                  </a:cubicBezTo>
                  <a:lnTo>
                    <a:pt x="7777074" y="15297"/>
                  </a:lnTo>
                  <a:cubicBezTo>
                    <a:pt x="7218121" y="51543"/>
                    <a:pt x="6653727" y="153031"/>
                    <a:pt x="6107786" y="251198"/>
                  </a:cubicBezTo>
                  <a:cubicBezTo>
                    <a:pt x="5423895" y="374145"/>
                    <a:pt x="4716769" y="501279"/>
                    <a:pt x="4014322" y="501279"/>
                  </a:cubicBezTo>
                  <a:cubicBezTo>
                    <a:pt x="4011406" y="501279"/>
                    <a:pt x="4008520" y="501279"/>
                    <a:pt x="4005604" y="501279"/>
                  </a:cubicBezTo>
                  <a:cubicBezTo>
                    <a:pt x="3258162" y="500153"/>
                    <a:pt x="2507048" y="373365"/>
                    <a:pt x="1780694" y="250736"/>
                  </a:cubicBezTo>
                  <a:cubicBezTo>
                    <a:pt x="1203505" y="153291"/>
                    <a:pt x="606763" y="52554"/>
                    <a:pt x="14787" y="1526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59FD9CDC-5CFF-415B-B41B-8FE3C9352B65}"/>
                </a:ext>
              </a:extLst>
            </p:cNvPr>
            <p:cNvSpPr/>
            <p:nvPr/>
          </p:nvSpPr>
          <p:spPr>
            <a:xfrm>
              <a:off x="7093700" y="5945073"/>
              <a:ext cx="7791863" cy="1631739"/>
            </a:xfrm>
            <a:custGeom>
              <a:avLst/>
              <a:gdLst>
                <a:gd name="connsiteX0" fmla="*/ 7784472 w 7791863"/>
                <a:gd name="connsiteY0" fmla="*/ 1631740 h 1631739"/>
                <a:gd name="connsiteX1" fmla="*/ 7782934 w 7791863"/>
                <a:gd name="connsiteY1" fmla="*/ 1631621 h 1631739"/>
                <a:gd name="connsiteX2" fmla="*/ 6068694 w 7791863"/>
                <a:gd name="connsiteY2" fmla="*/ 848733 h 1631739"/>
                <a:gd name="connsiteX3" fmla="*/ 3892622 w 7791863"/>
                <a:gd name="connsiteY3" fmla="*/ 14787 h 1631739"/>
                <a:gd name="connsiteX4" fmla="*/ 3864982 w 7791863"/>
                <a:gd name="connsiteY4" fmla="*/ 14988 h 1631739"/>
                <a:gd name="connsiteX5" fmla="*/ 1735094 w 7791863"/>
                <a:gd name="connsiteY5" fmla="*/ 839565 h 1631739"/>
                <a:gd name="connsiteX6" fmla="*/ 8900 w 7791863"/>
                <a:gd name="connsiteY6" fmla="*/ 1631621 h 1631739"/>
                <a:gd name="connsiteX7" fmla="*/ 149 w 7791863"/>
                <a:gd name="connsiteY7" fmla="*/ 1625884 h 1631739"/>
                <a:gd name="connsiteX8" fmla="*/ 5896 w 7791863"/>
                <a:gd name="connsiteY8" fmla="*/ 1617130 h 1631739"/>
                <a:gd name="connsiteX9" fmla="*/ 1727500 w 7791863"/>
                <a:gd name="connsiteY9" fmla="*/ 826848 h 1631739"/>
                <a:gd name="connsiteX10" fmla="*/ 3864752 w 7791863"/>
                <a:gd name="connsiteY10" fmla="*/ 201 h 1631739"/>
                <a:gd name="connsiteX11" fmla="*/ 3892622 w 7791863"/>
                <a:gd name="connsiteY11" fmla="*/ 0 h 1631739"/>
                <a:gd name="connsiteX12" fmla="*/ 6076146 w 7791863"/>
                <a:gd name="connsiteY12" fmla="*/ 836016 h 1631739"/>
                <a:gd name="connsiteX13" fmla="*/ 7785950 w 7791863"/>
                <a:gd name="connsiteY13" fmla="*/ 1617130 h 1631739"/>
                <a:gd name="connsiteX14" fmla="*/ 7791688 w 7791863"/>
                <a:gd name="connsiteY14" fmla="*/ 1625884 h 1631739"/>
                <a:gd name="connsiteX15" fmla="*/ 7784472 w 7791863"/>
                <a:gd name="connsiteY15" fmla="*/ 1631740 h 16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3" h="1631739">
                  <a:moveTo>
                    <a:pt x="7784472" y="1631740"/>
                  </a:moveTo>
                  <a:cubicBezTo>
                    <a:pt x="7783939" y="1631740"/>
                    <a:pt x="7783466" y="1631681"/>
                    <a:pt x="7782934" y="1631621"/>
                  </a:cubicBezTo>
                  <a:cubicBezTo>
                    <a:pt x="7201978" y="1509480"/>
                    <a:pt x="6625872" y="1173635"/>
                    <a:pt x="6068694" y="848733"/>
                  </a:cubicBezTo>
                  <a:cubicBezTo>
                    <a:pt x="5365301" y="438657"/>
                    <a:pt x="4638248" y="14787"/>
                    <a:pt x="3892622" y="14787"/>
                  </a:cubicBezTo>
                  <a:cubicBezTo>
                    <a:pt x="3883413" y="14787"/>
                    <a:pt x="3874198" y="14846"/>
                    <a:pt x="3864982" y="14988"/>
                  </a:cubicBezTo>
                  <a:cubicBezTo>
                    <a:pt x="3094527" y="25848"/>
                    <a:pt x="2403430" y="439485"/>
                    <a:pt x="1735094" y="839565"/>
                  </a:cubicBezTo>
                  <a:cubicBezTo>
                    <a:pt x="1188433" y="1166774"/>
                    <a:pt x="623169" y="1505103"/>
                    <a:pt x="8900" y="1631621"/>
                  </a:cubicBezTo>
                  <a:cubicBezTo>
                    <a:pt x="4827" y="1632213"/>
                    <a:pt x="957" y="1629847"/>
                    <a:pt x="149" y="1625884"/>
                  </a:cubicBezTo>
                  <a:cubicBezTo>
                    <a:pt x="-660" y="1621862"/>
                    <a:pt x="1910" y="1617958"/>
                    <a:pt x="5896" y="1617130"/>
                  </a:cubicBezTo>
                  <a:cubicBezTo>
                    <a:pt x="617739" y="1491144"/>
                    <a:pt x="1181903" y="1153406"/>
                    <a:pt x="1727500" y="826848"/>
                  </a:cubicBezTo>
                  <a:cubicBezTo>
                    <a:pt x="2397510" y="425821"/>
                    <a:pt x="3090339" y="11120"/>
                    <a:pt x="3864752" y="201"/>
                  </a:cubicBezTo>
                  <a:cubicBezTo>
                    <a:pt x="3874026" y="59"/>
                    <a:pt x="3883384" y="0"/>
                    <a:pt x="3892622" y="0"/>
                  </a:cubicBezTo>
                  <a:cubicBezTo>
                    <a:pt x="4642264" y="0"/>
                    <a:pt x="5371020" y="424875"/>
                    <a:pt x="6076146" y="836016"/>
                  </a:cubicBezTo>
                  <a:cubicBezTo>
                    <a:pt x="6632260" y="1160267"/>
                    <a:pt x="7207419" y="1495521"/>
                    <a:pt x="7785950" y="1617130"/>
                  </a:cubicBezTo>
                  <a:cubicBezTo>
                    <a:pt x="7790031" y="1617958"/>
                    <a:pt x="7792575" y="1621862"/>
                    <a:pt x="7791688" y="1625884"/>
                  </a:cubicBezTo>
                  <a:cubicBezTo>
                    <a:pt x="7790978" y="1629374"/>
                    <a:pt x="7787843" y="1631740"/>
                    <a:pt x="7784472" y="163174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CAFC5D4-AC9A-4873-ABD6-353EBEA3FA85}"/>
                </a:ext>
              </a:extLst>
            </p:cNvPr>
            <p:cNvSpPr/>
            <p:nvPr/>
          </p:nvSpPr>
          <p:spPr>
            <a:xfrm>
              <a:off x="7093700" y="5640058"/>
              <a:ext cx="7791861" cy="1637640"/>
            </a:xfrm>
            <a:custGeom>
              <a:avLst/>
              <a:gdLst>
                <a:gd name="connsiteX0" fmla="*/ 7398 w 7791861"/>
                <a:gd name="connsiteY0" fmla="*/ 1637641 h 1637640"/>
                <a:gd name="connsiteX1" fmla="*/ 149 w 7791861"/>
                <a:gd name="connsiteY1" fmla="*/ 1631726 h 1637640"/>
                <a:gd name="connsiteX2" fmla="*/ 5896 w 7791861"/>
                <a:gd name="connsiteY2" fmla="*/ 1623031 h 1637640"/>
                <a:gd name="connsiteX3" fmla="*/ 1698180 w 7791861"/>
                <a:gd name="connsiteY3" fmla="*/ 827840 h 1637640"/>
                <a:gd name="connsiteX4" fmla="*/ 3778283 w 7791861"/>
                <a:gd name="connsiteY4" fmla="*/ 347 h 1637640"/>
                <a:gd name="connsiteX5" fmla="*/ 6047814 w 7791861"/>
                <a:gd name="connsiteY5" fmla="*/ 841267 h 1637640"/>
                <a:gd name="connsiteX6" fmla="*/ 7785950 w 7791861"/>
                <a:gd name="connsiteY6" fmla="*/ 1623031 h 1637640"/>
                <a:gd name="connsiteX7" fmla="*/ 7791688 w 7791861"/>
                <a:gd name="connsiteY7" fmla="*/ 1631785 h 1637640"/>
                <a:gd name="connsiteX8" fmla="*/ 7782934 w 7791861"/>
                <a:gd name="connsiteY8" fmla="*/ 1637523 h 1637640"/>
                <a:gd name="connsiteX9" fmla="*/ 6040480 w 7791861"/>
                <a:gd name="connsiteY9" fmla="*/ 854101 h 1637640"/>
                <a:gd name="connsiteX10" fmla="*/ 3778572 w 7791861"/>
                <a:gd name="connsiteY10" fmla="*/ 15134 h 1637640"/>
                <a:gd name="connsiteX11" fmla="*/ 1705952 w 7791861"/>
                <a:gd name="connsiteY11" fmla="*/ 840379 h 1637640"/>
                <a:gd name="connsiteX12" fmla="*/ 8900 w 7791861"/>
                <a:gd name="connsiteY12" fmla="*/ 1637523 h 1637640"/>
                <a:gd name="connsiteX13" fmla="*/ 7398 w 7791861"/>
                <a:gd name="connsiteY13" fmla="*/ 1637641 h 16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1" h="1637640">
                  <a:moveTo>
                    <a:pt x="7398" y="1637641"/>
                  </a:moveTo>
                  <a:cubicBezTo>
                    <a:pt x="3961" y="1637641"/>
                    <a:pt x="871" y="1635275"/>
                    <a:pt x="149" y="1631726"/>
                  </a:cubicBezTo>
                  <a:cubicBezTo>
                    <a:pt x="-660" y="1627763"/>
                    <a:pt x="1910" y="1623859"/>
                    <a:pt x="5896" y="1623031"/>
                  </a:cubicBezTo>
                  <a:cubicBezTo>
                    <a:pt x="613498" y="1497223"/>
                    <a:pt x="1164921" y="1156942"/>
                    <a:pt x="1698180" y="827840"/>
                  </a:cubicBezTo>
                  <a:cubicBezTo>
                    <a:pt x="2346127" y="427878"/>
                    <a:pt x="3016173" y="14383"/>
                    <a:pt x="3778283" y="347"/>
                  </a:cubicBezTo>
                  <a:cubicBezTo>
                    <a:pt x="4550708" y="-14032"/>
                    <a:pt x="5311582" y="420839"/>
                    <a:pt x="6047814" y="841267"/>
                  </a:cubicBezTo>
                  <a:cubicBezTo>
                    <a:pt x="6615580" y="1165518"/>
                    <a:pt x="7202687" y="1500772"/>
                    <a:pt x="7785950" y="1623031"/>
                  </a:cubicBezTo>
                  <a:cubicBezTo>
                    <a:pt x="7789973" y="1623859"/>
                    <a:pt x="7792575" y="1627763"/>
                    <a:pt x="7791688" y="1631785"/>
                  </a:cubicBezTo>
                  <a:cubicBezTo>
                    <a:pt x="7790860" y="1635748"/>
                    <a:pt x="7786837" y="1638173"/>
                    <a:pt x="7782934" y="1637523"/>
                  </a:cubicBezTo>
                  <a:cubicBezTo>
                    <a:pt x="7197364" y="1514731"/>
                    <a:pt x="6609251" y="1178886"/>
                    <a:pt x="6040480" y="854101"/>
                  </a:cubicBezTo>
                  <a:cubicBezTo>
                    <a:pt x="5306004" y="434680"/>
                    <a:pt x="4546379" y="524"/>
                    <a:pt x="3778572" y="15134"/>
                  </a:cubicBezTo>
                  <a:cubicBezTo>
                    <a:pt x="3020473" y="29117"/>
                    <a:pt x="2352226" y="441541"/>
                    <a:pt x="1705952" y="840379"/>
                  </a:cubicBezTo>
                  <a:cubicBezTo>
                    <a:pt x="1171593" y="1170191"/>
                    <a:pt x="619040" y="1511182"/>
                    <a:pt x="8900" y="1637523"/>
                  </a:cubicBezTo>
                  <a:cubicBezTo>
                    <a:pt x="8380" y="1637582"/>
                    <a:pt x="7889" y="1637641"/>
                    <a:pt x="7398" y="163764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BD36ED00-441E-4F12-9ED5-B77ABE9A0227}"/>
                </a:ext>
              </a:extLst>
            </p:cNvPr>
            <p:cNvSpPr/>
            <p:nvPr/>
          </p:nvSpPr>
          <p:spPr>
            <a:xfrm>
              <a:off x="7093709" y="5331761"/>
              <a:ext cx="7791851" cy="1646839"/>
            </a:xfrm>
            <a:custGeom>
              <a:avLst/>
              <a:gdLst>
                <a:gd name="connsiteX0" fmla="*/ 7784462 w 7791851"/>
                <a:gd name="connsiteY0" fmla="*/ 1646825 h 1646839"/>
                <a:gd name="connsiteX1" fmla="*/ 7782924 w 7791851"/>
                <a:gd name="connsiteY1" fmla="*/ 1646707 h 1646839"/>
                <a:gd name="connsiteX2" fmla="*/ 5997943 w 7791851"/>
                <a:gd name="connsiteY2" fmla="*/ 861807 h 1646839"/>
                <a:gd name="connsiteX3" fmla="*/ 3703474 w 7791851"/>
                <a:gd name="connsiteY3" fmla="*/ 14784 h 1646839"/>
                <a:gd name="connsiteX4" fmla="*/ 3646810 w 7791851"/>
                <a:gd name="connsiteY4" fmla="*/ 15564 h 1646839"/>
                <a:gd name="connsiteX5" fmla="*/ 1658576 w 7791851"/>
                <a:gd name="connsiteY5" fmla="*/ 842939 h 1646839"/>
                <a:gd name="connsiteX6" fmla="*/ 8919 w 7791851"/>
                <a:gd name="connsiteY6" fmla="*/ 1646648 h 1646839"/>
                <a:gd name="connsiteX7" fmla="*/ 168 w 7791851"/>
                <a:gd name="connsiteY7" fmla="*/ 1640969 h 1646839"/>
                <a:gd name="connsiteX8" fmla="*/ 5858 w 7791851"/>
                <a:gd name="connsiteY8" fmla="*/ 1632215 h 1646839"/>
                <a:gd name="connsiteX9" fmla="*/ 1650550 w 7791851"/>
                <a:gd name="connsiteY9" fmla="*/ 830517 h 1646839"/>
                <a:gd name="connsiteX10" fmla="*/ 3646402 w 7791851"/>
                <a:gd name="connsiteY10" fmla="*/ 777 h 1646839"/>
                <a:gd name="connsiteX11" fmla="*/ 6005099 w 7791851"/>
                <a:gd name="connsiteY11" fmla="*/ 848913 h 1646839"/>
                <a:gd name="connsiteX12" fmla="*/ 7785941 w 7791851"/>
                <a:gd name="connsiteY12" fmla="*/ 1632156 h 1646839"/>
                <a:gd name="connsiteX13" fmla="*/ 7791678 w 7791851"/>
                <a:gd name="connsiteY13" fmla="*/ 1640910 h 1646839"/>
                <a:gd name="connsiteX14" fmla="*/ 7784462 w 7791851"/>
                <a:gd name="connsiteY14" fmla="*/ 1646825 h 16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1" h="1646839">
                  <a:moveTo>
                    <a:pt x="7784462" y="1646825"/>
                  </a:moveTo>
                  <a:cubicBezTo>
                    <a:pt x="7783989" y="1646825"/>
                    <a:pt x="7783457" y="1646766"/>
                    <a:pt x="7782924" y="1646707"/>
                  </a:cubicBezTo>
                  <a:cubicBezTo>
                    <a:pt x="7190198" y="1523796"/>
                    <a:pt x="6584044" y="1187242"/>
                    <a:pt x="5997943" y="861807"/>
                  </a:cubicBezTo>
                  <a:cubicBezTo>
                    <a:pt x="5247568" y="445254"/>
                    <a:pt x="4472143" y="14784"/>
                    <a:pt x="3703474" y="14784"/>
                  </a:cubicBezTo>
                  <a:cubicBezTo>
                    <a:pt x="3684558" y="14784"/>
                    <a:pt x="3665755" y="15044"/>
                    <a:pt x="3646810" y="15564"/>
                  </a:cubicBezTo>
                  <a:cubicBezTo>
                    <a:pt x="2907945" y="36184"/>
                    <a:pt x="2272792" y="446295"/>
                    <a:pt x="1658576" y="842939"/>
                  </a:cubicBezTo>
                  <a:cubicBezTo>
                    <a:pt x="1143482" y="1175530"/>
                    <a:pt x="610856" y="1519419"/>
                    <a:pt x="8919" y="1646648"/>
                  </a:cubicBezTo>
                  <a:cubicBezTo>
                    <a:pt x="4818" y="1647594"/>
                    <a:pt x="977" y="1644933"/>
                    <a:pt x="168" y="1640969"/>
                  </a:cubicBezTo>
                  <a:cubicBezTo>
                    <a:pt x="-698" y="1636947"/>
                    <a:pt x="1872" y="1633043"/>
                    <a:pt x="5858" y="1632215"/>
                  </a:cubicBezTo>
                  <a:cubicBezTo>
                    <a:pt x="605143" y="1505520"/>
                    <a:pt x="1136580" y="1162399"/>
                    <a:pt x="1650550" y="830517"/>
                  </a:cubicBezTo>
                  <a:cubicBezTo>
                    <a:pt x="2266492" y="432780"/>
                    <a:pt x="2903379" y="21515"/>
                    <a:pt x="3646402" y="777"/>
                  </a:cubicBezTo>
                  <a:cubicBezTo>
                    <a:pt x="4437831" y="-21060"/>
                    <a:pt x="5234514" y="421110"/>
                    <a:pt x="6005099" y="848913"/>
                  </a:cubicBezTo>
                  <a:cubicBezTo>
                    <a:pt x="6590255" y="1173815"/>
                    <a:pt x="7195403" y="1509778"/>
                    <a:pt x="7785941" y="1632156"/>
                  </a:cubicBezTo>
                  <a:cubicBezTo>
                    <a:pt x="7789963" y="1633043"/>
                    <a:pt x="7792565" y="1636947"/>
                    <a:pt x="7791678" y="1640910"/>
                  </a:cubicBezTo>
                  <a:cubicBezTo>
                    <a:pt x="7790969" y="1644400"/>
                    <a:pt x="7787893" y="1646825"/>
                    <a:pt x="7784462" y="164682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5360B5F5-BF4D-44AB-9052-AED0CC2AB7C5}"/>
                </a:ext>
              </a:extLst>
            </p:cNvPr>
            <p:cNvSpPr/>
            <p:nvPr/>
          </p:nvSpPr>
          <p:spPr>
            <a:xfrm>
              <a:off x="7093707" y="5020516"/>
              <a:ext cx="7791854" cy="1658992"/>
            </a:xfrm>
            <a:custGeom>
              <a:avLst/>
              <a:gdLst>
                <a:gd name="connsiteX0" fmla="*/ 7784465 w 7791854"/>
                <a:gd name="connsiteY0" fmla="*/ 1658956 h 1658992"/>
                <a:gd name="connsiteX1" fmla="*/ 7782927 w 7791854"/>
                <a:gd name="connsiteY1" fmla="*/ 1658779 h 1658992"/>
                <a:gd name="connsiteX2" fmla="*/ 5945067 w 7791854"/>
                <a:gd name="connsiteY2" fmla="*/ 871791 h 1658992"/>
                <a:gd name="connsiteX3" fmla="*/ 3565424 w 7791854"/>
                <a:gd name="connsiteY3" fmla="*/ 14837 h 1658992"/>
                <a:gd name="connsiteX4" fmla="*/ 3479878 w 7791854"/>
                <a:gd name="connsiteY4" fmla="*/ 16593 h 1658992"/>
                <a:gd name="connsiteX5" fmla="*/ 1595965 w 7791854"/>
                <a:gd name="connsiteY5" fmla="*/ 847014 h 1658992"/>
                <a:gd name="connsiteX6" fmla="*/ 8980 w 7791854"/>
                <a:gd name="connsiteY6" fmla="*/ 1658779 h 1658992"/>
                <a:gd name="connsiteX7" fmla="*/ 171 w 7791854"/>
                <a:gd name="connsiteY7" fmla="*/ 1653160 h 1658992"/>
                <a:gd name="connsiteX8" fmla="*/ 5803 w 7791854"/>
                <a:gd name="connsiteY8" fmla="*/ 1644347 h 1658992"/>
                <a:gd name="connsiteX9" fmla="*/ 1587619 w 7791854"/>
                <a:gd name="connsiteY9" fmla="*/ 834794 h 1658992"/>
                <a:gd name="connsiteX10" fmla="*/ 3479245 w 7791854"/>
                <a:gd name="connsiteY10" fmla="*/ 1806 h 1658992"/>
                <a:gd name="connsiteX11" fmla="*/ 5952105 w 7791854"/>
                <a:gd name="connsiteY11" fmla="*/ 858766 h 1658992"/>
                <a:gd name="connsiteX12" fmla="*/ 7785943 w 7791854"/>
                <a:gd name="connsiteY12" fmla="*/ 1644288 h 1658992"/>
                <a:gd name="connsiteX13" fmla="*/ 7791681 w 7791854"/>
                <a:gd name="connsiteY13" fmla="*/ 1653042 h 1658992"/>
                <a:gd name="connsiteX14" fmla="*/ 7784465 w 7791854"/>
                <a:gd name="connsiteY14" fmla="*/ 1658956 h 165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4" h="1658992">
                  <a:moveTo>
                    <a:pt x="7784465" y="1658956"/>
                  </a:moveTo>
                  <a:cubicBezTo>
                    <a:pt x="7783991" y="1658956"/>
                    <a:pt x="7783460" y="1658897"/>
                    <a:pt x="7782927" y="1658779"/>
                  </a:cubicBezTo>
                  <a:cubicBezTo>
                    <a:pt x="7181446" y="1536105"/>
                    <a:pt x="6552935" y="1198367"/>
                    <a:pt x="5945067" y="871791"/>
                  </a:cubicBezTo>
                  <a:cubicBezTo>
                    <a:pt x="5160611" y="450276"/>
                    <a:pt x="4350212" y="14837"/>
                    <a:pt x="3565424" y="14837"/>
                  </a:cubicBezTo>
                  <a:cubicBezTo>
                    <a:pt x="3536802" y="14837"/>
                    <a:pt x="3508382" y="15411"/>
                    <a:pt x="3479878" y="16593"/>
                  </a:cubicBezTo>
                  <a:cubicBezTo>
                    <a:pt x="2765099" y="46026"/>
                    <a:pt x="2197214" y="435110"/>
                    <a:pt x="1595965" y="847014"/>
                  </a:cubicBezTo>
                  <a:cubicBezTo>
                    <a:pt x="1106026" y="1182693"/>
                    <a:pt x="599396" y="1529776"/>
                    <a:pt x="8980" y="1658779"/>
                  </a:cubicBezTo>
                  <a:cubicBezTo>
                    <a:pt x="4936" y="1659784"/>
                    <a:pt x="1037" y="1657123"/>
                    <a:pt x="171" y="1653160"/>
                  </a:cubicBezTo>
                  <a:cubicBezTo>
                    <a:pt x="-696" y="1649138"/>
                    <a:pt x="1817" y="1645175"/>
                    <a:pt x="5803" y="1644347"/>
                  </a:cubicBezTo>
                  <a:cubicBezTo>
                    <a:pt x="593416" y="1515936"/>
                    <a:pt x="1098834" y="1169680"/>
                    <a:pt x="1587619" y="834794"/>
                  </a:cubicBezTo>
                  <a:cubicBezTo>
                    <a:pt x="2164115" y="439848"/>
                    <a:pt x="2760248" y="31440"/>
                    <a:pt x="3479245" y="1806"/>
                  </a:cubicBezTo>
                  <a:cubicBezTo>
                    <a:pt x="4294470" y="-32239"/>
                    <a:pt x="5137247" y="420932"/>
                    <a:pt x="5952105" y="858766"/>
                  </a:cubicBezTo>
                  <a:cubicBezTo>
                    <a:pt x="6558969" y="1184882"/>
                    <a:pt x="7186534" y="1522028"/>
                    <a:pt x="7785943" y="1644288"/>
                  </a:cubicBezTo>
                  <a:cubicBezTo>
                    <a:pt x="7789966" y="1645116"/>
                    <a:pt x="7792568" y="1649019"/>
                    <a:pt x="7791681" y="1653042"/>
                  </a:cubicBezTo>
                  <a:cubicBezTo>
                    <a:pt x="7790972" y="1656531"/>
                    <a:pt x="7787896" y="1658956"/>
                    <a:pt x="7784465" y="16589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3EA8E7A5-C50E-4EF8-9062-BA8947B0135A}"/>
                </a:ext>
              </a:extLst>
            </p:cNvPr>
            <p:cNvSpPr/>
            <p:nvPr/>
          </p:nvSpPr>
          <p:spPr>
            <a:xfrm>
              <a:off x="7093695" y="4707021"/>
              <a:ext cx="7791886" cy="1673337"/>
            </a:xfrm>
            <a:custGeom>
              <a:avLst/>
              <a:gdLst>
                <a:gd name="connsiteX0" fmla="*/ 7403 w 7791886"/>
                <a:gd name="connsiteY0" fmla="*/ 1673337 h 1673337"/>
                <a:gd name="connsiteX1" fmla="*/ 183 w 7791886"/>
                <a:gd name="connsiteY1" fmla="*/ 1667600 h 1673337"/>
                <a:gd name="connsiteX2" fmla="*/ 5757 w 7791886"/>
                <a:gd name="connsiteY2" fmla="*/ 1658728 h 1673337"/>
                <a:gd name="connsiteX3" fmla="*/ 1512541 w 7791886"/>
                <a:gd name="connsiteY3" fmla="*/ 840332 h 1673337"/>
                <a:gd name="connsiteX4" fmla="*/ 3286906 w 7791886"/>
                <a:gd name="connsiteY4" fmla="*/ 3417 h 1673337"/>
                <a:gd name="connsiteX5" fmla="*/ 5892584 w 7791886"/>
                <a:gd name="connsiteY5" fmla="*/ 870397 h 1673337"/>
                <a:gd name="connsiteX6" fmla="*/ 7785896 w 7791886"/>
                <a:gd name="connsiteY6" fmla="*/ 1658728 h 1673337"/>
                <a:gd name="connsiteX7" fmla="*/ 7791752 w 7791886"/>
                <a:gd name="connsiteY7" fmla="*/ 1667423 h 1673337"/>
                <a:gd name="connsiteX8" fmla="*/ 7782998 w 7791886"/>
                <a:gd name="connsiteY8" fmla="*/ 1673219 h 1673337"/>
                <a:gd name="connsiteX9" fmla="*/ 5885770 w 7791886"/>
                <a:gd name="connsiteY9" fmla="*/ 883510 h 1673337"/>
                <a:gd name="connsiteX10" fmla="*/ 3287775 w 7791886"/>
                <a:gd name="connsiteY10" fmla="*/ 18204 h 1673337"/>
                <a:gd name="connsiteX11" fmla="*/ 1521289 w 7791886"/>
                <a:gd name="connsiteY11" fmla="*/ 852262 h 1673337"/>
                <a:gd name="connsiteX12" fmla="*/ 9049 w 7791886"/>
                <a:gd name="connsiteY12" fmla="*/ 1673160 h 1673337"/>
                <a:gd name="connsiteX13" fmla="*/ 7403 w 7791886"/>
                <a:gd name="connsiteY13" fmla="*/ 1673337 h 16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6" h="1673337">
                  <a:moveTo>
                    <a:pt x="7403" y="1673337"/>
                  </a:moveTo>
                  <a:cubicBezTo>
                    <a:pt x="4024" y="1673337"/>
                    <a:pt x="962" y="1671030"/>
                    <a:pt x="183" y="1667600"/>
                  </a:cubicBezTo>
                  <a:cubicBezTo>
                    <a:pt x="-713" y="1663637"/>
                    <a:pt x="1771" y="1659674"/>
                    <a:pt x="5757" y="1658728"/>
                  </a:cubicBezTo>
                  <a:cubicBezTo>
                    <a:pt x="579248" y="1527950"/>
                    <a:pt x="1053709" y="1178383"/>
                    <a:pt x="1512541" y="840332"/>
                  </a:cubicBezTo>
                  <a:cubicBezTo>
                    <a:pt x="2044647" y="448302"/>
                    <a:pt x="2594857" y="42928"/>
                    <a:pt x="3286906" y="3417"/>
                  </a:cubicBezTo>
                  <a:cubicBezTo>
                    <a:pt x="4130523" y="-44529"/>
                    <a:pt x="5025864" y="420514"/>
                    <a:pt x="5892584" y="870397"/>
                  </a:cubicBezTo>
                  <a:cubicBezTo>
                    <a:pt x="6523905" y="1198079"/>
                    <a:pt x="7176786" y="1536941"/>
                    <a:pt x="7785896" y="1658728"/>
                  </a:cubicBezTo>
                  <a:cubicBezTo>
                    <a:pt x="7789918" y="1659496"/>
                    <a:pt x="7792521" y="1663400"/>
                    <a:pt x="7791752" y="1667423"/>
                  </a:cubicBezTo>
                  <a:cubicBezTo>
                    <a:pt x="7790865" y="1671386"/>
                    <a:pt x="7786902" y="1673810"/>
                    <a:pt x="7782998" y="1673219"/>
                  </a:cubicBezTo>
                  <a:cubicBezTo>
                    <a:pt x="7171817" y="1551018"/>
                    <a:pt x="6518049" y="1211684"/>
                    <a:pt x="5885770" y="883510"/>
                  </a:cubicBezTo>
                  <a:cubicBezTo>
                    <a:pt x="5020813" y="434556"/>
                    <a:pt x="4126335" y="-30114"/>
                    <a:pt x="3287775" y="18204"/>
                  </a:cubicBezTo>
                  <a:cubicBezTo>
                    <a:pt x="2600086" y="57425"/>
                    <a:pt x="2076066" y="443505"/>
                    <a:pt x="1521289" y="852262"/>
                  </a:cubicBezTo>
                  <a:cubicBezTo>
                    <a:pt x="1061245" y="1191207"/>
                    <a:pt x="585543" y="1541673"/>
                    <a:pt x="9049" y="1673160"/>
                  </a:cubicBezTo>
                  <a:cubicBezTo>
                    <a:pt x="8500" y="1673278"/>
                    <a:pt x="7952" y="1673337"/>
                    <a:pt x="7403" y="167333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2F0FC822-E279-4284-AB15-B29CF6074B74}"/>
                </a:ext>
              </a:extLst>
            </p:cNvPr>
            <p:cNvSpPr/>
            <p:nvPr/>
          </p:nvSpPr>
          <p:spPr>
            <a:xfrm>
              <a:off x="7093701" y="4391633"/>
              <a:ext cx="7791880" cy="1689611"/>
            </a:xfrm>
            <a:custGeom>
              <a:avLst/>
              <a:gdLst>
                <a:gd name="connsiteX0" fmla="*/ 7397 w 7791880"/>
                <a:gd name="connsiteY0" fmla="*/ 1689612 h 1689611"/>
                <a:gd name="connsiteX1" fmla="*/ 205 w 7791880"/>
                <a:gd name="connsiteY1" fmla="*/ 1683934 h 1689611"/>
                <a:gd name="connsiteX2" fmla="*/ 5664 w 7791880"/>
                <a:gd name="connsiteY2" fmla="*/ 1675002 h 1689611"/>
                <a:gd name="connsiteX3" fmla="*/ 1428834 w 7791880"/>
                <a:gd name="connsiteY3" fmla="*/ 847013 h 1689611"/>
                <a:gd name="connsiteX4" fmla="*/ 3079449 w 7791880"/>
                <a:gd name="connsiteY4" fmla="*/ 5934 h 1689611"/>
                <a:gd name="connsiteX5" fmla="*/ 5830194 w 7791880"/>
                <a:gd name="connsiteY5" fmla="*/ 883602 h 1689611"/>
                <a:gd name="connsiteX6" fmla="*/ 7785890 w 7791880"/>
                <a:gd name="connsiteY6" fmla="*/ 1675002 h 1689611"/>
                <a:gd name="connsiteX7" fmla="*/ 7791746 w 7791880"/>
                <a:gd name="connsiteY7" fmla="*/ 1683638 h 1689611"/>
                <a:gd name="connsiteX8" fmla="*/ 7782992 w 7791880"/>
                <a:gd name="connsiteY8" fmla="*/ 1689494 h 1689611"/>
                <a:gd name="connsiteX9" fmla="*/ 5823552 w 7791880"/>
                <a:gd name="connsiteY9" fmla="*/ 896804 h 1689611"/>
                <a:gd name="connsiteX10" fmla="*/ 3080543 w 7791880"/>
                <a:gd name="connsiteY10" fmla="*/ 20668 h 1689611"/>
                <a:gd name="connsiteX11" fmla="*/ 1438079 w 7791880"/>
                <a:gd name="connsiteY11" fmla="*/ 858535 h 1689611"/>
                <a:gd name="connsiteX12" fmla="*/ 9130 w 7791880"/>
                <a:gd name="connsiteY12" fmla="*/ 1689435 h 1689611"/>
                <a:gd name="connsiteX13" fmla="*/ 7397 w 7791880"/>
                <a:gd name="connsiteY13" fmla="*/ 1689612 h 168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0" h="1689611">
                  <a:moveTo>
                    <a:pt x="7397" y="1689612"/>
                  </a:moveTo>
                  <a:cubicBezTo>
                    <a:pt x="4047" y="1689612"/>
                    <a:pt x="1014" y="1687305"/>
                    <a:pt x="205" y="1683934"/>
                  </a:cubicBezTo>
                  <a:cubicBezTo>
                    <a:pt x="-748" y="1679971"/>
                    <a:pt x="1707" y="1676008"/>
                    <a:pt x="5664" y="1675002"/>
                  </a:cubicBezTo>
                  <a:cubicBezTo>
                    <a:pt x="563647" y="1541339"/>
                    <a:pt x="1003474" y="1188358"/>
                    <a:pt x="1428834" y="847013"/>
                  </a:cubicBezTo>
                  <a:cubicBezTo>
                    <a:pt x="1936133" y="439876"/>
                    <a:pt x="2415300" y="55323"/>
                    <a:pt x="3079449" y="5934"/>
                  </a:cubicBezTo>
                  <a:cubicBezTo>
                    <a:pt x="3950268" y="-58988"/>
                    <a:pt x="4906089" y="420263"/>
                    <a:pt x="5830194" y="883602"/>
                  </a:cubicBezTo>
                  <a:cubicBezTo>
                    <a:pt x="6517688" y="1228301"/>
                    <a:pt x="7167020" y="1553872"/>
                    <a:pt x="7785890" y="1675002"/>
                  </a:cubicBezTo>
                  <a:cubicBezTo>
                    <a:pt x="7789912" y="1675771"/>
                    <a:pt x="7792515" y="1679616"/>
                    <a:pt x="7791746" y="1683638"/>
                  </a:cubicBezTo>
                  <a:cubicBezTo>
                    <a:pt x="7790918" y="1687601"/>
                    <a:pt x="7787428" y="1690204"/>
                    <a:pt x="7782992" y="1689494"/>
                  </a:cubicBezTo>
                  <a:cubicBezTo>
                    <a:pt x="7162229" y="1567997"/>
                    <a:pt x="6512010" y="1241988"/>
                    <a:pt x="5823552" y="896804"/>
                  </a:cubicBezTo>
                  <a:cubicBezTo>
                    <a:pt x="4901268" y="434358"/>
                    <a:pt x="3947180" y="-43857"/>
                    <a:pt x="3080543" y="20668"/>
                  </a:cubicBezTo>
                  <a:cubicBezTo>
                    <a:pt x="2420961" y="69737"/>
                    <a:pt x="1943556" y="452871"/>
                    <a:pt x="1438079" y="858535"/>
                  </a:cubicBezTo>
                  <a:cubicBezTo>
                    <a:pt x="1011448" y="1200922"/>
                    <a:pt x="570318" y="1554972"/>
                    <a:pt x="9130" y="1689435"/>
                  </a:cubicBezTo>
                  <a:cubicBezTo>
                    <a:pt x="8552" y="1689553"/>
                    <a:pt x="7974" y="1689612"/>
                    <a:pt x="7397" y="168961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A3654120-A4D3-4F65-8F3D-F6387DD2CCA9}"/>
                </a:ext>
              </a:extLst>
            </p:cNvPr>
            <p:cNvSpPr/>
            <p:nvPr/>
          </p:nvSpPr>
          <p:spPr>
            <a:xfrm>
              <a:off x="7093704" y="4075179"/>
              <a:ext cx="7791877" cy="1706963"/>
            </a:xfrm>
            <a:custGeom>
              <a:avLst/>
              <a:gdLst>
                <a:gd name="connsiteX0" fmla="*/ 10744 w 7791877"/>
                <a:gd name="connsiteY0" fmla="*/ 1706946 h 1706963"/>
                <a:gd name="connsiteX1" fmla="*/ 7365 w 7791877"/>
                <a:gd name="connsiteY1" fmla="*/ 1706946 h 1706963"/>
                <a:gd name="connsiteX2" fmla="*/ 0 w 7791877"/>
                <a:gd name="connsiteY2" fmla="*/ 1699529 h 1706963"/>
                <a:gd name="connsiteX3" fmla="*/ 7394 w 7791877"/>
                <a:gd name="connsiteY3" fmla="*/ 1692159 h 1706963"/>
                <a:gd name="connsiteX4" fmla="*/ 7422 w 7791877"/>
                <a:gd name="connsiteY4" fmla="*/ 1692159 h 1706963"/>
                <a:gd name="connsiteX5" fmla="*/ 10859 w 7791877"/>
                <a:gd name="connsiteY5" fmla="*/ 1692159 h 1706963"/>
                <a:gd name="connsiteX6" fmla="*/ 1468461 w 7791877"/>
                <a:gd name="connsiteY6" fmla="*/ 863678 h 1706963"/>
                <a:gd name="connsiteX7" fmla="*/ 2866937 w 7791877"/>
                <a:gd name="connsiteY7" fmla="*/ 9143 h 1706963"/>
                <a:gd name="connsiteX8" fmla="*/ 5768156 w 7791877"/>
                <a:gd name="connsiteY8" fmla="*/ 897790 h 1706963"/>
                <a:gd name="connsiteX9" fmla="*/ 7785828 w 7791877"/>
                <a:gd name="connsiteY9" fmla="*/ 1692307 h 1706963"/>
                <a:gd name="connsiteX10" fmla="*/ 7791743 w 7791877"/>
                <a:gd name="connsiteY10" fmla="*/ 1700943 h 1706963"/>
                <a:gd name="connsiteX11" fmla="*/ 7783048 w 7791877"/>
                <a:gd name="connsiteY11" fmla="*/ 1706804 h 1706963"/>
                <a:gd name="connsiteX12" fmla="*/ 5761685 w 7791877"/>
                <a:gd name="connsiteY12" fmla="*/ 911104 h 1706963"/>
                <a:gd name="connsiteX13" fmla="*/ 2868268 w 7791877"/>
                <a:gd name="connsiteY13" fmla="*/ 23877 h 1706963"/>
                <a:gd name="connsiteX14" fmla="*/ 1478912 w 7791877"/>
                <a:gd name="connsiteY14" fmla="*/ 874136 h 1706963"/>
                <a:gd name="connsiteX15" fmla="*/ 10744 w 7791877"/>
                <a:gd name="connsiteY15" fmla="*/ 1706946 h 170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7" h="1706963">
                  <a:moveTo>
                    <a:pt x="10744" y="1706946"/>
                  </a:moveTo>
                  <a:cubicBezTo>
                    <a:pt x="9589" y="1706946"/>
                    <a:pt x="8520" y="1706946"/>
                    <a:pt x="7365" y="1706946"/>
                  </a:cubicBezTo>
                  <a:cubicBezTo>
                    <a:pt x="3292" y="1706946"/>
                    <a:pt x="0" y="1703628"/>
                    <a:pt x="0" y="1699529"/>
                  </a:cubicBezTo>
                  <a:cubicBezTo>
                    <a:pt x="0" y="1695453"/>
                    <a:pt x="3321" y="1692159"/>
                    <a:pt x="7394" y="1692159"/>
                  </a:cubicBezTo>
                  <a:lnTo>
                    <a:pt x="7422" y="1692159"/>
                  </a:lnTo>
                  <a:cubicBezTo>
                    <a:pt x="8520" y="1692159"/>
                    <a:pt x="9762" y="1692159"/>
                    <a:pt x="10859" y="1692159"/>
                  </a:cubicBezTo>
                  <a:cubicBezTo>
                    <a:pt x="641246" y="1692159"/>
                    <a:pt x="1043012" y="1289731"/>
                    <a:pt x="1468461" y="863678"/>
                  </a:cubicBezTo>
                  <a:cubicBezTo>
                    <a:pt x="1860834" y="470696"/>
                    <a:pt x="2266616" y="64335"/>
                    <a:pt x="2866937" y="9143"/>
                  </a:cubicBezTo>
                  <a:cubicBezTo>
                    <a:pt x="3765916" y="-73629"/>
                    <a:pt x="4783890" y="420237"/>
                    <a:pt x="5768156" y="897790"/>
                  </a:cubicBezTo>
                  <a:cubicBezTo>
                    <a:pt x="6482847" y="1244535"/>
                    <a:pt x="7157849" y="1572017"/>
                    <a:pt x="7785828" y="1692307"/>
                  </a:cubicBezTo>
                  <a:cubicBezTo>
                    <a:pt x="7789909" y="1693058"/>
                    <a:pt x="7792512" y="1696926"/>
                    <a:pt x="7791743" y="1700943"/>
                  </a:cubicBezTo>
                  <a:cubicBezTo>
                    <a:pt x="7790914" y="1704929"/>
                    <a:pt x="7786893" y="1707668"/>
                    <a:pt x="7783048" y="1706804"/>
                  </a:cubicBezTo>
                  <a:cubicBezTo>
                    <a:pt x="7153176" y="1586194"/>
                    <a:pt x="6477287" y="1258252"/>
                    <a:pt x="5761685" y="911104"/>
                  </a:cubicBezTo>
                  <a:cubicBezTo>
                    <a:pt x="4779271" y="434450"/>
                    <a:pt x="3763462" y="-58493"/>
                    <a:pt x="2868268" y="23877"/>
                  </a:cubicBezTo>
                  <a:cubicBezTo>
                    <a:pt x="2273288" y="78578"/>
                    <a:pt x="1869446" y="482999"/>
                    <a:pt x="1478912" y="874136"/>
                  </a:cubicBezTo>
                  <a:cubicBezTo>
                    <a:pt x="1070072" y="1283579"/>
                    <a:pt x="647285" y="1706946"/>
                    <a:pt x="10744" y="170694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BBD0BC17-5ADA-4928-A9B6-D9722F47631F}"/>
                </a:ext>
              </a:extLst>
            </p:cNvPr>
            <p:cNvSpPr/>
            <p:nvPr/>
          </p:nvSpPr>
          <p:spPr>
            <a:xfrm>
              <a:off x="7093704" y="3764635"/>
              <a:ext cx="7791875" cy="1718429"/>
            </a:xfrm>
            <a:custGeom>
              <a:avLst/>
              <a:gdLst>
                <a:gd name="connsiteX0" fmla="*/ 18571 w 7791875"/>
                <a:gd name="connsiteY0" fmla="*/ 1718429 h 1718429"/>
                <a:gd name="connsiteX1" fmla="*/ 7336 w 7791875"/>
                <a:gd name="connsiteY1" fmla="*/ 1718370 h 1718429"/>
                <a:gd name="connsiteX2" fmla="*/ 0 w 7791875"/>
                <a:gd name="connsiteY2" fmla="*/ 1710917 h 1718429"/>
                <a:gd name="connsiteX3" fmla="*/ 7394 w 7791875"/>
                <a:gd name="connsiteY3" fmla="*/ 1703583 h 1718429"/>
                <a:gd name="connsiteX4" fmla="*/ 7452 w 7791875"/>
                <a:gd name="connsiteY4" fmla="*/ 1703583 h 1718429"/>
                <a:gd name="connsiteX5" fmla="*/ 19033 w 7791875"/>
                <a:gd name="connsiteY5" fmla="*/ 1703642 h 1718429"/>
                <a:gd name="connsiteX6" fmla="*/ 1353393 w 7791875"/>
                <a:gd name="connsiteY6" fmla="*/ 869614 h 1718429"/>
                <a:gd name="connsiteX7" fmla="*/ 2659716 w 7791875"/>
                <a:gd name="connsiteY7" fmla="*/ 6821 h 1718429"/>
                <a:gd name="connsiteX8" fmla="*/ 5671667 w 7791875"/>
                <a:gd name="connsiteY8" fmla="*/ 901530 h 1718429"/>
                <a:gd name="connsiteX9" fmla="*/ 7785828 w 7791875"/>
                <a:gd name="connsiteY9" fmla="*/ 1703702 h 1718429"/>
                <a:gd name="connsiteX10" fmla="*/ 7791743 w 7791875"/>
                <a:gd name="connsiteY10" fmla="*/ 1712337 h 1718429"/>
                <a:gd name="connsiteX11" fmla="*/ 7783048 w 7791875"/>
                <a:gd name="connsiteY11" fmla="*/ 1718258 h 1718429"/>
                <a:gd name="connsiteX12" fmla="*/ 5665398 w 7791875"/>
                <a:gd name="connsiteY12" fmla="*/ 914927 h 1718429"/>
                <a:gd name="connsiteX13" fmla="*/ 2660817 w 7791875"/>
                <a:gd name="connsiteY13" fmla="*/ 21549 h 1718429"/>
                <a:gd name="connsiteX14" fmla="*/ 1364513 w 7791875"/>
                <a:gd name="connsiteY14" fmla="*/ 879350 h 1718429"/>
                <a:gd name="connsiteX15" fmla="*/ 18571 w 7791875"/>
                <a:gd name="connsiteY15" fmla="*/ 1718429 h 17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18429">
                  <a:moveTo>
                    <a:pt x="18571" y="1718429"/>
                  </a:moveTo>
                  <a:cubicBezTo>
                    <a:pt x="14816" y="1718429"/>
                    <a:pt x="11119" y="1718400"/>
                    <a:pt x="7336" y="1718370"/>
                  </a:cubicBezTo>
                  <a:cubicBezTo>
                    <a:pt x="3235" y="1718341"/>
                    <a:pt x="-29" y="1714993"/>
                    <a:pt x="0" y="1710917"/>
                  </a:cubicBezTo>
                  <a:cubicBezTo>
                    <a:pt x="29" y="1706848"/>
                    <a:pt x="3350" y="1703583"/>
                    <a:pt x="7394" y="1703583"/>
                  </a:cubicBezTo>
                  <a:cubicBezTo>
                    <a:pt x="7394" y="1703583"/>
                    <a:pt x="7423" y="1703583"/>
                    <a:pt x="7452" y="1703583"/>
                  </a:cubicBezTo>
                  <a:cubicBezTo>
                    <a:pt x="11293" y="1703613"/>
                    <a:pt x="15192" y="1703642"/>
                    <a:pt x="19033" y="1703642"/>
                  </a:cubicBezTo>
                  <a:cubicBezTo>
                    <a:pt x="623833" y="1703642"/>
                    <a:pt x="978262" y="1298469"/>
                    <a:pt x="1353393" y="869614"/>
                  </a:cubicBezTo>
                  <a:cubicBezTo>
                    <a:pt x="1705658" y="466955"/>
                    <a:pt x="2069906" y="50544"/>
                    <a:pt x="2659716" y="6821"/>
                  </a:cubicBezTo>
                  <a:cubicBezTo>
                    <a:pt x="3607913" y="-63849"/>
                    <a:pt x="4657218" y="427071"/>
                    <a:pt x="5671667" y="901530"/>
                  </a:cubicBezTo>
                  <a:cubicBezTo>
                    <a:pt x="6416068" y="1249690"/>
                    <a:pt x="7119166" y="1578555"/>
                    <a:pt x="7785828" y="1703702"/>
                  </a:cubicBezTo>
                  <a:cubicBezTo>
                    <a:pt x="7789849" y="1704453"/>
                    <a:pt x="7792512" y="1708321"/>
                    <a:pt x="7791743" y="1712337"/>
                  </a:cubicBezTo>
                  <a:cubicBezTo>
                    <a:pt x="7790914" y="1716347"/>
                    <a:pt x="7786951" y="1718832"/>
                    <a:pt x="7783048" y="1718258"/>
                  </a:cubicBezTo>
                  <a:cubicBezTo>
                    <a:pt x="7114611" y="1592739"/>
                    <a:pt x="6410686" y="1263495"/>
                    <a:pt x="5665398" y="914927"/>
                  </a:cubicBezTo>
                  <a:cubicBezTo>
                    <a:pt x="4652628" y="441279"/>
                    <a:pt x="3604991" y="-48370"/>
                    <a:pt x="2660817" y="21549"/>
                  </a:cubicBezTo>
                  <a:cubicBezTo>
                    <a:pt x="2077039" y="64840"/>
                    <a:pt x="1714814" y="478909"/>
                    <a:pt x="1364513" y="879350"/>
                  </a:cubicBezTo>
                  <a:cubicBezTo>
                    <a:pt x="1003649" y="1291886"/>
                    <a:pt x="630475" y="1718429"/>
                    <a:pt x="18571" y="171842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3AF256B-DF42-464D-BD84-09E7D733CCAB}"/>
                </a:ext>
              </a:extLst>
            </p:cNvPr>
            <p:cNvSpPr/>
            <p:nvPr/>
          </p:nvSpPr>
          <p:spPr>
            <a:xfrm>
              <a:off x="7093703" y="3449612"/>
              <a:ext cx="7791875" cy="1734416"/>
            </a:xfrm>
            <a:custGeom>
              <a:avLst/>
              <a:gdLst>
                <a:gd name="connsiteX0" fmla="*/ 26196 w 7791875"/>
                <a:gd name="connsiteY0" fmla="*/ 1734416 h 1734416"/>
                <a:gd name="connsiteX1" fmla="*/ 7279 w 7791875"/>
                <a:gd name="connsiteY1" fmla="*/ 1734274 h 1734416"/>
                <a:gd name="connsiteX2" fmla="*/ 1 w 7791875"/>
                <a:gd name="connsiteY2" fmla="*/ 1726763 h 1734416"/>
                <a:gd name="connsiteX3" fmla="*/ 7394 w 7791875"/>
                <a:gd name="connsiteY3" fmla="*/ 1719487 h 1734416"/>
                <a:gd name="connsiteX4" fmla="*/ 7510 w 7791875"/>
                <a:gd name="connsiteY4" fmla="*/ 1719487 h 1734416"/>
                <a:gd name="connsiteX5" fmla="*/ 26918 w 7791875"/>
                <a:gd name="connsiteY5" fmla="*/ 1719629 h 1734416"/>
                <a:gd name="connsiteX6" fmla="*/ 1258118 w 7791875"/>
                <a:gd name="connsiteY6" fmla="*/ 884477 h 1734416"/>
                <a:gd name="connsiteX7" fmla="*/ 2467366 w 7791875"/>
                <a:gd name="connsiteY7" fmla="*/ 9955 h 1734416"/>
                <a:gd name="connsiteX8" fmla="*/ 5618470 w 7791875"/>
                <a:gd name="connsiteY8" fmla="*/ 914513 h 1734416"/>
                <a:gd name="connsiteX9" fmla="*/ 7785770 w 7791875"/>
                <a:gd name="connsiteY9" fmla="*/ 1719600 h 1734416"/>
                <a:gd name="connsiteX10" fmla="*/ 7791744 w 7791875"/>
                <a:gd name="connsiteY10" fmla="*/ 1728206 h 1734416"/>
                <a:gd name="connsiteX11" fmla="*/ 7783107 w 7791875"/>
                <a:gd name="connsiteY11" fmla="*/ 1734156 h 1734416"/>
                <a:gd name="connsiteX12" fmla="*/ 5612342 w 7791875"/>
                <a:gd name="connsiteY12" fmla="*/ 927945 h 1734416"/>
                <a:gd name="connsiteX13" fmla="*/ 2468697 w 7791875"/>
                <a:gd name="connsiteY13" fmla="*/ 24689 h 1734416"/>
                <a:gd name="connsiteX14" fmla="*/ 1269788 w 7791875"/>
                <a:gd name="connsiteY14" fmla="*/ 893544 h 1734416"/>
                <a:gd name="connsiteX15" fmla="*/ 26196 w 7791875"/>
                <a:gd name="connsiteY15" fmla="*/ 1734416 h 17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34416">
                  <a:moveTo>
                    <a:pt x="26196" y="1734416"/>
                  </a:moveTo>
                  <a:cubicBezTo>
                    <a:pt x="19900" y="1734416"/>
                    <a:pt x="13633" y="1734357"/>
                    <a:pt x="7279" y="1734274"/>
                  </a:cubicBezTo>
                  <a:cubicBezTo>
                    <a:pt x="3207" y="1734215"/>
                    <a:pt x="-57" y="1730838"/>
                    <a:pt x="1" y="1726763"/>
                  </a:cubicBezTo>
                  <a:cubicBezTo>
                    <a:pt x="59" y="1722723"/>
                    <a:pt x="3351" y="1719487"/>
                    <a:pt x="7394" y="1719487"/>
                  </a:cubicBezTo>
                  <a:cubicBezTo>
                    <a:pt x="7394" y="1719487"/>
                    <a:pt x="7481" y="1719487"/>
                    <a:pt x="7510" y="1719487"/>
                  </a:cubicBezTo>
                  <a:cubicBezTo>
                    <a:pt x="14008" y="1719570"/>
                    <a:pt x="20506" y="1719629"/>
                    <a:pt x="26918" y="1719629"/>
                  </a:cubicBezTo>
                  <a:cubicBezTo>
                    <a:pt x="609679" y="1719629"/>
                    <a:pt x="924745" y="1313824"/>
                    <a:pt x="1258118" y="884477"/>
                  </a:cubicBezTo>
                  <a:cubicBezTo>
                    <a:pt x="1572344" y="479766"/>
                    <a:pt x="1897288" y="61279"/>
                    <a:pt x="2467366" y="9955"/>
                  </a:cubicBezTo>
                  <a:cubicBezTo>
                    <a:pt x="3441500" y="-77496"/>
                    <a:pt x="4548191" y="426680"/>
                    <a:pt x="5618470" y="914513"/>
                  </a:cubicBezTo>
                  <a:cubicBezTo>
                    <a:pt x="6386495" y="1264553"/>
                    <a:pt x="7111950" y="1595211"/>
                    <a:pt x="7785770" y="1719600"/>
                  </a:cubicBezTo>
                  <a:cubicBezTo>
                    <a:pt x="7789850" y="1720351"/>
                    <a:pt x="7792513" y="1724195"/>
                    <a:pt x="7791744" y="1728206"/>
                  </a:cubicBezTo>
                  <a:cubicBezTo>
                    <a:pt x="7790915" y="1732252"/>
                    <a:pt x="7787189" y="1734937"/>
                    <a:pt x="7783107" y="1734156"/>
                  </a:cubicBezTo>
                  <a:cubicBezTo>
                    <a:pt x="7107514" y="1609418"/>
                    <a:pt x="6381230" y="1278417"/>
                    <a:pt x="5612342" y="927945"/>
                  </a:cubicBezTo>
                  <a:cubicBezTo>
                    <a:pt x="4543802" y="440952"/>
                    <a:pt x="3438785" y="-62738"/>
                    <a:pt x="2468697" y="24689"/>
                  </a:cubicBezTo>
                  <a:cubicBezTo>
                    <a:pt x="1904995" y="75433"/>
                    <a:pt x="1582080" y="491317"/>
                    <a:pt x="1269788" y="893544"/>
                  </a:cubicBezTo>
                  <a:cubicBezTo>
                    <a:pt x="948771" y="1307010"/>
                    <a:pt x="616842" y="1734416"/>
                    <a:pt x="26196" y="173441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1B2E088B-D5C6-4811-8ADF-CAD3629617E4}"/>
                </a:ext>
              </a:extLst>
            </p:cNvPr>
            <p:cNvSpPr/>
            <p:nvPr/>
          </p:nvSpPr>
          <p:spPr>
            <a:xfrm>
              <a:off x="7093702" y="3141218"/>
              <a:ext cx="7791874" cy="1743862"/>
            </a:xfrm>
            <a:custGeom>
              <a:avLst/>
              <a:gdLst>
                <a:gd name="connsiteX0" fmla="*/ 35468 w 7791874"/>
                <a:gd name="connsiteY0" fmla="*/ 1743863 h 1743862"/>
                <a:gd name="connsiteX1" fmla="*/ 7222 w 7791874"/>
                <a:gd name="connsiteY1" fmla="*/ 1743549 h 1743862"/>
                <a:gd name="connsiteX2" fmla="*/ 2 w 7791874"/>
                <a:gd name="connsiteY2" fmla="*/ 1735978 h 1743862"/>
                <a:gd name="connsiteX3" fmla="*/ 7395 w 7791874"/>
                <a:gd name="connsiteY3" fmla="*/ 1728762 h 1743862"/>
                <a:gd name="connsiteX4" fmla="*/ 7569 w 7791874"/>
                <a:gd name="connsiteY4" fmla="*/ 1728762 h 1743862"/>
                <a:gd name="connsiteX5" fmla="*/ 35294 w 7791874"/>
                <a:gd name="connsiteY5" fmla="*/ 1729075 h 1743862"/>
                <a:gd name="connsiteX6" fmla="*/ 1174104 w 7791874"/>
                <a:gd name="connsiteY6" fmla="*/ 894065 h 1743862"/>
                <a:gd name="connsiteX7" fmla="*/ 2300237 w 7791874"/>
                <a:gd name="connsiteY7" fmla="*/ 8140 h 1743862"/>
                <a:gd name="connsiteX8" fmla="*/ 4350387 w 7791874"/>
                <a:gd name="connsiteY8" fmla="*/ 571724 h 1743862"/>
                <a:gd name="connsiteX9" fmla="*/ 4813437 w 7791874"/>
                <a:gd name="connsiteY9" fmla="*/ 772592 h 1743862"/>
                <a:gd name="connsiteX10" fmla="*/ 7785771 w 7791874"/>
                <a:gd name="connsiteY10" fmla="*/ 1728874 h 1743862"/>
                <a:gd name="connsiteX11" fmla="*/ 7791745 w 7791874"/>
                <a:gd name="connsiteY11" fmla="*/ 1737480 h 1743862"/>
                <a:gd name="connsiteX12" fmla="*/ 7783108 w 7791874"/>
                <a:gd name="connsiteY12" fmla="*/ 1743431 h 1743862"/>
                <a:gd name="connsiteX13" fmla="*/ 4807895 w 7791874"/>
                <a:gd name="connsiteY13" fmla="*/ 786285 h 1743862"/>
                <a:gd name="connsiteX14" fmla="*/ 4344348 w 7791874"/>
                <a:gd name="connsiteY14" fmla="*/ 585215 h 1743862"/>
                <a:gd name="connsiteX15" fmla="*/ 2301740 w 7791874"/>
                <a:gd name="connsiteY15" fmla="*/ 22868 h 1743862"/>
                <a:gd name="connsiteX16" fmla="*/ 1186295 w 7791874"/>
                <a:gd name="connsiteY16" fmla="*/ 902470 h 1743862"/>
                <a:gd name="connsiteX17" fmla="*/ 35468 w 7791874"/>
                <a:gd name="connsiteY17" fmla="*/ 1743863 h 17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743862">
                  <a:moveTo>
                    <a:pt x="35468" y="1743863"/>
                  </a:moveTo>
                  <a:cubicBezTo>
                    <a:pt x="26110" y="1743863"/>
                    <a:pt x="16724" y="1743780"/>
                    <a:pt x="7222" y="1743549"/>
                  </a:cubicBezTo>
                  <a:cubicBezTo>
                    <a:pt x="3150" y="1743460"/>
                    <a:pt x="-85" y="1740053"/>
                    <a:pt x="2" y="1735978"/>
                  </a:cubicBezTo>
                  <a:cubicBezTo>
                    <a:pt x="88" y="1731968"/>
                    <a:pt x="3381" y="1728762"/>
                    <a:pt x="7395" y="1728762"/>
                  </a:cubicBezTo>
                  <a:cubicBezTo>
                    <a:pt x="7453" y="1728762"/>
                    <a:pt x="7511" y="1728762"/>
                    <a:pt x="7569" y="1728762"/>
                  </a:cubicBezTo>
                  <a:cubicBezTo>
                    <a:pt x="16868" y="1728992"/>
                    <a:pt x="26110" y="1729075"/>
                    <a:pt x="35294" y="1729075"/>
                  </a:cubicBezTo>
                  <a:cubicBezTo>
                    <a:pt x="598909" y="1729075"/>
                    <a:pt x="878451" y="1323299"/>
                    <a:pt x="1174104" y="894065"/>
                  </a:cubicBezTo>
                  <a:cubicBezTo>
                    <a:pt x="1454681" y="486757"/>
                    <a:pt x="1744822" y="65584"/>
                    <a:pt x="2300237" y="8140"/>
                  </a:cubicBezTo>
                  <a:cubicBezTo>
                    <a:pt x="2940643" y="-57882"/>
                    <a:pt x="3722367" y="291088"/>
                    <a:pt x="4350387" y="571724"/>
                  </a:cubicBezTo>
                  <a:cubicBezTo>
                    <a:pt x="4515211" y="645369"/>
                    <a:pt x="4670877" y="714916"/>
                    <a:pt x="4813437" y="772592"/>
                  </a:cubicBezTo>
                  <a:cubicBezTo>
                    <a:pt x="5870544" y="1200176"/>
                    <a:pt x="6760609" y="1542101"/>
                    <a:pt x="7785771" y="1728874"/>
                  </a:cubicBezTo>
                  <a:cubicBezTo>
                    <a:pt x="7789792" y="1729596"/>
                    <a:pt x="7792514" y="1733464"/>
                    <a:pt x="7791745" y="1737480"/>
                  </a:cubicBezTo>
                  <a:cubicBezTo>
                    <a:pt x="7791034" y="1741437"/>
                    <a:pt x="7787545" y="1744152"/>
                    <a:pt x="7783108" y="1743431"/>
                  </a:cubicBezTo>
                  <a:cubicBezTo>
                    <a:pt x="6756587" y="1556397"/>
                    <a:pt x="5865776" y="1214182"/>
                    <a:pt x="4807895" y="786285"/>
                  </a:cubicBezTo>
                  <a:cubicBezTo>
                    <a:pt x="4665104" y="728520"/>
                    <a:pt x="4509290" y="658914"/>
                    <a:pt x="4344348" y="585215"/>
                  </a:cubicBezTo>
                  <a:cubicBezTo>
                    <a:pt x="3717978" y="305325"/>
                    <a:pt x="2938768" y="-43213"/>
                    <a:pt x="2301740" y="22868"/>
                  </a:cubicBezTo>
                  <a:cubicBezTo>
                    <a:pt x="1753138" y="79591"/>
                    <a:pt x="1464967" y="497936"/>
                    <a:pt x="1186295" y="902470"/>
                  </a:cubicBezTo>
                  <a:cubicBezTo>
                    <a:pt x="888352" y="1334963"/>
                    <a:pt x="606646" y="1743863"/>
                    <a:pt x="35468" y="174386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4F535B8C-8179-4F64-A1C0-CF707A0C4451}"/>
                </a:ext>
              </a:extLst>
            </p:cNvPr>
            <p:cNvSpPr/>
            <p:nvPr/>
          </p:nvSpPr>
          <p:spPr>
            <a:xfrm>
              <a:off x="7093701" y="2831824"/>
              <a:ext cx="7791875" cy="1754455"/>
            </a:xfrm>
            <a:custGeom>
              <a:avLst/>
              <a:gdLst>
                <a:gd name="connsiteX0" fmla="*/ 45231 w 7791875"/>
                <a:gd name="connsiteY0" fmla="*/ 1754456 h 1754455"/>
                <a:gd name="connsiteX1" fmla="*/ 7166 w 7791875"/>
                <a:gd name="connsiteY1" fmla="*/ 1753817 h 1754455"/>
                <a:gd name="connsiteX2" fmla="*/ 3 w 7791875"/>
                <a:gd name="connsiteY2" fmla="*/ 1746193 h 1754455"/>
                <a:gd name="connsiteX3" fmla="*/ 7397 w 7791875"/>
                <a:gd name="connsiteY3" fmla="*/ 1739030 h 1754455"/>
                <a:gd name="connsiteX4" fmla="*/ 7628 w 7791875"/>
                <a:gd name="connsiteY4" fmla="*/ 1739030 h 1754455"/>
                <a:gd name="connsiteX5" fmla="*/ 1106954 w 7791875"/>
                <a:gd name="connsiteY5" fmla="*/ 906102 h 1754455"/>
                <a:gd name="connsiteX6" fmla="*/ 2168367 w 7791875"/>
                <a:gd name="connsiteY6" fmla="*/ 9660 h 1754455"/>
                <a:gd name="connsiteX7" fmla="*/ 4253060 w 7791875"/>
                <a:gd name="connsiteY7" fmla="*/ 570706 h 1754455"/>
                <a:gd name="connsiteX8" fmla="*/ 4739876 w 7791875"/>
                <a:gd name="connsiteY8" fmla="*/ 777957 h 1754455"/>
                <a:gd name="connsiteX9" fmla="*/ 7785772 w 7791875"/>
                <a:gd name="connsiteY9" fmla="*/ 1739148 h 1754455"/>
                <a:gd name="connsiteX10" fmla="*/ 7791746 w 7791875"/>
                <a:gd name="connsiteY10" fmla="*/ 1747755 h 1754455"/>
                <a:gd name="connsiteX11" fmla="*/ 7783110 w 7791875"/>
                <a:gd name="connsiteY11" fmla="*/ 1753705 h 1754455"/>
                <a:gd name="connsiteX12" fmla="*/ 4734451 w 7791875"/>
                <a:gd name="connsiteY12" fmla="*/ 791703 h 1754455"/>
                <a:gd name="connsiteX13" fmla="*/ 4247110 w 7791875"/>
                <a:gd name="connsiteY13" fmla="*/ 584251 h 1754455"/>
                <a:gd name="connsiteX14" fmla="*/ 2170041 w 7791875"/>
                <a:gd name="connsiteY14" fmla="*/ 24334 h 1754455"/>
                <a:gd name="connsiteX15" fmla="*/ 1119547 w 7791875"/>
                <a:gd name="connsiteY15" fmla="*/ 913838 h 1754455"/>
                <a:gd name="connsiteX16" fmla="*/ 45231 w 7791875"/>
                <a:gd name="connsiteY16" fmla="*/ 1754456 h 17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5" h="1754455">
                  <a:moveTo>
                    <a:pt x="45231" y="1754456"/>
                  </a:moveTo>
                  <a:cubicBezTo>
                    <a:pt x="32668" y="1754456"/>
                    <a:pt x="20047" y="1754225"/>
                    <a:pt x="7166" y="1753817"/>
                  </a:cubicBezTo>
                  <a:cubicBezTo>
                    <a:pt x="3064" y="1753675"/>
                    <a:pt x="-112" y="1750268"/>
                    <a:pt x="3" y="1746193"/>
                  </a:cubicBezTo>
                  <a:cubicBezTo>
                    <a:pt x="147" y="1742177"/>
                    <a:pt x="3411" y="1739030"/>
                    <a:pt x="7397" y="1739030"/>
                  </a:cubicBezTo>
                  <a:cubicBezTo>
                    <a:pt x="7483" y="1739030"/>
                    <a:pt x="7570" y="1739030"/>
                    <a:pt x="7628" y="1739030"/>
                  </a:cubicBezTo>
                  <a:cubicBezTo>
                    <a:pt x="581494" y="1756940"/>
                    <a:pt x="836977" y="1344054"/>
                    <a:pt x="1106954" y="906102"/>
                  </a:cubicBezTo>
                  <a:cubicBezTo>
                    <a:pt x="1359986" y="495671"/>
                    <a:pt x="1621587" y="71263"/>
                    <a:pt x="2168367" y="9660"/>
                  </a:cubicBezTo>
                  <a:cubicBezTo>
                    <a:pt x="2812239" y="-62945"/>
                    <a:pt x="3611004" y="288450"/>
                    <a:pt x="4253060" y="570706"/>
                  </a:cubicBezTo>
                  <a:cubicBezTo>
                    <a:pt x="4426921" y="647156"/>
                    <a:pt x="4591170" y="719358"/>
                    <a:pt x="4739876" y="777957"/>
                  </a:cubicBezTo>
                  <a:cubicBezTo>
                    <a:pt x="5830632" y="1207765"/>
                    <a:pt x="6747539" y="1551476"/>
                    <a:pt x="7785772" y="1739148"/>
                  </a:cubicBezTo>
                  <a:cubicBezTo>
                    <a:pt x="7789794" y="1739870"/>
                    <a:pt x="7792515" y="1743709"/>
                    <a:pt x="7791746" y="1747755"/>
                  </a:cubicBezTo>
                  <a:cubicBezTo>
                    <a:pt x="7791036" y="1751711"/>
                    <a:pt x="7787546" y="1754486"/>
                    <a:pt x="7783110" y="1753705"/>
                  </a:cubicBezTo>
                  <a:cubicBezTo>
                    <a:pt x="6743576" y="1565802"/>
                    <a:pt x="5825983" y="1221830"/>
                    <a:pt x="4734451" y="791703"/>
                  </a:cubicBezTo>
                  <a:cubicBezTo>
                    <a:pt x="4585480" y="732986"/>
                    <a:pt x="4421118" y="660754"/>
                    <a:pt x="4247110" y="584251"/>
                  </a:cubicBezTo>
                  <a:cubicBezTo>
                    <a:pt x="3606674" y="302687"/>
                    <a:pt x="2809205" y="-47637"/>
                    <a:pt x="2170041" y="24334"/>
                  </a:cubicBezTo>
                  <a:cubicBezTo>
                    <a:pt x="1630400" y="85157"/>
                    <a:pt x="1370697" y="506448"/>
                    <a:pt x="1119547" y="913838"/>
                  </a:cubicBezTo>
                  <a:cubicBezTo>
                    <a:pt x="853267" y="1345847"/>
                    <a:pt x="601336" y="1754456"/>
                    <a:pt x="45231" y="17544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B1FC8960-2C14-49FC-AA27-D30AB11DBE54}"/>
                </a:ext>
              </a:extLst>
            </p:cNvPr>
            <p:cNvSpPr/>
            <p:nvPr/>
          </p:nvSpPr>
          <p:spPr>
            <a:xfrm>
              <a:off x="7093697" y="2526467"/>
              <a:ext cx="7791879" cy="1761178"/>
            </a:xfrm>
            <a:custGeom>
              <a:avLst/>
              <a:gdLst>
                <a:gd name="connsiteX0" fmla="*/ 57451 w 7791879"/>
                <a:gd name="connsiteY0" fmla="*/ 1761178 h 1761178"/>
                <a:gd name="connsiteX1" fmla="*/ 7083 w 7791879"/>
                <a:gd name="connsiteY1" fmla="*/ 1760054 h 1761178"/>
                <a:gd name="connsiteX2" fmla="*/ 7 w 7791879"/>
                <a:gd name="connsiteY2" fmla="*/ 1752341 h 1761178"/>
                <a:gd name="connsiteX3" fmla="*/ 7718 w 7791879"/>
                <a:gd name="connsiteY3" fmla="*/ 1745267 h 1761178"/>
                <a:gd name="connsiteX4" fmla="*/ 57018 w 7791879"/>
                <a:gd name="connsiteY4" fmla="*/ 1746391 h 1761178"/>
                <a:gd name="connsiteX5" fmla="*/ 1062224 w 7791879"/>
                <a:gd name="connsiteY5" fmla="*/ 915338 h 1761178"/>
                <a:gd name="connsiteX6" fmla="*/ 2081902 w 7791879"/>
                <a:gd name="connsiteY6" fmla="*/ 10177 h 1761178"/>
                <a:gd name="connsiteX7" fmla="*/ 4185912 w 7791879"/>
                <a:gd name="connsiteY7" fmla="*/ 569000 h 1761178"/>
                <a:gd name="connsiteX8" fmla="*/ 4690697 w 7791879"/>
                <a:gd name="connsiteY8" fmla="*/ 780899 h 1761178"/>
                <a:gd name="connsiteX9" fmla="*/ 7785776 w 7791879"/>
                <a:gd name="connsiteY9" fmla="*/ 1745379 h 1761178"/>
                <a:gd name="connsiteX10" fmla="*/ 7791750 w 7791879"/>
                <a:gd name="connsiteY10" fmla="*/ 1753962 h 1761178"/>
                <a:gd name="connsiteX11" fmla="*/ 7783113 w 7791879"/>
                <a:gd name="connsiteY11" fmla="*/ 1759936 h 1761178"/>
                <a:gd name="connsiteX12" fmla="*/ 4685386 w 7791879"/>
                <a:gd name="connsiteY12" fmla="*/ 794704 h 1761178"/>
                <a:gd name="connsiteX13" fmla="*/ 4180021 w 7791879"/>
                <a:gd name="connsiteY13" fmla="*/ 582574 h 1761178"/>
                <a:gd name="connsiteX14" fmla="*/ 2083576 w 7791879"/>
                <a:gd name="connsiteY14" fmla="*/ 24852 h 1761178"/>
                <a:gd name="connsiteX15" fmla="*/ 1075107 w 7791879"/>
                <a:gd name="connsiteY15" fmla="*/ 922619 h 1761178"/>
                <a:gd name="connsiteX16" fmla="*/ 57451 w 7791879"/>
                <a:gd name="connsiteY16" fmla="*/ 1761178 h 176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9" h="1761178">
                  <a:moveTo>
                    <a:pt x="57451" y="1761178"/>
                  </a:moveTo>
                  <a:cubicBezTo>
                    <a:pt x="40931" y="1761178"/>
                    <a:pt x="24180" y="1760805"/>
                    <a:pt x="7083" y="1760054"/>
                  </a:cubicBezTo>
                  <a:cubicBezTo>
                    <a:pt x="2982" y="1759853"/>
                    <a:pt x="-166" y="1756416"/>
                    <a:pt x="7" y="1752341"/>
                  </a:cubicBezTo>
                  <a:cubicBezTo>
                    <a:pt x="209" y="1748242"/>
                    <a:pt x="3819" y="1745439"/>
                    <a:pt x="7718" y="1745267"/>
                  </a:cubicBezTo>
                  <a:cubicBezTo>
                    <a:pt x="24440" y="1746018"/>
                    <a:pt x="40902" y="1746391"/>
                    <a:pt x="57018" y="1746391"/>
                  </a:cubicBezTo>
                  <a:cubicBezTo>
                    <a:pt x="593857" y="1746391"/>
                    <a:pt x="821531" y="1342377"/>
                    <a:pt x="1062224" y="915338"/>
                  </a:cubicBezTo>
                  <a:cubicBezTo>
                    <a:pt x="1295553" y="501358"/>
                    <a:pt x="1536855" y="73283"/>
                    <a:pt x="2081902" y="10177"/>
                  </a:cubicBezTo>
                  <a:cubicBezTo>
                    <a:pt x="2727336" y="-64480"/>
                    <a:pt x="3536060" y="286744"/>
                    <a:pt x="4185912" y="569000"/>
                  </a:cubicBezTo>
                  <a:cubicBezTo>
                    <a:pt x="4366564" y="647466"/>
                    <a:pt x="4537166" y="721549"/>
                    <a:pt x="4690697" y="780899"/>
                  </a:cubicBezTo>
                  <a:cubicBezTo>
                    <a:pt x="5614371" y="1137895"/>
                    <a:pt x="6661245" y="1542553"/>
                    <a:pt x="7785776" y="1745379"/>
                  </a:cubicBezTo>
                  <a:cubicBezTo>
                    <a:pt x="7789798" y="1746107"/>
                    <a:pt x="7792519" y="1749946"/>
                    <a:pt x="7791750" y="1753962"/>
                  </a:cubicBezTo>
                  <a:cubicBezTo>
                    <a:pt x="7791039" y="1757948"/>
                    <a:pt x="7787550" y="1760746"/>
                    <a:pt x="7783113" y="1759936"/>
                  </a:cubicBezTo>
                  <a:cubicBezTo>
                    <a:pt x="6657223" y="1556844"/>
                    <a:pt x="5609633" y="1151931"/>
                    <a:pt x="4685386" y="794704"/>
                  </a:cubicBezTo>
                  <a:cubicBezTo>
                    <a:pt x="4531535" y="735236"/>
                    <a:pt x="4360791" y="661070"/>
                    <a:pt x="4180021" y="582574"/>
                  </a:cubicBezTo>
                  <a:cubicBezTo>
                    <a:pt x="3531784" y="300981"/>
                    <a:pt x="2725165" y="-49433"/>
                    <a:pt x="2083576" y="24852"/>
                  </a:cubicBezTo>
                  <a:cubicBezTo>
                    <a:pt x="1546041" y="87088"/>
                    <a:pt x="1306614" y="511845"/>
                    <a:pt x="1075107" y="922619"/>
                  </a:cubicBezTo>
                  <a:cubicBezTo>
                    <a:pt x="832243" y="1353468"/>
                    <a:pt x="602440" y="1761178"/>
                    <a:pt x="57451" y="17611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B92444BF-FE01-4160-9542-BFBC56F8F85B}"/>
                </a:ext>
              </a:extLst>
            </p:cNvPr>
            <p:cNvSpPr/>
            <p:nvPr/>
          </p:nvSpPr>
          <p:spPr>
            <a:xfrm>
              <a:off x="7093692" y="2225874"/>
              <a:ext cx="7791884" cy="1763491"/>
            </a:xfrm>
            <a:custGeom>
              <a:avLst/>
              <a:gdLst>
                <a:gd name="connsiteX0" fmla="*/ 73283 w 7791884"/>
                <a:gd name="connsiteY0" fmla="*/ 1763491 h 1763491"/>
                <a:gd name="connsiteX1" fmla="*/ 6972 w 7791884"/>
                <a:gd name="connsiteY1" fmla="*/ 1761528 h 1763491"/>
                <a:gd name="connsiteX2" fmla="*/ 12 w 7791884"/>
                <a:gd name="connsiteY2" fmla="*/ 1753696 h 1763491"/>
                <a:gd name="connsiteX3" fmla="*/ 7839 w 7791884"/>
                <a:gd name="connsiteY3" fmla="*/ 1746740 h 1763491"/>
                <a:gd name="connsiteX4" fmla="*/ 1045331 w 7791884"/>
                <a:gd name="connsiteY4" fmla="*/ 920827 h 1763491"/>
                <a:gd name="connsiteX5" fmla="*/ 2050884 w 7791884"/>
                <a:gd name="connsiteY5" fmla="*/ 9569 h 1763491"/>
                <a:gd name="connsiteX6" fmla="*/ 4154812 w 7791884"/>
                <a:gd name="connsiteY6" fmla="*/ 566197 h 1763491"/>
                <a:gd name="connsiteX7" fmla="*/ 4671355 w 7791884"/>
                <a:gd name="connsiteY7" fmla="*/ 781101 h 1763491"/>
                <a:gd name="connsiteX8" fmla="*/ 7785781 w 7791884"/>
                <a:gd name="connsiteY8" fmla="*/ 1746853 h 1763491"/>
                <a:gd name="connsiteX9" fmla="*/ 7791755 w 7791884"/>
                <a:gd name="connsiteY9" fmla="*/ 1755459 h 1763491"/>
                <a:gd name="connsiteX10" fmla="*/ 7783119 w 7791884"/>
                <a:gd name="connsiteY10" fmla="*/ 1761409 h 1763491"/>
                <a:gd name="connsiteX11" fmla="*/ 4666097 w 7791884"/>
                <a:gd name="connsiteY11" fmla="*/ 794906 h 1763491"/>
                <a:gd name="connsiteX12" fmla="*/ 4148950 w 7791884"/>
                <a:gd name="connsiteY12" fmla="*/ 579801 h 1763491"/>
                <a:gd name="connsiteX13" fmla="*/ 2052504 w 7791884"/>
                <a:gd name="connsiteY13" fmla="*/ 24243 h 1763491"/>
                <a:gd name="connsiteX14" fmla="*/ 1058391 w 7791884"/>
                <a:gd name="connsiteY14" fmla="*/ 927789 h 1763491"/>
                <a:gd name="connsiteX15" fmla="*/ 73283 w 7791884"/>
                <a:gd name="connsiteY15" fmla="*/ 1763491 h 176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4" h="1763491">
                  <a:moveTo>
                    <a:pt x="73283" y="1763491"/>
                  </a:moveTo>
                  <a:cubicBezTo>
                    <a:pt x="51709" y="1763491"/>
                    <a:pt x="29615" y="1762852"/>
                    <a:pt x="6972" y="1761528"/>
                  </a:cubicBezTo>
                  <a:cubicBezTo>
                    <a:pt x="2900" y="1761267"/>
                    <a:pt x="-219" y="1757772"/>
                    <a:pt x="12" y="1753696"/>
                  </a:cubicBezTo>
                  <a:cubicBezTo>
                    <a:pt x="243" y="1749627"/>
                    <a:pt x="3478" y="1746279"/>
                    <a:pt x="7839" y="1746740"/>
                  </a:cubicBezTo>
                  <a:cubicBezTo>
                    <a:pt x="585694" y="1780704"/>
                    <a:pt x="808826" y="1363051"/>
                    <a:pt x="1045331" y="920827"/>
                  </a:cubicBezTo>
                  <a:cubicBezTo>
                    <a:pt x="1268870" y="502920"/>
                    <a:pt x="1499981" y="70769"/>
                    <a:pt x="2050884" y="9569"/>
                  </a:cubicBezTo>
                  <a:cubicBezTo>
                    <a:pt x="2696294" y="-62403"/>
                    <a:pt x="3505048" y="286224"/>
                    <a:pt x="4154812" y="566197"/>
                  </a:cubicBezTo>
                  <a:cubicBezTo>
                    <a:pt x="4339627" y="645852"/>
                    <a:pt x="4514209" y="721053"/>
                    <a:pt x="4671355" y="781101"/>
                  </a:cubicBezTo>
                  <a:cubicBezTo>
                    <a:pt x="5654177" y="1156469"/>
                    <a:pt x="6670418" y="1544630"/>
                    <a:pt x="7785781" y="1746853"/>
                  </a:cubicBezTo>
                  <a:cubicBezTo>
                    <a:pt x="7789803" y="1747574"/>
                    <a:pt x="7792524" y="1751449"/>
                    <a:pt x="7791755" y="1755459"/>
                  </a:cubicBezTo>
                  <a:cubicBezTo>
                    <a:pt x="7791045" y="1759416"/>
                    <a:pt x="7787555" y="1762279"/>
                    <a:pt x="7783119" y="1761409"/>
                  </a:cubicBezTo>
                  <a:cubicBezTo>
                    <a:pt x="6666455" y="1558927"/>
                    <a:pt x="5649528" y="1170534"/>
                    <a:pt x="4666097" y="794906"/>
                  </a:cubicBezTo>
                  <a:cubicBezTo>
                    <a:pt x="4508637" y="734776"/>
                    <a:pt x="4333937" y="659480"/>
                    <a:pt x="4148950" y="579801"/>
                  </a:cubicBezTo>
                  <a:cubicBezTo>
                    <a:pt x="3500860" y="300520"/>
                    <a:pt x="2694442" y="-46776"/>
                    <a:pt x="2052504" y="24243"/>
                  </a:cubicBezTo>
                  <a:cubicBezTo>
                    <a:pt x="1509368" y="84604"/>
                    <a:pt x="1280109" y="513259"/>
                    <a:pt x="1058391" y="927789"/>
                  </a:cubicBezTo>
                  <a:cubicBezTo>
                    <a:pt x="828782" y="1357077"/>
                    <a:pt x="611394" y="1763491"/>
                    <a:pt x="73283" y="176349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DD106537-AFED-47C0-9FE0-C90E88672D53}"/>
                </a:ext>
              </a:extLst>
            </p:cNvPr>
            <p:cNvSpPr/>
            <p:nvPr/>
          </p:nvSpPr>
          <p:spPr>
            <a:xfrm>
              <a:off x="7093702" y="1964018"/>
              <a:ext cx="7791876" cy="1724489"/>
            </a:xfrm>
            <a:custGeom>
              <a:avLst/>
              <a:gdLst>
                <a:gd name="connsiteX0" fmla="*/ 30645 w 7791876"/>
                <a:gd name="connsiteY0" fmla="*/ 1724489 h 1724489"/>
                <a:gd name="connsiteX1" fmla="*/ 7251 w 7791876"/>
                <a:gd name="connsiteY1" fmla="*/ 1724259 h 1724489"/>
                <a:gd name="connsiteX2" fmla="*/ 2 w 7791876"/>
                <a:gd name="connsiteY2" fmla="*/ 1716723 h 1724489"/>
                <a:gd name="connsiteX3" fmla="*/ 7540 w 7791876"/>
                <a:gd name="connsiteY3" fmla="*/ 1709472 h 1724489"/>
                <a:gd name="connsiteX4" fmla="*/ 30471 w 7791876"/>
                <a:gd name="connsiteY4" fmla="*/ 1709702 h 1724489"/>
                <a:gd name="connsiteX5" fmla="*/ 1061699 w 7791876"/>
                <a:gd name="connsiteY5" fmla="*/ 889798 h 1724489"/>
                <a:gd name="connsiteX6" fmla="*/ 2083742 w 7791876"/>
                <a:gd name="connsiteY6" fmla="*/ 9764 h 1724489"/>
                <a:gd name="connsiteX7" fmla="*/ 4161473 w 7791876"/>
                <a:gd name="connsiteY7" fmla="*/ 551286 h 1724489"/>
                <a:gd name="connsiteX8" fmla="*/ 4691763 w 7791876"/>
                <a:gd name="connsiteY8" fmla="*/ 767113 h 1724489"/>
                <a:gd name="connsiteX9" fmla="*/ 7785829 w 7791876"/>
                <a:gd name="connsiteY9" fmla="*/ 1709590 h 1724489"/>
                <a:gd name="connsiteX10" fmla="*/ 7791745 w 7791876"/>
                <a:gd name="connsiteY10" fmla="*/ 1718255 h 1724489"/>
                <a:gd name="connsiteX11" fmla="*/ 7783050 w 7791876"/>
                <a:gd name="connsiteY11" fmla="*/ 1724146 h 1724489"/>
                <a:gd name="connsiteX12" fmla="*/ 4686623 w 7791876"/>
                <a:gd name="connsiteY12" fmla="*/ 780977 h 1724489"/>
                <a:gd name="connsiteX13" fmla="*/ 4155730 w 7791876"/>
                <a:gd name="connsiteY13" fmla="*/ 564890 h 1724489"/>
                <a:gd name="connsiteX14" fmla="*/ 2085416 w 7791876"/>
                <a:gd name="connsiteY14" fmla="*/ 24439 h 1724489"/>
                <a:gd name="connsiteX15" fmla="*/ 1074433 w 7791876"/>
                <a:gd name="connsiteY15" fmla="*/ 897310 h 1724489"/>
                <a:gd name="connsiteX16" fmla="*/ 30645 w 7791876"/>
                <a:gd name="connsiteY16" fmla="*/ 1724489 h 17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6" h="1724489">
                  <a:moveTo>
                    <a:pt x="30645" y="1724489"/>
                  </a:moveTo>
                  <a:cubicBezTo>
                    <a:pt x="22904" y="1724489"/>
                    <a:pt x="15135" y="1724407"/>
                    <a:pt x="7251" y="1724259"/>
                  </a:cubicBezTo>
                  <a:cubicBezTo>
                    <a:pt x="3179" y="1724176"/>
                    <a:pt x="-85" y="1720793"/>
                    <a:pt x="2" y="1716723"/>
                  </a:cubicBezTo>
                  <a:cubicBezTo>
                    <a:pt x="117" y="1712648"/>
                    <a:pt x="3352" y="1709933"/>
                    <a:pt x="7540" y="1709472"/>
                  </a:cubicBezTo>
                  <a:cubicBezTo>
                    <a:pt x="15222" y="1709619"/>
                    <a:pt x="22875" y="1709702"/>
                    <a:pt x="30471" y="1709702"/>
                  </a:cubicBezTo>
                  <a:cubicBezTo>
                    <a:pt x="579038" y="1709702"/>
                    <a:pt x="813583" y="1311290"/>
                    <a:pt x="1061699" y="889798"/>
                  </a:cubicBezTo>
                  <a:cubicBezTo>
                    <a:pt x="1298464" y="487571"/>
                    <a:pt x="1543321" y="71628"/>
                    <a:pt x="2083742" y="9764"/>
                  </a:cubicBezTo>
                  <a:cubicBezTo>
                    <a:pt x="2710893" y="-62178"/>
                    <a:pt x="3515206" y="278014"/>
                    <a:pt x="4161473" y="551286"/>
                  </a:cubicBezTo>
                  <a:cubicBezTo>
                    <a:pt x="4352061" y="631864"/>
                    <a:pt x="4532079" y="707964"/>
                    <a:pt x="4691763" y="767113"/>
                  </a:cubicBezTo>
                  <a:cubicBezTo>
                    <a:pt x="5807379" y="1180288"/>
                    <a:pt x="6743575" y="1512040"/>
                    <a:pt x="7785829" y="1709590"/>
                  </a:cubicBezTo>
                  <a:cubicBezTo>
                    <a:pt x="7789851" y="1710371"/>
                    <a:pt x="7792514" y="1714239"/>
                    <a:pt x="7791745" y="1718255"/>
                  </a:cubicBezTo>
                  <a:cubicBezTo>
                    <a:pt x="7790916" y="1722242"/>
                    <a:pt x="7786894" y="1724809"/>
                    <a:pt x="7783050" y="1724146"/>
                  </a:cubicBezTo>
                  <a:cubicBezTo>
                    <a:pt x="6739730" y="1526336"/>
                    <a:pt x="5802902" y="1194377"/>
                    <a:pt x="4686623" y="780977"/>
                  </a:cubicBezTo>
                  <a:cubicBezTo>
                    <a:pt x="4526621" y="721710"/>
                    <a:pt x="4346460" y="645551"/>
                    <a:pt x="4155730" y="564890"/>
                  </a:cubicBezTo>
                  <a:cubicBezTo>
                    <a:pt x="3511047" y="292310"/>
                    <a:pt x="2708989" y="-46930"/>
                    <a:pt x="2085416" y="24439"/>
                  </a:cubicBezTo>
                  <a:cubicBezTo>
                    <a:pt x="1552329" y="85492"/>
                    <a:pt x="1309383" y="498200"/>
                    <a:pt x="1074433" y="897310"/>
                  </a:cubicBezTo>
                  <a:cubicBezTo>
                    <a:pt x="824123" y="1322523"/>
                    <a:pt x="587440" y="1724489"/>
                    <a:pt x="30645" y="172448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931D0082-48F5-455C-ADC1-6B7A701A912F}"/>
                </a:ext>
              </a:extLst>
            </p:cNvPr>
            <p:cNvSpPr/>
            <p:nvPr/>
          </p:nvSpPr>
          <p:spPr>
            <a:xfrm>
              <a:off x="7093704" y="1770144"/>
              <a:ext cx="7791874" cy="1619025"/>
            </a:xfrm>
            <a:custGeom>
              <a:avLst/>
              <a:gdLst>
                <a:gd name="connsiteX0" fmla="*/ 10484 w 7791874"/>
                <a:gd name="connsiteY0" fmla="*/ 1619013 h 1619025"/>
                <a:gd name="connsiteX1" fmla="*/ 7365 w 7791874"/>
                <a:gd name="connsiteY1" fmla="*/ 1619013 h 1619025"/>
                <a:gd name="connsiteX2" fmla="*/ 0 w 7791874"/>
                <a:gd name="connsiteY2" fmla="*/ 1611590 h 1619025"/>
                <a:gd name="connsiteX3" fmla="*/ 7394 w 7791874"/>
                <a:gd name="connsiteY3" fmla="*/ 1604226 h 1619025"/>
                <a:gd name="connsiteX4" fmla="*/ 7422 w 7791874"/>
                <a:gd name="connsiteY4" fmla="*/ 1604226 h 1619025"/>
                <a:gd name="connsiteX5" fmla="*/ 10599 w 7791874"/>
                <a:gd name="connsiteY5" fmla="*/ 1604226 h 1619025"/>
                <a:gd name="connsiteX6" fmla="*/ 1108862 w 7791874"/>
                <a:gd name="connsiteY6" fmla="*/ 827152 h 1619025"/>
                <a:gd name="connsiteX7" fmla="*/ 2175409 w 7791874"/>
                <a:gd name="connsiteY7" fmla="*/ 8750 h 1619025"/>
                <a:gd name="connsiteX8" fmla="*/ 4207134 w 7791874"/>
                <a:gd name="connsiteY8" fmla="*/ 513416 h 1619025"/>
                <a:gd name="connsiteX9" fmla="*/ 4743688 w 7791874"/>
                <a:gd name="connsiteY9" fmla="*/ 721045 h 1619025"/>
                <a:gd name="connsiteX10" fmla="*/ 7785769 w 7791874"/>
                <a:gd name="connsiteY10" fmla="*/ 1604344 h 1619025"/>
                <a:gd name="connsiteX11" fmla="*/ 7791743 w 7791874"/>
                <a:gd name="connsiteY11" fmla="*/ 1612980 h 1619025"/>
                <a:gd name="connsiteX12" fmla="*/ 7783107 w 7791874"/>
                <a:gd name="connsiteY12" fmla="*/ 1618901 h 1619025"/>
                <a:gd name="connsiteX13" fmla="*/ 4738778 w 7791874"/>
                <a:gd name="connsiteY13" fmla="*/ 735022 h 1619025"/>
                <a:gd name="connsiteX14" fmla="*/ 4201621 w 7791874"/>
                <a:gd name="connsiteY14" fmla="*/ 527133 h 1619025"/>
                <a:gd name="connsiteX15" fmla="*/ 2176970 w 7791874"/>
                <a:gd name="connsiteY15" fmla="*/ 23478 h 1619025"/>
                <a:gd name="connsiteX16" fmla="*/ 1120934 w 7791874"/>
                <a:gd name="connsiteY16" fmla="*/ 835699 h 1619025"/>
                <a:gd name="connsiteX17" fmla="*/ 10484 w 7791874"/>
                <a:gd name="connsiteY17" fmla="*/ 1619013 h 16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619025">
                  <a:moveTo>
                    <a:pt x="10484" y="1619013"/>
                  </a:moveTo>
                  <a:cubicBezTo>
                    <a:pt x="9415" y="1619013"/>
                    <a:pt x="8433" y="1619013"/>
                    <a:pt x="7365" y="1619013"/>
                  </a:cubicBezTo>
                  <a:cubicBezTo>
                    <a:pt x="3292" y="1619013"/>
                    <a:pt x="0" y="1615695"/>
                    <a:pt x="0" y="1611590"/>
                  </a:cubicBezTo>
                  <a:cubicBezTo>
                    <a:pt x="0" y="1607521"/>
                    <a:pt x="3321" y="1604226"/>
                    <a:pt x="7394" y="1604226"/>
                  </a:cubicBezTo>
                  <a:lnTo>
                    <a:pt x="7422" y="1604226"/>
                  </a:lnTo>
                  <a:cubicBezTo>
                    <a:pt x="8462" y="1604226"/>
                    <a:pt x="9560" y="1604226"/>
                    <a:pt x="10599" y="1604226"/>
                  </a:cubicBezTo>
                  <a:cubicBezTo>
                    <a:pt x="558733" y="1604226"/>
                    <a:pt x="825943" y="1226782"/>
                    <a:pt x="1108862" y="827152"/>
                  </a:cubicBezTo>
                  <a:cubicBezTo>
                    <a:pt x="1374160" y="452422"/>
                    <a:pt x="1648473" y="64953"/>
                    <a:pt x="2175409" y="8750"/>
                  </a:cubicBezTo>
                  <a:cubicBezTo>
                    <a:pt x="2790346" y="-56810"/>
                    <a:pt x="3575997" y="259321"/>
                    <a:pt x="4207134" y="513416"/>
                  </a:cubicBezTo>
                  <a:cubicBezTo>
                    <a:pt x="4399515" y="590848"/>
                    <a:pt x="4581201" y="664002"/>
                    <a:pt x="4743688" y="721045"/>
                  </a:cubicBezTo>
                  <a:cubicBezTo>
                    <a:pt x="5794584" y="1090055"/>
                    <a:pt x="6748837" y="1411213"/>
                    <a:pt x="7785769" y="1604344"/>
                  </a:cubicBezTo>
                  <a:cubicBezTo>
                    <a:pt x="7789849" y="1605096"/>
                    <a:pt x="7792512" y="1608964"/>
                    <a:pt x="7791743" y="1612980"/>
                  </a:cubicBezTo>
                  <a:cubicBezTo>
                    <a:pt x="7790914" y="1616990"/>
                    <a:pt x="7786656" y="1619646"/>
                    <a:pt x="7783107" y="1618901"/>
                  </a:cubicBezTo>
                  <a:cubicBezTo>
                    <a:pt x="6745111" y="1425539"/>
                    <a:pt x="5790254" y="1104209"/>
                    <a:pt x="4738778" y="735022"/>
                  </a:cubicBezTo>
                  <a:cubicBezTo>
                    <a:pt x="4576002" y="677837"/>
                    <a:pt x="4394138" y="604653"/>
                    <a:pt x="4201621" y="527133"/>
                  </a:cubicBezTo>
                  <a:cubicBezTo>
                    <a:pt x="3571951" y="273676"/>
                    <a:pt x="2788382" y="-42254"/>
                    <a:pt x="2176970" y="23478"/>
                  </a:cubicBezTo>
                  <a:cubicBezTo>
                    <a:pt x="1656706" y="78959"/>
                    <a:pt x="1384328" y="463655"/>
                    <a:pt x="1120934" y="835699"/>
                  </a:cubicBezTo>
                  <a:cubicBezTo>
                    <a:pt x="848266" y="1220802"/>
                    <a:pt x="566300" y="1619013"/>
                    <a:pt x="10484" y="16190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64346FA6-35C0-4CF5-9548-531A4653E751}"/>
                </a:ext>
              </a:extLst>
            </p:cNvPr>
            <p:cNvSpPr/>
            <p:nvPr/>
          </p:nvSpPr>
          <p:spPr>
            <a:xfrm>
              <a:off x="7093704" y="1631601"/>
              <a:ext cx="7791856" cy="1458436"/>
            </a:xfrm>
            <a:custGeom>
              <a:avLst/>
              <a:gdLst>
                <a:gd name="connsiteX0" fmla="*/ 7784467 w 7791856"/>
                <a:gd name="connsiteY0" fmla="*/ 1458436 h 1458436"/>
                <a:gd name="connsiteX1" fmla="*/ 7783166 w 7791856"/>
                <a:gd name="connsiteY1" fmla="*/ 1458318 h 1458436"/>
                <a:gd name="connsiteX2" fmla="*/ 4816813 w 7791856"/>
                <a:gd name="connsiteY2" fmla="*/ 663108 h 1458436"/>
                <a:gd name="connsiteX3" fmla="*/ 4280898 w 7791856"/>
                <a:gd name="connsiteY3" fmla="*/ 471970 h 1458436"/>
                <a:gd name="connsiteX4" fmla="*/ 2316466 w 7791856"/>
                <a:gd name="connsiteY4" fmla="*/ 21803 h 1458436"/>
                <a:gd name="connsiteX5" fmla="*/ 1192616 w 7791856"/>
                <a:gd name="connsiteY5" fmla="*/ 748655 h 1458436"/>
                <a:gd name="connsiteX6" fmla="*/ 7596 w 7791856"/>
                <a:gd name="connsiteY6" fmla="*/ 1458436 h 1458436"/>
                <a:gd name="connsiteX7" fmla="*/ 7394 w 7791856"/>
                <a:gd name="connsiteY7" fmla="*/ 1458436 h 1458436"/>
                <a:gd name="connsiteX8" fmla="*/ 0 w 7791856"/>
                <a:gd name="connsiteY8" fmla="*/ 1451043 h 1458436"/>
                <a:gd name="connsiteX9" fmla="*/ 7394 w 7791856"/>
                <a:gd name="connsiteY9" fmla="*/ 1443649 h 1458436"/>
                <a:gd name="connsiteX10" fmla="*/ 7394 w 7791856"/>
                <a:gd name="connsiteY10" fmla="*/ 1443649 h 1458436"/>
                <a:gd name="connsiteX11" fmla="*/ 7596 w 7791856"/>
                <a:gd name="connsiteY11" fmla="*/ 1443649 h 1458436"/>
                <a:gd name="connsiteX12" fmla="*/ 1181638 w 7791856"/>
                <a:gd name="connsiteY12" fmla="*/ 738718 h 1458436"/>
                <a:gd name="connsiteX13" fmla="*/ 2315135 w 7791856"/>
                <a:gd name="connsiteY13" fmla="*/ 7075 h 1458436"/>
                <a:gd name="connsiteX14" fmla="*/ 4286038 w 7791856"/>
                <a:gd name="connsiteY14" fmla="*/ 458112 h 1458436"/>
                <a:gd name="connsiteX15" fmla="*/ 4821379 w 7791856"/>
                <a:gd name="connsiteY15" fmla="*/ 649013 h 1458436"/>
                <a:gd name="connsiteX16" fmla="*/ 7785709 w 7791856"/>
                <a:gd name="connsiteY16" fmla="*/ 1443761 h 1458436"/>
                <a:gd name="connsiteX17" fmla="*/ 7791743 w 7791856"/>
                <a:gd name="connsiteY17" fmla="*/ 1452314 h 1458436"/>
                <a:gd name="connsiteX18" fmla="*/ 7784467 w 7791856"/>
                <a:gd name="connsiteY18" fmla="*/ 1458436 h 145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1856" h="1458436">
                  <a:moveTo>
                    <a:pt x="7784467" y="1458436"/>
                  </a:moveTo>
                  <a:cubicBezTo>
                    <a:pt x="7784053" y="1458436"/>
                    <a:pt x="7783639" y="1458407"/>
                    <a:pt x="7783166" y="1458318"/>
                  </a:cubicBezTo>
                  <a:cubicBezTo>
                    <a:pt x="6760430" y="1281074"/>
                    <a:pt x="5796405" y="981002"/>
                    <a:pt x="4816813" y="663108"/>
                  </a:cubicBezTo>
                  <a:cubicBezTo>
                    <a:pt x="4651587" y="609473"/>
                    <a:pt x="4471539" y="542676"/>
                    <a:pt x="4280898" y="471970"/>
                  </a:cubicBezTo>
                  <a:cubicBezTo>
                    <a:pt x="3643260" y="235465"/>
                    <a:pt x="2920573" y="-32607"/>
                    <a:pt x="2316466" y="21803"/>
                  </a:cubicBezTo>
                  <a:cubicBezTo>
                    <a:pt x="1808706" y="67549"/>
                    <a:pt x="1495491" y="413804"/>
                    <a:pt x="1192616" y="748655"/>
                  </a:cubicBezTo>
                  <a:cubicBezTo>
                    <a:pt x="876976" y="1097566"/>
                    <a:pt x="550531" y="1458436"/>
                    <a:pt x="7596" y="1458436"/>
                  </a:cubicBezTo>
                  <a:cubicBezTo>
                    <a:pt x="7480" y="1458436"/>
                    <a:pt x="7480" y="1458436"/>
                    <a:pt x="7394" y="1458436"/>
                  </a:cubicBezTo>
                  <a:cubicBezTo>
                    <a:pt x="3321" y="1458436"/>
                    <a:pt x="0" y="1455112"/>
                    <a:pt x="0" y="1451043"/>
                  </a:cubicBezTo>
                  <a:cubicBezTo>
                    <a:pt x="0" y="1446967"/>
                    <a:pt x="3321" y="1443649"/>
                    <a:pt x="7394" y="1443649"/>
                  </a:cubicBezTo>
                  <a:lnTo>
                    <a:pt x="7394" y="1443649"/>
                  </a:lnTo>
                  <a:cubicBezTo>
                    <a:pt x="7451" y="1443649"/>
                    <a:pt x="7538" y="1443649"/>
                    <a:pt x="7596" y="1443649"/>
                  </a:cubicBezTo>
                  <a:cubicBezTo>
                    <a:pt x="544033" y="1443649"/>
                    <a:pt x="853725" y="1101233"/>
                    <a:pt x="1181638" y="738718"/>
                  </a:cubicBezTo>
                  <a:cubicBezTo>
                    <a:pt x="1486454" y="401761"/>
                    <a:pt x="1801602" y="53341"/>
                    <a:pt x="2315135" y="7075"/>
                  </a:cubicBezTo>
                  <a:cubicBezTo>
                    <a:pt x="2922708" y="-47193"/>
                    <a:pt x="3646927" y="221057"/>
                    <a:pt x="4286038" y="458112"/>
                  </a:cubicBezTo>
                  <a:cubicBezTo>
                    <a:pt x="4476538" y="528753"/>
                    <a:pt x="4656437" y="595496"/>
                    <a:pt x="4821379" y="649013"/>
                  </a:cubicBezTo>
                  <a:cubicBezTo>
                    <a:pt x="5800445" y="966794"/>
                    <a:pt x="6763861" y="1266665"/>
                    <a:pt x="7785709" y="1443761"/>
                  </a:cubicBezTo>
                  <a:cubicBezTo>
                    <a:pt x="7789791" y="1444453"/>
                    <a:pt x="7792452" y="1448268"/>
                    <a:pt x="7791743" y="1452314"/>
                  </a:cubicBezTo>
                  <a:cubicBezTo>
                    <a:pt x="7791092" y="1455893"/>
                    <a:pt x="7787957" y="1458436"/>
                    <a:pt x="7784467" y="145843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0FBB6A6B-B4E9-4F3E-9540-5855A57F0734}"/>
                </a:ext>
              </a:extLst>
            </p:cNvPr>
            <p:cNvSpPr/>
            <p:nvPr/>
          </p:nvSpPr>
          <p:spPr>
            <a:xfrm>
              <a:off x="7093704" y="1532663"/>
              <a:ext cx="7791880" cy="1258283"/>
            </a:xfrm>
            <a:custGeom>
              <a:avLst/>
              <a:gdLst>
                <a:gd name="connsiteX0" fmla="*/ 14470 w 7791880"/>
                <a:gd name="connsiteY0" fmla="*/ 1258278 h 1258283"/>
                <a:gd name="connsiteX1" fmla="*/ 7365 w 7791880"/>
                <a:gd name="connsiteY1" fmla="*/ 1258249 h 1258283"/>
                <a:gd name="connsiteX2" fmla="*/ 0 w 7791880"/>
                <a:gd name="connsiteY2" fmla="*/ 1250831 h 1258283"/>
                <a:gd name="connsiteX3" fmla="*/ 7394 w 7791880"/>
                <a:gd name="connsiteY3" fmla="*/ 1243461 h 1258283"/>
                <a:gd name="connsiteX4" fmla="*/ 7423 w 7791880"/>
                <a:gd name="connsiteY4" fmla="*/ 1243461 h 1258283"/>
                <a:gd name="connsiteX5" fmla="*/ 14441 w 7791880"/>
                <a:gd name="connsiteY5" fmla="*/ 1243491 h 1258283"/>
                <a:gd name="connsiteX6" fmla="*/ 1274696 w 7791880"/>
                <a:gd name="connsiteY6" fmla="*/ 633730 h 1258283"/>
                <a:gd name="connsiteX7" fmla="*/ 2492261 w 7791880"/>
                <a:gd name="connsiteY7" fmla="*/ 8306 h 1258283"/>
                <a:gd name="connsiteX8" fmla="*/ 5690004 w 7791880"/>
                <a:gd name="connsiteY8" fmla="*/ 667516 h 1258283"/>
                <a:gd name="connsiteX9" fmla="*/ 7785532 w 7791880"/>
                <a:gd name="connsiteY9" fmla="*/ 1243550 h 1258283"/>
                <a:gd name="connsiteX10" fmla="*/ 7791802 w 7791880"/>
                <a:gd name="connsiteY10" fmla="*/ 1251985 h 1258283"/>
                <a:gd name="connsiteX11" fmla="*/ 7783344 w 7791880"/>
                <a:gd name="connsiteY11" fmla="*/ 1258166 h 1258283"/>
                <a:gd name="connsiteX12" fmla="*/ 5685354 w 7791880"/>
                <a:gd name="connsiteY12" fmla="*/ 681551 h 1258283"/>
                <a:gd name="connsiteX13" fmla="*/ 2493302 w 7791880"/>
                <a:gd name="connsiteY13" fmla="*/ 23034 h 1258283"/>
                <a:gd name="connsiteX14" fmla="*/ 1284113 w 7791880"/>
                <a:gd name="connsiteY14" fmla="*/ 645134 h 1258283"/>
                <a:gd name="connsiteX15" fmla="*/ 14470 w 7791880"/>
                <a:gd name="connsiteY15" fmla="*/ 1258278 h 125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0" h="1258283">
                  <a:moveTo>
                    <a:pt x="14470" y="1258278"/>
                  </a:moveTo>
                  <a:cubicBezTo>
                    <a:pt x="12073" y="1258278"/>
                    <a:pt x="9762" y="1258249"/>
                    <a:pt x="7365" y="1258249"/>
                  </a:cubicBezTo>
                  <a:cubicBezTo>
                    <a:pt x="3264" y="1258225"/>
                    <a:pt x="-29" y="1254901"/>
                    <a:pt x="0" y="1250831"/>
                  </a:cubicBezTo>
                  <a:cubicBezTo>
                    <a:pt x="29" y="1246756"/>
                    <a:pt x="3321" y="1243461"/>
                    <a:pt x="7394" y="1243461"/>
                  </a:cubicBezTo>
                  <a:lnTo>
                    <a:pt x="7423" y="1243461"/>
                  </a:lnTo>
                  <a:cubicBezTo>
                    <a:pt x="9762" y="1243461"/>
                    <a:pt x="12130" y="1243491"/>
                    <a:pt x="14441" y="1243491"/>
                  </a:cubicBezTo>
                  <a:cubicBezTo>
                    <a:pt x="537881" y="1243491"/>
                    <a:pt x="912383" y="933541"/>
                    <a:pt x="1274696" y="633730"/>
                  </a:cubicBezTo>
                  <a:cubicBezTo>
                    <a:pt x="1625742" y="343240"/>
                    <a:pt x="1988748" y="42849"/>
                    <a:pt x="2492261" y="8306"/>
                  </a:cubicBezTo>
                  <a:cubicBezTo>
                    <a:pt x="3493023" y="-60430"/>
                    <a:pt x="4609823" y="309656"/>
                    <a:pt x="5690004" y="667516"/>
                  </a:cubicBezTo>
                  <a:cubicBezTo>
                    <a:pt x="6428075" y="912053"/>
                    <a:pt x="7125258" y="1143045"/>
                    <a:pt x="7785532" y="1243550"/>
                  </a:cubicBezTo>
                  <a:cubicBezTo>
                    <a:pt x="7789613" y="1244160"/>
                    <a:pt x="7792394" y="1247939"/>
                    <a:pt x="7791802" y="1251985"/>
                  </a:cubicBezTo>
                  <a:cubicBezTo>
                    <a:pt x="7791151" y="1255971"/>
                    <a:pt x="7787425" y="1258917"/>
                    <a:pt x="7783344" y="1258166"/>
                  </a:cubicBezTo>
                  <a:cubicBezTo>
                    <a:pt x="7121828" y="1157454"/>
                    <a:pt x="6424053" y="926290"/>
                    <a:pt x="5685354" y="681551"/>
                  </a:cubicBezTo>
                  <a:cubicBezTo>
                    <a:pt x="4606587" y="324153"/>
                    <a:pt x="3491000" y="-45442"/>
                    <a:pt x="2493302" y="23034"/>
                  </a:cubicBezTo>
                  <a:cubicBezTo>
                    <a:pt x="1994527" y="57293"/>
                    <a:pt x="1633367" y="356122"/>
                    <a:pt x="1284113" y="645134"/>
                  </a:cubicBezTo>
                  <a:cubicBezTo>
                    <a:pt x="919835" y="946566"/>
                    <a:pt x="543109" y="1258278"/>
                    <a:pt x="14470" y="12582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CEB9DBC1-E40D-4D77-B1DF-6DEAA246CB42}"/>
                </a:ext>
              </a:extLst>
            </p:cNvPr>
            <p:cNvSpPr/>
            <p:nvPr/>
          </p:nvSpPr>
          <p:spPr>
            <a:xfrm>
              <a:off x="7093703" y="1464177"/>
              <a:ext cx="7791865" cy="1027786"/>
            </a:xfrm>
            <a:custGeom>
              <a:avLst/>
              <a:gdLst>
                <a:gd name="connsiteX0" fmla="*/ 28362 w 7791865"/>
                <a:gd name="connsiteY0" fmla="*/ 1027787 h 1027786"/>
                <a:gd name="connsiteX1" fmla="*/ 7308 w 7791865"/>
                <a:gd name="connsiteY1" fmla="*/ 1027645 h 1027786"/>
                <a:gd name="connsiteX2" fmla="*/ 1 w 7791865"/>
                <a:gd name="connsiteY2" fmla="*/ 1020163 h 1027786"/>
                <a:gd name="connsiteX3" fmla="*/ 7394 w 7791865"/>
                <a:gd name="connsiteY3" fmla="*/ 1012858 h 1027786"/>
                <a:gd name="connsiteX4" fmla="*/ 7481 w 7791865"/>
                <a:gd name="connsiteY4" fmla="*/ 1012858 h 1027786"/>
                <a:gd name="connsiteX5" fmla="*/ 28304 w 7791865"/>
                <a:gd name="connsiteY5" fmla="*/ 1013000 h 1027786"/>
                <a:gd name="connsiteX6" fmla="*/ 1397903 w 7791865"/>
                <a:gd name="connsiteY6" fmla="*/ 515526 h 1027786"/>
                <a:gd name="connsiteX7" fmla="*/ 2695934 w 7791865"/>
                <a:gd name="connsiteY7" fmla="*/ 9470 h 1027786"/>
                <a:gd name="connsiteX8" fmla="*/ 5754671 w 7791865"/>
                <a:gd name="connsiteY8" fmla="*/ 538109 h 1027786"/>
                <a:gd name="connsiteX9" fmla="*/ 7785414 w 7791865"/>
                <a:gd name="connsiteY9" fmla="*/ 1012917 h 1027786"/>
                <a:gd name="connsiteX10" fmla="*/ 7791802 w 7791865"/>
                <a:gd name="connsiteY10" fmla="*/ 1021174 h 1027786"/>
                <a:gd name="connsiteX11" fmla="*/ 7783522 w 7791865"/>
                <a:gd name="connsiteY11" fmla="*/ 1027586 h 1027786"/>
                <a:gd name="connsiteX12" fmla="*/ 5750596 w 7791865"/>
                <a:gd name="connsiteY12" fmla="*/ 552352 h 1027786"/>
                <a:gd name="connsiteX13" fmla="*/ 2696974 w 7791865"/>
                <a:gd name="connsiteY13" fmla="*/ 24203 h 1027786"/>
                <a:gd name="connsiteX14" fmla="*/ 1405385 w 7791865"/>
                <a:gd name="connsiteY14" fmla="*/ 528290 h 1027786"/>
                <a:gd name="connsiteX15" fmla="*/ 28362 w 7791865"/>
                <a:gd name="connsiteY15" fmla="*/ 1027787 h 102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5" h="1027786">
                  <a:moveTo>
                    <a:pt x="28362" y="1027787"/>
                  </a:moveTo>
                  <a:cubicBezTo>
                    <a:pt x="21344" y="1027787"/>
                    <a:pt x="14355" y="1027734"/>
                    <a:pt x="7308" y="1027645"/>
                  </a:cubicBezTo>
                  <a:cubicBezTo>
                    <a:pt x="3207" y="1027586"/>
                    <a:pt x="-57" y="1024238"/>
                    <a:pt x="1" y="1020163"/>
                  </a:cubicBezTo>
                  <a:cubicBezTo>
                    <a:pt x="59" y="1016093"/>
                    <a:pt x="3351" y="1012858"/>
                    <a:pt x="7394" y="1012858"/>
                  </a:cubicBezTo>
                  <a:lnTo>
                    <a:pt x="7481" y="1012858"/>
                  </a:lnTo>
                  <a:cubicBezTo>
                    <a:pt x="14412" y="1012946"/>
                    <a:pt x="21402" y="1013000"/>
                    <a:pt x="28304" y="1013000"/>
                  </a:cubicBezTo>
                  <a:cubicBezTo>
                    <a:pt x="547326" y="1013000"/>
                    <a:pt x="979617" y="760176"/>
                    <a:pt x="1397903" y="515526"/>
                  </a:cubicBezTo>
                  <a:cubicBezTo>
                    <a:pt x="1794872" y="283380"/>
                    <a:pt x="2205362" y="43320"/>
                    <a:pt x="2695934" y="9470"/>
                  </a:cubicBezTo>
                  <a:cubicBezTo>
                    <a:pt x="3665791" y="-57794"/>
                    <a:pt x="4727570" y="245289"/>
                    <a:pt x="5754671" y="538109"/>
                  </a:cubicBezTo>
                  <a:cubicBezTo>
                    <a:pt x="6465872" y="740917"/>
                    <a:pt x="7137680" y="932422"/>
                    <a:pt x="7785414" y="1012917"/>
                  </a:cubicBezTo>
                  <a:cubicBezTo>
                    <a:pt x="7789437" y="1013408"/>
                    <a:pt x="7792335" y="1017105"/>
                    <a:pt x="7791802" y="1021174"/>
                  </a:cubicBezTo>
                  <a:cubicBezTo>
                    <a:pt x="7791270" y="1025190"/>
                    <a:pt x="7788431" y="1027994"/>
                    <a:pt x="7783522" y="1027586"/>
                  </a:cubicBezTo>
                  <a:cubicBezTo>
                    <a:pt x="7134782" y="946949"/>
                    <a:pt x="6431093" y="746341"/>
                    <a:pt x="5750596" y="552352"/>
                  </a:cubicBezTo>
                  <a:cubicBezTo>
                    <a:pt x="4724743" y="259839"/>
                    <a:pt x="3663910" y="-42256"/>
                    <a:pt x="2696974" y="24203"/>
                  </a:cubicBezTo>
                  <a:cubicBezTo>
                    <a:pt x="2209810" y="57847"/>
                    <a:pt x="1800882" y="297014"/>
                    <a:pt x="1405385" y="528290"/>
                  </a:cubicBezTo>
                  <a:cubicBezTo>
                    <a:pt x="985426" y="773898"/>
                    <a:pt x="551283" y="1027787"/>
                    <a:pt x="28362" y="10277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52AA59EA-51A0-4F91-8477-AACA3080F515}"/>
                </a:ext>
              </a:extLst>
            </p:cNvPr>
            <p:cNvSpPr/>
            <p:nvPr/>
          </p:nvSpPr>
          <p:spPr>
            <a:xfrm>
              <a:off x="7093702" y="1419680"/>
              <a:ext cx="7791841" cy="773512"/>
            </a:xfrm>
            <a:custGeom>
              <a:avLst/>
              <a:gdLst>
                <a:gd name="connsiteX0" fmla="*/ 53403 w 7791841"/>
                <a:gd name="connsiteY0" fmla="*/ 773513 h 773512"/>
                <a:gd name="connsiteX1" fmla="*/ 7222 w 7791841"/>
                <a:gd name="connsiteY1" fmla="*/ 773022 h 773512"/>
                <a:gd name="connsiteX2" fmla="*/ 2 w 7791841"/>
                <a:gd name="connsiteY2" fmla="*/ 765451 h 773512"/>
                <a:gd name="connsiteX3" fmla="*/ 7569 w 7791841"/>
                <a:gd name="connsiteY3" fmla="*/ 758235 h 773512"/>
                <a:gd name="connsiteX4" fmla="*/ 53345 w 7791841"/>
                <a:gd name="connsiteY4" fmla="*/ 758726 h 773512"/>
                <a:gd name="connsiteX5" fmla="*/ 1519407 w 7791841"/>
                <a:gd name="connsiteY5" fmla="*/ 383500 h 773512"/>
                <a:gd name="connsiteX6" fmla="*/ 2915807 w 7791841"/>
                <a:gd name="connsiteY6" fmla="*/ 4814 h 773512"/>
                <a:gd name="connsiteX7" fmla="*/ 5778355 w 7791841"/>
                <a:gd name="connsiteY7" fmla="*/ 396181 h 773512"/>
                <a:gd name="connsiteX8" fmla="*/ 7785179 w 7791841"/>
                <a:gd name="connsiteY8" fmla="*/ 758265 h 773512"/>
                <a:gd name="connsiteX9" fmla="*/ 7791803 w 7791841"/>
                <a:gd name="connsiteY9" fmla="*/ 766291 h 773512"/>
                <a:gd name="connsiteX10" fmla="*/ 7783759 w 7791841"/>
                <a:gd name="connsiteY10" fmla="*/ 772992 h 773512"/>
                <a:gd name="connsiteX11" fmla="*/ 5775120 w 7791841"/>
                <a:gd name="connsiteY11" fmla="*/ 410619 h 773512"/>
                <a:gd name="connsiteX12" fmla="*/ 2916440 w 7791841"/>
                <a:gd name="connsiteY12" fmla="*/ 19601 h 773512"/>
                <a:gd name="connsiteX13" fmla="*/ 1524866 w 7791841"/>
                <a:gd name="connsiteY13" fmla="*/ 397222 h 773512"/>
                <a:gd name="connsiteX14" fmla="*/ 53403 w 7791841"/>
                <a:gd name="connsiteY14" fmla="*/ 773513 h 7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41" h="773512">
                  <a:moveTo>
                    <a:pt x="53403" y="773513"/>
                  </a:moveTo>
                  <a:cubicBezTo>
                    <a:pt x="38009" y="773513"/>
                    <a:pt x="22702" y="773336"/>
                    <a:pt x="7222" y="773022"/>
                  </a:cubicBezTo>
                  <a:cubicBezTo>
                    <a:pt x="3150" y="772933"/>
                    <a:pt x="-85" y="769556"/>
                    <a:pt x="2" y="765451"/>
                  </a:cubicBezTo>
                  <a:cubicBezTo>
                    <a:pt x="117" y="761382"/>
                    <a:pt x="3352" y="757744"/>
                    <a:pt x="7569" y="758235"/>
                  </a:cubicBezTo>
                  <a:cubicBezTo>
                    <a:pt x="22818" y="758548"/>
                    <a:pt x="38154" y="758726"/>
                    <a:pt x="53345" y="758726"/>
                  </a:cubicBezTo>
                  <a:cubicBezTo>
                    <a:pt x="574851" y="758726"/>
                    <a:pt x="1054766" y="568049"/>
                    <a:pt x="1519407" y="383500"/>
                  </a:cubicBezTo>
                  <a:cubicBezTo>
                    <a:pt x="1961636" y="207817"/>
                    <a:pt x="2418907" y="26155"/>
                    <a:pt x="2915807" y="4814"/>
                  </a:cubicBezTo>
                  <a:cubicBezTo>
                    <a:pt x="3851293" y="-35448"/>
                    <a:pt x="4831170" y="183992"/>
                    <a:pt x="5778355" y="396181"/>
                  </a:cubicBezTo>
                  <a:cubicBezTo>
                    <a:pt x="6441977" y="544863"/>
                    <a:pt x="7128158" y="698566"/>
                    <a:pt x="7785179" y="758265"/>
                  </a:cubicBezTo>
                  <a:cubicBezTo>
                    <a:pt x="7789201" y="758637"/>
                    <a:pt x="7792217" y="762222"/>
                    <a:pt x="7791803" y="766291"/>
                  </a:cubicBezTo>
                  <a:cubicBezTo>
                    <a:pt x="7791449" y="770366"/>
                    <a:pt x="7787722" y="773365"/>
                    <a:pt x="7783759" y="772992"/>
                  </a:cubicBezTo>
                  <a:cubicBezTo>
                    <a:pt x="7125910" y="713205"/>
                    <a:pt x="6439197" y="559390"/>
                    <a:pt x="5775120" y="410619"/>
                  </a:cubicBezTo>
                  <a:cubicBezTo>
                    <a:pt x="4828946" y="198631"/>
                    <a:pt x="3850660" y="-20632"/>
                    <a:pt x="2916440" y="19601"/>
                  </a:cubicBezTo>
                  <a:cubicBezTo>
                    <a:pt x="2422054" y="40829"/>
                    <a:pt x="1965966" y="222001"/>
                    <a:pt x="1524866" y="397222"/>
                  </a:cubicBezTo>
                  <a:cubicBezTo>
                    <a:pt x="1058984" y="582292"/>
                    <a:pt x="577623" y="773513"/>
                    <a:pt x="53403" y="7735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57AA3A4-1697-4B63-93B6-F31C4CF229E1}"/>
                </a:ext>
              </a:extLst>
            </p:cNvPr>
            <p:cNvSpPr/>
            <p:nvPr/>
          </p:nvSpPr>
          <p:spPr>
            <a:xfrm>
              <a:off x="7093714" y="1379729"/>
              <a:ext cx="7791863" cy="513847"/>
            </a:xfrm>
            <a:custGeom>
              <a:avLst/>
              <a:gdLst>
                <a:gd name="connsiteX0" fmla="*/ 7383 w 7791863"/>
                <a:gd name="connsiteY0" fmla="*/ 513848 h 513847"/>
                <a:gd name="connsiteX1" fmla="*/ 19 w 7791863"/>
                <a:gd name="connsiteY1" fmla="*/ 506951 h 513847"/>
                <a:gd name="connsiteX2" fmla="*/ 6892 w 7791863"/>
                <a:gd name="connsiteY2" fmla="*/ 499090 h 513847"/>
                <a:gd name="connsiteX3" fmla="*/ 1475034 w 7791863"/>
                <a:gd name="connsiteY3" fmla="*/ 254299 h 513847"/>
                <a:gd name="connsiteX4" fmla="*/ 3140979 w 7791863"/>
                <a:gd name="connsiteY4" fmla="*/ 1705 h 513847"/>
                <a:gd name="connsiteX5" fmla="*/ 5785737 w 7791863"/>
                <a:gd name="connsiteY5" fmla="*/ 256523 h 513847"/>
                <a:gd name="connsiteX6" fmla="*/ 7784871 w 7791863"/>
                <a:gd name="connsiteY6" fmla="*/ 499061 h 513847"/>
                <a:gd name="connsiteX7" fmla="*/ 7791851 w 7791863"/>
                <a:gd name="connsiteY7" fmla="*/ 506862 h 513847"/>
                <a:gd name="connsiteX8" fmla="*/ 7784043 w 7791863"/>
                <a:gd name="connsiteY8" fmla="*/ 513848 h 513847"/>
                <a:gd name="connsiteX9" fmla="*/ 5783483 w 7791863"/>
                <a:gd name="connsiteY9" fmla="*/ 271132 h 513847"/>
                <a:gd name="connsiteX10" fmla="*/ 3141269 w 7791863"/>
                <a:gd name="connsiteY10" fmla="*/ 16492 h 513847"/>
                <a:gd name="connsiteX11" fmla="*/ 1478180 w 7791863"/>
                <a:gd name="connsiteY11" fmla="*/ 268737 h 513847"/>
                <a:gd name="connsiteX12" fmla="*/ 7874 w 7791863"/>
                <a:gd name="connsiteY12" fmla="*/ 513824 h 513847"/>
                <a:gd name="connsiteX13" fmla="*/ 7383 w 7791863"/>
                <a:gd name="connsiteY13" fmla="*/ 513848 h 5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3" h="513847">
                  <a:moveTo>
                    <a:pt x="7383" y="513848"/>
                  </a:moveTo>
                  <a:cubicBezTo>
                    <a:pt x="3513" y="513848"/>
                    <a:pt x="250" y="510849"/>
                    <a:pt x="19" y="506951"/>
                  </a:cubicBezTo>
                  <a:cubicBezTo>
                    <a:pt x="-270" y="502876"/>
                    <a:pt x="2820" y="499351"/>
                    <a:pt x="6892" y="499090"/>
                  </a:cubicBezTo>
                  <a:cubicBezTo>
                    <a:pt x="507517" y="466600"/>
                    <a:pt x="999362" y="358672"/>
                    <a:pt x="1475034" y="254299"/>
                  </a:cubicBezTo>
                  <a:cubicBezTo>
                    <a:pt x="2013870" y="136055"/>
                    <a:pt x="2571043" y="13777"/>
                    <a:pt x="3140979" y="1705"/>
                  </a:cubicBezTo>
                  <a:cubicBezTo>
                    <a:pt x="4020783" y="-17039"/>
                    <a:pt x="4918148" y="122049"/>
                    <a:pt x="5785737" y="256523"/>
                  </a:cubicBezTo>
                  <a:cubicBezTo>
                    <a:pt x="6441728" y="358151"/>
                    <a:pt x="7120043" y="463282"/>
                    <a:pt x="7784871" y="499061"/>
                  </a:cubicBezTo>
                  <a:cubicBezTo>
                    <a:pt x="7788893" y="499297"/>
                    <a:pt x="7792087" y="502787"/>
                    <a:pt x="7791851" y="506862"/>
                  </a:cubicBezTo>
                  <a:cubicBezTo>
                    <a:pt x="7791614" y="510902"/>
                    <a:pt x="7788243" y="513676"/>
                    <a:pt x="7784043" y="513848"/>
                  </a:cubicBezTo>
                  <a:cubicBezTo>
                    <a:pt x="7118564" y="478010"/>
                    <a:pt x="6439836" y="372826"/>
                    <a:pt x="5783483" y="271132"/>
                  </a:cubicBezTo>
                  <a:cubicBezTo>
                    <a:pt x="4916532" y="136777"/>
                    <a:pt x="4020552" y="-1992"/>
                    <a:pt x="3141269" y="16492"/>
                  </a:cubicBezTo>
                  <a:cubicBezTo>
                    <a:pt x="2572805" y="28535"/>
                    <a:pt x="2016349" y="150641"/>
                    <a:pt x="1478180" y="268737"/>
                  </a:cubicBezTo>
                  <a:cubicBezTo>
                    <a:pt x="1002018" y="373228"/>
                    <a:pt x="509596" y="481275"/>
                    <a:pt x="7874" y="513824"/>
                  </a:cubicBezTo>
                  <a:cubicBezTo>
                    <a:pt x="7701" y="513848"/>
                    <a:pt x="7528" y="513848"/>
                    <a:pt x="7383" y="5138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C5A7AC2E-E540-43DD-865A-F8234BAC3386}"/>
                </a:ext>
              </a:extLst>
            </p:cNvPr>
            <p:cNvSpPr/>
            <p:nvPr/>
          </p:nvSpPr>
          <p:spPr>
            <a:xfrm>
              <a:off x="7093703" y="1332083"/>
              <a:ext cx="7791862" cy="262374"/>
            </a:xfrm>
            <a:custGeom>
              <a:avLst/>
              <a:gdLst>
                <a:gd name="connsiteX0" fmla="*/ 7394 w 7791862"/>
                <a:gd name="connsiteY0" fmla="*/ 262375 h 262374"/>
                <a:gd name="connsiteX1" fmla="*/ 1 w 7791862"/>
                <a:gd name="connsiteY1" fmla="*/ 255099 h 262374"/>
                <a:gd name="connsiteX2" fmla="*/ 7279 w 7791862"/>
                <a:gd name="connsiteY2" fmla="*/ 247588 h 262374"/>
                <a:gd name="connsiteX3" fmla="*/ 1631723 w 7791862"/>
                <a:gd name="connsiteY3" fmla="*/ 124500 h 262374"/>
                <a:gd name="connsiteX4" fmla="*/ 3360803 w 7791862"/>
                <a:gd name="connsiteY4" fmla="*/ 223 h 262374"/>
                <a:gd name="connsiteX5" fmla="*/ 5727410 w 7791862"/>
                <a:gd name="connsiteY5" fmla="*/ 124671 h 262374"/>
                <a:gd name="connsiteX6" fmla="*/ 7784587 w 7791862"/>
                <a:gd name="connsiteY6" fmla="*/ 247588 h 262374"/>
                <a:gd name="connsiteX7" fmla="*/ 7791862 w 7791862"/>
                <a:gd name="connsiteY7" fmla="*/ 255099 h 262374"/>
                <a:gd name="connsiteX8" fmla="*/ 7784468 w 7791862"/>
                <a:gd name="connsiteY8" fmla="*/ 262375 h 262374"/>
                <a:gd name="connsiteX9" fmla="*/ 7784350 w 7791862"/>
                <a:gd name="connsiteY9" fmla="*/ 262375 h 262374"/>
                <a:gd name="connsiteX10" fmla="*/ 5726221 w 7791862"/>
                <a:gd name="connsiteY10" fmla="*/ 139429 h 262374"/>
                <a:gd name="connsiteX11" fmla="*/ 3439997 w 7791862"/>
                <a:gd name="connsiteY11" fmla="*/ 14779 h 262374"/>
                <a:gd name="connsiteX12" fmla="*/ 3360863 w 7791862"/>
                <a:gd name="connsiteY12" fmla="*/ 15010 h 262374"/>
                <a:gd name="connsiteX13" fmla="*/ 1633255 w 7791862"/>
                <a:gd name="connsiteY13" fmla="*/ 139198 h 262374"/>
                <a:gd name="connsiteX14" fmla="*/ 7510 w 7791862"/>
                <a:gd name="connsiteY14" fmla="*/ 262375 h 262374"/>
                <a:gd name="connsiteX15" fmla="*/ 7394 w 7791862"/>
                <a:gd name="connsiteY15" fmla="*/ 262375 h 2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2" h="262374">
                  <a:moveTo>
                    <a:pt x="7394" y="262375"/>
                  </a:moveTo>
                  <a:cubicBezTo>
                    <a:pt x="3380" y="262375"/>
                    <a:pt x="59" y="259139"/>
                    <a:pt x="1" y="255099"/>
                  </a:cubicBezTo>
                  <a:cubicBezTo>
                    <a:pt x="-57" y="251024"/>
                    <a:pt x="3178" y="247676"/>
                    <a:pt x="7279" y="247588"/>
                  </a:cubicBezTo>
                  <a:cubicBezTo>
                    <a:pt x="552727" y="238088"/>
                    <a:pt x="1101268" y="180354"/>
                    <a:pt x="1631723" y="124500"/>
                  </a:cubicBezTo>
                  <a:cubicBezTo>
                    <a:pt x="2196147" y="65061"/>
                    <a:pt x="2779806" y="3630"/>
                    <a:pt x="3360803" y="223"/>
                  </a:cubicBezTo>
                  <a:cubicBezTo>
                    <a:pt x="4151163" y="-4314"/>
                    <a:pt x="4952813" y="61217"/>
                    <a:pt x="5727410" y="124671"/>
                  </a:cubicBezTo>
                  <a:cubicBezTo>
                    <a:pt x="6400868" y="179833"/>
                    <a:pt x="7097281" y="236876"/>
                    <a:pt x="7784587" y="247588"/>
                  </a:cubicBezTo>
                  <a:cubicBezTo>
                    <a:pt x="7788668" y="247647"/>
                    <a:pt x="7791921" y="251024"/>
                    <a:pt x="7791862" y="255099"/>
                  </a:cubicBezTo>
                  <a:cubicBezTo>
                    <a:pt x="7791802" y="259139"/>
                    <a:pt x="7788490" y="262375"/>
                    <a:pt x="7784468" y="262375"/>
                  </a:cubicBezTo>
                  <a:cubicBezTo>
                    <a:pt x="7784409" y="262375"/>
                    <a:pt x="7784409" y="262375"/>
                    <a:pt x="7784350" y="262375"/>
                  </a:cubicBezTo>
                  <a:cubicBezTo>
                    <a:pt x="7096572" y="251663"/>
                    <a:pt x="6399921" y="194591"/>
                    <a:pt x="5726221" y="139429"/>
                  </a:cubicBezTo>
                  <a:cubicBezTo>
                    <a:pt x="4977798" y="78115"/>
                    <a:pt x="4204651" y="14779"/>
                    <a:pt x="3439997" y="14779"/>
                  </a:cubicBezTo>
                  <a:cubicBezTo>
                    <a:pt x="3413599" y="14779"/>
                    <a:pt x="3387261" y="14868"/>
                    <a:pt x="3360863" y="15010"/>
                  </a:cubicBezTo>
                  <a:cubicBezTo>
                    <a:pt x="2780640" y="18387"/>
                    <a:pt x="2197330" y="79819"/>
                    <a:pt x="1633255" y="139198"/>
                  </a:cubicBezTo>
                  <a:cubicBezTo>
                    <a:pt x="1102480" y="195081"/>
                    <a:pt x="553651" y="252875"/>
                    <a:pt x="7510" y="262375"/>
                  </a:cubicBezTo>
                  <a:cubicBezTo>
                    <a:pt x="7481" y="262375"/>
                    <a:pt x="7423" y="262375"/>
                    <a:pt x="7394" y="26237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1FE79493-816A-48F5-8910-022695F09091}"/>
                </a:ext>
              </a:extLst>
            </p:cNvPr>
            <p:cNvSpPr/>
            <p:nvPr/>
          </p:nvSpPr>
          <p:spPr>
            <a:xfrm>
              <a:off x="7093702" y="1280550"/>
              <a:ext cx="7791863" cy="56001"/>
            </a:xfrm>
            <a:custGeom>
              <a:avLst/>
              <a:gdLst>
                <a:gd name="connsiteX0" fmla="*/ 3852393 w 7791863"/>
                <a:gd name="connsiteY0" fmla="*/ 56002 h 56001"/>
                <a:gd name="connsiteX1" fmla="*/ 7222 w 7791863"/>
                <a:gd name="connsiteY1" fmla="*/ 14787 h 56001"/>
                <a:gd name="connsiteX2" fmla="*/ 2 w 7791863"/>
                <a:gd name="connsiteY2" fmla="*/ 7222 h 56001"/>
                <a:gd name="connsiteX3" fmla="*/ 7395 w 7791863"/>
                <a:gd name="connsiteY3" fmla="*/ 0 h 56001"/>
                <a:gd name="connsiteX4" fmla="*/ 7569 w 7791863"/>
                <a:gd name="connsiteY4" fmla="*/ 0 h 56001"/>
                <a:gd name="connsiteX5" fmla="*/ 7784292 w 7791863"/>
                <a:gd name="connsiteY5" fmla="*/ 0 h 56001"/>
                <a:gd name="connsiteX6" fmla="*/ 7791863 w 7791863"/>
                <a:gd name="connsiteY6" fmla="*/ 7252 h 56001"/>
                <a:gd name="connsiteX7" fmla="*/ 7784646 w 7791863"/>
                <a:gd name="connsiteY7" fmla="*/ 14787 h 56001"/>
                <a:gd name="connsiteX8" fmla="*/ 3852393 w 7791863"/>
                <a:gd name="connsiteY8" fmla="*/ 56002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63" h="56001">
                  <a:moveTo>
                    <a:pt x="3852393" y="56002"/>
                  </a:moveTo>
                  <a:cubicBezTo>
                    <a:pt x="2552973" y="56002"/>
                    <a:pt x="1268517" y="42250"/>
                    <a:pt x="7222" y="14787"/>
                  </a:cubicBezTo>
                  <a:cubicBezTo>
                    <a:pt x="3150" y="14698"/>
                    <a:pt x="-85" y="11321"/>
                    <a:pt x="2" y="7222"/>
                  </a:cubicBezTo>
                  <a:cubicBezTo>
                    <a:pt x="88" y="3206"/>
                    <a:pt x="3381" y="0"/>
                    <a:pt x="7395" y="0"/>
                  </a:cubicBezTo>
                  <a:cubicBezTo>
                    <a:pt x="7453" y="0"/>
                    <a:pt x="7511" y="0"/>
                    <a:pt x="7569" y="0"/>
                  </a:cubicBezTo>
                  <a:cubicBezTo>
                    <a:pt x="2529639" y="54961"/>
                    <a:pt x="5146117" y="54961"/>
                    <a:pt x="7784292" y="0"/>
                  </a:cubicBezTo>
                  <a:cubicBezTo>
                    <a:pt x="7789083" y="402"/>
                    <a:pt x="7791803" y="3176"/>
                    <a:pt x="7791863" y="7252"/>
                  </a:cubicBezTo>
                  <a:cubicBezTo>
                    <a:pt x="7791922" y="11321"/>
                    <a:pt x="7788669" y="14698"/>
                    <a:pt x="7784646" y="14787"/>
                  </a:cubicBezTo>
                  <a:cubicBezTo>
                    <a:pt x="6465577" y="42250"/>
                    <a:pt x="5151488" y="56002"/>
                    <a:pt x="3852393" y="560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5DE38020-28A2-4B97-A4FA-EE151EA0B37A}"/>
                </a:ext>
              </a:extLst>
            </p:cNvPr>
            <p:cNvSpPr/>
            <p:nvPr/>
          </p:nvSpPr>
          <p:spPr>
            <a:xfrm>
              <a:off x="7093695" y="981431"/>
              <a:ext cx="7791877" cy="115292"/>
            </a:xfrm>
            <a:custGeom>
              <a:avLst/>
              <a:gdLst>
                <a:gd name="connsiteX0" fmla="*/ 3903576 w 7791877"/>
                <a:gd name="connsiteY0" fmla="*/ 115292 h 115292"/>
                <a:gd name="connsiteX1" fmla="*/ 7027 w 7791877"/>
                <a:gd name="connsiteY1" fmla="*/ 14787 h 115292"/>
                <a:gd name="connsiteX2" fmla="*/ 9 w 7791877"/>
                <a:gd name="connsiteY2" fmla="*/ 7015 h 115292"/>
                <a:gd name="connsiteX3" fmla="*/ 7778 w 7791877"/>
                <a:gd name="connsiteY3" fmla="*/ 0 h 115292"/>
                <a:gd name="connsiteX4" fmla="*/ 7784063 w 7791877"/>
                <a:gd name="connsiteY4" fmla="*/ 0 h 115292"/>
                <a:gd name="connsiteX5" fmla="*/ 7784477 w 7791877"/>
                <a:gd name="connsiteY5" fmla="*/ 0 h 115292"/>
                <a:gd name="connsiteX6" fmla="*/ 7791870 w 7791877"/>
                <a:gd name="connsiteY6" fmla="*/ 7015 h 115292"/>
                <a:gd name="connsiteX7" fmla="*/ 7784890 w 7791877"/>
                <a:gd name="connsiteY7" fmla="*/ 14787 h 115292"/>
                <a:gd name="connsiteX8" fmla="*/ 3903576 w 7791877"/>
                <a:gd name="connsiteY8" fmla="*/ 115292 h 1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77" h="115292">
                  <a:moveTo>
                    <a:pt x="3903576" y="115292"/>
                  </a:moveTo>
                  <a:cubicBezTo>
                    <a:pt x="2613341" y="115292"/>
                    <a:pt x="1320540" y="81790"/>
                    <a:pt x="7027" y="14787"/>
                  </a:cubicBezTo>
                  <a:cubicBezTo>
                    <a:pt x="2955" y="14556"/>
                    <a:pt x="-193" y="11090"/>
                    <a:pt x="9" y="7015"/>
                  </a:cubicBezTo>
                  <a:cubicBezTo>
                    <a:pt x="240" y="2946"/>
                    <a:pt x="3822" y="201"/>
                    <a:pt x="7778" y="0"/>
                  </a:cubicBezTo>
                  <a:cubicBezTo>
                    <a:pt x="2634369" y="134007"/>
                    <a:pt x="5178042" y="134007"/>
                    <a:pt x="7784063" y="0"/>
                  </a:cubicBezTo>
                  <a:cubicBezTo>
                    <a:pt x="7784240" y="0"/>
                    <a:pt x="7784359" y="0"/>
                    <a:pt x="7784477" y="0"/>
                  </a:cubicBezTo>
                  <a:cubicBezTo>
                    <a:pt x="7788380" y="0"/>
                    <a:pt x="7791634" y="3058"/>
                    <a:pt x="7791870" y="7015"/>
                  </a:cubicBezTo>
                  <a:cubicBezTo>
                    <a:pt x="7792047" y="11090"/>
                    <a:pt x="7788913" y="14556"/>
                    <a:pt x="7784890" y="14787"/>
                  </a:cubicBezTo>
                  <a:cubicBezTo>
                    <a:pt x="6481555" y="81790"/>
                    <a:pt x="5193840" y="115292"/>
                    <a:pt x="3903576" y="11529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5149D75A-245E-4EBC-921A-EF8F0AD33770}"/>
                </a:ext>
              </a:extLst>
            </p:cNvPr>
            <p:cNvSpPr/>
            <p:nvPr/>
          </p:nvSpPr>
          <p:spPr>
            <a:xfrm>
              <a:off x="7093714" y="682286"/>
              <a:ext cx="7791870" cy="359647"/>
            </a:xfrm>
            <a:custGeom>
              <a:avLst/>
              <a:gdLst>
                <a:gd name="connsiteX0" fmla="*/ 3919846 w 7791870"/>
                <a:gd name="connsiteY0" fmla="*/ 359648 h 359647"/>
                <a:gd name="connsiteX1" fmla="*/ 3881057 w 7791870"/>
                <a:gd name="connsiteY1" fmla="*/ 359559 h 359647"/>
                <a:gd name="connsiteX2" fmla="*/ 1543220 w 7791870"/>
                <a:gd name="connsiteY2" fmla="*/ 171491 h 359647"/>
                <a:gd name="connsiteX3" fmla="*/ 6864 w 7791870"/>
                <a:gd name="connsiteY3" fmla="*/ 14777 h 359647"/>
                <a:gd name="connsiteX4" fmla="*/ 19 w 7791870"/>
                <a:gd name="connsiteY4" fmla="*/ 6892 h 359647"/>
                <a:gd name="connsiteX5" fmla="*/ 7903 w 7791870"/>
                <a:gd name="connsiteY5" fmla="*/ 49 h 359647"/>
                <a:gd name="connsiteX6" fmla="*/ 1544983 w 7791870"/>
                <a:gd name="connsiteY6" fmla="*/ 156786 h 359647"/>
                <a:gd name="connsiteX7" fmla="*/ 3881116 w 7791870"/>
                <a:gd name="connsiteY7" fmla="*/ 344772 h 359647"/>
                <a:gd name="connsiteX8" fmla="*/ 6289894 w 7791870"/>
                <a:gd name="connsiteY8" fmla="*/ 155083 h 359647"/>
                <a:gd name="connsiteX9" fmla="*/ 7783925 w 7791870"/>
                <a:gd name="connsiteY9" fmla="*/ 49 h 359647"/>
                <a:gd name="connsiteX10" fmla="*/ 7791851 w 7791870"/>
                <a:gd name="connsiteY10" fmla="*/ 6892 h 359647"/>
                <a:gd name="connsiteX11" fmla="*/ 7784990 w 7791870"/>
                <a:gd name="connsiteY11" fmla="*/ 14777 h 359647"/>
                <a:gd name="connsiteX12" fmla="*/ 6291669 w 7791870"/>
                <a:gd name="connsiteY12" fmla="*/ 169758 h 359647"/>
                <a:gd name="connsiteX13" fmla="*/ 3919846 w 7791870"/>
                <a:gd name="connsiteY13" fmla="*/ 359648 h 3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70" h="359647">
                  <a:moveTo>
                    <a:pt x="3919846" y="359648"/>
                  </a:moveTo>
                  <a:cubicBezTo>
                    <a:pt x="3906875" y="359648"/>
                    <a:pt x="3893998" y="359618"/>
                    <a:pt x="3881057" y="359559"/>
                  </a:cubicBezTo>
                  <a:cubicBezTo>
                    <a:pt x="3103231" y="356383"/>
                    <a:pt x="2310186" y="262378"/>
                    <a:pt x="1543220" y="171491"/>
                  </a:cubicBezTo>
                  <a:cubicBezTo>
                    <a:pt x="1038986" y="111704"/>
                    <a:pt x="517568" y="49899"/>
                    <a:pt x="6864" y="14777"/>
                  </a:cubicBezTo>
                  <a:cubicBezTo>
                    <a:pt x="2791" y="14517"/>
                    <a:pt x="-270" y="10968"/>
                    <a:pt x="19" y="6892"/>
                  </a:cubicBezTo>
                  <a:cubicBezTo>
                    <a:pt x="308" y="2823"/>
                    <a:pt x="3918" y="-442"/>
                    <a:pt x="7903" y="49"/>
                  </a:cubicBezTo>
                  <a:cubicBezTo>
                    <a:pt x="518925" y="35171"/>
                    <a:pt x="1040547" y="97005"/>
                    <a:pt x="1544983" y="156786"/>
                  </a:cubicBezTo>
                  <a:cubicBezTo>
                    <a:pt x="2311517" y="247650"/>
                    <a:pt x="3104130" y="341596"/>
                    <a:pt x="3881116" y="344772"/>
                  </a:cubicBezTo>
                  <a:cubicBezTo>
                    <a:pt x="4676763" y="348155"/>
                    <a:pt x="5497039" y="249927"/>
                    <a:pt x="6289894" y="155083"/>
                  </a:cubicBezTo>
                  <a:cubicBezTo>
                    <a:pt x="6781418" y="96283"/>
                    <a:pt x="7289681" y="35461"/>
                    <a:pt x="7783925" y="49"/>
                  </a:cubicBezTo>
                  <a:cubicBezTo>
                    <a:pt x="7788065" y="-383"/>
                    <a:pt x="7791555" y="2823"/>
                    <a:pt x="7791851" y="6892"/>
                  </a:cubicBezTo>
                  <a:cubicBezTo>
                    <a:pt x="7792146" y="10968"/>
                    <a:pt x="7789071" y="14493"/>
                    <a:pt x="7784990" y="14777"/>
                  </a:cubicBezTo>
                  <a:cubicBezTo>
                    <a:pt x="7291100" y="50189"/>
                    <a:pt x="6783015" y="110982"/>
                    <a:pt x="6291669" y="169758"/>
                  </a:cubicBezTo>
                  <a:cubicBezTo>
                    <a:pt x="5511253" y="263129"/>
                    <a:pt x="4704657" y="359648"/>
                    <a:pt x="3919846" y="3596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F684E5AE-1B3B-47A1-B056-25FDDBB0608B}"/>
                </a:ext>
              </a:extLst>
            </p:cNvPr>
            <p:cNvSpPr/>
            <p:nvPr/>
          </p:nvSpPr>
          <p:spPr>
            <a:xfrm>
              <a:off x="7093710" y="383063"/>
              <a:ext cx="7791874" cy="463952"/>
            </a:xfrm>
            <a:custGeom>
              <a:avLst/>
              <a:gdLst>
                <a:gd name="connsiteX0" fmla="*/ 3987575 w 7791874"/>
                <a:gd name="connsiteY0" fmla="*/ 463953 h 463952"/>
                <a:gd name="connsiteX1" fmla="*/ 3972669 w 7791874"/>
                <a:gd name="connsiteY1" fmla="*/ 463923 h 463952"/>
                <a:gd name="connsiteX2" fmla="*/ 1675474 w 7791874"/>
                <a:gd name="connsiteY2" fmla="*/ 226810 h 463952"/>
                <a:gd name="connsiteX3" fmla="*/ 6839 w 7791874"/>
                <a:gd name="connsiteY3" fmla="*/ 14881 h 463952"/>
                <a:gd name="connsiteX4" fmla="*/ 23 w 7791874"/>
                <a:gd name="connsiteY4" fmla="*/ 6968 h 463952"/>
                <a:gd name="connsiteX5" fmla="*/ 7936 w 7791874"/>
                <a:gd name="connsiteY5" fmla="*/ 151 h 463952"/>
                <a:gd name="connsiteX6" fmla="*/ 1677722 w 7791874"/>
                <a:gd name="connsiteY6" fmla="*/ 212196 h 463952"/>
                <a:gd name="connsiteX7" fmla="*/ 3972728 w 7791874"/>
                <a:gd name="connsiteY7" fmla="*/ 449136 h 463952"/>
                <a:gd name="connsiteX8" fmla="*/ 3987575 w 7791874"/>
                <a:gd name="connsiteY8" fmla="*/ 449166 h 463952"/>
                <a:gd name="connsiteX9" fmla="*/ 6194669 w 7791874"/>
                <a:gd name="connsiteY9" fmla="*/ 211763 h 463952"/>
                <a:gd name="connsiteX10" fmla="*/ 7783869 w 7791874"/>
                <a:gd name="connsiteY10" fmla="*/ 151 h 463952"/>
                <a:gd name="connsiteX11" fmla="*/ 7784461 w 7791874"/>
                <a:gd name="connsiteY11" fmla="*/ 122 h 463952"/>
                <a:gd name="connsiteX12" fmla="*/ 7791855 w 7791874"/>
                <a:gd name="connsiteY12" fmla="*/ 6939 h 463952"/>
                <a:gd name="connsiteX13" fmla="*/ 7785052 w 7791874"/>
                <a:gd name="connsiteY13" fmla="*/ 14881 h 463952"/>
                <a:gd name="connsiteX14" fmla="*/ 6197035 w 7791874"/>
                <a:gd name="connsiteY14" fmla="*/ 226377 h 463952"/>
                <a:gd name="connsiteX15" fmla="*/ 3987575 w 7791874"/>
                <a:gd name="connsiteY15" fmla="*/ 463953 h 46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4" h="463952">
                  <a:moveTo>
                    <a:pt x="3987575" y="463953"/>
                  </a:moveTo>
                  <a:cubicBezTo>
                    <a:pt x="3982576" y="463953"/>
                    <a:pt x="3977697" y="463923"/>
                    <a:pt x="3972669" y="463923"/>
                  </a:cubicBezTo>
                  <a:cubicBezTo>
                    <a:pt x="3205621" y="462190"/>
                    <a:pt x="2427736" y="342539"/>
                    <a:pt x="1675474" y="226810"/>
                  </a:cubicBezTo>
                  <a:cubicBezTo>
                    <a:pt x="1128523" y="142651"/>
                    <a:pt x="562944" y="55661"/>
                    <a:pt x="6839" y="14881"/>
                  </a:cubicBezTo>
                  <a:cubicBezTo>
                    <a:pt x="2766" y="14592"/>
                    <a:pt x="-295" y="11040"/>
                    <a:pt x="23" y="6968"/>
                  </a:cubicBezTo>
                  <a:cubicBezTo>
                    <a:pt x="340" y="2895"/>
                    <a:pt x="3084" y="-801"/>
                    <a:pt x="7936" y="151"/>
                  </a:cubicBezTo>
                  <a:cubicBezTo>
                    <a:pt x="564619" y="40961"/>
                    <a:pt x="1130486" y="128008"/>
                    <a:pt x="1677722" y="212196"/>
                  </a:cubicBezTo>
                  <a:cubicBezTo>
                    <a:pt x="2429439" y="327834"/>
                    <a:pt x="3206774" y="447403"/>
                    <a:pt x="3972728" y="449136"/>
                  </a:cubicBezTo>
                  <a:cubicBezTo>
                    <a:pt x="3977668" y="449136"/>
                    <a:pt x="3982636" y="449166"/>
                    <a:pt x="3987575" y="449166"/>
                  </a:cubicBezTo>
                  <a:cubicBezTo>
                    <a:pt x="4720637" y="449166"/>
                    <a:pt x="5469894" y="328503"/>
                    <a:pt x="6194669" y="211763"/>
                  </a:cubicBezTo>
                  <a:cubicBezTo>
                    <a:pt x="6716654" y="127719"/>
                    <a:pt x="7256384" y="40787"/>
                    <a:pt x="7783869" y="151"/>
                  </a:cubicBezTo>
                  <a:cubicBezTo>
                    <a:pt x="7784106" y="122"/>
                    <a:pt x="7784284" y="122"/>
                    <a:pt x="7784461" y="122"/>
                  </a:cubicBezTo>
                  <a:cubicBezTo>
                    <a:pt x="7788247" y="122"/>
                    <a:pt x="7791499" y="3069"/>
                    <a:pt x="7791855" y="6939"/>
                  </a:cubicBezTo>
                  <a:cubicBezTo>
                    <a:pt x="7792150" y="11011"/>
                    <a:pt x="7789075" y="14564"/>
                    <a:pt x="7785052" y="14881"/>
                  </a:cubicBezTo>
                  <a:cubicBezTo>
                    <a:pt x="7258099" y="55488"/>
                    <a:pt x="6718665" y="142362"/>
                    <a:pt x="6197035" y="226377"/>
                  </a:cubicBezTo>
                  <a:cubicBezTo>
                    <a:pt x="5471715" y="343172"/>
                    <a:pt x="4721790" y="463953"/>
                    <a:pt x="3987575" y="46395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5137B389-30B0-4748-B0C0-2B6986E386FC}"/>
                </a:ext>
              </a:extLst>
            </p:cNvPr>
            <p:cNvSpPr/>
            <p:nvPr/>
          </p:nvSpPr>
          <p:spPr>
            <a:xfrm>
              <a:off x="14571663" y="92267"/>
              <a:ext cx="35722" cy="7756510"/>
            </a:xfrm>
            <a:custGeom>
              <a:avLst/>
              <a:gdLst>
                <a:gd name="connsiteX0" fmla="*/ 7394 w 35722"/>
                <a:gd name="connsiteY0" fmla="*/ 7756511 h 7756510"/>
                <a:gd name="connsiteX1" fmla="*/ 7335 w 35722"/>
                <a:gd name="connsiteY1" fmla="*/ 7756511 h 7756510"/>
                <a:gd name="connsiteX2" fmla="*/ 1 w 35722"/>
                <a:gd name="connsiteY2" fmla="*/ 7748999 h 7756510"/>
                <a:gd name="connsiteX3" fmla="*/ 1835 w 35722"/>
                <a:gd name="connsiteY3" fmla="*/ 7480 h 7756510"/>
                <a:gd name="connsiteX4" fmla="*/ 9228 w 35722"/>
                <a:gd name="connsiteY4" fmla="*/ 0 h 7756510"/>
                <a:gd name="connsiteX5" fmla="*/ 9228 w 35722"/>
                <a:gd name="connsiteY5" fmla="*/ 0 h 7756510"/>
                <a:gd name="connsiteX6" fmla="*/ 16622 w 35722"/>
                <a:gd name="connsiteY6" fmla="*/ 7307 h 7756510"/>
                <a:gd name="connsiteX7" fmla="*/ 14788 w 35722"/>
                <a:gd name="connsiteY7" fmla="*/ 7749176 h 7756510"/>
                <a:gd name="connsiteX8" fmla="*/ 7394 w 35722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2" h="7756510">
                  <a:moveTo>
                    <a:pt x="7394" y="7756511"/>
                  </a:moveTo>
                  <a:lnTo>
                    <a:pt x="7335" y="7756511"/>
                  </a:lnTo>
                  <a:cubicBezTo>
                    <a:pt x="3254" y="7756451"/>
                    <a:pt x="-58" y="7753139"/>
                    <a:pt x="1" y="7748999"/>
                  </a:cubicBezTo>
                  <a:cubicBezTo>
                    <a:pt x="27269" y="5063316"/>
                    <a:pt x="27919" y="2458673"/>
                    <a:pt x="1835" y="7480"/>
                  </a:cubicBezTo>
                  <a:cubicBezTo>
                    <a:pt x="1835" y="3379"/>
                    <a:pt x="5088" y="58"/>
                    <a:pt x="9228" y="0"/>
                  </a:cubicBezTo>
                  <a:lnTo>
                    <a:pt x="9228" y="0"/>
                  </a:lnTo>
                  <a:cubicBezTo>
                    <a:pt x="13310" y="0"/>
                    <a:pt x="16622" y="3264"/>
                    <a:pt x="16622" y="7307"/>
                  </a:cubicBezTo>
                  <a:cubicBezTo>
                    <a:pt x="42706" y="2458614"/>
                    <a:pt x="42056" y="5063370"/>
                    <a:pt x="14788" y="7749176"/>
                  </a:cubicBezTo>
                  <a:cubicBezTo>
                    <a:pt x="14729" y="7753257"/>
                    <a:pt x="11476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2CD74D9C-F4E4-43FE-A175-EEB0E7CED541}"/>
                </a:ext>
              </a:extLst>
            </p:cNvPr>
            <p:cNvSpPr/>
            <p:nvPr/>
          </p:nvSpPr>
          <p:spPr>
            <a:xfrm>
              <a:off x="14272550" y="115054"/>
              <a:ext cx="25913" cy="7658013"/>
            </a:xfrm>
            <a:custGeom>
              <a:avLst/>
              <a:gdLst>
                <a:gd name="connsiteX0" fmla="*/ 7394 w 25913"/>
                <a:gd name="connsiteY0" fmla="*/ 7658014 h 7658013"/>
                <a:gd name="connsiteX1" fmla="*/ 7394 w 25913"/>
                <a:gd name="connsiteY1" fmla="*/ 7658014 h 7658013"/>
                <a:gd name="connsiteX2" fmla="*/ 0 w 25913"/>
                <a:gd name="connsiteY2" fmla="*/ 7650561 h 7658013"/>
                <a:gd name="connsiteX3" fmla="*/ 6980 w 25913"/>
                <a:gd name="connsiteY3" fmla="*/ 7422 h 7658013"/>
                <a:gd name="connsiteX4" fmla="*/ 14373 w 25913"/>
                <a:gd name="connsiteY4" fmla="*/ 0 h 7658013"/>
                <a:gd name="connsiteX5" fmla="*/ 14373 w 25913"/>
                <a:gd name="connsiteY5" fmla="*/ 0 h 7658013"/>
                <a:gd name="connsiteX6" fmla="*/ 21767 w 25913"/>
                <a:gd name="connsiteY6" fmla="*/ 7365 h 7658013"/>
                <a:gd name="connsiteX7" fmla="*/ 14787 w 25913"/>
                <a:gd name="connsiteY7" fmla="*/ 7650620 h 7658013"/>
                <a:gd name="connsiteX8" fmla="*/ 7394 w 25913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3" h="7658013">
                  <a:moveTo>
                    <a:pt x="7394" y="7658014"/>
                  </a:moveTo>
                  <a:lnTo>
                    <a:pt x="7394" y="7658014"/>
                  </a:lnTo>
                  <a:cubicBezTo>
                    <a:pt x="3253" y="7658014"/>
                    <a:pt x="0" y="7654642"/>
                    <a:pt x="0" y="7650561"/>
                  </a:cubicBezTo>
                  <a:cubicBezTo>
                    <a:pt x="8813" y="5057363"/>
                    <a:pt x="15970" y="2521492"/>
                    <a:pt x="6980" y="7422"/>
                  </a:cubicBezTo>
                  <a:cubicBezTo>
                    <a:pt x="6980" y="3350"/>
                    <a:pt x="10233" y="29"/>
                    <a:pt x="14373" y="0"/>
                  </a:cubicBezTo>
                  <a:lnTo>
                    <a:pt x="14373" y="0"/>
                  </a:lnTo>
                  <a:cubicBezTo>
                    <a:pt x="18455" y="0"/>
                    <a:pt x="21767" y="3292"/>
                    <a:pt x="21767" y="7365"/>
                  </a:cubicBezTo>
                  <a:cubicBezTo>
                    <a:pt x="30757" y="2521492"/>
                    <a:pt x="23600" y="5057393"/>
                    <a:pt x="14787" y="7650620"/>
                  </a:cubicBezTo>
                  <a:cubicBezTo>
                    <a:pt x="14787" y="7654701"/>
                    <a:pt x="11416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35AC4723-9F6F-448E-95B6-96819AA34E6D}"/>
                </a:ext>
              </a:extLst>
            </p:cNvPr>
            <p:cNvSpPr/>
            <p:nvPr/>
          </p:nvSpPr>
          <p:spPr>
            <a:xfrm>
              <a:off x="13717543" y="149827"/>
              <a:ext cx="285468" cy="7507842"/>
            </a:xfrm>
            <a:custGeom>
              <a:avLst/>
              <a:gdLst>
                <a:gd name="connsiteX0" fmla="*/ 263287 w 285468"/>
                <a:gd name="connsiteY0" fmla="*/ 7507842 h 7507842"/>
                <a:gd name="connsiteX1" fmla="*/ 255893 w 285468"/>
                <a:gd name="connsiteY1" fmla="*/ 7500508 h 7507842"/>
                <a:gd name="connsiteX2" fmla="*/ 128428 w 285468"/>
                <a:gd name="connsiteY2" fmla="*/ 5631346 h 7507842"/>
                <a:gd name="connsiteX3" fmla="*/ 17 w 285468"/>
                <a:gd name="connsiteY3" fmla="*/ 3591305 h 7507842"/>
                <a:gd name="connsiteX4" fmla="*/ 135822 w 285468"/>
                <a:gd name="connsiteY4" fmla="*/ 1742046 h 7507842"/>
                <a:gd name="connsiteX5" fmla="*/ 270680 w 285468"/>
                <a:gd name="connsiteY5" fmla="*/ 7278 h 7507842"/>
                <a:gd name="connsiteX6" fmla="*/ 278074 w 285468"/>
                <a:gd name="connsiteY6" fmla="*/ 0 h 7507842"/>
                <a:gd name="connsiteX7" fmla="*/ 278192 w 285468"/>
                <a:gd name="connsiteY7" fmla="*/ 0 h 7507842"/>
                <a:gd name="connsiteX8" fmla="*/ 285467 w 285468"/>
                <a:gd name="connsiteY8" fmla="*/ 7509 h 7507842"/>
                <a:gd name="connsiteX9" fmla="*/ 150491 w 285468"/>
                <a:gd name="connsiteY9" fmla="*/ 1743667 h 7507842"/>
                <a:gd name="connsiteX10" fmla="*/ 14804 w 285468"/>
                <a:gd name="connsiteY10" fmla="*/ 3591305 h 7507842"/>
                <a:gd name="connsiteX11" fmla="*/ 143156 w 285468"/>
                <a:gd name="connsiteY11" fmla="*/ 5629933 h 7507842"/>
                <a:gd name="connsiteX12" fmla="*/ 270680 w 285468"/>
                <a:gd name="connsiteY12" fmla="*/ 7500331 h 7507842"/>
                <a:gd name="connsiteX13" fmla="*/ 263346 w 285468"/>
                <a:gd name="connsiteY13" fmla="*/ 7507842 h 7507842"/>
                <a:gd name="connsiteX14" fmla="*/ 263287 w 285468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68" h="7507842">
                  <a:moveTo>
                    <a:pt x="263287" y="7507842"/>
                  </a:moveTo>
                  <a:cubicBezTo>
                    <a:pt x="259265" y="7507842"/>
                    <a:pt x="255952" y="7504589"/>
                    <a:pt x="255893" y="7500508"/>
                  </a:cubicBezTo>
                  <a:cubicBezTo>
                    <a:pt x="247317" y="6874422"/>
                    <a:pt x="186867" y="6242480"/>
                    <a:pt x="128428" y="5631346"/>
                  </a:cubicBezTo>
                  <a:cubicBezTo>
                    <a:pt x="64725" y="4964542"/>
                    <a:pt x="-1225" y="4275067"/>
                    <a:pt x="17" y="3591305"/>
                  </a:cubicBezTo>
                  <a:cubicBezTo>
                    <a:pt x="1200" y="2969844"/>
                    <a:pt x="69635" y="2345692"/>
                    <a:pt x="135822" y="1742046"/>
                  </a:cubicBezTo>
                  <a:cubicBezTo>
                    <a:pt x="197928" y="1175635"/>
                    <a:pt x="262104" y="589924"/>
                    <a:pt x="270680" y="7278"/>
                  </a:cubicBezTo>
                  <a:cubicBezTo>
                    <a:pt x="270739" y="3235"/>
                    <a:pt x="274052" y="0"/>
                    <a:pt x="278074" y="0"/>
                  </a:cubicBezTo>
                  <a:cubicBezTo>
                    <a:pt x="278133" y="0"/>
                    <a:pt x="278192" y="0"/>
                    <a:pt x="278192" y="0"/>
                  </a:cubicBezTo>
                  <a:cubicBezTo>
                    <a:pt x="282273" y="58"/>
                    <a:pt x="285527" y="3408"/>
                    <a:pt x="285467" y="7509"/>
                  </a:cubicBezTo>
                  <a:cubicBezTo>
                    <a:pt x="276891" y="590852"/>
                    <a:pt x="212656" y="1176907"/>
                    <a:pt x="150491" y="1743667"/>
                  </a:cubicBezTo>
                  <a:cubicBezTo>
                    <a:pt x="84363" y="2346904"/>
                    <a:pt x="15987" y="2970678"/>
                    <a:pt x="14804" y="3591305"/>
                  </a:cubicBezTo>
                  <a:cubicBezTo>
                    <a:pt x="13562" y="4274369"/>
                    <a:pt x="79453" y="4963501"/>
                    <a:pt x="143156" y="5629933"/>
                  </a:cubicBezTo>
                  <a:cubicBezTo>
                    <a:pt x="201654" y="6241356"/>
                    <a:pt x="262104" y="6873594"/>
                    <a:pt x="270680" y="7500331"/>
                  </a:cubicBezTo>
                  <a:cubicBezTo>
                    <a:pt x="270739" y="7504412"/>
                    <a:pt x="267486" y="7507783"/>
                    <a:pt x="263346" y="7507842"/>
                  </a:cubicBezTo>
                  <a:lnTo>
                    <a:pt x="263287" y="7507842"/>
                  </a:ln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6CDAEE4F-B5FE-4A58-AE4D-D02A094F7893}"/>
                </a:ext>
              </a:extLst>
            </p:cNvPr>
            <p:cNvSpPr/>
            <p:nvPr/>
          </p:nvSpPr>
          <p:spPr>
            <a:xfrm>
              <a:off x="13256207" y="193900"/>
              <a:ext cx="457633" cy="7317495"/>
            </a:xfrm>
            <a:custGeom>
              <a:avLst/>
              <a:gdLst>
                <a:gd name="connsiteX0" fmla="*/ 425509 w 457633"/>
                <a:gd name="connsiteY0" fmla="*/ 7317496 h 7317495"/>
                <a:gd name="connsiteX1" fmla="*/ 418116 w 457633"/>
                <a:gd name="connsiteY1" fmla="*/ 7310398 h 7317495"/>
                <a:gd name="connsiteX2" fmla="*/ 211865 w 457633"/>
                <a:gd name="connsiteY2" fmla="*/ 5517384 h 7317495"/>
                <a:gd name="connsiteX3" fmla="*/ 114 w 457633"/>
                <a:gd name="connsiteY3" fmla="*/ 3392890 h 7317495"/>
                <a:gd name="connsiteX4" fmla="*/ 223754 w 457633"/>
                <a:gd name="connsiteY4" fmla="*/ 1597386 h 7317495"/>
                <a:gd name="connsiteX5" fmla="*/ 442840 w 457633"/>
                <a:gd name="connsiteY5" fmla="*/ 7076 h 7317495"/>
                <a:gd name="connsiteX6" fmla="*/ 450588 w 457633"/>
                <a:gd name="connsiteY6" fmla="*/ 0 h 7317495"/>
                <a:gd name="connsiteX7" fmla="*/ 457627 w 457633"/>
                <a:gd name="connsiteY7" fmla="*/ 7711 h 7317495"/>
                <a:gd name="connsiteX8" fmla="*/ 238304 w 457633"/>
                <a:gd name="connsiteY8" fmla="*/ 1600101 h 7317495"/>
                <a:gd name="connsiteX9" fmla="*/ 14901 w 457633"/>
                <a:gd name="connsiteY9" fmla="*/ 3392949 h 7317495"/>
                <a:gd name="connsiteX10" fmla="*/ 226475 w 457633"/>
                <a:gd name="connsiteY10" fmla="*/ 5515130 h 7317495"/>
                <a:gd name="connsiteX11" fmla="*/ 432903 w 457633"/>
                <a:gd name="connsiteY11" fmla="*/ 7309806 h 7317495"/>
                <a:gd name="connsiteX12" fmla="*/ 425805 w 457633"/>
                <a:gd name="connsiteY12" fmla="*/ 7317496 h 7317495"/>
                <a:gd name="connsiteX13" fmla="*/ 425509 w 457633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33" h="7317495">
                  <a:moveTo>
                    <a:pt x="425509" y="7317496"/>
                  </a:moveTo>
                  <a:cubicBezTo>
                    <a:pt x="421546" y="7317496"/>
                    <a:pt x="418293" y="7314420"/>
                    <a:pt x="418116" y="7310398"/>
                  </a:cubicBezTo>
                  <a:cubicBezTo>
                    <a:pt x="394161" y="6707912"/>
                    <a:pt x="301475" y="6102705"/>
                    <a:pt x="211865" y="5517384"/>
                  </a:cubicBezTo>
                  <a:cubicBezTo>
                    <a:pt x="105753" y="4824442"/>
                    <a:pt x="-4027" y="4107900"/>
                    <a:pt x="114" y="3392890"/>
                  </a:cubicBezTo>
                  <a:cubicBezTo>
                    <a:pt x="3663" y="2782602"/>
                    <a:pt x="115572" y="2180087"/>
                    <a:pt x="223754" y="1597386"/>
                  </a:cubicBezTo>
                  <a:cubicBezTo>
                    <a:pt x="319752" y="1080730"/>
                    <a:pt x="418944" y="546519"/>
                    <a:pt x="442840" y="7076"/>
                  </a:cubicBezTo>
                  <a:cubicBezTo>
                    <a:pt x="443017" y="2975"/>
                    <a:pt x="447157" y="289"/>
                    <a:pt x="450588" y="0"/>
                  </a:cubicBezTo>
                  <a:cubicBezTo>
                    <a:pt x="454670" y="202"/>
                    <a:pt x="457804" y="3639"/>
                    <a:pt x="457627" y="7711"/>
                  </a:cubicBezTo>
                  <a:cubicBezTo>
                    <a:pt x="433672" y="548193"/>
                    <a:pt x="334361" y="1082954"/>
                    <a:pt x="238304" y="1600101"/>
                  </a:cubicBezTo>
                  <a:cubicBezTo>
                    <a:pt x="130181" y="2182139"/>
                    <a:pt x="18390" y="2784022"/>
                    <a:pt x="14901" y="3392949"/>
                  </a:cubicBezTo>
                  <a:cubicBezTo>
                    <a:pt x="10819" y="4106800"/>
                    <a:pt x="120422" y="4822762"/>
                    <a:pt x="226475" y="5515130"/>
                  </a:cubicBezTo>
                  <a:cubicBezTo>
                    <a:pt x="316144" y="6100812"/>
                    <a:pt x="408948" y="6706492"/>
                    <a:pt x="432903" y="7309806"/>
                  </a:cubicBezTo>
                  <a:cubicBezTo>
                    <a:pt x="433021" y="7313887"/>
                    <a:pt x="429886" y="7317318"/>
                    <a:pt x="425805" y="7317496"/>
                  </a:cubicBezTo>
                  <a:cubicBezTo>
                    <a:pt x="425687" y="7317496"/>
                    <a:pt x="425568" y="7317496"/>
                    <a:pt x="425509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52AE8CD1-6B2E-45C2-BC43-424EB273CA90}"/>
                </a:ext>
              </a:extLst>
            </p:cNvPr>
            <p:cNvSpPr/>
            <p:nvPr/>
          </p:nvSpPr>
          <p:spPr>
            <a:xfrm>
              <a:off x="12771580" y="244579"/>
              <a:ext cx="654584" cy="7098538"/>
            </a:xfrm>
            <a:custGeom>
              <a:avLst/>
              <a:gdLst>
                <a:gd name="connsiteX0" fmla="*/ 611023 w 654584"/>
                <a:gd name="connsiteY0" fmla="*/ 7098539 h 7098538"/>
                <a:gd name="connsiteX1" fmla="*/ 603630 w 654584"/>
                <a:gd name="connsiteY1" fmla="*/ 7091618 h 7098538"/>
                <a:gd name="connsiteX2" fmla="*/ 308716 w 654584"/>
                <a:gd name="connsiteY2" fmla="*/ 5354038 h 7098538"/>
                <a:gd name="connsiteX3" fmla="*/ 404 w 654584"/>
                <a:gd name="connsiteY3" fmla="*/ 3165404 h 7098538"/>
                <a:gd name="connsiteX4" fmla="*/ 324863 w 654584"/>
                <a:gd name="connsiteY4" fmla="*/ 1465229 h 7098538"/>
                <a:gd name="connsiteX5" fmla="*/ 639829 w 654584"/>
                <a:gd name="connsiteY5" fmla="*/ 6794 h 7098538"/>
                <a:gd name="connsiteX6" fmla="*/ 647814 w 654584"/>
                <a:gd name="connsiteY6" fmla="*/ 35 h 7098538"/>
                <a:gd name="connsiteX7" fmla="*/ 654557 w 654584"/>
                <a:gd name="connsiteY7" fmla="*/ 8007 h 7098538"/>
                <a:gd name="connsiteX8" fmla="*/ 339118 w 654584"/>
                <a:gd name="connsiteY8" fmla="*/ 1469275 h 7098538"/>
                <a:gd name="connsiteX9" fmla="*/ 15191 w 654584"/>
                <a:gd name="connsiteY9" fmla="*/ 3165575 h 7098538"/>
                <a:gd name="connsiteX10" fmla="*/ 323148 w 654584"/>
                <a:gd name="connsiteY10" fmla="*/ 5350862 h 7098538"/>
                <a:gd name="connsiteX11" fmla="*/ 618358 w 654584"/>
                <a:gd name="connsiteY11" fmla="*/ 7090613 h 7098538"/>
                <a:gd name="connsiteX12" fmla="*/ 611556 w 654584"/>
                <a:gd name="connsiteY12" fmla="*/ 7098479 h 7098538"/>
                <a:gd name="connsiteX13" fmla="*/ 611023 w 654584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4" h="7098538">
                  <a:moveTo>
                    <a:pt x="611023" y="7098539"/>
                  </a:moveTo>
                  <a:cubicBezTo>
                    <a:pt x="607179" y="7098539"/>
                    <a:pt x="603925" y="7095522"/>
                    <a:pt x="603630" y="7091618"/>
                  </a:cubicBezTo>
                  <a:cubicBezTo>
                    <a:pt x="561457" y="6507054"/>
                    <a:pt x="432927" y="5920893"/>
                    <a:pt x="308716" y="5354038"/>
                  </a:cubicBezTo>
                  <a:cubicBezTo>
                    <a:pt x="152433" y="4641193"/>
                    <a:pt x="-9154" y="3904061"/>
                    <a:pt x="404" y="3165404"/>
                  </a:cubicBezTo>
                  <a:cubicBezTo>
                    <a:pt x="8058" y="2575132"/>
                    <a:pt x="169125" y="2010879"/>
                    <a:pt x="324863" y="1465229"/>
                  </a:cubicBezTo>
                  <a:cubicBezTo>
                    <a:pt x="458894" y="995827"/>
                    <a:pt x="597478" y="510449"/>
                    <a:pt x="639829" y="6794"/>
                  </a:cubicBezTo>
                  <a:cubicBezTo>
                    <a:pt x="640183" y="2750"/>
                    <a:pt x="643851" y="-369"/>
                    <a:pt x="647814" y="35"/>
                  </a:cubicBezTo>
                  <a:cubicBezTo>
                    <a:pt x="651895" y="382"/>
                    <a:pt x="654911" y="3963"/>
                    <a:pt x="654557" y="8007"/>
                  </a:cubicBezTo>
                  <a:cubicBezTo>
                    <a:pt x="612088" y="513134"/>
                    <a:pt x="473326" y="999204"/>
                    <a:pt x="339118" y="1469275"/>
                  </a:cubicBezTo>
                  <a:cubicBezTo>
                    <a:pt x="183599" y="2013996"/>
                    <a:pt x="22816" y="2577297"/>
                    <a:pt x="15191" y="3165575"/>
                  </a:cubicBezTo>
                  <a:cubicBezTo>
                    <a:pt x="5662" y="3902565"/>
                    <a:pt x="167079" y="4638827"/>
                    <a:pt x="323148" y="5350862"/>
                  </a:cubicBezTo>
                  <a:cubicBezTo>
                    <a:pt x="447537" y="5918231"/>
                    <a:pt x="576126" y="6504866"/>
                    <a:pt x="618358" y="7090613"/>
                  </a:cubicBezTo>
                  <a:cubicBezTo>
                    <a:pt x="618712" y="7094694"/>
                    <a:pt x="615578" y="7098183"/>
                    <a:pt x="611556" y="7098479"/>
                  </a:cubicBezTo>
                  <a:cubicBezTo>
                    <a:pt x="611378" y="7098539"/>
                    <a:pt x="611201" y="7098539"/>
                    <a:pt x="611023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3C4143D8-FDF3-446F-9159-69CA2D19E0D8}"/>
                </a:ext>
              </a:extLst>
            </p:cNvPr>
            <p:cNvSpPr/>
            <p:nvPr/>
          </p:nvSpPr>
          <p:spPr>
            <a:xfrm>
              <a:off x="12258580" y="299226"/>
              <a:ext cx="880778" cy="6862365"/>
            </a:xfrm>
            <a:custGeom>
              <a:avLst/>
              <a:gdLst>
                <a:gd name="connsiteX0" fmla="*/ 824909 w 880778"/>
                <a:gd name="connsiteY0" fmla="*/ 6862366 h 6862365"/>
                <a:gd name="connsiteX1" fmla="*/ 817575 w 880778"/>
                <a:gd name="connsiteY1" fmla="*/ 6855800 h 6862365"/>
                <a:gd name="connsiteX2" fmla="*/ 426036 w 880778"/>
                <a:gd name="connsiteY2" fmla="*/ 5192877 h 6862365"/>
                <a:gd name="connsiteX3" fmla="*/ 1545 w 880778"/>
                <a:gd name="connsiteY3" fmla="*/ 2911966 h 6862365"/>
                <a:gd name="connsiteX4" fmla="*/ 443017 w 880778"/>
                <a:gd name="connsiteY4" fmla="*/ 1324084 h 6862365"/>
                <a:gd name="connsiteX5" fmla="*/ 866076 w 880778"/>
                <a:gd name="connsiteY5" fmla="*/ 6386 h 6862365"/>
                <a:gd name="connsiteX6" fmla="*/ 874475 w 880778"/>
                <a:gd name="connsiteY6" fmla="*/ 147 h 6862365"/>
                <a:gd name="connsiteX7" fmla="*/ 880686 w 880778"/>
                <a:gd name="connsiteY7" fmla="*/ 8523 h 6862365"/>
                <a:gd name="connsiteX8" fmla="*/ 456680 w 880778"/>
                <a:gd name="connsiteY8" fmla="*/ 1329774 h 6862365"/>
                <a:gd name="connsiteX9" fmla="*/ 16332 w 880778"/>
                <a:gd name="connsiteY9" fmla="*/ 2912427 h 6862365"/>
                <a:gd name="connsiteX10" fmla="*/ 440219 w 880778"/>
                <a:gd name="connsiteY10" fmla="*/ 5188719 h 6862365"/>
                <a:gd name="connsiteX11" fmla="*/ 832243 w 880778"/>
                <a:gd name="connsiteY11" fmla="*/ 6854085 h 6862365"/>
                <a:gd name="connsiteX12" fmla="*/ 825737 w 880778"/>
                <a:gd name="connsiteY12" fmla="*/ 6862307 h 6862365"/>
                <a:gd name="connsiteX13" fmla="*/ 824909 w 880778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78" h="6862365">
                  <a:moveTo>
                    <a:pt x="824909" y="6862366"/>
                  </a:moveTo>
                  <a:cubicBezTo>
                    <a:pt x="821182" y="6862366"/>
                    <a:pt x="817988" y="6859585"/>
                    <a:pt x="817575" y="6855800"/>
                  </a:cubicBezTo>
                  <a:cubicBezTo>
                    <a:pt x="752866" y="6304832"/>
                    <a:pt x="586730" y="5739551"/>
                    <a:pt x="426036" y="519287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408" y="2342319"/>
                    <a:pt x="234264" y="1824681"/>
                    <a:pt x="443017" y="1324084"/>
                  </a:cubicBezTo>
                  <a:cubicBezTo>
                    <a:pt x="617487" y="905745"/>
                    <a:pt x="797878" y="473133"/>
                    <a:pt x="866076" y="6386"/>
                  </a:cubicBezTo>
                  <a:cubicBezTo>
                    <a:pt x="866668" y="2342"/>
                    <a:pt x="870039" y="-718"/>
                    <a:pt x="874475" y="147"/>
                  </a:cubicBezTo>
                  <a:cubicBezTo>
                    <a:pt x="878497" y="725"/>
                    <a:pt x="881336" y="4479"/>
                    <a:pt x="880686" y="8523"/>
                  </a:cubicBezTo>
                  <a:cubicBezTo>
                    <a:pt x="812251" y="477120"/>
                    <a:pt x="631499" y="910595"/>
                    <a:pt x="456680" y="1329774"/>
                  </a:cubicBezTo>
                  <a:cubicBezTo>
                    <a:pt x="248448" y="1829129"/>
                    <a:pt x="33112" y="2345495"/>
                    <a:pt x="16332" y="2912427"/>
                  </a:cubicBezTo>
                  <a:cubicBezTo>
                    <a:pt x="-6109" y="3670296"/>
                    <a:pt x="220808" y="4442201"/>
                    <a:pt x="440219" y="5188719"/>
                  </a:cubicBezTo>
                  <a:cubicBezTo>
                    <a:pt x="601085" y="5735943"/>
                    <a:pt x="767417" y="6301875"/>
                    <a:pt x="832243" y="6854085"/>
                  </a:cubicBezTo>
                  <a:cubicBezTo>
                    <a:pt x="832716" y="6858166"/>
                    <a:pt x="829818" y="6861833"/>
                    <a:pt x="825737" y="6862307"/>
                  </a:cubicBezTo>
                  <a:cubicBezTo>
                    <a:pt x="825441" y="6862307"/>
                    <a:pt x="825145" y="6862366"/>
                    <a:pt x="824909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D76F2E14-B531-4E1F-9F37-F4CEEF02E428}"/>
                </a:ext>
              </a:extLst>
            </p:cNvPr>
            <p:cNvSpPr/>
            <p:nvPr/>
          </p:nvSpPr>
          <p:spPr>
            <a:xfrm>
              <a:off x="11745751" y="355328"/>
              <a:ext cx="1107161" cy="6620300"/>
            </a:xfrm>
            <a:custGeom>
              <a:avLst/>
              <a:gdLst>
                <a:gd name="connsiteX0" fmla="*/ 1038595 w 1107161"/>
                <a:gd name="connsiteY0" fmla="*/ 6620301 h 6620300"/>
                <a:gd name="connsiteX1" fmla="*/ 1031285 w 1107161"/>
                <a:gd name="connsiteY1" fmla="*/ 6614031 h 6620300"/>
                <a:gd name="connsiteX2" fmla="*/ 544641 w 1107161"/>
                <a:gd name="connsiteY2" fmla="*/ 4987088 h 6620300"/>
                <a:gd name="connsiteX3" fmla="*/ 2888 w 1107161"/>
                <a:gd name="connsiteY3" fmla="*/ 2655687 h 6620300"/>
                <a:gd name="connsiteX4" fmla="*/ 557784 w 1107161"/>
                <a:gd name="connsiteY4" fmla="*/ 1204646 h 6620300"/>
                <a:gd name="connsiteX5" fmla="*/ 1092515 w 1107161"/>
                <a:gd name="connsiteY5" fmla="*/ 5879 h 6620300"/>
                <a:gd name="connsiteX6" fmla="*/ 1101263 w 1107161"/>
                <a:gd name="connsiteY6" fmla="*/ 133 h 6620300"/>
                <a:gd name="connsiteX7" fmla="*/ 1107012 w 1107161"/>
                <a:gd name="connsiteY7" fmla="*/ 8884 h 6620300"/>
                <a:gd name="connsiteX8" fmla="*/ 570548 w 1107161"/>
                <a:gd name="connsiteY8" fmla="*/ 1212128 h 6620300"/>
                <a:gd name="connsiteX9" fmla="*/ 17675 w 1107161"/>
                <a:gd name="connsiteY9" fmla="*/ 2656385 h 6620300"/>
                <a:gd name="connsiteX10" fmla="*/ 558535 w 1107161"/>
                <a:gd name="connsiteY10" fmla="*/ 4982001 h 6620300"/>
                <a:gd name="connsiteX11" fmla="*/ 1045900 w 1107161"/>
                <a:gd name="connsiteY11" fmla="*/ 6611783 h 6620300"/>
                <a:gd name="connsiteX12" fmla="*/ 1039719 w 1107161"/>
                <a:gd name="connsiteY12" fmla="*/ 6620182 h 6620300"/>
                <a:gd name="connsiteX13" fmla="*/ 1038595 w 1107161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61" h="6620300">
                  <a:moveTo>
                    <a:pt x="1038595" y="6620301"/>
                  </a:moveTo>
                  <a:cubicBezTo>
                    <a:pt x="1035011" y="6620301"/>
                    <a:pt x="1031864" y="6617698"/>
                    <a:pt x="1031285" y="6614031"/>
                  </a:cubicBezTo>
                  <a:cubicBezTo>
                    <a:pt x="948743" y="6084830"/>
                    <a:pt x="743315" y="5526788"/>
                    <a:pt x="544641" y="4987088"/>
                  </a:cubicBezTo>
                  <a:cubicBezTo>
                    <a:pt x="260971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84" y="1204646"/>
                  </a:cubicBezTo>
                  <a:cubicBezTo>
                    <a:pt x="775775" y="833122"/>
                    <a:pt x="1001166" y="448941"/>
                    <a:pt x="1092515" y="5879"/>
                  </a:cubicBezTo>
                  <a:cubicBezTo>
                    <a:pt x="1093349" y="1894"/>
                    <a:pt x="1097105" y="-619"/>
                    <a:pt x="1101263" y="133"/>
                  </a:cubicBezTo>
                  <a:cubicBezTo>
                    <a:pt x="1105250" y="970"/>
                    <a:pt x="1107823" y="4869"/>
                    <a:pt x="1107012" y="8884"/>
                  </a:cubicBezTo>
                  <a:cubicBezTo>
                    <a:pt x="1015173" y="454318"/>
                    <a:pt x="789119" y="839558"/>
                    <a:pt x="570548" y="1212128"/>
                  </a:cubicBezTo>
                  <a:cubicBezTo>
                    <a:pt x="299151" y="1674686"/>
                    <a:pt x="42802" y="2111598"/>
                    <a:pt x="17675" y="2656385"/>
                  </a:cubicBezTo>
                  <a:cubicBezTo>
                    <a:pt x="-17441" y="3417371"/>
                    <a:pt x="275356" y="4212782"/>
                    <a:pt x="558535" y="4982001"/>
                  </a:cubicBezTo>
                  <a:cubicBezTo>
                    <a:pt x="757439" y="5522370"/>
                    <a:pt x="963128" y="6081103"/>
                    <a:pt x="1045900" y="6611783"/>
                  </a:cubicBezTo>
                  <a:cubicBezTo>
                    <a:pt x="1046533" y="6615805"/>
                    <a:pt x="1043765" y="6619532"/>
                    <a:pt x="1039719" y="6620182"/>
                  </a:cubicBezTo>
                  <a:cubicBezTo>
                    <a:pt x="1039347" y="6620241"/>
                    <a:pt x="1038968" y="6620301"/>
                    <a:pt x="1038595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779DFA9-F484-4022-8FE4-5A2EAB55E9DF}"/>
                </a:ext>
              </a:extLst>
            </p:cNvPr>
            <p:cNvSpPr/>
            <p:nvPr/>
          </p:nvSpPr>
          <p:spPr>
            <a:xfrm>
              <a:off x="11237357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02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67 w 1328759"/>
                <a:gd name="connsiteY10" fmla="*/ 4779858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36"/>
                    <a:pt x="665452" y="4785802"/>
                  </a:cubicBezTo>
                  <a:cubicBezTo>
                    <a:pt x="315524" y="3988718"/>
                    <a:pt x="-46269" y="3164508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33" y="-771"/>
                    <a:pt x="1323301" y="239"/>
                  </a:cubicBezTo>
                  <a:cubicBezTo>
                    <a:pt x="1327228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882"/>
                    <a:pt x="329797" y="3984412"/>
                    <a:pt x="678967" y="4779858"/>
                  </a:cubicBezTo>
                  <a:cubicBezTo>
                    <a:pt x="925060" y="5340467"/>
                    <a:pt x="1157526" y="5869975"/>
                    <a:pt x="1255115" y="6375280"/>
                  </a:cubicBezTo>
                  <a:cubicBezTo>
                    <a:pt x="1255895" y="6379303"/>
                    <a:pt x="1253264" y="6383206"/>
                    <a:pt x="1249283" y="6383916"/>
                  </a:cubicBezTo>
                  <a:cubicBezTo>
                    <a:pt x="1248792" y="6384034"/>
                    <a:pt x="1248330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C6534598-2A66-4FE9-B750-5967AA5BF4F7}"/>
                </a:ext>
              </a:extLst>
            </p:cNvPr>
            <p:cNvSpPr/>
            <p:nvPr/>
          </p:nvSpPr>
          <p:spPr>
            <a:xfrm>
              <a:off x="10794316" y="460679"/>
              <a:ext cx="1484119" cy="6165086"/>
            </a:xfrm>
            <a:custGeom>
              <a:avLst/>
              <a:gdLst>
                <a:gd name="connsiteX0" fmla="*/ 1391785 w 1484119"/>
                <a:gd name="connsiteY0" fmla="*/ 6165087 h 6165086"/>
                <a:gd name="connsiteX1" fmla="*/ 1384593 w 1484119"/>
                <a:gd name="connsiteY1" fmla="*/ 6159409 h 6165086"/>
                <a:gd name="connsiteX2" fmla="*/ 759755 w 1484119"/>
                <a:gd name="connsiteY2" fmla="*/ 4640897 h 6165086"/>
                <a:gd name="connsiteX3" fmla="*/ 9019 w 1484119"/>
                <a:gd name="connsiteY3" fmla="*/ 2205992 h 6165086"/>
                <a:gd name="connsiteX4" fmla="*/ 743666 w 1484119"/>
                <a:gd name="connsiteY4" fmla="*/ 989604 h 6165086"/>
                <a:gd name="connsiteX5" fmla="*/ 1469796 w 1484119"/>
                <a:gd name="connsiteY5" fmla="*/ 4847 h 6165086"/>
                <a:gd name="connsiteX6" fmla="*/ 1479296 w 1484119"/>
                <a:gd name="connsiteY6" fmla="*/ 486 h 6165086"/>
                <a:gd name="connsiteX7" fmla="*/ 1483655 w 1484119"/>
                <a:gd name="connsiteY7" fmla="*/ 9988 h 6165086"/>
                <a:gd name="connsiteX8" fmla="*/ 754065 w 1484119"/>
                <a:gd name="connsiteY8" fmla="*/ 1000121 h 6165086"/>
                <a:gd name="connsiteX9" fmla="*/ 23747 w 1484119"/>
                <a:gd name="connsiteY9" fmla="*/ 2207494 h 6165086"/>
                <a:gd name="connsiteX10" fmla="*/ 773040 w 1484119"/>
                <a:gd name="connsiteY10" fmla="*/ 4634426 h 6165086"/>
                <a:gd name="connsiteX11" fmla="*/ 1398978 w 1484119"/>
                <a:gd name="connsiteY11" fmla="*/ 6155978 h 6165086"/>
                <a:gd name="connsiteX12" fmla="*/ 1393518 w 1484119"/>
                <a:gd name="connsiteY12" fmla="*/ 6164909 h 6165086"/>
                <a:gd name="connsiteX13" fmla="*/ 1391785 w 1484119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119" h="6165086">
                  <a:moveTo>
                    <a:pt x="1391785" y="6165087"/>
                  </a:moveTo>
                  <a:cubicBezTo>
                    <a:pt x="1388438" y="6165087"/>
                    <a:pt x="1385433" y="6162839"/>
                    <a:pt x="1384593" y="6159409"/>
                  </a:cubicBezTo>
                  <a:cubicBezTo>
                    <a:pt x="1272335" y="5695567"/>
                    <a:pt x="1023350" y="5183253"/>
                    <a:pt x="759755" y="4640897"/>
                  </a:cubicBezTo>
                  <a:cubicBezTo>
                    <a:pt x="353192" y="3804384"/>
                    <a:pt x="-67200" y="2939397"/>
                    <a:pt x="9019" y="2205992"/>
                  </a:cubicBezTo>
                  <a:cubicBezTo>
                    <a:pt x="65541" y="1662158"/>
                    <a:pt x="394927" y="1335487"/>
                    <a:pt x="743666" y="989604"/>
                  </a:cubicBezTo>
                  <a:cubicBezTo>
                    <a:pt x="1024450" y="711104"/>
                    <a:pt x="1314792" y="423134"/>
                    <a:pt x="1469796" y="4847"/>
                  </a:cubicBezTo>
                  <a:cubicBezTo>
                    <a:pt x="1471210" y="1006"/>
                    <a:pt x="1475540" y="-987"/>
                    <a:pt x="1479296" y="486"/>
                  </a:cubicBezTo>
                  <a:cubicBezTo>
                    <a:pt x="1483134" y="1902"/>
                    <a:pt x="1485074" y="6147"/>
                    <a:pt x="1483655" y="9988"/>
                  </a:cubicBezTo>
                  <a:cubicBezTo>
                    <a:pt x="1327526" y="431332"/>
                    <a:pt x="1036001" y="720491"/>
                    <a:pt x="754065" y="1000121"/>
                  </a:cubicBezTo>
                  <a:cubicBezTo>
                    <a:pt x="407259" y="1344063"/>
                    <a:pt x="79719" y="1668948"/>
                    <a:pt x="23747" y="2207494"/>
                  </a:cubicBezTo>
                  <a:cubicBezTo>
                    <a:pt x="-52034" y="2936741"/>
                    <a:pt x="367405" y="3799794"/>
                    <a:pt x="773040" y="4634426"/>
                  </a:cubicBezTo>
                  <a:cubicBezTo>
                    <a:pt x="1037013" y="5177533"/>
                    <a:pt x="1286312" y="5690539"/>
                    <a:pt x="1398978" y="6155978"/>
                  </a:cubicBezTo>
                  <a:cubicBezTo>
                    <a:pt x="1399930" y="6159941"/>
                    <a:pt x="1397505" y="6163963"/>
                    <a:pt x="1393518" y="6164909"/>
                  </a:cubicBezTo>
                  <a:cubicBezTo>
                    <a:pt x="1392939" y="6165028"/>
                    <a:pt x="1392365" y="6165087"/>
                    <a:pt x="1391785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801CEFF9-7F32-4A49-9BB5-E4BDF19D6DB9}"/>
                </a:ext>
              </a:extLst>
            </p:cNvPr>
            <p:cNvSpPr/>
            <p:nvPr/>
          </p:nvSpPr>
          <p:spPr>
            <a:xfrm>
              <a:off x="10332460" y="504759"/>
              <a:ext cx="1656793" cy="5974732"/>
            </a:xfrm>
            <a:custGeom>
              <a:avLst/>
              <a:gdLst>
                <a:gd name="connsiteX0" fmla="*/ 1554522 w 1656793"/>
                <a:gd name="connsiteY0" fmla="*/ 5974733 h 5974732"/>
                <a:gd name="connsiteX1" fmla="*/ 1547389 w 1656793"/>
                <a:gd name="connsiteY1" fmla="*/ 5969291 h 5974732"/>
                <a:gd name="connsiteX2" fmla="*/ 859356 w 1656793"/>
                <a:gd name="connsiteY2" fmla="*/ 4468961 h 5974732"/>
                <a:gd name="connsiteX3" fmla="*/ 11434 w 1656793"/>
                <a:gd name="connsiteY3" fmla="*/ 2008493 h 5974732"/>
                <a:gd name="connsiteX4" fmla="*/ 821318 w 1656793"/>
                <a:gd name="connsiteY4" fmla="*/ 904747 h 5974732"/>
                <a:gd name="connsiteX5" fmla="*/ 1642606 w 1656793"/>
                <a:gd name="connsiteY5" fmla="*/ 4436 h 5974732"/>
                <a:gd name="connsiteX6" fmla="*/ 1652371 w 1656793"/>
                <a:gd name="connsiteY6" fmla="*/ 623 h 5974732"/>
                <a:gd name="connsiteX7" fmla="*/ 1656180 w 1656793"/>
                <a:gd name="connsiteY7" fmla="*/ 10385 h 5974732"/>
                <a:gd name="connsiteX8" fmla="*/ 830243 w 1656793"/>
                <a:gd name="connsiteY8" fmla="*/ 916530 h 5974732"/>
                <a:gd name="connsiteX9" fmla="*/ 26108 w 1656793"/>
                <a:gd name="connsiteY9" fmla="*/ 2010397 h 5974732"/>
                <a:gd name="connsiteX10" fmla="*/ 872381 w 1656793"/>
                <a:gd name="connsiteY10" fmla="*/ 4461941 h 5974732"/>
                <a:gd name="connsiteX11" fmla="*/ 1561655 w 1656793"/>
                <a:gd name="connsiteY11" fmla="*/ 5965446 h 5974732"/>
                <a:gd name="connsiteX12" fmla="*/ 1556456 w 1656793"/>
                <a:gd name="connsiteY12" fmla="*/ 5974496 h 5974732"/>
                <a:gd name="connsiteX13" fmla="*/ 1554522 w 1656793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93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9" y="5969291"/>
                  </a:cubicBezTo>
                  <a:cubicBezTo>
                    <a:pt x="1427158" y="5524909"/>
                    <a:pt x="1151372" y="5011980"/>
                    <a:pt x="859356" y="4468961"/>
                  </a:cubicBezTo>
                  <a:cubicBezTo>
                    <a:pt x="397342" y="3609748"/>
                    <a:pt x="-80406" y="2721249"/>
                    <a:pt x="11434" y="2008493"/>
                  </a:cubicBezTo>
                  <a:cubicBezTo>
                    <a:pt x="81584" y="1463943"/>
                    <a:pt x="440893" y="1192315"/>
                    <a:pt x="821318" y="904747"/>
                  </a:cubicBezTo>
                  <a:cubicBezTo>
                    <a:pt x="1135426" y="667284"/>
                    <a:pt x="1460221" y="421765"/>
                    <a:pt x="1642606" y="4436"/>
                  </a:cubicBezTo>
                  <a:cubicBezTo>
                    <a:pt x="1644226" y="710"/>
                    <a:pt x="1648444" y="-1023"/>
                    <a:pt x="1652371" y="623"/>
                  </a:cubicBezTo>
                  <a:cubicBezTo>
                    <a:pt x="1656097" y="2270"/>
                    <a:pt x="1657801" y="6631"/>
                    <a:pt x="1656180" y="10385"/>
                  </a:cubicBezTo>
                  <a:cubicBezTo>
                    <a:pt x="1472240" y="431211"/>
                    <a:pt x="1145854" y="677943"/>
                    <a:pt x="830243" y="916530"/>
                  </a:cubicBezTo>
                  <a:cubicBezTo>
                    <a:pt x="452362" y="1202163"/>
                    <a:pt x="95478" y="1471969"/>
                    <a:pt x="26108" y="2010397"/>
                  </a:cubicBezTo>
                  <a:cubicBezTo>
                    <a:pt x="-65128" y="2718446"/>
                    <a:pt x="411467" y="3604779"/>
                    <a:pt x="872381" y="4461941"/>
                  </a:cubicBezTo>
                  <a:cubicBezTo>
                    <a:pt x="1164799" y="5005745"/>
                    <a:pt x="1440987" y="5519408"/>
                    <a:pt x="1561655" y="5965446"/>
                  </a:cubicBezTo>
                  <a:cubicBezTo>
                    <a:pt x="1562726" y="5969409"/>
                    <a:pt x="1560384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8F8218C6-27A2-49F2-82E5-1744DD9B84C7}"/>
                </a:ext>
              </a:extLst>
            </p:cNvPr>
            <p:cNvSpPr/>
            <p:nvPr/>
          </p:nvSpPr>
          <p:spPr>
            <a:xfrm>
              <a:off x="9902836" y="539473"/>
              <a:ext cx="1795117" cy="5824678"/>
            </a:xfrm>
            <a:custGeom>
              <a:avLst/>
              <a:gdLst>
                <a:gd name="connsiteX0" fmla="*/ 1685050 w 1795117"/>
                <a:gd name="connsiteY0" fmla="*/ 5824679 h 5824678"/>
                <a:gd name="connsiteX1" fmla="*/ 1677946 w 1795117"/>
                <a:gd name="connsiteY1" fmla="*/ 5819296 h 5824678"/>
                <a:gd name="connsiteX2" fmla="*/ 938330 w 1795117"/>
                <a:gd name="connsiteY2" fmla="*/ 4325189 h 5824678"/>
                <a:gd name="connsiteX3" fmla="*/ 13243 w 1795117"/>
                <a:gd name="connsiteY3" fmla="*/ 1851382 h 5824678"/>
                <a:gd name="connsiteX4" fmla="*/ 599156 w 1795117"/>
                <a:gd name="connsiteY4" fmla="*/ 1023245 h 5824678"/>
                <a:gd name="connsiteX5" fmla="*/ 643747 w 1795117"/>
                <a:gd name="connsiteY5" fmla="*/ 996184 h 5824678"/>
                <a:gd name="connsiteX6" fmla="*/ 1093051 w 1795117"/>
                <a:gd name="connsiteY6" fmla="*/ 765020 h 5824678"/>
                <a:gd name="connsiteX7" fmla="*/ 1781083 w 1795117"/>
                <a:gd name="connsiteY7" fmla="*/ 4205 h 5824678"/>
                <a:gd name="connsiteX8" fmla="*/ 1790961 w 1795117"/>
                <a:gd name="connsiteY8" fmla="*/ 797 h 5824678"/>
                <a:gd name="connsiteX9" fmla="*/ 1794368 w 1795117"/>
                <a:gd name="connsiteY9" fmla="*/ 10674 h 5824678"/>
                <a:gd name="connsiteX10" fmla="*/ 1099084 w 1795117"/>
                <a:gd name="connsiteY10" fmla="*/ 778506 h 5824678"/>
                <a:gd name="connsiteX11" fmla="*/ 651425 w 1795117"/>
                <a:gd name="connsiteY11" fmla="*/ 1008830 h 5824678"/>
                <a:gd name="connsiteX12" fmla="*/ 606833 w 1795117"/>
                <a:gd name="connsiteY12" fmla="*/ 1035897 h 5824678"/>
                <a:gd name="connsiteX13" fmla="*/ 27859 w 1795117"/>
                <a:gd name="connsiteY13" fmla="*/ 1853577 h 5824678"/>
                <a:gd name="connsiteX14" fmla="*/ 951154 w 1795117"/>
                <a:gd name="connsiteY14" fmla="*/ 4317796 h 5824678"/>
                <a:gd name="connsiteX15" fmla="*/ 1692159 w 1795117"/>
                <a:gd name="connsiteY15" fmla="*/ 5815215 h 5824678"/>
                <a:gd name="connsiteX16" fmla="*/ 1687102 w 1795117"/>
                <a:gd name="connsiteY16" fmla="*/ 5824383 h 5824678"/>
                <a:gd name="connsiteX17" fmla="*/ 1685050 w 1795117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17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76"/>
                    <a:pt x="1254207" y="4871330"/>
                    <a:pt x="938330" y="4325189"/>
                  </a:cubicBezTo>
                  <a:cubicBezTo>
                    <a:pt x="432594" y="3450697"/>
                    <a:pt x="-90385" y="2546406"/>
                    <a:pt x="13243" y="1851382"/>
                  </a:cubicBezTo>
                  <a:cubicBezTo>
                    <a:pt x="90757" y="1331491"/>
                    <a:pt x="178326" y="1278411"/>
                    <a:pt x="599156" y="1023245"/>
                  </a:cubicBezTo>
                  <a:lnTo>
                    <a:pt x="643747" y="996184"/>
                  </a:lnTo>
                  <a:cubicBezTo>
                    <a:pt x="834679" y="880171"/>
                    <a:pt x="977930" y="816314"/>
                    <a:pt x="1093051" y="765020"/>
                  </a:cubicBezTo>
                  <a:cubicBezTo>
                    <a:pt x="1379637" y="637248"/>
                    <a:pt x="1498277" y="584399"/>
                    <a:pt x="1781083" y="4205"/>
                  </a:cubicBezTo>
                  <a:cubicBezTo>
                    <a:pt x="1782846" y="480"/>
                    <a:pt x="1787235" y="-1080"/>
                    <a:pt x="1790961" y="797"/>
                  </a:cubicBezTo>
                  <a:cubicBezTo>
                    <a:pt x="1794628" y="2588"/>
                    <a:pt x="1796160" y="7007"/>
                    <a:pt x="1794368" y="10674"/>
                  </a:cubicBezTo>
                  <a:cubicBezTo>
                    <a:pt x="1509195" y="595690"/>
                    <a:pt x="1380672" y="652987"/>
                    <a:pt x="1099084" y="778506"/>
                  </a:cubicBezTo>
                  <a:cubicBezTo>
                    <a:pt x="984342" y="829658"/>
                    <a:pt x="841552" y="893308"/>
                    <a:pt x="651425" y="1008830"/>
                  </a:cubicBezTo>
                  <a:lnTo>
                    <a:pt x="606833" y="1035897"/>
                  </a:lnTo>
                  <a:cubicBezTo>
                    <a:pt x="190919" y="1288058"/>
                    <a:pt x="104361" y="1340535"/>
                    <a:pt x="27859" y="1853577"/>
                  </a:cubicBezTo>
                  <a:cubicBezTo>
                    <a:pt x="-75018" y="2543484"/>
                    <a:pt x="446659" y="3445474"/>
                    <a:pt x="951154" y="4317796"/>
                  </a:cubicBezTo>
                  <a:cubicBezTo>
                    <a:pt x="1267462" y="4864717"/>
                    <a:pt x="1566238" y="5381314"/>
                    <a:pt x="1692159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8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CF48C131-B9BA-481A-8779-8F52172D21D2}"/>
                </a:ext>
              </a:extLst>
            </p:cNvPr>
            <p:cNvSpPr/>
            <p:nvPr/>
          </p:nvSpPr>
          <p:spPr>
            <a:xfrm>
              <a:off x="9514586" y="562340"/>
              <a:ext cx="1889382" cy="5726101"/>
            </a:xfrm>
            <a:custGeom>
              <a:avLst/>
              <a:gdLst>
                <a:gd name="connsiteX0" fmla="*/ 1774180 w 1889382"/>
                <a:gd name="connsiteY0" fmla="*/ 5726102 h 5726101"/>
                <a:gd name="connsiteX1" fmla="*/ 1767106 w 1889382"/>
                <a:gd name="connsiteY1" fmla="*/ 5720779 h 5726101"/>
                <a:gd name="connsiteX2" fmla="*/ 987719 w 1889382"/>
                <a:gd name="connsiteY2" fmla="*/ 4217728 h 5726101"/>
                <a:gd name="connsiteX3" fmla="*/ 14313 w 1889382"/>
                <a:gd name="connsiteY3" fmla="*/ 1745974 h 5726101"/>
                <a:gd name="connsiteX4" fmla="*/ 603284 w 1889382"/>
                <a:gd name="connsiteY4" fmla="*/ 966906 h 5726101"/>
                <a:gd name="connsiteX5" fmla="*/ 678893 w 1889382"/>
                <a:gd name="connsiteY5" fmla="*/ 928057 h 5726101"/>
                <a:gd name="connsiteX6" fmla="*/ 1166324 w 1889382"/>
                <a:gd name="connsiteY6" fmla="*/ 726237 h 5726101"/>
                <a:gd name="connsiteX7" fmla="*/ 1875407 w 1889382"/>
                <a:gd name="connsiteY7" fmla="*/ 4039 h 5726101"/>
                <a:gd name="connsiteX8" fmla="*/ 1885344 w 1889382"/>
                <a:gd name="connsiteY8" fmla="*/ 804 h 5726101"/>
                <a:gd name="connsiteX9" fmla="*/ 1888579 w 1889382"/>
                <a:gd name="connsiteY9" fmla="*/ 10740 h 5726101"/>
                <a:gd name="connsiteX10" fmla="*/ 1171056 w 1889382"/>
                <a:gd name="connsiteY10" fmla="*/ 740249 h 5726101"/>
                <a:gd name="connsiteX11" fmla="*/ 685654 w 1889382"/>
                <a:gd name="connsiteY11" fmla="*/ 941171 h 5726101"/>
                <a:gd name="connsiteX12" fmla="*/ 610045 w 1889382"/>
                <a:gd name="connsiteY12" fmla="*/ 980073 h 5726101"/>
                <a:gd name="connsiteX13" fmla="*/ 28929 w 1889382"/>
                <a:gd name="connsiteY13" fmla="*/ 1748340 h 5726101"/>
                <a:gd name="connsiteX14" fmla="*/ 1000341 w 1889382"/>
                <a:gd name="connsiteY14" fmla="*/ 4210075 h 5726101"/>
                <a:gd name="connsiteX15" fmla="*/ 1781255 w 1889382"/>
                <a:gd name="connsiteY15" fmla="*/ 5716579 h 5726101"/>
                <a:gd name="connsiteX16" fmla="*/ 1776292 w 1889382"/>
                <a:gd name="connsiteY16" fmla="*/ 5725747 h 5726101"/>
                <a:gd name="connsiteX17" fmla="*/ 1774180 w 1889382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382" h="5726101">
                  <a:moveTo>
                    <a:pt x="1774180" y="5726102"/>
                  </a:moveTo>
                  <a:cubicBezTo>
                    <a:pt x="1771004" y="5726102"/>
                    <a:pt x="1768058" y="5723973"/>
                    <a:pt x="1767106" y="5720779"/>
                  </a:cubicBezTo>
                  <a:cubicBezTo>
                    <a:pt x="1638642" y="5290693"/>
                    <a:pt x="1322452" y="4769501"/>
                    <a:pt x="987719" y="4217728"/>
                  </a:cubicBezTo>
                  <a:cubicBezTo>
                    <a:pt x="454750" y="3339196"/>
                    <a:pt x="-96389" y="2430771"/>
                    <a:pt x="14313" y="1745974"/>
                  </a:cubicBezTo>
                  <a:cubicBezTo>
                    <a:pt x="98387" y="1225852"/>
                    <a:pt x="185347" y="1181260"/>
                    <a:pt x="603284" y="966906"/>
                  </a:cubicBezTo>
                  <a:cubicBezTo>
                    <a:pt x="627369" y="954574"/>
                    <a:pt x="652525" y="941662"/>
                    <a:pt x="678893" y="928057"/>
                  </a:cubicBezTo>
                  <a:cubicBezTo>
                    <a:pt x="889036" y="819526"/>
                    <a:pt x="1042798" y="767801"/>
                    <a:pt x="1166324" y="726237"/>
                  </a:cubicBezTo>
                  <a:cubicBezTo>
                    <a:pt x="1457127" y="628388"/>
                    <a:pt x="1577470" y="587901"/>
                    <a:pt x="1875407" y="4039"/>
                  </a:cubicBezTo>
                  <a:cubicBezTo>
                    <a:pt x="1877259" y="400"/>
                    <a:pt x="1881736" y="-1044"/>
                    <a:pt x="1885344" y="804"/>
                  </a:cubicBezTo>
                  <a:cubicBezTo>
                    <a:pt x="1888982" y="2653"/>
                    <a:pt x="1890425" y="7100"/>
                    <a:pt x="1888579" y="10740"/>
                  </a:cubicBezTo>
                  <a:cubicBezTo>
                    <a:pt x="1587928" y="599973"/>
                    <a:pt x="1457269" y="643926"/>
                    <a:pt x="1171056" y="740249"/>
                  </a:cubicBezTo>
                  <a:cubicBezTo>
                    <a:pt x="1047968" y="781659"/>
                    <a:pt x="894809" y="833183"/>
                    <a:pt x="685654" y="941171"/>
                  </a:cubicBezTo>
                  <a:cubicBezTo>
                    <a:pt x="659315" y="954804"/>
                    <a:pt x="634130" y="967716"/>
                    <a:pt x="610045" y="980073"/>
                  </a:cubicBezTo>
                  <a:cubicBezTo>
                    <a:pt x="197620" y="1191599"/>
                    <a:pt x="111784" y="1235618"/>
                    <a:pt x="28929" y="1748340"/>
                  </a:cubicBezTo>
                  <a:cubicBezTo>
                    <a:pt x="-80910" y="2427766"/>
                    <a:pt x="468757" y="3333826"/>
                    <a:pt x="1000341" y="4210075"/>
                  </a:cubicBezTo>
                  <a:cubicBezTo>
                    <a:pt x="1335624" y="4762686"/>
                    <a:pt x="1652275" y="5284624"/>
                    <a:pt x="1781255" y="5716579"/>
                  </a:cubicBezTo>
                  <a:cubicBezTo>
                    <a:pt x="1782443" y="5720483"/>
                    <a:pt x="1780219" y="5724623"/>
                    <a:pt x="1776292" y="5725747"/>
                  </a:cubicBezTo>
                  <a:cubicBezTo>
                    <a:pt x="1775594" y="5725984"/>
                    <a:pt x="1774872" y="5726102"/>
                    <a:pt x="1774180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6227B5D-C549-413D-B825-18DB6E563D60}"/>
                </a:ext>
              </a:extLst>
            </p:cNvPr>
            <p:cNvSpPr/>
            <p:nvPr/>
          </p:nvSpPr>
          <p:spPr>
            <a:xfrm>
              <a:off x="9176809" y="570574"/>
              <a:ext cx="1929886" cy="5690659"/>
            </a:xfrm>
            <a:custGeom>
              <a:avLst/>
              <a:gdLst>
                <a:gd name="connsiteX0" fmla="*/ 1812837 w 1929886"/>
                <a:gd name="connsiteY0" fmla="*/ 5690660 h 5690659"/>
                <a:gd name="connsiteX1" fmla="*/ 1805734 w 1929886"/>
                <a:gd name="connsiteY1" fmla="*/ 5685336 h 5690659"/>
                <a:gd name="connsiteX2" fmla="*/ 999688 w 1929886"/>
                <a:gd name="connsiteY2" fmla="*/ 4155545 h 5690659"/>
                <a:gd name="connsiteX3" fmla="*/ 14583 w 1929886"/>
                <a:gd name="connsiteY3" fmla="*/ 1703978 h 5690659"/>
                <a:gd name="connsiteX4" fmla="*/ 606677 w 1929886"/>
                <a:gd name="connsiteY4" fmla="*/ 940650 h 5690659"/>
                <a:gd name="connsiteX5" fmla="*/ 694618 w 1929886"/>
                <a:gd name="connsiteY5" fmla="*/ 899435 h 5690659"/>
                <a:gd name="connsiteX6" fmla="*/ 1210091 w 1929886"/>
                <a:gd name="connsiteY6" fmla="*/ 715057 h 5690659"/>
                <a:gd name="connsiteX7" fmla="*/ 1915886 w 1929886"/>
                <a:gd name="connsiteY7" fmla="*/ 4065 h 5690659"/>
                <a:gd name="connsiteX8" fmla="*/ 1925793 w 1929886"/>
                <a:gd name="connsiteY8" fmla="*/ 744 h 5690659"/>
                <a:gd name="connsiteX9" fmla="*/ 1929112 w 1929886"/>
                <a:gd name="connsiteY9" fmla="*/ 10650 h 5690659"/>
                <a:gd name="connsiteX10" fmla="*/ 1213930 w 1929886"/>
                <a:gd name="connsiteY10" fmla="*/ 729324 h 5690659"/>
                <a:gd name="connsiteX11" fmla="*/ 700918 w 1929886"/>
                <a:gd name="connsiteY11" fmla="*/ 912838 h 5690659"/>
                <a:gd name="connsiteX12" fmla="*/ 612946 w 1929886"/>
                <a:gd name="connsiteY12" fmla="*/ 954053 h 5690659"/>
                <a:gd name="connsiteX13" fmla="*/ 29198 w 1929886"/>
                <a:gd name="connsiteY13" fmla="*/ 1706344 h 5690659"/>
                <a:gd name="connsiteX14" fmla="*/ 1012251 w 1929886"/>
                <a:gd name="connsiteY14" fmla="*/ 4147749 h 5690659"/>
                <a:gd name="connsiteX15" fmla="*/ 1819941 w 1929886"/>
                <a:gd name="connsiteY15" fmla="*/ 5681196 h 5690659"/>
                <a:gd name="connsiteX16" fmla="*/ 1814914 w 1929886"/>
                <a:gd name="connsiteY16" fmla="*/ 5690364 h 5690659"/>
                <a:gd name="connsiteX17" fmla="*/ 1812837 w 1929886"/>
                <a:gd name="connsiteY17" fmla="*/ 5690660 h 56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9886" h="5690659">
                  <a:moveTo>
                    <a:pt x="1812837" y="5690660"/>
                  </a:moveTo>
                  <a:cubicBezTo>
                    <a:pt x="1809632" y="5690660"/>
                    <a:pt x="1806686" y="5688590"/>
                    <a:pt x="1805734" y="5685336"/>
                  </a:cubicBezTo>
                  <a:cubicBezTo>
                    <a:pt x="1676376" y="5244450"/>
                    <a:pt x="1347706" y="4715521"/>
                    <a:pt x="999688" y="4155545"/>
                  </a:cubicBezTo>
                  <a:cubicBezTo>
                    <a:pt x="460107" y="3287234"/>
                    <a:pt x="-97876" y="2389384"/>
                    <a:pt x="14583" y="1703978"/>
                  </a:cubicBezTo>
                  <a:cubicBezTo>
                    <a:pt x="101058" y="1176812"/>
                    <a:pt x="188160" y="1136117"/>
                    <a:pt x="606677" y="940650"/>
                  </a:cubicBezTo>
                  <a:cubicBezTo>
                    <a:pt x="634488" y="927684"/>
                    <a:pt x="663743" y="913991"/>
                    <a:pt x="694618" y="899435"/>
                  </a:cubicBezTo>
                  <a:cubicBezTo>
                    <a:pt x="919779" y="793269"/>
                    <a:pt x="1080757" y="749890"/>
                    <a:pt x="1210091" y="715057"/>
                  </a:cubicBezTo>
                  <a:cubicBezTo>
                    <a:pt x="1498410" y="637372"/>
                    <a:pt x="1617742" y="605225"/>
                    <a:pt x="1915886" y="4065"/>
                  </a:cubicBezTo>
                  <a:cubicBezTo>
                    <a:pt x="1917702" y="455"/>
                    <a:pt x="1922150" y="-1018"/>
                    <a:pt x="1925793" y="744"/>
                  </a:cubicBezTo>
                  <a:cubicBezTo>
                    <a:pt x="1929431" y="2534"/>
                    <a:pt x="1930933" y="6982"/>
                    <a:pt x="1929112" y="10650"/>
                  </a:cubicBezTo>
                  <a:cubicBezTo>
                    <a:pt x="1628028" y="617758"/>
                    <a:pt x="1506815" y="650426"/>
                    <a:pt x="1213930" y="729324"/>
                  </a:cubicBezTo>
                  <a:cubicBezTo>
                    <a:pt x="1085176" y="764015"/>
                    <a:pt x="924889" y="807187"/>
                    <a:pt x="700918" y="912838"/>
                  </a:cubicBezTo>
                  <a:cubicBezTo>
                    <a:pt x="670042" y="927394"/>
                    <a:pt x="640758" y="941052"/>
                    <a:pt x="612946" y="954053"/>
                  </a:cubicBezTo>
                  <a:cubicBezTo>
                    <a:pt x="190526" y="1151336"/>
                    <a:pt x="114396" y="1186890"/>
                    <a:pt x="29198" y="1706344"/>
                  </a:cubicBezTo>
                  <a:cubicBezTo>
                    <a:pt x="-82367" y="2386291"/>
                    <a:pt x="474113" y="3281751"/>
                    <a:pt x="1012251" y="4147749"/>
                  </a:cubicBezTo>
                  <a:cubicBezTo>
                    <a:pt x="1360790" y="4708589"/>
                    <a:pt x="1690004" y="5238357"/>
                    <a:pt x="1819941" y="5681196"/>
                  </a:cubicBezTo>
                  <a:cubicBezTo>
                    <a:pt x="1821065" y="5685100"/>
                    <a:pt x="1818841" y="5689240"/>
                    <a:pt x="1814914" y="5690364"/>
                  </a:cubicBezTo>
                  <a:cubicBezTo>
                    <a:pt x="1814221" y="5690601"/>
                    <a:pt x="1813530" y="5690660"/>
                    <a:pt x="1812837" y="569066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C6D9A7A9-1A74-4C34-8943-CEE1B5CCA90D}"/>
                </a:ext>
              </a:extLst>
            </p:cNvPr>
            <p:cNvSpPr/>
            <p:nvPr/>
          </p:nvSpPr>
          <p:spPr>
            <a:xfrm>
              <a:off x="8916342" y="562340"/>
              <a:ext cx="1889414" cy="5726101"/>
            </a:xfrm>
            <a:custGeom>
              <a:avLst/>
              <a:gdLst>
                <a:gd name="connsiteX0" fmla="*/ 1774185 w 1889414"/>
                <a:gd name="connsiteY0" fmla="*/ 5726102 h 5726101"/>
                <a:gd name="connsiteX1" fmla="*/ 1767105 w 1889414"/>
                <a:gd name="connsiteY1" fmla="*/ 5720779 h 5726101"/>
                <a:gd name="connsiteX2" fmla="*/ 987724 w 1889414"/>
                <a:gd name="connsiteY2" fmla="*/ 4217728 h 5726101"/>
                <a:gd name="connsiteX3" fmla="*/ 14312 w 1889414"/>
                <a:gd name="connsiteY3" fmla="*/ 1745974 h 5726101"/>
                <a:gd name="connsiteX4" fmla="*/ 603259 w 1889414"/>
                <a:gd name="connsiteY4" fmla="*/ 966936 h 5726101"/>
                <a:gd name="connsiteX5" fmla="*/ 678898 w 1889414"/>
                <a:gd name="connsiteY5" fmla="*/ 928057 h 5726101"/>
                <a:gd name="connsiteX6" fmla="*/ 1166352 w 1889414"/>
                <a:gd name="connsiteY6" fmla="*/ 726237 h 5726101"/>
                <a:gd name="connsiteX7" fmla="*/ 1875441 w 1889414"/>
                <a:gd name="connsiteY7" fmla="*/ 4039 h 5726101"/>
                <a:gd name="connsiteX8" fmla="*/ 1885372 w 1889414"/>
                <a:gd name="connsiteY8" fmla="*/ 804 h 5726101"/>
                <a:gd name="connsiteX9" fmla="*/ 1888608 w 1889414"/>
                <a:gd name="connsiteY9" fmla="*/ 10740 h 5726101"/>
                <a:gd name="connsiteX10" fmla="*/ 1171060 w 1889414"/>
                <a:gd name="connsiteY10" fmla="*/ 740249 h 5726101"/>
                <a:gd name="connsiteX11" fmla="*/ 685653 w 1889414"/>
                <a:gd name="connsiteY11" fmla="*/ 941171 h 5726101"/>
                <a:gd name="connsiteX12" fmla="*/ 610014 w 1889414"/>
                <a:gd name="connsiteY12" fmla="*/ 980073 h 5726101"/>
                <a:gd name="connsiteX13" fmla="*/ 28928 w 1889414"/>
                <a:gd name="connsiteY13" fmla="*/ 1748340 h 5726101"/>
                <a:gd name="connsiteX14" fmla="*/ 1000346 w 1889414"/>
                <a:gd name="connsiteY14" fmla="*/ 4210075 h 5726101"/>
                <a:gd name="connsiteX15" fmla="*/ 1781259 w 1889414"/>
                <a:gd name="connsiteY15" fmla="*/ 5716579 h 5726101"/>
                <a:gd name="connsiteX16" fmla="*/ 1776291 w 1889414"/>
                <a:gd name="connsiteY16" fmla="*/ 5725747 h 5726101"/>
                <a:gd name="connsiteX17" fmla="*/ 1774185 w 1889414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414" h="5726101">
                  <a:moveTo>
                    <a:pt x="1774185" y="5726102"/>
                  </a:moveTo>
                  <a:cubicBezTo>
                    <a:pt x="1771003" y="5726102"/>
                    <a:pt x="1768057" y="5723973"/>
                    <a:pt x="1767105" y="5720779"/>
                  </a:cubicBezTo>
                  <a:cubicBezTo>
                    <a:pt x="1638646" y="5290693"/>
                    <a:pt x="1322457" y="4769501"/>
                    <a:pt x="987724" y="4217728"/>
                  </a:cubicBezTo>
                  <a:cubicBezTo>
                    <a:pt x="454749" y="3339196"/>
                    <a:pt x="-96384" y="2430771"/>
                    <a:pt x="14312" y="1745974"/>
                  </a:cubicBezTo>
                  <a:cubicBezTo>
                    <a:pt x="98386" y="1225882"/>
                    <a:pt x="185346" y="1181260"/>
                    <a:pt x="603259" y="966936"/>
                  </a:cubicBezTo>
                  <a:cubicBezTo>
                    <a:pt x="627344" y="954574"/>
                    <a:pt x="652529" y="941662"/>
                    <a:pt x="678898" y="928057"/>
                  </a:cubicBezTo>
                  <a:cubicBezTo>
                    <a:pt x="889035" y="819526"/>
                    <a:pt x="1042797" y="767801"/>
                    <a:pt x="1166352" y="726237"/>
                  </a:cubicBezTo>
                  <a:cubicBezTo>
                    <a:pt x="1457126" y="628388"/>
                    <a:pt x="1577505" y="587901"/>
                    <a:pt x="1875441" y="4039"/>
                  </a:cubicBezTo>
                  <a:cubicBezTo>
                    <a:pt x="1877316" y="400"/>
                    <a:pt x="1881735" y="-1044"/>
                    <a:pt x="1885372" y="804"/>
                  </a:cubicBezTo>
                  <a:cubicBezTo>
                    <a:pt x="1889016" y="2653"/>
                    <a:pt x="1890459" y="7100"/>
                    <a:pt x="1888608" y="10740"/>
                  </a:cubicBezTo>
                  <a:cubicBezTo>
                    <a:pt x="1587927" y="599973"/>
                    <a:pt x="1457297" y="643926"/>
                    <a:pt x="1171060" y="740249"/>
                  </a:cubicBezTo>
                  <a:cubicBezTo>
                    <a:pt x="1047996" y="781659"/>
                    <a:pt x="894813" y="833183"/>
                    <a:pt x="685653" y="941171"/>
                  </a:cubicBezTo>
                  <a:cubicBezTo>
                    <a:pt x="659284" y="954804"/>
                    <a:pt x="634105" y="967740"/>
                    <a:pt x="610014" y="980073"/>
                  </a:cubicBezTo>
                  <a:cubicBezTo>
                    <a:pt x="197625" y="1191599"/>
                    <a:pt x="111789" y="1235618"/>
                    <a:pt x="28928" y="1748340"/>
                  </a:cubicBezTo>
                  <a:cubicBezTo>
                    <a:pt x="-80905" y="2427766"/>
                    <a:pt x="468755" y="3333826"/>
                    <a:pt x="1000346" y="4210075"/>
                  </a:cubicBezTo>
                  <a:cubicBezTo>
                    <a:pt x="1335623" y="4762686"/>
                    <a:pt x="1652274" y="5284624"/>
                    <a:pt x="1781259" y="5716579"/>
                  </a:cubicBezTo>
                  <a:cubicBezTo>
                    <a:pt x="1782442" y="5720483"/>
                    <a:pt x="1780218" y="5724623"/>
                    <a:pt x="1776291" y="5725747"/>
                  </a:cubicBezTo>
                  <a:cubicBezTo>
                    <a:pt x="1775599" y="5725984"/>
                    <a:pt x="1774877" y="5726102"/>
                    <a:pt x="1774185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10BBE4B-47E4-4408-91E1-3D7E8621778C}"/>
                </a:ext>
              </a:extLst>
            </p:cNvPr>
            <p:cNvSpPr/>
            <p:nvPr/>
          </p:nvSpPr>
          <p:spPr>
            <a:xfrm>
              <a:off x="8706351" y="539473"/>
              <a:ext cx="1795144" cy="5824678"/>
            </a:xfrm>
            <a:custGeom>
              <a:avLst/>
              <a:gdLst>
                <a:gd name="connsiteX0" fmla="*/ 1685050 w 1795144"/>
                <a:gd name="connsiteY0" fmla="*/ 5824679 h 5824678"/>
                <a:gd name="connsiteX1" fmla="*/ 1677946 w 1795144"/>
                <a:gd name="connsiteY1" fmla="*/ 5819296 h 5824678"/>
                <a:gd name="connsiteX2" fmla="*/ 938330 w 1795144"/>
                <a:gd name="connsiteY2" fmla="*/ 4325189 h 5824678"/>
                <a:gd name="connsiteX3" fmla="*/ 13243 w 1795144"/>
                <a:gd name="connsiteY3" fmla="*/ 1851382 h 5824678"/>
                <a:gd name="connsiteX4" fmla="*/ 599179 w 1795144"/>
                <a:gd name="connsiteY4" fmla="*/ 1023245 h 5824678"/>
                <a:gd name="connsiteX5" fmla="*/ 643742 w 1795144"/>
                <a:gd name="connsiteY5" fmla="*/ 996184 h 5824678"/>
                <a:gd name="connsiteX6" fmla="*/ 1093075 w 1795144"/>
                <a:gd name="connsiteY6" fmla="*/ 765020 h 5824678"/>
                <a:gd name="connsiteX7" fmla="*/ 1781113 w 1795144"/>
                <a:gd name="connsiteY7" fmla="*/ 4205 h 5824678"/>
                <a:gd name="connsiteX8" fmla="*/ 1790985 w 1795144"/>
                <a:gd name="connsiteY8" fmla="*/ 797 h 5824678"/>
                <a:gd name="connsiteX9" fmla="*/ 1794398 w 1795144"/>
                <a:gd name="connsiteY9" fmla="*/ 10674 h 5824678"/>
                <a:gd name="connsiteX10" fmla="*/ 1099084 w 1795144"/>
                <a:gd name="connsiteY10" fmla="*/ 778506 h 5824678"/>
                <a:gd name="connsiteX11" fmla="*/ 651425 w 1795144"/>
                <a:gd name="connsiteY11" fmla="*/ 1008830 h 5824678"/>
                <a:gd name="connsiteX12" fmla="*/ 606833 w 1795144"/>
                <a:gd name="connsiteY12" fmla="*/ 1035867 h 5824678"/>
                <a:gd name="connsiteX13" fmla="*/ 27859 w 1795144"/>
                <a:gd name="connsiteY13" fmla="*/ 1853577 h 5824678"/>
                <a:gd name="connsiteX14" fmla="*/ 951154 w 1795144"/>
                <a:gd name="connsiteY14" fmla="*/ 4317766 h 5824678"/>
                <a:gd name="connsiteX15" fmla="*/ 1692154 w 1795144"/>
                <a:gd name="connsiteY15" fmla="*/ 5815215 h 5824678"/>
                <a:gd name="connsiteX16" fmla="*/ 1687102 w 1795144"/>
                <a:gd name="connsiteY16" fmla="*/ 5824383 h 5824678"/>
                <a:gd name="connsiteX17" fmla="*/ 1685050 w 1795144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44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46"/>
                    <a:pt x="1254201" y="4871300"/>
                    <a:pt x="938330" y="4325189"/>
                  </a:cubicBezTo>
                  <a:cubicBezTo>
                    <a:pt x="432594" y="3450673"/>
                    <a:pt x="-90385" y="2546406"/>
                    <a:pt x="13243" y="1851382"/>
                  </a:cubicBezTo>
                  <a:cubicBezTo>
                    <a:pt x="90757" y="1331521"/>
                    <a:pt x="188346" y="1272343"/>
                    <a:pt x="599179" y="1023245"/>
                  </a:cubicBezTo>
                  <a:lnTo>
                    <a:pt x="643742" y="996184"/>
                  </a:lnTo>
                  <a:cubicBezTo>
                    <a:pt x="834679" y="880171"/>
                    <a:pt x="977954" y="816314"/>
                    <a:pt x="1093075" y="765020"/>
                  </a:cubicBezTo>
                  <a:cubicBezTo>
                    <a:pt x="1379661" y="637248"/>
                    <a:pt x="1498306" y="584369"/>
                    <a:pt x="1781113" y="4205"/>
                  </a:cubicBezTo>
                  <a:cubicBezTo>
                    <a:pt x="1782870" y="480"/>
                    <a:pt x="1787288" y="-1080"/>
                    <a:pt x="1790985" y="797"/>
                  </a:cubicBezTo>
                  <a:cubicBezTo>
                    <a:pt x="1794658" y="2588"/>
                    <a:pt x="1796184" y="7007"/>
                    <a:pt x="1794398" y="10674"/>
                  </a:cubicBezTo>
                  <a:cubicBezTo>
                    <a:pt x="1509225" y="595690"/>
                    <a:pt x="1380702" y="652987"/>
                    <a:pt x="1099084" y="778506"/>
                  </a:cubicBezTo>
                  <a:cubicBezTo>
                    <a:pt x="984366" y="829658"/>
                    <a:pt x="841552" y="893308"/>
                    <a:pt x="651425" y="1008830"/>
                  </a:cubicBezTo>
                  <a:lnTo>
                    <a:pt x="606833" y="1035867"/>
                  </a:lnTo>
                  <a:cubicBezTo>
                    <a:pt x="190919" y="1288082"/>
                    <a:pt x="104361" y="1340558"/>
                    <a:pt x="27859" y="1853577"/>
                  </a:cubicBezTo>
                  <a:cubicBezTo>
                    <a:pt x="-74989" y="2543484"/>
                    <a:pt x="446659" y="3445474"/>
                    <a:pt x="951154" y="4317766"/>
                  </a:cubicBezTo>
                  <a:cubicBezTo>
                    <a:pt x="1267462" y="4864717"/>
                    <a:pt x="1566233" y="5381314"/>
                    <a:pt x="1692154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2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6A283D73-ECB5-4669-BE7B-10B41EF1090C}"/>
                </a:ext>
              </a:extLst>
            </p:cNvPr>
            <p:cNvSpPr/>
            <p:nvPr/>
          </p:nvSpPr>
          <p:spPr>
            <a:xfrm>
              <a:off x="8537760" y="504759"/>
              <a:ext cx="1656766" cy="5974732"/>
            </a:xfrm>
            <a:custGeom>
              <a:avLst/>
              <a:gdLst>
                <a:gd name="connsiteX0" fmla="*/ 1554522 w 1656766"/>
                <a:gd name="connsiteY0" fmla="*/ 5974733 h 5974732"/>
                <a:gd name="connsiteX1" fmla="*/ 1547388 w 1656766"/>
                <a:gd name="connsiteY1" fmla="*/ 5969291 h 5974732"/>
                <a:gd name="connsiteX2" fmla="*/ 859386 w 1656766"/>
                <a:gd name="connsiteY2" fmla="*/ 4469015 h 5974732"/>
                <a:gd name="connsiteX3" fmla="*/ 11434 w 1656766"/>
                <a:gd name="connsiteY3" fmla="*/ 2008493 h 5974732"/>
                <a:gd name="connsiteX4" fmla="*/ 821318 w 1656766"/>
                <a:gd name="connsiteY4" fmla="*/ 904747 h 5974732"/>
                <a:gd name="connsiteX5" fmla="*/ 1642582 w 1656766"/>
                <a:gd name="connsiteY5" fmla="*/ 4436 h 5974732"/>
                <a:gd name="connsiteX6" fmla="*/ 1652342 w 1656766"/>
                <a:gd name="connsiteY6" fmla="*/ 623 h 5974732"/>
                <a:gd name="connsiteX7" fmla="*/ 1656157 w 1656766"/>
                <a:gd name="connsiteY7" fmla="*/ 10385 h 5974732"/>
                <a:gd name="connsiteX8" fmla="*/ 830214 w 1656766"/>
                <a:gd name="connsiteY8" fmla="*/ 916530 h 5974732"/>
                <a:gd name="connsiteX9" fmla="*/ 26108 w 1656766"/>
                <a:gd name="connsiteY9" fmla="*/ 2010397 h 5974732"/>
                <a:gd name="connsiteX10" fmla="*/ 872410 w 1656766"/>
                <a:gd name="connsiteY10" fmla="*/ 4462000 h 5974732"/>
                <a:gd name="connsiteX11" fmla="*/ 1561655 w 1656766"/>
                <a:gd name="connsiteY11" fmla="*/ 5965446 h 5974732"/>
                <a:gd name="connsiteX12" fmla="*/ 1556456 w 1656766"/>
                <a:gd name="connsiteY12" fmla="*/ 5974496 h 5974732"/>
                <a:gd name="connsiteX13" fmla="*/ 1554522 w 1656766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66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8" y="5969291"/>
                  </a:cubicBezTo>
                  <a:cubicBezTo>
                    <a:pt x="1427157" y="5524909"/>
                    <a:pt x="1151372" y="5012009"/>
                    <a:pt x="859386" y="4469015"/>
                  </a:cubicBezTo>
                  <a:cubicBezTo>
                    <a:pt x="397342" y="3609777"/>
                    <a:pt x="-80406" y="2721279"/>
                    <a:pt x="11434" y="2008493"/>
                  </a:cubicBezTo>
                  <a:cubicBezTo>
                    <a:pt x="81590" y="1463943"/>
                    <a:pt x="440899" y="1192315"/>
                    <a:pt x="821318" y="904747"/>
                  </a:cubicBezTo>
                  <a:cubicBezTo>
                    <a:pt x="1135402" y="667284"/>
                    <a:pt x="1460198" y="421765"/>
                    <a:pt x="1642582" y="4436"/>
                  </a:cubicBezTo>
                  <a:cubicBezTo>
                    <a:pt x="1644197" y="710"/>
                    <a:pt x="1648414" y="-1023"/>
                    <a:pt x="1652342" y="623"/>
                  </a:cubicBezTo>
                  <a:cubicBezTo>
                    <a:pt x="1656068" y="2270"/>
                    <a:pt x="1657771" y="6631"/>
                    <a:pt x="1656157" y="10385"/>
                  </a:cubicBezTo>
                  <a:cubicBezTo>
                    <a:pt x="1472211" y="431211"/>
                    <a:pt x="1145853" y="677943"/>
                    <a:pt x="830214" y="916530"/>
                  </a:cubicBezTo>
                  <a:cubicBezTo>
                    <a:pt x="452362" y="1202193"/>
                    <a:pt x="95478" y="1471969"/>
                    <a:pt x="26108" y="2010397"/>
                  </a:cubicBezTo>
                  <a:cubicBezTo>
                    <a:pt x="-65128" y="2718446"/>
                    <a:pt x="411496" y="3604808"/>
                    <a:pt x="872410" y="4462000"/>
                  </a:cubicBezTo>
                  <a:cubicBezTo>
                    <a:pt x="1164799" y="5005769"/>
                    <a:pt x="1440992" y="5519408"/>
                    <a:pt x="1561655" y="5965446"/>
                  </a:cubicBezTo>
                  <a:cubicBezTo>
                    <a:pt x="1562726" y="5969409"/>
                    <a:pt x="1560383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ABCA3660-69C1-4740-9616-B5FBE6AF03DB}"/>
                </a:ext>
              </a:extLst>
            </p:cNvPr>
            <p:cNvSpPr/>
            <p:nvPr/>
          </p:nvSpPr>
          <p:spPr>
            <a:xfrm>
              <a:off x="8401372" y="460679"/>
              <a:ext cx="1484092" cy="6165086"/>
            </a:xfrm>
            <a:custGeom>
              <a:avLst/>
              <a:gdLst>
                <a:gd name="connsiteX0" fmla="*/ 1391790 w 1484092"/>
                <a:gd name="connsiteY0" fmla="*/ 6165087 h 6165086"/>
                <a:gd name="connsiteX1" fmla="*/ 1384597 w 1484092"/>
                <a:gd name="connsiteY1" fmla="*/ 6159409 h 6165086"/>
                <a:gd name="connsiteX2" fmla="*/ 759753 w 1484092"/>
                <a:gd name="connsiteY2" fmla="*/ 4640896 h 6165086"/>
                <a:gd name="connsiteX3" fmla="*/ 9018 w 1484092"/>
                <a:gd name="connsiteY3" fmla="*/ 2205992 h 6165086"/>
                <a:gd name="connsiteX4" fmla="*/ 743641 w 1484092"/>
                <a:gd name="connsiteY4" fmla="*/ 989604 h 6165086"/>
                <a:gd name="connsiteX5" fmla="*/ 1469765 w 1484092"/>
                <a:gd name="connsiteY5" fmla="*/ 4848 h 6165086"/>
                <a:gd name="connsiteX6" fmla="*/ 1479271 w 1484092"/>
                <a:gd name="connsiteY6" fmla="*/ 487 h 6165086"/>
                <a:gd name="connsiteX7" fmla="*/ 1483630 w 1484092"/>
                <a:gd name="connsiteY7" fmla="*/ 9988 h 6165086"/>
                <a:gd name="connsiteX8" fmla="*/ 754063 w 1484092"/>
                <a:gd name="connsiteY8" fmla="*/ 1000121 h 6165086"/>
                <a:gd name="connsiteX9" fmla="*/ 23751 w 1484092"/>
                <a:gd name="connsiteY9" fmla="*/ 2207494 h 6165086"/>
                <a:gd name="connsiteX10" fmla="*/ 773038 w 1484092"/>
                <a:gd name="connsiteY10" fmla="*/ 4634426 h 6165086"/>
                <a:gd name="connsiteX11" fmla="*/ 1398982 w 1484092"/>
                <a:gd name="connsiteY11" fmla="*/ 6155978 h 6165086"/>
                <a:gd name="connsiteX12" fmla="*/ 1393523 w 1484092"/>
                <a:gd name="connsiteY12" fmla="*/ 6164909 h 6165086"/>
                <a:gd name="connsiteX13" fmla="*/ 1391790 w 1484092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092" h="6165086">
                  <a:moveTo>
                    <a:pt x="1391790" y="6165087"/>
                  </a:moveTo>
                  <a:cubicBezTo>
                    <a:pt x="1388436" y="6165087"/>
                    <a:pt x="1385431" y="6162839"/>
                    <a:pt x="1384597" y="6159409"/>
                  </a:cubicBezTo>
                  <a:cubicBezTo>
                    <a:pt x="1272334" y="5695566"/>
                    <a:pt x="1023354" y="5183252"/>
                    <a:pt x="759753" y="4640896"/>
                  </a:cubicBezTo>
                  <a:cubicBezTo>
                    <a:pt x="353197" y="3804384"/>
                    <a:pt x="-67195" y="2939397"/>
                    <a:pt x="9018" y="2205992"/>
                  </a:cubicBezTo>
                  <a:cubicBezTo>
                    <a:pt x="65540" y="1662187"/>
                    <a:pt x="394932" y="1335486"/>
                    <a:pt x="743641" y="989604"/>
                  </a:cubicBezTo>
                  <a:cubicBezTo>
                    <a:pt x="1024419" y="711104"/>
                    <a:pt x="1314761" y="423134"/>
                    <a:pt x="1469765" y="4848"/>
                  </a:cubicBezTo>
                  <a:cubicBezTo>
                    <a:pt x="1471155" y="1006"/>
                    <a:pt x="1475514" y="-987"/>
                    <a:pt x="1479271" y="487"/>
                  </a:cubicBezTo>
                  <a:cubicBezTo>
                    <a:pt x="1483109" y="1901"/>
                    <a:pt x="1485043" y="6147"/>
                    <a:pt x="1483630" y="9988"/>
                  </a:cubicBezTo>
                  <a:cubicBezTo>
                    <a:pt x="1327501" y="431331"/>
                    <a:pt x="1035971" y="720490"/>
                    <a:pt x="754063" y="1000121"/>
                  </a:cubicBezTo>
                  <a:cubicBezTo>
                    <a:pt x="407264" y="1344063"/>
                    <a:pt x="79724" y="1668948"/>
                    <a:pt x="23751" y="2207494"/>
                  </a:cubicBezTo>
                  <a:cubicBezTo>
                    <a:pt x="-52035" y="2936741"/>
                    <a:pt x="367404" y="3799794"/>
                    <a:pt x="773038" y="4634426"/>
                  </a:cubicBezTo>
                  <a:cubicBezTo>
                    <a:pt x="1037012" y="5177532"/>
                    <a:pt x="1286316" y="5690539"/>
                    <a:pt x="1398982" y="6155978"/>
                  </a:cubicBezTo>
                  <a:cubicBezTo>
                    <a:pt x="1399935" y="6159941"/>
                    <a:pt x="1397510" y="6163963"/>
                    <a:pt x="1393523" y="6164909"/>
                  </a:cubicBezTo>
                  <a:cubicBezTo>
                    <a:pt x="1392943" y="6165028"/>
                    <a:pt x="1392364" y="6165087"/>
                    <a:pt x="1391790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19E4B391-0D35-4B08-B45F-C382DF41CD71}"/>
                </a:ext>
              </a:extLst>
            </p:cNvPr>
            <p:cNvSpPr/>
            <p:nvPr/>
          </p:nvSpPr>
          <p:spPr>
            <a:xfrm>
              <a:off x="8246173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61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97 w 1328759"/>
                <a:gd name="connsiteY10" fmla="*/ 4779911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66"/>
                    <a:pt x="665452" y="4785861"/>
                  </a:cubicBezTo>
                  <a:cubicBezTo>
                    <a:pt x="315524" y="3988747"/>
                    <a:pt x="-46269" y="3164537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03" y="-771"/>
                    <a:pt x="1323301" y="239"/>
                  </a:cubicBezTo>
                  <a:cubicBezTo>
                    <a:pt x="1327229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905"/>
                    <a:pt x="329797" y="3984441"/>
                    <a:pt x="678997" y="4779911"/>
                  </a:cubicBezTo>
                  <a:cubicBezTo>
                    <a:pt x="925061" y="5340496"/>
                    <a:pt x="1157526" y="5869975"/>
                    <a:pt x="1255115" y="6375280"/>
                  </a:cubicBezTo>
                  <a:cubicBezTo>
                    <a:pt x="1255896" y="6379303"/>
                    <a:pt x="1253270" y="6383206"/>
                    <a:pt x="1249283" y="6383916"/>
                  </a:cubicBezTo>
                  <a:cubicBezTo>
                    <a:pt x="1248792" y="6384034"/>
                    <a:pt x="1248331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A630D4B6-721E-4E35-B003-72BD3FD0A273}"/>
                </a:ext>
              </a:extLst>
            </p:cNvPr>
            <p:cNvSpPr/>
            <p:nvPr/>
          </p:nvSpPr>
          <p:spPr>
            <a:xfrm>
              <a:off x="8156328" y="355328"/>
              <a:ext cx="1107159" cy="6620300"/>
            </a:xfrm>
            <a:custGeom>
              <a:avLst/>
              <a:gdLst>
                <a:gd name="connsiteX0" fmla="*/ 1038589 w 1107159"/>
                <a:gd name="connsiteY0" fmla="*/ 6620301 h 6620300"/>
                <a:gd name="connsiteX1" fmla="*/ 1031285 w 1107159"/>
                <a:gd name="connsiteY1" fmla="*/ 6614031 h 6620300"/>
                <a:gd name="connsiteX2" fmla="*/ 544635 w 1107159"/>
                <a:gd name="connsiteY2" fmla="*/ 4987088 h 6620300"/>
                <a:gd name="connsiteX3" fmla="*/ 2888 w 1107159"/>
                <a:gd name="connsiteY3" fmla="*/ 2655687 h 6620300"/>
                <a:gd name="connsiteX4" fmla="*/ 557778 w 1107159"/>
                <a:gd name="connsiteY4" fmla="*/ 1204646 h 6620300"/>
                <a:gd name="connsiteX5" fmla="*/ 1092509 w 1107159"/>
                <a:gd name="connsiteY5" fmla="*/ 5879 h 6620300"/>
                <a:gd name="connsiteX6" fmla="*/ 1101263 w 1107159"/>
                <a:gd name="connsiteY6" fmla="*/ 133 h 6620300"/>
                <a:gd name="connsiteX7" fmla="*/ 1107013 w 1107159"/>
                <a:gd name="connsiteY7" fmla="*/ 8884 h 6620300"/>
                <a:gd name="connsiteX8" fmla="*/ 570542 w 1107159"/>
                <a:gd name="connsiteY8" fmla="*/ 1212128 h 6620300"/>
                <a:gd name="connsiteX9" fmla="*/ 17676 w 1107159"/>
                <a:gd name="connsiteY9" fmla="*/ 2656385 h 6620300"/>
                <a:gd name="connsiteX10" fmla="*/ 558529 w 1107159"/>
                <a:gd name="connsiteY10" fmla="*/ 4982001 h 6620300"/>
                <a:gd name="connsiteX11" fmla="*/ 1045894 w 1107159"/>
                <a:gd name="connsiteY11" fmla="*/ 6611783 h 6620300"/>
                <a:gd name="connsiteX12" fmla="*/ 1039719 w 1107159"/>
                <a:gd name="connsiteY12" fmla="*/ 6620182 h 6620300"/>
                <a:gd name="connsiteX13" fmla="*/ 1038589 w 1107159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59" h="6620300">
                  <a:moveTo>
                    <a:pt x="1038589" y="6620301"/>
                  </a:moveTo>
                  <a:cubicBezTo>
                    <a:pt x="1035011" y="6620301"/>
                    <a:pt x="1031858" y="6617698"/>
                    <a:pt x="1031285" y="6614031"/>
                  </a:cubicBezTo>
                  <a:cubicBezTo>
                    <a:pt x="948743" y="6084830"/>
                    <a:pt x="743309" y="5526788"/>
                    <a:pt x="544635" y="4987088"/>
                  </a:cubicBezTo>
                  <a:cubicBezTo>
                    <a:pt x="260965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78" y="1204646"/>
                  </a:cubicBezTo>
                  <a:cubicBezTo>
                    <a:pt x="775775" y="833122"/>
                    <a:pt x="1001160" y="448941"/>
                    <a:pt x="1092509" y="5879"/>
                  </a:cubicBezTo>
                  <a:cubicBezTo>
                    <a:pt x="1093320" y="1894"/>
                    <a:pt x="1097188" y="-619"/>
                    <a:pt x="1101263" y="133"/>
                  </a:cubicBezTo>
                  <a:cubicBezTo>
                    <a:pt x="1105250" y="970"/>
                    <a:pt x="1107817" y="4869"/>
                    <a:pt x="1107013" y="8884"/>
                  </a:cubicBezTo>
                  <a:cubicBezTo>
                    <a:pt x="1015167" y="454318"/>
                    <a:pt x="789113" y="839558"/>
                    <a:pt x="570542" y="1212128"/>
                  </a:cubicBezTo>
                  <a:cubicBezTo>
                    <a:pt x="299145" y="1674686"/>
                    <a:pt x="42802" y="2111598"/>
                    <a:pt x="17676" y="2656385"/>
                  </a:cubicBezTo>
                  <a:cubicBezTo>
                    <a:pt x="-17447" y="3417371"/>
                    <a:pt x="275350" y="4212782"/>
                    <a:pt x="558529" y="4982001"/>
                  </a:cubicBezTo>
                  <a:cubicBezTo>
                    <a:pt x="757433" y="5522370"/>
                    <a:pt x="963122" y="6081103"/>
                    <a:pt x="1045894" y="6611783"/>
                  </a:cubicBezTo>
                  <a:cubicBezTo>
                    <a:pt x="1046533" y="6615805"/>
                    <a:pt x="1043759" y="6619532"/>
                    <a:pt x="1039719" y="6620182"/>
                  </a:cubicBezTo>
                  <a:cubicBezTo>
                    <a:pt x="1039341" y="6620241"/>
                    <a:pt x="1038968" y="6620301"/>
                    <a:pt x="1038589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D55726FA-79F7-4867-82C7-E014DBEC94E1}"/>
                </a:ext>
              </a:extLst>
            </p:cNvPr>
            <p:cNvSpPr/>
            <p:nvPr/>
          </p:nvSpPr>
          <p:spPr>
            <a:xfrm>
              <a:off x="8070942" y="299226"/>
              <a:ext cx="880792" cy="6862365"/>
            </a:xfrm>
            <a:custGeom>
              <a:avLst/>
              <a:gdLst>
                <a:gd name="connsiteX0" fmla="*/ 824856 w 880792"/>
                <a:gd name="connsiteY0" fmla="*/ 6862366 h 6862365"/>
                <a:gd name="connsiteX1" fmla="*/ 817521 w 880792"/>
                <a:gd name="connsiteY1" fmla="*/ 6855800 h 6862365"/>
                <a:gd name="connsiteX2" fmla="*/ 426035 w 880792"/>
                <a:gd name="connsiteY2" fmla="*/ 5192907 h 6862365"/>
                <a:gd name="connsiteX3" fmla="*/ 1545 w 880792"/>
                <a:gd name="connsiteY3" fmla="*/ 2911966 h 6862365"/>
                <a:gd name="connsiteX4" fmla="*/ 443046 w 880792"/>
                <a:gd name="connsiteY4" fmla="*/ 1324025 h 6862365"/>
                <a:gd name="connsiteX5" fmla="*/ 866100 w 880792"/>
                <a:gd name="connsiteY5" fmla="*/ 6386 h 6862365"/>
                <a:gd name="connsiteX6" fmla="*/ 874475 w 880792"/>
                <a:gd name="connsiteY6" fmla="*/ 147 h 6862365"/>
                <a:gd name="connsiteX7" fmla="*/ 880709 w 880792"/>
                <a:gd name="connsiteY7" fmla="*/ 8523 h 6862365"/>
                <a:gd name="connsiteX8" fmla="*/ 456680 w 880792"/>
                <a:gd name="connsiteY8" fmla="*/ 1329715 h 6862365"/>
                <a:gd name="connsiteX9" fmla="*/ 16332 w 880792"/>
                <a:gd name="connsiteY9" fmla="*/ 2912427 h 6862365"/>
                <a:gd name="connsiteX10" fmla="*/ 440219 w 880792"/>
                <a:gd name="connsiteY10" fmla="*/ 5188719 h 6862365"/>
                <a:gd name="connsiteX11" fmla="*/ 832190 w 880792"/>
                <a:gd name="connsiteY11" fmla="*/ 6854085 h 6862365"/>
                <a:gd name="connsiteX12" fmla="*/ 825719 w 880792"/>
                <a:gd name="connsiteY12" fmla="*/ 6862307 h 6862365"/>
                <a:gd name="connsiteX13" fmla="*/ 824856 w 880792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92" h="6862365">
                  <a:moveTo>
                    <a:pt x="824856" y="6862366"/>
                  </a:moveTo>
                  <a:cubicBezTo>
                    <a:pt x="821159" y="6862366"/>
                    <a:pt x="817953" y="6859585"/>
                    <a:pt x="817521" y="6855800"/>
                  </a:cubicBezTo>
                  <a:cubicBezTo>
                    <a:pt x="752854" y="6304832"/>
                    <a:pt x="586700" y="5739551"/>
                    <a:pt x="426035" y="519290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378" y="2342289"/>
                    <a:pt x="234264" y="1824622"/>
                    <a:pt x="443046" y="1324025"/>
                  </a:cubicBezTo>
                  <a:cubicBezTo>
                    <a:pt x="617487" y="905686"/>
                    <a:pt x="797878" y="473133"/>
                    <a:pt x="866100" y="6386"/>
                  </a:cubicBezTo>
                  <a:cubicBezTo>
                    <a:pt x="866644" y="2342"/>
                    <a:pt x="870169" y="-718"/>
                    <a:pt x="874475" y="147"/>
                  </a:cubicBezTo>
                  <a:cubicBezTo>
                    <a:pt x="878515" y="725"/>
                    <a:pt x="881319" y="4479"/>
                    <a:pt x="880709" y="8523"/>
                  </a:cubicBezTo>
                  <a:cubicBezTo>
                    <a:pt x="812233" y="477090"/>
                    <a:pt x="631493" y="910536"/>
                    <a:pt x="456680" y="1329715"/>
                  </a:cubicBezTo>
                  <a:cubicBezTo>
                    <a:pt x="248448" y="1829070"/>
                    <a:pt x="33083" y="2345465"/>
                    <a:pt x="16332" y="2912427"/>
                  </a:cubicBezTo>
                  <a:cubicBezTo>
                    <a:pt x="-6109" y="3670296"/>
                    <a:pt x="220808" y="4442231"/>
                    <a:pt x="440219" y="5188719"/>
                  </a:cubicBezTo>
                  <a:cubicBezTo>
                    <a:pt x="601085" y="5736002"/>
                    <a:pt x="767411" y="6301875"/>
                    <a:pt x="832190" y="6854085"/>
                  </a:cubicBezTo>
                  <a:cubicBezTo>
                    <a:pt x="832681" y="6858166"/>
                    <a:pt x="829765" y="6861833"/>
                    <a:pt x="825719" y="6862307"/>
                  </a:cubicBezTo>
                  <a:cubicBezTo>
                    <a:pt x="825435" y="6862307"/>
                    <a:pt x="825145" y="6862366"/>
                    <a:pt x="824856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653DAA49-F4C7-4B3D-B728-0E01DDFD9151}"/>
                </a:ext>
              </a:extLst>
            </p:cNvPr>
            <p:cNvSpPr/>
            <p:nvPr/>
          </p:nvSpPr>
          <p:spPr>
            <a:xfrm>
              <a:off x="7985696" y="244579"/>
              <a:ext cx="654588" cy="7098538"/>
            </a:xfrm>
            <a:custGeom>
              <a:avLst/>
              <a:gdLst>
                <a:gd name="connsiteX0" fmla="*/ 610982 w 654588"/>
                <a:gd name="connsiteY0" fmla="*/ 7098539 h 7098538"/>
                <a:gd name="connsiteX1" fmla="*/ 603612 w 654588"/>
                <a:gd name="connsiteY1" fmla="*/ 7091618 h 7098538"/>
                <a:gd name="connsiteX2" fmla="*/ 308680 w 654588"/>
                <a:gd name="connsiteY2" fmla="*/ 5353979 h 7098538"/>
                <a:gd name="connsiteX3" fmla="*/ 404 w 654588"/>
                <a:gd name="connsiteY3" fmla="*/ 3165404 h 7098538"/>
                <a:gd name="connsiteX4" fmla="*/ 324881 w 654588"/>
                <a:gd name="connsiteY4" fmla="*/ 1465146 h 7098538"/>
                <a:gd name="connsiteX5" fmla="*/ 639828 w 654588"/>
                <a:gd name="connsiteY5" fmla="*/ 6794 h 7098538"/>
                <a:gd name="connsiteX6" fmla="*/ 647802 w 654588"/>
                <a:gd name="connsiteY6" fmla="*/ 35 h 7098538"/>
                <a:gd name="connsiteX7" fmla="*/ 654562 w 654588"/>
                <a:gd name="connsiteY7" fmla="*/ 8007 h 7098538"/>
                <a:gd name="connsiteX8" fmla="*/ 339124 w 654588"/>
                <a:gd name="connsiteY8" fmla="*/ 1469216 h 7098538"/>
                <a:gd name="connsiteX9" fmla="*/ 15191 w 654588"/>
                <a:gd name="connsiteY9" fmla="*/ 3165575 h 7098538"/>
                <a:gd name="connsiteX10" fmla="*/ 323124 w 654588"/>
                <a:gd name="connsiteY10" fmla="*/ 5350803 h 7098538"/>
                <a:gd name="connsiteX11" fmla="*/ 618346 w 654588"/>
                <a:gd name="connsiteY11" fmla="*/ 7090613 h 7098538"/>
                <a:gd name="connsiteX12" fmla="*/ 611496 w 654588"/>
                <a:gd name="connsiteY12" fmla="*/ 7098479 h 7098538"/>
                <a:gd name="connsiteX13" fmla="*/ 610982 w 654588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8" h="7098538">
                  <a:moveTo>
                    <a:pt x="610982" y="7098539"/>
                  </a:moveTo>
                  <a:cubicBezTo>
                    <a:pt x="607137" y="7098539"/>
                    <a:pt x="603872" y="7095522"/>
                    <a:pt x="603612" y="7091618"/>
                  </a:cubicBezTo>
                  <a:cubicBezTo>
                    <a:pt x="561451" y="6506995"/>
                    <a:pt x="432957" y="5920834"/>
                    <a:pt x="308680" y="5353979"/>
                  </a:cubicBezTo>
                  <a:cubicBezTo>
                    <a:pt x="152434" y="4641140"/>
                    <a:pt x="-9154" y="3904038"/>
                    <a:pt x="404" y="3165404"/>
                  </a:cubicBezTo>
                  <a:cubicBezTo>
                    <a:pt x="8029" y="2575102"/>
                    <a:pt x="169125" y="2010850"/>
                    <a:pt x="324881" y="1465146"/>
                  </a:cubicBezTo>
                  <a:cubicBezTo>
                    <a:pt x="458894" y="995768"/>
                    <a:pt x="597437" y="510419"/>
                    <a:pt x="639828" y="6794"/>
                  </a:cubicBezTo>
                  <a:cubicBezTo>
                    <a:pt x="640178" y="2750"/>
                    <a:pt x="643904" y="-369"/>
                    <a:pt x="647802" y="35"/>
                  </a:cubicBezTo>
                  <a:cubicBezTo>
                    <a:pt x="651877" y="382"/>
                    <a:pt x="654906" y="3963"/>
                    <a:pt x="654562" y="8007"/>
                  </a:cubicBezTo>
                  <a:cubicBezTo>
                    <a:pt x="612046" y="513105"/>
                    <a:pt x="473302" y="999145"/>
                    <a:pt x="339124" y="1469216"/>
                  </a:cubicBezTo>
                  <a:cubicBezTo>
                    <a:pt x="183599" y="2013973"/>
                    <a:pt x="22786" y="2577267"/>
                    <a:pt x="15191" y="3165575"/>
                  </a:cubicBezTo>
                  <a:cubicBezTo>
                    <a:pt x="5663" y="3902535"/>
                    <a:pt x="167049" y="4638798"/>
                    <a:pt x="323124" y="5350803"/>
                  </a:cubicBezTo>
                  <a:cubicBezTo>
                    <a:pt x="447513" y="5918172"/>
                    <a:pt x="576120" y="6504866"/>
                    <a:pt x="618346" y="7090613"/>
                  </a:cubicBezTo>
                  <a:cubicBezTo>
                    <a:pt x="618636" y="7094694"/>
                    <a:pt x="615572" y="7098183"/>
                    <a:pt x="611496" y="7098479"/>
                  </a:cubicBezTo>
                  <a:cubicBezTo>
                    <a:pt x="611325" y="7098539"/>
                    <a:pt x="611153" y="7098539"/>
                    <a:pt x="610982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9F0E1E29-EDB2-4D0D-9CCB-7C83EBCC5163}"/>
                </a:ext>
              </a:extLst>
            </p:cNvPr>
            <p:cNvSpPr/>
            <p:nvPr/>
          </p:nvSpPr>
          <p:spPr>
            <a:xfrm>
              <a:off x="7872079" y="193900"/>
              <a:ext cx="457656" cy="7317495"/>
            </a:xfrm>
            <a:custGeom>
              <a:avLst/>
              <a:gdLst>
                <a:gd name="connsiteX0" fmla="*/ 425473 w 457656"/>
                <a:gd name="connsiteY0" fmla="*/ 7317496 h 7317495"/>
                <a:gd name="connsiteX1" fmla="*/ 418080 w 457656"/>
                <a:gd name="connsiteY1" fmla="*/ 7310398 h 7317495"/>
                <a:gd name="connsiteX2" fmla="*/ 211841 w 457656"/>
                <a:gd name="connsiteY2" fmla="*/ 5517384 h 7317495"/>
                <a:gd name="connsiteX3" fmla="*/ 113 w 457656"/>
                <a:gd name="connsiteY3" fmla="*/ 3392890 h 7317495"/>
                <a:gd name="connsiteX4" fmla="*/ 223771 w 457656"/>
                <a:gd name="connsiteY4" fmla="*/ 1597297 h 7317495"/>
                <a:gd name="connsiteX5" fmla="*/ 442863 w 457656"/>
                <a:gd name="connsiteY5" fmla="*/ 7076 h 7317495"/>
                <a:gd name="connsiteX6" fmla="*/ 450570 w 457656"/>
                <a:gd name="connsiteY6" fmla="*/ 0 h 7317495"/>
                <a:gd name="connsiteX7" fmla="*/ 457650 w 457656"/>
                <a:gd name="connsiteY7" fmla="*/ 7711 h 7317495"/>
                <a:gd name="connsiteX8" fmla="*/ 238298 w 457656"/>
                <a:gd name="connsiteY8" fmla="*/ 1600012 h 7317495"/>
                <a:gd name="connsiteX9" fmla="*/ 14900 w 457656"/>
                <a:gd name="connsiteY9" fmla="*/ 3392949 h 7317495"/>
                <a:gd name="connsiteX10" fmla="*/ 226456 w 457656"/>
                <a:gd name="connsiteY10" fmla="*/ 5515160 h 7317495"/>
                <a:gd name="connsiteX11" fmla="*/ 432867 w 457656"/>
                <a:gd name="connsiteY11" fmla="*/ 7309806 h 7317495"/>
                <a:gd name="connsiteX12" fmla="*/ 425763 w 457656"/>
                <a:gd name="connsiteY12" fmla="*/ 7317496 h 7317495"/>
                <a:gd name="connsiteX13" fmla="*/ 425473 w 457656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56" h="7317495">
                  <a:moveTo>
                    <a:pt x="425473" y="7317496"/>
                  </a:moveTo>
                  <a:cubicBezTo>
                    <a:pt x="421516" y="7317496"/>
                    <a:pt x="418257" y="7314420"/>
                    <a:pt x="418080" y="7310398"/>
                  </a:cubicBezTo>
                  <a:cubicBezTo>
                    <a:pt x="394136" y="6707912"/>
                    <a:pt x="301457" y="6102705"/>
                    <a:pt x="211841" y="5517384"/>
                  </a:cubicBezTo>
                  <a:cubicBezTo>
                    <a:pt x="105734" y="4824442"/>
                    <a:pt x="-4016" y="4107900"/>
                    <a:pt x="113" y="3392890"/>
                  </a:cubicBezTo>
                  <a:cubicBezTo>
                    <a:pt x="3638" y="2782579"/>
                    <a:pt x="115553" y="2180028"/>
                    <a:pt x="223771" y="1597297"/>
                  </a:cubicBezTo>
                  <a:cubicBezTo>
                    <a:pt x="319710" y="1080701"/>
                    <a:pt x="418949" y="546490"/>
                    <a:pt x="442863" y="7076"/>
                  </a:cubicBezTo>
                  <a:cubicBezTo>
                    <a:pt x="443064" y="2975"/>
                    <a:pt x="446530" y="289"/>
                    <a:pt x="450570" y="0"/>
                  </a:cubicBezTo>
                  <a:cubicBezTo>
                    <a:pt x="454675" y="202"/>
                    <a:pt x="457821" y="3639"/>
                    <a:pt x="457650" y="7711"/>
                  </a:cubicBezTo>
                  <a:cubicBezTo>
                    <a:pt x="433677" y="548163"/>
                    <a:pt x="334355" y="1082895"/>
                    <a:pt x="238298" y="1600012"/>
                  </a:cubicBezTo>
                  <a:cubicBezTo>
                    <a:pt x="130192" y="2182080"/>
                    <a:pt x="18396" y="2783992"/>
                    <a:pt x="14900" y="3392949"/>
                  </a:cubicBezTo>
                  <a:cubicBezTo>
                    <a:pt x="10801" y="4106800"/>
                    <a:pt x="120433" y="4822762"/>
                    <a:pt x="226456" y="5515160"/>
                  </a:cubicBezTo>
                  <a:cubicBezTo>
                    <a:pt x="316131" y="6100871"/>
                    <a:pt x="408900" y="6706492"/>
                    <a:pt x="432867" y="7309806"/>
                  </a:cubicBezTo>
                  <a:cubicBezTo>
                    <a:pt x="433015" y="7313887"/>
                    <a:pt x="429838" y="7317318"/>
                    <a:pt x="425763" y="7317496"/>
                  </a:cubicBezTo>
                  <a:cubicBezTo>
                    <a:pt x="425674" y="7317496"/>
                    <a:pt x="425562" y="7317496"/>
                    <a:pt x="425473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0096AEAF-88FB-42C1-A228-498EDCF39432}"/>
                </a:ext>
              </a:extLst>
            </p:cNvPr>
            <p:cNvSpPr/>
            <p:nvPr/>
          </p:nvSpPr>
          <p:spPr>
            <a:xfrm>
              <a:off x="7735192" y="149827"/>
              <a:ext cx="285481" cy="7507842"/>
            </a:xfrm>
            <a:custGeom>
              <a:avLst/>
              <a:gdLst>
                <a:gd name="connsiteX0" fmla="*/ 263241 w 285481"/>
                <a:gd name="connsiteY0" fmla="*/ 7507842 h 7507842"/>
                <a:gd name="connsiteX1" fmla="*/ 255848 w 285481"/>
                <a:gd name="connsiteY1" fmla="*/ 7500508 h 7507842"/>
                <a:gd name="connsiteX2" fmla="*/ 128424 w 285481"/>
                <a:gd name="connsiteY2" fmla="*/ 5631317 h 7507842"/>
                <a:gd name="connsiteX3" fmla="*/ 19 w 285481"/>
                <a:gd name="connsiteY3" fmla="*/ 3591305 h 7507842"/>
                <a:gd name="connsiteX4" fmla="*/ 135788 w 285481"/>
                <a:gd name="connsiteY4" fmla="*/ 1742046 h 7507842"/>
                <a:gd name="connsiteX5" fmla="*/ 270694 w 285481"/>
                <a:gd name="connsiteY5" fmla="*/ 7278 h 7507842"/>
                <a:gd name="connsiteX6" fmla="*/ 278088 w 285481"/>
                <a:gd name="connsiteY6" fmla="*/ 0 h 7507842"/>
                <a:gd name="connsiteX7" fmla="*/ 278200 w 285481"/>
                <a:gd name="connsiteY7" fmla="*/ 0 h 7507842"/>
                <a:gd name="connsiteX8" fmla="*/ 285481 w 285481"/>
                <a:gd name="connsiteY8" fmla="*/ 7509 h 7507842"/>
                <a:gd name="connsiteX9" fmla="*/ 150487 w 285481"/>
                <a:gd name="connsiteY9" fmla="*/ 1743667 h 7507842"/>
                <a:gd name="connsiteX10" fmla="*/ 14806 w 285481"/>
                <a:gd name="connsiteY10" fmla="*/ 3591305 h 7507842"/>
                <a:gd name="connsiteX11" fmla="*/ 143123 w 285481"/>
                <a:gd name="connsiteY11" fmla="*/ 5629903 h 7507842"/>
                <a:gd name="connsiteX12" fmla="*/ 270635 w 285481"/>
                <a:gd name="connsiteY12" fmla="*/ 7500331 h 7507842"/>
                <a:gd name="connsiteX13" fmla="*/ 263360 w 285481"/>
                <a:gd name="connsiteY13" fmla="*/ 7507842 h 7507842"/>
                <a:gd name="connsiteX14" fmla="*/ 263241 w 285481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81" h="7507842">
                  <a:moveTo>
                    <a:pt x="263241" y="7507842"/>
                  </a:moveTo>
                  <a:cubicBezTo>
                    <a:pt x="259196" y="7507842"/>
                    <a:pt x="255907" y="7504589"/>
                    <a:pt x="255848" y="7500508"/>
                  </a:cubicBezTo>
                  <a:cubicBezTo>
                    <a:pt x="247301" y="6874363"/>
                    <a:pt x="186851" y="6242480"/>
                    <a:pt x="128424" y="5631317"/>
                  </a:cubicBezTo>
                  <a:cubicBezTo>
                    <a:pt x="64656" y="4964542"/>
                    <a:pt x="-1282" y="4275067"/>
                    <a:pt x="19" y="3591305"/>
                  </a:cubicBezTo>
                  <a:cubicBezTo>
                    <a:pt x="1202" y="2969844"/>
                    <a:pt x="69625" y="2345692"/>
                    <a:pt x="135788" y="1742046"/>
                  </a:cubicBezTo>
                  <a:cubicBezTo>
                    <a:pt x="197882" y="1175635"/>
                    <a:pt x="262088" y="589924"/>
                    <a:pt x="270694" y="7278"/>
                  </a:cubicBezTo>
                  <a:cubicBezTo>
                    <a:pt x="270753" y="3235"/>
                    <a:pt x="274042" y="0"/>
                    <a:pt x="278088" y="0"/>
                  </a:cubicBezTo>
                  <a:cubicBezTo>
                    <a:pt x="278088" y="0"/>
                    <a:pt x="278170" y="0"/>
                    <a:pt x="278200" y="0"/>
                  </a:cubicBezTo>
                  <a:cubicBezTo>
                    <a:pt x="282275" y="58"/>
                    <a:pt x="285540" y="3408"/>
                    <a:pt x="285481" y="7509"/>
                  </a:cubicBezTo>
                  <a:cubicBezTo>
                    <a:pt x="276875" y="590852"/>
                    <a:pt x="212640" y="1176907"/>
                    <a:pt x="150487" y="1743667"/>
                  </a:cubicBezTo>
                  <a:cubicBezTo>
                    <a:pt x="84353" y="2346904"/>
                    <a:pt x="15989" y="2970678"/>
                    <a:pt x="14806" y="3591305"/>
                  </a:cubicBezTo>
                  <a:cubicBezTo>
                    <a:pt x="13505" y="4274369"/>
                    <a:pt x="79414" y="4963472"/>
                    <a:pt x="143123" y="5629903"/>
                  </a:cubicBezTo>
                  <a:cubicBezTo>
                    <a:pt x="201609" y="6241356"/>
                    <a:pt x="262058" y="6873594"/>
                    <a:pt x="270635" y="7500331"/>
                  </a:cubicBezTo>
                  <a:cubicBezTo>
                    <a:pt x="270694" y="7504412"/>
                    <a:pt x="267429" y="7507783"/>
                    <a:pt x="263360" y="7507842"/>
                  </a:cubicBezTo>
                  <a:cubicBezTo>
                    <a:pt x="263301" y="7507842"/>
                    <a:pt x="263271" y="7507842"/>
                    <a:pt x="263241" y="750784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E9240A2A-04A8-4751-B472-4BC52403A699}"/>
                </a:ext>
              </a:extLst>
            </p:cNvPr>
            <p:cNvSpPr/>
            <p:nvPr/>
          </p:nvSpPr>
          <p:spPr>
            <a:xfrm>
              <a:off x="7691949" y="115054"/>
              <a:ext cx="25894" cy="7658013"/>
            </a:xfrm>
            <a:custGeom>
              <a:avLst/>
              <a:gdLst>
                <a:gd name="connsiteX0" fmla="*/ 7394 w 25894"/>
                <a:gd name="connsiteY0" fmla="*/ 7658014 h 7658013"/>
                <a:gd name="connsiteX1" fmla="*/ 7364 w 25894"/>
                <a:gd name="connsiteY1" fmla="*/ 7658014 h 7658013"/>
                <a:gd name="connsiteX2" fmla="*/ 0 w 25894"/>
                <a:gd name="connsiteY2" fmla="*/ 7650561 h 7658013"/>
                <a:gd name="connsiteX3" fmla="*/ 6985 w 25894"/>
                <a:gd name="connsiteY3" fmla="*/ 7422 h 7658013"/>
                <a:gd name="connsiteX4" fmla="*/ 14349 w 25894"/>
                <a:gd name="connsiteY4" fmla="*/ 0 h 7658013"/>
                <a:gd name="connsiteX5" fmla="*/ 14379 w 25894"/>
                <a:gd name="connsiteY5" fmla="*/ 0 h 7658013"/>
                <a:gd name="connsiteX6" fmla="*/ 21773 w 25894"/>
                <a:gd name="connsiteY6" fmla="*/ 7365 h 7658013"/>
                <a:gd name="connsiteX7" fmla="*/ 14787 w 25894"/>
                <a:gd name="connsiteY7" fmla="*/ 7650620 h 7658013"/>
                <a:gd name="connsiteX8" fmla="*/ 7394 w 25894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4" h="7658013">
                  <a:moveTo>
                    <a:pt x="7394" y="7658014"/>
                  </a:moveTo>
                  <a:lnTo>
                    <a:pt x="7364" y="7658014"/>
                  </a:lnTo>
                  <a:cubicBezTo>
                    <a:pt x="3289" y="7658014"/>
                    <a:pt x="0" y="7654642"/>
                    <a:pt x="0" y="7650561"/>
                  </a:cubicBezTo>
                  <a:cubicBezTo>
                    <a:pt x="8778" y="5051241"/>
                    <a:pt x="15940" y="2510774"/>
                    <a:pt x="6985" y="7422"/>
                  </a:cubicBezTo>
                  <a:cubicBezTo>
                    <a:pt x="6956" y="3350"/>
                    <a:pt x="10280" y="29"/>
                    <a:pt x="14349" y="0"/>
                  </a:cubicBezTo>
                  <a:lnTo>
                    <a:pt x="14379" y="0"/>
                  </a:lnTo>
                  <a:cubicBezTo>
                    <a:pt x="18454" y="0"/>
                    <a:pt x="21743" y="3292"/>
                    <a:pt x="21773" y="7365"/>
                  </a:cubicBezTo>
                  <a:cubicBezTo>
                    <a:pt x="30728" y="2510774"/>
                    <a:pt x="23565" y="5051271"/>
                    <a:pt x="14787" y="7650620"/>
                  </a:cubicBezTo>
                  <a:cubicBezTo>
                    <a:pt x="14787" y="7654701"/>
                    <a:pt x="11463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03912687-38FA-4431-8044-7AAC1DAC6ECB}"/>
                </a:ext>
              </a:extLst>
            </p:cNvPr>
            <p:cNvSpPr/>
            <p:nvPr/>
          </p:nvSpPr>
          <p:spPr>
            <a:xfrm>
              <a:off x="7392825" y="92267"/>
              <a:ext cx="35725" cy="7756510"/>
            </a:xfrm>
            <a:custGeom>
              <a:avLst/>
              <a:gdLst>
                <a:gd name="connsiteX0" fmla="*/ 7394 w 35725"/>
                <a:gd name="connsiteY0" fmla="*/ 7756511 h 7756510"/>
                <a:gd name="connsiteX1" fmla="*/ 7307 w 35725"/>
                <a:gd name="connsiteY1" fmla="*/ 7756511 h 7756510"/>
                <a:gd name="connsiteX2" fmla="*/ 0 w 35725"/>
                <a:gd name="connsiteY2" fmla="*/ 7748999 h 7756510"/>
                <a:gd name="connsiteX3" fmla="*/ 1849 w 35725"/>
                <a:gd name="connsiteY3" fmla="*/ 7480 h 7756510"/>
                <a:gd name="connsiteX4" fmla="*/ 9155 w 35725"/>
                <a:gd name="connsiteY4" fmla="*/ 0 h 7756510"/>
                <a:gd name="connsiteX5" fmla="*/ 9242 w 35725"/>
                <a:gd name="connsiteY5" fmla="*/ 0 h 7756510"/>
                <a:gd name="connsiteX6" fmla="*/ 16636 w 35725"/>
                <a:gd name="connsiteY6" fmla="*/ 7307 h 7756510"/>
                <a:gd name="connsiteX7" fmla="*/ 14787 w 35725"/>
                <a:gd name="connsiteY7" fmla="*/ 7749176 h 7756510"/>
                <a:gd name="connsiteX8" fmla="*/ 7394 w 35725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5" h="7756510">
                  <a:moveTo>
                    <a:pt x="7394" y="7756511"/>
                  </a:moveTo>
                  <a:lnTo>
                    <a:pt x="7307" y="7756511"/>
                  </a:lnTo>
                  <a:cubicBezTo>
                    <a:pt x="3234" y="7756452"/>
                    <a:pt x="-29" y="7753139"/>
                    <a:pt x="0" y="7748999"/>
                  </a:cubicBezTo>
                  <a:cubicBezTo>
                    <a:pt x="27292" y="5063317"/>
                    <a:pt x="27899" y="2458674"/>
                    <a:pt x="1849" y="7480"/>
                  </a:cubicBezTo>
                  <a:cubicBezTo>
                    <a:pt x="1820" y="3379"/>
                    <a:pt x="5083" y="58"/>
                    <a:pt x="9155" y="0"/>
                  </a:cubicBezTo>
                  <a:lnTo>
                    <a:pt x="9242" y="0"/>
                  </a:lnTo>
                  <a:cubicBezTo>
                    <a:pt x="13286" y="0"/>
                    <a:pt x="16578" y="3264"/>
                    <a:pt x="16636" y="7307"/>
                  </a:cubicBezTo>
                  <a:cubicBezTo>
                    <a:pt x="42686" y="2458615"/>
                    <a:pt x="42080" y="5063370"/>
                    <a:pt x="14787" y="7749176"/>
                  </a:cubicBezTo>
                  <a:cubicBezTo>
                    <a:pt x="14758" y="7753257"/>
                    <a:pt x="11437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市场分布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77F1FD5-95C4-4CBF-9F2C-40844944A875}"/>
              </a:ext>
            </a:extLst>
          </p:cNvPr>
          <p:cNvSpPr/>
          <p:nvPr/>
        </p:nvSpPr>
        <p:spPr>
          <a:xfrm>
            <a:off x="4410401" y="2071788"/>
            <a:ext cx="1623170" cy="1623170"/>
          </a:xfrm>
          <a:custGeom>
            <a:avLst/>
            <a:gdLst>
              <a:gd name="connsiteX0" fmla="*/ 0 w 4225459"/>
              <a:gd name="connsiteY0" fmla="*/ 704257 h 4225459"/>
              <a:gd name="connsiteX1" fmla="*/ 704257 w 4225459"/>
              <a:gd name="connsiteY1" fmla="*/ 0 h 4225459"/>
              <a:gd name="connsiteX2" fmla="*/ 3521202 w 4225459"/>
              <a:gd name="connsiteY2" fmla="*/ 0 h 4225459"/>
              <a:gd name="connsiteX3" fmla="*/ 4225459 w 4225459"/>
              <a:gd name="connsiteY3" fmla="*/ 704257 h 4225459"/>
              <a:gd name="connsiteX4" fmla="*/ 4225459 w 4225459"/>
              <a:gd name="connsiteY4" fmla="*/ 3521202 h 4225459"/>
              <a:gd name="connsiteX5" fmla="*/ 3521202 w 4225459"/>
              <a:gd name="connsiteY5" fmla="*/ 4225459 h 4225459"/>
              <a:gd name="connsiteX6" fmla="*/ 704257 w 4225459"/>
              <a:gd name="connsiteY6" fmla="*/ 4225459 h 4225459"/>
              <a:gd name="connsiteX7" fmla="*/ 0 w 4225459"/>
              <a:gd name="connsiteY7" fmla="*/ 3521202 h 4225459"/>
              <a:gd name="connsiteX8" fmla="*/ 0 w 4225459"/>
              <a:gd name="connsiteY8" fmla="*/ 704257 h 422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5459" h="4225459">
                <a:moveTo>
                  <a:pt x="0" y="704257"/>
                </a:moveTo>
                <a:cubicBezTo>
                  <a:pt x="0" y="315307"/>
                  <a:pt x="315307" y="0"/>
                  <a:pt x="704257" y="0"/>
                </a:cubicBezTo>
                <a:lnTo>
                  <a:pt x="3521202" y="0"/>
                </a:lnTo>
                <a:cubicBezTo>
                  <a:pt x="3910152" y="0"/>
                  <a:pt x="4225459" y="315307"/>
                  <a:pt x="4225459" y="704257"/>
                </a:cubicBezTo>
                <a:lnTo>
                  <a:pt x="4225459" y="3521202"/>
                </a:lnTo>
                <a:cubicBezTo>
                  <a:pt x="4225459" y="3910152"/>
                  <a:pt x="3910152" y="4225459"/>
                  <a:pt x="3521202" y="4225459"/>
                </a:cubicBezTo>
                <a:lnTo>
                  <a:pt x="704257" y="4225459"/>
                </a:lnTo>
                <a:cubicBezTo>
                  <a:pt x="315307" y="4225459"/>
                  <a:pt x="0" y="3910152"/>
                  <a:pt x="0" y="3521202"/>
                </a:cubicBezTo>
                <a:lnTo>
                  <a:pt x="0" y="704257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1177C966-627F-4318-8392-B11813D15BAC}"/>
              </a:ext>
            </a:extLst>
          </p:cNvPr>
          <p:cNvSpPr/>
          <p:nvPr/>
        </p:nvSpPr>
        <p:spPr>
          <a:xfrm>
            <a:off x="4410401" y="3819817"/>
            <a:ext cx="1623170" cy="1623170"/>
          </a:xfrm>
          <a:custGeom>
            <a:avLst/>
            <a:gdLst>
              <a:gd name="connsiteX0" fmla="*/ 0 w 4225459"/>
              <a:gd name="connsiteY0" fmla="*/ 704257 h 4225459"/>
              <a:gd name="connsiteX1" fmla="*/ 704257 w 4225459"/>
              <a:gd name="connsiteY1" fmla="*/ 0 h 4225459"/>
              <a:gd name="connsiteX2" fmla="*/ 3521202 w 4225459"/>
              <a:gd name="connsiteY2" fmla="*/ 0 h 4225459"/>
              <a:gd name="connsiteX3" fmla="*/ 4225459 w 4225459"/>
              <a:gd name="connsiteY3" fmla="*/ 704257 h 4225459"/>
              <a:gd name="connsiteX4" fmla="*/ 4225459 w 4225459"/>
              <a:gd name="connsiteY4" fmla="*/ 3521202 h 4225459"/>
              <a:gd name="connsiteX5" fmla="*/ 3521202 w 4225459"/>
              <a:gd name="connsiteY5" fmla="*/ 4225459 h 4225459"/>
              <a:gd name="connsiteX6" fmla="*/ 704257 w 4225459"/>
              <a:gd name="connsiteY6" fmla="*/ 4225459 h 4225459"/>
              <a:gd name="connsiteX7" fmla="*/ 0 w 4225459"/>
              <a:gd name="connsiteY7" fmla="*/ 3521202 h 4225459"/>
              <a:gd name="connsiteX8" fmla="*/ 0 w 4225459"/>
              <a:gd name="connsiteY8" fmla="*/ 704257 h 422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5459" h="4225459">
                <a:moveTo>
                  <a:pt x="0" y="704257"/>
                </a:moveTo>
                <a:cubicBezTo>
                  <a:pt x="0" y="315307"/>
                  <a:pt x="315307" y="0"/>
                  <a:pt x="704257" y="0"/>
                </a:cubicBezTo>
                <a:lnTo>
                  <a:pt x="3521202" y="0"/>
                </a:lnTo>
                <a:cubicBezTo>
                  <a:pt x="3910152" y="0"/>
                  <a:pt x="4225459" y="315307"/>
                  <a:pt x="4225459" y="704257"/>
                </a:cubicBezTo>
                <a:lnTo>
                  <a:pt x="4225459" y="3521202"/>
                </a:lnTo>
                <a:cubicBezTo>
                  <a:pt x="4225459" y="3910152"/>
                  <a:pt x="3910152" y="4225459"/>
                  <a:pt x="3521202" y="4225459"/>
                </a:cubicBezTo>
                <a:lnTo>
                  <a:pt x="704257" y="4225459"/>
                </a:lnTo>
                <a:cubicBezTo>
                  <a:pt x="315307" y="4225459"/>
                  <a:pt x="0" y="3910152"/>
                  <a:pt x="0" y="3521202"/>
                </a:cubicBezTo>
                <a:lnTo>
                  <a:pt x="0" y="704257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A738BE51-15BB-4FFF-BE24-E25A2303CB44}"/>
              </a:ext>
            </a:extLst>
          </p:cNvPr>
          <p:cNvSpPr/>
          <p:nvPr/>
        </p:nvSpPr>
        <p:spPr>
          <a:xfrm>
            <a:off x="6158430" y="3819817"/>
            <a:ext cx="1623170" cy="1623170"/>
          </a:xfrm>
          <a:custGeom>
            <a:avLst/>
            <a:gdLst>
              <a:gd name="connsiteX0" fmla="*/ 0 w 4225459"/>
              <a:gd name="connsiteY0" fmla="*/ 704257 h 4225459"/>
              <a:gd name="connsiteX1" fmla="*/ 704257 w 4225459"/>
              <a:gd name="connsiteY1" fmla="*/ 0 h 4225459"/>
              <a:gd name="connsiteX2" fmla="*/ 3521202 w 4225459"/>
              <a:gd name="connsiteY2" fmla="*/ 0 h 4225459"/>
              <a:gd name="connsiteX3" fmla="*/ 4225459 w 4225459"/>
              <a:gd name="connsiteY3" fmla="*/ 704257 h 4225459"/>
              <a:gd name="connsiteX4" fmla="*/ 4225459 w 4225459"/>
              <a:gd name="connsiteY4" fmla="*/ 3521202 h 4225459"/>
              <a:gd name="connsiteX5" fmla="*/ 3521202 w 4225459"/>
              <a:gd name="connsiteY5" fmla="*/ 4225459 h 4225459"/>
              <a:gd name="connsiteX6" fmla="*/ 704257 w 4225459"/>
              <a:gd name="connsiteY6" fmla="*/ 4225459 h 4225459"/>
              <a:gd name="connsiteX7" fmla="*/ 0 w 4225459"/>
              <a:gd name="connsiteY7" fmla="*/ 3521202 h 4225459"/>
              <a:gd name="connsiteX8" fmla="*/ 0 w 4225459"/>
              <a:gd name="connsiteY8" fmla="*/ 704257 h 422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5459" h="4225459">
                <a:moveTo>
                  <a:pt x="0" y="704257"/>
                </a:moveTo>
                <a:cubicBezTo>
                  <a:pt x="0" y="315307"/>
                  <a:pt x="315307" y="0"/>
                  <a:pt x="704257" y="0"/>
                </a:cubicBezTo>
                <a:lnTo>
                  <a:pt x="3521202" y="0"/>
                </a:lnTo>
                <a:cubicBezTo>
                  <a:pt x="3910152" y="0"/>
                  <a:pt x="4225459" y="315307"/>
                  <a:pt x="4225459" y="704257"/>
                </a:cubicBezTo>
                <a:lnTo>
                  <a:pt x="4225459" y="3521202"/>
                </a:lnTo>
                <a:cubicBezTo>
                  <a:pt x="4225459" y="3910152"/>
                  <a:pt x="3910152" y="4225459"/>
                  <a:pt x="3521202" y="4225459"/>
                </a:cubicBezTo>
                <a:lnTo>
                  <a:pt x="704257" y="4225459"/>
                </a:lnTo>
                <a:cubicBezTo>
                  <a:pt x="315307" y="4225459"/>
                  <a:pt x="0" y="3910152"/>
                  <a:pt x="0" y="3521202"/>
                </a:cubicBezTo>
                <a:lnTo>
                  <a:pt x="0" y="704257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03">
            <a:extLst>
              <a:ext uri="{FF2B5EF4-FFF2-40B4-BE49-F238E27FC236}">
                <a16:creationId xmlns:a16="http://schemas.microsoft.com/office/drawing/2014/main" id="{8146AD71-129F-4CCD-9696-91965707A4C0}"/>
              </a:ext>
            </a:extLst>
          </p:cNvPr>
          <p:cNvSpPr/>
          <p:nvPr/>
        </p:nvSpPr>
        <p:spPr>
          <a:xfrm>
            <a:off x="6158430" y="2071788"/>
            <a:ext cx="1623170" cy="1623170"/>
          </a:xfrm>
          <a:custGeom>
            <a:avLst/>
            <a:gdLst>
              <a:gd name="connsiteX0" fmla="*/ 0 w 4225459"/>
              <a:gd name="connsiteY0" fmla="*/ 704257 h 4225459"/>
              <a:gd name="connsiteX1" fmla="*/ 704257 w 4225459"/>
              <a:gd name="connsiteY1" fmla="*/ 0 h 4225459"/>
              <a:gd name="connsiteX2" fmla="*/ 3521202 w 4225459"/>
              <a:gd name="connsiteY2" fmla="*/ 0 h 4225459"/>
              <a:gd name="connsiteX3" fmla="*/ 4225459 w 4225459"/>
              <a:gd name="connsiteY3" fmla="*/ 704257 h 4225459"/>
              <a:gd name="connsiteX4" fmla="*/ 4225459 w 4225459"/>
              <a:gd name="connsiteY4" fmla="*/ 3521202 h 4225459"/>
              <a:gd name="connsiteX5" fmla="*/ 3521202 w 4225459"/>
              <a:gd name="connsiteY5" fmla="*/ 4225459 h 4225459"/>
              <a:gd name="connsiteX6" fmla="*/ 704257 w 4225459"/>
              <a:gd name="connsiteY6" fmla="*/ 4225459 h 4225459"/>
              <a:gd name="connsiteX7" fmla="*/ 0 w 4225459"/>
              <a:gd name="connsiteY7" fmla="*/ 3521202 h 4225459"/>
              <a:gd name="connsiteX8" fmla="*/ 0 w 4225459"/>
              <a:gd name="connsiteY8" fmla="*/ 704257 h 422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5459" h="4225459">
                <a:moveTo>
                  <a:pt x="0" y="704257"/>
                </a:moveTo>
                <a:cubicBezTo>
                  <a:pt x="0" y="315307"/>
                  <a:pt x="315307" y="0"/>
                  <a:pt x="704257" y="0"/>
                </a:cubicBezTo>
                <a:lnTo>
                  <a:pt x="3521202" y="0"/>
                </a:lnTo>
                <a:cubicBezTo>
                  <a:pt x="3910152" y="0"/>
                  <a:pt x="4225459" y="315307"/>
                  <a:pt x="4225459" y="704257"/>
                </a:cubicBezTo>
                <a:lnTo>
                  <a:pt x="4225459" y="3521202"/>
                </a:lnTo>
                <a:cubicBezTo>
                  <a:pt x="4225459" y="3910152"/>
                  <a:pt x="3910152" y="4225459"/>
                  <a:pt x="3521202" y="4225459"/>
                </a:cubicBezTo>
                <a:lnTo>
                  <a:pt x="704257" y="4225459"/>
                </a:lnTo>
                <a:cubicBezTo>
                  <a:pt x="315307" y="4225459"/>
                  <a:pt x="0" y="3910152"/>
                  <a:pt x="0" y="3521202"/>
                </a:cubicBezTo>
                <a:lnTo>
                  <a:pt x="0" y="704257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hape 2643">
            <a:extLst>
              <a:ext uri="{FF2B5EF4-FFF2-40B4-BE49-F238E27FC236}">
                <a16:creationId xmlns:a16="http://schemas.microsoft.com/office/drawing/2014/main" id="{49F15CE8-A1BD-4979-842F-AC08790B3744}"/>
              </a:ext>
            </a:extLst>
          </p:cNvPr>
          <p:cNvSpPr/>
          <p:nvPr/>
        </p:nvSpPr>
        <p:spPr>
          <a:xfrm>
            <a:off x="4940593" y="2577554"/>
            <a:ext cx="542285" cy="623328"/>
          </a:xfrm>
          <a:custGeom>
            <a:avLst/>
            <a:gdLst>
              <a:gd name="T0" fmla="*/ 602275 w 602487"/>
              <a:gd name="T1" fmla="*/ 602275 w 602487"/>
              <a:gd name="T2" fmla="*/ 602275 w 602487"/>
              <a:gd name="T3" fmla="*/ 602275 w 602487"/>
              <a:gd name="T4" fmla="*/ 602275 w 602487"/>
              <a:gd name="T5" fmla="*/ 602275 w 602487"/>
              <a:gd name="T6" fmla="*/ 602275 w 602487"/>
              <a:gd name="T7" fmla="*/ 602275 w 602487"/>
              <a:gd name="T8" fmla="*/ 602275 w 602487"/>
              <a:gd name="T9" fmla="*/ 602275 w 602487"/>
              <a:gd name="T10" fmla="*/ 602275 w 602487"/>
              <a:gd name="T11" fmla="*/ 602275 w 602487"/>
              <a:gd name="T12" fmla="*/ 602275 w 602487"/>
              <a:gd name="T13" fmla="*/ 602275 w 602487"/>
              <a:gd name="T14" fmla="*/ 602275 w 602487"/>
              <a:gd name="T15" fmla="*/ 602275 w 602487"/>
              <a:gd name="T16" fmla="*/ 602275 w 602487"/>
              <a:gd name="T17" fmla="*/ 602275 w 602487"/>
              <a:gd name="T18" fmla="*/ 602275 w 602487"/>
              <a:gd name="T19" fmla="*/ 602275 w 602487"/>
              <a:gd name="T20" fmla="*/ 602275 w 602487"/>
              <a:gd name="T21" fmla="*/ 602275 w 602487"/>
              <a:gd name="T22" fmla="*/ 602275 w 602487"/>
              <a:gd name="T23" fmla="*/ 602275 w 602487"/>
              <a:gd name="T24" fmla="*/ 602275 w 602487"/>
              <a:gd name="T25" fmla="*/ 602275 w 602487"/>
              <a:gd name="T26" fmla="*/ 602275 w 602487"/>
              <a:gd name="T27" fmla="*/ 602275 w 602487"/>
              <a:gd name="T28" fmla="*/ 602275 w 602487"/>
              <a:gd name="T29" fmla="*/ 602275 w 602487"/>
              <a:gd name="T30" fmla="*/ 602275 w 602487"/>
              <a:gd name="T31" fmla="*/ 602275 w 602487"/>
              <a:gd name="T32" fmla="*/ 602275 w 602487"/>
              <a:gd name="T33" fmla="*/ 602275 w 602487"/>
              <a:gd name="T34" fmla="*/ 602275 w 602487"/>
              <a:gd name="T35" fmla="*/ 602275 w 602487"/>
              <a:gd name="T36" fmla="*/ 602275 w 602487"/>
              <a:gd name="T37" fmla="*/ 602275 w 602487"/>
              <a:gd name="T38" fmla="*/ 602275 w 602487"/>
              <a:gd name="T39" fmla="*/ 602275 w 602487"/>
              <a:gd name="T40" fmla="*/ 602275 w 602487"/>
              <a:gd name="T41" fmla="*/ 602275 w 602487"/>
              <a:gd name="T42" fmla="*/ 602275 w 602487"/>
              <a:gd name="T43" fmla="*/ 602275 w 602487"/>
              <a:gd name="T44" fmla="*/ 602275 w 602487"/>
              <a:gd name="T45" fmla="*/ 602275 w 602487"/>
              <a:gd name="T46" fmla="*/ 602275 w 602487"/>
              <a:gd name="T47" fmla="*/ 602275 w 602487"/>
              <a:gd name="T48" fmla="*/ 602275 w 602487"/>
              <a:gd name="T49" fmla="*/ 602275 w 602487"/>
              <a:gd name="T50" fmla="*/ 602275 w 602487"/>
              <a:gd name="T51" fmla="*/ 602275 w 602487"/>
              <a:gd name="T52" fmla="*/ 602275 w 602487"/>
              <a:gd name="T53" fmla="*/ 602275 w 602487"/>
              <a:gd name="T54" fmla="*/ 602275 w 602487"/>
              <a:gd name="T55" fmla="*/ 602275 w 602487"/>
              <a:gd name="T56" fmla="*/ 602275 w 602487"/>
              <a:gd name="T57" fmla="*/ 602275 w 602487"/>
              <a:gd name="T58" fmla="*/ 602275 w 602487"/>
              <a:gd name="T59" fmla="*/ 602275 w 602487"/>
              <a:gd name="T60" fmla="*/ 602275 w 602487"/>
              <a:gd name="T61" fmla="*/ 602275 w 602487"/>
              <a:gd name="T62" fmla="*/ 602275 w 602487"/>
              <a:gd name="T63" fmla="*/ 602275 w 602487"/>
              <a:gd name="T64" fmla="*/ 602275 w 602487"/>
              <a:gd name="T65" fmla="*/ 602275 w 602487"/>
              <a:gd name="T66" fmla="*/ 602275 w 602487"/>
              <a:gd name="T67" fmla="*/ 602275 w 602487"/>
              <a:gd name="T68" fmla="*/ 602275 w 602487"/>
              <a:gd name="T69" fmla="*/ 602275 w 602487"/>
              <a:gd name="T70" fmla="*/ 602275 w 602487"/>
              <a:gd name="T71" fmla="*/ 602275 w 602487"/>
              <a:gd name="T72" fmla="*/ 602275 w 602487"/>
              <a:gd name="T73" fmla="*/ 602275 w 602487"/>
              <a:gd name="T74" fmla="*/ 602275 w 602487"/>
              <a:gd name="T75" fmla="*/ 602275 w 602487"/>
              <a:gd name="T76" fmla="*/ 602275 w 602487"/>
              <a:gd name="T77" fmla="*/ 602275 w 602487"/>
              <a:gd name="T78" fmla="*/ 602275 w 602487"/>
              <a:gd name="T79" fmla="*/ 602275 w 602487"/>
              <a:gd name="T80" fmla="*/ 602275 w 602487"/>
              <a:gd name="T81" fmla="*/ 602275 w 602487"/>
              <a:gd name="T82" fmla="*/ 602275 w 602487"/>
              <a:gd name="T83" fmla="*/ 602275 w 602487"/>
              <a:gd name="T84" fmla="*/ 602275 w 602487"/>
              <a:gd name="T85" fmla="*/ 602275 w 602487"/>
              <a:gd name="T86" fmla="*/ 602275 w 602487"/>
              <a:gd name="T87" fmla="*/ 602275 w 602487"/>
              <a:gd name="T88" fmla="*/ 602275 w 602487"/>
              <a:gd name="T89" fmla="*/ 602275 w 602487"/>
              <a:gd name="T90" fmla="*/ 602275 w 602487"/>
              <a:gd name="T91" fmla="*/ 602275 w 602487"/>
              <a:gd name="T92" fmla="*/ 602275 w 602487"/>
              <a:gd name="T93" fmla="*/ 602275 w 602487"/>
              <a:gd name="T94" fmla="*/ 602275 w 602487"/>
              <a:gd name="T95" fmla="*/ 602275 w 602487"/>
              <a:gd name="T96" fmla="*/ 602275 w 602487"/>
              <a:gd name="T97" fmla="*/ 602275 w 602487"/>
              <a:gd name="T98" fmla="*/ 602275 w 602487"/>
              <a:gd name="T99" fmla="*/ 602275 w 602487"/>
              <a:gd name="T100" fmla="*/ 602275 w 602487"/>
              <a:gd name="T101" fmla="*/ 602275 w 60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72" h="5839">
                <a:moveTo>
                  <a:pt x="2349" y="4321"/>
                </a:moveTo>
                <a:lnTo>
                  <a:pt x="2349" y="4604"/>
                </a:lnTo>
                <a:cubicBezTo>
                  <a:pt x="2349" y="4670"/>
                  <a:pt x="2295" y="4724"/>
                  <a:pt x="2229" y="4724"/>
                </a:cubicBezTo>
                <a:cubicBezTo>
                  <a:pt x="2162" y="4724"/>
                  <a:pt x="2109" y="4670"/>
                  <a:pt x="2109" y="4604"/>
                </a:cubicBezTo>
                <a:lnTo>
                  <a:pt x="2109" y="4321"/>
                </a:lnTo>
                <a:cubicBezTo>
                  <a:pt x="2109" y="4255"/>
                  <a:pt x="2162" y="4201"/>
                  <a:pt x="2229" y="4201"/>
                </a:cubicBezTo>
                <a:cubicBezTo>
                  <a:pt x="2295" y="4201"/>
                  <a:pt x="2349" y="4255"/>
                  <a:pt x="2349" y="4321"/>
                </a:cubicBezTo>
                <a:close/>
                <a:moveTo>
                  <a:pt x="2229" y="2487"/>
                </a:moveTo>
                <a:cubicBezTo>
                  <a:pt x="2162" y="2487"/>
                  <a:pt x="2109" y="2541"/>
                  <a:pt x="2109" y="2607"/>
                </a:cubicBezTo>
                <a:lnTo>
                  <a:pt x="2109" y="2890"/>
                </a:lnTo>
                <a:cubicBezTo>
                  <a:pt x="2109" y="2957"/>
                  <a:pt x="2162" y="3010"/>
                  <a:pt x="2229" y="3010"/>
                </a:cubicBezTo>
                <a:cubicBezTo>
                  <a:pt x="2295" y="3010"/>
                  <a:pt x="2349" y="2957"/>
                  <a:pt x="2349" y="2890"/>
                </a:cubicBezTo>
                <a:lnTo>
                  <a:pt x="2349" y="2607"/>
                </a:lnTo>
                <a:cubicBezTo>
                  <a:pt x="2349" y="2541"/>
                  <a:pt x="2295" y="2487"/>
                  <a:pt x="2229" y="2487"/>
                </a:cubicBezTo>
                <a:close/>
                <a:moveTo>
                  <a:pt x="2229" y="3344"/>
                </a:moveTo>
                <a:cubicBezTo>
                  <a:pt x="2162" y="3344"/>
                  <a:pt x="2109" y="3398"/>
                  <a:pt x="2109" y="3464"/>
                </a:cubicBezTo>
                <a:lnTo>
                  <a:pt x="2109" y="3747"/>
                </a:lnTo>
                <a:cubicBezTo>
                  <a:pt x="2109" y="3813"/>
                  <a:pt x="2162" y="3867"/>
                  <a:pt x="2229" y="3867"/>
                </a:cubicBezTo>
                <a:cubicBezTo>
                  <a:pt x="2295" y="3867"/>
                  <a:pt x="2349" y="3813"/>
                  <a:pt x="2349" y="3747"/>
                </a:cubicBezTo>
                <a:lnTo>
                  <a:pt x="2349" y="3464"/>
                </a:lnTo>
                <a:cubicBezTo>
                  <a:pt x="2349" y="3398"/>
                  <a:pt x="2295" y="3344"/>
                  <a:pt x="2229" y="3344"/>
                </a:cubicBezTo>
                <a:close/>
                <a:moveTo>
                  <a:pt x="2843" y="3010"/>
                </a:moveTo>
                <a:cubicBezTo>
                  <a:pt x="2909" y="3010"/>
                  <a:pt x="2963" y="2957"/>
                  <a:pt x="2963" y="2890"/>
                </a:cubicBezTo>
                <a:lnTo>
                  <a:pt x="2963" y="2607"/>
                </a:lnTo>
                <a:cubicBezTo>
                  <a:pt x="2963" y="2541"/>
                  <a:pt x="2909" y="2487"/>
                  <a:pt x="2843" y="2487"/>
                </a:cubicBezTo>
                <a:cubicBezTo>
                  <a:pt x="2777" y="2487"/>
                  <a:pt x="2723" y="2541"/>
                  <a:pt x="2723" y="2607"/>
                </a:cubicBezTo>
                <a:lnTo>
                  <a:pt x="2723" y="2890"/>
                </a:lnTo>
                <a:cubicBezTo>
                  <a:pt x="2723" y="2957"/>
                  <a:pt x="2777" y="3010"/>
                  <a:pt x="2843" y="3010"/>
                </a:cubicBezTo>
                <a:close/>
                <a:moveTo>
                  <a:pt x="2843" y="4724"/>
                </a:moveTo>
                <a:cubicBezTo>
                  <a:pt x="2909" y="4724"/>
                  <a:pt x="2963" y="4670"/>
                  <a:pt x="2963" y="4604"/>
                </a:cubicBezTo>
                <a:lnTo>
                  <a:pt x="2963" y="4321"/>
                </a:lnTo>
                <a:cubicBezTo>
                  <a:pt x="2963" y="4254"/>
                  <a:pt x="2909" y="4201"/>
                  <a:pt x="2843" y="4201"/>
                </a:cubicBezTo>
                <a:cubicBezTo>
                  <a:pt x="2777" y="4201"/>
                  <a:pt x="2723" y="4254"/>
                  <a:pt x="2723" y="4321"/>
                </a:cubicBezTo>
                <a:lnTo>
                  <a:pt x="2723" y="4604"/>
                </a:lnTo>
                <a:cubicBezTo>
                  <a:pt x="2723" y="4670"/>
                  <a:pt x="2777" y="4724"/>
                  <a:pt x="2843" y="4724"/>
                </a:cubicBezTo>
                <a:close/>
                <a:moveTo>
                  <a:pt x="5072" y="5719"/>
                </a:moveTo>
                <a:cubicBezTo>
                  <a:pt x="5072" y="5786"/>
                  <a:pt x="5018" y="5839"/>
                  <a:pt x="4952" y="5839"/>
                </a:cubicBezTo>
                <a:lnTo>
                  <a:pt x="4201" y="5839"/>
                </a:lnTo>
                <a:cubicBezTo>
                  <a:pt x="4200" y="5839"/>
                  <a:pt x="4200" y="5839"/>
                  <a:pt x="4199" y="5839"/>
                </a:cubicBezTo>
                <a:cubicBezTo>
                  <a:pt x="4199" y="5839"/>
                  <a:pt x="4198" y="5839"/>
                  <a:pt x="4197" y="5839"/>
                </a:cubicBezTo>
                <a:lnTo>
                  <a:pt x="3449" y="5839"/>
                </a:lnTo>
                <a:cubicBezTo>
                  <a:pt x="3448" y="5839"/>
                  <a:pt x="3447" y="5839"/>
                  <a:pt x="3445" y="5839"/>
                </a:cubicBezTo>
                <a:lnTo>
                  <a:pt x="1626" y="5839"/>
                </a:lnTo>
                <a:cubicBezTo>
                  <a:pt x="1625" y="5839"/>
                  <a:pt x="1623" y="5839"/>
                  <a:pt x="1622" y="5839"/>
                </a:cubicBezTo>
                <a:lnTo>
                  <a:pt x="874" y="5839"/>
                </a:lnTo>
                <a:cubicBezTo>
                  <a:pt x="873" y="5839"/>
                  <a:pt x="872" y="5839"/>
                  <a:pt x="870" y="5839"/>
                </a:cubicBezTo>
                <a:lnTo>
                  <a:pt x="120" y="5839"/>
                </a:lnTo>
                <a:cubicBezTo>
                  <a:pt x="53" y="5839"/>
                  <a:pt x="0" y="5786"/>
                  <a:pt x="0" y="5719"/>
                </a:cubicBezTo>
                <a:cubicBezTo>
                  <a:pt x="0" y="5653"/>
                  <a:pt x="53" y="5599"/>
                  <a:pt x="120" y="5599"/>
                </a:cubicBezTo>
                <a:lnTo>
                  <a:pt x="752" y="5599"/>
                </a:lnTo>
                <a:lnTo>
                  <a:pt x="752" y="2591"/>
                </a:lnTo>
                <a:cubicBezTo>
                  <a:pt x="752" y="2547"/>
                  <a:pt x="776" y="2507"/>
                  <a:pt x="814" y="2486"/>
                </a:cubicBezTo>
                <a:cubicBezTo>
                  <a:pt x="852" y="2464"/>
                  <a:pt x="899" y="2466"/>
                  <a:pt x="936" y="2489"/>
                </a:cubicBezTo>
                <a:lnTo>
                  <a:pt x="1504" y="2844"/>
                </a:lnTo>
                <a:lnTo>
                  <a:pt x="1504" y="862"/>
                </a:lnTo>
                <a:cubicBezTo>
                  <a:pt x="1504" y="815"/>
                  <a:pt x="1531" y="773"/>
                  <a:pt x="1574" y="753"/>
                </a:cubicBezTo>
                <a:cubicBezTo>
                  <a:pt x="1616" y="733"/>
                  <a:pt x="1666" y="740"/>
                  <a:pt x="1702" y="770"/>
                </a:cubicBezTo>
                <a:lnTo>
                  <a:pt x="2407" y="1366"/>
                </a:lnTo>
                <a:lnTo>
                  <a:pt x="3327" y="791"/>
                </a:lnTo>
                <a:lnTo>
                  <a:pt x="3327" y="120"/>
                </a:lnTo>
                <a:cubicBezTo>
                  <a:pt x="3327" y="54"/>
                  <a:pt x="3381" y="0"/>
                  <a:pt x="3447" y="0"/>
                </a:cubicBezTo>
                <a:cubicBezTo>
                  <a:pt x="3514" y="0"/>
                  <a:pt x="3567" y="54"/>
                  <a:pt x="3567" y="120"/>
                </a:cubicBezTo>
                <a:lnTo>
                  <a:pt x="3567" y="855"/>
                </a:lnTo>
                <a:cubicBezTo>
                  <a:pt x="3567" y="856"/>
                  <a:pt x="3567" y="857"/>
                  <a:pt x="3567" y="858"/>
                </a:cubicBezTo>
                <a:lnTo>
                  <a:pt x="3567" y="2524"/>
                </a:lnTo>
                <a:lnTo>
                  <a:pt x="4263" y="2959"/>
                </a:lnTo>
                <a:cubicBezTo>
                  <a:pt x="4298" y="2981"/>
                  <a:pt x="4319" y="3019"/>
                  <a:pt x="4319" y="3060"/>
                </a:cubicBezTo>
                <a:lnTo>
                  <a:pt x="4319" y="5599"/>
                </a:lnTo>
                <a:lnTo>
                  <a:pt x="4952" y="5599"/>
                </a:lnTo>
                <a:cubicBezTo>
                  <a:pt x="5018" y="5599"/>
                  <a:pt x="5072" y="5653"/>
                  <a:pt x="5072" y="5719"/>
                </a:cubicBezTo>
                <a:close/>
                <a:moveTo>
                  <a:pt x="1504" y="3127"/>
                </a:moveTo>
                <a:lnTo>
                  <a:pt x="992" y="2807"/>
                </a:lnTo>
                <a:lnTo>
                  <a:pt x="992" y="5599"/>
                </a:lnTo>
                <a:lnTo>
                  <a:pt x="1504" y="5599"/>
                </a:lnTo>
                <a:lnTo>
                  <a:pt x="1504" y="3127"/>
                </a:lnTo>
                <a:close/>
                <a:moveTo>
                  <a:pt x="1744" y="1781"/>
                </a:moveTo>
                <a:lnTo>
                  <a:pt x="2193" y="1500"/>
                </a:lnTo>
                <a:lnTo>
                  <a:pt x="1744" y="1120"/>
                </a:lnTo>
                <a:lnTo>
                  <a:pt x="1744" y="1781"/>
                </a:lnTo>
                <a:close/>
                <a:moveTo>
                  <a:pt x="3327" y="1074"/>
                </a:moveTo>
                <a:lnTo>
                  <a:pt x="2462" y="1615"/>
                </a:lnTo>
                <a:cubicBezTo>
                  <a:pt x="2460" y="1616"/>
                  <a:pt x="2459" y="1617"/>
                  <a:pt x="2457" y="1618"/>
                </a:cubicBezTo>
                <a:lnTo>
                  <a:pt x="1744" y="2064"/>
                </a:lnTo>
                <a:lnTo>
                  <a:pt x="1744" y="3059"/>
                </a:lnTo>
                <a:cubicBezTo>
                  <a:pt x="1744" y="3060"/>
                  <a:pt x="1744" y="3061"/>
                  <a:pt x="1744" y="3062"/>
                </a:cubicBezTo>
                <a:lnTo>
                  <a:pt x="1744" y="5599"/>
                </a:lnTo>
                <a:lnTo>
                  <a:pt x="3327" y="5599"/>
                </a:lnTo>
                <a:lnTo>
                  <a:pt x="3327" y="2592"/>
                </a:lnTo>
                <a:cubicBezTo>
                  <a:pt x="3327" y="2591"/>
                  <a:pt x="3327" y="2590"/>
                  <a:pt x="3327" y="2588"/>
                </a:cubicBezTo>
                <a:lnTo>
                  <a:pt x="3327" y="1074"/>
                </a:lnTo>
                <a:close/>
                <a:moveTo>
                  <a:pt x="4079" y="3127"/>
                </a:moveTo>
                <a:lnTo>
                  <a:pt x="3567" y="2807"/>
                </a:lnTo>
                <a:lnTo>
                  <a:pt x="3567" y="5599"/>
                </a:lnTo>
                <a:lnTo>
                  <a:pt x="4079" y="5599"/>
                </a:lnTo>
                <a:lnTo>
                  <a:pt x="4079" y="3127"/>
                </a:lnTo>
                <a:close/>
                <a:moveTo>
                  <a:pt x="2843" y="3867"/>
                </a:moveTo>
                <a:cubicBezTo>
                  <a:pt x="2909" y="3867"/>
                  <a:pt x="2963" y="3813"/>
                  <a:pt x="2963" y="3747"/>
                </a:cubicBezTo>
                <a:lnTo>
                  <a:pt x="2963" y="3464"/>
                </a:lnTo>
                <a:cubicBezTo>
                  <a:pt x="2963" y="3398"/>
                  <a:pt x="2909" y="3344"/>
                  <a:pt x="2843" y="3344"/>
                </a:cubicBezTo>
                <a:cubicBezTo>
                  <a:pt x="2777" y="3344"/>
                  <a:pt x="2723" y="3398"/>
                  <a:pt x="2723" y="3464"/>
                </a:cubicBezTo>
                <a:lnTo>
                  <a:pt x="2723" y="3747"/>
                </a:lnTo>
                <a:cubicBezTo>
                  <a:pt x="2723" y="3813"/>
                  <a:pt x="2777" y="3867"/>
                  <a:pt x="2843" y="386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24" name="Shape 2645">
            <a:extLst>
              <a:ext uri="{FF2B5EF4-FFF2-40B4-BE49-F238E27FC236}">
                <a16:creationId xmlns:a16="http://schemas.microsoft.com/office/drawing/2014/main" id="{67B4B9D8-F07F-4689-A158-E080729889B1}"/>
              </a:ext>
            </a:extLst>
          </p:cNvPr>
          <p:cNvSpPr/>
          <p:nvPr/>
        </p:nvSpPr>
        <p:spPr>
          <a:xfrm>
            <a:off x="6693022" y="2577558"/>
            <a:ext cx="578771" cy="623327"/>
          </a:xfrm>
          <a:custGeom>
            <a:avLst/>
            <a:gdLst>
              <a:gd name="connsiteX0" fmla="*/ 20666 w 536078"/>
              <a:gd name="connsiteY0" fmla="*/ 510321 h 577346"/>
              <a:gd name="connsiteX1" fmla="*/ 20666 w 536078"/>
              <a:gd name="connsiteY1" fmla="*/ 556678 h 577346"/>
              <a:gd name="connsiteX2" fmla="*/ 0 w 536078"/>
              <a:gd name="connsiteY2" fmla="*/ 556678 h 577346"/>
              <a:gd name="connsiteX3" fmla="*/ 0 w 536078"/>
              <a:gd name="connsiteY3" fmla="*/ 515488 h 577346"/>
              <a:gd name="connsiteX4" fmla="*/ 186058 w 536078"/>
              <a:gd name="connsiteY4" fmla="*/ 474582 h 577346"/>
              <a:gd name="connsiteX5" fmla="*/ 185582 w 536078"/>
              <a:gd name="connsiteY5" fmla="*/ 474725 h 577346"/>
              <a:gd name="connsiteX6" fmla="*/ 185582 w 536078"/>
              <a:gd name="connsiteY6" fmla="*/ 556679 h 577346"/>
              <a:gd name="connsiteX7" fmla="*/ 515505 w 536078"/>
              <a:gd name="connsiteY7" fmla="*/ 556679 h 577346"/>
              <a:gd name="connsiteX8" fmla="*/ 515505 w 536078"/>
              <a:gd name="connsiteY8" fmla="*/ 532726 h 577346"/>
              <a:gd name="connsiteX9" fmla="*/ 164962 w 536078"/>
              <a:gd name="connsiteY9" fmla="*/ 474249 h 577346"/>
              <a:gd name="connsiteX10" fmla="*/ 164962 w 536078"/>
              <a:gd name="connsiteY10" fmla="*/ 494817 h 577346"/>
              <a:gd name="connsiteX11" fmla="*/ 164950 w 536078"/>
              <a:gd name="connsiteY11" fmla="*/ 494817 h 577346"/>
              <a:gd name="connsiteX12" fmla="*/ 164950 w 536078"/>
              <a:gd name="connsiteY12" fmla="*/ 474252 h 577346"/>
              <a:gd name="connsiteX13" fmla="*/ 164950 w 536078"/>
              <a:gd name="connsiteY13" fmla="*/ 453584 h 577346"/>
              <a:gd name="connsiteX14" fmla="*/ 164950 w 536078"/>
              <a:gd name="connsiteY14" fmla="*/ 474252 h 577346"/>
              <a:gd name="connsiteX15" fmla="*/ 20666 w 536078"/>
              <a:gd name="connsiteY15" fmla="*/ 510321 h 577346"/>
              <a:gd name="connsiteX16" fmla="*/ 20666 w 536078"/>
              <a:gd name="connsiteY16" fmla="*/ 489654 h 577346"/>
              <a:gd name="connsiteX17" fmla="*/ 185569 w 536078"/>
              <a:gd name="connsiteY17" fmla="*/ 453581 h 577346"/>
              <a:gd name="connsiteX18" fmla="*/ 185582 w 536078"/>
              <a:gd name="connsiteY18" fmla="*/ 453581 h 577346"/>
              <a:gd name="connsiteX19" fmla="*/ 391756 w 536078"/>
              <a:gd name="connsiteY19" fmla="*/ 489997 h 577346"/>
              <a:gd name="connsiteX20" fmla="*/ 391756 w 536078"/>
              <a:gd name="connsiteY20" fmla="*/ 494817 h 577346"/>
              <a:gd name="connsiteX21" fmla="*/ 412375 w 536078"/>
              <a:gd name="connsiteY21" fmla="*/ 494817 h 577346"/>
              <a:gd name="connsiteX22" fmla="*/ 412375 w 536078"/>
              <a:gd name="connsiteY22" fmla="*/ 493639 h 577346"/>
              <a:gd name="connsiteX23" fmla="*/ 432977 w 536078"/>
              <a:gd name="connsiteY23" fmla="*/ 497277 h 577346"/>
              <a:gd name="connsiteX24" fmla="*/ 432977 w 536078"/>
              <a:gd name="connsiteY24" fmla="*/ 515484 h 577346"/>
              <a:gd name="connsiteX25" fmla="*/ 453597 w 536078"/>
              <a:gd name="connsiteY25" fmla="*/ 515484 h 577346"/>
              <a:gd name="connsiteX26" fmla="*/ 453597 w 536078"/>
              <a:gd name="connsiteY26" fmla="*/ 500919 h 577346"/>
              <a:gd name="connsiteX27" fmla="*/ 515505 w 536078"/>
              <a:gd name="connsiteY27" fmla="*/ 511854 h 577346"/>
              <a:gd name="connsiteX28" fmla="*/ 515505 w 536078"/>
              <a:gd name="connsiteY28" fmla="*/ 515484 h 577346"/>
              <a:gd name="connsiteX29" fmla="*/ 536057 w 536078"/>
              <a:gd name="connsiteY29" fmla="*/ 515484 h 577346"/>
              <a:gd name="connsiteX30" fmla="*/ 536078 w 536078"/>
              <a:gd name="connsiteY30" fmla="*/ 515488 h 577346"/>
              <a:gd name="connsiteX31" fmla="*/ 536078 w 536078"/>
              <a:gd name="connsiteY31" fmla="*/ 577346 h 577346"/>
              <a:gd name="connsiteX32" fmla="*/ 164962 w 536078"/>
              <a:gd name="connsiteY32" fmla="*/ 577346 h 577346"/>
              <a:gd name="connsiteX33" fmla="*/ 0 w 536078"/>
              <a:gd name="connsiteY33" fmla="*/ 577346 h 577346"/>
              <a:gd name="connsiteX34" fmla="*/ 0 w 536078"/>
              <a:gd name="connsiteY34" fmla="*/ 577247 h 577346"/>
              <a:gd name="connsiteX35" fmla="*/ 20666 w 536078"/>
              <a:gd name="connsiteY35" fmla="*/ 577247 h 577346"/>
              <a:gd name="connsiteX36" fmla="*/ 20666 w 536078"/>
              <a:gd name="connsiteY36" fmla="*/ 556678 h 577346"/>
              <a:gd name="connsiteX37" fmla="*/ 164962 w 536078"/>
              <a:gd name="connsiteY37" fmla="*/ 556678 h 577346"/>
              <a:gd name="connsiteX38" fmla="*/ 164962 w 536078"/>
              <a:gd name="connsiteY38" fmla="*/ 494817 h 577346"/>
              <a:gd name="connsiteX39" fmla="*/ 185569 w 536078"/>
              <a:gd name="connsiteY39" fmla="*/ 494817 h 577346"/>
              <a:gd name="connsiteX40" fmla="*/ 227108 w 536078"/>
              <a:gd name="connsiteY40" fmla="*/ 278274 h 577346"/>
              <a:gd name="connsiteX41" fmla="*/ 227108 w 536078"/>
              <a:gd name="connsiteY41" fmla="*/ 336374 h 577346"/>
              <a:gd name="connsiteX42" fmla="*/ 288397 w 536078"/>
              <a:gd name="connsiteY42" fmla="*/ 360900 h 577346"/>
              <a:gd name="connsiteX43" fmla="*/ 288397 w 536078"/>
              <a:gd name="connsiteY43" fmla="*/ 302800 h 577346"/>
              <a:gd name="connsiteX44" fmla="*/ 206202 w 536078"/>
              <a:gd name="connsiteY44" fmla="*/ 247414 h 577346"/>
              <a:gd name="connsiteX45" fmla="*/ 309303 w 536078"/>
              <a:gd name="connsiteY45" fmla="*/ 288656 h 577346"/>
              <a:gd name="connsiteX46" fmla="*/ 309303 w 536078"/>
              <a:gd name="connsiteY46" fmla="*/ 391759 h 577346"/>
              <a:gd name="connsiteX47" fmla="*/ 206202 w 536078"/>
              <a:gd name="connsiteY47" fmla="*/ 350518 h 577346"/>
              <a:gd name="connsiteX48" fmla="*/ 515505 w 536078"/>
              <a:gd name="connsiteY48" fmla="*/ 206175 h 577346"/>
              <a:gd name="connsiteX49" fmla="*/ 536078 w 536078"/>
              <a:gd name="connsiteY49" fmla="*/ 216456 h 577346"/>
              <a:gd name="connsiteX50" fmla="*/ 536078 w 536078"/>
              <a:gd name="connsiteY50" fmla="*/ 515484 h 577346"/>
              <a:gd name="connsiteX51" fmla="*/ 536057 w 536078"/>
              <a:gd name="connsiteY51" fmla="*/ 515484 h 577346"/>
              <a:gd name="connsiteX52" fmla="*/ 515505 w 536078"/>
              <a:gd name="connsiteY52" fmla="*/ 511854 h 577346"/>
              <a:gd name="connsiteX53" fmla="*/ 20666 w 536078"/>
              <a:gd name="connsiteY53" fmla="*/ 167212 h 577346"/>
              <a:gd name="connsiteX54" fmla="*/ 20666 w 536078"/>
              <a:gd name="connsiteY54" fmla="*/ 489654 h 577346"/>
              <a:gd name="connsiteX55" fmla="*/ 0 w 536078"/>
              <a:gd name="connsiteY55" fmla="*/ 494820 h 577346"/>
              <a:gd name="connsiteX56" fmla="*/ 0 w 536078"/>
              <a:gd name="connsiteY56" fmla="*/ 185576 h 577346"/>
              <a:gd name="connsiteX57" fmla="*/ 0 w 536078"/>
              <a:gd name="connsiteY57" fmla="*/ 164955 h 577346"/>
              <a:gd name="connsiteX58" fmla="*/ 1 w 536078"/>
              <a:gd name="connsiteY58" fmla="*/ 164955 h 577346"/>
              <a:gd name="connsiteX59" fmla="*/ 0 w 536078"/>
              <a:gd name="connsiteY59" fmla="*/ 164956 h 577346"/>
              <a:gd name="connsiteX60" fmla="*/ 432977 w 536078"/>
              <a:gd name="connsiteY60" fmla="*/ 154597 h 577346"/>
              <a:gd name="connsiteX61" fmla="*/ 433009 w 536078"/>
              <a:gd name="connsiteY61" fmla="*/ 154613 h 577346"/>
              <a:gd name="connsiteX62" fmla="*/ 433009 w 536078"/>
              <a:gd name="connsiteY62" fmla="*/ 164949 h 577346"/>
              <a:gd name="connsiteX63" fmla="*/ 453597 w 536078"/>
              <a:gd name="connsiteY63" fmla="*/ 175238 h 577346"/>
              <a:gd name="connsiteX64" fmla="*/ 453597 w 536078"/>
              <a:gd name="connsiteY64" fmla="*/ 500919 h 577346"/>
              <a:gd name="connsiteX65" fmla="*/ 432977 w 536078"/>
              <a:gd name="connsiteY65" fmla="*/ 497277 h 577346"/>
              <a:gd name="connsiteX66" fmla="*/ 391756 w 536078"/>
              <a:gd name="connsiteY66" fmla="*/ 151821 h 577346"/>
              <a:gd name="connsiteX67" fmla="*/ 412375 w 536078"/>
              <a:gd name="connsiteY67" fmla="*/ 164938 h 577346"/>
              <a:gd name="connsiteX68" fmla="*/ 412375 w 536078"/>
              <a:gd name="connsiteY68" fmla="*/ 493639 h 577346"/>
              <a:gd name="connsiteX69" fmla="*/ 391756 w 536078"/>
              <a:gd name="connsiteY69" fmla="*/ 489997 h 577346"/>
              <a:gd name="connsiteX70" fmla="*/ 433009 w 536078"/>
              <a:gd name="connsiteY70" fmla="*/ 144337 h 577346"/>
              <a:gd name="connsiteX71" fmla="*/ 536078 w 536078"/>
              <a:gd name="connsiteY71" fmla="*/ 195891 h 577346"/>
              <a:gd name="connsiteX72" fmla="*/ 536078 w 536078"/>
              <a:gd name="connsiteY72" fmla="*/ 206173 h 577346"/>
              <a:gd name="connsiteX73" fmla="*/ 515505 w 536078"/>
              <a:gd name="connsiteY73" fmla="*/ 195886 h 577346"/>
              <a:gd name="connsiteX74" fmla="*/ 515505 w 536078"/>
              <a:gd name="connsiteY74" fmla="*/ 206175 h 577346"/>
              <a:gd name="connsiteX75" fmla="*/ 453597 w 536078"/>
              <a:gd name="connsiteY75" fmla="*/ 175238 h 577346"/>
              <a:gd name="connsiteX76" fmla="*/ 453597 w 536078"/>
              <a:gd name="connsiteY76" fmla="*/ 164931 h 577346"/>
              <a:gd name="connsiteX77" fmla="*/ 433009 w 536078"/>
              <a:gd name="connsiteY77" fmla="*/ 154613 h 577346"/>
              <a:gd name="connsiteX78" fmla="*/ 227108 w 536078"/>
              <a:gd name="connsiteY78" fmla="*/ 133976 h 577346"/>
              <a:gd name="connsiteX79" fmla="*/ 227108 w 536078"/>
              <a:gd name="connsiteY79" fmla="*/ 192076 h 577346"/>
              <a:gd name="connsiteX80" fmla="*/ 288397 w 536078"/>
              <a:gd name="connsiteY80" fmla="*/ 216602 h 577346"/>
              <a:gd name="connsiteX81" fmla="*/ 288397 w 536078"/>
              <a:gd name="connsiteY81" fmla="*/ 158455 h 577346"/>
              <a:gd name="connsiteX82" fmla="*/ 206202 w 536078"/>
              <a:gd name="connsiteY82" fmla="*/ 103069 h 577346"/>
              <a:gd name="connsiteX83" fmla="*/ 309303 w 536078"/>
              <a:gd name="connsiteY83" fmla="*/ 144311 h 577346"/>
              <a:gd name="connsiteX84" fmla="*/ 309303 w 536078"/>
              <a:gd name="connsiteY84" fmla="*/ 247414 h 577346"/>
              <a:gd name="connsiteX85" fmla="*/ 206202 w 536078"/>
              <a:gd name="connsiteY85" fmla="*/ 206173 h 577346"/>
              <a:gd name="connsiteX86" fmla="*/ 185569 w 536078"/>
              <a:gd name="connsiteY86" fmla="*/ 20679 h 577346"/>
              <a:gd name="connsiteX87" fmla="*/ 185569 w 536078"/>
              <a:gd name="connsiteY87" fmla="*/ 453581 h 577346"/>
              <a:gd name="connsiteX88" fmla="*/ 164962 w 536078"/>
              <a:gd name="connsiteY88" fmla="*/ 453581 h 577346"/>
              <a:gd name="connsiteX89" fmla="*/ 164950 w 536078"/>
              <a:gd name="connsiteY89" fmla="*/ 453584 h 577346"/>
              <a:gd name="connsiteX90" fmla="*/ 164950 w 536078"/>
              <a:gd name="connsiteY90" fmla="*/ 39001 h 577346"/>
              <a:gd name="connsiteX91" fmla="*/ 185467 w 536078"/>
              <a:gd name="connsiteY91" fmla="*/ 102 h 577346"/>
              <a:gd name="connsiteX92" fmla="*/ 164950 w 536078"/>
              <a:gd name="connsiteY92" fmla="*/ 20667 h 577346"/>
              <a:gd name="connsiteX93" fmla="*/ 164950 w 536078"/>
              <a:gd name="connsiteY93" fmla="*/ 39001 h 577346"/>
              <a:gd name="connsiteX94" fmla="*/ 20666 w 536078"/>
              <a:gd name="connsiteY94" fmla="*/ 167212 h 577346"/>
              <a:gd name="connsiteX95" fmla="*/ 20666 w 536078"/>
              <a:gd name="connsiteY95" fmla="*/ 164955 h 577346"/>
              <a:gd name="connsiteX96" fmla="*/ 1 w 536078"/>
              <a:gd name="connsiteY96" fmla="*/ 164955 h 577346"/>
              <a:gd name="connsiteX97" fmla="*/ 185569 w 536078"/>
              <a:gd name="connsiteY97" fmla="*/ 0 h 577346"/>
              <a:gd name="connsiteX98" fmla="*/ 185569 w 536078"/>
              <a:gd name="connsiteY98" fmla="*/ 12 h 577346"/>
              <a:gd name="connsiteX99" fmla="*/ 185467 w 536078"/>
              <a:gd name="connsiteY99" fmla="*/ 102 h 577346"/>
              <a:gd name="connsiteX100" fmla="*/ 185582 w 536078"/>
              <a:gd name="connsiteY100" fmla="*/ 0 h 577346"/>
              <a:gd name="connsiteX101" fmla="*/ 412404 w 536078"/>
              <a:gd name="connsiteY101" fmla="*/ 144337 h 577346"/>
              <a:gd name="connsiteX102" fmla="*/ 412404 w 536078"/>
              <a:gd name="connsiteY102" fmla="*/ 164956 h 577346"/>
              <a:gd name="connsiteX103" fmla="*/ 412375 w 536078"/>
              <a:gd name="connsiteY103" fmla="*/ 164938 h 577346"/>
              <a:gd name="connsiteX104" fmla="*/ 412375 w 536078"/>
              <a:gd name="connsiteY104" fmla="*/ 144336 h 577346"/>
              <a:gd name="connsiteX105" fmla="*/ 391756 w 536078"/>
              <a:gd name="connsiteY105" fmla="*/ 144336 h 577346"/>
              <a:gd name="connsiteX106" fmla="*/ 391756 w 536078"/>
              <a:gd name="connsiteY106" fmla="*/ 151821 h 577346"/>
              <a:gd name="connsiteX107" fmla="*/ 185582 w 536078"/>
              <a:gd name="connsiteY107" fmla="*/ 20667 h 577346"/>
              <a:gd name="connsiteX108" fmla="*/ 185569 w 536078"/>
              <a:gd name="connsiteY108" fmla="*/ 20679 h 577346"/>
              <a:gd name="connsiteX109" fmla="*/ 185569 w 536078"/>
              <a:gd name="connsiteY109" fmla="*/ 12 h 57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36078" h="577346">
                <a:moveTo>
                  <a:pt x="20666" y="510321"/>
                </a:moveTo>
                <a:lnTo>
                  <a:pt x="20666" y="556678"/>
                </a:lnTo>
                <a:lnTo>
                  <a:pt x="0" y="556678"/>
                </a:lnTo>
                <a:lnTo>
                  <a:pt x="0" y="515488"/>
                </a:lnTo>
                <a:close/>
                <a:moveTo>
                  <a:pt x="186058" y="474582"/>
                </a:moveTo>
                <a:lnTo>
                  <a:pt x="185582" y="474725"/>
                </a:lnTo>
                <a:lnTo>
                  <a:pt x="185582" y="556679"/>
                </a:lnTo>
                <a:lnTo>
                  <a:pt x="515505" y="556679"/>
                </a:lnTo>
                <a:lnTo>
                  <a:pt x="515505" y="532726"/>
                </a:lnTo>
                <a:close/>
                <a:moveTo>
                  <a:pt x="164962" y="474249"/>
                </a:moveTo>
                <a:lnTo>
                  <a:pt x="164962" y="494817"/>
                </a:lnTo>
                <a:lnTo>
                  <a:pt x="164950" y="494817"/>
                </a:lnTo>
                <a:lnTo>
                  <a:pt x="164950" y="474252"/>
                </a:lnTo>
                <a:close/>
                <a:moveTo>
                  <a:pt x="164950" y="453584"/>
                </a:moveTo>
                <a:lnTo>
                  <a:pt x="164950" y="474252"/>
                </a:lnTo>
                <a:lnTo>
                  <a:pt x="20666" y="510321"/>
                </a:lnTo>
                <a:lnTo>
                  <a:pt x="20666" y="489654"/>
                </a:lnTo>
                <a:close/>
                <a:moveTo>
                  <a:pt x="185569" y="453581"/>
                </a:moveTo>
                <a:lnTo>
                  <a:pt x="185582" y="453581"/>
                </a:lnTo>
                <a:lnTo>
                  <a:pt x="391756" y="489997"/>
                </a:lnTo>
                <a:lnTo>
                  <a:pt x="391756" y="494817"/>
                </a:lnTo>
                <a:lnTo>
                  <a:pt x="412375" y="494817"/>
                </a:lnTo>
                <a:lnTo>
                  <a:pt x="412375" y="493639"/>
                </a:lnTo>
                <a:lnTo>
                  <a:pt x="432977" y="497277"/>
                </a:lnTo>
                <a:lnTo>
                  <a:pt x="432977" y="515484"/>
                </a:lnTo>
                <a:lnTo>
                  <a:pt x="453597" y="515484"/>
                </a:lnTo>
                <a:lnTo>
                  <a:pt x="453597" y="500919"/>
                </a:lnTo>
                <a:lnTo>
                  <a:pt x="515505" y="511854"/>
                </a:lnTo>
                <a:lnTo>
                  <a:pt x="515505" y="515484"/>
                </a:lnTo>
                <a:lnTo>
                  <a:pt x="536057" y="515484"/>
                </a:lnTo>
                <a:lnTo>
                  <a:pt x="536078" y="515488"/>
                </a:lnTo>
                <a:lnTo>
                  <a:pt x="536078" y="577346"/>
                </a:lnTo>
                <a:lnTo>
                  <a:pt x="164962" y="577346"/>
                </a:lnTo>
                <a:lnTo>
                  <a:pt x="0" y="577346"/>
                </a:lnTo>
                <a:lnTo>
                  <a:pt x="0" y="577247"/>
                </a:lnTo>
                <a:lnTo>
                  <a:pt x="20666" y="577247"/>
                </a:lnTo>
                <a:lnTo>
                  <a:pt x="20666" y="556678"/>
                </a:lnTo>
                <a:lnTo>
                  <a:pt x="164962" y="556678"/>
                </a:lnTo>
                <a:lnTo>
                  <a:pt x="164962" y="494817"/>
                </a:lnTo>
                <a:lnTo>
                  <a:pt x="185569" y="494817"/>
                </a:lnTo>
                <a:close/>
                <a:moveTo>
                  <a:pt x="227108" y="278274"/>
                </a:moveTo>
                <a:lnTo>
                  <a:pt x="227108" y="336374"/>
                </a:lnTo>
                <a:lnTo>
                  <a:pt x="288397" y="360900"/>
                </a:lnTo>
                <a:lnTo>
                  <a:pt x="288397" y="302800"/>
                </a:lnTo>
                <a:close/>
                <a:moveTo>
                  <a:pt x="206202" y="247414"/>
                </a:moveTo>
                <a:lnTo>
                  <a:pt x="309303" y="288656"/>
                </a:lnTo>
                <a:lnTo>
                  <a:pt x="309303" y="391759"/>
                </a:lnTo>
                <a:lnTo>
                  <a:pt x="206202" y="350518"/>
                </a:lnTo>
                <a:close/>
                <a:moveTo>
                  <a:pt x="515505" y="206175"/>
                </a:moveTo>
                <a:lnTo>
                  <a:pt x="536078" y="216456"/>
                </a:lnTo>
                <a:lnTo>
                  <a:pt x="536078" y="515484"/>
                </a:lnTo>
                <a:lnTo>
                  <a:pt x="536057" y="515484"/>
                </a:lnTo>
                <a:lnTo>
                  <a:pt x="515505" y="511854"/>
                </a:lnTo>
                <a:close/>
                <a:moveTo>
                  <a:pt x="20666" y="167212"/>
                </a:moveTo>
                <a:lnTo>
                  <a:pt x="20666" y="489654"/>
                </a:lnTo>
                <a:lnTo>
                  <a:pt x="0" y="494820"/>
                </a:lnTo>
                <a:lnTo>
                  <a:pt x="0" y="185576"/>
                </a:lnTo>
                <a:close/>
                <a:moveTo>
                  <a:pt x="0" y="164955"/>
                </a:moveTo>
                <a:lnTo>
                  <a:pt x="1" y="164955"/>
                </a:lnTo>
                <a:lnTo>
                  <a:pt x="0" y="164956"/>
                </a:lnTo>
                <a:close/>
                <a:moveTo>
                  <a:pt x="432977" y="154597"/>
                </a:moveTo>
                <a:lnTo>
                  <a:pt x="433009" y="154613"/>
                </a:lnTo>
                <a:lnTo>
                  <a:pt x="433009" y="164949"/>
                </a:lnTo>
                <a:lnTo>
                  <a:pt x="453597" y="175238"/>
                </a:lnTo>
                <a:lnTo>
                  <a:pt x="453597" y="500919"/>
                </a:lnTo>
                <a:lnTo>
                  <a:pt x="432977" y="497277"/>
                </a:lnTo>
                <a:close/>
                <a:moveTo>
                  <a:pt x="391756" y="151821"/>
                </a:moveTo>
                <a:lnTo>
                  <a:pt x="412375" y="164938"/>
                </a:lnTo>
                <a:lnTo>
                  <a:pt x="412375" y="493639"/>
                </a:lnTo>
                <a:lnTo>
                  <a:pt x="391756" y="489997"/>
                </a:lnTo>
                <a:close/>
                <a:moveTo>
                  <a:pt x="433009" y="144337"/>
                </a:moveTo>
                <a:lnTo>
                  <a:pt x="536078" y="195891"/>
                </a:lnTo>
                <a:lnTo>
                  <a:pt x="536078" y="206173"/>
                </a:lnTo>
                <a:lnTo>
                  <a:pt x="515505" y="195886"/>
                </a:lnTo>
                <a:lnTo>
                  <a:pt x="515505" y="206175"/>
                </a:lnTo>
                <a:lnTo>
                  <a:pt x="453597" y="175238"/>
                </a:lnTo>
                <a:lnTo>
                  <a:pt x="453597" y="164931"/>
                </a:lnTo>
                <a:lnTo>
                  <a:pt x="433009" y="154613"/>
                </a:lnTo>
                <a:close/>
                <a:moveTo>
                  <a:pt x="227108" y="133976"/>
                </a:moveTo>
                <a:lnTo>
                  <a:pt x="227108" y="192076"/>
                </a:lnTo>
                <a:lnTo>
                  <a:pt x="288397" y="216602"/>
                </a:lnTo>
                <a:lnTo>
                  <a:pt x="288397" y="158455"/>
                </a:lnTo>
                <a:close/>
                <a:moveTo>
                  <a:pt x="206202" y="103069"/>
                </a:moveTo>
                <a:lnTo>
                  <a:pt x="309303" y="144311"/>
                </a:lnTo>
                <a:lnTo>
                  <a:pt x="309303" y="247414"/>
                </a:lnTo>
                <a:lnTo>
                  <a:pt x="206202" y="206173"/>
                </a:lnTo>
                <a:close/>
                <a:moveTo>
                  <a:pt x="185569" y="20679"/>
                </a:moveTo>
                <a:lnTo>
                  <a:pt x="185569" y="453581"/>
                </a:lnTo>
                <a:lnTo>
                  <a:pt x="164962" y="453581"/>
                </a:lnTo>
                <a:lnTo>
                  <a:pt x="164950" y="453584"/>
                </a:lnTo>
                <a:lnTo>
                  <a:pt x="164950" y="39001"/>
                </a:lnTo>
                <a:close/>
                <a:moveTo>
                  <a:pt x="185467" y="102"/>
                </a:moveTo>
                <a:lnTo>
                  <a:pt x="164950" y="20667"/>
                </a:lnTo>
                <a:lnTo>
                  <a:pt x="164950" y="39001"/>
                </a:lnTo>
                <a:lnTo>
                  <a:pt x="20666" y="167212"/>
                </a:lnTo>
                <a:lnTo>
                  <a:pt x="20666" y="164955"/>
                </a:lnTo>
                <a:lnTo>
                  <a:pt x="1" y="164955"/>
                </a:lnTo>
                <a:close/>
                <a:moveTo>
                  <a:pt x="185569" y="0"/>
                </a:moveTo>
                <a:lnTo>
                  <a:pt x="185569" y="12"/>
                </a:lnTo>
                <a:lnTo>
                  <a:pt x="185467" y="102"/>
                </a:lnTo>
                <a:close/>
                <a:moveTo>
                  <a:pt x="185582" y="0"/>
                </a:moveTo>
                <a:lnTo>
                  <a:pt x="412404" y="144337"/>
                </a:lnTo>
                <a:lnTo>
                  <a:pt x="412404" y="164956"/>
                </a:lnTo>
                <a:lnTo>
                  <a:pt x="412375" y="164938"/>
                </a:lnTo>
                <a:lnTo>
                  <a:pt x="412375" y="144336"/>
                </a:lnTo>
                <a:lnTo>
                  <a:pt x="391756" y="144336"/>
                </a:lnTo>
                <a:lnTo>
                  <a:pt x="391756" y="151821"/>
                </a:lnTo>
                <a:lnTo>
                  <a:pt x="185582" y="20667"/>
                </a:lnTo>
                <a:lnTo>
                  <a:pt x="185569" y="20679"/>
                </a:lnTo>
                <a:lnTo>
                  <a:pt x="185569" y="1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21" name="Shape 2688">
            <a:extLst>
              <a:ext uri="{FF2B5EF4-FFF2-40B4-BE49-F238E27FC236}">
                <a16:creationId xmlns:a16="http://schemas.microsoft.com/office/drawing/2014/main" id="{B439EFF2-F5AF-4990-8EBD-7A0C54ED5479}"/>
              </a:ext>
            </a:extLst>
          </p:cNvPr>
          <p:cNvSpPr/>
          <p:nvPr/>
        </p:nvSpPr>
        <p:spPr>
          <a:xfrm>
            <a:off x="4912048" y="4328556"/>
            <a:ext cx="623328" cy="540261"/>
          </a:xfrm>
          <a:custGeom>
            <a:avLst/>
            <a:gdLst>
              <a:gd name="connsiteX0" fmla="*/ 430291 w 561275"/>
              <a:gd name="connsiteY0" fmla="*/ 355491 h 486478"/>
              <a:gd name="connsiteX1" fmla="*/ 430291 w 561275"/>
              <a:gd name="connsiteY1" fmla="*/ 392930 h 486478"/>
              <a:gd name="connsiteX2" fmla="*/ 467725 w 561275"/>
              <a:gd name="connsiteY2" fmla="*/ 392930 h 486478"/>
              <a:gd name="connsiteX3" fmla="*/ 467725 w 561275"/>
              <a:gd name="connsiteY3" fmla="*/ 355491 h 486478"/>
              <a:gd name="connsiteX4" fmla="*/ 374188 w 561275"/>
              <a:gd name="connsiteY4" fmla="*/ 355491 h 486478"/>
              <a:gd name="connsiteX5" fmla="*/ 374188 w 561275"/>
              <a:gd name="connsiteY5" fmla="*/ 392930 h 486478"/>
              <a:gd name="connsiteX6" fmla="*/ 411670 w 561275"/>
              <a:gd name="connsiteY6" fmla="*/ 392930 h 486478"/>
              <a:gd name="connsiteX7" fmla="*/ 411670 w 561275"/>
              <a:gd name="connsiteY7" fmla="*/ 355491 h 486478"/>
              <a:gd name="connsiteX8" fmla="*/ 430291 w 561275"/>
              <a:gd name="connsiteY8" fmla="*/ 299333 h 486478"/>
              <a:gd name="connsiteX9" fmla="*/ 430291 w 561275"/>
              <a:gd name="connsiteY9" fmla="*/ 336772 h 486478"/>
              <a:gd name="connsiteX10" fmla="*/ 467725 w 561275"/>
              <a:gd name="connsiteY10" fmla="*/ 336772 h 486478"/>
              <a:gd name="connsiteX11" fmla="*/ 467725 w 561275"/>
              <a:gd name="connsiteY11" fmla="*/ 299333 h 486478"/>
              <a:gd name="connsiteX12" fmla="*/ 374188 w 561275"/>
              <a:gd name="connsiteY12" fmla="*/ 299333 h 486478"/>
              <a:gd name="connsiteX13" fmla="*/ 374188 w 561275"/>
              <a:gd name="connsiteY13" fmla="*/ 336772 h 486478"/>
              <a:gd name="connsiteX14" fmla="*/ 411670 w 561275"/>
              <a:gd name="connsiteY14" fmla="*/ 336772 h 486478"/>
              <a:gd name="connsiteX15" fmla="*/ 411670 w 561275"/>
              <a:gd name="connsiteY15" fmla="*/ 299333 h 486478"/>
              <a:gd name="connsiteX16" fmla="*/ 355424 w 561275"/>
              <a:gd name="connsiteY16" fmla="*/ 280662 h 486478"/>
              <a:gd name="connsiteX17" fmla="*/ 430291 w 561275"/>
              <a:gd name="connsiteY17" fmla="*/ 280662 h 486478"/>
              <a:gd name="connsiteX18" fmla="*/ 486442 w 561275"/>
              <a:gd name="connsiteY18" fmla="*/ 280662 h 486478"/>
              <a:gd name="connsiteX19" fmla="*/ 486442 w 561275"/>
              <a:gd name="connsiteY19" fmla="*/ 411649 h 486478"/>
              <a:gd name="connsiteX20" fmla="*/ 355424 w 561275"/>
              <a:gd name="connsiteY20" fmla="*/ 411649 h 486478"/>
              <a:gd name="connsiteX21" fmla="*/ 205808 w 561275"/>
              <a:gd name="connsiteY21" fmla="*/ 187141 h 486478"/>
              <a:gd name="connsiteX22" fmla="*/ 187135 w 561275"/>
              <a:gd name="connsiteY22" fmla="*/ 205808 h 486478"/>
              <a:gd name="connsiteX23" fmla="*/ 205808 w 561275"/>
              <a:gd name="connsiteY23" fmla="*/ 224524 h 486478"/>
              <a:gd name="connsiteX24" fmla="*/ 224481 w 561275"/>
              <a:gd name="connsiteY24" fmla="*/ 205808 h 486478"/>
              <a:gd name="connsiteX25" fmla="*/ 205808 w 561275"/>
              <a:gd name="connsiteY25" fmla="*/ 187141 h 486478"/>
              <a:gd name="connsiteX26" fmla="*/ 205808 w 561275"/>
              <a:gd name="connsiteY26" fmla="*/ 168377 h 486478"/>
              <a:gd name="connsiteX27" fmla="*/ 243249 w 561275"/>
              <a:gd name="connsiteY27" fmla="*/ 205808 h 486478"/>
              <a:gd name="connsiteX28" fmla="*/ 205808 w 561275"/>
              <a:gd name="connsiteY28" fmla="*/ 243239 h 486478"/>
              <a:gd name="connsiteX29" fmla="*/ 168938 w 561275"/>
              <a:gd name="connsiteY29" fmla="*/ 205808 h 486478"/>
              <a:gd name="connsiteX30" fmla="*/ 205808 w 561275"/>
              <a:gd name="connsiteY30" fmla="*/ 168377 h 486478"/>
              <a:gd name="connsiteX31" fmla="*/ 205783 w 561275"/>
              <a:gd name="connsiteY31" fmla="*/ 101233 h 486478"/>
              <a:gd name="connsiteX32" fmla="*/ 74813 w 561275"/>
              <a:gd name="connsiteY32" fmla="*/ 232220 h 486478"/>
              <a:gd name="connsiteX33" fmla="*/ 74813 w 561275"/>
              <a:gd name="connsiteY33" fmla="*/ 467759 h 486478"/>
              <a:gd name="connsiteX34" fmla="*/ 130963 w 561275"/>
              <a:gd name="connsiteY34" fmla="*/ 467759 h 486478"/>
              <a:gd name="connsiteX35" fmla="*/ 130963 w 561275"/>
              <a:gd name="connsiteY35" fmla="*/ 280662 h 486478"/>
              <a:gd name="connsiteX36" fmla="*/ 280604 w 561275"/>
              <a:gd name="connsiteY36" fmla="*/ 280662 h 486478"/>
              <a:gd name="connsiteX37" fmla="*/ 280604 w 561275"/>
              <a:gd name="connsiteY37" fmla="*/ 467854 h 486478"/>
              <a:gd name="connsiteX38" fmla="*/ 505111 w 561275"/>
              <a:gd name="connsiteY38" fmla="*/ 467854 h 486478"/>
              <a:gd name="connsiteX39" fmla="*/ 505111 w 561275"/>
              <a:gd name="connsiteY39" fmla="*/ 250034 h 486478"/>
              <a:gd name="connsiteX40" fmla="*/ 430577 w 561275"/>
              <a:gd name="connsiteY40" fmla="*/ 160534 h 486478"/>
              <a:gd name="connsiteX41" fmla="*/ 370045 w 561275"/>
              <a:gd name="connsiteY41" fmla="*/ 236221 h 486478"/>
              <a:gd name="connsiteX42" fmla="*/ 356995 w 561275"/>
              <a:gd name="connsiteY42" fmla="*/ 252559 h 486478"/>
              <a:gd name="connsiteX43" fmla="*/ 342231 w 561275"/>
              <a:gd name="connsiteY43" fmla="*/ 237698 h 486478"/>
              <a:gd name="connsiteX44" fmla="*/ 280642 w 561275"/>
              <a:gd name="connsiteY44" fmla="*/ 75604 h 486478"/>
              <a:gd name="connsiteX45" fmla="*/ 299363 w 561275"/>
              <a:gd name="connsiteY45" fmla="*/ 94517 h 486478"/>
              <a:gd name="connsiteX46" fmla="*/ 299363 w 561275"/>
              <a:gd name="connsiteY46" fmla="*/ 104516 h 486478"/>
              <a:gd name="connsiteX47" fmla="*/ 280642 w 561275"/>
              <a:gd name="connsiteY47" fmla="*/ 85801 h 486478"/>
              <a:gd name="connsiteX48" fmla="*/ 205783 w 561275"/>
              <a:gd name="connsiteY48" fmla="*/ 74797 h 486478"/>
              <a:gd name="connsiteX49" fmla="*/ 355424 w 561275"/>
              <a:gd name="connsiteY49" fmla="*/ 224504 h 486478"/>
              <a:gd name="connsiteX50" fmla="*/ 430291 w 561275"/>
              <a:gd name="connsiteY50" fmla="*/ 130955 h 486478"/>
              <a:gd name="connsiteX51" fmla="*/ 523876 w 561275"/>
              <a:gd name="connsiteY51" fmla="*/ 243271 h 486478"/>
              <a:gd name="connsiteX52" fmla="*/ 523876 w 561275"/>
              <a:gd name="connsiteY52" fmla="*/ 486478 h 486478"/>
              <a:gd name="connsiteX53" fmla="*/ 261934 w 561275"/>
              <a:gd name="connsiteY53" fmla="*/ 486478 h 486478"/>
              <a:gd name="connsiteX54" fmla="*/ 261934 w 561275"/>
              <a:gd name="connsiteY54" fmla="*/ 299333 h 486478"/>
              <a:gd name="connsiteX55" fmla="*/ 149633 w 561275"/>
              <a:gd name="connsiteY55" fmla="*/ 299333 h 486478"/>
              <a:gd name="connsiteX56" fmla="*/ 149633 w 561275"/>
              <a:gd name="connsiteY56" fmla="*/ 486478 h 486478"/>
              <a:gd name="connsiteX57" fmla="*/ 56048 w 561275"/>
              <a:gd name="connsiteY57" fmla="*/ 486478 h 486478"/>
              <a:gd name="connsiteX58" fmla="*/ 56048 w 561275"/>
              <a:gd name="connsiteY58" fmla="*/ 224504 h 486478"/>
              <a:gd name="connsiteX59" fmla="*/ 261922 w 561275"/>
              <a:gd name="connsiteY59" fmla="*/ 18749 h 486478"/>
              <a:gd name="connsiteX60" fmla="*/ 318036 w 561275"/>
              <a:gd name="connsiteY60" fmla="*/ 18749 h 486478"/>
              <a:gd name="connsiteX61" fmla="*/ 318036 w 561275"/>
              <a:gd name="connsiteY61" fmla="*/ 113382 h 486478"/>
              <a:gd name="connsiteX62" fmla="*/ 299363 w 561275"/>
              <a:gd name="connsiteY62" fmla="*/ 94517 h 486478"/>
              <a:gd name="connsiteX63" fmla="*/ 299363 w 561275"/>
              <a:gd name="connsiteY63" fmla="*/ 37417 h 486478"/>
              <a:gd name="connsiteX64" fmla="*/ 280642 w 561275"/>
              <a:gd name="connsiteY64" fmla="*/ 37417 h 486478"/>
              <a:gd name="connsiteX65" fmla="*/ 280642 w 561275"/>
              <a:gd name="connsiteY65" fmla="*/ 75604 h 486478"/>
              <a:gd name="connsiteX66" fmla="*/ 261922 w 561275"/>
              <a:gd name="connsiteY66" fmla="*/ 56692 h 486478"/>
              <a:gd name="connsiteX67" fmla="*/ 205806 w 561275"/>
              <a:gd name="connsiteY67" fmla="*/ 0 h 486478"/>
              <a:gd name="connsiteX68" fmla="*/ 261922 w 561275"/>
              <a:gd name="connsiteY68" fmla="*/ 56692 h 486478"/>
              <a:gd name="connsiteX69" fmla="*/ 261922 w 561275"/>
              <a:gd name="connsiteY69" fmla="*/ 84229 h 486478"/>
              <a:gd name="connsiteX70" fmla="*/ 299363 w 561275"/>
              <a:gd name="connsiteY70" fmla="*/ 112231 h 486478"/>
              <a:gd name="connsiteX71" fmla="*/ 318036 w 561275"/>
              <a:gd name="connsiteY71" fmla="*/ 130947 h 486478"/>
              <a:gd name="connsiteX72" fmla="*/ 318036 w 561275"/>
              <a:gd name="connsiteY72" fmla="*/ 113382 h 486478"/>
              <a:gd name="connsiteX73" fmla="*/ 354660 w 561275"/>
              <a:gd name="connsiteY73" fmla="*/ 150382 h 486478"/>
              <a:gd name="connsiteX74" fmla="*/ 430230 w 561275"/>
              <a:gd name="connsiteY74" fmla="*/ 54667 h 486478"/>
              <a:gd name="connsiteX75" fmla="*/ 561275 w 561275"/>
              <a:gd name="connsiteY75" fmla="*/ 214430 h 486478"/>
              <a:gd name="connsiteX76" fmla="*/ 561275 w 561275"/>
              <a:gd name="connsiteY76" fmla="*/ 243239 h 486478"/>
              <a:gd name="connsiteX77" fmla="*/ 430373 w 561275"/>
              <a:gd name="connsiteY77" fmla="*/ 87382 h 486478"/>
              <a:gd name="connsiteX78" fmla="*/ 356231 w 561275"/>
              <a:gd name="connsiteY78" fmla="*/ 182191 h 486478"/>
              <a:gd name="connsiteX79" fmla="*/ 205806 w 561275"/>
              <a:gd name="connsiteY79" fmla="*/ 31048 h 486478"/>
              <a:gd name="connsiteX80" fmla="*/ 0 w 561275"/>
              <a:gd name="connsiteY80" fmla="*/ 231573 h 486478"/>
              <a:gd name="connsiteX81" fmla="*/ 0 w 561275"/>
              <a:gd name="connsiteY81" fmla="*/ 205763 h 48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61275" h="486478">
                <a:moveTo>
                  <a:pt x="430291" y="355491"/>
                </a:moveTo>
                <a:lnTo>
                  <a:pt x="430291" y="392930"/>
                </a:lnTo>
                <a:lnTo>
                  <a:pt x="467725" y="392930"/>
                </a:lnTo>
                <a:lnTo>
                  <a:pt x="467725" y="355491"/>
                </a:lnTo>
                <a:close/>
                <a:moveTo>
                  <a:pt x="374188" y="355491"/>
                </a:moveTo>
                <a:lnTo>
                  <a:pt x="374188" y="392930"/>
                </a:lnTo>
                <a:lnTo>
                  <a:pt x="411670" y="392930"/>
                </a:lnTo>
                <a:lnTo>
                  <a:pt x="411670" y="355491"/>
                </a:lnTo>
                <a:close/>
                <a:moveTo>
                  <a:pt x="430291" y="299333"/>
                </a:moveTo>
                <a:lnTo>
                  <a:pt x="430291" y="336772"/>
                </a:lnTo>
                <a:lnTo>
                  <a:pt x="467725" y="336772"/>
                </a:lnTo>
                <a:lnTo>
                  <a:pt x="467725" y="299333"/>
                </a:lnTo>
                <a:close/>
                <a:moveTo>
                  <a:pt x="374188" y="299333"/>
                </a:moveTo>
                <a:lnTo>
                  <a:pt x="374188" y="336772"/>
                </a:lnTo>
                <a:lnTo>
                  <a:pt x="411670" y="336772"/>
                </a:lnTo>
                <a:lnTo>
                  <a:pt x="411670" y="299333"/>
                </a:lnTo>
                <a:close/>
                <a:moveTo>
                  <a:pt x="355424" y="280662"/>
                </a:moveTo>
                <a:lnTo>
                  <a:pt x="430291" y="280662"/>
                </a:lnTo>
                <a:lnTo>
                  <a:pt x="486442" y="280662"/>
                </a:lnTo>
                <a:lnTo>
                  <a:pt x="486442" y="411649"/>
                </a:lnTo>
                <a:lnTo>
                  <a:pt x="355424" y="411649"/>
                </a:lnTo>
                <a:close/>
                <a:moveTo>
                  <a:pt x="205808" y="187141"/>
                </a:moveTo>
                <a:cubicBezTo>
                  <a:pt x="195518" y="187141"/>
                  <a:pt x="187135" y="195522"/>
                  <a:pt x="187135" y="205808"/>
                </a:cubicBezTo>
                <a:cubicBezTo>
                  <a:pt x="187135" y="216095"/>
                  <a:pt x="195518" y="224524"/>
                  <a:pt x="205808" y="224524"/>
                </a:cubicBezTo>
                <a:cubicBezTo>
                  <a:pt x="216097" y="224524"/>
                  <a:pt x="224481" y="216142"/>
                  <a:pt x="224481" y="205808"/>
                </a:cubicBezTo>
                <a:cubicBezTo>
                  <a:pt x="224481" y="195522"/>
                  <a:pt x="216097" y="187141"/>
                  <a:pt x="205808" y="187141"/>
                </a:cubicBezTo>
                <a:close/>
                <a:moveTo>
                  <a:pt x="205808" y="168377"/>
                </a:moveTo>
                <a:cubicBezTo>
                  <a:pt x="226481" y="168377"/>
                  <a:pt x="243249" y="185093"/>
                  <a:pt x="243249" y="205808"/>
                </a:cubicBezTo>
                <a:cubicBezTo>
                  <a:pt x="243249" y="226524"/>
                  <a:pt x="226481" y="243239"/>
                  <a:pt x="205808" y="243239"/>
                </a:cubicBezTo>
                <a:cubicBezTo>
                  <a:pt x="185134" y="243239"/>
                  <a:pt x="168938" y="226524"/>
                  <a:pt x="168938" y="205808"/>
                </a:cubicBezTo>
                <a:cubicBezTo>
                  <a:pt x="168938" y="185093"/>
                  <a:pt x="185134" y="168377"/>
                  <a:pt x="205808" y="168377"/>
                </a:cubicBezTo>
                <a:close/>
                <a:moveTo>
                  <a:pt x="205783" y="101233"/>
                </a:moveTo>
                <a:lnTo>
                  <a:pt x="74813" y="232220"/>
                </a:lnTo>
                <a:lnTo>
                  <a:pt x="74813" y="467759"/>
                </a:lnTo>
                <a:lnTo>
                  <a:pt x="130963" y="467759"/>
                </a:lnTo>
                <a:lnTo>
                  <a:pt x="130963" y="280662"/>
                </a:lnTo>
                <a:lnTo>
                  <a:pt x="280604" y="280662"/>
                </a:lnTo>
                <a:lnTo>
                  <a:pt x="280604" y="467854"/>
                </a:lnTo>
                <a:lnTo>
                  <a:pt x="505111" y="467854"/>
                </a:lnTo>
                <a:lnTo>
                  <a:pt x="505111" y="250034"/>
                </a:lnTo>
                <a:lnTo>
                  <a:pt x="430577" y="160534"/>
                </a:lnTo>
                <a:lnTo>
                  <a:pt x="370045" y="236221"/>
                </a:lnTo>
                <a:lnTo>
                  <a:pt x="356995" y="252559"/>
                </a:lnTo>
                <a:lnTo>
                  <a:pt x="342231" y="237698"/>
                </a:lnTo>
                <a:close/>
                <a:moveTo>
                  <a:pt x="280642" y="75604"/>
                </a:moveTo>
                <a:lnTo>
                  <a:pt x="299363" y="94517"/>
                </a:lnTo>
                <a:lnTo>
                  <a:pt x="299363" y="104516"/>
                </a:lnTo>
                <a:lnTo>
                  <a:pt x="280642" y="85801"/>
                </a:lnTo>
                <a:close/>
                <a:moveTo>
                  <a:pt x="205783" y="74797"/>
                </a:moveTo>
                <a:lnTo>
                  <a:pt x="355424" y="224504"/>
                </a:lnTo>
                <a:lnTo>
                  <a:pt x="430291" y="130955"/>
                </a:lnTo>
                <a:lnTo>
                  <a:pt x="523876" y="243271"/>
                </a:lnTo>
                <a:lnTo>
                  <a:pt x="523876" y="486478"/>
                </a:lnTo>
                <a:lnTo>
                  <a:pt x="261934" y="486478"/>
                </a:lnTo>
                <a:lnTo>
                  <a:pt x="261934" y="299333"/>
                </a:lnTo>
                <a:lnTo>
                  <a:pt x="149633" y="299333"/>
                </a:lnTo>
                <a:lnTo>
                  <a:pt x="149633" y="486478"/>
                </a:lnTo>
                <a:lnTo>
                  <a:pt x="56048" y="486478"/>
                </a:lnTo>
                <a:lnTo>
                  <a:pt x="56048" y="224504"/>
                </a:lnTo>
                <a:close/>
                <a:moveTo>
                  <a:pt x="261922" y="18749"/>
                </a:moveTo>
                <a:lnTo>
                  <a:pt x="318036" y="18749"/>
                </a:lnTo>
                <a:lnTo>
                  <a:pt x="318036" y="113382"/>
                </a:lnTo>
                <a:lnTo>
                  <a:pt x="299363" y="94517"/>
                </a:lnTo>
                <a:lnTo>
                  <a:pt x="299363" y="37417"/>
                </a:lnTo>
                <a:lnTo>
                  <a:pt x="280642" y="37417"/>
                </a:lnTo>
                <a:lnTo>
                  <a:pt x="280642" y="75604"/>
                </a:lnTo>
                <a:lnTo>
                  <a:pt x="261922" y="56692"/>
                </a:lnTo>
                <a:close/>
                <a:moveTo>
                  <a:pt x="205806" y="0"/>
                </a:moveTo>
                <a:lnTo>
                  <a:pt x="261922" y="56692"/>
                </a:lnTo>
                <a:lnTo>
                  <a:pt x="261922" y="84229"/>
                </a:lnTo>
                <a:lnTo>
                  <a:pt x="299363" y="112231"/>
                </a:lnTo>
                <a:lnTo>
                  <a:pt x="318036" y="130947"/>
                </a:lnTo>
                <a:lnTo>
                  <a:pt x="318036" y="113382"/>
                </a:lnTo>
                <a:lnTo>
                  <a:pt x="354660" y="150382"/>
                </a:lnTo>
                <a:lnTo>
                  <a:pt x="430230" y="54667"/>
                </a:lnTo>
                <a:lnTo>
                  <a:pt x="561275" y="214430"/>
                </a:lnTo>
                <a:lnTo>
                  <a:pt x="561275" y="243239"/>
                </a:lnTo>
                <a:lnTo>
                  <a:pt x="430373" y="87382"/>
                </a:lnTo>
                <a:lnTo>
                  <a:pt x="356231" y="182191"/>
                </a:lnTo>
                <a:lnTo>
                  <a:pt x="205806" y="31048"/>
                </a:lnTo>
                <a:lnTo>
                  <a:pt x="0" y="231573"/>
                </a:lnTo>
                <a:lnTo>
                  <a:pt x="0" y="205763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27" name="Shape 2700">
            <a:extLst>
              <a:ext uri="{FF2B5EF4-FFF2-40B4-BE49-F238E27FC236}">
                <a16:creationId xmlns:a16="http://schemas.microsoft.com/office/drawing/2014/main" id="{CB5F9A1E-00B2-4411-9208-27FB4BF70548}"/>
              </a:ext>
            </a:extLst>
          </p:cNvPr>
          <p:cNvSpPr/>
          <p:nvPr/>
        </p:nvSpPr>
        <p:spPr>
          <a:xfrm>
            <a:off x="6806347" y="4311376"/>
            <a:ext cx="323087" cy="623328"/>
          </a:xfrm>
          <a:custGeom>
            <a:avLst/>
            <a:gdLst>
              <a:gd name="connsiteX0" fmla="*/ 137297 w 313310"/>
              <a:gd name="connsiteY0" fmla="*/ 494068 h 604464"/>
              <a:gd name="connsiteX1" fmla="*/ 137297 w 313310"/>
              <a:gd name="connsiteY1" fmla="*/ 579621 h 604464"/>
              <a:gd name="connsiteX2" fmla="*/ 176013 w 313310"/>
              <a:gd name="connsiteY2" fmla="*/ 579621 h 604464"/>
              <a:gd name="connsiteX3" fmla="*/ 176013 w 313310"/>
              <a:gd name="connsiteY3" fmla="*/ 494068 h 604464"/>
              <a:gd name="connsiteX4" fmla="*/ 230784 w 313310"/>
              <a:gd name="connsiteY4" fmla="*/ 366447 h 604464"/>
              <a:gd name="connsiteX5" fmla="*/ 243239 w 313310"/>
              <a:gd name="connsiteY5" fmla="*/ 378867 h 604464"/>
              <a:gd name="connsiteX6" fmla="*/ 243239 w 313310"/>
              <a:gd name="connsiteY6" fmla="*/ 396720 h 604464"/>
              <a:gd name="connsiteX7" fmla="*/ 230784 w 313310"/>
              <a:gd name="connsiteY7" fmla="*/ 409139 h 604464"/>
              <a:gd name="connsiteX8" fmla="*/ 218329 w 313310"/>
              <a:gd name="connsiteY8" fmla="*/ 396720 h 604464"/>
              <a:gd name="connsiteX9" fmla="*/ 218329 w 313310"/>
              <a:gd name="connsiteY9" fmla="*/ 378867 h 604464"/>
              <a:gd name="connsiteX10" fmla="*/ 230784 w 313310"/>
              <a:gd name="connsiteY10" fmla="*/ 366447 h 604464"/>
              <a:gd name="connsiteX11" fmla="*/ 181318 w 313310"/>
              <a:gd name="connsiteY11" fmla="*/ 366447 h 604464"/>
              <a:gd name="connsiteX12" fmla="*/ 193773 w 313310"/>
              <a:gd name="connsiteY12" fmla="*/ 378867 h 604464"/>
              <a:gd name="connsiteX13" fmla="*/ 193773 w 313310"/>
              <a:gd name="connsiteY13" fmla="*/ 396720 h 604464"/>
              <a:gd name="connsiteX14" fmla="*/ 181318 w 313310"/>
              <a:gd name="connsiteY14" fmla="*/ 409139 h 604464"/>
              <a:gd name="connsiteX15" fmla="*/ 168863 w 313310"/>
              <a:gd name="connsiteY15" fmla="*/ 396720 h 604464"/>
              <a:gd name="connsiteX16" fmla="*/ 168863 w 313310"/>
              <a:gd name="connsiteY16" fmla="*/ 378867 h 604464"/>
              <a:gd name="connsiteX17" fmla="*/ 181318 w 313310"/>
              <a:gd name="connsiteY17" fmla="*/ 366447 h 604464"/>
              <a:gd name="connsiteX18" fmla="*/ 132028 w 313310"/>
              <a:gd name="connsiteY18" fmla="*/ 366447 h 604464"/>
              <a:gd name="connsiteX19" fmla="*/ 144447 w 313310"/>
              <a:gd name="connsiteY19" fmla="*/ 378867 h 604464"/>
              <a:gd name="connsiteX20" fmla="*/ 144447 w 313310"/>
              <a:gd name="connsiteY20" fmla="*/ 396720 h 604464"/>
              <a:gd name="connsiteX21" fmla="*/ 132028 w 313310"/>
              <a:gd name="connsiteY21" fmla="*/ 409139 h 604464"/>
              <a:gd name="connsiteX22" fmla="*/ 119608 w 313310"/>
              <a:gd name="connsiteY22" fmla="*/ 396720 h 604464"/>
              <a:gd name="connsiteX23" fmla="*/ 119608 w 313310"/>
              <a:gd name="connsiteY23" fmla="*/ 378867 h 604464"/>
              <a:gd name="connsiteX24" fmla="*/ 132028 w 313310"/>
              <a:gd name="connsiteY24" fmla="*/ 366447 h 604464"/>
              <a:gd name="connsiteX25" fmla="*/ 82597 w 313310"/>
              <a:gd name="connsiteY25" fmla="*/ 366447 h 604464"/>
              <a:gd name="connsiteX26" fmla="*/ 95052 w 313310"/>
              <a:gd name="connsiteY26" fmla="*/ 378867 h 604464"/>
              <a:gd name="connsiteX27" fmla="*/ 95052 w 313310"/>
              <a:gd name="connsiteY27" fmla="*/ 396720 h 604464"/>
              <a:gd name="connsiteX28" fmla="*/ 82597 w 313310"/>
              <a:gd name="connsiteY28" fmla="*/ 409139 h 604464"/>
              <a:gd name="connsiteX29" fmla="*/ 70142 w 313310"/>
              <a:gd name="connsiteY29" fmla="*/ 396720 h 604464"/>
              <a:gd name="connsiteX30" fmla="*/ 70142 w 313310"/>
              <a:gd name="connsiteY30" fmla="*/ 378867 h 604464"/>
              <a:gd name="connsiteX31" fmla="*/ 82597 w 313310"/>
              <a:gd name="connsiteY31" fmla="*/ 366447 h 604464"/>
              <a:gd name="connsiteX32" fmla="*/ 230784 w 313310"/>
              <a:gd name="connsiteY32" fmla="*/ 304913 h 604464"/>
              <a:gd name="connsiteX33" fmla="*/ 243239 w 313310"/>
              <a:gd name="connsiteY33" fmla="*/ 317353 h 604464"/>
              <a:gd name="connsiteX34" fmla="*/ 243239 w 313310"/>
              <a:gd name="connsiteY34" fmla="*/ 335236 h 604464"/>
              <a:gd name="connsiteX35" fmla="*/ 230784 w 313310"/>
              <a:gd name="connsiteY35" fmla="*/ 347676 h 604464"/>
              <a:gd name="connsiteX36" fmla="*/ 218329 w 313310"/>
              <a:gd name="connsiteY36" fmla="*/ 335236 h 604464"/>
              <a:gd name="connsiteX37" fmla="*/ 218329 w 313310"/>
              <a:gd name="connsiteY37" fmla="*/ 317353 h 604464"/>
              <a:gd name="connsiteX38" fmla="*/ 230784 w 313310"/>
              <a:gd name="connsiteY38" fmla="*/ 304913 h 604464"/>
              <a:gd name="connsiteX39" fmla="*/ 181318 w 313310"/>
              <a:gd name="connsiteY39" fmla="*/ 304913 h 604464"/>
              <a:gd name="connsiteX40" fmla="*/ 193773 w 313310"/>
              <a:gd name="connsiteY40" fmla="*/ 317353 h 604464"/>
              <a:gd name="connsiteX41" fmla="*/ 193773 w 313310"/>
              <a:gd name="connsiteY41" fmla="*/ 335236 h 604464"/>
              <a:gd name="connsiteX42" fmla="*/ 181318 w 313310"/>
              <a:gd name="connsiteY42" fmla="*/ 347676 h 604464"/>
              <a:gd name="connsiteX43" fmla="*/ 168863 w 313310"/>
              <a:gd name="connsiteY43" fmla="*/ 335236 h 604464"/>
              <a:gd name="connsiteX44" fmla="*/ 168863 w 313310"/>
              <a:gd name="connsiteY44" fmla="*/ 317353 h 604464"/>
              <a:gd name="connsiteX45" fmla="*/ 181318 w 313310"/>
              <a:gd name="connsiteY45" fmla="*/ 304913 h 604464"/>
              <a:gd name="connsiteX46" fmla="*/ 132028 w 313310"/>
              <a:gd name="connsiteY46" fmla="*/ 304913 h 604464"/>
              <a:gd name="connsiteX47" fmla="*/ 144447 w 313310"/>
              <a:gd name="connsiteY47" fmla="*/ 317353 h 604464"/>
              <a:gd name="connsiteX48" fmla="*/ 144447 w 313310"/>
              <a:gd name="connsiteY48" fmla="*/ 335236 h 604464"/>
              <a:gd name="connsiteX49" fmla="*/ 132028 w 313310"/>
              <a:gd name="connsiteY49" fmla="*/ 347676 h 604464"/>
              <a:gd name="connsiteX50" fmla="*/ 119608 w 313310"/>
              <a:gd name="connsiteY50" fmla="*/ 335236 h 604464"/>
              <a:gd name="connsiteX51" fmla="*/ 119608 w 313310"/>
              <a:gd name="connsiteY51" fmla="*/ 317353 h 604464"/>
              <a:gd name="connsiteX52" fmla="*/ 132028 w 313310"/>
              <a:gd name="connsiteY52" fmla="*/ 304913 h 604464"/>
              <a:gd name="connsiteX53" fmla="*/ 82597 w 313310"/>
              <a:gd name="connsiteY53" fmla="*/ 304913 h 604464"/>
              <a:gd name="connsiteX54" fmla="*/ 95052 w 313310"/>
              <a:gd name="connsiteY54" fmla="*/ 317353 h 604464"/>
              <a:gd name="connsiteX55" fmla="*/ 95052 w 313310"/>
              <a:gd name="connsiteY55" fmla="*/ 335236 h 604464"/>
              <a:gd name="connsiteX56" fmla="*/ 82597 w 313310"/>
              <a:gd name="connsiteY56" fmla="*/ 347676 h 604464"/>
              <a:gd name="connsiteX57" fmla="*/ 70142 w 313310"/>
              <a:gd name="connsiteY57" fmla="*/ 335236 h 604464"/>
              <a:gd name="connsiteX58" fmla="*/ 70142 w 313310"/>
              <a:gd name="connsiteY58" fmla="*/ 317353 h 604464"/>
              <a:gd name="connsiteX59" fmla="*/ 82597 w 313310"/>
              <a:gd name="connsiteY59" fmla="*/ 304913 h 604464"/>
              <a:gd name="connsiteX60" fmla="*/ 230784 w 313310"/>
              <a:gd name="connsiteY60" fmla="*/ 243592 h 604464"/>
              <a:gd name="connsiteX61" fmla="*/ 243239 w 313310"/>
              <a:gd name="connsiteY61" fmla="*/ 256011 h 604464"/>
              <a:gd name="connsiteX62" fmla="*/ 243239 w 313310"/>
              <a:gd name="connsiteY62" fmla="*/ 273864 h 604464"/>
              <a:gd name="connsiteX63" fmla="*/ 230784 w 313310"/>
              <a:gd name="connsiteY63" fmla="*/ 286284 h 604464"/>
              <a:gd name="connsiteX64" fmla="*/ 218329 w 313310"/>
              <a:gd name="connsiteY64" fmla="*/ 273864 h 604464"/>
              <a:gd name="connsiteX65" fmla="*/ 218329 w 313310"/>
              <a:gd name="connsiteY65" fmla="*/ 256011 h 604464"/>
              <a:gd name="connsiteX66" fmla="*/ 230784 w 313310"/>
              <a:gd name="connsiteY66" fmla="*/ 243592 h 604464"/>
              <a:gd name="connsiteX67" fmla="*/ 181318 w 313310"/>
              <a:gd name="connsiteY67" fmla="*/ 243592 h 604464"/>
              <a:gd name="connsiteX68" fmla="*/ 193773 w 313310"/>
              <a:gd name="connsiteY68" fmla="*/ 256011 h 604464"/>
              <a:gd name="connsiteX69" fmla="*/ 193773 w 313310"/>
              <a:gd name="connsiteY69" fmla="*/ 273864 h 604464"/>
              <a:gd name="connsiteX70" fmla="*/ 181318 w 313310"/>
              <a:gd name="connsiteY70" fmla="*/ 286284 h 604464"/>
              <a:gd name="connsiteX71" fmla="*/ 168863 w 313310"/>
              <a:gd name="connsiteY71" fmla="*/ 273864 h 604464"/>
              <a:gd name="connsiteX72" fmla="*/ 168863 w 313310"/>
              <a:gd name="connsiteY72" fmla="*/ 256011 h 604464"/>
              <a:gd name="connsiteX73" fmla="*/ 181318 w 313310"/>
              <a:gd name="connsiteY73" fmla="*/ 243592 h 604464"/>
              <a:gd name="connsiteX74" fmla="*/ 132028 w 313310"/>
              <a:gd name="connsiteY74" fmla="*/ 243592 h 604464"/>
              <a:gd name="connsiteX75" fmla="*/ 144447 w 313310"/>
              <a:gd name="connsiteY75" fmla="*/ 256011 h 604464"/>
              <a:gd name="connsiteX76" fmla="*/ 144447 w 313310"/>
              <a:gd name="connsiteY76" fmla="*/ 273864 h 604464"/>
              <a:gd name="connsiteX77" fmla="*/ 132028 w 313310"/>
              <a:gd name="connsiteY77" fmla="*/ 286284 h 604464"/>
              <a:gd name="connsiteX78" fmla="*/ 119608 w 313310"/>
              <a:gd name="connsiteY78" fmla="*/ 273864 h 604464"/>
              <a:gd name="connsiteX79" fmla="*/ 119608 w 313310"/>
              <a:gd name="connsiteY79" fmla="*/ 256011 h 604464"/>
              <a:gd name="connsiteX80" fmla="*/ 132028 w 313310"/>
              <a:gd name="connsiteY80" fmla="*/ 243592 h 604464"/>
              <a:gd name="connsiteX81" fmla="*/ 82597 w 313310"/>
              <a:gd name="connsiteY81" fmla="*/ 243592 h 604464"/>
              <a:gd name="connsiteX82" fmla="*/ 95052 w 313310"/>
              <a:gd name="connsiteY82" fmla="*/ 256011 h 604464"/>
              <a:gd name="connsiteX83" fmla="*/ 95052 w 313310"/>
              <a:gd name="connsiteY83" fmla="*/ 273864 h 604464"/>
              <a:gd name="connsiteX84" fmla="*/ 82597 w 313310"/>
              <a:gd name="connsiteY84" fmla="*/ 286284 h 604464"/>
              <a:gd name="connsiteX85" fmla="*/ 70142 w 313310"/>
              <a:gd name="connsiteY85" fmla="*/ 273864 h 604464"/>
              <a:gd name="connsiteX86" fmla="*/ 70142 w 313310"/>
              <a:gd name="connsiteY86" fmla="*/ 256011 h 604464"/>
              <a:gd name="connsiteX87" fmla="*/ 82597 w 313310"/>
              <a:gd name="connsiteY87" fmla="*/ 243592 h 604464"/>
              <a:gd name="connsiteX88" fmla="*/ 230784 w 313310"/>
              <a:gd name="connsiteY88" fmla="*/ 182271 h 604464"/>
              <a:gd name="connsiteX89" fmla="*/ 243239 w 313310"/>
              <a:gd name="connsiteY89" fmla="*/ 194690 h 604464"/>
              <a:gd name="connsiteX90" fmla="*/ 243239 w 313310"/>
              <a:gd name="connsiteY90" fmla="*/ 212543 h 604464"/>
              <a:gd name="connsiteX91" fmla="*/ 230784 w 313310"/>
              <a:gd name="connsiteY91" fmla="*/ 224963 h 604464"/>
              <a:gd name="connsiteX92" fmla="*/ 218329 w 313310"/>
              <a:gd name="connsiteY92" fmla="*/ 212543 h 604464"/>
              <a:gd name="connsiteX93" fmla="*/ 218329 w 313310"/>
              <a:gd name="connsiteY93" fmla="*/ 194690 h 604464"/>
              <a:gd name="connsiteX94" fmla="*/ 230784 w 313310"/>
              <a:gd name="connsiteY94" fmla="*/ 182271 h 604464"/>
              <a:gd name="connsiteX95" fmla="*/ 181318 w 313310"/>
              <a:gd name="connsiteY95" fmla="*/ 182271 h 604464"/>
              <a:gd name="connsiteX96" fmla="*/ 193773 w 313310"/>
              <a:gd name="connsiteY96" fmla="*/ 194690 h 604464"/>
              <a:gd name="connsiteX97" fmla="*/ 193773 w 313310"/>
              <a:gd name="connsiteY97" fmla="*/ 212543 h 604464"/>
              <a:gd name="connsiteX98" fmla="*/ 181318 w 313310"/>
              <a:gd name="connsiteY98" fmla="*/ 224963 h 604464"/>
              <a:gd name="connsiteX99" fmla="*/ 168863 w 313310"/>
              <a:gd name="connsiteY99" fmla="*/ 212543 h 604464"/>
              <a:gd name="connsiteX100" fmla="*/ 168863 w 313310"/>
              <a:gd name="connsiteY100" fmla="*/ 194690 h 604464"/>
              <a:gd name="connsiteX101" fmla="*/ 181318 w 313310"/>
              <a:gd name="connsiteY101" fmla="*/ 182271 h 604464"/>
              <a:gd name="connsiteX102" fmla="*/ 132028 w 313310"/>
              <a:gd name="connsiteY102" fmla="*/ 182271 h 604464"/>
              <a:gd name="connsiteX103" fmla="*/ 144447 w 313310"/>
              <a:gd name="connsiteY103" fmla="*/ 194690 h 604464"/>
              <a:gd name="connsiteX104" fmla="*/ 144447 w 313310"/>
              <a:gd name="connsiteY104" fmla="*/ 212543 h 604464"/>
              <a:gd name="connsiteX105" fmla="*/ 132028 w 313310"/>
              <a:gd name="connsiteY105" fmla="*/ 224963 h 604464"/>
              <a:gd name="connsiteX106" fmla="*/ 119608 w 313310"/>
              <a:gd name="connsiteY106" fmla="*/ 212543 h 604464"/>
              <a:gd name="connsiteX107" fmla="*/ 119608 w 313310"/>
              <a:gd name="connsiteY107" fmla="*/ 194690 h 604464"/>
              <a:gd name="connsiteX108" fmla="*/ 132028 w 313310"/>
              <a:gd name="connsiteY108" fmla="*/ 182271 h 604464"/>
              <a:gd name="connsiteX109" fmla="*/ 82597 w 313310"/>
              <a:gd name="connsiteY109" fmla="*/ 182271 h 604464"/>
              <a:gd name="connsiteX110" fmla="*/ 95052 w 313310"/>
              <a:gd name="connsiteY110" fmla="*/ 194690 h 604464"/>
              <a:gd name="connsiteX111" fmla="*/ 95052 w 313310"/>
              <a:gd name="connsiteY111" fmla="*/ 212543 h 604464"/>
              <a:gd name="connsiteX112" fmla="*/ 82597 w 313310"/>
              <a:gd name="connsiteY112" fmla="*/ 224963 h 604464"/>
              <a:gd name="connsiteX113" fmla="*/ 70142 w 313310"/>
              <a:gd name="connsiteY113" fmla="*/ 212543 h 604464"/>
              <a:gd name="connsiteX114" fmla="*/ 70142 w 313310"/>
              <a:gd name="connsiteY114" fmla="*/ 194690 h 604464"/>
              <a:gd name="connsiteX115" fmla="*/ 82597 w 313310"/>
              <a:gd name="connsiteY115" fmla="*/ 182271 h 604464"/>
              <a:gd name="connsiteX116" fmla="*/ 230784 w 313310"/>
              <a:gd name="connsiteY116" fmla="*/ 120949 h 604464"/>
              <a:gd name="connsiteX117" fmla="*/ 243239 w 313310"/>
              <a:gd name="connsiteY117" fmla="*/ 133368 h 604464"/>
              <a:gd name="connsiteX118" fmla="*/ 243239 w 313310"/>
              <a:gd name="connsiteY118" fmla="*/ 151221 h 604464"/>
              <a:gd name="connsiteX119" fmla="*/ 230784 w 313310"/>
              <a:gd name="connsiteY119" fmla="*/ 163641 h 604464"/>
              <a:gd name="connsiteX120" fmla="*/ 218329 w 313310"/>
              <a:gd name="connsiteY120" fmla="*/ 151221 h 604464"/>
              <a:gd name="connsiteX121" fmla="*/ 218329 w 313310"/>
              <a:gd name="connsiteY121" fmla="*/ 133368 h 604464"/>
              <a:gd name="connsiteX122" fmla="*/ 230784 w 313310"/>
              <a:gd name="connsiteY122" fmla="*/ 120949 h 604464"/>
              <a:gd name="connsiteX123" fmla="*/ 181318 w 313310"/>
              <a:gd name="connsiteY123" fmla="*/ 120949 h 604464"/>
              <a:gd name="connsiteX124" fmla="*/ 193773 w 313310"/>
              <a:gd name="connsiteY124" fmla="*/ 133368 h 604464"/>
              <a:gd name="connsiteX125" fmla="*/ 193773 w 313310"/>
              <a:gd name="connsiteY125" fmla="*/ 151221 h 604464"/>
              <a:gd name="connsiteX126" fmla="*/ 181318 w 313310"/>
              <a:gd name="connsiteY126" fmla="*/ 163641 h 604464"/>
              <a:gd name="connsiteX127" fmla="*/ 168863 w 313310"/>
              <a:gd name="connsiteY127" fmla="*/ 151221 h 604464"/>
              <a:gd name="connsiteX128" fmla="*/ 168863 w 313310"/>
              <a:gd name="connsiteY128" fmla="*/ 133368 h 604464"/>
              <a:gd name="connsiteX129" fmla="*/ 181318 w 313310"/>
              <a:gd name="connsiteY129" fmla="*/ 120949 h 604464"/>
              <a:gd name="connsiteX130" fmla="*/ 132028 w 313310"/>
              <a:gd name="connsiteY130" fmla="*/ 120949 h 604464"/>
              <a:gd name="connsiteX131" fmla="*/ 144447 w 313310"/>
              <a:gd name="connsiteY131" fmla="*/ 133368 h 604464"/>
              <a:gd name="connsiteX132" fmla="*/ 144447 w 313310"/>
              <a:gd name="connsiteY132" fmla="*/ 151221 h 604464"/>
              <a:gd name="connsiteX133" fmla="*/ 132028 w 313310"/>
              <a:gd name="connsiteY133" fmla="*/ 163641 h 604464"/>
              <a:gd name="connsiteX134" fmla="*/ 119608 w 313310"/>
              <a:gd name="connsiteY134" fmla="*/ 151221 h 604464"/>
              <a:gd name="connsiteX135" fmla="*/ 119608 w 313310"/>
              <a:gd name="connsiteY135" fmla="*/ 133368 h 604464"/>
              <a:gd name="connsiteX136" fmla="*/ 132028 w 313310"/>
              <a:gd name="connsiteY136" fmla="*/ 120949 h 604464"/>
              <a:gd name="connsiteX137" fmla="*/ 82597 w 313310"/>
              <a:gd name="connsiteY137" fmla="*/ 120949 h 604464"/>
              <a:gd name="connsiteX138" fmla="*/ 95052 w 313310"/>
              <a:gd name="connsiteY138" fmla="*/ 133368 h 604464"/>
              <a:gd name="connsiteX139" fmla="*/ 95052 w 313310"/>
              <a:gd name="connsiteY139" fmla="*/ 151221 h 604464"/>
              <a:gd name="connsiteX140" fmla="*/ 82597 w 313310"/>
              <a:gd name="connsiteY140" fmla="*/ 163641 h 604464"/>
              <a:gd name="connsiteX141" fmla="*/ 70142 w 313310"/>
              <a:gd name="connsiteY141" fmla="*/ 151221 h 604464"/>
              <a:gd name="connsiteX142" fmla="*/ 70142 w 313310"/>
              <a:gd name="connsiteY142" fmla="*/ 133368 h 604464"/>
              <a:gd name="connsiteX143" fmla="*/ 82597 w 313310"/>
              <a:gd name="connsiteY143" fmla="*/ 120949 h 604464"/>
              <a:gd name="connsiteX144" fmla="*/ 24878 w 313310"/>
              <a:gd name="connsiteY144" fmla="*/ 62573 h 604464"/>
              <a:gd name="connsiteX145" fmla="*/ 24878 w 313310"/>
              <a:gd name="connsiteY145" fmla="*/ 579621 h 604464"/>
              <a:gd name="connsiteX146" fmla="*/ 112418 w 313310"/>
              <a:gd name="connsiteY146" fmla="*/ 579621 h 604464"/>
              <a:gd name="connsiteX147" fmla="*/ 112418 w 313310"/>
              <a:gd name="connsiteY147" fmla="*/ 481646 h 604464"/>
              <a:gd name="connsiteX148" fmla="*/ 124858 w 313310"/>
              <a:gd name="connsiteY148" fmla="*/ 469225 h 604464"/>
              <a:gd name="connsiteX149" fmla="*/ 188452 w 313310"/>
              <a:gd name="connsiteY149" fmla="*/ 469225 h 604464"/>
              <a:gd name="connsiteX150" fmla="*/ 200892 w 313310"/>
              <a:gd name="connsiteY150" fmla="*/ 481646 h 604464"/>
              <a:gd name="connsiteX151" fmla="*/ 200892 w 313310"/>
              <a:gd name="connsiteY151" fmla="*/ 579621 h 604464"/>
              <a:gd name="connsiteX152" fmla="*/ 288432 w 313310"/>
              <a:gd name="connsiteY152" fmla="*/ 579621 h 604464"/>
              <a:gd name="connsiteX153" fmla="*/ 288432 w 313310"/>
              <a:gd name="connsiteY153" fmla="*/ 62573 h 604464"/>
              <a:gd name="connsiteX154" fmla="*/ 64372 w 313310"/>
              <a:gd name="connsiteY154" fmla="*/ 24843 h 604464"/>
              <a:gd name="connsiteX155" fmla="*/ 64372 w 313310"/>
              <a:gd name="connsiteY155" fmla="*/ 37730 h 604464"/>
              <a:gd name="connsiteX156" fmla="*/ 248938 w 313310"/>
              <a:gd name="connsiteY156" fmla="*/ 37730 h 604464"/>
              <a:gd name="connsiteX157" fmla="*/ 248938 w 313310"/>
              <a:gd name="connsiteY157" fmla="*/ 24843 h 604464"/>
              <a:gd name="connsiteX158" fmla="*/ 51933 w 313310"/>
              <a:gd name="connsiteY158" fmla="*/ 0 h 604464"/>
              <a:gd name="connsiteX159" fmla="*/ 261377 w 313310"/>
              <a:gd name="connsiteY159" fmla="*/ 0 h 604464"/>
              <a:gd name="connsiteX160" fmla="*/ 273816 w 313310"/>
              <a:gd name="connsiteY160" fmla="*/ 12421 h 604464"/>
              <a:gd name="connsiteX161" fmla="*/ 273816 w 313310"/>
              <a:gd name="connsiteY161" fmla="*/ 37730 h 604464"/>
              <a:gd name="connsiteX162" fmla="*/ 300871 w 313310"/>
              <a:gd name="connsiteY162" fmla="*/ 37730 h 604464"/>
              <a:gd name="connsiteX163" fmla="*/ 313310 w 313310"/>
              <a:gd name="connsiteY163" fmla="*/ 50152 h 604464"/>
              <a:gd name="connsiteX164" fmla="*/ 313310 w 313310"/>
              <a:gd name="connsiteY164" fmla="*/ 592043 h 604464"/>
              <a:gd name="connsiteX165" fmla="*/ 300871 w 313310"/>
              <a:gd name="connsiteY165" fmla="*/ 604464 h 604464"/>
              <a:gd name="connsiteX166" fmla="*/ 188452 w 313310"/>
              <a:gd name="connsiteY166" fmla="*/ 604464 h 604464"/>
              <a:gd name="connsiteX167" fmla="*/ 124858 w 313310"/>
              <a:gd name="connsiteY167" fmla="*/ 604464 h 604464"/>
              <a:gd name="connsiteX168" fmla="*/ 12439 w 313310"/>
              <a:gd name="connsiteY168" fmla="*/ 604464 h 604464"/>
              <a:gd name="connsiteX169" fmla="*/ 0 w 313310"/>
              <a:gd name="connsiteY169" fmla="*/ 592043 h 604464"/>
              <a:gd name="connsiteX170" fmla="*/ 0 w 313310"/>
              <a:gd name="connsiteY170" fmla="*/ 50152 h 604464"/>
              <a:gd name="connsiteX171" fmla="*/ 12439 w 313310"/>
              <a:gd name="connsiteY171" fmla="*/ 37730 h 604464"/>
              <a:gd name="connsiteX172" fmla="*/ 39494 w 313310"/>
              <a:gd name="connsiteY172" fmla="*/ 37730 h 604464"/>
              <a:gd name="connsiteX173" fmla="*/ 39494 w 313310"/>
              <a:gd name="connsiteY173" fmla="*/ 12421 h 604464"/>
              <a:gd name="connsiteX174" fmla="*/ 51933 w 313310"/>
              <a:gd name="connsiteY174" fmla="*/ 0 h 60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313310" h="604464">
                <a:moveTo>
                  <a:pt x="137297" y="494068"/>
                </a:moveTo>
                <a:lnTo>
                  <a:pt x="137297" y="579621"/>
                </a:lnTo>
                <a:lnTo>
                  <a:pt x="176013" y="579621"/>
                </a:lnTo>
                <a:lnTo>
                  <a:pt x="176013" y="494068"/>
                </a:lnTo>
                <a:close/>
                <a:moveTo>
                  <a:pt x="230784" y="366447"/>
                </a:moveTo>
                <a:cubicBezTo>
                  <a:pt x="237634" y="366447"/>
                  <a:pt x="243239" y="372036"/>
                  <a:pt x="243239" y="378867"/>
                </a:cubicBezTo>
                <a:lnTo>
                  <a:pt x="243239" y="396720"/>
                </a:lnTo>
                <a:cubicBezTo>
                  <a:pt x="243239" y="403550"/>
                  <a:pt x="237634" y="409139"/>
                  <a:pt x="230784" y="409139"/>
                </a:cubicBezTo>
                <a:cubicBezTo>
                  <a:pt x="223934" y="409139"/>
                  <a:pt x="218329" y="403550"/>
                  <a:pt x="218329" y="396720"/>
                </a:cubicBezTo>
                <a:lnTo>
                  <a:pt x="218329" y="378867"/>
                </a:lnTo>
                <a:cubicBezTo>
                  <a:pt x="218329" y="372036"/>
                  <a:pt x="223934" y="366447"/>
                  <a:pt x="230784" y="366447"/>
                </a:cubicBezTo>
                <a:close/>
                <a:moveTo>
                  <a:pt x="181318" y="366447"/>
                </a:moveTo>
                <a:cubicBezTo>
                  <a:pt x="188168" y="366447"/>
                  <a:pt x="193773" y="372036"/>
                  <a:pt x="193773" y="378867"/>
                </a:cubicBezTo>
                <a:lnTo>
                  <a:pt x="193773" y="396720"/>
                </a:lnTo>
                <a:cubicBezTo>
                  <a:pt x="193773" y="403550"/>
                  <a:pt x="188168" y="409139"/>
                  <a:pt x="181318" y="409139"/>
                </a:cubicBezTo>
                <a:cubicBezTo>
                  <a:pt x="174468" y="409139"/>
                  <a:pt x="168863" y="403550"/>
                  <a:pt x="168863" y="396720"/>
                </a:cubicBezTo>
                <a:lnTo>
                  <a:pt x="168863" y="378867"/>
                </a:lnTo>
                <a:cubicBezTo>
                  <a:pt x="168863" y="372036"/>
                  <a:pt x="174468" y="366447"/>
                  <a:pt x="181318" y="366447"/>
                </a:cubicBezTo>
                <a:close/>
                <a:moveTo>
                  <a:pt x="132028" y="366447"/>
                </a:moveTo>
                <a:cubicBezTo>
                  <a:pt x="138858" y="366447"/>
                  <a:pt x="144447" y="372036"/>
                  <a:pt x="144447" y="378867"/>
                </a:cubicBezTo>
                <a:lnTo>
                  <a:pt x="144447" y="396720"/>
                </a:lnTo>
                <a:cubicBezTo>
                  <a:pt x="144447" y="403550"/>
                  <a:pt x="138858" y="409139"/>
                  <a:pt x="132028" y="409139"/>
                </a:cubicBezTo>
                <a:cubicBezTo>
                  <a:pt x="125042" y="409139"/>
                  <a:pt x="119608" y="403550"/>
                  <a:pt x="119608" y="396720"/>
                </a:cubicBezTo>
                <a:lnTo>
                  <a:pt x="119608" y="378867"/>
                </a:lnTo>
                <a:cubicBezTo>
                  <a:pt x="119608" y="372036"/>
                  <a:pt x="125042" y="366447"/>
                  <a:pt x="132028" y="366447"/>
                </a:cubicBezTo>
                <a:close/>
                <a:moveTo>
                  <a:pt x="82597" y="366447"/>
                </a:moveTo>
                <a:cubicBezTo>
                  <a:pt x="89447" y="366447"/>
                  <a:pt x="95052" y="372036"/>
                  <a:pt x="95052" y="378867"/>
                </a:cubicBezTo>
                <a:lnTo>
                  <a:pt x="95052" y="396720"/>
                </a:lnTo>
                <a:cubicBezTo>
                  <a:pt x="95052" y="403550"/>
                  <a:pt x="89447" y="409139"/>
                  <a:pt x="82597" y="409139"/>
                </a:cubicBezTo>
                <a:cubicBezTo>
                  <a:pt x="75747" y="409139"/>
                  <a:pt x="70142" y="403550"/>
                  <a:pt x="70142" y="396720"/>
                </a:cubicBezTo>
                <a:lnTo>
                  <a:pt x="70142" y="378867"/>
                </a:lnTo>
                <a:cubicBezTo>
                  <a:pt x="70142" y="372036"/>
                  <a:pt x="75747" y="366447"/>
                  <a:pt x="82597" y="366447"/>
                </a:cubicBezTo>
                <a:close/>
                <a:moveTo>
                  <a:pt x="230784" y="304913"/>
                </a:moveTo>
                <a:cubicBezTo>
                  <a:pt x="237634" y="304913"/>
                  <a:pt x="243239" y="310511"/>
                  <a:pt x="243239" y="317353"/>
                </a:cubicBezTo>
                <a:lnTo>
                  <a:pt x="243239" y="335236"/>
                </a:lnTo>
                <a:cubicBezTo>
                  <a:pt x="243239" y="342078"/>
                  <a:pt x="237634" y="347676"/>
                  <a:pt x="230784" y="347676"/>
                </a:cubicBezTo>
                <a:cubicBezTo>
                  <a:pt x="223934" y="347676"/>
                  <a:pt x="218329" y="342078"/>
                  <a:pt x="218329" y="335236"/>
                </a:cubicBezTo>
                <a:lnTo>
                  <a:pt x="218329" y="317353"/>
                </a:lnTo>
                <a:cubicBezTo>
                  <a:pt x="218329" y="310511"/>
                  <a:pt x="223934" y="304913"/>
                  <a:pt x="230784" y="304913"/>
                </a:cubicBezTo>
                <a:close/>
                <a:moveTo>
                  <a:pt x="181318" y="304913"/>
                </a:moveTo>
                <a:cubicBezTo>
                  <a:pt x="188168" y="304913"/>
                  <a:pt x="193773" y="310511"/>
                  <a:pt x="193773" y="317353"/>
                </a:cubicBezTo>
                <a:lnTo>
                  <a:pt x="193773" y="335236"/>
                </a:lnTo>
                <a:cubicBezTo>
                  <a:pt x="193773" y="342078"/>
                  <a:pt x="188168" y="347676"/>
                  <a:pt x="181318" y="347676"/>
                </a:cubicBezTo>
                <a:cubicBezTo>
                  <a:pt x="174468" y="347676"/>
                  <a:pt x="168863" y="342078"/>
                  <a:pt x="168863" y="335236"/>
                </a:cubicBezTo>
                <a:lnTo>
                  <a:pt x="168863" y="317353"/>
                </a:lnTo>
                <a:cubicBezTo>
                  <a:pt x="168863" y="310511"/>
                  <a:pt x="174468" y="304913"/>
                  <a:pt x="181318" y="304913"/>
                </a:cubicBezTo>
                <a:close/>
                <a:moveTo>
                  <a:pt x="132028" y="304913"/>
                </a:moveTo>
                <a:cubicBezTo>
                  <a:pt x="138858" y="304913"/>
                  <a:pt x="144447" y="310511"/>
                  <a:pt x="144447" y="317353"/>
                </a:cubicBezTo>
                <a:lnTo>
                  <a:pt x="144447" y="335236"/>
                </a:lnTo>
                <a:cubicBezTo>
                  <a:pt x="144447" y="342078"/>
                  <a:pt x="138858" y="347676"/>
                  <a:pt x="132028" y="347676"/>
                </a:cubicBezTo>
                <a:cubicBezTo>
                  <a:pt x="125042" y="347676"/>
                  <a:pt x="119608" y="342078"/>
                  <a:pt x="119608" y="335236"/>
                </a:cubicBezTo>
                <a:lnTo>
                  <a:pt x="119608" y="317353"/>
                </a:lnTo>
                <a:cubicBezTo>
                  <a:pt x="119608" y="310511"/>
                  <a:pt x="125042" y="304913"/>
                  <a:pt x="132028" y="304913"/>
                </a:cubicBezTo>
                <a:close/>
                <a:moveTo>
                  <a:pt x="82597" y="304913"/>
                </a:moveTo>
                <a:cubicBezTo>
                  <a:pt x="89447" y="304913"/>
                  <a:pt x="95052" y="310511"/>
                  <a:pt x="95052" y="317353"/>
                </a:cubicBezTo>
                <a:lnTo>
                  <a:pt x="95052" y="335236"/>
                </a:lnTo>
                <a:cubicBezTo>
                  <a:pt x="95052" y="342078"/>
                  <a:pt x="89447" y="347676"/>
                  <a:pt x="82597" y="347676"/>
                </a:cubicBezTo>
                <a:cubicBezTo>
                  <a:pt x="75747" y="347676"/>
                  <a:pt x="70142" y="342078"/>
                  <a:pt x="70142" y="335236"/>
                </a:cubicBezTo>
                <a:lnTo>
                  <a:pt x="70142" y="317353"/>
                </a:lnTo>
                <a:cubicBezTo>
                  <a:pt x="70142" y="310511"/>
                  <a:pt x="75747" y="304913"/>
                  <a:pt x="82597" y="304913"/>
                </a:cubicBezTo>
                <a:close/>
                <a:moveTo>
                  <a:pt x="230784" y="243592"/>
                </a:moveTo>
                <a:cubicBezTo>
                  <a:pt x="237634" y="243592"/>
                  <a:pt x="243239" y="249181"/>
                  <a:pt x="243239" y="256011"/>
                </a:cubicBezTo>
                <a:lnTo>
                  <a:pt x="243239" y="273864"/>
                </a:lnTo>
                <a:cubicBezTo>
                  <a:pt x="243239" y="280695"/>
                  <a:pt x="237634" y="286284"/>
                  <a:pt x="230784" y="286284"/>
                </a:cubicBezTo>
                <a:cubicBezTo>
                  <a:pt x="223934" y="286284"/>
                  <a:pt x="218329" y="280695"/>
                  <a:pt x="218329" y="273864"/>
                </a:cubicBezTo>
                <a:lnTo>
                  <a:pt x="218329" y="256011"/>
                </a:lnTo>
                <a:cubicBezTo>
                  <a:pt x="218329" y="249181"/>
                  <a:pt x="223934" y="243592"/>
                  <a:pt x="230784" y="243592"/>
                </a:cubicBezTo>
                <a:close/>
                <a:moveTo>
                  <a:pt x="181318" y="243592"/>
                </a:moveTo>
                <a:cubicBezTo>
                  <a:pt x="188168" y="243592"/>
                  <a:pt x="193773" y="249181"/>
                  <a:pt x="193773" y="256011"/>
                </a:cubicBezTo>
                <a:lnTo>
                  <a:pt x="193773" y="273864"/>
                </a:lnTo>
                <a:cubicBezTo>
                  <a:pt x="193773" y="280695"/>
                  <a:pt x="188168" y="286284"/>
                  <a:pt x="181318" y="286284"/>
                </a:cubicBezTo>
                <a:cubicBezTo>
                  <a:pt x="174468" y="286284"/>
                  <a:pt x="168863" y="280695"/>
                  <a:pt x="168863" y="273864"/>
                </a:cubicBezTo>
                <a:lnTo>
                  <a:pt x="168863" y="256011"/>
                </a:lnTo>
                <a:cubicBezTo>
                  <a:pt x="168863" y="249181"/>
                  <a:pt x="174468" y="243592"/>
                  <a:pt x="181318" y="243592"/>
                </a:cubicBezTo>
                <a:close/>
                <a:moveTo>
                  <a:pt x="132028" y="243592"/>
                </a:moveTo>
                <a:cubicBezTo>
                  <a:pt x="138858" y="243592"/>
                  <a:pt x="144447" y="249181"/>
                  <a:pt x="144447" y="256011"/>
                </a:cubicBezTo>
                <a:lnTo>
                  <a:pt x="144447" y="273864"/>
                </a:lnTo>
                <a:cubicBezTo>
                  <a:pt x="144447" y="280695"/>
                  <a:pt x="138858" y="286284"/>
                  <a:pt x="132028" y="286284"/>
                </a:cubicBezTo>
                <a:cubicBezTo>
                  <a:pt x="125042" y="286284"/>
                  <a:pt x="119608" y="280695"/>
                  <a:pt x="119608" y="273864"/>
                </a:cubicBezTo>
                <a:lnTo>
                  <a:pt x="119608" y="256011"/>
                </a:lnTo>
                <a:cubicBezTo>
                  <a:pt x="119608" y="249181"/>
                  <a:pt x="125042" y="243592"/>
                  <a:pt x="132028" y="243592"/>
                </a:cubicBezTo>
                <a:close/>
                <a:moveTo>
                  <a:pt x="82597" y="243592"/>
                </a:moveTo>
                <a:cubicBezTo>
                  <a:pt x="89447" y="243592"/>
                  <a:pt x="95052" y="249181"/>
                  <a:pt x="95052" y="256011"/>
                </a:cubicBezTo>
                <a:lnTo>
                  <a:pt x="95052" y="273864"/>
                </a:lnTo>
                <a:cubicBezTo>
                  <a:pt x="95052" y="280695"/>
                  <a:pt x="89447" y="286284"/>
                  <a:pt x="82597" y="286284"/>
                </a:cubicBezTo>
                <a:cubicBezTo>
                  <a:pt x="75747" y="286284"/>
                  <a:pt x="70142" y="280695"/>
                  <a:pt x="70142" y="273864"/>
                </a:cubicBezTo>
                <a:lnTo>
                  <a:pt x="70142" y="256011"/>
                </a:lnTo>
                <a:cubicBezTo>
                  <a:pt x="70142" y="249181"/>
                  <a:pt x="75747" y="243592"/>
                  <a:pt x="82597" y="243592"/>
                </a:cubicBezTo>
                <a:close/>
                <a:moveTo>
                  <a:pt x="230784" y="182271"/>
                </a:moveTo>
                <a:cubicBezTo>
                  <a:pt x="237634" y="182271"/>
                  <a:pt x="243239" y="187860"/>
                  <a:pt x="243239" y="194690"/>
                </a:cubicBezTo>
                <a:lnTo>
                  <a:pt x="243239" y="212543"/>
                </a:lnTo>
                <a:cubicBezTo>
                  <a:pt x="243239" y="219374"/>
                  <a:pt x="237634" y="224963"/>
                  <a:pt x="230784" y="224963"/>
                </a:cubicBezTo>
                <a:cubicBezTo>
                  <a:pt x="223934" y="224963"/>
                  <a:pt x="218329" y="219374"/>
                  <a:pt x="218329" y="212543"/>
                </a:cubicBezTo>
                <a:lnTo>
                  <a:pt x="218329" y="194690"/>
                </a:lnTo>
                <a:cubicBezTo>
                  <a:pt x="218329" y="187860"/>
                  <a:pt x="223934" y="182271"/>
                  <a:pt x="230784" y="182271"/>
                </a:cubicBezTo>
                <a:close/>
                <a:moveTo>
                  <a:pt x="181318" y="182271"/>
                </a:moveTo>
                <a:cubicBezTo>
                  <a:pt x="188168" y="182271"/>
                  <a:pt x="193773" y="187860"/>
                  <a:pt x="193773" y="194690"/>
                </a:cubicBezTo>
                <a:lnTo>
                  <a:pt x="193773" y="212543"/>
                </a:lnTo>
                <a:cubicBezTo>
                  <a:pt x="193773" y="219374"/>
                  <a:pt x="188168" y="224963"/>
                  <a:pt x="181318" y="224963"/>
                </a:cubicBezTo>
                <a:cubicBezTo>
                  <a:pt x="174468" y="224963"/>
                  <a:pt x="168863" y="219374"/>
                  <a:pt x="168863" y="212543"/>
                </a:cubicBezTo>
                <a:lnTo>
                  <a:pt x="168863" y="194690"/>
                </a:lnTo>
                <a:cubicBezTo>
                  <a:pt x="168863" y="187860"/>
                  <a:pt x="174468" y="182271"/>
                  <a:pt x="181318" y="182271"/>
                </a:cubicBezTo>
                <a:close/>
                <a:moveTo>
                  <a:pt x="132028" y="182271"/>
                </a:moveTo>
                <a:cubicBezTo>
                  <a:pt x="138858" y="182271"/>
                  <a:pt x="144447" y="187860"/>
                  <a:pt x="144447" y="194690"/>
                </a:cubicBezTo>
                <a:lnTo>
                  <a:pt x="144447" y="212543"/>
                </a:lnTo>
                <a:cubicBezTo>
                  <a:pt x="144447" y="219374"/>
                  <a:pt x="138858" y="224963"/>
                  <a:pt x="132028" y="224963"/>
                </a:cubicBezTo>
                <a:cubicBezTo>
                  <a:pt x="125042" y="224963"/>
                  <a:pt x="119608" y="219374"/>
                  <a:pt x="119608" y="212543"/>
                </a:cubicBezTo>
                <a:lnTo>
                  <a:pt x="119608" y="194690"/>
                </a:lnTo>
                <a:cubicBezTo>
                  <a:pt x="119608" y="187860"/>
                  <a:pt x="125042" y="182271"/>
                  <a:pt x="132028" y="182271"/>
                </a:cubicBezTo>
                <a:close/>
                <a:moveTo>
                  <a:pt x="82597" y="182271"/>
                </a:moveTo>
                <a:cubicBezTo>
                  <a:pt x="89447" y="182271"/>
                  <a:pt x="95052" y="187860"/>
                  <a:pt x="95052" y="194690"/>
                </a:cubicBezTo>
                <a:lnTo>
                  <a:pt x="95052" y="212543"/>
                </a:lnTo>
                <a:cubicBezTo>
                  <a:pt x="95052" y="219374"/>
                  <a:pt x="89447" y="224963"/>
                  <a:pt x="82597" y="224963"/>
                </a:cubicBezTo>
                <a:cubicBezTo>
                  <a:pt x="75747" y="224963"/>
                  <a:pt x="70142" y="219374"/>
                  <a:pt x="70142" y="212543"/>
                </a:cubicBezTo>
                <a:lnTo>
                  <a:pt x="70142" y="194690"/>
                </a:lnTo>
                <a:cubicBezTo>
                  <a:pt x="70142" y="187860"/>
                  <a:pt x="75747" y="182271"/>
                  <a:pt x="82597" y="182271"/>
                </a:cubicBezTo>
                <a:close/>
                <a:moveTo>
                  <a:pt x="230784" y="120949"/>
                </a:moveTo>
                <a:cubicBezTo>
                  <a:pt x="237634" y="120949"/>
                  <a:pt x="243239" y="126538"/>
                  <a:pt x="243239" y="133368"/>
                </a:cubicBezTo>
                <a:lnTo>
                  <a:pt x="243239" y="151221"/>
                </a:lnTo>
                <a:cubicBezTo>
                  <a:pt x="243239" y="158052"/>
                  <a:pt x="237634" y="163641"/>
                  <a:pt x="230784" y="163641"/>
                </a:cubicBezTo>
                <a:cubicBezTo>
                  <a:pt x="223934" y="163641"/>
                  <a:pt x="218329" y="158052"/>
                  <a:pt x="218329" y="151221"/>
                </a:cubicBezTo>
                <a:lnTo>
                  <a:pt x="218329" y="133368"/>
                </a:lnTo>
                <a:cubicBezTo>
                  <a:pt x="218329" y="126538"/>
                  <a:pt x="223934" y="120949"/>
                  <a:pt x="230784" y="120949"/>
                </a:cubicBezTo>
                <a:close/>
                <a:moveTo>
                  <a:pt x="181318" y="120949"/>
                </a:moveTo>
                <a:cubicBezTo>
                  <a:pt x="188168" y="120949"/>
                  <a:pt x="193773" y="126538"/>
                  <a:pt x="193773" y="133368"/>
                </a:cubicBezTo>
                <a:lnTo>
                  <a:pt x="193773" y="151221"/>
                </a:lnTo>
                <a:cubicBezTo>
                  <a:pt x="193773" y="158052"/>
                  <a:pt x="188168" y="163641"/>
                  <a:pt x="181318" y="163641"/>
                </a:cubicBezTo>
                <a:cubicBezTo>
                  <a:pt x="174468" y="163641"/>
                  <a:pt x="168863" y="158052"/>
                  <a:pt x="168863" y="151221"/>
                </a:cubicBezTo>
                <a:lnTo>
                  <a:pt x="168863" y="133368"/>
                </a:lnTo>
                <a:cubicBezTo>
                  <a:pt x="168863" y="126538"/>
                  <a:pt x="174468" y="120949"/>
                  <a:pt x="181318" y="120949"/>
                </a:cubicBezTo>
                <a:close/>
                <a:moveTo>
                  <a:pt x="132028" y="120949"/>
                </a:moveTo>
                <a:cubicBezTo>
                  <a:pt x="138858" y="120949"/>
                  <a:pt x="144447" y="126538"/>
                  <a:pt x="144447" y="133368"/>
                </a:cubicBezTo>
                <a:lnTo>
                  <a:pt x="144447" y="151221"/>
                </a:lnTo>
                <a:cubicBezTo>
                  <a:pt x="144447" y="158052"/>
                  <a:pt x="138858" y="163641"/>
                  <a:pt x="132028" y="163641"/>
                </a:cubicBezTo>
                <a:cubicBezTo>
                  <a:pt x="125042" y="163641"/>
                  <a:pt x="119608" y="158052"/>
                  <a:pt x="119608" y="151221"/>
                </a:cubicBezTo>
                <a:lnTo>
                  <a:pt x="119608" y="133368"/>
                </a:lnTo>
                <a:cubicBezTo>
                  <a:pt x="119608" y="126538"/>
                  <a:pt x="125042" y="120949"/>
                  <a:pt x="132028" y="120949"/>
                </a:cubicBezTo>
                <a:close/>
                <a:moveTo>
                  <a:pt x="82597" y="120949"/>
                </a:moveTo>
                <a:cubicBezTo>
                  <a:pt x="89447" y="120949"/>
                  <a:pt x="95052" y="126538"/>
                  <a:pt x="95052" y="133368"/>
                </a:cubicBezTo>
                <a:lnTo>
                  <a:pt x="95052" y="151221"/>
                </a:lnTo>
                <a:cubicBezTo>
                  <a:pt x="95052" y="158052"/>
                  <a:pt x="89447" y="163641"/>
                  <a:pt x="82597" y="163641"/>
                </a:cubicBezTo>
                <a:cubicBezTo>
                  <a:pt x="75747" y="163641"/>
                  <a:pt x="70142" y="158052"/>
                  <a:pt x="70142" y="151221"/>
                </a:cubicBezTo>
                <a:lnTo>
                  <a:pt x="70142" y="133368"/>
                </a:lnTo>
                <a:cubicBezTo>
                  <a:pt x="70142" y="126538"/>
                  <a:pt x="75747" y="120949"/>
                  <a:pt x="82597" y="120949"/>
                </a:cubicBezTo>
                <a:close/>
                <a:moveTo>
                  <a:pt x="24878" y="62573"/>
                </a:moveTo>
                <a:lnTo>
                  <a:pt x="24878" y="579621"/>
                </a:lnTo>
                <a:lnTo>
                  <a:pt x="112418" y="579621"/>
                </a:lnTo>
                <a:lnTo>
                  <a:pt x="112418" y="481646"/>
                </a:lnTo>
                <a:cubicBezTo>
                  <a:pt x="112418" y="474814"/>
                  <a:pt x="117861" y="469225"/>
                  <a:pt x="124858" y="469225"/>
                </a:cubicBezTo>
                <a:lnTo>
                  <a:pt x="188452" y="469225"/>
                </a:lnTo>
                <a:cubicBezTo>
                  <a:pt x="195294" y="469225"/>
                  <a:pt x="200892" y="474814"/>
                  <a:pt x="200892" y="481646"/>
                </a:cubicBezTo>
                <a:lnTo>
                  <a:pt x="200892" y="579621"/>
                </a:lnTo>
                <a:lnTo>
                  <a:pt x="288432" y="579621"/>
                </a:lnTo>
                <a:lnTo>
                  <a:pt x="288432" y="62573"/>
                </a:lnTo>
                <a:close/>
                <a:moveTo>
                  <a:pt x="64372" y="24843"/>
                </a:moveTo>
                <a:lnTo>
                  <a:pt x="64372" y="37730"/>
                </a:lnTo>
                <a:lnTo>
                  <a:pt x="248938" y="37730"/>
                </a:lnTo>
                <a:lnTo>
                  <a:pt x="248938" y="24843"/>
                </a:lnTo>
                <a:close/>
                <a:moveTo>
                  <a:pt x="51933" y="0"/>
                </a:moveTo>
                <a:lnTo>
                  <a:pt x="261377" y="0"/>
                </a:lnTo>
                <a:cubicBezTo>
                  <a:pt x="268218" y="0"/>
                  <a:pt x="273816" y="5589"/>
                  <a:pt x="273816" y="12421"/>
                </a:cubicBezTo>
                <a:lnTo>
                  <a:pt x="273816" y="37730"/>
                </a:lnTo>
                <a:lnTo>
                  <a:pt x="300871" y="37730"/>
                </a:lnTo>
                <a:cubicBezTo>
                  <a:pt x="307712" y="37730"/>
                  <a:pt x="313310" y="43320"/>
                  <a:pt x="313310" y="50152"/>
                </a:cubicBezTo>
                <a:lnTo>
                  <a:pt x="313310" y="592043"/>
                </a:lnTo>
                <a:cubicBezTo>
                  <a:pt x="313310" y="598875"/>
                  <a:pt x="307712" y="604464"/>
                  <a:pt x="300871" y="604464"/>
                </a:cubicBezTo>
                <a:lnTo>
                  <a:pt x="188452" y="604464"/>
                </a:lnTo>
                <a:lnTo>
                  <a:pt x="124858" y="604464"/>
                </a:lnTo>
                <a:lnTo>
                  <a:pt x="12439" y="604464"/>
                </a:lnTo>
                <a:cubicBezTo>
                  <a:pt x="5442" y="604464"/>
                  <a:pt x="0" y="598875"/>
                  <a:pt x="0" y="592043"/>
                </a:cubicBezTo>
                <a:lnTo>
                  <a:pt x="0" y="50152"/>
                </a:lnTo>
                <a:cubicBezTo>
                  <a:pt x="0" y="43320"/>
                  <a:pt x="5442" y="37730"/>
                  <a:pt x="12439" y="37730"/>
                </a:cubicBezTo>
                <a:lnTo>
                  <a:pt x="39494" y="37730"/>
                </a:lnTo>
                <a:lnTo>
                  <a:pt x="39494" y="12421"/>
                </a:lnTo>
                <a:cubicBezTo>
                  <a:pt x="39494" y="5589"/>
                  <a:pt x="45092" y="0"/>
                  <a:pt x="5193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EDEB454-7F37-487C-A727-7D14BF008F2E}"/>
              </a:ext>
            </a:extLst>
          </p:cNvPr>
          <p:cNvGrpSpPr/>
          <p:nvPr/>
        </p:nvGrpSpPr>
        <p:grpSpPr>
          <a:xfrm>
            <a:off x="13109183" y="1995246"/>
            <a:ext cx="210964" cy="98564"/>
            <a:chOff x="3171596" y="2408289"/>
            <a:chExt cx="964886" cy="450803"/>
          </a:xfrm>
        </p:grpSpPr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3074D041-7847-41B0-A17D-1B9929A873C9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rgbClr val="79EFE4"/>
                </a:gs>
                <a:gs pos="60220">
                  <a:srgbClr val="F184F4"/>
                </a:gs>
                <a:gs pos="100000">
                  <a:srgbClr val="8071E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35E03FDB-0BD7-43C5-B35D-66B08533565A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rgbClr val="F184F4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A006F8FD-6612-4B45-80F7-0A45FEAA07C3}"/>
              </a:ext>
            </a:extLst>
          </p:cNvPr>
          <p:cNvSpPr txBox="1"/>
          <p:nvPr/>
        </p:nvSpPr>
        <p:spPr>
          <a:xfrm>
            <a:off x="8998158" y="1901671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华北地区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798EC59-99DD-445C-84A2-2B7E7361FB57}"/>
              </a:ext>
            </a:extLst>
          </p:cNvPr>
          <p:cNvSpPr txBox="1"/>
          <p:nvPr/>
        </p:nvSpPr>
        <p:spPr>
          <a:xfrm>
            <a:off x="8998156" y="2374464"/>
            <a:ext cx="1904866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</a:t>
            </a:r>
            <a:endParaRPr lang="en-US" altLang="zh-CN" sz="1600" dirty="0">
              <a:solidFill>
                <a:schemeClr val="bg1">
                  <a:alpha val="80000"/>
                </a:schemeClr>
              </a:solidFill>
              <a:cs typeface="+mn-ea"/>
              <a:sym typeface="+mn-lt"/>
            </a:endParaRPr>
          </a:p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</a:t>
            </a:r>
          </a:p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</a:t>
            </a:r>
            <a:endParaRPr lang="en-US" altLang="zh-CN" sz="1600" dirty="0">
              <a:solidFill>
                <a:schemeClr val="bg1">
                  <a:alpha val="8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82BF13C1-0CE7-4B66-B341-D5FF88725248}"/>
              </a:ext>
            </a:extLst>
          </p:cNvPr>
          <p:cNvGrpSpPr>
            <a:grpSpLocks/>
          </p:cNvGrpSpPr>
          <p:nvPr/>
        </p:nvGrpSpPr>
        <p:grpSpPr>
          <a:xfrm>
            <a:off x="8968333" y="2233457"/>
            <a:ext cx="1996440" cy="78051"/>
            <a:chOff x="3175951" y="2176600"/>
            <a:chExt cx="1996441" cy="78051"/>
          </a:xfrm>
        </p:grpSpPr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21221A8E-5F2A-4B3C-B113-B5864B744763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138" name="等腰三角形 137">
                <a:extLst>
                  <a:ext uri="{FF2B5EF4-FFF2-40B4-BE49-F238E27FC236}">
                    <a16:creationId xmlns:a16="http://schemas.microsoft.com/office/drawing/2014/main" id="{468458AA-6D23-49ED-8FE3-E1EE6C059899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9" name="等腰三角形 138">
                <a:extLst>
                  <a:ext uri="{FF2B5EF4-FFF2-40B4-BE49-F238E27FC236}">
                    <a16:creationId xmlns:a16="http://schemas.microsoft.com/office/drawing/2014/main" id="{33F32365-E537-445D-9C9E-55FF282B52BC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506FD8C4-2306-4007-A734-3D2BE8482E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5951" y="2217599"/>
              <a:ext cx="1771235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文本框 86">
            <a:extLst>
              <a:ext uri="{FF2B5EF4-FFF2-40B4-BE49-F238E27FC236}">
                <a16:creationId xmlns:a16="http://schemas.microsoft.com/office/drawing/2014/main" id="{9645F767-D0FD-4611-89E7-6CB65DA31C2E}"/>
              </a:ext>
            </a:extLst>
          </p:cNvPr>
          <p:cNvSpPr txBox="1"/>
          <p:nvPr/>
        </p:nvSpPr>
        <p:spPr>
          <a:xfrm>
            <a:off x="8998158" y="4145085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西南地区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1DFA2506-01BF-4521-9FC8-4C617C9F4088}"/>
              </a:ext>
            </a:extLst>
          </p:cNvPr>
          <p:cNvSpPr txBox="1"/>
          <p:nvPr/>
        </p:nvSpPr>
        <p:spPr>
          <a:xfrm>
            <a:off x="8998156" y="4617878"/>
            <a:ext cx="1904866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</a:t>
            </a:r>
            <a:endParaRPr lang="en-US" altLang="zh-CN" sz="1600" dirty="0">
              <a:solidFill>
                <a:schemeClr val="bg1">
                  <a:alpha val="80000"/>
                </a:schemeClr>
              </a:solidFill>
              <a:cs typeface="+mn-ea"/>
              <a:sym typeface="+mn-lt"/>
            </a:endParaRPr>
          </a:p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</a:t>
            </a:r>
          </a:p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</a:t>
            </a:r>
            <a:endParaRPr lang="en-US" altLang="zh-CN" sz="1600" dirty="0">
              <a:solidFill>
                <a:schemeClr val="bg1">
                  <a:alpha val="8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43333177-0489-4BE1-AF03-14A2C9BF9028}"/>
              </a:ext>
            </a:extLst>
          </p:cNvPr>
          <p:cNvGrpSpPr>
            <a:grpSpLocks/>
          </p:cNvGrpSpPr>
          <p:nvPr/>
        </p:nvGrpSpPr>
        <p:grpSpPr>
          <a:xfrm>
            <a:off x="8968333" y="4476871"/>
            <a:ext cx="1996440" cy="78051"/>
            <a:chOff x="3175951" y="2176600"/>
            <a:chExt cx="1996441" cy="78051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C867C268-7848-4C6B-89C0-396E7771354E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132" name="等腰三角形 131">
                <a:extLst>
                  <a:ext uri="{FF2B5EF4-FFF2-40B4-BE49-F238E27FC236}">
                    <a16:creationId xmlns:a16="http://schemas.microsoft.com/office/drawing/2014/main" id="{FF5DF190-DBDB-4CEC-93FE-5970479DC22D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3" name="等腰三角形 132">
                <a:extLst>
                  <a:ext uri="{FF2B5EF4-FFF2-40B4-BE49-F238E27FC236}">
                    <a16:creationId xmlns:a16="http://schemas.microsoft.com/office/drawing/2014/main" id="{5DF39793-0F6E-49B7-8A1A-C62B93274D64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6EA2C42A-5D9E-4EA5-BE89-19960BF70C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5951" y="2217599"/>
              <a:ext cx="1771235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文本框 105">
            <a:extLst>
              <a:ext uri="{FF2B5EF4-FFF2-40B4-BE49-F238E27FC236}">
                <a16:creationId xmlns:a16="http://schemas.microsoft.com/office/drawing/2014/main" id="{C91D6EDF-AB53-4B50-9F45-FEABC98E1399}"/>
              </a:ext>
            </a:extLst>
          </p:cNvPr>
          <p:cNvSpPr txBox="1"/>
          <p:nvPr/>
        </p:nvSpPr>
        <p:spPr>
          <a:xfrm>
            <a:off x="1266268" y="1901671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华中地区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9423D48F-313C-4980-BA02-2B674DD9054C}"/>
              </a:ext>
            </a:extLst>
          </p:cNvPr>
          <p:cNvSpPr txBox="1"/>
          <p:nvPr/>
        </p:nvSpPr>
        <p:spPr>
          <a:xfrm>
            <a:off x="1266266" y="2374464"/>
            <a:ext cx="1904866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</a:t>
            </a:r>
            <a:endParaRPr lang="en-US" altLang="zh-CN" sz="1600" dirty="0">
              <a:solidFill>
                <a:schemeClr val="bg1">
                  <a:alpha val="80000"/>
                </a:schemeClr>
              </a:solidFill>
              <a:cs typeface="+mn-ea"/>
              <a:sym typeface="+mn-lt"/>
            </a:endParaRPr>
          </a:p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</a:t>
            </a:r>
          </a:p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</a:t>
            </a:r>
            <a:endParaRPr lang="en-US" altLang="zh-CN" sz="1600" dirty="0">
              <a:solidFill>
                <a:schemeClr val="bg1">
                  <a:alpha val="8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C456E22F-AE4E-439E-82A4-18CBE0FF14A1}"/>
              </a:ext>
            </a:extLst>
          </p:cNvPr>
          <p:cNvGrpSpPr>
            <a:grpSpLocks/>
          </p:cNvGrpSpPr>
          <p:nvPr/>
        </p:nvGrpSpPr>
        <p:grpSpPr>
          <a:xfrm>
            <a:off x="1236443" y="2233457"/>
            <a:ext cx="1996440" cy="78051"/>
            <a:chOff x="3175951" y="2176600"/>
            <a:chExt cx="1996441" cy="78051"/>
          </a:xfrm>
        </p:grpSpPr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54063183-6933-4264-8FD3-91941791BFE0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148" name="等腰三角形 147">
                <a:extLst>
                  <a:ext uri="{FF2B5EF4-FFF2-40B4-BE49-F238E27FC236}">
                    <a16:creationId xmlns:a16="http://schemas.microsoft.com/office/drawing/2014/main" id="{6F13C34F-F1B4-44A3-9CC8-0457FC114120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9" name="等腰三角形 148">
                <a:extLst>
                  <a:ext uri="{FF2B5EF4-FFF2-40B4-BE49-F238E27FC236}">
                    <a16:creationId xmlns:a16="http://schemas.microsoft.com/office/drawing/2014/main" id="{0E691174-9144-4CA6-90D2-F02382AACFC0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33FE8223-6BA1-47B9-845C-B2DF7C8A2E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5951" y="2217599"/>
              <a:ext cx="1771235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文本框 98">
            <a:extLst>
              <a:ext uri="{FF2B5EF4-FFF2-40B4-BE49-F238E27FC236}">
                <a16:creationId xmlns:a16="http://schemas.microsoft.com/office/drawing/2014/main" id="{A6606179-FD58-4EF6-8C3B-7164A6B49F0D}"/>
              </a:ext>
            </a:extLst>
          </p:cNvPr>
          <p:cNvSpPr txBox="1"/>
          <p:nvPr/>
        </p:nvSpPr>
        <p:spPr>
          <a:xfrm>
            <a:off x="1266268" y="4145085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东北地区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C1A17F58-07E2-4AF5-A51C-B0E1EB33DEE0}"/>
              </a:ext>
            </a:extLst>
          </p:cNvPr>
          <p:cNvSpPr txBox="1"/>
          <p:nvPr/>
        </p:nvSpPr>
        <p:spPr>
          <a:xfrm>
            <a:off x="1266266" y="4617878"/>
            <a:ext cx="1904866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</a:t>
            </a:r>
            <a:endParaRPr lang="en-US" altLang="zh-CN" sz="1600" dirty="0">
              <a:solidFill>
                <a:schemeClr val="bg1">
                  <a:alpha val="80000"/>
                </a:schemeClr>
              </a:solidFill>
              <a:cs typeface="+mn-ea"/>
              <a:sym typeface="+mn-lt"/>
            </a:endParaRPr>
          </a:p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</a:t>
            </a:r>
          </a:p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</a:t>
            </a:r>
            <a:endParaRPr lang="en-US" altLang="zh-CN" sz="1600" dirty="0">
              <a:solidFill>
                <a:schemeClr val="bg1">
                  <a:alpha val="8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DC78F4C0-2DC2-45C2-8294-347FAAFC8B15}"/>
              </a:ext>
            </a:extLst>
          </p:cNvPr>
          <p:cNvGrpSpPr>
            <a:grpSpLocks/>
          </p:cNvGrpSpPr>
          <p:nvPr/>
        </p:nvGrpSpPr>
        <p:grpSpPr>
          <a:xfrm>
            <a:off x="1236443" y="4476871"/>
            <a:ext cx="1996440" cy="78051"/>
            <a:chOff x="3175951" y="2176600"/>
            <a:chExt cx="1996441" cy="78051"/>
          </a:xfrm>
        </p:grpSpPr>
        <p:grpSp>
          <p:nvGrpSpPr>
            <p:cNvPr id="141" name="组合 140">
              <a:extLst>
                <a:ext uri="{FF2B5EF4-FFF2-40B4-BE49-F238E27FC236}">
                  <a16:creationId xmlns:a16="http://schemas.microsoft.com/office/drawing/2014/main" id="{C02A10FB-C4C3-47F6-AC19-3A437334DF61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143" name="等腰三角形 142">
                <a:extLst>
                  <a:ext uri="{FF2B5EF4-FFF2-40B4-BE49-F238E27FC236}">
                    <a16:creationId xmlns:a16="http://schemas.microsoft.com/office/drawing/2014/main" id="{C611B171-05BC-4C51-BDCF-1415C5914302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4" name="等腰三角形 143">
                <a:extLst>
                  <a:ext uri="{FF2B5EF4-FFF2-40B4-BE49-F238E27FC236}">
                    <a16:creationId xmlns:a16="http://schemas.microsoft.com/office/drawing/2014/main" id="{65D8E3AD-065C-4508-AA41-AD8134EF4B17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7A5D9520-F46E-4B06-BD24-0773BBC1CF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5951" y="2217599"/>
              <a:ext cx="1771235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6942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市场份额</a:t>
            </a:r>
          </a:p>
        </p:txBody>
      </p:sp>
      <p:sp>
        <p:nvSpPr>
          <p:cNvPr id="36" name="Rectangle: Rounded Corners 39">
            <a:extLst>
              <a:ext uri="{FF2B5EF4-FFF2-40B4-BE49-F238E27FC236}">
                <a16:creationId xmlns:a16="http://schemas.microsoft.com/office/drawing/2014/main" id="{86C92A33-FEC4-43D1-8CB6-09757493F18D}"/>
              </a:ext>
            </a:extLst>
          </p:cNvPr>
          <p:cNvSpPr/>
          <p:nvPr/>
        </p:nvSpPr>
        <p:spPr>
          <a:xfrm>
            <a:off x="5071741" y="1695158"/>
            <a:ext cx="6278322" cy="934348"/>
          </a:xfrm>
          <a:prstGeom prst="roundRect">
            <a:avLst>
              <a:gd name="adj" fmla="val 50000"/>
            </a:avLst>
          </a:pr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lt1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A99DA732-E677-491B-A8F1-F93BF3EAD555}"/>
              </a:ext>
            </a:extLst>
          </p:cNvPr>
          <p:cNvSpPr txBox="1"/>
          <p:nvPr/>
        </p:nvSpPr>
        <p:spPr>
          <a:xfrm>
            <a:off x="6115271" y="1867100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经典案例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A1294766-A1BA-4696-BA85-EEAC5CFB10E9}"/>
              </a:ext>
            </a:extLst>
          </p:cNvPr>
          <p:cNvSpPr txBox="1"/>
          <p:nvPr/>
        </p:nvSpPr>
        <p:spPr>
          <a:xfrm>
            <a:off x="6115271" y="2176636"/>
            <a:ext cx="4777906" cy="3808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请填入您的内容，或复制后粘贴您的内容。</a:t>
            </a: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B88614F4-D13E-46BD-9188-61465AFF2F73}"/>
              </a:ext>
            </a:extLst>
          </p:cNvPr>
          <p:cNvGrpSpPr/>
          <p:nvPr/>
        </p:nvGrpSpPr>
        <p:grpSpPr>
          <a:xfrm>
            <a:off x="4704372" y="1568404"/>
            <a:ext cx="1187859" cy="1187857"/>
            <a:chOff x="4817747" y="1770543"/>
            <a:chExt cx="1187859" cy="1187857"/>
          </a:xfrm>
        </p:grpSpPr>
        <p:sp>
          <p:nvSpPr>
            <p:cNvPr id="96" name="空心弧 95">
              <a:extLst>
                <a:ext uri="{FF2B5EF4-FFF2-40B4-BE49-F238E27FC236}">
                  <a16:creationId xmlns:a16="http://schemas.microsoft.com/office/drawing/2014/main" id="{C745A863-4AA6-4A80-B76C-F7167D1EC5BB}"/>
                </a:ext>
              </a:extLst>
            </p:cNvPr>
            <p:cNvSpPr/>
            <p:nvPr/>
          </p:nvSpPr>
          <p:spPr>
            <a:xfrm>
              <a:off x="4817747" y="1770543"/>
              <a:ext cx="1187859" cy="1187857"/>
            </a:xfrm>
            <a:prstGeom prst="blockArc">
              <a:avLst>
                <a:gd name="adj1" fmla="val 3694140"/>
                <a:gd name="adj2" fmla="val 14548178"/>
                <a:gd name="adj3" fmla="val 5217"/>
              </a:avLst>
            </a:prstGeom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D5DEB62E-5BDF-4556-A6DC-B2CEDB509EB0}"/>
                </a:ext>
              </a:extLst>
            </p:cNvPr>
            <p:cNvSpPr/>
            <p:nvPr/>
          </p:nvSpPr>
          <p:spPr>
            <a:xfrm>
              <a:off x="4944502" y="1897297"/>
              <a:ext cx="934348" cy="934348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4EF7BD5E-6605-4146-B01D-201D0C5CF988}"/>
                </a:ext>
              </a:extLst>
            </p:cNvPr>
            <p:cNvSpPr txBox="1"/>
            <p:nvPr/>
          </p:nvSpPr>
          <p:spPr>
            <a:xfrm>
              <a:off x="4962076" y="2149028"/>
              <a:ext cx="89920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i="0" u="none" strike="noStrike" cap="none" spc="60" normalizeH="0" baseline="0">
                  <a:ln>
                    <a:noFill/>
                  </a:ln>
                  <a:gradFill flip="none" rotWithShape="1">
                    <a:gsLst>
                      <a:gs pos="10000">
                        <a:schemeClr val="accent1"/>
                      </a:gs>
                      <a:gs pos="51000">
                        <a:schemeClr val="accent2"/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latin typeface="+mj-ea"/>
                  <a:ea typeface="+mj-ea"/>
                </a:defRPr>
              </a:lvl1pPr>
            </a:lstStyle>
            <a:p>
              <a:pPr algn="ctr"/>
              <a:r>
                <a:rPr lang="en-US" altLang="zh-CN" sz="2400" dirty="0"/>
                <a:t>20%</a:t>
              </a:r>
              <a:endParaRPr lang="zh-CN" altLang="en-US" sz="2400" dirty="0"/>
            </a:p>
          </p:txBody>
        </p:sp>
      </p:grpSp>
      <p:sp>
        <p:nvSpPr>
          <p:cNvPr id="116" name="Rectangle: Rounded Corners 39">
            <a:extLst>
              <a:ext uri="{FF2B5EF4-FFF2-40B4-BE49-F238E27FC236}">
                <a16:creationId xmlns:a16="http://schemas.microsoft.com/office/drawing/2014/main" id="{A65FBC38-7207-4410-8FCB-3A1F9101B883}"/>
              </a:ext>
            </a:extLst>
          </p:cNvPr>
          <p:cNvSpPr/>
          <p:nvPr/>
        </p:nvSpPr>
        <p:spPr>
          <a:xfrm>
            <a:off x="5071741" y="3188678"/>
            <a:ext cx="6278322" cy="934348"/>
          </a:xfrm>
          <a:prstGeom prst="roundRect">
            <a:avLst>
              <a:gd name="adj" fmla="val 50000"/>
            </a:avLst>
          </a:pr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lt1"/>
              </a:solidFill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F5EA6857-1F07-4DE1-9042-4804509003AE}"/>
              </a:ext>
            </a:extLst>
          </p:cNvPr>
          <p:cNvSpPr txBox="1"/>
          <p:nvPr/>
        </p:nvSpPr>
        <p:spPr>
          <a:xfrm>
            <a:off x="6115271" y="3360620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经典案例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C901139C-DBC1-4733-A8A3-47A8763F0777}"/>
              </a:ext>
            </a:extLst>
          </p:cNvPr>
          <p:cNvSpPr txBox="1"/>
          <p:nvPr/>
        </p:nvSpPr>
        <p:spPr>
          <a:xfrm>
            <a:off x="6115271" y="3670156"/>
            <a:ext cx="4777906" cy="3808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请填入您的内容，或复制后粘贴您的内容。</a:t>
            </a: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80A8382B-2170-4064-B2C7-AEAA997D8138}"/>
              </a:ext>
            </a:extLst>
          </p:cNvPr>
          <p:cNvGrpSpPr/>
          <p:nvPr/>
        </p:nvGrpSpPr>
        <p:grpSpPr>
          <a:xfrm>
            <a:off x="4704372" y="3061924"/>
            <a:ext cx="1187859" cy="1187857"/>
            <a:chOff x="4817747" y="1770543"/>
            <a:chExt cx="1187859" cy="1187857"/>
          </a:xfrm>
        </p:grpSpPr>
        <p:sp>
          <p:nvSpPr>
            <p:cNvPr id="120" name="空心弧 119">
              <a:extLst>
                <a:ext uri="{FF2B5EF4-FFF2-40B4-BE49-F238E27FC236}">
                  <a16:creationId xmlns:a16="http://schemas.microsoft.com/office/drawing/2014/main" id="{66AB9326-91C5-437E-8769-06731D06A63B}"/>
                </a:ext>
              </a:extLst>
            </p:cNvPr>
            <p:cNvSpPr/>
            <p:nvPr/>
          </p:nvSpPr>
          <p:spPr>
            <a:xfrm>
              <a:off x="4817747" y="1770543"/>
              <a:ext cx="1187859" cy="1187857"/>
            </a:xfrm>
            <a:prstGeom prst="blockArc">
              <a:avLst>
                <a:gd name="adj1" fmla="val 3694140"/>
                <a:gd name="adj2" fmla="val 14548178"/>
                <a:gd name="adj3" fmla="val 5217"/>
              </a:avLst>
            </a:prstGeom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EC0ED51A-0F91-496A-9B7C-A19319511CD0}"/>
                </a:ext>
              </a:extLst>
            </p:cNvPr>
            <p:cNvSpPr/>
            <p:nvPr/>
          </p:nvSpPr>
          <p:spPr>
            <a:xfrm>
              <a:off x="4944502" y="1897297"/>
              <a:ext cx="934348" cy="934348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1AC6B945-2C25-4A03-9F88-485CCE8543B8}"/>
                </a:ext>
              </a:extLst>
            </p:cNvPr>
            <p:cNvSpPr txBox="1"/>
            <p:nvPr/>
          </p:nvSpPr>
          <p:spPr>
            <a:xfrm>
              <a:off x="4962076" y="2149028"/>
              <a:ext cx="89920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i="0" u="none" strike="noStrike" cap="none" spc="60" normalizeH="0" baseline="0">
                  <a:ln>
                    <a:noFill/>
                  </a:ln>
                  <a:gradFill flip="none" rotWithShape="1">
                    <a:gsLst>
                      <a:gs pos="10000">
                        <a:schemeClr val="accent1"/>
                      </a:gs>
                      <a:gs pos="51000">
                        <a:schemeClr val="accent2"/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latin typeface="+mj-ea"/>
                  <a:ea typeface="+mj-ea"/>
                </a:defRPr>
              </a:lvl1pPr>
            </a:lstStyle>
            <a:p>
              <a:pPr algn="ctr"/>
              <a:r>
                <a:rPr lang="en-US" altLang="zh-CN" sz="2400" dirty="0"/>
                <a:t>20%</a:t>
              </a:r>
              <a:endParaRPr lang="zh-CN" altLang="en-US" sz="2400" dirty="0"/>
            </a:p>
          </p:txBody>
        </p:sp>
      </p:grpSp>
      <p:sp>
        <p:nvSpPr>
          <p:cNvPr id="124" name="Rectangle: Rounded Corners 39">
            <a:extLst>
              <a:ext uri="{FF2B5EF4-FFF2-40B4-BE49-F238E27FC236}">
                <a16:creationId xmlns:a16="http://schemas.microsoft.com/office/drawing/2014/main" id="{4760B17F-D7D8-4184-829B-EC5F603B4C4A}"/>
              </a:ext>
            </a:extLst>
          </p:cNvPr>
          <p:cNvSpPr/>
          <p:nvPr/>
        </p:nvSpPr>
        <p:spPr>
          <a:xfrm>
            <a:off x="5071741" y="4682198"/>
            <a:ext cx="6278322" cy="934348"/>
          </a:xfrm>
          <a:prstGeom prst="roundRect">
            <a:avLst>
              <a:gd name="adj" fmla="val 50000"/>
            </a:avLst>
          </a:pr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lt1"/>
              </a:solidFill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472D307D-EB59-4202-9E06-A6908E72E028}"/>
              </a:ext>
            </a:extLst>
          </p:cNvPr>
          <p:cNvSpPr txBox="1"/>
          <p:nvPr/>
        </p:nvSpPr>
        <p:spPr>
          <a:xfrm>
            <a:off x="6115271" y="4854140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经典案例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34E686B3-F936-4CE5-90F3-E7E5A1579B62}"/>
              </a:ext>
            </a:extLst>
          </p:cNvPr>
          <p:cNvSpPr txBox="1"/>
          <p:nvPr/>
        </p:nvSpPr>
        <p:spPr>
          <a:xfrm>
            <a:off x="6115271" y="5163676"/>
            <a:ext cx="4777906" cy="3808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请填入您的内容，或复制后粘贴您的内容。</a:t>
            </a:r>
          </a:p>
        </p:txBody>
      </p: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CF2518D3-46BF-46FD-A594-6CE241EB58B3}"/>
              </a:ext>
            </a:extLst>
          </p:cNvPr>
          <p:cNvGrpSpPr/>
          <p:nvPr/>
        </p:nvGrpSpPr>
        <p:grpSpPr>
          <a:xfrm>
            <a:off x="4704372" y="4555444"/>
            <a:ext cx="1187859" cy="1187857"/>
            <a:chOff x="4817747" y="1770543"/>
            <a:chExt cx="1187859" cy="1187857"/>
          </a:xfrm>
        </p:grpSpPr>
        <p:sp>
          <p:nvSpPr>
            <p:cNvPr id="128" name="空心弧 127">
              <a:extLst>
                <a:ext uri="{FF2B5EF4-FFF2-40B4-BE49-F238E27FC236}">
                  <a16:creationId xmlns:a16="http://schemas.microsoft.com/office/drawing/2014/main" id="{7F743C27-D855-4E4D-9C83-8BB48374FDEE}"/>
                </a:ext>
              </a:extLst>
            </p:cNvPr>
            <p:cNvSpPr/>
            <p:nvPr/>
          </p:nvSpPr>
          <p:spPr>
            <a:xfrm>
              <a:off x="4817747" y="1770543"/>
              <a:ext cx="1187859" cy="1187857"/>
            </a:xfrm>
            <a:prstGeom prst="blockArc">
              <a:avLst>
                <a:gd name="adj1" fmla="val 3694140"/>
                <a:gd name="adj2" fmla="val 14548178"/>
                <a:gd name="adj3" fmla="val 5217"/>
              </a:avLst>
            </a:prstGeom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A9E84AD7-D404-494E-A6B8-F19FF77B5CEC}"/>
                </a:ext>
              </a:extLst>
            </p:cNvPr>
            <p:cNvSpPr/>
            <p:nvPr/>
          </p:nvSpPr>
          <p:spPr>
            <a:xfrm>
              <a:off x="4944502" y="1897297"/>
              <a:ext cx="934348" cy="934348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D66D4514-7B31-4A33-BDF9-B98B20EE1E5A}"/>
                </a:ext>
              </a:extLst>
            </p:cNvPr>
            <p:cNvSpPr txBox="1"/>
            <p:nvPr/>
          </p:nvSpPr>
          <p:spPr>
            <a:xfrm>
              <a:off x="4962076" y="2149028"/>
              <a:ext cx="89920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i="0" u="none" strike="noStrike" cap="none" spc="60" normalizeH="0" baseline="0">
                  <a:ln>
                    <a:noFill/>
                  </a:ln>
                  <a:gradFill flip="none" rotWithShape="1">
                    <a:gsLst>
                      <a:gs pos="10000">
                        <a:schemeClr val="accent1"/>
                      </a:gs>
                      <a:gs pos="51000">
                        <a:schemeClr val="accent2"/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latin typeface="+mj-ea"/>
                  <a:ea typeface="+mj-ea"/>
                </a:defRPr>
              </a:lvl1pPr>
            </a:lstStyle>
            <a:p>
              <a:pPr algn="ctr"/>
              <a:r>
                <a:rPr lang="en-US" altLang="zh-CN" sz="2400" dirty="0"/>
                <a:t>20%</a:t>
              </a:r>
              <a:endParaRPr lang="zh-CN" altLang="en-US" sz="2400" dirty="0"/>
            </a:p>
          </p:txBody>
        </p:sp>
      </p:grpSp>
      <p:sp>
        <p:nvSpPr>
          <p:cNvPr id="26" name="Oval 63">
            <a:extLst>
              <a:ext uri="{FF2B5EF4-FFF2-40B4-BE49-F238E27FC236}">
                <a16:creationId xmlns:a16="http://schemas.microsoft.com/office/drawing/2014/main" id="{C54C0C66-CF7F-489F-AE41-781B73C47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48" y="2663899"/>
            <a:ext cx="2000388" cy="1996746"/>
          </a:xfrm>
          <a:prstGeom prst="ellipse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7DFB3309-4152-4601-A8CD-3826A848D06A}"/>
              </a:ext>
            </a:extLst>
          </p:cNvPr>
          <p:cNvGrpSpPr/>
          <p:nvPr/>
        </p:nvGrpSpPr>
        <p:grpSpPr>
          <a:xfrm>
            <a:off x="1946590" y="2057760"/>
            <a:ext cx="1956526" cy="362276"/>
            <a:chOff x="2939768" y="1293381"/>
            <a:chExt cx="2336768" cy="666422"/>
          </a:xfrm>
        </p:grpSpPr>
        <p:cxnSp>
          <p:nvCxnSpPr>
            <p:cNvPr id="8" name="Straight Connector 27">
              <a:extLst>
                <a:ext uri="{FF2B5EF4-FFF2-40B4-BE49-F238E27FC236}">
                  <a16:creationId xmlns:a16="http://schemas.microsoft.com/office/drawing/2014/main" id="{697DCF06-ED33-49D5-85C3-EE29710A4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9768" y="1293381"/>
              <a:ext cx="467308" cy="666422"/>
            </a:xfrm>
            <a:prstGeom prst="line">
              <a:avLst/>
            </a:prstGeom>
            <a:ln w="12700" cap="rnd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2">
              <a:extLst>
                <a:ext uri="{FF2B5EF4-FFF2-40B4-BE49-F238E27FC236}">
                  <a16:creationId xmlns:a16="http://schemas.microsoft.com/office/drawing/2014/main" id="{84777AAC-C68A-4664-B939-BDEB75B81887}"/>
                </a:ext>
              </a:extLst>
            </p:cNvPr>
            <p:cNvCxnSpPr>
              <a:cxnSpLocks/>
            </p:cNvCxnSpPr>
            <p:nvPr/>
          </p:nvCxnSpPr>
          <p:spPr>
            <a:xfrm>
              <a:off x="3410857" y="1293381"/>
              <a:ext cx="1865679" cy="0"/>
            </a:xfrm>
            <a:prstGeom prst="line">
              <a:avLst/>
            </a:prstGeom>
            <a:ln w="12700" cap="rnd">
              <a:solidFill>
                <a:schemeClr val="bg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96">
            <a:extLst>
              <a:ext uri="{FF2B5EF4-FFF2-40B4-BE49-F238E27FC236}">
                <a16:creationId xmlns:a16="http://schemas.microsoft.com/office/drawing/2014/main" id="{7736F159-2AE2-4101-B265-76B878550D35}"/>
              </a:ext>
            </a:extLst>
          </p:cNvPr>
          <p:cNvCxnSpPr>
            <a:cxnSpLocks/>
          </p:cNvCxnSpPr>
          <p:nvPr/>
        </p:nvCxnSpPr>
        <p:spPr>
          <a:xfrm>
            <a:off x="3130811" y="3678211"/>
            <a:ext cx="772305" cy="0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02">
            <a:extLst>
              <a:ext uri="{FF2B5EF4-FFF2-40B4-BE49-F238E27FC236}">
                <a16:creationId xmlns:a16="http://schemas.microsoft.com/office/drawing/2014/main" id="{65E0F170-C53A-482A-A05F-839D2AD76C62}"/>
              </a:ext>
            </a:extLst>
          </p:cNvPr>
          <p:cNvGrpSpPr/>
          <p:nvPr/>
        </p:nvGrpSpPr>
        <p:grpSpPr>
          <a:xfrm flipV="1">
            <a:off x="2060468" y="4981634"/>
            <a:ext cx="1842649" cy="335475"/>
            <a:chOff x="2914708" y="1293381"/>
            <a:chExt cx="2200759" cy="702159"/>
          </a:xfrm>
        </p:grpSpPr>
        <p:cxnSp>
          <p:nvCxnSpPr>
            <p:cNvPr id="18" name="Straight Connector 103">
              <a:extLst>
                <a:ext uri="{FF2B5EF4-FFF2-40B4-BE49-F238E27FC236}">
                  <a16:creationId xmlns:a16="http://schemas.microsoft.com/office/drawing/2014/main" id="{5810ACC5-48AA-42FA-963C-B5E7E062A4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4708" y="1293381"/>
              <a:ext cx="492368" cy="702159"/>
            </a:xfrm>
            <a:prstGeom prst="line">
              <a:avLst/>
            </a:prstGeom>
            <a:ln w="12700" cap="rnd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04">
              <a:extLst>
                <a:ext uri="{FF2B5EF4-FFF2-40B4-BE49-F238E27FC236}">
                  <a16:creationId xmlns:a16="http://schemas.microsoft.com/office/drawing/2014/main" id="{3EA95F91-087B-4198-AB90-0CDD17E1A2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857" y="1293381"/>
              <a:ext cx="1704610" cy="0"/>
            </a:xfrm>
            <a:prstGeom prst="line">
              <a:avLst/>
            </a:prstGeom>
            <a:ln w="12700" cap="rnd">
              <a:solidFill>
                <a:schemeClr val="bg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空心弧 130">
            <a:extLst>
              <a:ext uri="{FF2B5EF4-FFF2-40B4-BE49-F238E27FC236}">
                <a16:creationId xmlns:a16="http://schemas.microsoft.com/office/drawing/2014/main" id="{625B555E-44D4-4E57-8BD1-4D00FE4F21FF}"/>
              </a:ext>
            </a:extLst>
          </p:cNvPr>
          <p:cNvSpPr/>
          <p:nvPr/>
        </p:nvSpPr>
        <p:spPr>
          <a:xfrm>
            <a:off x="534242" y="2384403"/>
            <a:ext cx="2560400" cy="2555738"/>
          </a:xfrm>
          <a:prstGeom prst="blockArc">
            <a:avLst>
              <a:gd name="adj1" fmla="val 15131484"/>
              <a:gd name="adj2" fmla="val 19346063"/>
              <a:gd name="adj3" fmla="val 16643"/>
            </a:avLst>
          </a:prstGeom>
          <a:gradFill>
            <a:gsLst>
              <a:gs pos="17000">
                <a:schemeClr val="accent1"/>
              </a:gs>
              <a:gs pos="55000">
                <a:schemeClr val="accent2"/>
              </a:gs>
              <a:gs pos="87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空心弧 131">
            <a:extLst>
              <a:ext uri="{FF2B5EF4-FFF2-40B4-BE49-F238E27FC236}">
                <a16:creationId xmlns:a16="http://schemas.microsoft.com/office/drawing/2014/main" id="{E97478EF-1A95-4410-ABE9-8F3490C07F37}"/>
              </a:ext>
            </a:extLst>
          </p:cNvPr>
          <p:cNvSpPr/>
          <p:nvPr/>
        </p:nvSpPr>
        <p:spPr>
          <a:xfrm rot="4273294">
            <a:off x="541818" y="2382277"/>
            <a:ext cx="2554346" cy="2563289"/>
          </a:xfrm>
          <a:prstGeom prst="blockArc">
            <a:avLst>
              <a:gd name="adj1" fmla="val 15131484"/>
              <a:gd name="adj2" fmla="val 19346063"/>
              <a:gd name="adj3" fmla="val 16643"/>
            </a:avLst>
          </a:prstGeom>
          <a:gradFill>
            <a:gsLst>
              <a:gs pos="17000">
                <a:schemeClr val="accent1"/>
              </a:gs>
              <a:gs pos="55000">
                <a:schemeClr val="accent2"/>
              </a:gs>
              <a:gs pos="87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空心弧 135">
            <a:extLst>
              <a:ext uri="{FF2B5EF4-FFF2-40B4-BE49-F238E27FC236}">
                <a16:creationId xmlns:a16="http://schemas.microsoft.com/office/drawing/2014/main" id="{9658EA12-9C68-473C-B062-AB52FD5491C6}"/>
              </a:ext>
            </a:extLst>
          </p:cNvPr>
          <p:cNvSpPr/>
          <p:nvPr/>
        </p:nvSpPr>
        <p:spPr>
          <a:xfrm rot="8559262">
            <a:off x="541818" y="2382277"/>
            <a:ext cx="2554346" cy="2563289"/>
          </a:xfrm>
          <a:prstGeom prst="blockArc">
            <a:avLst>
              <a:gd name="adj1" fmla="val 15131484"/>
              <a:gd name="adj2" fmla="val 19346063"/>
              <a:gd name="adj3" fmla="val 16643"/>
            </a:avLst>
          </a:prstGeom>
          <a:gradFill>
            <a:gsLst>
              <a:gs pos="17000">
                <a:schemeClr val="accent1"/>
              </a:gs>
              <a:gs pos="55000">
                <a:schemeClr val="accent2"/>
              </a:gs>
              <a:gs pos="87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AFBB512F-FE80-4FB0-9573-5547390B4B0C}"/>
              </a:ext>
            </a:extLst>
          </p:cNvPr>
          <p:cNvSpPr txBox="1"/>
          <p:nvPr/>
        </p:nvSpPr>
        <p:spPr>
          <a:xfrm>
            <a:off x="1174362" y="3477606"/>
            <a:ext cx="12801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ctr"/>
            <a:r>
              <a:rPr lang="zh-CN" altLang="en-US" sz="2400" spc="60" dirty="0">
                <a:solidFill>
                  <a:schemeClr val="bg1"/>
                </a:solidFill>
                <a:latin typeface="+mj-ea"/>
                <a:ea typeface="+mj-ea"/>
              </a:rPr>
              <a:t>市场份额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E013C89C-43BA-4D39-96F9-E373EDFA6D0C}"/>
              </a:ext>
            </a:extLst>
          </p:cNvPr>
          <p:cNvSpPr txBox="1"/>
          <p:nvPr/>
        </p:nvSpPr>
        <p:spPr>
          <a:xfrm>
            <a:off x="7482419" y="1993516"/>
            <a:ext cx="21068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86FF2BE7-D7A1-487C-9D33-0651D00169A5}"/>
              </a:ext>
            </a:extLst>
          </p:cNvPr>
          <p:cNvSpPr txBox="1"/>
          <p:nvPr/>
        </p:nvSpPr>
        <p:spPr>
          <a:xfrm>
            <a:off x="7482419" y="3492116"/>
            <a:ext cx="21068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2CEE45EB-5BCB-4DA5-8990-1E917421CD25}"/>
              </a:ext>
            </a:extLst>
          </p:cNvPr>
          <p:cNvSpPr txBox="1"/>
          <p:nvPr/>
        </p:nvSpPr>
        <p:spPr>
          <a:xfrm>
            <a:off x="7482419" y="4990716"/>
            <a:ext cx="21068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66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对标项目</a:t>
            </a: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1CDF7E67-5417-4362-89FE-A7D969F1340E}"/>
              </a:ext>
            </a:extLst>
          </p:cNvPr>
          <p:cNvSpPr/>
          <p:nvPr/>
        </p:nvSpPr>
        <p:spPr>
          <a:xfrm rot="5400000">
            <a:off x="1363728" y="2168331"/>
            <a:ext cx="3790019" cy="3267309"/>
          </a:xfrm>
          <a:prstGeom prst="triangle">
            <a:avLst/>
          </a:prstGeom>
          <a:gradFill flip="none" rotWithShape="1">
            <a:gsLst>
              <a:gs pos="0">
                <a:schemeClr val="accent1"/>
              </a:gs>
              <a:gs pos="6022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2" name="图片 21" descr="穿着紫色衣服的卡通人物&#10;&#10;中度可信度描述已自动生成">
            <a:extLst>
              <a:ext uri="{FF2B5EF4-FFF2-40B4-BE49-F238E27FC236}">
                <a16:creationId xmlns:a16="http://schemas.microsoft.com/office/drawing/2014/main" id="{EC896A75-67BC-4DD6-8C80-A38A404AF0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9" t="334" r="30510" b="1706"/>
          <a:stretch/>
        </p:blipFill>
        <p:spPr>
          <a:xfrm flipH="1">
            <a:off x="946544" y="1906993"/>
            <a:ext cx="3267309" cy="3790019"/>
          </a:xfrm>
          <a:custGeom>
            <a:avLst/>
            <a:gdLst>
              <a:gd name="connsiteX0" fmla="*/ 3267309 w 3267309"/>
              <a:gd name="connsiteY0" fmla="*/ 0 h 3790019"/>
              <a:gd name="connsiteX1" fmla="*/ 0 w 3267309"/>
              <a:gd name="connsiteY1" fmla="*/ 1895010 h 3790019"/>
              <a:gd name="connsiteX2" fmla="*/ 3267309 w 3267309"/>
              <a:gd name="connsiteY2" fmla="*/ 3790019 h 379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7309" h="3790019">
                <a:moveTo>
                  <a:pt x="3267309" y="0"/>
                </a:moveTo>
                <a:lnTo>
                  <a:pt x="0" y="1895010"/>
                </a:lnTo>
                <a:lnTo>
                  <a:pt x="3267309" y="3790019"/>
                </a:lnTo>
                <a:close/>
              </a:path>
            </a:pathLst>
          </a:custGeom>
          <a:ln w="12700">
            <a:gradFill>
              <a:gsLst>
                <a:gs pos="0">
                  <a:schemeClr val="accent1"/>
                </a:gs>
                <a:gs pos="51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5326447-5E05-4D7F-B9E0-52E98C8877AD}"/>
              </a:ext>
            </a:extLst>
          </p:cNvPr>
          <p:cNvSpPr txBox="1"/>
          <p:nvPr/>
        </p:nvSpPr>
        <p:spPr>
          <a:xfrm>
            <a:off x="5716408" y="1952453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经典案例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5A7C06D-69AD-4DE1-804F-84D498578CCD}"/>
              </a:ext>
            </a:extLst>
          </p:cNvPr>
          <p:cNvSpPr txBox="1"/>
          <p:nvPr/>
        </p:nvSpPr>
        <p:spPr>
          <a:xfrm>
            <a:off x="5716408" y="2424619"/>
            <a:ext cx="4948548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DCFCA4-D2DB-40FB-9F29-F71269945185}"/>
              </a:ext>
            </a:extLst>
          </p:cNvPr>
          <p:cNvSpPr txBox="1"/>
          <p:nvPr/>
        </p:nvSpPr>
        <p:spPr>
          <a:xfrm>
            <a:off x="7083556" y="2078869"/>
            <a:ext cx="21068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83207EB-0BF3-41D0-AE8F-30FE12CF0408}"/>
              </a:ext>
            </a:extLst>
          </p:cNvPr>
          <p:cNvSpPr/>
          <p:nvPr/>
        </p:nvSpPr>
        <p:spPr>
          <a:xfrm>
            <a:off x="5787347" y="4190999"/>
            <a:ext cx="1296209" cy="1505995"/>
          </a:xfrm>
          <a:prstGeom prst="roundRect">
            <a:avLst/>
          </a:pr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1F10872-48DC-4C18-A8FC-430744AECCB4}"/>
              </a:ext>
            </a:extLst>
          </p:cNvPr>
          <p:cNvSpPr txBox="1"/>
          <p:nvPr/>
        </p:nvSpPr>
        <p:spPr>
          <a:xfrm>
            <a:off x="5873498" y="5172596"/>
            <a:ext cx="11239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1600" dirty="0"/>
              <a:t>华中地区</a:t>
            </a:r>
          </a:p>
        </p:txBody>
      </p:sp>
      <p:sp>
        <p:nvSpPr>
          <p:cNvPr id="31" name="iconfont-10774-5708860">
            <a:extLst>
              <a:ext uri="{FF2B5EF4-FFF2-40B4-BE49-F238E27FC236}">
                <a16:creationId xmlns:a16="http://schemas.microsoft.com/office/drawing/2014/main" id="{74FD8CCC-9578-4797-8739-8FBB4214E9B1}"/>
              </a:ext>
            </a:extLst>
          </p:cNvPr>
          <p:cNvSpPr/>
          <p:nvPr/>
        </p:nvSpPr>
        <p:spPr>
          <a:xfrm>
            <a:off x="6165302" y="4460170"/>
            <a:ext cx="540298" cy="543748"/>
          </a:xfrm>
          <a:custGeom>
            <a:avLst/>
            <a:gdLst>
              <a:gd name="T0" fmla="*/ 6360 w 12720"/>
              <a:gd name="T1" fmla="*/ 6625 h 12800"/>
              <a:gd name="T2" fmla="*/ 3048 w 12720"/>
              <a:gd name="T3" fmla="*/ 3313 h 12800"/>
              <a:gd name="T4" fmla="*/ 6360 w 12720"/>
              <a:gd name="T5" fmla="*/ 0 h 12800"/>
              <a:gd name="T6" fmla="*/ 9673 w 12720"/>
              <a:gd name="T7" fmla="*/ 3313 h 12800"/>
              <a:gd name="T8" fmla="*/ 6360 w 12720"/>
              <a:gd name="T9" fmla="*/ 6625 h 12800"/>
              <a:gd name="T10" fmla="*/ 6360 w 12720"/>
              <a:gd name="T11" fmla="*/ 530 h 12800"/>
              <a:gd name="T12" fmla="*/ 3578 w 12720"/>
              <a:gd name="T13" fmla="*/ 3313 h 12800"/>
              <a:gd name="T14" fmla="*/ 6360 w 12720"/>
              <a:gd name="T15" fmla="*/ 6095 h 12800"/>
              <a:gd name="T16" fmla="*/ 9143 w 12720"/>
              <a:gd name="T17" fmla="*/ 3313 h 12800"/>
              <a:gd name="T18" fmla="*/ 6360 w 12720"/>
              <a:gd name="T19" fmla="*/ 530 h 12800"/>
              <a:gd name="T20" fmla="*/ 12720 w 12720"/>
              <a:gd name="T21" fmla="*/ 12800 h 12800"/>
              <a:gd name="T22" fmla="*/ 0 w 12720"/>
              <a:gd name="T23" fmla="*/ 12800 h 12800"/>
              <a:gd name="T24" fmla="*/ 0 w 12720"/>
              <a:gd name="T25" fmla="*/ 12535 h 12800"/>
              <a:gd name="T26" fmla="*/ 6360 w 12720"/>
              <a:gd name="T27" fmla="*/ 6175 h 12800"/>
              <a:gd name="T28" fmla="*/ 12720 w 12720"/>
              <a:gd name="T29" fmla="*/ 12535 h 12800"/>
              <a:gd name="T30" fmla="*/ 12720 w 12720"/>
              <a:gd name="T31" fmla="*/ 12800 h 12800"/>
              <a:gd name="T32" fmla="*/ 530 w 12720"/>
              <a:gd name="T33" fmla="*/ 12270 h 12800"/>
              <a:gd name="T34" fmla="*/ 12190 w 12720"/>
              <a:gd name="T35" fmla="*/ 12270 h 12800"/>
              <a:gd name="T36" fmla="*/ 6360 w 12720"/>
              <a:gd name="T37" fmla="*/ 6705 h 12800"/>
              <a:gd name="T38" fmla="*/ 530 w 12720"/>
              <a:gd name="T39" fmla="*/ 12270 h 12800"/>
              <a:gd name="T40" fmla="*/ 6466 w 12720"/>
              <a:gd name="T41" fmla="*/ 11395 h 12800"/>
              <a:gd name="T42" fmla="*/ 4956 w 12720"/>
              <a:gd name="T43" fmla="*/ 10388 h 12800"/>
              <a:gd name="T44" fmla="*/ 5751 w 12720"/>
              <a:gd name="T45" fmla="*/ 7367 h 12800"/>
              <a:gd name="T46" fmla="*/ 7102 w 12720"/>
              <a:gd name="T47" fmla="*/ 7367 h 12800"/>
              <a:gd name="T48" fmla="*/ 7765 w 12720"/>
              <a:gd name="T49" fmla="*/ 10388 h 12800"/>
              <a:gd name="T50" fmla="*/ 6466 w 12720"/>
              <a:gd name="T51" fmla="*/ 11395 h 12800"/>
              <a:gd name="T52" fmla="*/ 5565 w 12720"/>
              <a:gd name="T53" fmla="*/ 10150 h 12800"/>
              <a:gd name="T54" fmla="*/ 6440 w 12720"/>
              <a:gd name="T55" fmla="*/ 10733 h 12800"/>
              <a:gd name="T56" fmla="*/ 7155 w 12720"/>
              <a:gd name="T57" fmla="*/ 10176 h 12800"/>
              <a:gd name="T58" fmla="*/ 6652 w 12720"/>
              <a:gd name="T59" fmla="*/ 7897 h 12800"/>
              <a:gd name="T60" fmla="*/ 6148 w 12720"/>
              <a:gd name="T61" fmla="*/ 7897 h 12800"/>
              <a:gd name="T62" fmla="*/ 5565 w 12720"/>
              <a:gd name="T63" fmla="*/ 1015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20" h="12800">
                <a:moveTo>
                  <a:pt x="6360" y="6625"/>
                </a:moveTo>
                <a:cubicBezTo>
                  <a:pt x="4532" y="6625"/>
                  <a:pt x="3048" y="5141"/>
                  <a:pt x="3048" y="3313"/>
                </a:cubicBezTo>
                <a:cubicBezTo>
                  <a:pt x="3048" y="1484"/>
                  <a:pt x="4532" y="0"/>
                  <a:pt x="6360" y="0"/>
                </a:cubicBezTo>
                <a:cubicBezTo>
                  <a:pt x="8189" y="0"/>
                  <a:pt x="9673" y="1484"/>
                  <a:pt x="9673" y="3313"/>
                </a:cubicBezTo>
                <a:cubicBezTo>
                  <a:pt x="9673" y="5141"/>
                  <a:pt x="8189" y="6625"/>
                  <a:pt x="6360" y="6625"/>
                </a:cubicBezTo>
                <a:close/>
                <a:moveTo>
                  <a:pt x="6360" y="530"/>
                </a:moveTo>
                <a:cubicBezTo>
                  <a:pt x="4823" y="530"/>
                  <a:pt x="3578" y="1776"/>
                  <a:pt x="3578" y="3313"/>
                </a:cubicBezTo>
                <a:cubicBezTo>
                  <a:pt x="3578" y="4850"/>
                  <a:pt x="4823" y="6095"/>
                  <a:pt x="6360" y="6095"/>
                </a:cubicBezTo>
                <a:cubicBezTo>
                  <a:pt x="7897" y="6095"/>
                  <a:pt x="9143" y="4850"/>
                  <a:pt x="9143" y="3313"/>
                </a:cubicBezTo>
                <a:cubicBezTo>
                  <a:pt x="9143" y="1776"/>
                  <a:pt x="7897" y="530"/>
                  <a:pt x="6360" y="530"/>
                </a:cubicBezTo>
                <a:close/>
                <a:moveTo>
                  <a:pt x="12720" y="12800"/>
                </a:moveTo>
                <a:lnTo>
                  <a:pt x="0" y="12800"/>
                </a:lnTo>
                <a:lnTo>
                  <a:pt x="0" y="12535"/>
                </a:lnTo>
                <a:cubicBezTo>
                  <a:pt x="0" y="9037"/>
                  <a:pt x="2862" y="6175"/>
                  <a:pt x="6360" y="6175"/>
                </a:cubicBezTo>
                <a:cubicBezTo>
                  <a:pt x="9858" y="6175"/>
                  <a:pt x="12720" y="9037"/>
                  <a:pt x="12720" y="12535"/>
                </a:cubicBezTo>
                <a:lnTo>
                  <a:pt x="12720" y="12800"/>
                </a:lnTo>
                <a:close/>
                <a:moveTo>
                  <a:pt x="530" y="12270"/>
                </a:moveTo>
                <a:lnTo>
                  <a:pt x="12190" y="12270"/>
                </a:lnTo>
                <a:cubicBezTo>
                  <a:pt x="12058" y="9169"/>
                  <a:pt x="9487" y="6705"/>
                  <a:pt x="6360" y="6705"/>
                </a:cubicBezTo>
                <a:cubicBezTo>
                  <a:pt x="3233" y="6705"/>
                  <a:pt x="663" y="9169"/>
                  <a:pt x="530" y="12270"/>
                </a:cubicBezTo>
                <a:close/>
                <a:moveTo>
                  <a:pt x="6466" y="11395"/>
                </a:moveTo>
                <a:lnTo>
                  <a:pt x="4956" y="10388"/>
                </a:lnTo>
                <a:lnTo>
                  <a:pt x="5751" y="7367"/>
                </a:lnTo>
                <a:lnTo>
                  <a:pt x="7102" y="7367"/>
                </a:lnTo>
                <a:lnTo>
                  <a:pt x="7765" y="10388"/>
                </a:lnTo>
                <a:lnTo>
                  <a:pt x="6466" y="11395"/>
                </a:lnTo>
                <a:close/>
                <a:moveTo>
                  <a:pt x="5565" y="10150"/>
                </a:moveTo>
                <a:lnTo>
                  <a:pt x="6440" y="10733"/>
                </a:lnTo>
                <a:lnTo>
                  <a:pt x="7155" y="10176"/>
                </a:lnTo>
                <a:lnTo>
                  <a:pt x="6652" y="7897"/>
                </a:lnTo>
                <a:lnTo>
                  <a:pt x="6148" y="7897"/>
                </a:lnTo>
                <a:lnTo>
                  <a:pt x="5565" y="10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4029C6B9-22CB-4CA6-9EDB-5C15E27CD293}"/>
              </a:ext>
            </a:extLst>
          </p:cNvPr>
          <p:cNvSpPr/>
          <p:nvPr/>
        </p:nvSpPr>
        <p:spPr>
          <a:xfrm>
            <a:off x="7451047" y="4190999"/>
            <a:ext cx="1296209" cy="1505995"/>
          </a:xfrm>
          <a:prstGeom prst="roundRect">
            <a:avLst/>
          </a:pr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4933ADC-77CD-4C3B-B369-FE3CA5B7F593}"/>
              </a:ext>
            </a:extLst>
          </p:cNvPr>
          <p:cNvSpPr txBox="1"/>
          <p:nvPr/>
        </p:nvSpPr>
        <p:spPr>
          <a:xfrm>
            <a:off x="7537198" y="5172596"/>
            <a:ext cx="11239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1600" dirty="0"/>
              <a:t>华中地区</a:t>
            </a:r>
          </a:p>
        </p:txBody>
      </p:sp>
      <p:sp>
        <p:nvSpPr>
          <p:cNvPr id="39" name="iconfont-10774-5708860">
            <a:extLst>
              <a:ext uri="{FF2B5EF4-FFF2-40B4-BE49-F238E27FC236}">
                <a16:creationId xmlns:a16="http://schemas.microsoft.com/office/drawing/2014/main" id="{BC7B4428-6988-4F2E-99C2-6C46F3B984EE}"/>
              </a:ext>
            </a:extLst>
          </p:cNvPr>
          <p:cNvSpPr/>
          <p:nvPr/>
        </p:nvSpPr>
        <p:spPr>
          <a:xfrm>
            <a:off x="7864370" y="4460170"/>
            <a:ext cx="469562" cy="543748"/>
          </a:xfrm>
          <a:custGeom>
            <a:avLst/>
            <a:gdLst>
              <a:gd name="T0" fmla="*/ 6080 w 10640"/>
              <a:gd name="T1" fmla="*/ 12240 h 12320"/>
              <a:gd name="T2" fmla="*/ 1120 w 10640"/>
              <a:gd name="T3" fmla="*/ 12240 h 12320"/>
              <a:gd name="T4" fmla="*/ 0 w 10640"/>
              <a:gd name="T5" fmla="*/ 11120 h 12320"/>
              <a:gd name="T6" fmla="*/ 0 w 10640"/>
              <a:gd name="T7" fmla="*/ 1120 h 12320"/>
              <a:gd name="T8" fmla="*/ 1120 w 10640"/>
              <a:gd name="T9" fmla="*/ 0 h 12320"/>
              <a:gd name="T10" fmla="*/ 9520 w 10640"/>
              <a:gd name="T11" fmla="*/ 0 h 12320"/>
              <a:gd name="T12" fmla="*/ 10640 w 10640"/>
              <a:gd name="T13" fmla="*/ 1120 h 12320"/>
              <a:gd name="T14" fmla="*/ 10640 w 10640"/>
              <a:gd name="T15" fmla="*/ 7760 h 12320"/>
              <a:gd name="T16" fmla="*/ 10320 w 10640"/>
              <a:gd name="T17" fmla="*/ 8080 h 12320"/>
              <a:gd name="T18" fmla="*/ 10000 w 10640"/>
              <a:gd name="T19" fmla="*/ 7760 h 12320"/>
              <a:gd name="T20" fmla="*/ 10000 w 10640"/>
              <a:gd name="T21" fmla="*/ 1120 h 12320"/>
              <a:gd name="T22" fmla="*/ 9520 w 10640"/>
              <a:gd name="T23" fmla="*/ 640 h 12320"/>
              <a:gd name="T24" fmla="*/ 1120 w 10640"/>
              <a:gd name="T25" fmla="*/ 640 h 12320"/>
              <a:gd name="T26" fmla="*/ 640 w 10640"/>
              <a:gd name="T27" fmla="*/ 1120 h 12320"/>
              <a:gd name="T28" fmla="*/ 640 w 10640"/>
              <a:gd name="T29" fmla="*/ 11200 h 12320"/>
              <a:gd name="T30" fmla="*/ 1120 w 10640"/>
              <a:gd name="T31" fmla="*/ 11680 h 12320"/>
              <a:gd name="T32" fmla="*/ 6000 w 10640"/>
              <a:gd name="T33" fmla="*/ 11680 h 12320"/>
              <a:gd name="T34" fmla="*/ 6320 w 10640"/>
              <a:gd name="T35" fmla="*/ 12000 h 12320"/>
              <a:gd name="T36" fmla="*/ 6080 w 10640"/>
              <a:gd name="T37" fmla="*/ 12240 h 12320"/>
              <a:gd name="T38" fmla="*/ 6320 w 10640"/>
              <a:gd name="T39" fmla="*/ 9040 h 12320"/>
              <a:gd name="T40" fmla="*/ 2320 w 10640"/>
              <a:gd name="T41" fmla="*/ 9040 h 12320"/>
              <a:gd name="T42" fmla="*/ 2000 w 10640"/>
              <a:gd name="T43" fmla="*/ 8720 h 12320"/>
              <a:gd name="T44" fmla="*/ 2000 w 10640"/>
              <a:gd name="T45" fmla="*/ 8720 h 12320"/>
              <a:gd name="T46" fmla="*/ 2320 w 10640"/>
              <a:gd name="T47" fmla="*/ 8400 h 12320"/>
              <a:gd name="T48" fmla="*/ 6320 w 10640"/>
              <a:gd name="T49" fmla="*/ 8400 h 12320"/>
              <a:gd name="T50" fmla="*/ 6640 w 10640"/>
              <a:gd name="T51" fmla="*/ 8720 h 12320"/>
              <a:gd name="T52" fmla="*/ 6640 w 10640"/>
              <a:gd name="T53" fmla="*/ 8720 h 12320"/>
              <a:gd name="T54" fmla="*/ 6320 w 10640"/>
              <a:gd name="T55" fmla="*/ 9040 h 12320"/>
              <a:gd name="T56" fmla="*/ 8320 w 10640"/>
              <a:gd name="T57" fmla="*/ 6160 h 12320"/>
              <a:gd name="T58" fmla="*/ 2240 w 10640"/>
              <a:gd name="T59" fmla="*/ 6160 h 12320"/>
              <a:gd name="T60" fmla="*/ 1920 w 10640"/>
              <a:gd name="T61" fmla="*/ 5840 h 12320"/>
              <a:gd name="T62" fmla="*/ 1920 w 10640"/>
              <a:gd name="T63" fmla="*/ 5840 h 12320"/>
              <a:gd name="T64" fmla="*/ 2240 w 10640"/>
              <a:gd name="T65" fmla="*/ 5520 h 12320"/>
              <a:gd name="T66" fmla="*/ 8320 w 10640"/>
              <a:gd name="T67" fmla="*/ 5520 h 12320"/>
              <a:gd name="T68" fmla="*/ 8640 w 10640"/>
              <a:gd name="T69" fmla="*/ 5840 h 12320"/>
              <a:gd name="T70" fmla="*/ 8640 w 10640"/>
              <a:gd name="T71" fmla="*/ 5840 h 12320"/>
              <a:gd name="T72" fmla="*/ 8320 w 10640"/>
              <a:gd name="T73" fmla="*/ 6160 h 12320"/>
              <a:gd name="T74" fmla="*/ 8400 w 10640"/>
              <a:gd name="T75" fmla="*/ 3440 h 12320"/>
              <a:gd name="T76" fmla="*/ 2320 w 10640"/>
              <a:gd name="T77" fmla="*/ 3440 h 12320"/>
              <a:gd name="T78" fmla="*/ 2000 w 10640"/>
              <a:gd name="T79" fmla="*/ 3120 h 12320"/>
              <a:gd name="T80" fmla="*/ 2000 w 10640"/>
              <a:gd name="T81" fmla="*/ 3120 h 12320"/>
              <a:gd name="T82" fmla="*/ 2320 w 10640"/>
              <a:gd name="T83" fmla="*/ 2800 h 12320"/>
              <a:gd name="T84" fmla="*/ 8400 w 10640"/>
              <a:gd name="T85" fmla="*/ 2800 h 12320"/>
              <a:gd name="T86" fmla="*/ 8720 w 10640"/>
              <a:gd name="T87" fmla="*/ 3120 h 12320"/>
              <a:gd name="T88" fmla="*/ 8720 w 10640"/>
              <a:gd name="T89" fmla="*/ 3120 h 12320"/>
              <a:gd name="T90" fmla="*/ 8400 w 10640"/>
              <a:gd name="T91" fmla="*/ 3440 h 12320"/>
              <a:gd name="T92" fmla="*/ 10560 w 10640"/>
              <a:gd name="T93" fmla="*/ 9280 h 12320"/>
              <a:gd name="T94" fmla="*/ 10080 w 10640"/>
              <a:gd name="T95" fmla="*/ 9280 h 12320"/>
              <a:gd name="T96" fmla="*/ 8080 w 10640"/>
              <a:gd name="T97" fmla="*/ 11440 h 12320"/>
              <a:gd name="T98" fmla="*/ 7280 w 10640"/>
              <a:gd name="T99" fmla="*/ 10640 h 12320"/>
              <a:gd name="T100" fmla="*/ 6800 w 10640"/>
              <a:gd name="T101" fmla="*/ 10640 h 12320"/>
              <a:gd name="T102" fmla="*/ 6800 w 10640"/>
              <a:gd name="T103" fmla="*/ 11120 h 12320"/>
              <a:gd name="T104" fmla="*/ 7920 w 10640"/>
              <a:gd name="T105" fmla="*/ 12160 h 12320"/>
              <a:gd name="T106" fmla="*/ 8400 w 10640"/>
              <a:gd name="T107" fmla="*/ 12160 h 12320"/>
              <a:gd name="T108" fmla="*/ 10640 w 10640"/>
              <a:gd name="T109" fmla="*/ 9680 h 12320"/>
              <a:gd name="T110" fmla="*/ 10560 w 10640"/>
              <a:gd name="T111" fmla="*/ 9280 h 1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40" h="12320">
                <a:moveTo>
                  <a:pt x="6080" y="12240"/>
                </a:moveTo>
                <a:lnTo>
                  <a:pt x="1120" y="12240"/>
                </a:lnTo>
                <a:cubicBezTo>
                  <a:pt x="480" y="12240"/>
                  <a:pt x="0" y="11760"/>
                  <a:pt x="0" y="11120"/>
                </a:cubicBezTo>
                <a:lnTo>
                  <a:pt x="0" y="1120"/>
                </a:lnTo>
                <a:cubicBezTo>
                  <a:pt x="0" y="480"/>
                  <a:pt x="480" y="0"/>
                  <a:pt x="1120" y="0"/>
                </a:cubicBezTo>
                <a:lnTo>
                  <a:pt x="9520" y="0"/>
                </a:lnTo>
                <a:cubicBezTo>
                  <a:pt x="10160" y="0"/>
                  <a:pt x="10640" y="480"/>
                  <a:pt x="10640" y="1120"/>
                </a:cubicBezTo>
                <a:lnTo>
                  <a:pt x="10640" y="7760"/>
                </a:lnTo>
                <a:cubicBezTo>
                  <a:pt x="10640" y="7920"/>
                  <a:pt x="10480" y="8080"/>
                  <a:pt x="10320" y="8080"/>
                </a:cubicBezTo>
                <a:cubicBezTo>
                  <a:pt x="10160" y="8080"/>
                  <a:pt x="10000" y="7920"/>
                  <a:pt x="10000" y="7760"/>
                </a:cubicBezTo>
                <a:lnTo>
                  <a:pt x="10000" y="1120"/>
                </a:lnTo>
                <a:cubicBezTo>
                  <a:pt x="10000" y="880"/>
                  <a:pt x="9760" y="640"/>
                  <a:pt x="9520" y="640"/>
                </a:cubicBezTo>
                <a:lnTo>
                  <a:pt x="1120" y="640"/>
                </a:lnTo>
                <a:cubicBezTo>
                  <a:pt x="880" y="640"/>
                  <a:pt x="640" y="880"/>
                  <a:pt x="640" y="1120"/>
                </a:cubicBezTo>
                <a:lnTo>
                  <a:pt x="640" y="11200"/>
                </a:lnTo>
                <a:cubicBezTo>
                  <a:pt x="640" y="11440"/>
                  <a:pt x="880" y="11680"/>
                  <a:pt x="1120" y="11680"/>
                </a:cubicBezTo>
                <a:lnTo>
                  <a:pt x="6000" y="11680"/>
                </a:lnTo>
                <a:cubicBezTo>
                  <a:pt x="6160" y="11680"/>
                  <a:pt x="6320" y="11840"/>
                  <a:pt x="6320" y="12000"/>
                </a:cubicBezTo>
                <a:cubicBezTo>
                  <a:pt x="6320" y="12160"/>
                  <a:pt x="6240" y="12240"/>
                  <a:pt x="6080" y="12240"/>
                </a:cubicBezTo>
                <a:close/>
                <a:moveTo>
                  <a:pt x="6320" y="9040"/>
                </a:moveTo>
                <a:lnTo>
                  <a:pt x="2320" y="9040"/>
                </a:lnTo>
                <a:cubicBezTo>
                  <a:pt x="2160" y="9040"/>
                  <a:pt x="2000" y="8880"/>
                  <a:pt x="2000" y="8720"/>
                </a:cubicBezTo>
                <a:lnTo>
                  <a:pt x="2000" y="8720"/>
                </a:lnTo>
                <a:cubicBezTo>
                  <a:pt x="2000" y="8560"/>
                  <a:pt x="2160" y="8400"/>
                  <a:pt x="2320" y="8400"/>
                </a:cubicBezTo>
                <a:lnTo>
                  <a:pt x="6320" y="8400"/>
                </a:lnTo>
                <a:cubicBezTo>
                  <a:pt x="6480" y="8400"/>
                  <a:pt x="6640" y="8560"/>
                  <a:pt x="6640" y="8720"/>
                </a:cubicBezTo>
                <a:lnTo>
                  <a:pt x="6640" y="8720"/>
                </a:lnTo>
                <a:cubicBezTo>
                  <a:pt x="6560" y="8880"/>
                  <a:pt x="6480" y="9040"/>
                  <a:pt x="6320" y="9040"/>
                </a:cubicBezTo>
                <a:close/>
                <a:moveTo>
                  <a:pt x="8320" y="6160"/>
                </a:moveTo>
                <a:lnTo>
                  <a:pt x="2240" y="6160"/>
                </a:lnTo>
                <a:cubicBezTo>
                  <a:pt x="2080" y="6160"/>
                  <a:pt x="1920" y="6000"/>
                  <a:pt x="1920" y="5840"/>
                </a:cubicBezTo>
                <a:lnTo>
                  <a:pt x="1920" y="5840"/>
                </a:lnTo>
                <a:cubicBezTo>
                  <a:pt x="1920" y="5680"/>
                  <a:pt x="2080" y="5520"/>
                  <a:pt x="2240" y="5520"/>
                </a:cubicBezTo>
                <a:lnTo>
                  <a:pt x="8320" y="5520"/>
                </a:lnTo>
                <a:cubicBezTo>
                  <a:pt x="8480" y="5520"/>
                  <a:pt x="8640" y="5680"/>
                  <a:pt x="8640" y="5840"/>
                </a:cubicBezTo>
                <a:lnTo>
                  <a:pt x="8640" y="5840"/>
                </a:lnTo>
                <a:cubicBezTo>
                  <a:pt x="8640" y="6000"/>
                  <a:pt x="8480" y="6160"/>
                  <a:pt x="8320" y="6160"/>
                </a:cubicBezTo>
                <a:close/>
                <a:moveTo>
                  <a:pt x="8400" y="3440"/>
                </a:moveTo>
                <a:lnTo>
                  <a:pt x="2320" y="3440"/>
                </a:lnTo>
                <a:cubicBezTo>
                  <a:pt x="2160" y="3440"/>
                  <a:pt x="2000" y="3280"/>
                  <a:pt x="2000" y="3120"/>
                </a:cubicBezTo>
                <a:lnTo>
                  <a:pt x="2000" y="3120"/>
                </a:lnTo>
                <a:cubicBezTo>
                  <a:pt x="2000" y="2960"/>
                  <a:pt x="2160" y="2800"/>
                  <a:pt x="2320" y="2800"/>
                </a:cubicBezTo>
                <a:lnTo>
                  <a:pt x="8400" y="2800"/>
                </a:lnTo>
                <a:cubicBezTo>
                  <a:pt x="8560" y="2800"/>
                  <a:pt x="8720" y="2960"/>
                  <a:pt x="8720" y="3120"/>
                </a:cubicBezTo>
                <a:lnTo>
                  <a:pt x="8720" y="3120"/>
                </a:lnTo>
                <a:cubicBezTo>
                  <a:pt x="8720" y="3280"/>
                  <a:pt x="8560" y="3440"/>
                  <a:pt x="8400" y="3440"/>
                </a:cubicBezTo>
                <a:close/>
                <a:moveTo>
                  <a:pt x="10560" y="9280"/>
                </a:moveTo>
                <a:cubicBezTo>
                  <a:pt x="10400" y="9120"/>
                  <a:pt x="10160" y="9120"/>
                  <a:pt x="10080" y="9280"/>
                </a:cubicBezTo>
                <a:lnTo>
                  <a:pt x="8080" y="11440"/>
                </a:lnTo>
                <a:lnTo>
                  <a:pt x="7280" y="10640"/>
                </a:lnTo>
                <a:cubicBezTo>
                  <a:pt x="7120" y="10480"/>
                  <a:pt x="6880" y="10480"/>
                  <a:pt x="6800" y="10640"/>
                </a:cubicBezTo>
                <a:cubicBezTo>
                  <a:pt x="6720" y="10800"/>
                  <a:pt x="6640" y="11040"/>
                  <a:pt x="6800" y="11120"/>
                </a:cubicBezTo>
                <a:lnTo>
                  <a:pt x="7920" y="12160"/>
                </a:lnTo>
                <a:cubicBezTo>
                  <a:pt x="8080" y="12320"/>
                  <a:pt x="8320" y="12320"/>
                  <a:pt x="8400" y="12160"/>
                </a:cubicBezTo>
                <a:lnTo>
                  <a:pt x="10640" y="9680"/>
                </a:lnTo>
                <a:cubicBezTo>
                  <a:pt x="10640" y="9600"/>
                  <a:pt x="10640" y="9360"/>
                  <a:pt x="10560" y="92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EAEC76BF-D13B-4C15-85F5-76AE6930E194}"/>
              </a:ext>
            </a:extLst>
          </p:cNvPr>
          <p:cNvSpPr/>
          <p:nvPr/>
        </p:nvSpPr>
        <p:spPr>
          <a:xfrm>
            <a:off x="9114747" y="4190999"/>
            <a:ext cx="1296209" cy="1505995"/>
          </a:xfrm>
          <a:prstGeom prst="roundRect">
            <a:avLst/>
          </a:pr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56878DE-775D-4784-8CEC-8C2A25CC21F2}"/>
              </a:ext>
            </a:extLst>
          </p:cNvPr>
          <p:cNvSpPr txBox="1"/>
          <p:nvPr/>
        </p:nvSpPr>
        <p:spPr>
          <a:xfrm>
            <a:off x="9200898" y="5172596"/>
            <a:ext cx="11239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华中地区</a:t>
            </a:r>
          </a:p>
        </p:txBody>
      </p:sp>
      <p:sp>
        <p:nvSpPr>
          <p:cNvPr id="40" name="iconfont-10774-5708860">
            <a:extLst>
              <a:ext uri="{FF2B5EF4-FFF2-40B4-BE49-F238E27FC236}">
                <a16:creationId xmlns:a16="http://schemas.microsoft.com/office/drawing/2014/main" id="{69BF06E8-2416-4E5C-9103-782AA42073A1}"/>
              </a:ext>
            </a:extLst>
          </p:cNvPr>
          <p:cNvSpPr/>
          <p:nvPr/>
        </p:nvSpPr>
        <p:spPr>
          <a:xfrm>
            <a:off x="9490976" y="4460170"/>
            <a:ext cx="543748" cy="543748"/>
          </a:xfrm>
          <a:custGeom>
            <a:avLst/>
            <a:gdLst>
              <a:gd name="T0" fmla="*/ 10880 w 12800"/>
              <a:gd name="T1" fmla="*/ 720 h 12800"/>
              <a:gd name="T2" fmla="*/ 6400 w 12800"/>
              <a:gd name="T3" fmla="*/ 0 h 12800"/>
              <a:gd name="T4" fmla="*/ 1920 w 12800"/>
              <a:gd name="T5" fmla="*/ 720 h 12800"/>
              <a:gd name="T6" fmla="*/ 0 w 12800"/>
              <a:gd name="T7" fmla="*/ 2640 h 12800"/>
              <a:gd name="T8" fmla="*/ 0 w 12800"/>
              <a:gd name="T9" fmla="*/ 10080 h 12800"/>
              <a:gd name="T10" fmla="*/ 1920 w 12800"/>
              <a:gd name="T11" fmla="*/ 12000 h 12800"/>
              <a:gd name="T12" fmla="*/ 6400 w 12800"/>
              <a:gd name="T13" fmla="*/ 12800 h 12800"/>
              <a:gd name="T14" fmla="*/ 10880 w 12800"/>
              <a:gd name="T15" fmla="*/ 12080 h 12800"/>
              <a:gd name="T16" fmla="*/ 12800 w 12800"/>
              <a:gd name="T17" fmla="*/ 10160 h 12800"/>
              <a:gd name="T18" fmla="*/ 12800 w 12800"/>
              <a:gd name="T19" fmla="*/ 2640 h 12800"/>
              <a:gd name="T20" fmla="*/ 10880 w 12800"/>
              <a:gd name="T21" fmla="*/ 720 h 12800"/>
              <a:gd name="T22" fmla="*/ 10160 w 12800"/>
              <a:gd name="T23" fmla="*/ 4000 h 12800"/>
              <a:gd name="T24" fmla="*/ 6400 w 12800"/>
              <a:gd name="T25" fmla="*/ 4560 h 12800"/>
              <a:gd name="T26" fmla="*/ 2640 w 12800"/>
              <a:gd name="T27" fmla="*/ 4000 h 12800"/>
              <a:gd name="T28" fmla="*/ 880 w 12800"/>
              <a:gd name="T29" fmla="*/ 2640 h 12800"/>
              <a:gd name="T30" fmla="*/ 2640 w 12800"/>
              <a:gd name="T31" fmla="*/ 1280 h 12800"/>
              <a:gd name="T32" fmla="*/ 6400 w 12800"/>
              <a:gd name="T33" fmla="*/ 800 h 12800"/>
              <a:gd name="T34" fmla="*/ 10160 w 12800"/>
              <a:gd name="T35" fmla="*/ 1360 h 12800"/>
              <a:gd name="T36" fmla="*/ 11920 w 12800"/>
              <a:gd name="T37" fmla="*/ 2720 h 12800"/>
              <a:gd name="T38" fmla="*/ 10160 w 12800"/>
              <a:gd name="T39" fmla="*/ 4000 h 12800"/>
              <a:gd name="T40" fmla="*/ 10240 w 12800"/>
              <a:gd name="T41" fmla="*/ 6320 h 12800"/>
              <a:gd name="T42" fmla="*/ 6400 w 12800"/>
              <a:gd name="T43" fmla="*/ 6880 h 12800"/>
              <a:gd name="T44" fmla="*/ 2560 w 12800"/>
              <a:gd name="T45" fmla="*/ 6320 h 12800"/>
              <a:gd name="T46" fmla="*/ 800 w 12800"/>
              <a:gd name="T47" fmla="*/ 4960 h 12800"/>
              <a:gd name="T48" fmla="*/ 800 w 12800"/>
              <a:gd name="T49" fmla="*/ 4080 h 12800"/>
              <a:gd name="T50" fmla="*/ 3040 w 12800"/>
              <a:gd name="T51" fmla="*/ 4960 h 12800"/>
              <a:gd name="T52" fmla="*/ 6400 w 12800"/>
              <a:gd name="T53" fmla="*/ 5360 h 12800"/>
              <a:gd name="T54" fmla="*/ 9760 w 12800"/>
              <a:gd name="T55" fmla="*/ 4960 h 12800"/>
              <a:gd name="T56" fmla="*/ 12000 w 12800"/>
              <a:gd name="T57" fmla="*/ 4080 h 12800"/>
              <a:gd name="T58" fmla="*/ 12000 w 12800"/>
              <a:gd name="T59" fmla="*/ 5040 h 12800"/>
              <a:gd name="T60" fmla="*/ 10240 w 12800"/>
              <a:gd name="T61" fmla="*/ 6320 h 12800"/>
              <a:gd name="T62" fmla="*/ 10240 w 12800"/>
              <a:gd name="T63" fmla="*/ 8880 h 12800"/>
              <a:gd name="T64" fmla="*/ 6400 w 12800"/>
              <a:gd name="T65" fmla="*/ 9440 h 12800"/>
              <a:gd name="T66" fmla="*/ 2560 w 12800"/>
              <a:gd name="T67" fmla="*/ 8880 h 12800"/>
              <a:gd name="T68" fmla="*/ 800 w 12800"/>
              <a:gd name="T69" fmla="*/ 7520 h 12800"/>
              <a:gd name="T70" fmla="*/ 800 w 12800"/>
              <a:gd name="T71" fmla="*/ 6320 h 12800"/>
              <a:gd name="T72" fmla="*/ 3040 w 12800"/>
              <a:gd name="T73" fmla="*/ 7280 h 12800"/>
              <a:gd name="T74" fmla="*/ 6400 w 12800"/>
              <a:gd name="T75" fmla="*/ 7680 h 12800"/>
              <a:gd name="T76" fmla="*/ 9760 w 12800"/>
              <a:gd name="T77" fmla="*/ 7280 h 12800"/>
              <a:gd name="T78" fmla="*/ 12000 w 12800"/>
              <a:gd name="T79" fmla="*/ 6320 h 12800"/>
              <a:gd name="T80" fmla="*/ 12000 w 12800"/>
              <a:gd name="T81" fmla="*/ 7520 h 12800"/>
              <a:gd name="T82" fmla="*/ 10240 w 12800"/>
              <a:gd name="T83" fmla="*/ 8880 h 12800"/>
              <a:gd name="T84" fmla="*/ 6400 w 12800"/>
              <a:gd name="T85" fmla="*/ 12000 h 12800"/>
              <a:gd name="T86" fmla="*/ 2560 w 12800"/>
              <a:gd name="T87" fmla="*/ 11440 h 12800"/>
              <a:gd name="T88" fmla="*/ 800 w 12800"/>
              <a:gd name="T89" fmla="*/ 10160 h 12800"/>
              <a:gd name="T90" fmla="*/ 800 w 12800"/>
              <a:gd name="T91" fmla="*/ 8960 h 12800"/>
              <a:gd name="T92" fmla="*/ 3040 w 12800"/>
              <a:gd name="T93" fmla="*/ 9920 h 12800"/>
              <a:gd name="T94" fmla="*/ 6320 w 12800"/>
              <a:gd name="T95" fmla="*/ 10320 h 12800"/>
              <a:gd name="T96" fmla="*/ 9680 w 12800"/>
              <a:gd name="T97" fmla="*/ 9920 h 12800"/>
              <a:gd name="T98" fmla="*/ 12000 w 12800"/>
              <a:gd name="T99" fmla="*/ 8960 h 12800"/>
              <a:gd name="T100" fmla="*/ 12000 w 12800"/>
              <a:gd name="T101" fmla="*/ 10160 h 12800"/>
              <a:gd name="T102" fmla="*/ 10240 w 12800"/>
              <a:gd name="T103" fmla="*/ 11520 h 12800"/>
              <a:gd name="T104" fmla="*/ 6400 w 12800"/>
              <a:gd name="T105" fmla="*/ 12000 h 12800"/>
              <a:gd name="T106" fmla="*/ 6400 w 12800"/>
              <a:gd name="T107" fmla="*/ 1200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00" h="12800">
                <a:moveTo>
                  <a:pt x="10880" y="720"/>
                </a:moveTo>
                <a:cubicBezTo>
                  <a:pt x="9760" y="240"/>
                  <a:pt x="8160" y="0"/>
                  <a:pt x="6400" y="0"/>
                </a:cubicBezTo>
                <a:cubicBezTo>
                  <a:pt x="4640" y="0"/>
                  <a:pt x="3040" y="240"/>
                  <a:pt x="1920" y="720"/>
                </a:cubicBezTo>
                <a:cubicBezTo>
                  <a:pt x="640" y="1280"/>
                  <a:pt x="0" y="1920"/>
                  <a:pt x="0" y="2640"/>
                </a:cubicBezTo>
                <a:lnTo>
                  <a:pt x="0" y="10080"/>
                </a:lnTo>
                <a:cubicBezTo>
                  <a:pt x="0" y="10800"/>
                  <a:pt x="640" y="11520"/>
                  <a:pt x="1920" y="12000"/>
                </a:cubicBezTo>
                <a:cubicBezTo>
                  <a:pt x="3040" y="12560"/>
                  <a:pt x="4640" y="12800"/>
                  <a:pt x="6400" y="12800"/>
                </a:cubicBezTo>
                <a:cubicBezTo>
                  <a:pt x="8160" y="12800"/>
                  <a:pt x="9760" y="12560"/>
                  <a:pt x="10880" y="12080"/>
                </a:cubicBezTo>
                <a:cubicBezTo>
                  <a:pt x="12080" y="11600"/>
                  <a:pt x="12800" y="10880"/>
                  <a:pt x="12800" y="10160"/>
                </a:cubicBezTo>
                <a:lnTo>
                  <a:pt x="12800" y="2640"/>
                </a:lnTo>
                <a:cubicBezTo>
                  <a:pt x="12800" y="1920"/>
                  <a:pt x="12160" y="1280"/>
                  <a:pt x="10880" y="720"/>
                </a:cubicBezTo>
                <a:close/>
                <a:moveTo>
                  <a:pt x="10160" y="4000"/>
                </a:moveTo>
                <a:cubicBezTo>
                  <a:pt x="9120" y="4400"/>
                  <a:pt x="7680" y="4560"/>
                  <a:pt x="6400" y="4560"/>
                </a:cubicBezTo>
                <a:cubicBezTo>
                  <a:pt x="5040" y="4560"/>
                  <a:pt x="3680" y="4400"/>
                  <a:pt x="2640" y="4000"/>
                </a:cubicBezTo>
                <a:cubicBezTo>
                  <a:pt x="1440" y="3680"/>
                  <a:pt x="880" y="3200"/>
                  <a:pt x="880" y="2640"/>
                </a:cubicBezTo>
                <a:cubicBezTo>
                  <a:pt x="880" y="2160"/>
                  <a:pt x="1520" y="1680"/>
                  <a:pt x="2640" y="1280"/>
                </a:cubicBezTo>
                <a:cubicBezTo>
                  <a:pt x="3680" y="960"/>
                  <a:pt x="5040" y="800"/>
                  <a:pt x="6400" y="800"/>
                </a:cubicBezTo>
                <a:cubicBezTo>
                  <a:pt x="7680" y="800"/>
                  <a:pt x="9120" y="1040"/>
                  <a:pt x="10160" y="1360"/>
                </a:cubicBezTo>
                <a:cubicBezTo>
                  <a:pt x="11280" y="1760"/>
                  <a:pt x="11920" y="2240"/>
                  <a:pt x="11920" y="2720"/>
                </a:cubicBezTo>
                <a:cubicBezTo>
                  <a:pt x="11920" y="3200"/>
                  <a:pt x="11360" y="3680"/>
                  <a:pt x="10160" y="4000"/>
                </a:cubicBezTo>
                <a:close/>
                <a:moveTo>
                  <a:pt x="10240" y="6320"/>
                </a:moveTo>
                <a:cubicBezTo>
                  <a:pt x="9200" y="6640"/>
                  <a:pt x="7760" y="6880"/>
                  <a:pt x="6400" y="6880"/>
                </a:cubicBezTo>
                <a:cubicBezTo>
                  <a:pt x="5040" y="6880"/>
                  <a:pt x="3680" y="6640"/>
                  <a:pt x="2560" y="6320"/>
                </a:cubicBezTo>
                <a:cubicBezTo>
                  <a:pt x="1440" y="5920"/>
                  <a:pt x="800" y="5440"/>
                  <a:pt x="800" y="4960"/>
                </a:cubicBezTo>
                <a:lnTo>
                  <a:pt x="800" y="4080"/>
                </a:lnTo>
                <a:cubicBezTo>
                  <a:pt x="1600" y="4400"/>
                  <a:pt x="2160" y="4800"/>
                  <a:pt x="3040" y="4960"/>
                </a:cubicBezTo>
                <a:cubicBezTo>
                  <a:pt x="4080" y="5200"/>
                  <a:pt x="5200" y="5360"/>
                  <a:pt x="6400" y="5360"/>
                </a:cubicBezTo>
                <a:cubicBezTo>
                  <a:pt x="7600" y="5360"/>
                  <a:pt x="8720" y="5200"/>
                  <a:pt x="9760" y="4960"/>
                </a:cubicBezTo>
                <a:cubicBezTo>
                  <a:pt x="10640" y="4800"/>
                  <a:pt x="11200" y="4400"/>
                  <a:pt x="12000" y="4080"/>
                </a:cubicBezTo>
                <a:lnTo>
                  <a:pt x="12000" y="5040"/>
                </a:lnTo>
                <a:cubicBezTo>
                  <a:pt x="12000" y="5440"/>
                  <a:pt x="11360" y="5920"/>
                  <a:pt x="10240" y="6320"/>
                </a:cubicBezTo>
                <a:close/>
                <a:moveTo>
                  <a:pt x="10240" y="8880"/>
                </a:moveTo>
                <a:cubicBezTo>
                  <a:pt x="9200" y="9200"/>
                  <a:pt x="7760" y="9440"/>
                  <a:pt x="6400" y="9440"/>
                </a:cubicBezTo>
                <a:cubicBezTo>
                  <a:pt x="5040" y="9440"/>
                  <a:pt x="3680" y="9200"/>
                  <a:pt x="2560" y="8880"/>
                </a:cubicBezTo>
                <a:cubicBezTo>
                  <a:pt x="1440" y="8560"/>
                  <a:pt x="800" y="8080"/>
                  <a:pt x="800" y="7520"/>
                </a:cubicBezTo>
                <a:lnTo>
                  <a:pt x="800" y="6320"/>
                </a:lnTo>
                <a:cubicBezTo>
                  <a:pt x="1600" y="6720"/>
                  <a:pt x="2160" y="7040"/>
                  <a:pt x="3040" y="7280"/>
                </a:cubicBezTo>
                <a:cubicBezTo>
                  <a:pt x="4080" y="7520"/>
                  <a:pt x="5200" y="7680"/>
                  <a:pt x="6400" y="7680"/>
                </a:cubicBezTo>
                <a:cubicBezTo>
                  <a:pt x="7600" y="7680"/>
                  <a:pt x="8720" y="7520"/>
                  <a:pt x="9760" y="7280"/>
                </a:cubicBezTo>
                <a:cubicBezTo>
                  <a:pt x="10640" y="7040"/>
                  <a:pt x="11200" y="6720"/>
                  <a:pt x="12000" y="6320"/>
                </a:cubicBezTo>
                <a:lnTo>
                  <a:pt x="12000" y="7520"/>
                </a:lnTo>
                <a:cubicBezTo>
                  <a:pt x="12000" y="8080"/>
                  <a:pt x="11360" y="8560"/>
                  <a:pt x="10240" y="8880"/>
                </a:cubicBezTo>
                <a:close/>
                <a:moveTo>
                  <a:pt x="6400" y="12000"/>
                </a:moveTo>
                <a:cubicBezTo>
                  <a:pt x="5040" y="12000"/>
                  <a:pt x="3680" y="11760"/>
                  <a:pt x="2560" y="11440"/>
                </a:cubicBezTo>
                <a:cubicBezTo>
                  <a:pt x="1440" y="11120"/>
                  <a:pt x="800" y="10640"/>
                  <a:pt x="800" y="10160"/>
                </a:cubicBezTo>
                <a:lnTo>
                  <a:pt x="800" y="8960"/>
                </a:lnTo>
                <a:cubicBezTo>
                  <a:pt x="1600" y="9360"/>
                  <a:pt x="2160" y="9680"/>
                  <a:pt x="3040" y="9920"/>
                </a:cubicBezTo>
                <a:cubicBezTo>
                  <a:pt x="4000" y="10160"/>
                  <a:pt x="5200" y="10320"/>
                  <a:pt x="6320" y="10320"/>
                </a:cubicBezTo>
                <a:cubicBezTo>
                  <a:pt x="7520" y="10320"/>
                  <a:pt x="8640" y="10160"/>
                  <a:pt x="9680" y="9920"/>
                </a:cubicBezTo>
                <a:cubicBezTo>
                  <a:pt x="10640" y="9680"/>
                  <a:pt x="11200" y="9360"/>
                  <a:pt x="12000" y="8960"/>
                </a:cubicBezTo>
                <a:lnTo>
                  <a:pt x="12000" y="10160"/>
                </a:lnTo>
                <a:cubicBezTo>
                  <a:pt x="12000" y="10640"/>
                  <a:pt x="11360" y="11120"/>
                  <a:pt x="10240" y="11520"/>
                </a:cubicBezTo>
                <a:cubicBezTo>
                  <a:pt x="9200" y="11840"/>
                  <a:pt x="7680" y="12000"/>
                  <a:pt x="6400" y="12000"/>
                </a:cubicBezTo>
                <a:close/>
                <a:moveTo>
                  <a:pt x="6400" y="12000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82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图形 1890">
            <a:extLst>
              <a:ext uri="{FF2B5EF4-FFF2-40B4-BE49-F238E27FC236}">
                <a16:creationId xmlns:a16="http://schemas.microsoft.com/office/drawing/2014/main" id="{46B2C624-FCFC-4CF1-A8FE-C0BA7279A68D}"/>
              </a:ext>
            </a:extLst>
          </p:cNvPr>
          <p:cNvGrpSpPr/>
          <p:nvPr/>
        </p:nvGrpSpPr>
        <p:grpSpPr>
          <a:xfrm flipV="1">
            <a:off x="3851526" y="2116877"/>
            <a:ext cx="4508353" cy="3541168"/>
            <a:chOff x="7093692" y="92267"/>
            <a:chExt cx="7791892" cy="7797024"/>
          </a:xfrm>
          <a:gradFill flip="none" rotWithShape="1">
            <a:gsLst>
              <a:gs pos="7000">
                <a:schemeClr val="accent3"/>
              </a:gs>
              <a:gs pos="47000">
                <a:schemeClr val="accent2"/>
              </a:gs>
              <a:gs pos="87000">
                <a:schemeClr val="accent1"/>
              </a:gs>
            </a:gsLst>
            <a:lin ang="16200000" scaled="1"/>
            <a:tileRect/>
          </a:gradFill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07ECE66B-E369-4164-B8DF-F9C892DE47EB}"/>
                </a:ext>
              </a:extLst>
            </p:cNvPr>
            <p:cNvSpPr/>
            <p:nvPr/>
          </p:nvSpPr>
          <p:spPr>
            <a:xfrm>
              <a:off x="7093699" y="97409"/>
              <a:ext cx="7791859" cy="7791882"/>
            </a:xfrm>
            <a:custGeom>
              <a:avLst/>
              <a:gdLst>
                <a:gd name="connsiteX0" fmla="*/ 7784468 w 7791860"/>
                <a:gd name="connsiteY0" fmla="*/ 7791882 h 7791881"/>
                <a:gd name="connsiteX1" fmla="*/ 7782930 w 7791860"/>
                <a:gd name="connsiteY1" fmla="*/ 7791764 h 7791881"/>
                <a:gd name="connsiteX2" fmla="*/ 6078745 w 7791860"/>
                <a:gd name="connsiteY2" fmla="*/ 7008342 h 7791881"/>
                <a:gd name="connsiteX3" fmla="*/ 3927510 w 7791860"/>
                <a:gd name="connsiteY3" fmla="*/ 6176952 h 7791881"/>
                <a:gd name="connsiteX4" fmla="*/ 3896055 w 7791860"/>
                <a:gd name="connsiteY4" fmla="*/ 6177188 h 7791881"/>
                <a:gd name="connsiteX5" fmla="*/ 1742945 w 7791860"/>
                <a:gd name="connsiteY5" fmla="*/ 7002901 h 7791881"/>
                <a:gd name="connsiteX6" fmla="*/ 8895 w 7791860"/>
                <a:gd name="connsiteY6" fmla="*/ 7791764 h 7791881"/>
                <a:gd name="connsiteX7" fmla="*/ 2744 w 7791860"/>
                <a:gd name="connsiteY7" fmla="*/ 7790284 h 7791881"/>
                <a:gd name="connsiteX8" fmla="*/ 0 w 7791860"/>
                <a:gd name="connsiteY8" fmla="*/ 7784488 h 7791881"/>
                <a:gd name="connsiteX9" fmla="*/ 0 w 7791860"/>
                <a:gd name="connsiteY9" fmla="*/ 7413 h 7791881"/>
                <a:gd name="connsiteX10" fmla="*/ 2339 w 7791860"/>
                <a:gd name="connsiteY10" fmla="*/ 2012 h 7791881"/>
                <a:gd name="connsiteX11" fmla="*/ 7856 w 7791860"/>
                <a:gd name="connsiteY11" fmla="*/ 19 h 7791881"/>
                <a:gd name="connsiteX12" fmla="*/ 1783148 w 7791860"/>
                <a:gd name="connsiteY12" fmla="*/ 236151 h 7791881"/>
                <a:gd name="connsiteX13" fmla="*/ 4005604 w 7791860"/>
                <a:gd name="connsiteY13" fmla="*/ 486492 h 7791881"/>
                <a:gd name="connsiteX14" fmla="*/ 4014322 w 7791860"/>
                <a:gd name="connsiteY14" fmla="*/ 486492 h 7791881"/>
                <a:gd name="connsiteX15" fmla="*/ 6105125 w 7791860"/>
                <a:gd name="connsiteY15" fmla="*/ 236642 h 7791881"/>
                <a:gd name="connsiteX16" fmla="*/ 7783994 w 7791860"/>
                <a:gd name="connsiteY16" fmla="*/ 48 h 7791881"/>
                <a:gd name="connsiteX17" fmla="*/ 7789554 w 7791860"/>
                <a:gd name="connsiteY17" fmla="*/ 2012 h 7791881"/>
                <a:gd name="connsiteX18" fmla="*/ 7791861 w 7791860"/>
                <a:gd name="connsiteY18" fmla="*/ 7413 h 7791881"/>
                <a:gd name="connsiteX19" fmla="*/ 7791861 w 7791860"/>
                <a:gd name="connsiteY19" fmla="*/ 7784488 h 7791881"/>
                <a:gd name="connsiteX20" fmla="*/ 7789140 w 7791860"/>
                <a:gd name="connsiteY20" fmla="*/ 7790284 h 7791881"/>
                <a:gd name="connsiteX21" fmla="*/ 7784468 w 7791860"/>
                <a:gd name="connsiteY21" fmla="*/ 7791882 h 7791881"/>
                <a:gd name="connsiteX22" fmla="*/ 14787 w 7791860"/>
                <a:gd name="connsiteY22" fmla="*/ 15269 h 7791881"/>
                <a:gd name="connsiteX23" fmla="*/ 14787 w 7791860"/>
                <a:gd name="connsiteY23" fmla="*/ 7775439 h 7791881"/>
                <a:gd name="connsiteX24" fmla="*/ 1735433 w 7791860"/>
                <a:gd name="connsiteY24" fmla="*/ 6990184 h 7791881"/>
                <a:gd name="connsiteX25" fmla="*/ 3895824 w 7791860"/>
                <a:gd name="connsiteY25" fmla="*/ 6162401 h 7791881"/>
                <a:gd name="connsiteX26" fmla="*/ 3927539 w 7791860"/>
                <a:gd name="connsiteY26" fmla="*/ 6162165 h 7791881"/>
                <a:gd name="connsiteX27" fmla="*/ 6086256 w 7791860"/>
                <a:gd name="connsiteY27" fmla="*/ 6995566 h 7791881"/>
                <a:gd name="connsiteX28" fmla="*/ 7777074 w 7791860"/>
                <a:gd name="connsiteY28" fmla="*/ 7775379 h 7791881"/>
                <a:gd name="connsiteX29" fmla="*/ 7777074 w 7791860"/>
                <a:gd name="connsiteY29" fmla="*/ 15297 h 7791881"/>
                <a:gd name="connsiteX30" fmla="*/ 6107786 w 7791860"/>
                <a:gd name="connsiteY30" fmla="*/ 251198 h 7791881"/>
                <a:gd name="connsiteX31" fmla="*/ 4014322 w 7791860"/>
                <a:gd name="connsiteY31" fmla="*/ 501279 h 7791881"/>
                <a:gd name="connsiteX32" fmla="*/ 4005604 w 7791860"/>
                <a:gd name="connsiteY32" fmla="*/ 501279 h 7791881"/>
                <a:gd name="connsiteX33" fmla="*/ 1780694 w 7791860"/>
                <a:gd name="connsiteY33" fmla="*/ 250736 h 7791881"/>
                <a:gd name="connsiteX34" fmla="*/ 14787 w 7791860"/>
                <a:gd name="connsiteY34" fmla="*/ 15269 h 77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1860" h="7791881">
                  <a:moveTo>
                    <a:pt x="7784468" y="7791882"/>
                  </a:moveTo>
                  <a:cubicBezTo>
                    <a:pt x="7783935" y="7791882"/>
                    <a:pt x="7783462" y="7791822"/>
                    <a:pt x="7782930" y="7791764"/>
                  </a:cubicBezTo>
                  <a:cubicBezTo>
                    <a:pt x="7203511" y="7670805"/>
                    <a:pt x="6631723" y="7334073"/>
                    <a:pt x="6078745" y="7008342"/>
                  </a:cubicBezTo>
                  <a:cubicBezTo>
                    <a:pt x="5384614" y="6599508"/>
                    <a:pt x="4667179" y="6176952"/>
                    <a:pt x="3927510" y="6176952"/>
                  </a:cubicBezTo>
                  <a:cubicBezTo>
                    <a:pt x="3917023" y="6176952"/>
                    <a:pt x="3906571" y="6177011"/>
                    <a:pt x="3896055" y="6177188"/>
                  </a:cubicBezTo>
                  <a:cubicBezTo>
                    <a:pt x="3121873" y="6189787"/>
                    <a:pt x="2420869" y="6603175"/>
                    <a:pt x="1742945" y="7002901"/>
                  </a:cubicBezTo>
                  <a:cubicBezTo>
                    <a:pt x="1192066" y="7327803"/>
                    <a:pt x="622413" y="7663707"/>
                    <a:pt x="8895" y="7791764"/>
                  </a:cubicBezTo>
                  <a:cubicBezTo>
                    <a:pt x="6845" y="7792118"/>
                    <a:pt x="4477" y="7791645"/>
                    <a:pt x="2744" y="7790284"/>
                  </a:cubicBezTo>
                  <a:cubicBezTo>
                    <a:pt x="1011" y="7788865"/>
                    <a:pt x="0" y="7786736"/>
                    <a:pt x="0" y="7784488"/>
                  </a:cubicBezTo>
                  <a:lnTo>
                    <a:pt x="0" y="7413"/>
                  </a:lnTo>
                  <a:cubicBezTo>
                    <a:pt x="0" y="5362"/>
                    <a:pt x="838" y="3427"/>
                    <a:pt x="2339" y="2012"/>
                  </a:cubicBezTo>
                  <a:cubicBezTo>
                    <a:pt x="3812" y="655"/>
                    <a:pt x="5892" y="19"/>
                    <a:pt x="7856" y="19"/>
                  </a:cubicBezTo>
                  <a:cubicBezTo>
                    <a:pt x="603155" y="36929"/>
                    <a:pt x="1203014" y="138215"/>
                    <a:pt x="1783148" y="236151"/>
                  </a:cubicBezTo>
                  <a:cubicBezTo>
                    <a:pt x="2508929" y="358664"/>
                    <a:pt x="3259404" y="485366"/>
                    <a:pt x="4005604" y="486492"/>
                  </a:cubicBezTo>
                  <a:cubicBezTo>
                    <a:pt x="4008490" y="486492"/>
                    <a:pt x="4011435" y="486492"/>
                    <a:pt x="4014322" y="486492"/>
                  </a:cubicBezTo>
                  <a:cubicBezTo>
                    <a:pt x="4715497" y="486492"/>
                    <a:pt x="5421872" y="359502"/>
                    <a:pt x="6105125" y="236642"/>
                  </a:cubicBezTo>
                  <a:cubicBezTo>
                    <a:pt x="6654081" y="137956"/>
                    <a:pt x="7221611" y="35890"/>
                    <a:pt x="7783994" y="48"/>
                  </a:cubicBezTo>
                  <a:cubicBezTo>
                    <a:pt x="7786064" y="-212"/>
                    <a:pt x="7788016" y="597"/>
                    <a:pt x="7789554" y="2012"/>
                  </a:cubicBezTo>
                  <a:cubicBezTo>
                    <a:pt x="7790974" y="3427"/>
                    <a:pt x="7791861" y="5362"/>
                    <a:pt x="7791861" y="7413"/>
                  </a:cubicBezTo>
                  <a:lnTo>
                    <a:pt x="7791861" y="7784488"/>
                  </a:lnTo>
                  <a:cubicBezTo>
                    <a:pt x="7791861" y="7786736"/>
                    <a:pt x="7790856" y="7788865"/>
                    <a:pt x="7789140" y="7790284"/>
                  </a:cubicBezTo>
                  <a:cubicBezTo>
                    <a:pt x="7787839" y="7791349"/>
                    <a:pt x="7786124" y="7791882"/>
                    <a:pt x="7784468" y="7791882"/>
                  </a:cubicBezTo>
                  <a:close/>
                  <a:moveTo>
                    <a:pt x="14787" y="15269"/>
                  </a:moveTo>
                  <a:lnTo>
                    <a:pt x="14787" y="7775439"/>
                  </a:lnTo>
                  <a:cubicBezTo>
                    <a:pt x="622502" y="7646436"/>
                    <a:pt x="1188257" y="7312897"/>
                    <a:pt x="1735433" y="6990184"/>
                  </a:cubicBezTo>
                  <a:cubicBezTo>
                    <a:pt x="2415007" y="6589453"/>
                    <a:pt x="3117738" y="6175059"/>
                    <a:pt x="3895824" y="6162401"/>
                  </a:cubicBezTo>
                  <a:cubicBezTo>
                    <a:pt x="3906370" y="6162224"/>
                    <a:pt x="3916993" y="6162165"/>
                    <a:pt x="3927539" y="6162165"/>
                  </a:cubicBezTo>
                  <a:cubicBezTo>
                    <a:pt x="4671254" y="6162165"/>
                    <a:pt x="5390393" y="6585726"/>
                    <a:pt x="6086256" y="6995566"/>
                  </a:cubicBezTo>
                  <a:cubicBezTo>
                    <a:pt x="6635391" y="7319049"/>
                    <a:pt x="7203038" y="7653415"/>
                    <a:pt x="7777074" y="7775379"/>
                  </a:cubicBezTo>
                  <a:lnTo>
                    <a:pt x="7777074" y="15297"/>
                  </a:lnTo>
                  <a:cubicBezTo>
                    <a:pt x="7218121" y="51543"/>
                    <a:pt x="6653727" y="153031"/>
                    <a:pt x="6107786" y="251198"/>
                  </a:cubicBezTo>
                  <a:cubicBezTo>
                    <a:pt x="5423895" y="374145"/>
                    <a:pt x="4716769" y="501279"/>
                    <a:pt x="4014322" y="501279"/>
                  </a:cubicBezTo>
                  <a:cubicBezTo>
                    <a:pt x="4011406" y="501279"/>
                    <a:pt x="4008520" y="501279"/>
                    <a:pt x="4005604" y="501279"/>
                  </a:cubicBezTo>
                  <a:cubicBezTo>
                    <a:pt x="3258162" y="500153"/>
                    <a:pt x="2507048" y="373365"/>
                    <a:pt x="1780694" y="250736"/>
                  </a:cubicBezTo>
                  <a:cubicBezTo>
                    <a:pt x="1203505" y="153291"/>
                    <a:pt x="606763" y="52554"/>
                    <a:pt x="14787" y="1526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20E79F9D-3EC3-4F61-B416-1AB85C9CA6DE}"/>
                </a:ext>
              </a:extLst>
            </p:cNvPr>
            <p:cNvSpPr/>
            <p:nvPr/>
          </p:nvSpPr>
          <p:spPr>
            <a:xfrm>
              <a:off x="7093700" y="5945073"/>
              <a:ext cx="7791863" cy="1631739"/>
            </a:xfrm>
            <a:custGeom>
              <a:avLst/>
              <a:gdLst>
                <a:gd name="connsiteX0" fmla="*/ 7784472 w 7791863"/>
                <a:gd name="connsiteY0" fmla="*/ 1631740 h 1631739"/>
                <a:gd name="connsiteX1" fmla="*/ 7782934 w 7791863"/>
                <a:gd name="connsiteY1" fmla="*/ 1631621 h 1631739"/>
                <a:gd name="connsiteX2" fmla="*/ 6068694 w 7791863"/>
                <a:gd name="connsiteY2" fmla="*/ 848733 h 1631739"/>
                <a:gd name="connsiteX3" fmla="*/ 3892622 w 7791863"/>
                <a:gd name="connsiteY3" fmla="*/ 14787 h 1631739"/>
                <a:gd name="connsiteX4" fmla="*/ 3864982 w 7791863"/>
                <a:gd name="connsiteY4" fmla="*/ 14988 h 1631739"/>
                <a:gd name="connsiteX5" fmla="*/ 1735094 w 7791863"/>
                <a:gd name="connsiteY5" fmla="*/ 839565 h 1631739"/>
                <a:gd name="connsiteX6" fmla="*/ 8900 w 7791863"/>
                <a:gd name="connsiteY6" fmla="*/ 1631621 h 1631739"/>
                <a:gd name="connsiteX7" fmla="*/ 149 w 7791863"/>
                <a:gd name="connsiteY7" fmla="*/ 1625884 h 1631739"/>
                <a:gd name="connsiteX8" fmla="*/ 5896 w 7791863"/>
                <a:gd name="connsiteY8" fmla="*/ 1617130 h 1631739"/>
                <a:gd name="connsiteX9" fmla="*/ 1727500 w 7791863"/>
                <a:gd name="connsiteY9" fmla="*/ 826848 h 1631739"/>
                <a:gd name="connsiteX10" fmla="*/ 3864752 w 7791863"/>
                <a:gd name="connsiteY10" fmla="*/ 201 h 1631739"/>
                <a:gd name="connsiteX11" fmla="*/ 3892622 w 7791863"/>
                <a:gd name="connsiteY11" fmla="*/ 0 h 1631739"/>
                <a:gd name="connsiteX12" fmla="*/ 6076146 w 7791863"/>
                <a:gd name="connsiteY12" fmla="*/ 836016 h 1631739"/>
                <a:gd name="connsiteX13" fmla="*/ 7785950 w 7791863"/>
                <a:gd name="connsiteY13" fmla="*/ 1617130 h 1631739"/>
                <a:gd name="connsiteX14" fmla="*/ 7791688 w 7791863"/>
                <a:gd name="connsiteY14" fmla="*/ 1625884 h 1631739"/>
                <a:gd name="connsiteX15" fmla="*/ 7784472 w 7791863"/>
                <a:gd name="connsiteY15" fmla="*/ 1631740 h 16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3" h="1631739">
                  <a:moveTo>
                    <a:pt x="7784472" y="1631740"/>
                  </a:moveTo>
                  <a:cubicBezTo>
                    <a:pt x="7783939" y="1631740"/>
                    <a:pt x="7783466" y="1631681"/>
                    <a:pt x="7782934" y="1631621"/>
                  </a:cubicBezTo>
                  <a:cubicBezTo>
                    <a:pt x="7201978" y="1509480"/>
                    <a:pt x="6625872" y="1173635"/>
                    <a:pt x="6068694" y="848733"/>
                  </a:cubicBezTo>
                  <a:cubicBezTo>
                    <a:pt x="5365301" y="438657"/>
                    <a:pt x="4638248" y="14787"/>
                    <a:pt x="3892622" y="14787"/>
                  </a:cubicBezTo>
                  <a:cubicBezTo>
                    <a:pt x="3883413" y="14787"/>
                    <a:pt x="3874198" y="14846"/>
                    <a:pt x="3864982" y="14988"/>
                  </a:cubicBezTo>
                  <a:cubicBezTo>
                    <a:pt x="3094527" y="25848"/>
                    <a:pt x="2403430" y="439485"/>
                    <a:pt x="1735094" y="839565"/>
                  </a:cubicBezTo>
                  <a:cubicBezTo>
                    <a:pt x="1188433" y="1166774"/>
                    <a:pt x="623169" y="1505103"/>
                    <a:pt x="8900" y="1631621"/>
                  </a:cubicBezTo>
                  <a:cubicBezTo>
                    <a:pt x="4827" y="1632213"/>
                    <a:pt x="957" y="1629847"/>
                    <a:pt x="149" y="1625884"/>
                  </a:cubicBezTo>
                  <a:cubicBezTo>
                    <a:pt x="-660" y="1621862"/>
                    <a:pt x="1910" y="1617958"/>
                    <a:pt x="5896" y="1617130"/>
                  </a:cubicBezTo>
                  <a:cubicBezTo>
                    <a:pt x="617739" y="1491144"/>
                    <a:pt x="1181903" y="1153406"/>
                    <a:pt x="1727500" y="826848"/>
                  </a:cubicBezTo>
                  <a:cubicBezTo>
                    <a:pt x="2397510" y="425821"/>
                    <a:pt x="3090339" y="11120"/>
                    <a:pt x="3864752" y="201"/>
                  </a:cubicBezTo>
                  <a:cubicBezTo>
                    <a:pt x="3874026" y="59"/>
                    <a:pt x="3883384" y="0"/>
                    <a:pt x="3892622" y="0"/>
                  </a:cubicBezTo>
                  <a:cubicBezTo>
                    <a:pt x="4642264" y="0"/>
                    <a:pt x="5371020" y="424875"/>
                    <a:pt x="6076146" y="836016"/>
                  </a:cubicBezTo>
                  <a:cubicBezTo>
                    <a:pt x="6632260" y="1160267"/>
                    <a:pt x="7207419" y="1495521"/>
                    <a:pt x="7785950" y="1617130"/>
                  </a:cubicBezTo>
                  <a:cubicBezTo>
                    <a:pt x="7790031" y="1617958"/>
                    <a:pt x="7792575" y="1621862"/>
                    <a:pt x="7791688" y="1625884"/>
                  </a:cubicBezTo>
                  <a:cubicBezTo>
                    <a:pt x="7790978" y="1629374"/>
                    <a:pt x="7787843" y="1631740"/>
                    <a:pt x="7784472" y="163174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6FE90581-9AD2-45B4-A545-08F83DABE0C6}"/>
                </a:ext>
              </a:extLst>
            </p:cNvPr>
            <p:cNvSpPr/>
            <p:nvPr/>
          </p:nvSpPr>
          <p:spPr>
            <a:xfrm>
              <a:off x="7093700" y="5640058"/>
              <a:ext cx="7791861" cy="1637640"/>
            </a:xfrm>
            <a:custGeom>
              <a:avLst/>
              <a:gdLst>
                <a:gd name="connsiteX0" fmla="*/ 7398 w 7791861"/>
                <a:gd name="connsiteY0" fmla="*/ 1637641 h 1637640"/>
                <a:gd name="connsiteX1" fmla="*/ 149 w 7791861"/>
                <a:gd name="connsiteY1" fmla="*/ 1631726 h 1637640"/>
                <a:gd name="connsiteX2" fmla="*/ 5896 w 7791861"/>
                <a:gd name="connsiteY2" fmla="*/ 1623031 h 1637640"/>
                <a:gd name="connsiteX3" fmla="*/ 1698180 w 7791861"/>
                <a:gd name="connsiteY3" fmla="*/ 827840 h 1637640"/>
                <a:gd name="connsiteX4" fmla="*/ 3778283 w 7791861"/>
                <a:gd name="connsiteY4" fmla="*/ 347 h 1637640"/>
                <a:gd name="connsiteX5" fmla="*/ 6047814 w 7791861"/>
                <a:gd name="connsiteY5" fmla="*/ 841267 h 1637640"/>
                <a:gd name="connsiteX6" fmla="*/ 7785950 w 7791861"/>
                <a:gd name="connsiteY6" fmla="*/ 1623031 h 1637640"/>
                <a:gd name="connsiteX7" fmla="*/ 7791688 w 7791861"/>
                <a:gd name="connsiteY7" fmla="*/ 1631785 h 1637640"/>
                <a:gd name="connsiteX8" fmla="*/ 7782934 w 7791861"/>
                <a:gd name="connsiteY8" fmla="*/ 1637523 h 1637640"/>
                <a:gd name="connsiteX9" fmla="*/ 6040480 w 7791861"/>
                <a:gd name="connsiteY9" fmla="*/ 854101 h 1637640"/>
                <a:gd name="connsiteX10" fmla="*/ 3778572 w 7791861"/>
                <a:gd name="connsiteY10" fmla="*/ 15134 h 1637640"/>
                <a:gd name="connsiteX11" fmla="*/ 1705952 w 7791861"/>
                <a:gd name="connsiteY11" fmla="*/ 840379 h 1637640"/>
                <a:gd name="connsiteX12" fmla="*/ 8900 w 7791861"/>
                <a:gd name="connsiteY12" fmla="*/ 1637523 h 1637640"/>
                <a:gd name="connsiteX13" fmla="*/ 7398 w 7791861"/>
                <a:gd name="connsiteY13" fmla="*/ 1637641 h 16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1" h="1637640">
                  <a:moveTo>
                    <a:pt x="7398" y="1637641"/>
                  </a:moveTo>
                  <a:cubicBezTo>
                    <a:pt x="3961" y="1637641"/>
                    <a:pt x="871" y="1635275"/>
                    <a:pt x="149" y="1631726"/>
                  </a:cubicBezTo>
                  <a:cubicBezTo>
                    <a:pt x="-660" y="1627763"/>
                    <a:pt x="1910" y="1623859"/>
                    <a:pt x="5896" y="1623031"/>
                  </a:cubicBezTo>
                  <a:cubicBezTo>
                    <a:pt x="613498" y="1497223"/>
                    <a:pt x="1164921" y="1156942"/>
                    <a:pt x="1698180" y="827840"/>
                  </a:cubicBezTo>
                  <a:cubicBezTo>
                    <a:pt x="2346127" y="427878"/>
                    <a:pt x="3016173" y="14383"/>
                    <a:pt x="3778283" y="347"/>
                  </a:cubicBezTo>
                  <a:cubicBezTo>
                    <a:pt x="4550708" y="-14032"/>
                    <a:pt x="5311582" y="420839"/>
                    <a:pt x="6047814" y="841267"/>
                  </a:cubicBezTo>
                  <a:cubicBezTo>
                    <a:pt x="6615580" y="1165518"/>
                    <a:pt x="7202687" y="1500772"/>
                    <a:pt x="7785950" y="1623031"/>
                  </a:cubicBezTo>
                  <a:cubicBezTo>
                    <a:pt x="7789973" y="1623859"/>
                    <a:pt x="7792575" y="1627763"/>
                    <a:pt x="7791688" y="1631785"/>
                  </a:cubicBezTo>
                  <a:cubicBezTo>
                    <a:pt x="7790860" y="1635748"/>
                    <a:pt x="7786837" y="1638173"/>
                    <a:pt x="7782934" y="1637523"/>
                  </a:cubicBezTo>
                  <a:cubicBezTo>
                    <a:pt x="7197364" y="1514731"/>
                    <a:pt x="6609251" y="1178886"/>
                    <a:pt x="6040480" y="854101"/>
                  </a:cubicBezTo>
                  <a:cubicBezTo>
                    <a:pt x="5306004" y="434680"/>
                    <a:pt x="4546379" y="524"/>
                    <a:pt x="3778572" y="15134"/>
                  </a:cubicBezTo>
                  <a:cubicBezTo>
                    <a:pt x="3020473" y="29117"/>
                    <a:pt x="2352226" y="441541"/>
                    <a:pt x="1705952" y="840379"/>
                  </a:cubicBezTo>
                  <a:cubicBezTo>
                    <a:pt x="1171593" y="1170191"/>
                    <a:pt x="619040" y="1511182"/>
                    <a:pt x="8900" y="1637523"/>
                  </a:cubicBezTo>
                  <a:cubicBezTo>
                    <a:pt x="8380" y="1637582"/>
                    <a:pt x="7889" y="1637641"/>
                    <a:pt x="7398" y="163764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7B43F6B0-4612-40CF-85A2-D4B7BAD70CF7}"/>
                </a:ext>
              </a:extLst>
            </p:cNvPr>
            <p:cNvSpPr/>
            <p:nvPr/>
          </p:nvSpPr>
          <p:spPr>
            <a:xfrm>
              <a:off x="7093709" y="5331761"/>
              <a:ext cx="7791851" cy="1646839"/>
            </a:xfrm>
            <a:custGeom>
              <a:avLst/>
              <a:gdLst>
                <a:gd name="connsiteX0" fmla="*/ 7784462 w 7791851"/>
                <a:gd name="connsiteY0" fmla="*/ 1646825 h 1646839"/>
                <a:gd name="connsiteX1" fmla="*/ 7782924 w 7791851"/>
                <a:gd name="connsiteY1" fmla="*/ 1646707 h 1646839"/>
                <a:gd name="connsiteX2" fmla="*/ 5997943 w 7791851"/>
                <a:gd name="connsiteY2" fmla="*/ 861807 h 1646839"/>
                <a:gd name="connsiteX3" fmla="*/ 3703474 w 7791851"/>
                <a:gd name="connsiteY3" fmla="*/ 14784 h 1646839"/>
                <a:gd name="connsiteX4" fmla="*/ 3646810 w 7791851"/>
                <a:gd name="connsiteY4" fmla="*/ 15564 h 1646839"/>
                <a:gd name="connsiteX5" fmla="*/ 1658576 w 7791851"/>
                <a:gd name="connsiteY5" fmla="*/ 842939 h 1646839"/>
                <a:gd name="connsiteX6" fmla="*/ 8919 w 7791851"/>
                <a:gd name="connsiteY6" fmla="*/ 1646648 h 1646839"/>
                <a:gd name="connsiteX7" fmla="*/ 168 w 7791851"/>
                <a:gd name="connsiteY7" fmla="*/ 1640969 h 1646839"/>
                <a:gd name="connsiteX8" fmla="*/ 5858 w 7791851"/>
                <a:gd name="connsiteY8" fmla="*/ 1632215 h 1646839"/>
                <a:gd name="connsiteX9" fmla="*/ 1650550 w 7791851"/>
                <a:gd name="connsiteY9" fmla="*/ 830517 h 1646839"/>
                <a:gd name="connsiteX10" fmla="*/ 3646402 w 7791851"/>
                <a:gd name="connsiteY10" fmla="*/ 777 h 1646839"/>
                <a:gd name="connsiteX11" fmla="*/ 6005099 w 7791851"/>
                <a:gd name="connsiteY11" fmla="*/ 848913 h 1646839"/>
                <a:gd name="connsiteX12" fmla="*/ 7785941 w 7791851"/>
                <a:gd name="connsiteY12" fmla="*/ 1632156 h 1646839"/>
                <a:gd name="connsiteX13" fmla="*/ 7791678 w 7791851"/>
                <a:gd name="connsiteY13" fmla="*/ 1640910 h 1646839"/>
                <a:gd name="connsiteX14" fmla="*/ 7784462 w 7791851"/>
                <a:gd name="connsiteY14" fmla="*/ 1646825 h 16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1" h="1646839">
                  <a:moveTo>
                    <a:pt x="7784462" y="1646825"/>
                  </a:moveTo>
                  <a:cubicBezTo>
                    <a:pt x="7783989" y="1646825"/>
                    <a:pt x="7783457" y="1646766"/>
                    <a:pt x="7782924" y="1646707"/>
                  </a:cubicBezTo>
                  <a:cubicBezTo>
                    <a:pt x="7190198" y="1523796"/>
                    <a:pt x="6584044" y="1187242"/>
                    <a:pt x="5997943" y="861807"/>
                  </a:cubicBezTo>
                  <a:cubicBezTo>
                    <a:pt x="5247568" y="445254"/>
                    <a:pt x="4472143" y="14784"/>
                    <a:pt x="3703474" y="14784"/>
                  </a:cubicBezTo>
                  <a:cubicBezTo>
                    <a:pt x="3684558" y="14784"/>
                    <a:pt x="3665755" y="15044"/>
                    <a:pt x="3646810" y="15564"/>
                  </a:cubicBezTo>
                  <a:cubicBezTo>
                    <a:pt x="2907945" y="36184"/>
                    <a:pt x="2272792" y="446295"/>
                    <a:pt x="1658576" y="842939"/>
                  </a:cubicBezTo>
                  <a:cubicBezTo>
                    <a:pt x="1143482" y="1175530"/>
                    <a:pt x="610856" y="1519419"/>
                    <a:pt x="8919" y="1646648"/>
                  </a:cubicBezTo>
                  <a:cubicBezTo>
                    <a:pt x="4818" y="1647594"/>
                    <a:pt x="977" y="1644933"/>
                    <a:pt x="168" y="1640969"/>
                  </a:cubicBezTo>
                  <a:cubicBezTo>
                    <a:pt x="-698" y="1636947"/>
                    <a:pt x="1872" y="1633043"/>
                    <a:pt x="5858" y="1632215"/>
                  </a:cubicBezTo>
                  <a:cubicBezTo>
                    <a:pt x="605143" y="1505520"/>
                    <a:pt x="1136580" y="1162399"/>
                    <a:pt x="1650550" y="830517"/>
                  </a:cubicBezTo>
                  <a:cubicBezTo>
                    <a:pt x="2266492" y="432780"/>
                    <a:pt x="2903379" y="21515"/>
                    <a:pt x="3646402" y="777"/>
                  </a:cubicBezTo>
                  <a:cubicBezTo>
                    <a:pt x="4437831" y="-21060"/>
                    <a:pt x="5234514" y="421110"/>
                    <a:pt x="6005099" y="848913"/>
                  </a:cubicBezTo>
                  <a:cubicBezTo>
                    <a:pt x="6590255" y="1173815"/>
                    <a:pt x="7195403" y="1509778"/>
                    <a:pt x="7785941" y="1632156"/>
                  </a:cubicBezTo>
                  <a:cubicBezTo>
                    <a:pt x="7789963" y="1633043"/>
                    <a:pt x="7792565" y="1636947"/>
                    <a:pt x="7791678" y="1640910"/>
                  </a:cubicBezTo>
                  <a:cubicBezTo>
                    <a:pt x="7790969" y="1644400"/>
                    <a:pt x="7787893" y="1646825"/>
                    <a:pt x="7784462" y="164682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B1BC4121-6719-456F-A197-23F1648160EA}"/>
                </a:ext>
              </a:extLst>
            </p:cNvPr>
            <p:cNvSpPr/>
            <p:nvPr/>
          </p:nvSpPr>
          <p:spPr>
            <a:xfrm>
              <a:off x="7093707" y="5020516"/>
              <a:ext cx="7791854" cy="1658992"/>
            </a:xfrm>
            <a:custGeom>
              <a:avLst/>
              <a:gdLst>
                <a:gd name="connsiteX0" fmla="*/ 7784465 w 7791854"/>
                <a:gd name="connsiteY0" fmla="*/ 1658956 h 1658992"/>
                <a:gd name="connsiteX1" fmla="*/ 7782927 w 7791854"/>
                <a:gd name="connsiteY1" fmla="*/ 1658779 h 1658992"/>
                <a:gd name="connsiteX2" fmla="*/ 5945067 w 7791854"/>
                <a:gd name="connsiteY2" fmla="*/ 871791 h 1658992"/>
                <a:gd name="connsiteX3" fmla="*/ 3565424 w 7791854"/>
                <a:gd name="connsiteY3" fmla="*/ 14837 h 1658992"/>
                <a:gd name="connsiteX4" fmla="*/ 3479878 w 7791854"/>
                <a:gd name="connsiteY4" fmla="*/ 16593 h 1658992"/>
                <a:gd name="connsiteX5" fmla="*/ 1595965 w 7791854"/>
                <a:gd name="connsiteY5" fmla="*/ 847014 h 1658992"/>
                <a:gd name="connsiteX6" fmla="*/ 8980 w 7791854"/>
                <a:gd name="connsiteY6" fmla="*/ 1658779 h 1658992"/>
                <a:gd name="connsiteX7" fmla="*/ 171 w 7791854"/>
                <a:gd name="connsiteY7" fmla="*/ 1653160 h 1658992"/>
                <a:gd name="connsiteX8" fmla="*/ 5803 w 7791854"/>
                <a:gd name="connsiteY8" fmla="*/ 1644347 h 1658992"/>
                <a:gd name="connsiteX9" fmla="*/ 1587619 w 7791854"/>
                <a:gd name="connsiteY9" fmla="*/ 834794 h 1658992"/>
                <a:gd name="connsiteX10" fmla="*/ 3479245 w 7791854"/>
                <a:gd name="connsiteY10" fmla="*/ 1806 h 1658992"/>
                <a:gd name="connsiteX11" fmla="*/ 5952105 w 7791854"/>
                <a:gd name="connsiteY11" fmla="*/ 858766 h 1658992"/>
                <a:gd name="connsiteX12" fmla="*/ 7785943 w 7791854"/>
                <a:gd name="connsiteY12" fmla="*/ 1644288 h 1658992"/>
                <a:gd name="connsiteX13" fmla="*/ 7791681 w 7791854"/>
                <a:gd name="connsiteY13" fmla="*/ 1653042 h 1658992"/>
                <a:gd name="connsiteX14" fmla="*/ 7784465 w 7791854"/>
                <a:gd name="connsiteY14" fmla="*/ 1658956 h 165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4" h="1658992">
                  <a:moveTo>
                    <a:pt x="7784465" y="1658956"/>
                  </a:moveTo>
                  <a:cubicBezTo>
                    <a:pt x="7783991" y="1658956"/>
                    <a:pt x="7783460" y="1658897"/>
                    <a:pt x="7782927" y="1658779"/>
                  </a:cubicBezTo>
                  <a:cubicBezTo>
                    <a:pt x="7181446" y="1536105"/>
                    <a:pt x="6552935" y="1198367"/>
                    <a:pt x="5945067" y="871791"/>
                  </a:cubicBezTo>
                  <a:cubicBezTo>
                    <a:pt x="5160611" y="450276"/>
                    <a:pt x="4350212" y="14837"/>
                    <a:pt x="3565424" y="14837"/>
                  </a:cubicBezTo>
                  <a:cubicBezTo>
                    <a:pt x="3536802" y="14837"/>
                    <a:pt x="3508382" y="15411"/>
                    <a:pt x="3479878" y="16593"/>
                  </a:cubicBezTo>
                  <a:cubicBezTo>
                    <a:pt x="2765099" y="46026"/>
                    <a:pt x="2197214" y="435110"/>
                    <a:pt x="1595965" y="847014"/>
                  </a:cubicBezTo>
                  <a:cubicBezTo>
                    <a:pt x="1106026" y="1182693"/>
                    <a:pt x="599396" y="1529776"/>
                    <a:pt x="8980" y="1658779"/>
                  </a:cubicBezTo>
                  <a:cubicBezTo>
                    <a:pt x="4936" y="1659784"/>
                    <a:pt x="1037" y="1657123"/>
                    <a:pt x="171" y="1653160"/>
                  </a:cubicBezTo>
                  <a:cubicBezTo>
                    <a:pt x="-696" y="1649138"/>
                    <a:pt x="1817" y="1645175"/>
                    <a:pt x="5803" y="1644347"/>
                  </a:cubicBezTo>
                  <a:cubicBezTo>
                    <a:pt x="593416" y="1515936"/>
                    <a:pt x="1098834" y="1169680"/>
                    <a:pt x="1587619" y="834794"/>
                  </a:cubicBezTo>
                  <a:cubicBezTo>
                    <a:pt x="2164115" y="439848"/>
                    <a:pt x="2760248" y="31440"/>
                    <a:pt x="3479245" y="1806"/>
                  </a:cubicBezTo>
                  <a:cubicBezTo>
                    <a:pt x="4294470" y="-32239"/>
                    <a:pt x="5137247" y="420932"/>
                    <a:pt x="5952105" y="858766"/>
                  </a:cubicBezTo>
                  <a:cubicBezTo>
                    <a:pt x="6558969" y="1184882"/>
                    <a:pt x="7186534" y="1522028"/>
                    <a:pt x="7785943" y="1644288"/>
                  </a:cubicBezTo>
                  <a:cubicBezTo>
                    <a:pt x="7789966" y="1645116"/>
                    <a:pt x="7792568" y="1649019"/>
                    <a:pt x="7791681" y="1653042"/>
                  </a:cubicBezTo>
                  <a:cubicBezTo>
                    <a:pt x="7790972" y="1656531"/>
                    <a:pt x="7787896" y="1658956"/>
                    <a:pt x="7784465" y="16589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B0903289-9777-43FB-A230-4E3F4E61BE62}"/>
                </a:ext>
              </a:extLst>
            </p:cNvPr>
            <p:cNvSpPr/>
            <p:nvPr/>
          </p:nvSpPr>
          <p:spPr>
            <a:xfrm>
              <a:off x="7093695" y="4707021"/>
              <a:ext cx="7791886" cy="1673337"/>
            </a:xfrm>
            <a:custGeom>
              <a:avLst/>
              <a:gdLst>
                <a:gd name="connsiteX0" fmla="*/ 7403 w 7791886"/>
                <a:gd name="connsiteY0" fmla="*/ 1673337 h 1673337"/>
                <a:gd name="connsiteX1" fmla="*/ 183 w 7791886"/>
                <a:gd name="connsiteY1" fmla="*/ 1667600 h 1673337"/>
                <a:gd name="connsiteX2" fmla="*/ 5757 w 7791886"/>
                <a:gd name="connsiteY2" fmla="*/ 1658728 h 1673337"/>
                <a:gd name="connsiteX3" fmla="*/ 1512541 w 7791886"/>
                <a:gd name="connsiteY3" fmla="*/ 840332 h 1673337"/>
                <a:gd name="connsiteX4" fmla="*/ 3286906 w 7791886"/>
                <a:gd name="connsiteY4" fmla="*/ 3417 h 1673337"/>
                <a:gd name="connsiteX5" fmla="*/ 5892584 w 7791886"/>
                <a:gd name="connsiteY5" fmla="*/ 870397 h 1673337"/>
                <a:gd name="connsiteX6" fmla="*/ 7785896 w 7791886"/>
                <a:gd name="connsiteY6" fmla="*/ 1658728 h 1673337"/>
                <a:gd name="connsiteX7" fmla="*/ 7791752 w 7791886"/>
                <a:gd name="connsiteY7" fmla="*/ 1667423 h 1673337"/>
                <a:gd name="connsiteX8" fmla="*/ 7782998 w 7791886"/>
                <a:gd name="connsiteY8" fmla="*/ 1673219 h 1673337"/>
                <a:gd name="connsiteX9" fmla="*/ 5885770 w 7791886"/>
                <a:gd name="connsiteY9" fmla="*/ 883510 h 1673337"/>
                <a:gd name="connsiteX10" fmla="*/ 3287775 w 7791886"/>
                <a:gd name="connsiteY10" fmla="*/ 18204 h 1673337"/>
                <a:gd name="connsiteX11" fmla="*/ 1521289 w 7791886"/>
                <a:gd name="connsiteY11" fmla="*/ 852262 h 1673337"/>
                <a:gd name="connsiteX12" fmla="*/ 9049 w 7791886"/>
                <a:gd name="connsiteY12" fmla="*/ 1673160 h 1673337"/>
                <a:gd name="connsiteX13" fmla="*/ 7403 w 7791886"/>
                <a:gd name="connsiteY13" fmla="*/ 1673337 h 16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6" h="1673337">
                  <a:moveTo>
                    <a:pt x="7403" y="1673337"/>
                  </a:moveTo>
                  <a:cubicBezTo>
                    <a:pt x="4024" y="1673337"/>
                    <a:pt x="962" y="1671030"/>
                    <a:pt x="183" y="1667600"/>
                  </a:cubicBezTo>
                  <a:cubicBezTo>
                    <a:pt x="-713" y="1663637"/>
                    <a:pt x="1771" y="1659674"/>
                    <a:pt x="5757" y="1658728"/>
                  </a:cubicBezTo>
                  <a:cubicBezTo>
                    <a:pt x="579248" y="1527950"/>
                    <a:pt x="1053709" y="1178383"/>
                    <a:pt x="1512541" y="840332"/>
                  </a:cubicBezTo>
                  <a:cubicBezTo>
                    <a:pt x="2044647" y="448302"/>
                    <a:pt x="2594857" y="42928"/>
                    <a:pt x="3286906" y="3417"/>
                  </a:cubicBezTo>
                  <a:cubicBezTo>
                    <a:pt x="4130523" y="-44529"/>
                    <a:pt x="5025864" y="420514"/>
                    <a:pt x="5892584" y="870397"/>
                  </a:cubicBezTo>
                  <a:cubicBezTo>
                    <a:pt x="6523905" y="1198079"/>
                    <a:pt x="7176786" y="1536941"/>
                    <a:pt x="7785896" y="1658728"/>
                  </a:cubicBezTo>
                  <a:cubicBezTo>
                    <a:pt x="7789918" y="1659496"/>
                    <a:pt x="7792521" y="1663400"/>
                    <a:pt x="7791752" y="1667423"/>
                  </a:cubicBezTo>
                  <a:cubicBezTo>
                    <a:pt x="7790865" y="1671386"/>
                    <a:pt x="7786902" y="1673810"/>
                    <a:pt x="7782998" y="1673219"/>
                  </a:cubicBezTo>
                  <a:cubicBezTo>
                    <a:pt x="7171817" y="1551018"/>
                    <a:pt x="6518049" y="1211684"/>
                    <a:pt x="5885770" y="883510"/>
                  </a:cubicBezTo>
                  <a:cubicBezTo>
                    <a:pt x="5020813" y="434556"/>
                    <a:pt x="4126335" y="-30114"/>
                    <a:pt x="3287775" y="18204"/>
                  </a:cubicBezTo>
                  <a:cubicBezTo>
                    <a:pt x="2600086" y="57425"/>
                    <a:pt x="2076066" y="443505"/>
                    <a:pt x="1521289" y="852262"/>
                  </a:cubicBezTo>
                  <a:cubicBezTo>
                    <a:pt x="1061245" y="1191207"/>
                    <a:pt x="585543" y="1541673"/>
                    <a:pt x="9049" y="1673160"/>
                  </a:cubicBezTo>
                  <a:cubicBezTo>
                    <a:pt x="8500" y="1673278"/>
                    <a:pt x="7952" y="1673337"/>
                    <a:pt x="7403" y="167333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6203EDF0-BCBE-4652-A79C-B71543DF7640}"/>
                </a:ext>
              </a:extLst>
            </p:cNvPr>
            <p:cNvSpPr/>
            <p:nvPr/>
          </p:nvSpPr>
          <p:spPr>
            <a:xfrm>
              <a:off x="7093701" y="4391633"/>
              <a:ext cx="7791880" cy="1689611"/>
            </a:xfrm>
            <a:custGeom>
              <a:avLst/>
              <a:gdLst>
                <a:gd name="connsiteX0" fmla="*/ 7397 w 7791880"/>
                <a:gd name="connsiteY0" fmla="*/ 1689612 h 1689611"/>
                <a:gd name="connsiteX1" fmla="*/ 205 w 7791880"/>
                <a:gd name="connsiteY1" fmla="*/ 1683934 h 1689611"/>
                <a:gd name="connsiteX2" fmla="*/ 5664 w 7791880"/>
                <a:gd name="connsiteY2" fmla="*/ 1675002 h 1689611"/>
                <a:gd name="connsiteX3" fmla="*/ 1428834 w 7791880"/>
                <a:gd name="connsiteY3" fmla="*/ 847013 h 1689611"/>
                <a:gd name="connsiteX4" fmla="*/ 3079449 w 7791880"/>
                <a:gd name="connsiteY4" fmla="*/ 5934 h 1689611"/>
                <a:gd name="connsiteX5" fmla="*/ 5830194 w 7791880"/>
                <a:gd name="connsiteY5" fmla="*/ 883602 h 1689611"/>
                <a:gd name="connsiteX6" fmla="*/ 7785890 w 7791880"/>
                <a:gd name="connsiteY6" fmla="*/ 1675002 h 1689611"/>
                <a:gd name="connsiteX7" fmla="*/ 7791746 w 7791880"/>
                <a:gd name="connsiteY7" fmla="*/ 1683638 h 1689611"/>
                <a:gd name="connsiteX8" fmla="*/ 7782992 w 7791880"/>
                <a:gd name="connsiteY8" fmla="*/ 1689494 h 1689611"/>
                <a:gd name="connsiteX9" fmla="*/ 5823552 w 7791880"/>
                <a:gd name="connsiteY9" fmla="*/ 896804 h 1689611"/>
                <a:gd name="connsiteX10" fmla="*/ 3080543 w 7791880"/>
                <a:gd name="connsiteY10" fmla="*/ 20668 h 1689611"/>
                <a:gd name="connsiteX11" fmla="*/ 1438079 w 7791880"/>
                <a:gd name="connsiteY11" fmla="*/ 858535 h 1689611"/>
                <a:gd name="connsiteX12" fmla="*/ 9130 w 7791880"/>
                <a:gd name="connsiteY12" fmla="*/ 1689435 h 1689611"/>
                <a:gd name="connsiteX13" fmla="*/ 7397 w 7791880"/>
                <a:gd name="connsiteY13" fmla="*/ 1689612 h 168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0" h="1689611">
                  <a:moveTo>
                    <a:pt x="7397" y="1689612"/>
                  </a:moveTo>
                  <a:cubicBezTo>
                    <a:pt x="4047" y="1689612"/>
                    <a:pt x="1014" y="1687305"/>
                    <a:pt x="205" y="1683934"/>
                  </a:cubicBezTo>
                  <a:cubicBezTo>
                    <a:pt x="-748" y="1679971"/>
                    <a:pt x="1707" y="1676008"/>
                    <a:pt x="5664" y="1675002"/>
                  </a:cubicBezTo>
                  <a:cubicBezTo>
                    <a:pt x="563647" y="1541339"/>
                    <a:pt x="1003474" y="1188358"/>
                    <a:pt x="1428834" y="847013"/>
                  </a:cubicBezTo>
                  <a:cubicBezTo>
                    <a:pt x="1936133" y="439876"/>
                    <a:pt x="2415300" y="55323"/>
                    <a:pt x="3079449" y="5934"/>
                  </a:cubicBezTo>
                  <a:cubicBezTo>
                    <a:pt x="3950268" y="-58988"/>
                    <a:pt x="4906089" y="420263"/>
                    <a:pt x="5830194" y="883602"/>
                  </a:cubicBezTo>
                  <a:cubicBezTo>
                    <a:pt x="6517688" y="1228301"/>
                    <a:pt x="7167020" y="1553872"/>
                    <a:pt x="7785890" y="1675002"/>
                  </a:cubicBezTo>
                  <a:cubicBezTo>
                    <a:pt x="7789912" y="1675771"/>
                    <a:pt x="7792515" y="1679616"/>
                    <a:pt x="7791746" y="1683638"/>
                  </a:cubicBezTo>
                  <a:cubicBezTo>
                    <a:pt x="7790918" y="1687601"/>
                    <a:pt x="7787428" y="1690204"/>
                    <a:pt x="7782992" y="1689494"/>
                  </a:cubicBezTo>
                  <a:cubicBezTo>
                    <a:pt x="7162229" y="1567997"/>
                    <a:pt x="6512010" y="1241988"/>
                    <a:pt x="5823552" y="896804"/>
                  </a:cubicBezTo>
                  <a:cubicBezTo>
                    <a:pt x="4901268" y="434358"/>
                    <a:pt x="3947180" y="-43857"/>
                    <a:pt x="3080543" y="20668"/>
                  </a:cubicBezTo>
                  <a:cubicBezTo>
                    <a:pt x="2420961" y="69737"/>
                    <a:pt x="1943556" y="452871"/>
                    <a:pt x="1438079" y="858535"/>
                  </a:cubicBezTo>
                  <a:cubicBezTo>
                    <a:pt x="1011448" y="1200922"/>
                    <a:pt x="570318" y="1554972"/>
                    <a:pt x="9130" y="1689435"/>
                  </a:cubicBezTo>
                  <a:cubicBezTo>
                    <a:pt x="8552" y="1689553"/>
                    <a:pt x="7974" y="1689612"/>
                    <a:pt x="7397" y="168961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5E5356F0-20BA-4DC7-A413-02A71187482C}"/>
                </a:ext>
              </a:extLst>
            </p:cNvPr>
            <p:cNvSpPr/>
            <p:nvPr/>
          </p:nvSpPr>
          <p:spPr>
            <a:xfrm>
              <a:off x="7093704" y="4075179"/>
              <a:ext cx="7791877" cy="1706963"/>
            </a:xfrm>
            <a:custGeom>
              <a:avLst/>
              <a:gdLst>
                <a:gd name="connsiteX0" fmla="*/ 10744 w 7791877"/>
                <a:gd name="connsiteY0" fmla="*/ 1706946 h 1706963"/>
                <a:gd name="connsiteX1" fmla="*/ 7365 w 7791877"/>
                <a:gd name="connsiteY1" fmla="*/ 1706946 h 1706963"/>
                <a:gd name="connsiteX2" fmla="*/ 0 w 7791877"/>
                <a:gd name="connsiteY2" fmla="*/ 1699529 h 1706963"/>
                <a:gd name="connsiteX3" fmla="*/ 7394 w 7791877"/>
                <a:gd name="connsiteY3" fmla="*/ 1692159 h 1706963"/>
                <a:gd name="connsiteX4" fmla="*/ 7422 w 7791877"/>
                <a:gd name="connsiteY4" fmla="*/ 1692159 h 1706963"/>
                <a:gd name="connsiteX5" fmla="*/ 10859 w 7791877"/>
                <a:gd name="connsiteY5" fmla="*/ 1692159 h 1706963"/>
                <a:gd name="connsiteX6" fmla="*/ 1468461 w 7791877"/>
                <a:gd name="connsiteY6" fmla="*/ 863678 h 1706963"/>
                <a:gd name="connsiteX7" fmla="*/ 2866937 w 7791877"/>
                <a:gd name="connsiteY7" fmla="*/ 9143 h 1706963"/>
                <a:gd name="connsiteX8" fmla="*/ 5768156 w 7791877"/>
                <a:gd name="connsiteY8" fmla="*/ 897790 h 1706963"/>
                <a:gd name="connsiteX9" fmla="*/ 7785828 w 7791877"/>
                <a:gd name="connsiteY9" fmla="*/ 1692307 h 1706963"/>
                <a:gd name="connsiteX10" fmla="*/ 7791743 w 7791877"/>
                <a:gd name="connsiteY10" fmla="*/ 1700943 h 1706963"/>
                <a:gd name="connsiteX11" fmla="*/ 7783048 w 7791877"/>
                <a:gd name="connsiteY11" fmla="*/ 1706804 h 1706963"/>
                <a:gd name="connsiteX12" fmla="*/ 5761685 w 7791877"/>
                <a:gd name="connsiteY12" fmla="*/ 911104 h 1706963"/>
                <a:gd name="connsiteX13" fmla="*/ 2868268 w 7791877"/>
                <a:gd name="connsiteY13" fmla="*/ 23877 h 1706963"/>
                <a:gd name="connsiteX14" fmla="*/ 1478912 w 7791877"/>
                <a:gd name="connsiteY14" fmla="*/ 874136 h 1706963"/>
                <a:gd name="connsiteX15" fmla="*/ 10744 w 7791877"/>
                <a:gd name="connsiteY15" fmla="*/ 1706946 h 170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7" h="1706963">
                  <a:moveTo>
                    <a:pt x="10744" y="1706946"/>
                  </a:moveTo>
                  <a:cubicBezTo>
                    <a:pt x="9589" y="1706946"/>
                    <a:pt x="8520" y="1706946"/>
                    <a:pt x="7365" y="1706946"/>
                  </a:cubicBezTo>
                  <a:cubicBezTo>
                    <a:pt x="3292" y="1706946"/>
                    <a:pt x="0" y="1703628"/>
                    <a:pt x="0" y="1699529"/>
                  </a:cubicBezTo>
                  <a:cubicBezTo>
                    <a:pt x="0" y="1695453"/>
                    <a:pt x="3321" y="1692159"/>
                    <a:pt x="7394" y="1692159"/>
                  </a:cubicBezTo>
                  <a:lnTo>
                    <a:pt x="7422" y="1692159"/>
                  </a:lnTo>
                  <a:cubicBezTo>
                    <a:pt x="8520" y="1692159"/>
                    <a:pt x="9762" y="1692159"/>
                    <a:pt x="10859" y="1692159"/>
                  </a:cubicBezTo>
                  <a:cubicBezTo>
                    <a:pt x="641246" y="1692159"/>
                    <a:pt x="1043012" y="1289731"/>
                    <a:pt x="1468461" y="863678"/>
                  </a:cubicBezTo>
                  <a:cubicBezTo>
                    <a:pt x="1860834" y="470696"/>
                    <a:pt x="2266616" y="64335"/>
                    <a:pt x="2866937" y="9143"/>
                  </a:cubicBezTo>
                  <a:cubicBezTo>
                    <a:pt x="3765916" y="-73629"/>
                    <a:pt x="4783890" y="420237"/>
                    <a:pt x="5768156" y="897790"/>
                  </a:cubicBezTo>
                  <a:cubicBezTo>
                    <a:pt x="6482847" y="1244535"/>
                    <a:pt x="7157849" y="1572017"/>
                    <a:pt x="7785828" y="1692307"/>
                  </a:cubicBezTo>
                  <a:cubicBezTo>
                    <a:pt x="7789909" y="1693058"/>
                    <a:pt x="7792512" y="1696926"/>
                    <a:pt x="7791743" y="1700943"/>
                  </a:cubicBezTo>
                  <a:cubicBezTo>
                    <a:pt x="7790914" y="1704929"/>
                    <a:pt x="7786893" y="1707668"/>
                    <a:pt x="7783048" y="1706804"/>
                  </a:cubicBezTo>
                  <a:cubicBezTo>
                    <a:pt x="7153176" y="1586194"/>
                    <a:pt x="6477287" y="1258252"/>
                    <a:pt x="5761685" y="911104"/>
                  </a:cubicBezTo>
                  <a:cubicBezTo>
                    <a:pt x="4779271" y="434450"/>
                    <a:pt x="3763462" y="-58493"/>
                    <a:pt x="2868268" y="23877"/>
                  </a:cubicBezTo>
                  <a:cubicBezTo>
                    <a:pt x="2273288" y="78578"/>
                    <a:pt x="1869446" y="482999"/>
                    <a:pt x="1478912" y="874136"/>
                  </a:cubicBezTo>
                  <a:cubicBezTo>
                    <a:pt x="1070072" y="1283579"/>
                    <a:pt x="647285" y="1706946"/>
                    <a:pt x="10744" y="170694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B8C59C2E-2C61-4D43-B0B2-6B45E993C38F}"/>
                </a:ext>
              </a:extLst>
            </p:cNvPr>
            <p:cNvSpPr/>
            <p:nvPr/>
          </p:nvSpPr>
          <p:spPr>
            <a:xfrm>
              <a:off x="7093704" y="3764635"/>
              <a:ext cx="7791875" cy="1718429"/>
            </a:xfrm>
            <a:custGeom>
              <a:avLst/>
              <a:gdLst>
                <a:gd name="connsiteX0" fmla="*/ 18571 w 7791875"/>
                <a:gd name="connsiteY0" fmla="*/ 1718429 h 1718429"/>
                <a:gd name="connsiteX1" fmla="*/ 7336 w 7791875"/>
                <a:gd name="connsiteY1" fmla="*/ 1718370 h 1718429"/>
                <a:gd name="connsiteX2" fmla="*/ 0 w 7791875"/>
                <a:gd name="connsiteY2" fmla="*/ 1710917 h 1718429"/>
                <a:gd name="connsiteX3" fmla="*/ 7394 w 7791875"/>
                <a:gd name="connsiteY3" fmla="*/ 1703583 h 1718429"/>
                <a:gd name="connsiteX4" fmla="*/ 7452 w 7791875"/>
                <a:gd name="connsiteY4" fmla="*/ 1703583 h 1718429"/>
                <a:gd name="connsiteX5" fmla="*/ 19033 w 7791875"/>
                <a:gd name="connsiteY5" fmla="*/ 1703642 h 1718429"/>
                <a:gd name="connsiteX6" fmla="*/ 1353393 w 7791875"/>
                <a:gd name="connsiteY6" fmla="*/ 869614 h 1718429"/>
                <a:gd name="connsiteX7" fmla="*/ 2659716 w 7791875"/>
                <a:gd name="connsiteY7" fmla="*/ 6821 h 1718429"/>
                <a:gd name="connsiteX8" fmla="*/ 5671667 w 7791875"/>
                <a:gd name="connsiteY8" fmla="*/ 901530 h 1718429"/>
                <a:gd name="connsiteX9" fmla="*/ 7785828 w 7791875"/>
                <a:gd name="connsiteY9" fmla="*/ 1703702 h 1718429"/>
                <a:gd name="connsiteX10" fmla="*/ 7791743 w 7791875"/>
                <a:gd name="connsiteY10" fmla="*/ 1712337 h 1718429"/>
                <a:gd name="connsiteX11" fmla="*/ 7783048 w 7791875"/>
                <a:gd name="connsiteY11" fmla="*/ 1718258 h 1718429"/>
                <a:gd name="connsiteX12" fmla="*/ 5665398 w 7791875"/>
                <a:gd name="connsiteY12" fmla="*/ 914927 h 1718429"/>
                <a:gd name="connsiteX13" fmla="*/ 2660817 w 7791875"/>
                <a:gd name="connsiteY13" fmla="*/ 21549 h 1718429"/>
                <a:gd name="connsiteX14" fmla="*/ 1364513 w 7791875"/>
                <a:gd name="connsiteY14" fmla="*/ 879350 h 1718429"/>
                <a:gd name="connsiteX15" fmla="*/ 18571 w 7791875"/>
                <a:gd name="connsiteY15" fmla="*/ 1718429 h 17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18429">
                  <a:moveTo>
                    <a:pt x="18571" y="1718429"/>
                  </a:moveTo>
                  <a:cubicBezTo>
                    <a:pt x="14816" y="1718429"/>
                    <a:pt x="11119" y="1718400"/>
                    <a:pt x="7336" y="1718370"/>
                  </a:cubicBezTo>
                  <a:cubicBezTo>
                    <a:pt x="3235" y="1718341"/>
                    <a:pt x="-29" y="1714993"/>
                    <a:pt x="0" y="1710917"/>
                  </a:cubicBezTo>
                  <a:cubicBezTo>
                    <a:pt x="29" y="1706848"/>
                    <a:pt x="3350" y="1703583"/>
                    <a:pt x="7394" y="1703583"/>
                  </a:cubicBezTo>
                  <a:cubicBezTo>
                    <a:pt x="7394" y="1703583"/>
                    <a:pt x="7423" y="1703583"/>
                    <a:pt x="7452" y="1703583"/>
                  </a:cubicBezTo>
                  <a:cubicBezTo>
                    <a:pt x="11293" y="1703613"/>
                    <a:pt x="15192" y="1703642"/>
                    <a:pt x="19033" y="1703642"/>
                  </a:cubicBezTo>
                  <a:cubicBezTo>
                    <a:pt x="623833" y="1703642"/>
                    <a:pt x="978262" y="1298469"/>
                    <a:pt x="1353393" y="869614"/>
                  </a:cubicBezTo>
                  <a:cubicBezTo>
                    <a:pt x="1705658" y="466955"/>
                    <a:pt x="2069906" y="50544"/>
                    <a:pt x="2659716" y="6821"/>
                  </a:cubicBezTo>
                  <a:cubicBezTo>
                    <a:pt x="3607913" y="-63849"/>
                    <a:pt x="4657218" y="427071"/>
                    <a:pt x="5671667" y="901530"/>
                  </a:cubicBezTo>
                  <a:cubicBezTo>
                    <a:pt x="6416068" y="1249690"/>
                    <a:pt x="7119166" y="1578555"/>
                    <a:pt x="7785828" y="1703702"/>
                  </a:cubicBezTo>
                  <a:cubicBezTo>
                    <a:pt x="7789849" y="1704453"/>
                    <a:pt x="7792512" y="1708321"/>
                    <a:pt x="7791743" y="1712337"/>
                  </a:cubicBezTo>
                  <a:cubicBezTo>
                    <a:pt x="7790914" y="1716347"/>
                    <a:pt x="7786951" y="1718832"/>
                    <a:pt x="7783048" y="1718258"/>
                  </a:cubicBezTo>
                  <a:cubicBezTo>
                    <a:pt x="7114611" y="1592739"/>
                    <a:pt x="6410686" y="1263495"/>
                    <a:pt x="5665398" y="914927"/>
                  </a:cubicBezTo>
                  <a:cubicBezTo>
                    <a:pt x="4652628" y="441279"/>
                    <a:pt x="3604991" y="-48370"/>
                    <a:pt x="2660817" y="21549"/>
                  </a:cubicBezTo>
                  <a:cubicBezTo>
                    <a:pt x="2077039" y="64840"/>
                    <a:pt x="1714814" y="478909"/>
                    <a:pt x="1364513" y="879350"/>
                  </a:cubicBezTo>
                  <a:cubicBezTo>
                    <a:pt x="1003649" y="1291886"/>
                    <a:pt x="630475" y="1718429"/>
                    <a:pt x="18571" y="171842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663E36BA-73EF-4AA5-BA12-E40804CC7C39}"/>
                </a:ext>
              </a:extLst>
            </p:cNvPr>
            <p:cNvSpPr/>
            <p:nvPr/>
          </p:nvSpPr>
          <p:spPr>
            <a:xfrm>
              <a:off x="7093703" y="3449612"/>
              <a:ext cx="7791875" cy="1734416"/>
            </a:xfrm>
            <a:custGeom>
              <a:avLst/>
              <a:gdLst>
                <a:gd name="connsiteX0" fmla="*/ 26196 w 7791875"/>
                <a:gd name="connsiteY0" fmla="*/ 1734416 h 1734416"/>
                <a:gd name="connsiteX1" fmla="*/ 7279 w 7791875"/>
                <a:gd name="connsiteY1" fmla="*/ 1734274 h 1734416"/>
                <a:gd name="connsiteX2" fmla="*/ 1 w 7791875"/>
                <a:gd name="connsiteY2" fmla="*/ 1726763 h 1734416"/>
                <a:gd name="connsiteX3" fmla="*/ 7394 w 7791875"/>
                <a:gd name="connsiteY3" fmla="*/ 1719487 h 1734416"/>
                <a:gd name="connsiteX4" fmla="*/ 7510 w 7791875"/>
                <a:gd name="connsiteY4" fmla="*/ 1719487 h 1734416"/>
                <a:gd name="connsiteX5" fmla="*/ 26918 w 7791875"/>
                <a:gd name="connsiteY5" fmla="*/ 1719629 h 1734416"/>
                <a:gd name="connsiteX6" fmla="*/ 1258118 w 7791875"/>
                <a:gd name="connsiteY6" fmla="*/ 884477 h 1734416"/>
                <a:gd name="connsiteX7" fmla="*/ 2467366 w 7791875"/>
                <a:gd name="connsiteY7" fmla="*/ 9955 h 1734416"/>
                <a:gd name="connsiteX8" fmla="*/ 5618470 w 7791875"/>
                <a:gd name="connsiteY8" fmla="*/ 914513 h 1734416"/>
                <a:gd name="connsiteX9" fmla="*/ 7785770 w 7791875"/>
                <a:gd name="connsiteY9" fmla="*/ 1719600 h 1734416"/>
                <a:gd name="connsiteX10" fmla="*/ 7791744 w 7791875"/>
                <a:gd name="connsiteY10" fmla="*/ 1728206 h 1734416"/>
                <a:gd name="connsiteX11" fmla="*/ 7783107 w 7791875"/>
                <a:gd name="connsiteY11" fmla="*/ 1734156 h 1734416"/>
                <a:gd name="connsiteX12" fmla="*/ 5612342 w 7791875"/>
                <a:gd name="connsiteY12" fmla="*/ 927945 h 1734416"/>
                <a:gd name="connsiteX13" fmla="*/ 2468697 w 7791875"/>
                <a:gd name="connsiteY13" fmla="*/ 24689 h 1734416"/>
                <a:gd name="connsiteX14" fmla="*/ 1269788 w 7791875"/>
                <a:gd name="connsiteY14" fmla="*/ 893544 h 1734416"/>
                <a:gd name="connsiteX15" fmla="*/ 26196 w 7791875"/>
                <a:gd name="connsiteY15" fmla="*/ 1734416 h 17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34416">
                  <a:moveTo>
                    <a:pt x="26196" y="1734416"/>
                  </a:moveTo>
                  <a:cubicBezTo>
                    <a:pt x="19900" y="1734416"/>
                    <a:pt x="13633" y="1734357"/>
                    <a:pt x="7279" y="1734274"/>
                  </a:cubicBezTo>
                  <a:cubicBezTo>
                    <a:pt x="3207" y="1734215"/>
                    <a:pt x="-57" y="1730838"/>
                    <a:pt x="1" y="1726763"/>
                  </a:cubicBezTo>
                  <a:cubicBezTo>
                    <a:pt x="59" y="1722723"/>
                    <a:pt x="3351" y="1719487"/>
                    <a:pt x="7394" y="1719487"/>
                  </a:cubicBezTo>
                  <a:cubicBezTo>
                    <a:pt x="7394" y="1719487"/>
                    <a:pt x="7481" y="1719487"/>
                    <a:pt x="7510" y="1719487"/>
                  </a:cubicBezTo>
                  <a:cubicBezTo>
                    <a:pt x="14008" y="1719570"/>
                    <a:pt x="20506" y="1719629"/>
                    <a:pt x="26918" y="1719629"/>
                  </a:cubicBezTo>
                  <a:cubicBezTo>
                    <a:pt x="609679" y="1719629"/>
                    <a:pt x="924745" y="1313824"/>
                    <a:pt x="1258118" y="884477"/>
                  </a:cubicBezTo>
                  <a:cubicBezTo>
                    <a:pt x="1572344" y="479766"/>
                    <a:pt x="1897288" y="61279"/>
                    <a:pt x="2467366" y="9955"/>
                  </a:cubicBezTo>
                  <a:cubicBezTo>
                    <a:pt x="3441500" y="-77496"/>
                    <a:pt x="4548191" y="426680"/>
                    <a:pt x="5618470" y="914513"/>
                  </a:cubicBezTo>
                  <a:cubicBezTo>
                    <a:pt x="6386495" y="1264553"/>
                    <a:pt x="7111950" y="1595211"/>
                    <a:pt x="7785770" y="1719600"/>
                  </a:cubicBezTo>
                  <a:cubicBezTo>
                    <a:pt x="7789850" y="1720351"/>
                    <a:pt x="7792513" y="1724195"/>
                    <a:pt x="7791744" y="1728206"/>
                  </a:cubicBezTo>
                  <a:cubicBezTo>
                    <a:pt x="7790915" y="1732252"/>
                    <a:pt x="7787189" y="1734937"/>
                    <a:pt x="7783107" y="1734156"/>
                  </a:cubicBezTo>
                  <a:cubicBezTo>
                    <a:pt x="7107514" y="1609418"/>
                    <a:pt x="6381230" y="1278417"/>
                    <a:pt x="5612342" y="927945"/>
                  </a:cubicBezTo>
                  <a:cubicBezTo>
                    <a:pt x="4543802" y="440952"/>
                    <a:pt x="3438785" y="-62738"/>
                    <a:pt x="2468697" y="24689"/>
                  </a:cubicBezTo>
                  <a:cubicBezTo>
                    <a:pt x="1904995" y="75433"/>
                    <a:pt x="1582080" y="491317"/>
                    <a:pt x="1269788" y="893544"/>
                  </a:cubicBezTo>
                  <a:cubicBezTo>
                    <a:pt x="948771" y="1307010"/>
                    <a:pt x="616842" y="1734416"/>
                    <a:pt x="26196" y="173441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C0FA814C-8396-4340-A23C-D312C62E2123}"/>
                </a:ext>
              </a:extLst>
            </p:cNvPr>
            <p:cNvSpPr/>
            <p:nvPr/>
          </p:nvSpPr>
          <p:spPr>
            <a:xfrm>
              <a:off x="7093702" y="3141218"/>
              <a:ext cx="7791874" cy="1743862"/>
            </a:xfrm>
            <a:custGeom>
              <a:avLst/>
              <a:gdLst>
                <a:gd name="connsiteX0" fmla="*/ 35468 w 7791874"/>
                <a:gd name="connsiteY0" fmla="*/ 1743863 h 1743862"/>
                <a:gd name="connsiteX1" fmla="*/ 7222 w 7791874"/>
                <a:gd name="connsiteY1" fmla="*/ 1743549 h 1743862"/>
                <a:gd name="connsiteX2" fmla="*/ 2 w 7791874"/>
                <a:gd name="connsiteY2" fmla="*/ 1735978 h 1743862"/>
                <a:gd name="connsiteX3" fmla="*/ 7395 w 7791874"/>
                <a:gd name="connsiteY3" fmla="*/ 1728762 h 1743862"/>
                <a:gd name="connsiteX4" fmla="*/ 7569 w 7791874"/>
                <a:gd name="connsiteY4" fmla="*/ 1728762 h 1743862"/>
                <a:gd name="connsiteX5" fmla="*/ 35294 w 7791874"/>
                <a:gd name="connsiteY5" fmla="*/ 1729075 h 1743862"/>
                <a:gd name="connsiteX6" fmla="*/ 1174104 w 7791874"/>
                <a:gd name="connsiteY6" fmla="*/ 894065 h 1743862"/>
                <a:gd name="connsiteX7" fmla="*/ 2300237 w 7791874"/>
                <a:gd name="connsiteY7" fmla="*/ 8140 h 1743862"/>
                <a:gd name="connsiteX8" fmla="*/ 4350387 w 7791874"/>
                <a:gd name="connsiteY8" fmla="*/ 571724 h 1743862"/>
                <a:gd name="connsiteX9" fmla="*/ 4813437 w 7791874"/>
                <a:gd name="connsiteY9" fmla="*/ 772592 h 1743862"/>
                <a:gd name="connsiteX10" fmla="*/ 7785771 w 7791874"/>
                <a:gd name="connsiteY10" fmla="*/ 1728874 h 1743862"/>
                <a:gd name="connsiteX11" fmla="*/ 7791745 w 7791874"/>
                <a:gd name="connsiteY11" fmla="*/ 1737480 h 1743862"/>
                <a:gd name="connsiteX12" fmla="*/ 7783108 w 7791874"/>
                <a:gd name="connsiteY12" fmla="*/ 1743431 h 1743862"/>
                <a:gd name="connsiteX13" fmla="*/ 4807895 w 7791874"/>
                <a:gd name="connsiteY13" fmla="*/ 786285 h 1743862"/>
                <a:gd name="connsiteX14" fmla="*/ 4344348 w 7791874"/>
                <a:gd name="connsiteY14" fmla="*/ 585215 h 1743862"/>
                <a:gd name="connsiteX15" fmla="*/ 2301740 w 7791874"/>
                <a:gd name="connsiteY15" fmla="*/ 22868 h 1743862"/>
                <a:gd name="connsiteX16" fmla="*/ 1186295 w 7791874"/>
                <a:gd name="connsiteY16" fmla="*/ 902470 h 1743862"/>
                <a:gd name="connsiteX17" fmla="*/ 35468 w 7791874"/>
                <a:gd name="connsiteY17" fmla="*/ 1743863 h 17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743862">
                  <a:moveTo>
                    <a:pt x="35468" y="1743863"/>
                  </a:moveTo>
                  <a:cubicBezTo>
                    <a:pt x="26110" y="1743863"/>
                    <a:pt x="16724" y="1743780"/>
                    <a:pt x="7222" y="1743549"/>
                  </a:cubicBezTo>
                  <a:cubicBezTo>
                    <a:pt x="3150" y="1743460"/>
                    <a:pt x="-85" y="1740053"/>
                    <a:pt x="2" y="1735978"/>
                  </a:cubicBezTo>
                  <a:cubicBezTo>
                    <a:pt x="88" y="1731968"/>
                    <a:pt x="3381" y="1728762"/>
                    <a:pt x="7395" y="1728762"/>
                  </a:cubicBezTo>
                  <a:cubicBezTo>
                    <a:pt x="7453" y="1728762"/>
                    <a:pt x="7511" y="1728762"/>
                    <a:pt x="7569" y="1728762"/>
                  </a:cubicBezTo>
                  <a:cubicBezTo>
                    <a:pt x="16868" y="1728992"/>
                    <a:pt x="26110" y="1729075"/>
                    <a:pt x="35294" y="1729075"/>
                  </a:cubicBezTo>
                  <a:cubicBezTo>
                    <a:pt x="598909" y="1729075"/>
                    <a:pt x="878451" y="1323299"/>
                    <a:pt x="1174104" y="894065"/>
                  </a:cubicBezTo>
                  <a:cubicBezTo>
                    <a:pt x="1454681" y="486757"/>
                    <a:pt x="1744822" y="65584"/>
                    <a:pt x="2300237" y="8140"/>
                  </a:cubicBezTo>
                  <a:cubicBezTo>
                    <a:pt x="2940643" y="-57882"/>
                    <a:pt x="3722367" y="291088"/>
                    <a:pt x="4350387" y="571724"/>
                  </a:cubicBezTo>
                  <a:cubicBezTo>
                    <a:pt x="4515211" y="645369"/>
                    <a:pt x="4670877" y="714916"/>
                    <a:pt x="4813437" y="772592"/>
                  </a:cubicBezTo>
                  <a:cubicBezTo>
                    <a:pt x="5870544" y="1200176"/>
                    <a:pt x="6760609" y="1542101"/>
                    <a:pt x="7785771" y="1728874"/>
                  </a:cubicBezTo>
                  <a:cubicBezTo>
                    <a:pt x="7789792" y="1729596"/>
                    <a:pt x="7792514" y="1733464"/>
                    <a:pt x="7791745" y="1737480"/>
                  </a:cubicBezTo>
                  <a:cubicBezTo>
                    <a:pt x="7791034" y="1741437"/>
                    <a:pt x="7787545" y="1744152"/>
                    <a:pt x="7783108" y="1743431"/>
                  </a:cubicBezTo>
                  <a:cubicBezTo>
                    <a:pt x="6756587" y="1556397"/>
                    <a:pt x="5865776" y="1214182"/>
                    <a:pt x="4807895" y="786285"/>
                  </a:cubicBezTo>
                  <a:cubicBezTo>
                    <a:pt x="4665104" y="728520"/>
                    <a:pt x="4509290" y="658914"/>
                    <a:pt x="4344348" y="585215"/>
                  </a:cubicBezTo>
                  <a:cubicBezTo>
                    <a:pt x="3717978" y="305325"/>
                    <a:pt x="2938768" y="-43213"/>
                    <a:pt x="2301740" y="22868"/>
                  </a:cubicBezTo>
                  <a:cubicBezTo>
                    <a:pt x="1753138" y="79591"/>
                    <a:pt x="1464967" y="497936"/>
                    <a:pt x="1186295" y="902470"/>
                  </a:cubicBezTo>
                  <a:cubicBezTo>
                    <a:pt x="888352" y="1334963"/>
                    <a:pt x="606646" y="1743863"/>
                    <a:pt x="35468" y="174386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8E345C19-36B6-409D-A7CC-67E3C8B7907F}"/>
                </a:ext>
              </a:extLst>
            </p:cNvPr>
            <p:cNvSpPr/>
            <p:nvPr/>
          </p:nvSpPr>
          <p:spPr>
            <a:xfrm>
              <a:off x="7093701" y="2831824"/>
              <a:ext cx="7791875" cy="1754455"/>
            </a:xfrm>
            <a:custGeom>
              <a:avLst/>
              <a:gdLst>
                <a:gd name="connsiteX0" fmla="*/ 45231 w 7791875"/>
                <a:gd name="connsiteY0" fmla="*/ 1754456 h 1754455"/>
                <a:gd name="connsiteX1" fmla="*/ 7166 w 7791875"/>
                <a:gd name="connsiteY1" fmla="*/ 1753817 h 1754455"/>
                <a:gd name="connsiteX2" fmla="*/ 3 w 7791875"/>
                <a:gd name="connsiteY2" fmla="*/ 1746193 h 1754455"/>
                <a:gd name="connsiteX3" fmla="*/ 7397 w 7791875"/>
                <a:gd name="connsiteY3" fmla="*/ 1739030 h 1754455"/>
                <a:gd name="connsiteX4" fmla="*/ 7628 w 7791875"/>
                <a:gd name="connsiteY4" fmla="*/ 1739030 h 1754455"/>
                <a:gd name="connsiteX5" fmla="*/ 1106954 w 7791875"/>
                <a:gd name="connsiteY5" fmla="*/ 906102 h 1754455"/>
                <a:gd name="connsiteX6" fmla="*/ 2168367 w 7791875"/>
                <a:gd name="connsiteY6" fmla="*/ 9660 h 1754455"/>
                <a:gd name="connsiteX7" fmla="*/ 4253060 w 7791875"/>
                <a:gd name="connsiteY7" fmla="*/ 570706 h 1754455"/>
                <a:gd name="connsiteX8" fmla="*/ 4739876 w 7791875"/>
                <a:gd name="connsiteY8" fmla="*/ 777957 h 1754455"/>
                <a:gd name="connsiteX9" fmla="*/ 7785772 w 7791875"/>
                <a:gd name="connsiteY9" fmla="*/ 1739148 h 1754455"/>
                <a:gd name="connsiteX10" fmla="*/ 7791746 w 7791875"/>
                <a:gd name="connsiteY10" fmla="*/ 1747755 h 1754455"/>
                <a:gd name="connsiteX11" fmla="*/ 7783110 w 7791875"/>
                <a:gd name="connsiteY11" fmla="*/ 1753705 h 1754455"/>
                <a:gd name="connsiteX12" fmla="*/ 4734451 w 7791875"/>
                <a:gd name="connsiteY12" fmla="*/ 791703 h 1754455"/>
                <a:gd name="connsiteX13" fmla="*/ 4247110 w 7791875"/>
                <a:gd name="connsiteY13" fmla="*/ 584251 h 1754455"/>
                <a:gd name="connsiteX14" fmla="*/ 2170041 w 7791875"/>
                <a:gd name="connsiteY14" fmla="*/ 24334 h 1754455"/>
                <a:gd name="connsiteX15" fmla="*/ 1119547 w 7791875"/>
                <a:gd name="connsiteY15" fmla="*/ 913838 h 1754455"/>
                <a:gd name="connsiteX16" fmla="*/ 45231 w 7791875"/>
                <a:gd name="connsiteY16" fmla="*/ 1754456 h 17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5" h="1754455">
                  <a:moveTo>
                    <a:pt x="45231" y="1754456"/>
                  </a:moveTo>
                  <a:cubicBezTo>
                    <a:pt x="32668" y="1754456"/>
                    <a:pt x="20047" y="1754225"/>
                    <a:pt x="7166" y="1753817"/>
                  </a:cubicBezTo>
                  <a:cubicBezTo>
                    <a:pt x="3064" y="1753675"/>
                    <a:pt x="-112" y="1750268"/>
                    <a:pt x="3" y="1746193"/>
                  </a:cubicBezTo>
                  <a:cubicBezTo>
                    <a:pt x="147" y="1742177"/>
                    <a:pt x="3411" y="1739030"/>
                    <a:pt x="7397" y="1739030"/>
                  </a:cubicBezTo>
                  <a:cubicBezTo>
                    <a:pt x="7483" y="1739030"/>
                    <a:pt x="7570" y="1739030"/>
                    <a:pt x="7628" y="1739030"/>
                  </a:cubicBezTo>
                  <a:cubicBezTo>
                    <a:pt x="581494" y="1756940"/>
                    <a:pt x="836977" y="1344054"/>
                    <a:pt x="1106954" y="906102"/>
                  </a:cubicBezTo>
                  <a:cubicBezTo>
                    <a:pt x="1359986" y="495671"/>
                    <a:pt x="1621587" y="71263"/>
                    <a:pt x="2168367" y="9660"/>
                  </a:cubicBezTo>
                  <a:cubicBezTo>
                    <a:pt x="2812239" y="-62945"/>
                    <a:pt x="3611004" y="288450"/>
                    <a:pt x="4253060" y="570706"/>
                  </a:cubicBezTo>
                  <a:cubicBezTo>
                    <a:pt x="4426921" y="647156"/>
                    <a:pt x="4591170" y="719358"/>
                    <a:pt x="4739876" y="777957"/>
                  </a:cubicBezTo>
                  <a:cubicBezTo>
                    <a:pt x="5830632" y="1207765"/>
                    <a:pt x="6747539" y="1551476"/>
                    <a:pt x="7785772" y="1739148"/>
                  </a:cubicBezTo>
                  <a:cubicBezTo>
                    <a:pt x="7789794" y="1739870"/>
                    <a:pt x="7792515" y="1743709"/>
                    <a:pt x="7791746" y="1747755"/>
                  </a:cubicBezTo>
                  <a:cubicBezTo>
                    <a:pt x="7791036" y="1751711"/>
                    <a:pt x="7787546" y="1754486"/>
                    <a:pt x="7783110" y="1753705"/>
                  </a:cubicBezTo>
                  <a:cubicBezTo>
                    <a:pt x="6743576" y="1565802"/>
                    <a:pt x="5825983" y="1221830"/>
                    <a:pt x="4734451" y="791703"/>
                  </a:cubicBezTo>
                  <a:cubicBezTo>
                    <a:pt x="4585480" y="732986"/>
                    <a:pt x="4421118" y="660754"/>
                    <a:pt x="4247110" y="584251"/>
                  </a:cubicBezTo>
                  <a:cubicBezTo>
                    <a:pt x="3606674" y="302687"/>
                    <a:pt x="2809205" y="-47637"/>
                    <a:pt x="2170041" y="24334"/>
                  </a:cubicBezTo>
                  <a:cubicBezTo>
                    <a:pt x="1630400" y="85157"/>
                    <a:pt x="1370697" y="506448"/>
                    <a:pt x="1119547" y="913838"/>
                  </a:cubicBezTo>
                  <a:cubicBezTo>
                    <a:pt x="853267" y="1345847"/>
                    <a:pt x="601336" y="1754456"/>
                    <a:pt x="45231" y="17544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D20814EE-A330-4E59-9BE9-CFA50AA2707F}"/>
                </a:ext>
              </a:extLst>
            </p:cNvPr>
            <p:cNvSpPr/>
            <p:nvPr/>
          </p:nvSpPr>
          <p:spPr>
            <a:xfrm>
              <a:off x="7093697" y="2526467"/>
              <a:ext cx="7791879" cy="1761178"/>
            </a:xfrm>
            <a:custGeom>
              <a:avLst/>
              <a:gdLst>
                <a:gd name="connsiteX0" fmla="*/ 57451 w 7791879"/>
                <a:gd name="connsiteY0" fmla="*/ 1761178 h 1761178"/>
                <a:gd name="connsiteX1" fmla="*/ 7083 w 7791879"/>
                <a:gd name="connsiteY1" fmla="*/ 1760054 h 1761178"/>
                <a:gd name="connsiteX2" fmla="*/ 7 w 7791879"/>
                <a:gd name="connsiteY2" fmla="*/ 1752341 h 1761178"/>
                <a:gd name="connsiteX3" fmla="*/ 7718 w 7791879"/>
                <a:gd name="connsiteY3" fmla="*/ 1745267 h 1761178"/>
                <a:gd name="connsiteX4" fmla="*/ 57018 w 7791879"/>
                <a:gd name="connsiteY4" fmla="*/ 1746391 h 1761178"/>
                <a:gd name="connsiteX5" fmla="*/ 1062224 w 7791879"/>
                <a:gd name="connsiteY5" fmla="*/ 915338 h 1761178"/>
                <a:gd name="connsiteX6" fmla="*/ 2081902 w 7791879"/>
                <a:gd name="connsiteY6" fmla="*/ 10177 h 1761178"/>
                <a:gd name="connsiteX7" fmla="*/ 4185912 w 7791879"/>
                <a:gd name="connsiteY7" fmla="*/ 569000 h 1761178"/>
                <a:gd name="connsiteX8" fmla="*/ 4690697 w 7791879"/>
                <a:gd name="connsiteY8" fmla="*/ 780899 h 1761178"/>
                <a:gd name="connsiteX9" fmla="*/ 7785776 w 7791879"/>
                <a:gd name="connsiteY9" fmla="*/ 1745379 h 1761178"/>
                <a:gd name="connsiteX10" fmla="*/ 7791750 w 7791879"/>
                <a:gd name="connsiteY10" fmla="*/ 1753962 h 1761178"/>
                <a:gd name="connsiteX11" fmla="*/ 7783113 w 7791879"/>
                <a:gd name="connsiteY11" fmla="*/ 1759936 h 1761178"/>
                <a:gd name="connsiteX12" fmla="*/ 4685386 w 7791879"/>
                <a:gd name="connsiteY12" fmla="*/ 794704 h 1761178"/>
                <a:gd name="connsiteX13" fmla="*/ 4180021 w 7791879"/>
                <a:gd name="connsiteY13" fmla="*/ 582574 h 1761178"/>
                <a:gd name="connsiteX14" fmla="*/ 2083576 w 7791879"/>
                <a:gd name="connsiteY14" fmla="*/ 24852 h 1761178"/>
                <a:gd name="connsiteX15" fmla="*/ 1075107 w 7791879"/>
                <a:gd name="connsiteY15" fmla="*/ 922619 h 1761178"/>
                <a:gd name="connsiteX16" fmla="*/ 57451 w 7791879"/>
                <a:gd name="connsiteY16" fmla="*/ 1761178 h 176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9" h="1761178">
                  <a:moveTo>
                    <a:pt x="57451" y="1761178"/>
                  </a:moveTo>
                  <a:cubicBezTo>
                    <a:pt x="40931" y="1761178"/>
                    <a:pt x="24180" y="1760805"/>
                    <a:pt x="7083" y="1760054"/>
                  </a:cubicBezTo>
                  <a:cubicBezTo>
                    <a:pt x="2982" y="1759853"/>
                    <a:pt x="-166" y="1756416"/>
                    <a:pt x="7" y="1752341"/>
                  </a:cubicBezTo>
                  <a:cubicBezTo>
                    <a:pt x="209" y="1748242"/>
                    <a:pt x="3819" y="1745439"/>
                    <a:pt x="7718" y="1745267"/>
                  </a:cubicBezTo>
                  <a:cubicBezTo>
                    <a:pt x="24440" y="1746018"/>
                    <a:pt x="40902" y="1746391"/>
                    <a:pt x="57018" y="1746391"/>
                  </a:cubicBezTo>
                  <a:cubicBezTo>
                    <a:pt x="593857" y="1746391"/>
                    <a:pt x="821531" y="1342377"/>
                    <a:pt x="1062224" y="915338"/>
                  </a:cubicBezTo>
                  <a:cubicBezTo>
                    <a:pt x="1295553" y="501358"/>
                    <a:pt x="1536855" y="73283"/>
                    <a:pt x="2081902" y="10177"/>
                  </a:cubicBezTo>
                  <a:cubicBezTo>
                    <a:pt x="2727336" y="-64480"/>
                    <a:pt x="3536060" y="286744"/>
                    <a:pt x="4185912" y="569000"/>
                  </a:cubicBezTo>
                  <a:cubicBezTo>
                    <a:pt x="4366564" y="647466"/>
                    <a:pt x="4537166" y="721549"/>
                    <a:pt x="4690697" y="780899"/>
                  </a:cubicBezTo>
                  <a:cubicBezTo>
                    <a:pt x="5614371" y="1137895"/>
                    <a:pt x="6661245" y="1542553"/>
                    <a:pt x="7785776" y="1745379"/>
                  </a:cubicBezTo>
                  <a:cubicBezTo>
                    <a:pt x="7789798" y="1746107"/>
                    <a:pt x="7792519" y="1749946"/>
                    <a:pt x="7791750" y="1753962"/>
                  </a:cubicBezTo>
                  <a:cubicBezTo>
                    <a:pt x="7791039" y="1757948"/>
                    <a:pt x="7787550" y="1760746"/>
                    <a:pt x="7783113" y="1759936"/>
                  </a:cubicBezTo>
                  <a:cubicBezTo>
                    <a:pt x="6657223" y="1556844"/>
                    <a:pt x="5609633" y="1151931"/>
                    <a:pt x="4685386" y="794704"/>
                  </a:cubicBezTo>
                  <a:cubicBezTo>
                    <a:pt x="4531535" y="735236"/>
                    <a:pt x="4360791" y="661070"/>
                    <a:pt x="4180021" y="582574"/>
                  </a:cubicBezTo>
                  <a:cubicBezTo>
                    <a:pt x="3531784" y="300981"/>
                    <a:pt x="2725165" y="-49433"/>
                    <a:pt x="2083576" y="24852"/>
                  </a:cubicBezTo>
                  <a:cubicBezTo>
                    <a:pt x="1546041" y="87088"/>
                    <a:pt x="1306614" y="511845"/>
                    <a:pt x="1075107" y="922619"/>
                  </a:cubicBezTo>
                  <a:cubicBezTo>
                    <a:pt x="832243" y="1353468"/>
                    <a:pt x="602440" y="1761178"/>
                    <a:pt x="57451" y="17611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83190D80-5CAC-4E12-ACDE-45DE9000A1FF}"/>
                </a:ext>
              </a:extLst>
            </p:cNvPr>
            <p:cNvSpPr/>
            <p:nvPr/>
          </p:nvSpPr>
          <p:spPr>
            <a:xfrm>
              <a:off x="7093692" y="2225874"/>
              <a:ext cx="7791884" cy="1763491"/>
            </a:xfrm>
            <a:custGeom>
              <a:avLst/>
              <a:gdLst>
                <a:gd name="connsiteX0" fmla="*/ 73283 w 7791884"/>
                <a:gd name="connsiteY0" fmla="*/ 1763491 h 1763491"/>
                <a:gd name="connsiteX1" fmla="*/ 6972 w 7791884"/>
                <a:gd name="connsiteY1" fmla="*/ 1761528 h 1763491"/>
                <a:gd name="connsiteX2" fmla="*/ 12 w 7791884"/>
                <a:gd name="connsiteY2" fmla="*/ 1753696 h 1763491"/>
                <a:gd name="connsiteX3" fmla="*/ 7839 w 7791884"/>
                <a:gd name="connsiteY3" fmla="*/ 1746740 h 1763491"/>
                <a:gd name="connsiteX4" fmla="*/ 1045331 w 7791884"/>
                <a:gd name="connsiteY4" fmla="*/ 920827 h 1763491"/>
                <a:gd name="connsiteX5" fmla="*/ 2050884 w 7791884"/>
                <a:gd name="connsiteY5" fmla="*/ 9569 h 1763491"/>
                <a:gd name="connsiteX6" fmla="*/ 4154812 w 7791884"/>
                <a:gd name="connsiteY6" fmla="*/ 566197 h 1763491"/>
                <a:gd name="connsiteX7" fmla="*/ 4671355 w 7791884"/>
                <a:gd name="connsiteY7" fmla="*/ 781101 h 1763491"/>
                <a:gd name="connsiteX8" fmla="*/ 7785781 w 7791884"/>
                <a:gd name="connsiteY8" fmla="*/ 1746853 h 1763491"/>
                <a:gd name="connsiteX9" fmla="*/ 7791755 w 7791884"/>
                <a:gd name="connsiteY9" fmla="*/ 1755459 h 1763491"/>
                <a:gd name="connsiteX10" fmla="*/ 7783119 w 7791884"/>
                <a:gd name="connsiteY10" fmla="*/ 1761409 h 1763491"/>
                <a:gd name="connsiteX11" fmla="*/ 4666097 w 7791884"/>
                <a:gd name="connsiteY11" fmla="*/ 794906 h 1763491"/>
                <a:gd name="connsiteX12" fmla="*/ 4148950 w 7791884"/>
                <a:gd name="connsiteY12" fmla="*/ 579801 h 1763491"/>
                <a:gd name="connsiteX13" fmla="*/ 2052504 w 7791884"/>
                <a:gd name="connsiteY13" fmla="*/ 24243 h 1763491"/>
                <a:gd name="connsiteX14" fmla="*/ 1058391 w 7791884"/>
                <a:gd name="connsiteY14" fmla="*/ 927789 h 1763491"/>
                <a:gd name="connsiteX15" fmla="*/ 73283 w 7791884"/>
                <a:gd name="connsiteY15" fmla="*/ 1763491 h 176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4" h="1763491">
                  <a:moveTo>
                    <a:pt x="73283" y="1763491"/>
                  </a:moveTo>
                  <a:cubicBezTo>
                    <a:pt x="51709" y="1763491"/>
                    <a:pt x="29615" y="1762852"/>
                    <a:pt x="6972" y="1761528"/>
                  </a:cubicBezTo>
                  <a:cubicBezTo>
                    <a:pt x="2900" y="1761267"/>
                    <a:pt x="-219" y="1757772"/>
                    <a:pt x="12" y="1753696"/>
                  </a:cubicBezTo>
                  <a:cubicBezTo>
                    <a:pt x="243" y="1749627"/>
                    <a:pt x="3478" y="1746279"/>
                    <a:pt x="7839" y="1746740"/>
                  </a:cubicBezTo>
                  <a:cubicBezTo>
                    <a:pt x="585694" y="1780704"/>
                    <a:pt x="808826" y="1363051"/>
                    <a:pt x="1045331" y="920827"/>
                  </a:cubicBezTo>
                  <a:cubicBezTo>
                    <a:pt x="1268870" y="502920"/>
                    <a:pt x="1499981" y="70769"/>
                    <a:pt x="2050884" y="9569"/>
                  </a:cubicBezTo>
                  <a:cubicBezTo>
                    <a:pt x="2696294" y="-62403"/>
                    <a:pt x="3505048" y="286224"/>
                    <a:pt x="4154812" y="566197"/>
                  </a:cubicBezTo>
                  <a:cubicBezTo>
                    <a:pt x="4339627" y="645852"/>
                    <a:pt x="4514209" y="721053"/>
                    <a:pt x="4671355" y="781101"/>
                  </a:cubicBezTo>
                  <a:cubicBezTo>
                    <a:pt x="5654177" y="1156469"/>
                    <a:pt x="6670418" y="1544630"/>
                    <a:pt x="7785781" y="1746853"/>
                  </a:cubicBezTo>
                  <a:cubicBezTo>
                    <a:pt x="7789803" y="1747574"/>
                    <a:pt x="7792524" y="1751449"/>
                    <a:pt x="7791755" y="1755459"/>
                  </a:cubicBezTo>
                  <a:cubicBezTo>
                    <a:pt x="7791045" y="1759416"/>
                    <a:pt x="7787555" y="1762279"/>
                    <a:pt x="7783119" y="1761409"/>
                  </a:cubicBezTo>
                  <a:cubicBezTo>
                    <a:pt x="6666455" y="1558927"/>
                    <a:pt x="5649528" y="1170534"/>
                    <a:pt x="4666097" y="794906"/>
                  </a:cubicBezTo>
                  <a:cubicBezTo>
                    <a:pt x="4508637" y="734776"/>
                    <a:pt x="4333937" y="659480"/>
                    <a:pt x="4148950" y="579801"/>
                  </a:cubicBezTo>
                  <a:cubicBezTo>
                    <a:pt x="3500860" y="300520"/>
                    <a:pt x="2694442" y="-46776"/>
                    <a:pt x="2052504" y="24243"/>
                  </a:cubicBezTo>
                  <a:cubicBezTo>
                    <a:pt x="1509368" y="84604"/>
                    <a:pt x="1280109" y="513259"/>
                    <a:pt x="1058391" y="927789"/>
                  </a:cubicBezTo>
                  <a:cubicBezTo>
                    <a:pt x="828782" y="1357077"/>
                    <a:pt x="611394" y="1763491"/>
                    <a:pt x="73283" y="176349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3B0793DD-DDCF-48F7-B9B0-242EA095AE4E}"/>
                </a:ext>
              </a:extLst>
            </p:cNvPr>
            <p:cNvSpPr/>
            <p:nvPr/>
          </p:nvSpPr>
          <p:spPr>
            <a:xfrm>
              <a:off x="7093702" y="1964018"/>
              <a:ext cx="7791876" cy="1724489"/>
            </a:xfrm>
            <a:custGeom>
              <a:avLst/>
              <a:gdLst>
                <a:gd name="connsiteX0" fmla="*/ 30645 w 7791876"/>
                <a:gd name="connsiteY0" fmla="*/ 1724489 h 1724489"/>
                <a:gd name="connsiteX1" fmla="*/ 7251 w 7791876"/>
                <a:gd name="connsiteY1" fmla="*/ 1724259 h 1724489"/>
                <a:gd name="connsiteX2" fmla="*/ 2 w 7791876"/>
                <a:gd name="connsiteY2" fmla="*/ 1716723 h 1724489"/>
                <a:gd name="connsiteX3" fmla="*/ 7540 w 7791876"/>
                <a:gd name="connsiteY3" fmla="*/ 1709472 h 1724489"/>
                <a:gd name="connsiteX4" fmla="*/ 30471 w 7791876"/>
                <a:gd name="connsiteY4" fmla="*/ 1709702 h 1724489"/>
                <a:gd name="connsiteX5" fmla="*/ 1061699 w 7791876"/>
                <a:gd name="connsiteY5" fmla="*/ 889798 h 1724489"/>
                <a:gd name="connsiteX6" fmla="*/ 2083742 w 7791876"/>
                <a:gd name="connsiteY6" fmla="*/ 9764 h 1724489"/>
                <a:gd name="connsiteX7" fmla="*/ 4161473 w 7791876"/>
                <a:gd name="connsiteY7" fmla="*/ 551286 h 1724489"/>
                <a:gd name="connsiteX8" fmla="*/ 4691763 w 7791876"/>
                <a:gd name="connsiteY8" fmla="*/ 767113 h 1724489"/>
                <a:gd name="connsiteX9" fmla="*/ 7785829 w 7791876"/>
                <a:gd name="connsiteY9" fmla="*/ 1709590 h 1724489"/>
                <a:gd name="connsiteX10" fmla="*/ 7791745 w 7791876"/>
                <a:gd name="connsiteY10" fmla="*/ 1718255 h 1724489"/>
                <a:gd name="connsiteX11" fmla="*/ 7783050 w 7791876"/>
                <a:gd name="connsiteY11" fmla="*/ 1724146 h 1724489"/>
                <a:gd name="connsiteX12" fmla="*/ 4686623 w 7791876"/>
                <a:gd name="connsiteY12" fmla="*/ 780977 h 1724489"/>
                <a:gd name="connsiteX13" fmla="*/ 4155730 w 7791876"/>
                <a:gd name="connsiteY13" fmla="*/ 564890 h 1724489"/>
                <a:gd name="connsiteX14" fmla="*/ 2085416 w 7791876"/>
                <a:gd name="connsiteY14" fmla="*/ 24439 h 1724489"/>
                <a:gd name="connsiteX15" fmla="*/ 1074433 w 7791876"/>
                <a:gd name="connsiteY15" fmla="*/ 897310 h 1724489"/>
                <a:gd name="connsiteX16" fmla="*/ 30645 w 7791876"/>
                <a:gd name="connsiteY16" fmla="*/ 1724489 h 17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6" h="1724489">
                  <a:moveTo>
                    <a:pt x="30645" y="1724489"/>
                  </a:moveTo>
                  <a:cubicBezTo>
                    <a:pt x="22904" y="1724489"/>
                    <a:pt x="15135" y="1724407"/>
                    <a:pt x="7251" y="1724259"/>
                  </a:cubicBezTo>
                  <a:cubicBezTo>
                    <a:pt x="3179" y="1724176"/>
                    <a:pt x="-85" y="1720793"/>
                    <a:pt x="2" y="1716723"/>
                  </a:cubicBezTo>
                  <a:cubicBezTo>
                    <a:pt x="117" y="1712648"/>
                    <a:pt x="3352" y="1709933"/>
                    <a:pt x="7540" y="1709472"/>
                  </a:cubicBezTo>
                  <a:cubicBezTo>
                    <a:pt x="15222" y="1709619"/>
                    <a:pt x="22875" y="1709702"/>
                    <a:pt x="30471" y="1709702"/>
                  </a:cubicBezTo>
                  <a:cubicBezTo>
                    <a:pt x="579038" y="1709702"/>
                    <a:pt x="813583" y="1311290"/>
                    <a:pt x="1061699" y="889798"/>
                  </a:cubicBezTo>
                  <a:cubicBezTo>
                    <a:pt x="1298464" y="487571"/>
                    <a:pt x="1543321" y="71628"/>
                    <a:pt x="2083742" y="9764"/>
                  </a:cubicBezTo>
                  <a:cubicBezTo>
                    <a:pt x="2710893" y="-62178"/>
                    <a:pt x="3515206" y="278014"/>
                    <a:pt x="4161473" y="551286"/>
                  </a:cubicBezTo>
                  <a:cubicBezTo>
                    <a:pt x="4352061" y="631864"/>
                    <a:pt x="4532079" y="707964"/>
                    <a:pt x="4691763" y="767113"/>
                  </a:cubicBezTo>
                  <a:cubicBezTo>
                    <a:pt x="5807379" y="1180288"/>
                    <a:pt x="6743575" y="1512040"/>
                    <a:pt x="7785829" y="1709590"/>
                  </a:cubicBezTo>
                  <a:cubicBezTo>
                    <a:pt x="7789851" y="1710371"/>
                    <a:pt x="7792514" y="1714239"/>
                    <a:pt x="7791745" y="1718255"/>
                  </a:cubicBezTo>
                  <a:cubicBezTo>
                    <a:pt x="7790916" y="1722242"/>
                    <a:pt x="7786894" y="1724809"/>
                    <a:pt x="7783050" y="1724146"/>
                  </a:cubicBezTo>
                  <a:cubicBezTo>
                    <a:pt x="6739730" y="1526336"/>
                    <a:pt x="5802902" y="1194377"/>
                    <a:pt x="4686623" y="780977"/>
                  </a:cubicBezTo>
                  <a:cubicBezTo>
                    <a:pt x="4526621" y="721710"/>
                    <a:pt x="4346460" y="645551"/>
                    <a:pt x="4155730" y="564890"/>
                  </a:cubicBezTo>
                  <a:cubicBezTo>
                    <a:pt x="3511047" y="292310"/>
                    <a:pt x="2708989" y="-46930"/>
                    <a:pt x="2085416" y="24439"/>
                  </a:cubicBezTo>
                  <a:cubicBezTo>
                    <a:pt x="1552329" y="85492"/>
                    <a:pt x="1309383" y="498200"/>
                    <a:pt x="1074433" y="897310"/>
                  </a:cubicBezTo>
                  <a:cubicBezTo>
                    <a:pt x="824123" y="1322523"/>
                    <a:pt x="587440" y="1724489"/>
                    <a:pt x="30645" y="172448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8D0D6366-368D-4DBC-A9A8-DD8C2BDF759B}"/>
                </a:ext>
              </a:extLst>
            </p:cNvPr>
            <p:cNvSpPr/>
            <p:nvPr/>
          </p:nvSpPr>
          <p:spPr>
            <a:xfrm>
              <a:off x="7093704" y="1770144"/>
              <a:ext cx="7791874" cy="1619025"/>
            </a:xfrm>
            <a:custGeom>
              <a:avLst/>
              <a:gdLst>
                <a:gd name="connsiteX0" fmla="*/ 10484 w 7791874"/>
                <a:gd name="connsiteY0" fmla="*/ 1619013 h 1619025"/>
                <a:gd name="connsiteX1" fmla="*/ 7365 w 7791874"/>
                <a:gd name="connsiteY1" fmla="*/ 1619013 h 1619025"/>
                <a:gd name="connsiteX2" fmla="*/ 0 w 7791874"/>
                <a:gd name="connsiteY2" fmla="*/ 1611590 h 1619025"/>
                <a:gd name="connsiteX3" fmla="*/ 7394 w 7791874"/>
                <a:gd name="connsiteY3" fmla="*/ 1604226 h 1619025"/>
                <a:gd name="connsiteX4" fmla="*/ 7422 w 7791874"/>
                <a:gd name="connsiteY4" fmla="*/ 1604226 h 1619025"/>
                <a:gd name="connsiteX5" fmla="*/ 10599 w 7791874"/>
                <a:gd name="connsiteY5" fmla="*/ 1604226 h 1619025"/>
                <a:gd name="connsiteX6" fmla="*/ 1108862 w 7791874"/>
                <a:gd name="connsiteY6" fmla="*/ 827152 h 1619025"/>
                <a:gd name="connsiteX7" fmla="*/ 2175409 w 7791874"/>
                <a:gd name="connsiteY7" fmla="*/ 8750 h 1619025"/>
                <a:gd name="connsiteX8" fmla="*/ 4207134 w 7791874"/>
                <a:gd name="connsiteY8" fmla="*/ 513416 h 1619025"/>
                <a:gd name="connsiteX9" fmla="*/ 4743688 w 7791874"/>
                <a:gd name="connsiteY9" fmla="*/ 721045 h 1619025"/>
                <a:gd name="connsiteX10" fmla="*/ 7785769 w 7791874"/>
                <a:gd name="connsiteY10" fmla="*/ 1604344 h 1619025"/>
                <a:gd name="connsiteX11" fmla="*/ 7791743 w 7791874"/>
                <a:gd name="connsiteY11" fmla="*/ 1612980 h 1619025"/>
                <a:gd name="connsiteX12" fmla="*/ 7783107 w 7791874"/>
                <a:gd name="connsiteY12" fmla="*/ 1618901 h 1619025"/>
                <a:gd name="connsiteX13" fmla="*/ 4738778 w 7791874"/>
                <a:gd name="connsiteY13" fmla="*/ 735022 h 1619025"/>
                <a:gd name="connsiteX14" fmla="*/ 4201621 w 7791874"/>
                <a:gd name="connsiteY14" fmla="*/ 527133 h 1619025"/>
                <a:gd name="connsiteX15" fmla="*/ 2176970 w 7791874"/>
                <a:gd name="connsiteY15" fmla="*/ 23478 h 1619025"/>
                <a:gd name="connsiteX16" fmla="*/ 1120934 w 7791874"/>
                <a:gd name="connsiteY16" fmla="*/ 835699 h 1619025"/>
                <a:gd name="connsiteX17" fmla="*/ 10484 w 7791874"/>
                <a:gd name="connsiteY17" fmla="*/ 1619013 h 16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619025">
                  <a:moveTo>
                    <a:pt x="10484" y="1619013"/>
                  </a:moveTo>
                  <a:cubicBezTo>
                    <a:pt x="9415" y="1619013"/>
                    <a:pt x="8433" y="1619013"/>
                    <a:pt x="7365" y="1619013"/>
                  </a:cubicBezTo>
                  <a:cubicBezTo>
                    <a:pt x="3292" y="1619013"/>
                    <a:pt x="0" y="1615695"/>
                    <a:pt x="0" y="1611590"/>
                  </a:cubicBezTo>
                  <a:cubicBezTo>
                    <a:pt x="0" y="1607521"/>
                    <a:pt x="3321" y="1604226"/>
                    <a:pt x="7394" y="1604226"/>
                  </a:cubicBezTo>
                  <a:lnTo>
                    <a:pt x="7422" y="1604226"/>
                  </a:lnTo>
                  <a:cubicBezTo>
                    <a:pt x="8462" y="1604226"/>
                    <a:pt x="9560" y="1604226"/>
                    <a:pt x="10599" y="1604226"/>
                  </a:cubicBezTo>
                  <a:cubicBezTo>
                    <a:pt x="558733" y="1604226"/>
                    <a:pt x="825943" y="1226782"/>
                    <a:pt x="1108862" y="827152"/>
                  </a:cubicBezTo>
                  <a:cubicBezTo>
                    <a:pt x="1374160" y="452422"/>
                    <a:pt x="1648473" y="64953"/>
                    <a:pt x="2175409" y="8750"/>
                  </a:cubicBezTo>
                  <a:cubicBezTo>
                    <a:pt x="2790346" y="-56810"/>
                    <a:pt x="3575997" y="259321"/>
                    <a:pt x="4207134" y="513416"/>
                  </a:cubicBezTo>
                  <a:cubicBezTo>
                    <a:pt x="4399515" y="590848"/>
                    <a:pt x="4581201" y="664002"/>
                    <a:pt x="4743688" y="721045"/>
                  </a:cubicBezTo>
                  <a:cubicBezTo>
                    <a:pt x="5794584" y="1090055"/>
                    <a:pt x="6748837" y="1411213"/>
                    <a:pt x="7785769" y="1604344"/>
                  </a:cubicBezTo>
                  <a:cubicBezTo>
                    <a:pt x="7789849" y="1605096"/>
                    <a:pt x="7792512" y="1608964"/>
                    <a:pt x="7791743" y="1612980"/>
                  </a:cubicBezTo>
                  <a:cubicBezTo>
                    <a:pt x="7790914" y="1616990"/>
                    <a:pt x="7786656" y="1619646"/>
                    <a:pt x="7783107" y="1618901"/>
                  </a:cubicBezTo>
                  <a:cubicBezTo>
                    <a:pt x="6745111" y="1425539"/>
                    <a:pt x="5790254" y="1104209"/>
                    <a:pt x="4738778" y="735022"/>
                  </a:cubicBezTo>
                  <a:cubicBezTo>
                    <a:pt x="4576002" y="677837"/>
                    <a:pt x="4394138" y="604653"/>
                    <a:pt x="4201621" y="527133"/>
                  </a:cubicBezTo>
                  <a:cubicBezTo>
                    <a:pt x="3571951" y="273676"/>
                    <a:pt x="2788382" y="-42254"/>
                    <a:pt x="2176970" y="23478"/>
                  </a:cubicBezTo>
                  <a:cubicBezTo>
                    <a:pt x="1656706" y="78959"/>
                    <a:pt x="1384328" y="463655"/>
                    <a:pt x="1120934" y="835699"/>
                  </a:cubicBezTo>
                  <a:cubicBezTo>
                    <a:pt x="848266" y="1220802"/>
                    <a:pt x="566300" y="1619013"/>
                    <a:pt x="10484" y="16190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C5C3A48B-0A69-4CAE-9379-5D3317A4E29A}"/>
                </a:ext>
              </a:extLst>
            </p:cNvPr>
            <p:cNvSpPr/>
            <p:nvPr/>
          </p:nvSpPr>
          <p:spPr>
            <a:xfrm>
              <a:off x="7093704" y="1631601"/>
              <a:ext cx="7791856" cy="1458436"/>
            </a:xfrm>
            <a:custGeom>
              <a:avLst/>
              <a:gdLst>
                <a:gd name="connsiteX0" fmla="*/ 7784467 w 7791856"/>
                <a:gd name="connsiteY0" fmla="*/ 1458436 h 1458436"/>
                <a:gd name="connsiteX1" fmla="*/ 7783166 w 7791856"/>
                <a:gd name="connsiteY1" fmla="*/ 1458318 h 1458436"/>
                <a:gd name="connsiteX2" fmla="*/ 4816813 w 7791856"/>
                <a:gd name="connsiteY2" fmla="*/ 663108 h 1458436"/>
                <a:gd name="connsiteX3" fmla="*/ 4280898 w 7791856"/>
                <a:gd name="connsiteY3" fmla="*/ 471970 h 1458436"/>
                <a:gd name="connsiteX4" fmla="*/ 2316466 w 7791856"/>
                <a:gd name="connsiteY4" fmla="*/ 21803 h 1458436"/>
                <a:gd name="connsiteX5" fmla="*/ 1192616 w 7791856"/>
                <a:gd name="connsiteY5" fmla="*/ 748655 h 1458436"/>
                <a:gd name="connsiteX6" fmla="*/ 7596 w 7791856"/>
                <a:gd name="connsiteY6" fmla="*/ 1458436 h 1458436"/>
                <a:gd name="connsiteX7" fmla="*/ 7394 w 7791856"/>
                <a:gd name="connsiteY7" fmla="*/ 1458436 h 1458436"/>
                <a:gd name="connsiteX8" fmla="*/ 0 w 7791856"/>
                <a:gd name="connsiteY8" fmla="*/ 1451043 h 1458436"/>
                <a:gd name="connsiteX9" fmla="*/ 7394 w 7791856"/>
                <a:gd name="connsiteY9" fmla="*/ 1443649 h 1458436"/>
                <a:gd name="connsiteX10" fmla="*/ 7394 w 7791856"/>
                <a:gd name="connsiteY10" fmla="*/ 1443649 h 1458436"/>
                <a:gd name="connsiteX11" fmla="*/ 7596 w 7791856"/>
                <a:gd name="connsiteY11" fmla="*/ 1443649 h 1458436"/>
                <a:gd name="connsiteX12" fmla="*/ 1181638 w 7791856"/>
                <a:gd name="connsiteY12" fmla="*/ 738718 h 1458436"/>
                <a:gd name="connsiteX13" fmla="*/ 2315135 w 7791856"/>
                <a:gd name="connsiteY13" fmla="*/ 7075 h 1458436"/>
                <a:gd name="connsiteX14" fmla="*/ 4286038 w 7791856"/>
                <a:gd name="connsiteY14" fmla="*/ 458112 h 1458436"/>
                <a:gd name="connsiteX15" fmla="*/ 4821379 w 7791856"/>
                <a:gd name="connsiteY15" fmla="*/ 649013 h 1458436"/>
                <a:gd name="connsiteX16" fmla="*/ 7785709 w 7791856"/>
                <a:gd name="connsiteY16" fmla="*/ 1443761 h 1458436"/>
                <a:gd name="connsiteX17" fmla="*/ 7791743 w 7791856"/>
                <a:gd name="connsiteY17" fmla="*/ 1452314 h 1458436"/>
                <a:gd name="connsiteX18" fmla="*/ 7784467 w 7791856"/>
                <a:gd name="connsiteY18" fmla="*/ 1458436 h 145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1856" h="1458436">
                  <a:moveTo>
                    <a:pt x="7784467" y="1458436"/>
                  </a:moveTo>
                  <a:cubicBezTo>
                    <a:pt x="7784053" y="1458436"/>
                    <a:pt x="7783639" y="1458407"/>
                    <a:pt x="7783166" y="1458318"/>
                  </a:cubicBezTo>
                  <a:cubicBezTo>
                    <a:pt x="6760430" y="1281074"/>
                    <a:pt x="5796405" y="981002"/>
                    <a:pt x="4816813" y="663108"/>
                  </a:cubicBezTo>
                  <a:cubicBezTo>
                    <a:pt x="4651587" y="609473"/>
                    <a:pt x="4471539" y="542676"/>
                    <a:pt x="4280898" y="471970"/>
                  </a:cubicBezTo>
                  <a:cubicBezTo>
                    <a:pt x="3643260" y="235465"/>
                    <a:pt x="2920573" y="-32607"/>
                    <a:pt x="2316466" y="21803"/>
                  </a:cubicBezTo>
                  <a:cubicBezTo>
                    <a:pt x="1808706" y="67549"/>
                    <a:pt x="1495491" y="413804"/>
                    <a:pt x="1192616" y="748655"/>
                  </a:cubicBezTo>
                  <a:cubicBezTo>
                    <a:pt x="876976" y="1097566"/>
                    <a:pt x="550531" y="1458436"/>
                    <a:pt x="7596" y="1458436"/>
                  </a:cubicBezTo>
                  <a:cubicBezTo>
                    <a:pt x="7480" y="1458436"/>
                    <a:pt x="7480" y="1458436"/>
                    <a:pt x="7394" y="1458436"/>
                  </a:cubicBezTo>
                  <a:cubicBezTo>
                    <a:pt x="3321" y="1458436"/>
                    <a:pt x="0" y="1455112"/>
                    <a:pt x="0" y="1451043"/>
                  </a:cubicBezTo>
                  <a:cubicBezTo>
                    <a:pt x="0" y="1446967"/>
                    <a:pt x="3321" y="1443649"/>
                    <a:pt x="7394" y="1443649"/>
                  </a:cubicBezTo>
                  <a:lnTo>
                    <a:pt x="7394" y="1443649"/>
                  </a:lnTo>
                  <a:cubicBezTo>
                    <a:pt x="7451" y="1443649"/>
                    <a:pt x="7538" y="1443649"/>
                    <a:pt x="7596" y="1443649"/>
                  </a:cubicBezTo>
                  <a:cubicBezTo>
                    <a:pt x="544033" y="1443649"/>
                    <a:pt x="853725" y="1101233"/>
                    <a:pt x="1181638" y="738718"/>
                  </a:cubicBezTo>
                  <a:cubicBezTo>
                    <a:pt x="1486454" y="401761"/>
                    <a:pt x="1801602" y="53341"/>
                    <a:pt x="2315135" y="7075"/>
                  </a:cubicBezTo>
                  <a:cubicBezTo>
                    <a:pt x="2922708" y="-47193"/>
                    <a:pt x="3646927" y="221057"/>
                    <a:pt x="4286038" y="458112"/>
                  </a:cubicBezTo>
                  <a:cubicBezTo>
                    <a:pt x="4476538" y="528753"/>
                    <a:pt x="4656437" y="595496"/>
                    <a:pt x="4821379" y="649013"/>
                  </a:cubicBezTo>
                  <a:cubicBezTo>
                    <a:pt x="5800445" y="966794"/>
                    <a:pt x="6763861" y="1266665"/>
                    <a:pt x="7785709" y="1443761"/>
                  </a:cubicBezTo>
                  <a:cubicBezTo>
                    <a:pt x="7789791" y="1444453"/>
                    <a:pt x="7792452" y="1448268"/>
                    <a:pt x="7791743" y="1452314"/>
                  </a:cubicBezTo>
                  <a:cubicBezTo>
                    <a:pt x="7791092" y="1455893"/>
                    <a:pt x="7787957" y="1458436"/>
                    <a:pt x="7784467" y="145843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80BDA09B-AD91-40B0-9F8A-B9A3D90C449C}"/>
                </a:ext>
              </a:extLst>
            </p:cNvPr>
            <p:cNvSpPr/>
            <p:nvPr/>
          </p:nvSpPr>
          <p:spPr>
            <a:xfrm>
              <a:off x="7093704" y="1532663"/>
              <a:ext cx="7791880" cy="1258283"/>
            </a:xfrm>
            <a:custGeom>
              <a:avLst/>
              <a:gdLst>
                <a:gd name="connsiteX0" fmla="*/ 14470 w 7791880"/>
                <a:gd name="connsiteY0" fmla="*/ 1258278 h 1258283"/>
                <a:gd name="connsiteX1" fmla="*/ 7365 w 7791880"/>
                <a:gd name="connsiteY1" fmla="*/ 1258249 h 1258283"/>
                <a:gd name="connsiteX2" fmla="*/ 0 w 7791880"/>
                <a:gd name="connsiteY2" fmla="*/ 1250831 h 1258283"/>
                <a:gd name="connsiteX3" fmla="*/ 7394 w 7791880"/>
                <a:gd name="connsiteY3" fmla="*/ 1243461 h 1258283"/>
                <a:gd name="connsiteX4" fmla="*/ 7423 w 7791880"/>
                <a:gd name="connsiteY4" fmla="*/ 1243461 h 1258283"/>
                <a:gd name="connsiteX5" fmla="*/ 14441 w 7791880"/>
                <a:gd name="connsiteY5" fmla="*/ 1243491 h 1258283"/>
                <a:gd name="connsiteX6" fmla="*/ 1274696 w 7791880"/>
                <a:gd name="connsiteY6" fmla="*/ 633730 h 1258283"/>
                <a:gd name="connsiteX7" fmla="*/ 2492261 w 7791880"/>
                <a:gd name="connsiteY7" fmla="*/ 8306 h 1258283"/>
                <a:gd name="connsiteX8" fmla="*/ 5690004 w 7791880"/>
                <a:gd name="connsiteY8" fmla="*/ 667516 h 1258283"/>
                <a:gd name="connsiteX9" fmla="*/ 7785532 w 7791880"/>
                <a:gd name="connsiteY9" fmla="*/ 1243550 h 1258283"/>
                <a:gd name="connsiteX10" fmla="*/ 7791802 w 7791880"/>
                <a:gd name="connsiteY10" fmla="*/ 1251985 h 1258283"/>
                <a:gd name="connsiteX11" fmla="*/ 7783344 w 7791880"/>
                <a:gd name="connsiteY11" fmla="*/ 1258166 h 1258283"/>
                <a:gd name="connsiteX12" fmla="*/ 5685354 w 7791880"/>
                <a:gd name="connsiteY12" fmla="*/ 681551 h 1258283"/>
                <a:gd name="connsiteX13" fmla="*/ 2493302 w 7791880"/>
                <a:gd name="connsiteY13" fmla="*/ 23034 h 1258283"/>
                <a:gd name="connsiteX14" fmla="*/ 1284113 w 7791880"/>
                <a:gd name="connsiteY14" fmla="*/ 645134 h 1258283"/>
                <a:gd name="connsiteX15" fmla="*/ 14470 w 7791880"/>
                <a:gd name="connsiteY15" fmla="*/ 1258278 h 125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0" h="1258283">
                  <a:moveTo>
                    <a:pt x="14470" y="1258278"/>
                  </a:moveTo>
                  <a:cubicBezTo>
                    <a:pt x="12073" y="1258278"/>
                    <a:pt x="9762" y="1258249"/>
                    <a:pt x="7365" y="1258249"/>
                  </a:cubicBezTo>
                  <a:cubicBezTo>
                    <a:pt x="3264" y="1258225"/>
                    <a:pt x="-29" y="1254901"/>
                    <a:pt x="0" y="1250831"/>
                  </a:cubicBezTo>
                  <a:cubicBezTo>
                    <a:pt x="29" y="1246756"/>
                    <a:pt x="3321" y="1243461"/>
                    <a:pt x="7394" y="1243461"/>
                  </a:cubicBezTo>
                  <a:lnTo>
                    <a:pt x="7423" y="1243461"/>
                  </a:lnTo>
                  <a:cubicBezTo>
                    <a:pt x="9762" y="1243461"/>
                    <a:pt x="12130" y="1243491"/>
                    <a:pt x="14441" y="1243491"/>
                  </a:cubicBezTo>
                  <a:cubicBezTo>
                    <a:pt x="537881" y="1243491"/>
                    <a:pt x="912383" y="933541"/>
                    <a:pt x="1274696" y="633730"/>
                  </a:cubicBezTo>
                  <a:cubicBezTo>
                    <a:pt x="1625742" y="343240"/>
                    <a:pt x="1988748" y="42849"/>
                    <a:pt x="2492261" y="8306"/>
                  </a:cubicBezTo>
                  <a:cubicBezTo>
                    <a:pt x="3493023" y="-60430"/>
                    <a:pt x="4609823" y="309656"/>
                    <a:pt x="5690004" y="667516"/>
                  </a:cubicBezTo>
                  <a:cubicBezTo>
                    <a:pt x="6428075" y="912053"/>
                    <a:pt x="7125258" y="1143045"/>
                    <a:pt x="7785532" y="1243550"/>
                  </a:cubicBezTo>
                  <a:cubicBezTo>
                    <a:pt x="7789613" y="1244160"/>
                    <a:pt x="7792394" y="1247939"/>
                    <a:pt x="7791802" y="1251985"/>
                  </a:cubicBezTo>
                  <a:cubicBezTo>
                    <a:pt x="7791151" y="1255971"/>
                    <a:pt x="7787425" y="1258917"/>
                    <a:pt x="7783344" y="1258166"/>
                  </a:cubicBezTo>
                  <a:cubicBezTo>
                    <a:pt x="7121828" y="1157454"/>
                    <a:pt x="6424053" y="926290"/>
                    <a:pt x="5685354" y="681551"/>
                  </a:cubicBezTo>
                  <a:cubicBezTo>
                    <a:pt x="4606587" y="324153"/>
                    <a:pt x="3491000" y="-45442"/>
                    <a:pt x="2493302" y="23034"/>
                  </a:cubicBezTo>
                  <a:cubicBezTo>
                    <a:pt x="1994527" y="57293"/>
                    <a:pt x="1633367" y="356122"/>
                    <a:pt x="1284113" y="645134"/>
                  </a:cubicBezTo>
                  <a:cubicBezTo>
                    <a:pt x="919835" y="946566"/>
                    <a:pt x="543109" y="1258278"/>
                    <a:pt x="14470" y="12582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A01AA9FD-2926-4739-B50F-8E111C4822C5}"/>
                </a:ext>
              </a:extLst>
            </p:cNvPr>
            <p:cNvSpPr/>
            <p:nvPr/>
          </p:nvSpPr>
          <p:spPr>
            <a:xfrm>
              <a:off x="7093703" y="1464177"/>
              <a:ext cx="7791865" cy="1027786"/>
            </a:xfrm>
            <a:custGeom>
              <a:avLst/>
              <a:gdLst>
                <a:gd name="connsiteX0" fmla="*/ 28362 w 7791865"/>
                <a:gd name="connsiteY0" fmla="*/ 1027787 h 1027786"/>
                <a:gd name="connsiteX1" fmla="*/ 7308 w 7791865"/>
                <a:gd name="connsiteY1" fmla="*/ 1027645 h 1027786"/>
                <a:gd name="connsiteX2" fmla="*/ 1 w 7791865"/>
                <a:gd name="connsiteY2" fmla="*/ 1020163 h 1027786"/>
                <a:gd name="connsiteX3" fmla="*/ 7394 w 7791865"/>
                <a:gd name="connsiteY3" fmla="*/ 1012858 h 1027786"/>
                <a:gd name="connsiteX4" fmla="*/ 7481 w 7791865"/>
                <a:gd name="connsiteY4" fmla="*/ 1012858 h 1027786"/>
                <a:gd name="connsiteX5" fmla="*/ 28304 w 7791865"/>
                <a:gd name="connsiteY5" fmla="*/ 1013000 h 1027786"/>
                <a:gd name="connsiteX6" fmla="*/ 1397903 w 7791865"/>
                <a:gd name="connsiteY6" fmla="*/ 515526 h 1027786"/>
                <a:gd name="connsiteX7" fmla="*/ 2695934 w 7791865"/>
                <a:gd name="connsiteY7" fmla="*/ 9470 h 1027786"/>
                <a:gd name="connsiteX8" fmla="*/ 5754671 w 7791865"/>
                <a:gd name="connsiteY8" fmla="*/ 538109 h 1027786"/>
                <a:gd name="connsiteX9" fmla="*/ 7785414 w 7791865"/>
                <a:gd name="connsiteY9" fmla="*/ 1012917 h 1027786"/>
                <a:gd name="connsiteX10" fmla="*/ 7791802 w 7791865"/>
                <a:gd name="connsiteY10" fmla="*/ 1021174 h 1027786"/>
                <a:gd name="connsiteX11" fmla="*/ 7783522 w 7791865"/>
                <a:gd name="connsiteY11" fmla="*/ 1027586 h 1027786"/>
                <a:gd name="connsiteX12" fmla="*/ 5750596 w 7791865"/>
                <a:gd name="connsiteY12" fmla="*/ 552352 h 1027786"/>
                <a:gd name="connsiteX13" fmla="*/ 2696974 w 7791865"/>
                <a:gd name="connsiteY13" fmla="*/ 24203 h 1027786"/>
                <a:gd name="connsiteX14" fmla="*/ 1405385 w 7791865"/>
                <a:gd name="connsiteY14" fmla="*/ 528290 h 1027786"/>
                <a:gd name="connsiteX15" fmla="*/ 28362 w 7791865"/>
                <a:gd name="connsiteY15" fmla="*/ 1027787 h 102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5" h="1027786">
                  <a:moveTo>
                    <a:pt x="28362" y="1027787"/>
                  </a:moveTo>
                  <a:cubicBezTo>
                    <a:pt x="21344" y="1027787"/>
                    <a:pt x="14355" y="1027734"/>
                    <a:pt x="7308" y="1027645"/>
                  </a:cubicBezTo>
                  <a:cubicBezTo>
                    <a:pt x="3207" y="1027586"/>
                    <a:pt x="-57" y="1024238"/>
                    <a:pt x="1" y="1020163"/>
                  </a:cubicBezTo>
                  <a:cubicBezTo>
                    <a:pt x="59" y="1016093"/>
                    <a:pt x="3351" y="1012858"/>
                    <a:pt x="7394" y="1012858"/>
                  </a:cubicBezTo>
                  <a:lnTo>
                    <a:pt x="7481" y="1012858"/>
                  </a:lnTo>
                  <a:cubicBezTo>
                    <a:pt x="14412" y="1012946"/>
                    <a:pt x="21402" y="1013000"/>
                    <a:pt x="28304" y="1013000"/>
                  </a:cubicBezTo>
                  <a:cubicBezTo>
                    <a:pt x="547326" y="1013000"/>
                    <a:pt x="979617" y="760176"/>
                    <a:pt x="1397903" y="515526"/>
                  </a:cubicBezTo>
                  <a:cubicBezTo>
                    <a:pt x="1794872" y="283380"/>
                    <a:pt x="2205362" y="43320"/>
                    <a:pt x="2695934" y="9470"/>
                  </a:cubicBezTo>
                  <a:cubicBezTo>
                    <a:pt x="3665791" y="-57794"/>
                    <a:pt x="4727570" y="245289"/>
                    <a:pt x="5754671" y="538109"/>
                  </a:cubicBezTo>
                  <a:cubicBezTo>
                    <a:pt x="6465872" y="740917"/>
                    <a:pt x="7137680" y="932422"/>
                    <a:pt x="7785414" y="1012917"/>
                  </a:cubicBezTo>
                  <a:cubicBezTo>
                    <a:pt x="7789437" y="1013408"/>
                    <a:pt x="7792335" y="1017105"/>
                    <a:pt x="7791802" y="1021174"/>
                  </a:cubicBezTo>
                  <a:cubicBezTo>
                    <a:pt x="7791270" y="1025190"/>
                    <a:pt x="7788431" y="1027994"/>
                    <a:pt x="7783522" y="1027586"/>
                  </a:cubicBezTo>
                  <a:cubicBezTo>
                    <a:pt x="7134782" y="946949"/>
                    <a:pt x="6431093" y="746341"/>
                    <a:pt x="5750596" y="552352"/>
                  </a:cubicBezTo>
                  <a:cubicBezTo>
                    <a:pt x="4724743" y="259839"/>
                    <a:pt x="3663910" y="-42256"/>
                    <a:pt x="2696974" y="24203"/>
                  </a:cubicBezTo>
                  <a:cubicBezTo>
                    <a:pt x="2209810" y="57847"/>
                    <a:pt x="1800882" y="297014"/>
                    <a:pt x="1405385" y="528290"/>
                  </a:cubicBezTo>
                  <a:cubicBezTo>
                    <a:pt x="985426" y="773898"/>
                    <a:pt x="551283" y="1027787"/>
                    <a:pt x="28362" y="10277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56734540-875E-43D4-9553-AAEEFADA1FE1}"/>
                </a:ext>
              </a:extLst>
            </p:cNvPr>
            <p:cNvSpPr/>
            <p:nvPr/>
          </p:nvSpPr>
          <p:spPr>
            <a:xfrm>
              <a:off x="7093702" y="1419680"/>
              <a:ext cx="7791841" cy="773512"/>
            </a:xfrm>
            <a:custGeom>
              <a:avLst/>
              <a:gdLst>
                <a:gd name="connsiteX0" fmla="*/ 53403 w 7791841"/>
                <a:gd name="connsiteY0" fmla="*/ 773513 h 773512"/>
                <a:gd name="connsiteX1" fmla="*/ 7222 w 7791841"/>
                <a:gd name="connsiteY1" fmla="*/ 773022 h 773512"/>
                <a:gd name="connsiteX2" fmla="*/ 2 w 7791841"/>
                <a:gd name="connsiteY2" fmla="*/ 765451 h 773512"/>
                <a:gd name="connsiteX3" fmla="*/ 7569 w 7791841"/>
                <a:gd name="connsiteY3" fmla="*/ 758235 h 773512"/>
                <a:gd name="connsiteX4" fmla="*/ 53345 w 7791841"/>
                <a:gd name="connsiteY4" fmla="*/ 758726 h 773512"/>
                <a:gd name="connsiteX5" fmla="*/ 1519407 w 7791841"/>
                <a:gd name="connsiteY5" fmla="*/ 383500 h 773512"/>
                <a:gd name="connsiteX6" fmla="*/ 2915807 w 7791841"/>
                <a:gd name="connsiteY6" fmla="*/ 4814 h 773512"/>
                <a:gd name="connsiteX7" fmla="*/ 5778355 w 7791841"/>
                <a:gd name="connsiteY7" fmla="*/ 396181 h 773512"/>
                <a:gd name="connsiteX8" fmla="*/ 7785179 w 7791841"/>
                <a:gd name="connsiteY8" fmla="*/ 758265 h 773512"/>
                <a:gd name="connsiteX9" fmla="*/ 7791803 w 7791841"/>
                <a:gd name="connsiteY9" fmla="*/ 766291 h 773512"/>
                <a:gd name="connsiteX10" fmla="*/ 7783759 w 7791841"/>
                <a:gd name="connsiteY10" fmla="*/ 772992 h 773512"/>
                <a:gd name="connsiteX11" fmla="*/ 5775120 w 7791841"/>
                <a:gd name="connsiteY11" fmla="*/ 410619 h 773512"/>
                <a:gd name="connsiteX12" fmla="*/ 2916440 w 7791841"/>
                <a:gd name="connsiteY12" fmla="*/ 19601 h 773512"/>
                <a:gd name="connsiteX13" fmla="*/ 1524866 w 7791841"/>
                <a:gd name="connsiteY13" fmla="*/ 397222 h 773512"/>
                <a:gd name="connsiteX14" fmla="*/ 53403 w 7791841"/>
                <a:gd name="connsiteY14" fmla="*/ 773513 h 7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41" h="773512">
                  <a:moveTo>
                    <a:pt x="53403" y="773513"/>
                  </a:moveTo>
                  <a:cubicBezTo>
                    <a:pt x="38009" y="773513"/>
                    <a:pt x="22702" y="773336"/>
                    <a:pt x="7222" y="773022"/>
                  </a:cubicBezTo>
                  <a:cubicBezTo>
                    <a:pt x="3150" y="772933"/>
                    <a:pt x="-85" y="769556"/>
                    <a:pt x="2" y="765451"/>
                  </a:cubicBezTo>
                  <a:cubicBezTo>
                    <a:pt x="117" y="761382"/>
                    <a:pt x="3352" y="757744"/>
                    <a:pt x="7569" y="758235"/>
                  </a:cubicBezTo>
                  <a:cubicBezTo>
                    <a:pt x="22818" y="758548"/>
                    <a:pt x="38154" y="758726"/>
                    <a:pt x="53345" y="758726"/>
                  </a:cubicBezTo>
                  <a:cubicBezTo>
                    <a:pt x="574851" y="758726"/>
                    <a:pt x="1054766" y="568049"/>
                    <a:pt x="1519407" y="383500"/>
                  </a:cubicBezTo>
                  <a:cubicBezTo>
                    <a:pt x="1961636" y="207817"/>
                    <a:pt x="2418907" y="26155"/>
                    <a:pt x="2915807" y="4814"/>
                  </a:cubicBezTo>
                  <a:cubicBezTo>
                    <a:pt x="3851293" y="-35448"/>
                    <a:pt x="4831170" y="183992"/>
                    <a:pt x="5778355" y="396181"/>
                  </a:cubicBezTo>
                  <a:cubicBezTo>
                    <a:pt x="6441977" y="544863"/>
                    <a:pt x="7128158" y="698566"/>
                    <a:pt x="7785179" y="758265"/>
                  </a:cubicBezTo>
                  <a:cubicBezTo>
                    <a:pt x="7789201" y="758637"/>
                    <a:pt x="7792217" y="762222"/>
                    <a:pt x="7791803" y="766291"/>
                  </a:cubicBezTo>
                  <a:cubicBezTo>
                    <a:pt x="7791449" y="770366"/>
                    <a:pt x="7787722" y="773365"/>
                    <a:pt x="7783759" y="772992"/>
                  </a:cubicBezTo>
                  <a:cubicBezTo>
                    <a:pt x="7125910" y="713205"/>
                    <a:pt x="6439197" y="559390"/>
                    <a:pt x="5775120" y="410619"/>
                  </a:cubicBezTo>
                  <a:cubicBezTo>
                    <a:pt x="4828946" y="198631"/>
                    <a:pt x="3850660" y="-20632"/>
                    <a:pt x="2916440" y="19601"/>
                  </a:cubicBezTo>
                  <a:cubicBezTo>
                    <a:pt x="2422054" y="40829"/>
                    <a:pt x="1965966" y="222001"/>
                    <a:pt x="1524866" y="397222"/>
                  </a:cubicBezTo>
                  <a:cubicBezTo>
                    <a:pt x="1058984" y="582292"/>
                    <a:pt x="577623" y="773513"/>
                    <a:pt x="53403" y="7735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E33CCD31-64CA-4A98-98FA-A28134F88BC5}"/>
                </a:ext>
              </a:extLst>
            </p:cNvPr>
            <p:cNvSpPr/>
            <p:nvPr/>
          </p:nvSpPr>
          <p:spPr>
            <a:xfrm>
              <a:off x="7093714" y="1379729"/>
              <a:ext cx="7791863" cy="513847"/>
            </a:xfrm>
            <a:custGeom>
              <a:avLst/>
              <a:gdLst>
                <a:gd name="connsiteX0" fmla="*/ 7383 w 7791863"/>
                <a:gd name="connsiteY0" fmla="*/ 513848 h 513847"/>
                <a:gd name="connsiteX1" fmla="*/ 19 w 7791863"/>
                <a:gd name="connsiteY1" fmla="*/ 506951 h 513847"/>
                <a:gd name="connsiteX2" fmla="*/ 6892 w 7791863"/>
                <a:gd name="connsiteY2" fmla="*/ 499090 h 513847"/>
                <a:gd name="connsiteX3" fmla="*/ 1475034 w 7791863"/>
                <a:gd name="connsiteY3" fmla="*/ 254299 h 513847"/>
                <a:gd name="connsiteX4" fmla="*/ 3140979 w 7791863"/>
                <a:gd name="connsiteY4" fmla="*/ 1705 h 513847"/>
                <a:gd name="connsiteX5" fmla="*/ 5785737 w 7791863"/>
                <a:gd name="connsiteY5" fmla="*/ 256523 h 513847"/>
                <a:gd name="connsiteX6" fmla="*/ 7784871 w 7791863"/>
                <a:gd name="connsiteY6" fmla="*/ 499061 h 513847"/>
                <a:gd name="connsiteX7" fmla="*/ 7791851 w 7791863"/>
                <a:gd name="connsiteY7" fmla="*/ 506862 h 513847"/>
                <a:gd name="connsiteX8" fmla="*/ 7784043 w 7791863"/>
                <a:gd name="connsiteY8" fmla="*/ 513848 h 513847"/>
                <a:gd name="connsiteX9" fmla="*/ 5783483 w 7791863"/>
                <a:gd name="connsiteY9" fmla="*/ 271132 h 513847"/>
                <a:gd name="connsiteX10" fmla="*/ 3141269 w 7791863"/>
                <a:gd name="connsiteY10" fmla="*/ 16492 h 513847"/>
                <a:gd name="connsiteX11" fmla="*/ 1478180 w 7791863"/>
                <a:gd name="connsiteY11" fmla="*/ 268737 h 513847"/>
                <a:gd name="connsiteX12" fmla="*/ 7874 w 7791863"/>
                <a:gd name="connsiteY12" fmla="*/ 513824 h 513847"/>
                <a:gd name="connsiteX13" fmla="*/ 7383 w 7791863"/>
                <a:gd name="connsiteY13" fmla="*/ 513848 h 5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3" h="513847">
                  <a:moveTo>
                    <a:pt x="7383" y="513848"/>
                  </a:moveTo>
                  <a:cubicBezTo>
                    <a:pt x="3513" y="513848"/>
                    <a:pt x="250" y="510849"/>
                    <a:pt x="19" y="506951"/>
                  </a:cubicBezTo>
                  <a:cubicBezTo>
                    <a:pt x="-270" y="502876"/>
                    <a:pt x="2820" y="499351"/>
                    <a:pt x="6892" y="499090"/>
                  </a:cubicBezTo>
                  <a:cubicBezTo>
                    <a:pt x="507517" y="466600"/>
                    <a:pt x="999362" y="358672"/>
                    <a:pt x="1475034" y="254299"/>
                  </a:cubicBezTo>
                  <a:cubicBezTo>
                    <a:pt x="2013870" y="136055"/>
                    <a:pt x="2571043" y="13777"/>
                    <a:pt x="3140979" y="1705"/>
                  </a:cubicBezTo>
                  <a:cubicBezTo>
                    <a:pt x="4020783" y="-17039"/>
                    <a:pt x="4918148" y="122049"/>
                    <a:pt x="5785737" y="256523"/>
                  </a:cubicBezTo>
                  <a:cubicBezTo>
                    <a:pt x="6441728" y="358151"/>
                    <a:pt x="7120043" y="463282"/>
                    <a:pt x="7784871" y="499061"/>
                  </a:cubicBezTo>
                  <a:cubicBezTo>
                    <a:pt x="7788893" y="499297"/>
                    <a:pt x="7792087" y="502787"/>
                    <a:pt x="7791851" y="506862"/>
                  </a:cubicBezTo>
                  <a:cubicBezTo>
                    <a:pt x="7791614" y="510902"/>
                    <a:pt x="7788243" y="513676"/>
                    <a:pt x="7784043" y="513848"/>
                  </a:cubicBezTo>
                  <a:cubicBezTo>
                    <a:pt x="7118564" y="478010"/>
                    <a:pt x="6439836" y="372826"/>
                    <a:pt x="5783483" y="271132"/>
                  </a:cubicBezTo>
                  <a:cubicBezTo>
                    <a:pt x="4916532" y="136777"/>
                    <a:pt x="4020552" y="-1992"/>
                    <a:pt x="3141269" y="16492"/>
                  </a:cubicBezTo>
                  <a:cubicBezTo>
                    <a:pt x="2572805" y="28535"/>
                    <a:pt x="2016349" y="150641"/>
                    <a:pt x="1478180" y="268737"/>
                  </a:cubicBezTo>
                  <a:cubicBezTo>
                    <a:pt x="1002018" y="373228"/>
                    <a:pt x="509596" y="481275"/>
                    <a:pt x="7874" y="513824"/>
                  </a:cubicBezTo>
                  <a:cubicBezTo>
                    <a:pt x="7701" y="513848"/>
                    <a:pt x="7528" y="513848"/>
                    <a:pt x="7383" y="5138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A6C2FF73-42A9-44E0-8B63-4B500A0C4EC2}"/>
                </a:ext>
              </a:extLst>
            </p:cNvPr>
            <p:cNvSpPr/>
            <p:nvPr/>
          </p:nvSpPr>
          <p:spPr>
            <a:xfrm>
              <a:off x="7093703" y="1332083"/>
              <a:ext cx="7791862" cy="262374"/>
            </a:xfrm>
            <a:custGeom>
              <a:avLst/>
              <a:gdLst>
                <a:gd name="connsiteX0" fmla="*/ 7394 w 7791862"/>
                <a:gd name="connsiteY0" fmla="*/ 262375 h 262374"/>
                <a:gd name="connsiteX1" fmla="*/ 1 w 7791862"/>
                <a:gd name="connsiteY1" fmla="*/ 255099 h 262374"/>
                <a:gd name="connsiteX2" fmla="*/ 7279 w 7791862"/>
                <a:gd name="connsiteY2" fmla="*/ 247588 h 262374"/>
                <a:gd name="connsiteX3" fmla="*/ 1631723 w 7791862"/>
                <a:gd name="connsiteY3" fmla="*/ 124500 h 262374"/>
                <a:gd name="connsiteX4" fmla="*/ 3360803 w 7791862"/>
                <a:gd name="connsiteY4" fmla="*/ 223 h 262374"/>
                <a:gd name="connsiteX5" fmla="*/ 5727410 w 7791862"/>
                <a:gd name="connsiteY5" fmla="*/ 124671 h 262374"/>
                <a:gd name="connsiteX6" fmla="*/ 7784587 w 7791862"/>
                <a:gd name="connsiteY6" fmla="*/ 247588 h 262374"/>
                <a:gd name="connsiteX7" fmla="*/ 7791862 w 7791862"/>
                <a:gd name="connsiteY7" fmla="*/ 255099 h 262374"/>
                <a:gd name="connsiteX8" fmla="*/ 7784468 w 7791862"/>
                <a:gd name="connsiteY8" fmla="*/ 262375 h 262374"/>
                <a:gd name="connsiteX9" fmla="*/ 7784350 w 7791862"/>
                <a:gd name="connsiteY9" fmla="*/ 262375 h 262374"/>
                <a:gd name="connsiteX10" fmla="*/ 5726221 w 7791862"/>
                <a:gd name="connsiteY10" fmla="*/ 139429 h 262374"/>
                <a:gd name="connsiteX11" fmla="*/ 3439997 w 7791862"/>
                <a:gd name="connsiteY11" fmla="*/ 14779 h 262374"/>
                <a:gd name="connsiteX12" fmla="*/ 3360863 w 7791862"/>
                <a:gd name="connsiteY12" fmla="*/ 15010 h 262374"/>
                <a:gd name="connsiteX13" fmla="*/ 1633255 w 7791862"/>
                <a:gd name="connsiteY13" fmla="*/ 139198 h 262374"/>
                <a:gd name="connsiteX14" fmla="*/ 7510 w 7791862"/>
                <a:gd name="connsiteY14" fmla="*/ 262375 h 262374"/>
                <a:gd name="connsiteX15" fmla="*/ 7394 w 7791862"/>
                <a:gd name="connsiteY15" fmla="*/ 262375 h 2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2" h="262374">
                  <a:moveTo>
                    <a:pt x="7394" y="262375"/>
                  </a:moveTo>
                  <a:cubicBezTo>
                    <a:pt x="3380" y="262375"/>
                    <a:pt x="59" y="259139"/>
                    <a:pt x="1" y="255099"/>
                  </a:cubicBezTo>
                  <a:cubicBezTo>
                    <a:pt x="-57" y="251024"/>
                    <a:pt x="3178" y="247676"/>
                    <a:pt x="7279" y="247588"/>
                  </a:cubicBezTo>
                  <a:cubicBezTo>
                    <a:pt x="552727" y="238088"/>
                    <a:pt x="1101268" y="180354"/>
                    <a:pt x="1631723" y="124500"/>
                  </a:cubicBezTo>
                  <a:cubicBezTo>
                    <a:pt x="2196147" y="65061"/>
                    <a:pt x="2779806" y="3630"/>
                    <a:pt x="3360803" y="223"/>
                  </a:cubicBezTo>
                  <a:cubicBezTo>
                    <a:pt x="4151163" y="-4314"/>
                    <a:pt x="4952813" y="61217"/>
                    <a:pt x="5727410" y="124671"/>
                  </a:cubicBezTo>
                  <a:cubicBezTo>
                    <a:pt x="6400868" y="179833"/>
                    <a:pt x="7097281" y="236876"/>
                    <a:pt x="7784587" y="247588"/>
                  </a:cubicBezTo>
                  <a:cubicBezTo>
                    <a:pt x="7788668" y="247647"/>
                    <a:pt x="7791921" y="251024"/>
                    <a:pt x="7791862" y="255099"/>
                  </a:cubicBezTo>
                  <a:cubicBezTo>
                    <a:pt x="7791802" y="259139"/>
                    <a:pt x="7788490" y="262375"/>
                    <a:pt x="7784468" y="262375"/>
                  </a:cubicBezTo>
                  <a:cubicBezTo>
                    <a:pt x="7784409" y="262375"/>
                    <a:pt x="7784409" y="262375"/>
                    <a:pt x="7784350" y="262375"/>
                  </a:cubicBezTo>
                  <a:cubicBezTo>
                    <a:pt x="7096572" y="251663"/>
                    <a:pt x="6399921" y="194591"/>
                    <a:pt x="5726221" y="139429"/>
                  </a:cubicBezTo>
                  <a:cubicBezTo>
                    <a:pt x="4977798" y="78115"/>
                    <a:pt x="4204651" y="14779"/>
                    <a:pt x="3439997" y="14779"/>
                  </a:cubicBezTo>
                  <a:cubicBezTo>
                    <a:pt x="3413599" y="14779"/>
                    <a:pt x="3387261" y="14868"/>
                    <a:pt x="3360863" y="15010"/>
                  </a:cubicBezTo>
                  <a:cubicBezTo>
                    <a:pt x="2780640" y="18387"/>
                    <a:pt x="2197330" y="79819"/>
                    <a:pt x="1633255" y="139198"/>
                  </a:cubicBezTo>
                  <a:cubicBezTo>
                    <a:pt x="1102480" y="195081"/>
                    <a:pt x="553651" y="252875"/>
                    <a:pt x="7510" y="262375"/>
                  </a:cubicBezTo>
                  <a:cubicBezTo>
                    <a:pt x="7481" y="262375"/>
                    <a:pt x="7423" y="262375"/>
                    <a:pt x="7394" y="26237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3EC02275-E54B-41FE-8FA4-404E59D0A67F}"/>
                </a:ext>
              </a:extLst>
            </p:cNvPr>
            <p:cNvSpPr/>
            <p:nvPr/>
          </p:nvSpPr>
          <p:spPr>
            <a:xfrm>
              <a:off x="7093702" y="1280550"/>
              <a:ext cx="7791863" cy="56001"/>
            </a:xfrm>
            <a:custGeom>
              <a:avLst/>
              <a:gdLst>
                <a:gd name="connsiteX0" fmla="*/ 3852393 w 7791863"/>
                <a:gd name="connsiteY0" fmla="*/ 56002 h 56001"/>
                <a:gd name="connsiteX1" fmla="*/ 7222 w 7791863"/>
                <a:gd name="connsiteY1" fmla="*/ 14787 h 56001"/>
                <a:gd name="connsiteX2" fmla="*/ 2 w 7791863"/>
                <a:gd name="connsiteY2" fmla="*/ 7222 h 56001"/>
                <a:gd name="connsiteX3" fmla="*/ 7395 w 7791863"/>
                <a:gd name="connsiteY3" fmla="*/ 0 h 56001"/>
                <a:gd name="connsiteX4" fmla="*/ 7569 w 7791863"/>
                <a:gd name="connsiteY4" fmla="*/ 0 h 56001"/>
                <a:gd name="connsiteX5" fmla="*/ 7784292 w 7791863"/>
                <a:gd name="connsiteY5" fmla="*/ 0 h 56001"/>
                <a:gd name="connsiteX6" fmla="*/ 7791863 w 7791863"/>
                <a:gd name="connsiteY6" fmla="*/ 7252 h 56001"/>
                <a:gd name="connsiteX7" fmla="*/ 7784646 w 7791863"/>
                <a:gd name="connsiteY7" fmla="*/ 14787 h 56001"/>
                <a:gd name="connsiteX8" fmla="*/ 3852393 w 7791863"/>
                <a:gd name="connsiteY8" fmla="*/ 56002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63" h="56001">
                  <a:moveTo>
                    <a:pt x="3852393" y="56002"/>
                  </a:moveTo>
                  <a:cubicBezTo>
                    <a:pt x="2552973" y="56002"/>
                    <a:pt x="1268517" y="42250"/>
                    <a:pt x="7222" y="14787"/>
                  </a:cubicBezTo>
                  <a:cubicBezTo>
                    <a:pt x="3150" y="14698"/>
                    <a:pt x="-85" y="11321"/>
                    <a:pt x="2" y="7222"/>
                  </a:cubicBezTo>
                  <a:cubicBezTo>
                    <a:pt x="88" y="3206"/>
                    <a:pt x="3381" y="0"/>
                    <a:pt x="7395" y="0"/>
                  </a:cubicBezTo>
                  <a:cubicBezTo>
                    <a:pt x="7453" y="0"/>
                    <a:pt x="7511" y="0"/>
                    <a:pt x="7569" y="0"/>
                  </a:cubicBezTo>
                  <a:cubicBezTo>
                    <a:pt x="2529639" y="54961"/>
                    <a:pt x="5146117" y="54961"/>
                    <a:pt x="7784292" y="0"/>
                  </a:cubicBezTo>
                  <a:cubicBezTo>
                    <a:pt x="7789083" y="402"/>
                    <a:pt x="7791803" y="3176"/>
                    <a:pt x="7791863" y="7252"/>
                  </a:cubicBezTo>
                  <a:cubicBezTo>
                    <a:pt x="7791922" y="11321"/>
                    <a:pt x="7788669" y="14698"/>
                    <a:pt x="7784646" y="14787"/>
                  </a:cubicBezTo>
                  <a:cubicBezTo>
                    <a:pt x="6465577" y="42250"/>
                    <a:pt x="5151488" y="56002"/>
                    <a:pt x="3852393" y="560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3D37BDE6-89CF-4F57-88ED-AF8D7EA486DC}"/>
                </a:ext>
              </a:extLst>
            </p:cNvPr>
            <p:cNvSpPr/>
            <p:nvPr/>
          </p:nvSpPr>
          <p:spPr>
            <a:xfrm>
              <a:off x="7093695" y="981431"/>
              <a:ext cx="7791877" cy="115292"/>
            </a:xfrm>
            <a:custGeom>
              <a:avLst/>
              <a:gdLst>
                <a:gd name="connsiteX0" fmla="*/ 3903576 w 7791877"/>
                <a:gd name="connsiteY0" fmla="*/ 115292 h 115292"/>
                <a:gd name="connsiteX1" fmla="*/ 7027 w 7791877"/>
                <a:gd name="connsiteY1" fmla="*/ 14787 h 115292"/>
                <a:gd name="connsiteX2" fmla="*/ 9 w 7791877"/>
                <a:gd name="connsiteY2" fmla="*/ 7015 h 115292"/>
                <a:gd name="connsiteX3" fmla="*/ 7778 w 7791877"/>
                <a:gd name="connsiteY3" fmla="*/ 0 h 115292"/>
                <a:gd name="connsiteX4" fmla="*/ 7784063 w 7791877"/>
                <a:gd name="connsiteY4" fmla="*/ 0 h 115292"/>
                <a:gd name="connsiteX5" fmla="*/ 7784477 w 7791877"/>
                <a:gd name="connsiteY5" fmla="*/ 0 h 115292"/>
                <a:gd name="connsiteX6" fmla="*/ 7791870 w 7791877"/>
                <a:gd name="connsiteY6" fmla="*/ 7015 h 115292"/>
                <a:gd name="connsiteX7" fmla="*/ 7784890 w 7791877"/>
                <a:gd name="connsiteY7" fmla="*/ 14787 h 115292"/>
                <a:gd name="connsiteX8" fmla="*/ 3903576 w 7791877"/>
                <a:gd name="connsiteY8" fmla="*/ 115292 h 1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77" h="115292">
                  <a:moveTo>
                    <a:pt x="3903576" y="115292"/>
                  </a:moveTo>
                  <a:cubicBezTo>
                    <a:pt x="2613341" y="115292"/>
                    <a:pt x="1320540" y="81790"/>
                    <a:pt x="7027" y="14787"/>
                  </a:cubicBezTo>
                  <a:cubicBezTo>
                    <a:pt x="2955" y="14556"/>
                    <a:pt x="-193" y="11090"/>
                    <a:pt x="9" y="7015"/>
                  </a:cubicBezTo>
                  <a:cubicBezTo>
                    <a:pt x="240" y="2946"/>
                    <a:pt x="3822" y="201"/>
                    <a:pt x="7778" y="0"/>
                  </a:cubicBezTo>
                  <a:cubicBezTo>
                    <a:pt x="2634369" y="134007"/>
                    <a:pt x="5178042" y="134007"/>
                    <a:pt x="7784063" y="0"/>
                  </a:cubicBezTo>
                  <a:cubicBezTo>
                    <a:pt x="7784240" y="0"/>
                    <a:pt x="7784359" y="0"/>
                    <a:pt x="7784477" y="0"/>
                  </a:cubicBezTo>
                  <a:cubicBezTo>
                    <a:pt x="7788380" y="0"/>
                    <a:pt x="7791634" y="3058"/>
                    <a:pt x="7791870" y="7015"/>
                  </a:cubicBezTo>
                  <a:cubicBezTo>
                    <a:pt x="7792047" y="11090"/>
                    <a:pt x="7788913" y="14556"/>
                    <a:pt x="7784890" y="14787"/>
                  </a:cubicBezTo>
                  <a:cubicBezTo>
                    <a:pt x="6481555" y="81790"/>
                    <a:pt x="5193840" y="115292"/>
                    <a:pt x="3903576" y="11529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CD079DB3-DDC8-4972-BBBD-99055E656E96}"/>
                </a:ext>
              </a:extLst>
            </p:cNvPr>
            <p:cNvSpPr/>
            <p:nvPr/>
          </p:nvSpPr>
          <p:spPr>
            <a:xfrm>
              <a:off x="7093714" y="682286"/>
              <a:ext cx="7791870" cy="359647"/>
            </a:xfrm>
            <a:custGeom>
              <a:avLst/>
              <a:gdLst>
                <a:gd name="connsiteX0" fmla="*/ 3919846 w 7791870"/>
                <a:gd name="connsiteY0" fmla="*/ 359648 h 359647"/>
                <a:gd name="connsiteX1" fmla="*/ 3881057 w 7791870"/>
                <a:gd name="connsiteY1" fmla="*/ 359559 h 359647"/>
                <a:gd name="connsiteX2" fmla="*/ 1543220 w 7791870"/>
                <a:gd name="connsiteY2" fmla="*/ 171491 h 359647"/>
                <a:gd name="connsiteX3" fmla="*/ 6864 w 7791870"/>
                <a:gd name="connsiteY3" fmla="*/ 14777 h 359647"/>
                <a:gd name="connsiteX4" fmla="*/ 19 w 7791870"/>
                <a:gd name="connsiteY4" fmla="*/ 6892 h 359647"/>
                <a:gd name="connsiteX5" fmla="*/ 7903 w 7791870"/>
                <a:gd name="connsiteY5" fmla="*/ 49 h 359647"/>
                <a:gd name="connsiteX6" fmla="*/ 1544983 w 7791870"/>
                <a:gd name="connsiteY6" fmla="*/ 156786 h 359647"/>
                <a:gd name="connsiteX7" fmla="*/ 3881116 w 7791870"/>
                <a:gd name="connsiteY7" fmla="*/ 344772 h 359647"/>
                <a:gd name="connsiteX8" fmla="*/ 6289894 w 7791870"/>
                <a:gd name="connsiteY8" fmla="*/ 155083 h 359647"/>
                <a:gd name="connsiteX9" fmla="*/ 7783925 w 7791870"/>
                <a:gd name="connsiteY9" fmla="*/ 49 h 359647"/>
                <a:gd name="connsiteX10" fmla="*/ 7791851 w 7791870"/>
                <a:gd name="connsiteY10" fmla="*/ 6892 h 359647"/>
                <a:gd name="connsiteX11" fmla="*/ 7784990 w 7791870"/>
                <a:gd name="connsiteY11" fmla="*/ 14777 h 359647"/>
                <a:gd name="connsiteX12" fmla="*/ 6291669 w 7791870"/>
                <a:gd name="connsiteY12" fmla="*/ 169758 h 359647"/>
                <a:gd name="connsiteX13" fmla="*/ 3919846 w 7791870"/>
                <a:gd name="connsiteY13" fmla="*/ 359648 h 3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70" h="359647">
                  <a:moveTo>
                    <a:pt x="3919846" y="359648"/>
                  </a:moveTo>
                  <a:cubicBezTo>
                    <a:pt x="3906875" y="359648"/>
                    <a:pt x="3893998" y="359618"/>
                    <a:pt x="3881057" y="359559"/>
                  </a:cubicBezTo>
                  <a:cubicBezTo>
                    <a:pt x="3103231" y="356383"/>
                    <a:pt x="2310186" y="262378"/>
                    <a:pt x="1543220" y="171491"/>
                  </a:cubicBezTo>
                  <a:cubicBezTo>
                    <a:pt x="1038986" y="111704"/>
                    <a:pt x="517568" y="49899"/>
                    <a:pt x="6864" y="14777"/>
                  </a:cubicBezTo>
                  <a:cubicBezTo>
                    <a:pt x="2791" y="14517"/>
                    <a:pt x="-270" y="10968"/>
                    <a:pt x="19" y="6892"/>
                  </a:cubicBezTo>
                  <a:cubicBezTo>
                    <a:pt x="308" y="2823"/>
                    <a:pt x="3918" y="-442"/>
                    <a:pt x="7903" y="49"/>
                  </a:cubicBezTo>
                  <a:cubicBezTo>
                    <a:pt x="518925" y="35171"/>
                    <a:pt x="1040547" y="97005"/>
                    <a:pt x="1544983" y="156786"/>
                  </a:cubicBezTo>
                  <a:cubicBezTo>
                    <a:pt x="2311517" y="247650"/>
                    <a:pt x="3104130" y="341596"/>
                    <a:pt x="3881116" y="344772"/>
                  </a:cubicBezTo>
                  <a:cubicBezTo>
                    <a:pt x="4676763" y="348155"/>
                    <a:pt x="5497039" y="249927"/>
                    <a:pt x="6289894" y="155083"/>
                  </a:cubicBezTo>
                  <a:cubicBezTo>
                    <a:pt x="6781418" y="96283"/>
                    <a:pt x="7289681" y="35461"/>
                    <a:pt x="7783925" y="49"/>
                  </a:cubicBezTo>
                  <a:cubicBezTo>
                    <a:pt x="7788065" y="-383"/>
                    <a:pt x="7791555" y="2823"/>
                    <a:pt x="7791851" y="6892"/>
                  </a:cubicBezTo>
                  <a:cubicBezTo>
                    <a:pt x="7792146" y="10968"/>
                    <a:pt x="7789071" y="14493"/>
                    <a:pt x="7784990" y="14777"/>
                  </a:cubicBezTo>
                  <a:cubicBezTo>
                    <a:pt x="7291100" y="50189"/>
                    <a:pt x="6783015" y="110982"/>
                    <a:pt x="6291669" y="169758"/>
                  </a:cubicBezTo>
                  <a:cubicBezTo>
                    <a:pt x="5511253" y="263129"/>
                    <a:pt x="4704657" y="359648"/>
                    <a:pt x="3919846" y="3596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92917E7C-C19C-4071-A446-6359B8CC095D}"/>
                </a:ext>
              </a:extLst>
            </p:cNvPr>
            <p:cNvSpPr/>
            <p:nvPr/>
          </p:nvSpPr>
          <p:spPr>
            <a:xfrm>
              <a:off x="7093710" y="383063"/>
              <a:ext cx="7791874" cy="463952"/>
            </a:xfrm>
            <a:custGeom>
              <a:avLst/>
              <a:gdLst>
                <a:gd name="connsiteX0" fmla="*/ 3987575 w 7791874"/>
                <a:gd name="connsiteY0" fmla="*/ 463953 h 463952"/>
                <a:gd name="connsiteX1" fmla="*/ 3972669 w 7791874"/>
                <a:gd name="connsiteY1" fmla="*/ 463923 h 463952"/>
                <a:gd name="connsiteX2" fmla="*/ 1675474 w 7791874"/>
                <a:gd name="connsiteY2" fmla="*/ 226810 h 463952"/>
                <a:gd name="connsiteX3" fmla="*/ 6839 w 7791874"/>
                <a:gd name="connsiteY3" fmla="*/ 14881 h 463952"/>
                <a:gd name="connsiteX4" fmla="*/ 23 w 7791874"/>
                <a:gd name="connsiteY4" fmla="*/ 6968 h 463952"/>
                <a:gd name="connsiteX5" fmla="*/ 7936 w 7791874"/>
                <a:gd name="connsiteY5" fmla="*/ 151 h 463952"/>
                <a:gd name="connsiteX6" fmla="*/ 1677722 w 7791874"/>
                <a:gd name="connsiteY6" fmla="*/ 212196 h 463952"/>
                <a:gd name="connsiteX7" fmla="*/ 3972728 w 7791874"/>
                <a:gd name="connsiteY7" fmla="*/ 449136 h 463952"/>
                <a:gd name="connsiteX8" fmla="*/ 3987575 w 7791874"/>
                <a:gd name="connsiteY8" fmla="*/ 449166 h 463952"/>
                <a:gd name="connsiteX9" fmla="*/ 6194669 w 7791874"/>
                <a:gd name="connsiteY9" fmla="*/ 211763 h 463952"/>
                <a:gd name="connsiteX10" fmla="*/ 7783869 w 7791874"/>
                <a:gd name="connsiteY10" fmla="*/ 151 h 463952"/>
                <a:gd name="connsiteX11" fmla="*/ 7784461 w 7791874"/>
                <a:gd name="connsiteY11" fmla="*/ 122 h 463952"/>
                <a:gd name="connsiteX12" fmla="*/ 7791855 w 7791874"/>
                <a:gd name="connsiteY12" fmla="*/ 6939 h 463952"/>
                <a:gd name="connsiteX13" fmla="*/ 7785052 w 7791874"/>
                <a:gd name="connsiteY13" fmla="*/ 14881 h 463952"/>
                <a:gd name="connsiteX14" fmla="*/ 6197035 w 7791874"/>
                <a:gd name="connsiteY14" fmla="*/ 226377 h 463952"/>
                <a:gd name="connsiteX15" fmla="*/ 3987575 w 7791874"/>
                <a:gd name="connsiteY15" fmla="*/ 463953 h 46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4" h="463952">
                  <a:moveTo>
                    <a:pt x="3987575" y="463953"/>
                  </a:moveTo>
                  <a:cubicBezTo>
                    <a:pt x="3982576" y="463953"/>
                    <a:pt x="3977697" y="463923"/>
                    <a:pt x="3972669" y="463923"/>
                  </a:cubicBezTo>
                  <a:cubicBezTo>
                    <a:pt x="3205621" y="462190"/>
                    <a:pt x="2427736" y="342539"/>
                    <a:pt x="1675474" y="226810"/>
                  </a:cubicBezTo>
                  <a:cubicBezTo>
                    <a:pt x="1128523" y="142651"/>
                    <a:pt x="562944" y="55661"/>
                    <a:pt x="6839" y="14881"/>
                  </a:cubicBezTo>
                  <a:cubicBezTo>
                    <a:pt x="2766" y="14592"/>
                    <a:pt x="-295" y="11040"/>
                    <a:pt x="23" y="6968"/>
                  </a:cubicBezTo>
                  <a:cubicBezTo>
                    <a:pt x="340" y="2895"/>
                    <a:pt x="3084" y="-801"/>
                    <a:pt x="7936" y="151"/>
                  </a:cubicBezTo>
                  <a:cubicBezTo>
                    <a:pt x="564619" y="40961"/>
                    <a:pt x="1130486" y="128008"/>
                    <a:pt x="1677722" y="212196"/>
                  </a:cubicBezTo>
                  <a:cubicBezTo>
                    <a:pt x="2429439" y="327834"/>
                    <a:pt x="3206774" y="447403"/>
                    <a:pt x="3972728" y="449136"/>
                  </a:cubicBezTo>
                  <a:cubicBezTo>
                    <a:pt x="3977668" y="449136"/>
                    <a:pt x="3982636" y="449166"/>
                    <a:pt x="3987575" y="449166"/>
                  </a:cubicBezTo>
                  <a:cubicBezTo>
                    <a:pt x="4720637" y="449166"/>
                    <a:pt x="5469894" y="328503"/>
                    <a:pt x="6194669" y="211763"/>
                  </a:cubicBezTo>
                  <a:cubicBezTo>
                    <a:pt x="6716654" y="127719"/>
                    <a:pt x="7256384" y="40787"/>
                    <a:pt x="7783869" y="151"/>
                  </a:cubicBezTo>
                  <a:cubicBezTo>
                    <a:pt x="7784106" y="122"/>
                    <a:pt x="7784284" y="122"/>
                    <a:pt x="7784461" y="122"/>
                  </a:cubicBezTo>
                  <a:cubicBezTo>
                    <a:pt x="7788247" y="122"/>
                    <a:pt x="7791499" y="3069"/>
                    <a:pt x="7791855" y="6939"/>
                  </a:cubicBezTo>
                  <a:cubicBezTo>
                    <a:pt x="7792150" y="11011"/>
                    <a:pt x="7789075" y="14564"/>
                    <a:pt x="7785052" y="14881"/>
                  </a:cubicBezTo>
                  <a:cubicBezTo>
                    <a:pt x="7258099" y="55488"/>
                    <a:pt x="6718665" y="142362"/>
                    <a:pt x="6197035" y="226377"/>
                  </a:cubicBezTo>
                  <a:cubicBezTo>
                    <a:pt x="5471715" y="343172"/>
                    <a:pt x="4721790" y="463953"/>
                    <a:pt x="3987575" y="46395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46A3E037-CCDA-4DD1-B9C7-DF74FDD2B6BE}"/>
                </a:ext>
              </a:extLst>
            </p:cNvPr>
            <p:cNvSpPr/>
            <p:nvPr/>
          </p:nvSpPr>
          <p:spPr>
            <a:xfrm>
              <a:off x="14571663" y="92267"/>
              <a:ext cx="35722" cy="7756510"/>
            </a:xfrm>
            <a:custGeom>
              <a:avLst/>
              <a:gdLst>
                <a:gd name="connsiteX0" fmla="*/ 7394 w 35722"/>
                <a:gd name="connsiteY0" fmla="*/ 7756511 h 7756510"/>
                <a:gd name="connsiteX1" fmla="*/ 7335 w 35722"/>
                <a:gd name="connsiteY1" fmla="*/ 7756511 h 7756510"/>
                <a:gd name="connsiteX2" fmla="*/ 1 w 35722"/>
                <a:gd name="connsiteY2" fmla="*/ 7748999 h 7756510"/>
                <a:gd name="connsiteX3" fmla="*/ 1835 w 35722"/>
                <a:gd name="connsiteY3" fmla="*/ 7480 h 7756510"/>
                <a:gd name="connsiteX4" fmla="*/ 9228 w 35722"/>
                <a:gd name="connsiteY4" fmla="*/ 0 h 7756510"/>
                <a:gd name="connsiteX5" fmla="*/ 9228 w 35722"/>
                <a:gd name="connsiteY5" fmla="*/ 0 h 7756510"/>
                <a:gd name="connsiteX6" fmla="*/ 16622 w 35722"/>
                <a:gd name="connsiteY6" fmla="*/ 7307 h 7756510"/>
                <a:gd name="connsiteX7" fmla="*/ 14788 w 35722"/>
                <a:gd name="connsiteY7" fmla="*/ 7749176 h 7756510"/>
                <a:gd name="connsiteX8" fmla="*/ 7394 w 35722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2" h="7756510">
                  <a:moveTo>
                    <a:pt x="7394" y="7756511"/>
                  </a:moveTo>
                  <a:lnTo>
                    <a:pt x="7335" y="7756511"/>
                  </a:lnTo>
                  <a:cubicBezTo>
                    <a:pt x="3254" y="7756451"/>
                    <a:pt x="-58" y="7753139"/>
                    <a:pt x="1" y="7748999"/>
                  </a:cubicBezTo>
                  <a:cubicBezTo>
                    <a:pt x="27269" y="5063316"/>
                    <a:pt x="27919" y="2458673"/>
                    <a:pt x="1835" y="7480"/>
                  </a:cubicBezTo>
                  <a:cubicBezTo>
                    <a:pt x="1835" y="3379"/>
                    <a:pt x="5088" y="58"/>
                    <a:pt x="9228" y="0"/>
                  </a:cubicBezTo>
                  <a:lnTo>
                    <a:pt x="9228" y="0"/>
                  </a:lnTo>
                  <a:cubicBezTo>
                    <a:pt x="13310" y="0"/>
                    <a:pt x="16622" y="3264"/>
                    <a:pt x="16622" y="7307"/>
                  </a:cubicBezTo>
                  <a:cubicBezTo>
                    <a:pt x="42706" y="2458614"/>
                    <a:pt x="42056" y="5063370"/>
                    <a:pt x="14788" y="7749176"/>
                  </a:cubicBezTo>
                  <a:cubicBezTo>
                    <a:pt x="14729" y="7753257"/>
                    <a:pt x="11476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ACAF26E8-48A2-4E52-9383-D1A91E89D670}"/>
                </a:ext>
              </a:extLst>
            </p:cNvPr>
            <p:cNvSpPr/>
            <p:nvPr/>
          </p:nvSpPr>
          <p:spPr>
            <a:xfrm>
              <a:off x="14272550" y="115054"/>
              <a:ext cx="25913" cy="7658013"/>
            </a:xfrm>
            <a:custGeom>
              <a:avLst/>
              <a:gdLst>
                <a:gd name="connsiteX0" fmla="*/ 7394 w 25913"/>
                <a:gd name="connsiteY0" fmla="*/ 7658014 h 7658013"/>
                <a:gd name="connsiteX1" fmla="*/ 7394 w 25913"/>
                <a:gd name="connsiteY1" fmla="*/ 7658014 h 7658013"/>
                <a:gd name="connsiteX2" fmla="*/ 0 w 25913"/>
                <a:gd name="connsiteY2" fmla="*/ 7650561 h 7658013"/>
                <a:gd name="connsiteX3" fmla="*/ 6980 w 25913"/>
                <a:gd name="connsiteY3" fmla="*/ 7422 h 7658013"/>
                <a:gd name="connsiteX4" fmla="*/ 14373 w 25913"/>
                <a:gd name="connsiteY4" fmla="*/ 0 h 7658013"/>
                <a:gd name="connsiteX5" fmla="*/ 14373 w 25913"/>
                <a:gd name="connsiteY5" fmla="*/ 0 h 7658013"/>
                <a:gd name="connsiteX6" fmla="*/ 21767 w 25913"/>
                <a:gd name="connsiteY6" fmla="*/ 7365 h 7658013"/>
                <a:gd name="connsiteX7" fmla="*/ 14787 w 25913"/>
                <a:gd name="connsiteY7" fmla="*/ 7650620 h 7658013"/>
                <a:gd name="connsiteX8" fmla="*/ 7394 w 25913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3" h="7658013">
                  <a:moveTo>
                    <a:pt x="7394" y="7658014"/>
                  </a:moveTo>
                  <a:lnTo>
                    <a:pt x="7394" y="7658014"/>
                  </a:lnTo>
                  <a:cubicBezTo>
                    <a:pt x="3253" y="7658014"/>
                    <a:pt x="0" y="7654642"/>
                    <a:pt x="0" y="7650561"/>
                  </a:cubicBezTo>
                  <a:cubicBezTo>
                    <a:pt x="8813" y="5057363"/>
                    <a:pt x="15970" y="2521492"/>
                    <a:pt x="6980" y="7422"/>
                  </a:cubicBezTo>
                  <a:cubicBezTo>
                    <a:pt x="6980" y="3350"/>
                    <a:pt x="10233" y="29"/>
                    <a:pt x="14373" y="0"/>
                  </a:cubicBezTo>
                  <a:lnTo>
                    <a:pt x="14373" y="0"/>
                  </a:lnTo>
                  <a:cubicBezTo>
                    <a:pt x="18455" y="0"/>
                    <a:pt x="21767" y="3292"/>
                    <a:pt x="21767" y="7365"/>
                  </a:cubicBezTo>
                  <a:cubicBezTo>
                    <a:pt x="30757" y="2521492"/>
                    <a:pt x="23600" y="5057393"/>
                    <a:pt x="14787" y="7650620"/>
                  </a:cubicBezTo>
                  <a:cubicBezTo>
                    <a:pt x="14787" y="7654701"/>
                    <a:pt x="11416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CFC4F733-31A0-4EBB-A832-7407FCD789A2}"/>
                </a:ext>
              </a:extLst>
            </p:cNvPr>
            <p:cNvSpPr/>
            <p:nvPr/>
          </p:nvSpPr>
          <p:spPr>
            <a:xfrm>
              <a:off x="13717543" y="149827"/>
              <a:ext cx="285468" cy="7507842"/>
            </a:xfrm>
            <a:custGeom>
              <a:avLst/>
              <a:gdLst>
                <a:gd name="connsiteX0" fmla="*/ 263287 w 285468"/>
                <a:gd name="connsiteY0" fmla="*/ 7507842 h 7507842"/>
                <a:gd name="connsiteX1" fmla="*/ 255893 w 285468"/>
                <a:gd name="connsiteY1" fmla="*/ 7500508 h 7507842"/>
                <a:gd name="connsiteX2" fmla="*/ 128428 w 285468"/>
                <a:gd name="connsiteY2" fmla="*/ 5631346 h 7507842"/>
                <a:gd name="connsiteX3" fmla="*/ 17 w 285468"/>
                <a:gd name="connsiteY3" fmla="*/ 3591305 h 7507842"/>
                <a:gd name="connsiteX4" fmla="*/ 135822 w 285468"/>
                <a:gd name="connsiteY4" fmla="*/ 1742046 h 7507842"/>
                <a:gd name="connsiteX5" fmla="*/ 270680 w 285468"/>
                <a:gd name="connsiteY5" fmla="*/ 7278 h 7507842"/>
                <a:gd name="connsiteX6" fmla="*/ 278074 w 285468"/>
                <a:gd name="connsiteY6" fmla="*/ 0 h 7507842"/>
                <a:gd name="connsiteX7" fmla="*/ 278192 w 285468"/>
                <a:gd name="connsiteY7" fmla="*/ 0 h 7507842"/>
                <a:gd name="connsiteX8" fmla="*/ 285467 w 285468"/>
                <a:gd name="connsiteY8" fmla="*/ 7509 h 7507842"/>
                <a:gd name="connsiteX9" fmla="*/ 150491 w 285468"/>
                <a:gd name="connsiteY9" fmla="*/ 1743667 h 7507842"/>
                <a:gd name="connsiteX10" fmla="*/ 14804 w 285468"/>
                <a:gd name="connsiteY10" fmla="*/ 3591305 h 7507842"/>
                <a:gd name="connsiteX11" fmla="*/ 143156 w 285468"/>
                <a:gd name="connsiteY11" fmla="*/ 5629933 h 7507842"/>
                <a:gd name="connsiteX12" fmla="*/ 270680 w 285468"/>
                <a:gd name="connsiteY12" fmla="*/ 7500331 h 7507842"/>
                <a:gd name="connsiteX13" fmla="*/ 263346 w 285468"/>
                <a:gd name="connsiteY13" fmla="*/ 7507842 h 7507842"/>
                <a:gd name="connsiteX14" fmla="*/ 263287 w 285468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68" h="7507842">
                  <a:moveTo>
                    <a:pt x="263287" y="7507842"/>
                  </a:moveTo>
                  <a:cubicBezTo>
                    <a:pt x="259265" y="7507842"/>
                    <a:pt x="255952" y="7504589"/>
                    <a:pt x="255893" y="7500508"/>
                  </a:cubicBezTo>
                  <a:cubicBezTo>
                    <a:pt x="247317" y="6874422"/>
                    <a:pt x="186867" y="6242480"/>
                    <a:pt x="128428" y="5631346"/>
                  </a:cubicBezTo>
                  <a:cubicBezTo>
                    <a:pt x="64725" y="4964542"/>
                    <a:pt x="-1225" y="4275067"/>
                    <a:pt x="17" y="3591305"/>
                  </a:cubicBezTo>
                  <a:cubicBezTo>
                    <a:pt x="1200" y="2969844"/>
                    <a:pt x="69635" y="2345692"/>
                    <a:pt x="135822" y="1742046"/>
                  </a:cubicBezTo>
                  <a:cubicBezTo>
                    <a:pt x="197928" y="1175635"/>
                    <a:pt x="262104" y="589924"/>
                    <a:pt x="270680" y="7278"/>
                  </a:cubicBezTo>
                  <a:cubicBezTo>
                    <a:pt x="270739" y="3235"/>
                    <a:pt x="274052" y="0"/>
                    <a:pt x="278074" y="0"/>
                  </a:cubicBezTo>
                  <a:cubicBezTo>
                    <a:pt x="278133" y="0"/>
                    <a:pt x="278192" y="0"/>
                    <a:pt x="278192" y="0"/>
                  </a:cubicBezTo>
                  <a:cubicBezTo>
                    <a:pt x="282273" y="58"/>
                    <a:pt x="285527" y="3408"/>
                    <a:pt x="285467" y="7509"/>
                  </a:cubicBezTo>
                  <a:cubicBezTo>
                    <a:pt x="276891" y="590852"/>
                    <a:pt x="212656" y="1176907"/>
                    <a:pt x="150491" y="1743667"/>
                  </a:cubicBezTo>
                  <a:cubicBezTo>
                    <a:pt x="84363" y="2346904"/>
                    <a:pt x="15987" y="2970678"/>
                    <a:pt x="14804" y="3591305"/>
                  </a:cubicBezTo>
                  <a:cubicBezTo>
                    <a:pt x="13562" y="4274369"/>
                    <a:pt x="79453" y="4963501"/>
                    <a:pt x="143156" y="5629933"/>
                  </a:cubicBezTo>
                  <a:cubicBezTo>
                    <a:pt x="201654" y="6241356"/>
                    <a:pt x="262104" y="6873594"/>
                    <a:pt x="270680" y="7500331"/>
                  </a:cubicBezTo>
                  <a:cubicBezTo>
                    <a:pt x="270739" y="7504412"/>
                    <a:pt x="267486" y="7507783"/>
                    <a:pt x="263346" y="7507842"/>
                  </a:cubicBezTo>
                  <a:lnTo>
                    <a:pt x="263287" y="7507842"/>
                  </a:ln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181F5A48-21CA-43AF-A5A3-3124976E92B7}"/>
                </a:ext>
              </a:extLst>
            </p:cNvPr>
            <p:cNvSpPr/>
            <p:nvPr/>
          </p:nvSpPr>
          <p:spPr>
            <a:xfrm>
              <a:off x="13256207" y="193900"/>
              <a:ext cx="457633" cy="7317495"/>
            </a:xfrm>
            <a:custGeom>
              <a:avLst/>
              <a:gdLst>
                <a:gd name="connsiteX0" fmla="*/ 425509 w 457633"/>
                <a:gd name="connsiteY0" fmla="*/ 7317496 h 7317495"/>
                <a:gd name="connsiteX1" fmla="*/ 418116 w 457633"/>
                <a:gd name="connsiteY1" fmla="*/ 7310398 h 7317495"/>
                <a:gd name="connsiteX2" fmla="*/ 211865 w 457633"/>
                <a:gd name="connsiteY2" fmla="*/ 5517384 h 7317495"/>
                <a:gd name="connsiteX3" fmla="*/ 114 w 457633"/>
                <a:gd name="connsiteY3" fmla="*/ 3392890 h 7317495"/>
                <a:gd name="connsiteX4" fmla="*/ 223754 w 457633"/>
                <a:gd name="connsiteY4" fmla="*/ 1597386 h 7317495"/>
                <a:gd name="connsiteX5" fmla="*/ 442840 w 457633"/>
                <a:gd name="connsiteY5" fmla="*/ 7076 h 7317495"/>
                <a:gd name="connsiteX6" fmla="*/ 450588 w 457633"/>
                <a:gd name="connsiteY6" fmla="*/ 0 h 7317495"/>
                <a:gd name="connsiteX7" fmla="*/ 457627 w 457633"/>
                <a:gd name="connsiteY7" fmla="*/ 7711 h 7317495"/>
                <a:gd name="connsiteX8" fmla="*/ 238304 w 457633"/>
                <a:gd name="connsiteY8" fmla="*/ 1600101 h 7317495"/>
                <a:gd name="connsiteX9" fmla="*/ 14901 w 457633"/>
                <a:gd name="connsiteY9" fmla="*/ 3392949 h 7317495"/>
                <a:gd name="connsiteX10" fmla="*/ 226475 w 457633"/>
                <a:gd name="connsiteY10" fmla="*/ 5515130 h 7317495"/>
                <a:gd name="connsiteX11" fmla="*/ 432903 w 457633"/>
                <a:gd name="connsiteY11" fmla="*/ 7309806 h 7317495"/>
                <a:gd name="connsiteX12" fmla="*/ 425805 w 457633"/>
                <a:gd name="connsiteY12" fmla="*/ 7317496 h 7317495"/>
                <a:gd name="connsiteX13" fmla="*/ 425509 w 457633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33" h="7317495">
                  <a:moveTo>
                    <a:pt x="425509" y="7317496"/>
                  </a:moveTo>
                  <a:cubicBezTo>
                    <a:pt x="421546" y="7317496"/>
                    <a:pt x="418293" y="7314420"/>
                    <a:pt x="418116" y="7310398"/>
                  </a:cubicBezTo>
                  <a:cubicBezTo>
                    <a:pt x="394161" y="6707912"/>
                    <a:pt x="301475" y="6102705"/>
                    <a:pt x="211865" y="5517384"/>
                  </a:cubicBezTo>
                  <a:cubicBezTo>
                    <a:pt x="105753" y="4824442"/>
                    <a:pt x="-4027" y="4107900"/>
                    <a:pt x="114" y="3392890"/>
                  </a:cubicBezTo>
                  <a:cubicBezTo>
                    <a:pt x="3663" y="2782602"/>
                    <a:pt x="115572" y="2180087"/>
                    <a:pt x="223754" y="1597386"/>
                  </a:cubicBezTo>
                  <a:cubicBezTo>
                    <a:pt x="319752" y="1080730"/>
                    <a:pt x="418944" y="546519"/>
                    <a:pt x="442840" y="7076"/>
                  </a:cubicBezTo>
                  <a:cubicBezTo>
                    <a:pt x="443017" y="2975"/>
                    <a:pt x="447157" y="289"/>
                    <a:pt x="450588" y="0"/>
                  </a:cubicBezTo>
                  <a:cubicBezTo>
                    <a:pt x="454670" y="202"/>
                    <a:pt x="457804" y="3639"/>
                    <a:pt x="457627" y="7711"/>
                  </a:cubicBezTo>
                  <a:cubicBezTo>
                    <a:pt x="433672" y="548193"/>
                    <a:pt x="334361" y="1082954"/>
                    <a:pt x="238304" y="1600101"/>
                  </a:cubicBezTo>
                  <a:cubicBezTo>
                    <a:pt x="130181" y="2182139"/>
                    <a:pt x="18390" y="2784022"/>
                    <a:pt x="14901" y="3392949"/>
                  </a:cubicBezTo>
                  <a:cubicBezTo>
                    <a:pt x="10819" y="4106800"/>
                    <a:pt x="120422" y="4822762"/>
                    <a:pt x="226475" y="5515130"/>
                  </a:cubicBezTo>
                  <a:cubicBezTo>
                    <a:pt x="316144" y="6100812"/>
                    <a:pt x="408948" y="6706492"/>
                    <a:pt x="432903" y="7309806"/>
                  </a:cubicBezTo>
                  <a:cubicBezTo>
                    <a:pt x="433021" y="7313887"/>
                    <a:pt x="429886" y="7317318"/>
                    <a:pt x="425805" y="7317496"/>
                  </a:cubicBezTo>
                  <a:cubicBezTo>
                    <a:pt x="425687" y="7317496"/>
                    <a:pt x="425568" y="7317496"/>
                    <a:pt x="425509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0FFBE133-F8C7-4C15-B9B7-25B8923CB784}"/>
                </a:ext>
              </a:extLst>
            </p:cNvPr>
            <p:cNvSpPr/>
            <p:nvPr/>
          </p:nvSpPr>
          <p:spPr>
            <a:xfrm>
              <a:off x="12771580" y="244579"/>
              <a:ext cx="654584" cy="7098538"/>
            </a:xfrm>
            <a:custGeom>
              <a:avLst/>
              <a:gdLst>
                <a:gd name="connsiteX0" fmla="*/ 611023 w 654584"/>
                <a:gd name="connsiteY0" fmla="*/ 7098539 h 7098538"/>
                <a:gd name="connsiteX1" fmla="*/ 603630 w 654584"/>
                <a:gd name="connsiteY1" fmla="*/ 7091618 h 7098538"/>
                <a:gd name="connsiteX2" fmla="*/ 308716 w 654584"/>
                <a:gd name="connsiteY2" fmla="*/ 5354038 h 7098538"/>
                <a:gd name="connsiteX3" fmla="*/ 404 w 654584"/>
                <a:gd name="connsiteY3" fmla="*/ 3165404 h 7098538"/>
                <a:gd name="connsiteX4" fmla="*/ 324863 w 654584"/>
                <a:gd name="connsiteY4" fmla="*/ 1465229 h 7098538"/>
                <a:gd name="connsiteX5" fmla="*/ 639829 w 654584"/>
                <a:gd name="connsiteY5" fmla="*/ 6794 h 7098538"/>
                <a:gd name="connsiteX6" fmla="*/ 647814 w 654584"/>
                <a:gd name="connsiteY6" fmla="*/ 35 h 7098538"/>
                <a:gd name="connsiteX7" fmla="*/ 654557 w 654584"/>
                <a:gd name="connsiteY7" fmla="*/ 8007 h 7098538"/>
                <a:gd name="connsiteX8" fmla="*/ 339118 w 654584"/>
                <a:gd name="connsiteY8" fmla="*/ 1469275 h 7098538"/>
                <a:gd name="connsiteX9" fmla="*/ 15191 w 654584"/>
                <a:gd name="connsiteY9" fmla="*/ 3165575 h 7098538"/>
                <a:gd name="connsiteX10" fmla="*/ 323148 w 654584"/>
                <a:gd name="connsiteY10" fmla="*/ 5350862 h 7098538"/>
                <a:gd name="connsiteX11" fmla="*/ 618358 w 654584"/>
                <a:gd name="connsiteY11" fmla="*/ 7090613 h 7098538"/>
                <a:gd name="connsiteX12" fmla="*/ 611556 w 654584"/>
                <a:gd name="connsiteY12" fmla="*/ 7098479 h 7098538"/>
                <a:gd name="connsiteX13" fmla="*/ 611023 w 654584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4" h="7098538">
                  <a:moveTo>
                    <a:pt x="611023" y="7098539"/>
                  </a:moveTo>
                  <a:cubicBezTo>
                    <a:pt x="607179" y="7098539"/>
                    <a:pt x="603925" y="7095522"/>
                    <a:pt x="603630" y="7091618"/>
                  </a:cubicBezTo>
                  <a:cubicBezTo>
                    <a:pt x="561457" y="6507054"/>
                    <a:pt x="432927" y="5920893"/>
                    <a:pt x="308716" y="5354038"/>
                  </a:cubicBezTo>
                  <a:cubicBezTo>
                    <a:pt x="152433" y="4641193"/>
                    <a:pt x="-9154" y="3904061"/>
                    <a:pt x="404" y="3165404"/>
                  </a:cubicBezTo>
                  <a:cubicBezTo>
                    <a:pt x="8058" y="2575132"/>
                    <a:pt x="169125" y="2010879"/>
                    <a:pt x="324863" y="1465229"/>
                  </a:cubicBezTo>
                  <a:cubicBezTo>
                    <a:pt x="458894" y="995827"/>
                    <a:pt x="597478" y="510449"/>
                    <a:pt x="639829" y="6794"/>
                  </a:cubicBezTo>
                  <a:cubicBezTo>
                    <a:pt x="640183" y="2750"/>
                    <a:pt x="643851" y="-369"/>
                    <a:pt x="647814" y="35"/>
                  </a:cubicBezTo>
                  <a:cubicBezTo>
                    <a:pt x="651895" y="382"/>
                    <a:pt x="654911" y="3963"/>
                    <a:pt x="654557" y="8007"/>
                  </a:cubicBezTo>
                  <a:cubicBezTo>
                    <a:pt x="612088" y="513134"/>
                    <a:pt x="473326" y="999204"/>
                    <a:pt x="339118" y="1469275"/>
                  </a:cubicBezTo>
                  <a:cubicBezTo>
                    <a:pt x="183599" y="2013996"/>
                    <a:pt x="22816" y="2577297"/>
                    <a:pt x="15191" y="3165575"/>
                  </a:cubicBezTo>
                  <a:cubicBezTo>
                    <a:pt x="5662" y="3902565"/>
                    <a:pt x="167079" y="4638827"/>
                    <a:pt x="323148" y="5350862"/>
                  </a:cubicBezTo>
                  <a:cubicBezTo>
                    <a:pt x="447537" y="5918231"/>
                    <a:pt x="576126" y="6504866"/>
                    <a:pt x="618358" y="7090613"/>
                  </a:cubicBezTo>
                  <a:cubicBezTo>
                    <a:pt x="618712" y="7094694"/>
                    <a:pt x="615578" y="7098183"/>
                    <a:pt x="611556" y="7098479"/>
                  </a:cubicBezTo>
                  <a:cubicBezTo>
                    <a:pt x="611378" y="7098539"/>
                    <a:pt x="611201" y="7098539"/>
                    <a:pt x="611023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CFFD7193-3B9C-4BAC-8EEC-348669C192CB}"/>
                </a:ext>
              </a:extLst>
            </p:cNvPr>
            <p:cNvSpPr/>
            <p:nvPr/>
          </p:nvSpPr>
          <p:spPr>
            <a:xfrm>
              <a:off x="12258580" y="299226"/>
              <a:ext cx="880778" cy="6862365"/>
            </a:xfrm>
            <a:custGeom>
              <a:avLst/>
              <a:gdLst>
                <a:gd name="connsiteX0" fmla="*/ 824909 w 880778"/>
                <a:gd name="connsiteY0" fmla="*/ 6862366 h 6862365"/>
                <a:gd name="connsiteX1" fmla="*/ 817575 w 880778"/>
                <a:gd name="connsiteY1" fmla="*/ 6855800 h 6862365"/>
                <a:gd name="connsiteX2" fmla="*/ 426036 w 880778"/>
                <a:gd name="connsiteY2" fmla="*/ 5192877 h 6862365"/>
                <a:gd name="connsiteX3" fmla="*/ 1545 w 880778"/>
                <a:gd name="connsiteY3" fmla="*/ 2911966 h 6862365"/>
                <a:gd name="connsiteX4" fmla="*/ 443017 w 880778"/>
                <a:gd name="connsiteY4" fmla="*/ 1324084 h 6862365"/>
                <a:gd name="connsiteX5" fmla="*/ 866076 w 880778"/>
                <a:gd name="connsiteY5" fmla="*/ 6386 h 6862365"/>
                <a:gd name="connsiteX6" fmla="*/ 874475 w 880778"/>
                <a:gd name="connsiteY6" fmla="*/ 147 h 6862365"/>
                <a:gd name="connsiteX7" fmla="*/ 880686 w 880778"/>
                <a:gd name="connsiteY7" fmla="*/ 8523 h 6862365"/>
                <a:gd name="connsiteX8" fmla="*/ 456680 w 880778"/>
                <a:gd name="connsiteY8" fmla="*/ 1329774 h 6862365"/>
                <a:gd name="connsiteX9" fmla="*/ 16332 w 880778"/>
                <a:gd name="connsiteY9" fmla="*/ 2912427 h 6862365"/>
                <a:gd name="connsiteX10" fmla="*/ 440219 w 880778"/>
                <a:gd name="connsiteY10" fmla="*/ 5188719 h 6862365"/>
                <a:gd name="connsiteX11" fmla="*/ 832243 w 880778"/>
                <a:gd name="connsiteY11" fmla="*/ 6854085 h 6862365"/>
                <a:gd name="connsiteX12" fmla="*/ 825737 w 880778"/>
                <a:gd name="connsiteY12" fmla="*/ 6862307 h 6862365"/>
                <a:gd name="connsiteX13" fmla="*/ 824909 w 880778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78" h="6862365">
                  <a:moveTo>
                    <a:pt x="824909" y="6862366"/>
                  </a:moveTo>
                  <a:cubicBezTo>
                    <a:pt x="821182" y="6862366"/>
                    <a:pt x="817988" y="6859585"/>
                    <a:pt x="817575" y="6855800"/>
                  </a:cubicBezTo>
                  <a:cubicBezTo>
                    <a:pt x="752866" y="6304832"/>
                    <a:pt x="586730" y="5739551"/>
                    <a:pt x="426036" y="519287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408" y="2342319"/>
                    <a:pt x="234264" y="1824681"/>
                    <a:pt x="443017" y="1324084"/>
                  </a:cubicBezTo>
                  <a:cubicBezTo>
                    <a:pt x="617487" y="905745"/>
                    <a:pt x="797878" y="473133"/>
                    <a:pt x="866076" y="6386"/>
                  </a:cubicBezTo>
                  <a:cubicBezTo>
                    <a:pt x="866668" y="2342"/>
                    <a:pt x="870039" y="-718"/>
                    <a:pt x="874475" y="147"/>
                  </a:cubicBezTo>
                  <a:cubicBezTo>
                    <a:pt x="878497" y="725"/>
                    <a:pt x="881336" y="4479"/>
                    <a:pt x="880686" y="8523"/>
                  </a:cubicBezTo>
                  <a:cubicBezTo>
                    <a:pt x="812251" y="477120"/>
                    <a:pt x="631499" y="910595"/>
                    <a:pt x="456680" y="1329774"/>
                  </a:cubicBezTo>
                  <a:cubicBezTo>
                    <a:pt x="248448" y="1829129"/>
                    <a:pt x="33112" y="2345495"/>
                    <a:pt x="16332" y="2912427"/>
                  </a:cubicBezTo>
                  <a:cubicBezTo>
                    <a:pt x="-6109" y="3670296"/>
                    <a:pt x="220808" y="4442201"/>
                    <a:pt x="440219" y="5188719"/>
                  </a:cubicBezTo>
                  <a:cubicBezTo>
                    <a:pt x="601085" y="5735943"/>
                    <a:pt x="767417" y="6301875"/>
                    <a:pt x="832243" y="6854085"/>
                  </a:cubicBezTo>
                  <a:cubicBezTo>
                    <a:pt x="832716" y="6858166"/>
                    <a:pt x="829818" y="6861833"/>
                    <a:pt x="825737" y="6862307"/>
                  </a:cubicBezTo>
                  <a:cubicBezTo>
                    <a:pt x="825441" y="6862307"/>
                    <a:pt x="825145" y="6862366"/>
                    <a:pt x="824909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51019A4A-B2EE-4E8B-A7F2-FB240E50B704}"/>
                </a:ext>
              </a:extLst>
            </p:cNvPr>
            <p:cNvSpPr/>
            <p:nvPr/>
          </p:nvSpPr>
          <p:spPr>
            <a:xfrm>
              <a:off x="11745751" y="355328"/>
              <a:ext cx="1107161" cy="6620300"/>
            </a:xfrm>
            <a:custGeom>
              <a:avLst/>
              <a:gdLst>
                <a:gd name="connsiteX0" fmla="*/ 1038595 w 1107161"/>
                <a:gd name="connsiteY0" fmla="*/ 6620301 h 6620300"/>
                <a:gd name="connsiteX1" fmla="*/ 1031285 w 1107161"/>
                <a:gd name="connsiteY1" fmla="*/ 6614031 h 6620300"/>
                <a:gd name="connsiteX2" fmla="*/ 544641 w 1107161"/>
                <a:gd name="connsiteY2" fmla="*/ 4987088 h 6620300"/>
                <a:gd name="connsiteX3" fmla="*/ 2888 w 1107161"/>
                <a:gd name="connsiteY3" fmla="*/ 2655687 h 6620300"/>
                <a:gd name="connsiteX4" fmla="*/ 557784 w 1107161"/>
                <a:gd name="connsiteY4" fmla="*/ 1204646 h 6620300"/>
                <a:gd name="connsiteX5" fmla="*/ 1092515 w 1107161"/>
                <a:gd name="connsiteY5" fmla="*/ 5879 h 6620300"/>
                <a:gd name="connsiteX6" fmla="*/ 1101263 w 1107161"/>
                <a:gd name="connsiteY6" fmla="*/ 133 h 6620300"/>
                <a:gd name="connsiteX7" fmla="*/ 1107012 w 1107161"/>
                <a:gd name="connsiteY7" fmla="*/ 8884 h 6620300"/>
                <a:gd name="connsiteX8" fmla="*/ 570548 w 1107161"/>
                <a:gd name="connsiteY8" fmla="*/ 1212128 h 6620300"/>
                <a:gd name="connsiteX9" fmla="*/ 17675 w 1107161"/>
                <a:gd name="connsiteY9" fmla="*/ 2656385 h 6620300"/>
                <a:gd name="connsiteX10" fmla="*/ 558535 w 1107161"/>
                <a:gd name="connsiteY10" fmla="*/ 4982001 h 6620300"/>
                <a:gd name="connsiteX11" fmla="*/ 1045900 w 1107161"/>
                <a:gd name="connsiteY11" fmla="*/ 6611783 h 6620300"/>
                <a:gd name="connsiteX12" fmla="*/ 1039719 w 1107161"/>
                <a:gd name="connsiteY12" fmla="*/ 6620182 h 6620300"/>
                <a:gd name="connsiteX13" fmla="*/ 1038595 w 1107161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61" h="6620300">
                  <a:moveTo>
                    <a:pt x="1038595" y="6620301"/>
                  </a:moveTo>
                  <a:cubicBezTo>
                    <a:pt x="1035011" y="6620301"/>
                    <a:pt x="1031864" y="6617698"/>
                    <a:pt x="1031285" y="6614031"/>
                  </a:cubicBezTo>
                  <a:cubicBezTo>
                    <a:pt x="948743" y="6084830"/>
                    <a:pt x="743315" y="5526788"/>
                    <a:pt x="544641" y="4987088"/>
                  </a:cubicBezTo>
                  <a:cubicBezTo>
                    <a:pt x="260971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84" y="1204646"/>
                  </a:cubicBezTo>
                  <a:cubicBezTo>
                    <a:pt x="775775" y="833122"/>
                    <a:pt x="1001166" y="448941"/>
                    <a:pt x="1092515" y="5879"/>
                  </a:cubicBezTo>
                  <a:cubicBezTo>
                    <a:pt x="1093349" y="1894"/>
                    <a:pt x="1097105" y="-619"/>
                    <a:pt x="1101263" y="133"/>
                  </a:cubicBezTo>
                  <a:cubicBezTo>
                    <a:pt x="1105250" y="970"/>
                    <a:pt x="1107823" y="4869"/>
                    <a:pt x="1107012" y="8884"/>
                  </a:cubicBezTo>
                  <a:cubicBezTo>
                    <a:pt x="1015173" y="454318"/>
                    <a:pt x="789119" y="839558"/>
                    <a:pt x="570548" y="1212128"/>
                  </a:cubicBezTo>
                  <a:cubicBezTo>
                    <a:pt x="299151" y="1674686"/>
                    <a:pt x="42802" y="2111598"/>
                    <a:pt x="17675" y="2656385"/>
                  </a:cubicBezTo>
                  <a:cubicBezTo>
                    <a:pt x="-17441" y="3417371"/>
                    <a:pt x="275356" y="4212782"/>
                    <a:pt x="558535" y="4982001"/>
                  </a:cubicBezTo>
                  <a:cubicBezTo>
                    <a:pt x="757439" y="5522370"/>
                    <a:pt x="963128" y="6081103"/>
                    <a:pt x="1045900" y="6611783"/>
                  </a:cubicBezTo>
                  <a:cubicBezTo>
                    <a:pt x="1046533" y="6615805"/>
                    <a:pt x="1043765" y="6619532"/>
                    <a:pt x="1039719" y="6620182"/>
                  </a:cubicBezTo>
                  <a:cubicBezTo>
                    <a:pt x="1039347" y="6620241"/>
                    <a:pt x="1038968" y="6620301"/>
                    <a:pt x="1038595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560ED643-8A38-4995-89E8-DEE1C5B0A6AE}"/>
                </a:ext>
              </a:extLst>
            </p:cNvPr>
            <p:cNvSpPr/>
            <p:nvPr/>
          </p:nvSpPr>
          <p:spPr>
            <a:xfrm>
              <a:off x="11237357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02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67 w 1328759"/>
                <a:gd name="connsiteY10" fmla="*/ 4779858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36"/>
                    <a:pt x="665452" y="4785802"/>
                  </a:cubicBezTo>
                  <a:cubicBezTo>
                    <a:pt x="315524" y="3988718"/>
                    <a:pt x="-46269" y="3164508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33" y="-771"/>
                    <a:pt x="1323301" y="239"/>
                  </a:cubicBezTo>
                  <a:cubicBezTo>
                    <a:pt x="1327228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882"/>
                    <a:pt x="329797" y="3984412"/>
                    <a:pt x="678967" y="4779858"/>
                  </a:cubicBezTo>
                  <a:cubicBezTo>
                    <a:pt x="925060" y="5340467"/>
                    <a:pt x="1157526" y="5869975"/>
                    <a:pt x="1255115" y="6375280"/>
                  </a:cubicBezTo>
                  <a:cubicBezTo>
                    <a:pt x="1255895" y="6379303"/>
                    <a:pt x="1253264" y="6383206"/>
                    <a:pt x="1249283" y="6383916"/>
                  </a:cubicBezTo>
                  <a:cubicBezTo>
                    <a:pt x="1248792" y="6384034"/>
                    <a:pt x="1248330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E46CB1EC-2AE3-486A-B1FF-163BC9F216D3}"/>
                </a:ext>
              </a:extLst>
            </p:cNvPr>
            <p:cNvSpPr/>
            <p:nvPr/>
          </p:nvSpPr>
          <p:spPr>
            <a:xfrm>
              <a:off x="10794316" y="460679"/>
              <a:ext cx="1484119" cy="6165086"/>
            </a:xfrm>
            <a:custGeom>
              <a:avLst/>
              <a:gdLst>
                <a:gd name="connsiteX0" fmla="*/ 1391785 w 1484119"/>
                <a:gd name="connsiteY0" fmla="*/ 6165087 h 6165086"/>
                <a:gd name="connsiteX1" fmla="*/ 1384593 w 1484119"/>
                <a:gd name="connsiteY1" fmla="*/ 6159409 h 6165086"/>
                <a:gd name="connsiteX2" fmla="*/ 759755 w 1484119"/>
                <a:gd name="connsiteY2" fmla="*/ 4640897 h 6165086"/>
                <a:gd name="connsiteX3" fmla="*/ 9019 w 1484119"/>
                <a:gd name="connsiteY3" fmla="*/ 2205992 h 6165086"/>
                <a:gd name="connsiteX4" fmla="*/ 743666 w 1484119"/>
                <a:gd name="connsiteY4" fmla="*/ 989604 h 6165086"/>
                <a:gd name="connsiteX5" fmla="*/ 1469796 w 1484119"/>
                <a:gd name="connsiteY5" fmla="*/ 4847 h 6165086"/>
                <a:gd name="connsiteX6" fmla="*/ 1479296 w 1484119"/>
                <a:gd name="connsiteY6" fmla="*/ 486 h 6165086"/>
                <a:gd name="connsiteX7" fmla="*/ 1483655 w 1484119"/>
                <a:gd name="connsiteY7" fmla="*/ 9988 h 6165086"/>
                <a:gd name="connsiteX8" fmla="*/ 754065 w 1484119"/>
                <a:gd name="connsiteY8" fmla="*/ 1000121 h 6165086"/>
                <a:gd name="connsiteX9" fmla="*/ 23747 w 1484119"/>
                <a:gd name="connsiteY9" fmla="*/ 2207494 h 6165086"/>
                <a:gd name="connsiteX10" fmla="*/ 773040 w 1484119"/>
                <a:gd name="connsiteY10" fmla="*/ 4634426 h 6165086"/>
                <a:gd name="connsiteX11" fmla="*/ 1398978 w 1484119"/>
                <a:gd name="connsiteY11" fmla="*/ 6155978 h 6165086"/>
                <a:gd name="connsiteX12" fmla="*/ 1393518 w 1484119"/>
                <a:gd name="connsiteY12" fmla="*/ 6164909 h 6165086"/>
                <a:gd name="connsiteX13" fmla="*/ 1391785 w 1484119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119" h="6165086">
                  <a:moveTo>
                    <a:pt x="1391785" y="6165087"/>
                  </a:moveTo>
                  <a:cubicBezTo>
                    <a:pt x="1388438" y="6165087"/>
                    <a:pt x="1385433" y="6162839"/>
                    <a:pt x="1384593" y="6159409"/>
                  </a:cubicBezTo>
                  <a:cubicBezTo>
                    <a:pt x="1272335" y="5695567"/>
                    <a:pt x="1023350" y="5183253"/>
                    <a:pt x="759755" y="4640897"/>
                  </a:cubicBezTo>
                  <a:cubicBezTo>
                    <a:pt x="353192" y="3804384"/>
                    <a:pt x="-67200" y="2939397"/>
                    <a:pt x="9019" y="2205992"/>
                  </a:cubicBezTo>
                  <a:cubicBezTo>
                    <a:pt x="65541" y="1662158"/>
                    <a:pt x="394927" y="1335487"/>
                    <a:pt x="743666" y="989604"/>
                  </a:cubicBezTo>
                  <a:cubicBezTo>
                    <a:pt x="1024450" y="711104"/>
                    <a:pt x="1314792" y="423134"/>
                    <a:pt x="1469796" y="4847"/>
                  </a:cubicBezTo>
                  <a:cubicBezTo>
                    <a:pt x="1471210" y="1006"/>
                    <a:pt x="1475540" y="-987"/>
                    <a:pt x="1479296" y="486"/>
                  </a:cubicBezTo>
                  <a:cubicBezTo>
                    <a:pt x="1483134" y="1902"/>
                    <a:pt x="1485074" y="6147"/>
                    <a:pt x="1483655" y="9988"/>
                  </a:cubicBezTo>
                  <a:cubicBezTo>
                    <a:pt x="1327526" y="431332"/>
                    <a:pt x="1036001" y="720491"/>
                    <a:pt x="754065" y="1000121"/>
                  </a:cubicBezTo>
                  <a:cubicBezTo>
                    <a:pt x="407259" y="1344063"/>
                    <a:pt x="79719" y="1668948"/>
                    <a:pt x="23747" y="2207494"/>
                  </a:cubicBezTo>
                  <a:cubicBezTo>
                    <a:pt x="-52034" y="2936741"/>
                    <a:pt x="367405" y="3799794"/>
                    <a:pt x="773040" y="4634426"/>
                  </a:cubicBezTo>
                  <a:cubicBezTo>
                    <a:pt x="1037013" y="5177533"/>
                    <a:pt x="1286312" y="5690539"/>
                    <a:pt x="1398978" y="6155978"/>
                  </a:cubicBezTo>
                  <a:cubicBezTo>
                    <a:pt x="1399930" y="6159941"/>
                    <a:pt x="1397505" y="6163963"/>
                    <a:pt x="1393518" y="6164909"/>
                  </a:cubicBezTo>
                  <a:cubicBezTo>
                    <a:pt x="1392939" y="6165028"/>
                    <a:pt x="1392365" y="6165087"/>
                    <a:pt x="1391785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E2A7043A-26C9-4528-B042-2A4450D04D70}"/>
                </a:ext>
              </a:extLst>
            </p:cNvPr>
            <p:cNvSpPr/>
            <p:nvPr/>
          </p:nvSpPr>
          <p:spPr>
            <a:xfrm>
              <a:off x="10332460" y="504759"/>
              <a:ext cx="1656793" cy="5974732"/>
            </a:xfrm>
            <a:custGeom>
              <a:avLst/>
              <a:gdLst>
                <a:gd name="connsiteX0" fmla="*/ 1554522 w 1656793"/>
                <a:gd name="connsiteY0" fmla="*/ 5974733 h 5974732"/>
                <a:gd name="connsiteX1" fmla="*/ 1547389 w 1656793"/>
                <a:gd name="connsiteY1" fmla="*/ 5969291 h 5974732"/>
                <a:gd name="connsiteX2" fmla="*/ 859356 w 1656793"/>
                <a:gd name="connsiteY2" fmla="*/ 4468961 h 5974732"/>
                <a:gd name="connsiteX3" fmla="*/ 11434 w 1656793"/>
                <a:gd name="connsiteY3" fmla="*/ 2008493 h 5974732"/>
                <a:gd name="connsiteX4" fmla="*/ 821318 w 1656793"/>
                <a:gd name="connsiteY4" fmla="*/ 904747 h 5974732"/>
                <a:gd name="connsiteX5" fmla="*/ 1642606 w 1656793"/>
                <a:gd name="connsiteY5" fmla="*/ 4436 h 5974732"/>
                <a:gd name="connsiteX6" fmla="*/ 1652371 w 1656793"/>
                <a:gd name="connsiteY6" fmla="*/ 623 h 5974732"/>
                <a:gd name="connsiteX7" fmla="*/ 1656180 w 1656793"/>
                <a:gd name="connsiteY7" fmla="*/ 10385 h 5974732"/>
                <a:gd name="connsiteX8" fmla="*/ 830243 w 1656793"/>
                <a:gd name="connsiteY8" fmla="*/ 916530 h 5974732"/>
                <a:gd name="connsiteX9" fmla="*/ 26108 w 1656793"/>
                <a:gd name="connsiteY9" fmla="*/ 2010397 h 5974732"/>
                <a:gd name="connsiteX10" fmla="*/ 872381 w 1656793"/>
                <a:gd name="connsiteY10" fmla="*/ 4461941 h 5974732"/>
                <a:gd name="connsiteX11" fmla="*/ 1561655 w 1656793"/>
                <a:gd name="connsiteY11" fmla="*/ 5965446 h 5974732"/>
                <a:gd name="connsiteX12" fmla="*/ 1556456 w 1656793"/>
                <a:gd name="connsiteY12" fmla="*/ 5974496 h 5974732"/>
                <a:gd name="connsiteX13" fmla="*/ 1554522 w 1656793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93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9" y="5969291"/>
                  </a:cubicBezTo>
                  <a:cubicBezTo>
                    <a:pt x="1427158" y="5524909"/>
                    <a:pt x="1151372" y="5011980"/>
                    <a:pt x="859356" y="4468961"/>
                  </a:cubicBezTo>
                  <a:cubicBezTo>
                    <a:pt x="397342" y="3609748"/>
                    <a:pt x="-80406" y="2721249"/>
                    <a:pt x="11434" y="2008493"/>
                  </a:cubicBezTo>
                  <a:cubicBezTo>
                    <a:pt x="81584" y="1463943"/>
                    <a:pt x="440893" y="1192315"/>
                    <a:pt x="821318" y="904747"/>
                  </a:cubicBezTo>
                  <a:cubicBezTo>
                    <a:pt x="1135426" y="667284"/>
                    <a:pt x="1460221" y="421765"/>
                    <a:pt x="1642606" y="4436"/>
                  </a:cubicBezTo>
                  <a:cubicBezTo>
                    <a:pt x="1644226" y="710"/>
                    <a:pt x="1648444" y="-1023"/>
                    <a:pt x="1652371" y="623"/>
                  </a:cubicBezTo>
                  <a:cubicBezTo>
                    <a:pt x="1656097" y="2270"/>
                    <a:pt x="1657801" y="6631"/>
                    <a:pt x="1656180" y="10385"/>
                  </a:cubicBezTo>
                  <a:cubicBezTo>
                    <a:pt x="1472240" y="431211"/>
                    <a:pt x="1145854" y="677943"/>
                    <a:pt x="830243" y="916530"/>
                  </a:cubicBezTo>
                  <a:cubicBezTo>
                    <a:pt x="452362" y="1202163"/>
                    <a:pt x="95478" y="1471969"/>
                    <a:pt x="26108" y="2010397"/>
                  </a:cubicBezTo>
                  <a:cubicBezTo>
                    <a:pt x="-65128" y="2718446"/>
                    <a:pt x="411467" y="3604779"/>
                    <a:pt x="872381" y="4461941"/>
                  </a:cubicBezTo>
                  <a:cubicBezTo>
                    <a:pt x="1164799" y="5005745"/>
                    <a:pt x="1440987" y="5519408"/>
                    <a:pt x="1561655" y="5965446"/>
                  </a:cubicBezTo>
                  <a:cubicBezTo>
                    <a:pt x="1562726" y="5969409"/>
                    <a:pt x="1560384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CD79EF9A-5F7B-4FDB-9B0D-49EDC94E826B}"/>
                </a:ext>
              </a:extLst>
            </p:cNvPr>
            <p:cNvSpPr/>
            <p:nvPr/>
          </p:nvSpPr>
          <p:spPr>
            <a:xfrm>
              <a:off x="9902836" y="539473"/>
              <a:ext cx="1795117" cy="5824678"/>
            </a:xfrm>
            <a:custGeom>
              <a:avLst/>
              <a:gdLst>
                <a:gd name="connsiteX0" fmla="*/ 1685050 w 1795117"/>
                <a:gd name="connsiteY0" fmla="*/ 5824679 h 5824678"/>
                <a:gd name="connsiteX1" fmla="*/ 1677946 w 1795117"/>
                <a:gd name="connsiteY1" fmla="*/ 5819296 h 5824678"/>
                <a:gd name="connsiteX2" fmla="*/ 938330 w 1795117"/>
                <a:gd name="connsiteY2" fmla="*/ 4325189 h 5824678"/>
                <a:gd name="connsiteX3" fmla="*/ 13243 w 1795117"/>
                <a:gd name="connsiteY3" fmla="*/ 1851382 h 5824678"/>
                <a:gd name="connsiteX4" fmla="*/ 599156 w 1795117"/>
                <a:gd name="connsiteY4" fmla="*/ 1023245 h 5824678"/>
                <a:gd name="connsiteX5" fmla="*/ 643747 w 1795117"/>
                <a:gd name="connsiteY5" fmla="*/ 996184 h 5824678"/>
                <a:gd name="connsiteX6" fmla="*/ 1093051 w 1795117"/>
                <a:gd name="connsiteY6" fmla="*/ 765020 h 5824678"/>
                <a:gd name="connsiteX7" fmla="*/ 1781083 w 1795117"/>
                <a:gd name="connsiteY7" fmla="*/ 4205 h 5824678"/>
                <a:gd name="connsiteX8" fmla="*/ 1790961 w 1795117"/>
                <a:gd name="connsiteY8" fmla="*/ 797 h 5824678"/>
                <a:gd name="connsiteX9" fmla="*/ 1794368 w 1795117"/>
                <a:gd name="connsiteY9" fmla="*/ 10674 h 5824678"/>
                <a:gd name="connsiteX10" fmla="*/ 1099084 w 1795117"/>
                <a:gd name="connsiteY10" fmla="*/ 778506 h 5824678"/>
                <a:gd name="connsiteX11" fmla="*/ 651425 w 1795117"/>
                <a:gd name="connsiteY11" fmla="*/ 1008830 h 5824678"/>
                <a:gd name="connsiteX12" fmla="*/ 606833 w 1795117"/>
                <a:gd name="connsiteY12" fmla="*/ 1035897 h 5824678"/>
                <a:gd name="connsiteX13" fmla="*/ 27859 w 1795117"/>
                <a:gd name="connsiteY13" fmla="*/ 1853577 h 5824678"/>
                <a:gd name="connsiteX14" fmla="*/ 951154 w 1795117"/>
                <a:gd name="connsiteY14" fmla="*/ 4317796 h 5824678"/>
                <a:gd name="connsiteX15" fmla="*/ 1692159 w 1795117"/>
                <a:gd name="connsiteY15" fmla="*/ 5815215 h 5824678"/>
                <a:gd name="connsiteX16" fmla="*/ 1687102 w 1795117"/>
                <a:gd name="connsiteY16" fmla="*/ 5824383 h 5824678"/>
                <a:gd name="connsiteX17" fmla="*/ 1685050 w 1795117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17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76"/>
                    <a:pt x="1254207" y="4871330"/>
                    <a:pt x="938330" y="4325189"/>
                  </a:cubicBezTo>
                  <a:cubicBezTo>
                    <a:pt x="432594" y="3450697"/>
                    <a:pt x="-90385" y="2546406"/>
                    <a:pt x="13243" y="1851382"/>
                  </a:cubicBezTo>
                  <a:cubicBezTo>
                    <a:pt x="90757" y="1331491"/>
                    <a:pt x="178326" y="1278411"/>
                    <a:pt x="599156" y="1023245"/>
                  </a:cubicBezTo>
                  <a:lnTo>
                    <a:pt x="643747" y="996184"/>
                  </a:lnTo>
                  <a:cubicBezTo>
                    <a:pt x="834679" y="880171"/>
                    <a:pt x="977930" y="816314"/>
                    <a:pt x="1093051" y="765020"/>
                  </a:cubicBezTo>
                  <a:cubicBezTo>
                    <a:pt x="1379637" y="637248"/>
                    <a:pt x="1498277" y="584399"/>
                    <a:pt x="1781083" y="4205"/>
                  </a:cubicBezTo>
                  <a:cubicBezTo>
                    <a:pt x="1782846" y="480"/>
                    <a:pt x="1787235" y="-1080"/>
                    <a:pt x="1790961" y="797"/>
                  </a:cubicBezTo>
                  <a:cubicBezTo>
                    <a:pt x="1794628" y="2588"/>
                    <a:pt x="1796160" y="7007"/>
                    <a:pt x="1794368" y="10674"/>
                  </a:cubicBezTo>
                  <a:cubicBezTo>
                    <a:pt x="1509195" y="595690"/>
                    <a:pt x="1380672" y="652987"/>
                    <a:pt x="1099084" y="778506"/>
                  </a:cubicBezTo>
                  <a:cubicBezTo>
                    <a:pt x="984342" y="829658"/>
                    <a:pt x="841552" y="893308"/>
                    <a:pt x="651425" y="1008830"/>
                  </a:cubicBezTo>
                  <a:lnTo>
                    <a:pt x="606833" y="1035897"/>
                  </a:lnTo>
                  <a:cubicBezTo>
                    <a:pt x="190919" y="1288058"/>
                    <a:pt x="104361" y="1340535"/>
                    <a:pt x="27859" y="1853577"/>
                  </a:cubicBezTo>
                  <a:cubicBezTo>
                    <a:pt x="-75018" y="2543484"/>
                    <a:pt x="446659" y="3445474"/>
                    <a:pt x="951154" y="4317796"/>
                  </a:cubicBezTo>
                  <a:cubicBezTo>
                    <a:pt x="1267462" y="4864717"/>
                    <a:pt x="1566238" y="5381314"/>
                    <a:pt x="1692159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8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A4E06CD4-F72B-44DB-9341-F8B529B92351}"/>
                </a:ext>
              </a:extLst>
            </p:cNvPr>
            <p:cNvSpPr/>
            <p:nvPr/>
          </p:nvSpPr>
          <p:spPr>
            <a:xfrm>
              <a:off x="9514586" y="562340"/>
              <a:ext cx="1889382" cy="5726101"/>
            </a:xfrm>
            <a:custGeom>
              <a:avLst/>
              <a:gdLst>
                <a:gd name="connsiteX0" fmla="*/ 1774180 w 1889382"/>
                <a:gd name="connsiteY0" fmla="*/ 5726102 h 5726101"/>
                <a:gd name="connsiteX1" fmla="*/ 1767106 w 1889382"/>
                <a:gd name="connsiteY1" fmla="*/ 5720779 h 5726101"/>
                <a:gd name="connsiteX2" fmla="*/ 987719 w 1889382"/>
                <a:gd name="connsiteY2" fmla="*/ 4217728 h 5726101"/>
                <a:gd name="connsiteX3" fmla="*/ 14313 w 1889382"/>
                <a:gd name="connsiteY3" fmla="*/ 1745974 h 5726101"/>
                <a:gd name="connsiteX4" fmla="*/ 603284 w 1889382"/>
                <a:gd name="connsiteY4" fmla="*/ 966906 h 5726101"/>
                <a:gd name="connsiteX5" fmla="*/ 678893 w 1889382"/>
                <a:gd name="connsiteY5" fmla="*/ 928057 h 5726101"/>
                <a:gd name="connsiteX6" fmla="*/ 1166324 w 1889382"/>
                <a:gd name="connsiteY6" fmla="*/ 726237 h 5726101"/>
                <a:gd name="connsiteX7" fmla="*/ 1875407 w 1889382"/>
                <a:gd name="connsiteY7" fmla="*/ 4039 h 5726101"/>
                <a:gd name="connsiteX8" fmla="*/ 1885344 w 1889382"/>
                <a:gd name="connsiteY8" fmla="*/ 804 h 5726101"/>
                <a:gd name="connsiteX9" fmla="*/ 1888579 w 1889382"/>
                <a:gd name="connsiteY9" fmla="*/ 10740 h 5726101"/>
                <a:gd name="connsiteX10" fmla="*/ 1171056 w 1889382"/>
                <a:gd name="connsiteY10" fmla="*/ 740249 h 5726101"/>
                <a:gd name="connsiteX11" fmla="*/ 685654 w 1889382"/>
                <a:gd name="connsiteY11" fmla="*/ 941171 h 5726101"/>
                <a:gd name="connsiteX12" fmla="*/ 610045 w 1889382"/>
                <a:gd name="connsiteY12" fmla="*/ 980073 h 5726101"/>
                <a:gd name="connsiteX13" fmla="*/ 28929 w 1889382"/>
                <a:gd name="connsiteY13" fmla="*/ 1748340 h 5726101"/>
                <a:gd name="connsiteX14" fmla="*/ 1000341 w 1889382"/>
                <a:gd name="connsiteY14" fmla="*/ 4210075 h 5726101"/>
                <a:gd name="connsiteX15" fmla="*/ 1781255 w 1889382"/>
                <a:gd name="connsiteY15" fmla="*/ 5716579 h 5726101"/>
                <a:gd name="connsiteX16" fmla="*/ 1776292 w 1889382"/>
                <a:gd name="connsiteY16" fmla="*/ 5725747 h 5726101"/>
                <a:gd name="connsiteX17" fmla="*/ 1774180 w 1889382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382" h="5726101">
                  <a:moveTo>
                    <a:pt x="1774180" y="5726102"/>
                  </a:moveTo>
                  <a:cubicBezTo>
                    <a:pt x="1771004" y="5726102"/>
                    <a:pt x="1768058" y="5723973"/>
                    <a:pt x="1767106" y="5720779"/>
                  </a:cubicBezTo>
                  <a:cubicBezTo>
                    <a:pt x="1638642" y="5290693"/>
                    <a:pt x="1322452" y="4769501"/>
                    <a:pt x="987719" y="4217728"/>
                  </a:cubicBezTo>
                  <a:cubicBezTo>
                    <a:pt x="454750" y="3339196"/>
                    <a:pt x="-96389" y="2430771"/>
                    <a:pt x="14313" y="1745974"/>
                  </a:cubicBezTo>
                  <a:cubicBezTo>
                    <a:pt x="98387" y="1225852"/>
                    <a:pt x="185347" y="1181260"/>
                    <a:pt x="603284" y="966906"/>
                  </a:cubicBezTo>
                  <a:cubicBezTo>
                    <a:pt x="627369" y="954574"/>
                    <a:pt x="652525" y="941662"/>
                    <a:pt x="678893" y="928057"/>
                  </a:cubicBezTo>
                  <a:cubicBezTo>
                    <a:pt x="889036" y="819526"/>
                    <a:pt x="1042798" y="767801"/>
                    <a:pt x="1166324" y="726237"/>
                  </a:cubicBezTo>
                  <a:cubicBezTo>
                    <a:pt x="1457127" y="628388"/>
                    <a:pt x="1577470" y="587901"/>
                    <a:pt x="1875407" y="4039"/>
                  </a:cubicBezTo>
                  <a:cubicBezTo>
                    <a:pt x="1877259" y="400"/>
                    <a:pt x="1881736" y="-1044"/>
                    <a:pt x="1885344" y="804"/>
                  </a:cubicBezTo>
                  <a:cubicBezTo>
                    <a:pt x="1888982" y="2653"/>
                    <a:pt x="1890425" y="7100"/>
                    <a:pt x="1888579" y="10740"/>
                  </a:cubicBezTo>
                  <a:cubicBezTo>
                    <a:pt x="1587928" y="599973"/>
                    <a:pt x="1457269" y="643926"/>
                    <a:pt x="1171056" y="740249"/>
                  </a:cubicBezTo>
                  <a:cubicBezTo>
                    <a:pt x="1047968" y="781659"/>
                    <a:pt x="894809" y="833183"/>
                    <a:pt x="685654" y="941171"/>
                  </a:cubicBezTo>
                  <a:cubicBezTo>
                    <a:pt x="659315" y="954804"/>
                    <a:pt x="634130" y="967716"/>
                    <a:pt x="610045" y="980073"/>
                  </a:cubicBezTo>
                  <a:cubicBezTo>
                    <a:pt x="197620" y="1191599"/>
                    <a:pt x="111784" y="1235618"/>
                    <a:pt x="28929" y="1748340"/>
                  </a:cubicBezTo>
                  <a:cubicBezTo>
                    <a:pt x="-80910" y="2427766"/>
                    <a:pt x="468757" y="3333826"/>
                    <a:pt x="1000341" y="4210075"/>
                  </a:cubicBezTo>
                  <a:cubicBezTo>
                    <a:pt x="1335624" y="4762686"/>
                    <a:pt x="1652275" y="5284624"/>
                    <a:pt x="1781255" y="5716579"/>
                  </a:cubicBezTo>
                  <a:cubicBezTo>
                    <a:pt x="1782443" y="5720483"/>
                    <a:pt x="1780219" y="5724623"/>
                    <a:pt x="1776292" y="5725747"/>
                  </a:cubicBezTo>
                  <a:cubicBezTo>
                    <a:pt x="1775594" y="5725984"/>
                    <a:pt x="1774872" y="5726102"/>
                    <a:pt x="1774180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40257F21-23D0-49B8-9674-D064C510C7F1}"/>
                </a:ext>
              </a:extLst>
            </p:cNvPr>
            <p:cNvSpPr/>
            <p:nvPr/>
          </p:nvSpPr>
          <p:spPr>
            <a:xfrm>
              <a:off x="9176809" y="570574"/>
              <a:ext cx="1929886" cy="5690659"/>
            </a:xfrm>
            <a:custGeom>
              <a:avLst/>
              <a:gdLst>
                <a:gd name="connsiteX0" fmla="*/ 1812837 w 1929886"/>
                <a:gd name="connsiteY0" fmla="*/ 5690660 h 5690659"/>
                <a:gd name="connsiteX1" fmla="*/ 1805734 w 1929886"/>
                <a:gd name="connsiteY1" fmla="*/ 5685336 h 5690659"/>
                <a:gd name="connsiteX2" fmla="*/ 999688 w 1929886"/>
                <a:gd name="connsiteY2" fmla="*/ 4155545 h 5690659"/>
                <a:gd name="connsiteX3" fmla="*/ 14583 w 1929886"/>
                <a:gd name="connsiteY3" fmla="*/ 1703978 h 5690659"/>
                <a:gd name="connsiteX4" fmla="*/ 606677 w 1929886"/>
                <a:gd name="connsiteY4" fmla="*/ 940650 h 5690659"/>
                <a:gd name="connsiteX5" fmla="*/ 694618 w 1929886"/>
                <a:gd name="connsiteY5" fmla="*/ 899435 h 5690659"/>
                <a:gd name="connsiteX6" fmla="*/ 1210091 w 1929886"/>
                <a:gd name="connsiteY6" fmla="*/ 715057 h 5690659"/>
                <a:gd name="connsiteX7" fmla="*/ 1915886 w 1929886"/>
                <a:gd name="connsiteY7" fmla="*/ 4065 h 5690659"/>
                <a:gd name="connsiteX8" fmla="*/ 1925793 w 1929886"/>
                <a:gd name="connsiteY8" fmla="*/ 744 h 5690659"/>
                <a:gd name="connsiteX9" fmla="*/ 1929112 w 1929886"/>
                <a:gd name="connsiteY9" fmla="*/ 10650 h 5690659"/>
                <a:gd name="connsiteX10" fmla="*/ 1213930 w 1929886"/>
                <a:gd name="connsiteY10" fmla="*/ 729324 h 5690659"/>
                <a:gd name="connsiteX11" fmla="*/ 700918 w 1929886"/>
                <a:gd name="connsiteY11" fmla="*/ 912838 h 5690659"/>
                <a:gd name="connsiteX12" fmla="*/ 612946 w 1929886"/>
                <a:gd name="connsiteY12" fmla="*/ 954053 h 5690659"/>
                <a:gd name="connsiteX13" fmla="*/ 29198 w 1929886"/>
                <a:gd name="connsiteY13" fmla="*/ 1706344 h 5690659"/>
                <a:gd name="connsiteX14" fmla="*/ 1012251 w 1929886"/>
                <a:gd name="connsiteY14" fmla="*/ 4147749 h 5690659"/>
                <a:gd name="connsiteX15" fmla="*/ 1819941 w 1929886"/>
                <a:gd name="connsiteY15" fmla="*/ 5681196 h 5690659"/>
                <a:gd name="connsiteX16" fmla="*/ 1814914 w 1929886"/>
                <a:gd name="connsiteY16" fmla="*/ 5690364 h 5690659"/>
                <a:gd name="connsiteX17" fmla="*/ 1812837 w 1929886"/>
                <a:gd name="connsiteY17" fmla="*/ 5690660 h 56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9886" h="5690659">
                  <a:moveTo>
                    <a:pt x="1812837" y="5690660"/>
                  </a:moveTo>
                  <a:cubicBezTo>
                    <a:pt x="1809632" y="5690660"/>
                    <a:pt x="1806686" y="5688590"/>
                    <a:pt x="1805734" y="5685336"/>
                  </a:cubicBezTo>
                  <a:cubicBezTo>
                    <a:pt x="1676376" y="5244450"/>
                    <a:pt x="1347706" y="4715521"/>
                    <a:pt x="999688" y="4155545"/>
                  </a:cubicBezTo>
                  <a:cubicBezTo>
                    <a:pt x="460107" y="3287234"/>
                    <a:pt x="-97876" y="2389384"/>
                    <a:pt x="14583" y="1703978"/>
                  </a:cubicBezTo>
                  <a:cubicBezTo>
                    <a:pt x="101058" y="1176812"/>
                    <a:pt x="188160" y="1136117"/>
                    <a:pt x="606677" y="940650"/>
                  </a:cubicBezTo>
                  <a:cubicBezTo>
                    <a:pt x="634488" y="927684"/>
                    <a:pt x="663743" y="913991"/>
                    <a:pt x="694618" y="899435"/>
                  </a:cubicBezTo>
                  <a:cubicBezTo>
                    <a:pt x="919779" y="793269"/>
                    <a:pt x="1080757" y="749890"/>
                    <a:pt x="1210091" y="715057"/>
                  </a:cubicBezTo>
                  <a:cubicBezTo>
                    <a:pt x="1498410" y="637372"/>
                    <a:pt x="1617742" y="605225"/>
                    <a:pt x="1915886" y="4065"/>
                  </a:cubicBezTo>
                  <a:cubicBezTo>
                    <a:pt x="1917702" y="455"/>
                    <a:pt x="1922150" y="-1018"/>
                    <a:pt x="1925793" y="744"/>
                  </a:cubicBezTo>
                  <a:cubicBezTo>
                    <a:pt x="1929431" y="2534"/>
                    <a:pt x="1930933" y="6982"/>
                    <a:pt x="1929112" y="10650"/>
                  </a:cubicBezTo>
                  <a:cubicBezTo>
                    <a:pt x="1628028" y="617758"/>
                    <a:pt x="1506815" y="650426"/>
                    <a:pt x="1213930" y="729324"/>
                  </a:cubicBezTo>
                  <a:cubicBezTo>
                    <a:pt x="1085176" y="764015"/>
                    <a:pt x="924889" y="807187"/>
                    <a:pt x="700918" y="912838"/>
                  </a:cubicBezTo>
                  <a:cubicBezTo>
                    <a:pt x="670042" y="927394"/>
                    <a:pt x="640758" y="941052"/>
                    <a:pt x="612946" y="954053"/>
                  </a:cubicBezTo>
                  <a:cubicBezTo>
                    <a:pt x="190526" y="1151336"/>
                    <a:pt x="114396" y="1186890"/>
                    <a:pt x="29198" y="1706344"/>
                  </a:cubicBezTo>
                  <a:cubicBezTo>
                    <a:pt x="-82367" y="2386291"/>
                    <a:pt x="474113" y="3281751"/>
                    <a:pt x="1012251" y="4147749"/>
                  </a:cubicBezTo>
                  <a:cubicBezTo>
                    <a:pt x="1360790" y="4708589"/>
                    <a:pt x="1690004" y="5238357"/>
                    <a:pt x="1819941" y="5681196"/>
                  </a:cubicBezTo>
                  <a:cubicBezTo>
                    <a:pt x="1821065" y="5685100"/>
                    <a:pt x="1818841" y="5689240"/>
                    <a:pt x="1814914" y="5690364"/>
                  </a:cubicBezTo>
                  <a:cubicBezTo>
                    <a:pt x="1814221" y="5690601"/>
                    <a:pt x="1813530" y="5690660"/>
                    <a:pt x="1812837" y="569066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25B4692B-7EF2-489E-BD34-AC7B9E66679E}"/>
                </a:ext>
              </a:extLst>
            </p:cNvPr>
            <p:cNvSpPr/>
            <p:nvPr/>
          </p:nvSpPr>
          <p:spPr>
            <a:xfrm>
              <a:off x="8916342" y="562340"/>
              <a:ext cx="1889414" cy="5726101"/>
            </a:xfrm>
            <a:custGeom>
              <a:avLst/>
              <a:gdLst>
                <a:gd name="connsiteX0" fmla="*/ 1774185 w 1889414"/>
                <a:gd name="connsiteY0" fmla="*/ 5726102 h 5726101"/>
                <a:gd name="connsiteX1" fmla="*/ 1767105 w 1889414"/>
                <a:gd name="connsiteY1" fmla="*/ 5720779 h 5726101"/>
                <a:gd name="connsiteX2" fmla="*/ 987724 w 1889414"/>
                <a:gd name="connsiteY2" fmla="*/ 4217728 h 5726101"/>
                <a:gd name="connsiteX3" fmla="*/ 14312 w 1889414"/>
                <a:gd name="connsiteY3" fmla="*/ 1745974 h 5726101"/>
                <a:gd name="connsiteX4" fmla="*/ 603259 w 1889414"/>
                <a:gd name="connsiteY4" fmla="*/ 966936 h 5726101"/>
                <a:gd name="connsiteX5" fmla="*/ 678898 w 1889414"/>
                <a:gd name="connsiteY5" fmla="*/ 928057 h 5726101"/>
                <a:gd name="connsiteX6" fmla="*/ 1166352 w 1889414"/>
                <a:gd name="connsiteY6" fmla="*/ 726237 h 5726101"/>
                <a:gd name="connsiteX7" fmla="*/ 1875441 w 1889414"/>
                <a:gd name="connsiteY7" fmla="*/ 4039 h 5726101"/>
                <a:gd name="connsiteX8" fmla="*/ 1885372 w 1889414"/>
                <a:gd name="connsiteY8" fmla="*/ 804 h 5726101"/>
                <a:gd name="connsiteX9" fmla="*/ 1888608 w 1889414"/>
                <a:gd name="connsiteY9" fmla="*/ 10740 h 5726101"/>
                <a:gd name="connsiteX10" fmla="*/ 1171060 w 1889414"/>
                <a:gd name="connsiteY10" fmla="*/ 740249 h 5726101"/>
                <a:gd name="connsiteX11" fmla="*/ 685653 w 1889414"/>
                <a:gd name="connsiteY11" fmla="*/ 941171 h 5726101"/>
                <a:gd name="connsiteX12" fmla="*/ 610014 w 1889414"/>
                <a:gd name="connsiteY12" fmla="*/ 980073 h 5726101"/>
                <a:gd name="connsiteX13" fmla="*/ 28928 w 1889414"/>
                <a:gd name="connsiteY13" fmla="*/ 1748340 h 5726101"/>
                <a:gd name="connsiteX14" fmla="*/ 1000346 w 1889414"/>
                <a:gd name="connsiteY14" fmla="*/ 4210075 h 5726101"/>
                <a:gd name="connsiteX15" fmla="*/ 1781259 w 1889414"/>
                <a:gd name="connsiteY15" fmla="*/ 5716579 h 5726101"/>
                <a:gd name="connsiteX16" fmla="*/ 1776291 w 1889414"/>
                <a:gd name="connsiteY16" fmla="*/ 5725747 h 5726101"/>
                <a:gd name="connsiteX17" fmla="*/ 1774185 w 1889414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414" h="5726101">
                  <a:moveTo>
                    <a:pt x="1774185" y="5726102"/>
                  </a:moveTo>
                  <a:cubicBezTo>
                    <a:pt x="1771003" y="5726102"/>
                    <a:pt x="1768057" y="5723973"/>
                    <a:pt x="1767105" y="5720779"/>
                  </a:cubicBezTo>
                  <a:cubicBezTo>
                    <a:pt x="1638646" y="5290693"/>
                    <a:pt x="1322457" y="4769501"/>
                    <a:pt x="987724" y="4217728"/>
                  </a:cubicBezTo>
                  <a:cubicBezTo>
                    <a:pt x="454749" y="3339196"/>
                    <a:pt x="-96384" y="2430771"/>
                    <a:pt x="14312" y="1745974"/>
                  </a:cubicBezTo>
                  <a:cubicBezTo>
                    <a:pt x="98386" y="1225882"/>
                    <a:pt x="185346" y="1181260"/>
                    <a:pt x="603259" y="966936"/>
                  </a:cubicBezTo>
                  <a:cubicBezTo>
                    <a:pt x="627344" y="954574"/>
                    <a:pt x="652529" y="941662"/>
                    <a:pt x="678898" y="928057"/>
                  </a:cubicBezTo>
                  <a:cubicBezTo>
                    <a:pt x="889035" y="819526"/>
                    <a:pt x="1042797" y="767801"/>
                    <a:pt x="1166352" y="726237"/>
                  </a:cubicBezTo>
                  <a:cubicBezTo>
                    <a:pt x="1457126" y="628388"/>
                    <a:pt x="1577505" y="587901"/>
                    <a:pt x="1875441" y="4039"/>
                  </a:cubicBezTo>
                  <a:cubicBezTo>
                    <a:pt x="1877316" y="400"/>
                    <a:pt x="1881735" y="-1044"/>
                    <a:pt x="1885372" y="804"/>
                  </a:cubicBezTo>
                  <a:cubicBezTo>
                    <a:pt x="1889016" y="2653"/>
                    <a:pt x="1890459" y="7100"/>
                    <a:pt x="1888608" y="10740"/>
                  </a:cubicBezTo>
                  <a:cubicBezTo>
                    <a:pt x="1587927" y="599973"/>
                    <a:pt x="1457297" y="643926"/>
                    <a:pt x="1171060" y="740249"/>
                  </a:cubicBezTo>
                  <a:cubicBezTo>
                    <a:pt x="1047996" y="781659"/>
                    <a:pt x="894813" y="833183"/>
                    <a:pt x="685653" y="941171"/>
                  </a:cubicBezTo>
                  <a:cubicBezTo>
                    <a:pt x="659284" y="954804"/>
                    <a:pt x="634105" y="967740"/>
                    <a:pt x="610014" y="980073"/>
                  </a:cubicBezTo>
                  <a:cubicBezTo>
                    <a:pt x="197625" y="1191599"/>
                    <a:pt x="111789" y="1235618"/>
                    <a:pt x="28928" y="1748340"/>
                  </a:cubicBezTo>
                  <a:cubicBezTo>
                    <a:pt x="-80905" y="2427766"/>
                    <a:pt x="468755" y="3333826"/>
                    <a:pt x="1000346" y="4210075"/>
                  </a:cubicBezTo>
                  <a:cubicBezTo>
                    <a:pt x="1335623" y="4762686"/>
                    <a:pt x="1652274" y="5284624"/>
                    <a:pt x="1781259" y="5716579"/>
                  </a:cubicBezTo>
                  <a:cubicBezTo>
                    <a:pt x="1782442" y="5720483"/>
                    <a:pt x="1780218" y="5724623"/>
                    <a:pt x="1776291" y="5725747"/>
                  </a:cubicBezTo>
                  <a:cubicBezTo>
                    <a:pt x="1775599" y="5725984"/>
                    <a:pt x="1774877" y="5726102"/>
                    <a:pt x="1774185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C8B06923-D659-4F5D-875D-E2E702F97BBE}"/>
                </a:ext>
              </a:extLst>
            </p:cNvPr>
            <p:cNvSpPr/>
            <p:nvPr/>
          </p:nvSpPr>
          <p:spPr>
            <a:xfrm>
              <a:off x="8706351" y="539473"/>
              <a:ext cx="1795144" cy="5824678"/>
            </a:xfrm>
            <a:custGeom>
              <a:avLst/>
              <a:gdLst>
                <a:gd name="connsiteX0" fmla="*/ 1685050 w 1795144"/>
                <a:gd name="connsiteY0" fmla="*/ 5824679 h 5824678"/>
                <a:gd name="connsiteX1" fmla="*/ 1677946 w 1795144"/>
                <a:gd name="connsiteY1" fmla="*/ 5819296 h 5824678"/>
                <a:gd name="connsiteX2" fmla="*/ 938330 w 1795144"/>
                <a:gd name="connsiteY2" fmla="*/ 4325189 h 5824678"/>
                <a:gd name="connsiteX3" fmla="*/ 13243 w 1795144"/>
                <a:gd name="connsiteY3" fmla="*/ 1851382 h 5824678"/>
                <a:gd name="connsiteX4" fmla="*/ 599179 w 1795144"/>
                <a:gd name="connsiteY4" fmla="*/ 1023245 h 5824678"/>
                <a:gd name="connsiteX5" fmla="*/ 643742 w 1795144"/>
                <a:gd name="connsiteY5" fmla="*/ 996184 h 5824678"/>
                <a:gd name="connsiteX6" fmla="*/ 1093075 w 1795144"/>
                <a:gd name="connsiteY6" fmla="*/ 765020 h 5824678"/>
                <a:gd name="connsiteX7" fmla="*/ 1781113 w 1795144"/>
                <a:gd name="connsiteY7" fmla="*/ 4205 h 5824678"/>
                <a:gd name="connsiteX8" fmla="*/ 1790985 w 1795144"/>
                <a:gd name="connsiteY8" fmla="*/ 797 h 5824678"/>
                <a:gd name="connsiteX9" fmla="*/ 1794398 w 1795144"/>
                <a:gd name="connsiteY9" fmla="*/ 10674 h 5824678"/>
                <a:gd name="connsiteX10" fmla="*/ 1099084 w 1795144"/>
                <a:gd name="connsiteY10" fmla="*/ 778506 h 5824678"/>
                <a:gd name="connsiteX11" fmla="*/ 651425 w 1795144"/>
                <a:gd name="connsiteY11" fmla="*/ 1008830 h 5824678"/>
                <a:gd name="connsiteX12" fmla="*/ 606833 w 1795144"/>
                <a:gd name="connsiteY12" fmla="*/ 1035867 h 5824678"/>
                <a:gd name="connsiteX13" fmla="*/ 27859 w 1795144"/>
                <a:gd name="connsiteY13" fmla="*/ 1853577 h 5824678"/>
                <a:gd name="connsiteX14" fmla="*/ 951154 w 1795144"/>
                <a:gd name="connsiteY14" fmla="*/ 4317766 h 5824678"/>
                <a:gd name="connsiteX15" fmla="*/ 1692154 w 1795144"/>
                <a:gd name="connsiteY15" fmla="*/ 5815215 h 5824678"/>
                <a:gd name="connsiteX16" fmla="*/ 1687102 w 1795144"/>
                <a:gd name="connsiteY16" fmla="*/ 5824383 h 5824678"/>
                <a:gd name="connsiteX17" fmla="*/ 1685050 w 1795144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44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46"/>
                    <a:pt x="1254201" y="4871300"/>
                    <a:pt x="938330" y="4325189"/>
                  </a:cubicBezTo>
                  <a:cubicBezTo>
                    <a:pt x="432594" y="3450673"/>
                    <a:pt x="-90385" y="2546406"/>
                    <a:pt x="13243" y="1851382"/>
                  </a:cubicBezTo>
                  <a:cubicBezTo>
                    <a:pt x="90757" y="1331521"/>
                    <a:pt x="188346" y="1272343"/>
                    <a:pt x="599179" y="1023245"/>
                  </a:cubicBezTo>
                  <a:lnTo>
                    <a:pt x="643742" y="996184"/>
                  </a:lnTo>
                  <a:cubicBezTo>
                    <a:pt x="834679" y="880171"/>
                    <a:pt x="977954" y="816314"/>
                    <a:pt x="1093075" y="765020"/>
                  </a:cubicBezTo>
                  <a:cubicBezTo>
                    <a:pt x="1379661" y="637248"/>
                    <a:pt x="1498306" y="584369"/>
                    <a:pt x="1781113" y="4205"/>
                  </a:cubicBezTo>
                  <a:cubicBezTo>
                    <a:pt x="1782870" y="480"/>
                    <a:pt x="1787288" y="-1080"/>
                    <a:pt x="1790985" y="797"/>
                  </a:cubicBezTo>
                  <a:cubicBezTo>
                    <a:pt x="1794658" y="2588"/>
                    <a:pt x="1796184" y="7007"/>
                    <a:pt x="1794398" y="10674"/>
                  </a:cubicBezTo>
                  <a:cubicBezTo>
                    <a:pt x="1509225" y="595690"/>
                    <a:pt x="1380702" y="652987"/>
                    <a:pt x="1099084" y="778506"/>
                  </a:cubicBezTo>
                  <a:cubicBezTo>
                    <a:pt x="984366" y="829658"/>
                    <a:pt x="841552" y="893308"/>
                    <a:pt x="651425" y="1008830"/>
                  </a:cubicBezTo>
                  <a:lnTo>
                    <a:pt x="606833" y="1035867"/>
                  </a:lnTo>
                  <a:cubicBezTo>
                    <a:pt x="190919" y="1288082"/>
                    <a:pt x="104361" y="1340558"/>
                    <a:pt x="27859" y="1853577"/>
                  </a:cubicBezTo>
                  <a:cubicBezTo>
                    <a:pt x="-74989" y="2543484"/>
                    <a:pt x="446659" y="3445474"/>
                    <a:pt x="951154" y="4317766"/>
                  </a:cubicBezTo>
                  <a:cubicBezTo>
                    <a:pt x="1267462" y="4864717"/>
                    <a:pt x="1566233" y="5381314"/>
                    <a:pt x="1692154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2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9C8AAB5B-ED8E-45F5-B293-4D8CCF6BEF49}"/>
                </a:ext>
              </a:extLst>
            </p:cNvPr>
            <p:cNvSpPr/>
            <p:nvPr/>
          </p:nvSpPr>
          <p:spPr>
            <a:xfrm>
              <a:off x="8537760" y="504759"/>
              <a:ext cx="1656766" cy="5974732"/>
            </a:xfrm>
            <a:custGeom>
              <a:avLst/>
              <a:gdLst>
                <a:gd name="connsiteX0" fmla="*/ 1554522 w 1656766"/>
                <a:gd name="connsiteY0" fmla="*/ 5974733 h 5974732"/>
                <a:gd name="connsiteX1" fmla="*/ 1547388 w 1656766"/>
                <a:gd name="connsiteY1" fmla="*/ 5969291 h 5974732"/>
                <a:gd name="connsiteX2" fmla="*/ 859386 w 1656766"/>
                <a:gd name="connsiteY2" fmla="*/ 4469015 h 5974732"/>
                <a:gd name="connsiteX3" fmla="*/ 11434 w 1656766"/>
                <a:gd name="connsiteY3" fmla="*/ 2008493 h 5974732"/>
                <a:gd name="connsiteX4" fmla="*/ 821318 w 1656766"/>
                <a:gd name="connsiteY4" fmla="*/ 904747 h 5974732"/>
                <a:gd name="connsiteX5" fmla="*/ 1642582 w 1656766"/>
                <a:gd name="connsiteY5" fmla="*/ 4436 h 5974732"/>
                <a:gd name="connsiteX6" fmla="*/ 1652342 w 1656766"/>
                <a:gd name="connsiteY6" fmla="*/ 623 h 5974732"/>
                <a:gd name="connsiteX7" fmla="*/ 1656157 w 1656766"/>
                <a:gd name="connsiteY7" fmla="*/ 10385 h 5974732"/>
                <a:gd name="connsiteX8" fmla="*/ 830214 w 1656766"/>
                <a:gd name="connsiteY8" fmla="*/ 916530 h 5974732"/>
                <a:gd name="connsiteX9" fmla="*/ 26108 w 1656766"/>
                <a:gd name="connsiteY9" fmla="*/ 2010397 h 5974732"/>
                <a:gd name="connsiteX10" fmla="*/ 872410 w 1656766"/>
                <a:gd name="connsiteY10" fmla="*/ 4462000 h 5974732"/>
                <a:gd name="connsiteX11" fmla="*/ 1561655 w 1656766"/>
                <a:gd name="connsiteY11" fmla="*/ 5965446 h 5974732"/>
                <a:gd name="connsiteX12" fmla="*/ 1556456 w 1656766"/>
                <a:gd name="connsiteY12" fmla="*/ 5974496 h 5974732"/>
                <a:gd name="connsiteX13" fmla="*/ 1554522 w 1656766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66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8" y="5969291"/>
                  </a:cubicBezTo>
                  <a:cubicBezTo>
                    <a:pt x="1427157" y="5524909"/>
                    <a:pt x="1151372" y="5012009"/>
                    <a:pt x="859386" y="4469015"/>
                  </a:cubicBezTo>
                  <a:cubicBezTo>
                    <a:pt x="397342" y="3609777"/>
                    <a:pt x="-80406" y="2721279"/>
                    <a:pt x="11434" y="2008493"/>
                  </a:cubicBezTo>
                  <a:cubicBezTo>
                    <a:pt x="81590" y="1463943"/>
                    <a:pt x="440899" y="1192315"/>
                    <a:pt x="821318" y="904747"/>
                  </a:cubicBezTo>
                  <a:cubicBezTo>
                    <a:pt x="1135402" y="667284"/>
                    <a:pt x="1460198" y="421765"/>
                    <a:pt x="1642582" y="4436"/>
                  </a:cubicBezTo>
                  <a:cubicBezTo>
                    <a:pt x="1644197" y="710"/>
                    <a:pt x="1648414" y="-1023"/>
                    <a:pt x="1652342" y="623"/>
                  </a:cubicBezTo>
                  <a:cubicBezTo>
                    <a:pt x="1656068" y="2270"/>
                    <a:pt x="1657771" y="6631"/>
                    <a:pt x="1656157" y="10385"/>
                  </a:cubicBezTo>
                  <a:cubicBezTo>
                    <a:pt x="1472211" y="431211"/>
                    <a:pt x="1145853" y="677943"/>
                    <a:pt x="830214" y="916530"/>
                  </a:cubicBezTo>
                  <a:cubicBezTo>
                    <a:pt x="452362" y="1202193"/>
                    <a:pt x="95478" y="1471969"/>
                    <a:pt x="26108" y="2010397"/>
                  </a:cubicBezTo>
                  <a:cubicBezTo>
                    <a:pt x="-65128" y="2718446"/>
                    <a:pt x="411496" y="3604808"/>
                    <a:pt x="872410" y="4462000"/>
                  </a:cubicBezTo>
                  <a:cubicBezTo>
                    <a:pt x="1164799" y="5005769"/>
                    <a:pt x="1440992" y="5519408"/>
                    <a:pt x="1561655" y="5965446"/>
                  </a:cubicBezTo>
                  <a:cubicBezTo>
                    <a:pt x="1562726" y="5969409"/>
                    <a:pt x="1560383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D4595601-CEC2-4CEE-9B8F-1D778259DD2E}"/>
                </a:ext>
              </a:extLst>
            </p:cNvPr>
            <p:cNvSpPr/>
            <p:nvPr/>
          </p:nvSpPr>
          <p:spPr>
            <a:xfrm>
              <a:off x="8401372" y="460679"/>
              <a:ext cx="1484092" cy="6165086"/>
            </a:xfrm>
            <a:custGeom>
              <a:avLst/>
              <a:gdLst>
                <a:gd name="connsiteX0" fmla="*/ 1391790 w 1484092"/>
                <a:gd name="connsiteY0" fmla="*/ 6165087 h 6165086"/>
                <a:gd name="connsiteX1" fmla="*/ 1384597 w 1484092"/>
                <a:gd name="connsiteY1" fmla="*/ 6159409 h 6165086"/>
                <a:gd name="connsiteX2" fmla="*/ 759753 w 1484092"/>
                <a:gd name="connsiteY2" fmla="*/ 4640896 h 6165086"/>
                <a:gd name="connsiteX3" fmla="*/ 9018 w 1484092"/>
                <a:gd name="connsiteY3" fmla="*/ 2205992 h 6165086"/>
                <a:gd name="connsiteX4" fmla="*/ 743641 w 1484092"/>
                <a:gd name="connsiteY4" fmla="*/ 989604 h 6165086"/>
                <a:gd name="connsiteX5" fmla="*/ 1469765 w 1484092"/>
                <a:gd name="connsiteY5" fmla="*/ 4848 h 6165086"/>
                <a:gd name="connsiteX6" fmla="*/ 1479271 w 1484092"/>
                <a:gd name="connsiteY6" fmla="*/ 487 h 6165086"/>
                <a:gd name="connsiteX7" fmla="*/ 1483630 w 1484092"/>
                <a:gd name="connsiteY7" fmla="*/ 9988 h 6165086"/>
                <a:gd name="connsiteX8" fmla="*/ 754063 w 1484092"/>
                <a:gd name="connsiteY8" fmla="*/ 1000121 h 6165086"/>
                <a:gd name="connsiteX9" fmla="*/ 23751 w 1484092"/>
                <a:gd name="connsiteY9" fmla="*/ 2207494 h 6165086"/>
                <a:gd name="connsiteX10" fmla="*/ 773038 w 1484092"/>
                <a:gd name="connsiteY10" fmla="*/ 4634426 h 6165086"/>
                <a:gd name="connsiteX11" fmla="*/ 1398982 w 1484092"/>
                <a:gd name="connsiteY11" fmla="*/ 6155978 h 6165086"/>
                <a:gd name="connsiteX12" fmla="*/ 1393523 w 1484092"/>
                <a:gd name="connsiteY12" fmla="*/ 6164909 h 6165086"/>
                <a:gd name="connsiteX13" fmla="*/ 1391790 w 1484092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092" h="6165086">
                  <a:moveTo>
                    <a:pt x="1391790" y="6165087"/>
                  </a:moveTo>
                  <a:cubicBezTo>
                    <a:pt x="1388436" y="6165087"/>
                    <a:pt x="1385431" y="6162839"/>
                    <a:pt x="1384597" y="6159409"/>
                  </a:cubicBezTo>
                  <a:cubicBezTo>
                    <a:pt x="1272334" y="5695566"/>
                    <a:pt x="1023354" y="5183252"/>
                    <a:pt x="759753" y="4640896"/>
                  </a:cubicBezTo>
                  <a:cubicBezTo>
                    <a:pt x="353197" y="3804384"/>
                    <a:pt x="-67195" y="2939397"/>
                    <a:pt x="9018" y="2205992"/>
                  </a:cubicBezTo>
                  <a:cubicBezTo>
                    <a:pt x="65540" y="1662187"/>
                    <a:pt x="394932" y="1335486"/>
                    <a:pt x="743641" y="989604"/>
                  </a:cubicBezTo>
                  <a:cubicBezTo>
                    <a:pt x="1024419" y="711104"/>
                    <a:pt x="1314761" y="423134"/>
                    <a:pt x="1469765" y="4848"/>
                  </a:cubicBezTo>
                  <a:cubicBezTo>
                    <a:pt x="1471155" y="1006"/>
                    <a:pt x="1475514" y="-987"/>
                    <a:pt x="1479271" y="487"/>
                  </a:cubicBezTo>
                  <a:cubicBezTo>
                    <a:pt x="1483109" y="1901"/>
                    <a:pt x="1485043" y="6147"/>
                    <a:pt x="1483630" y="9988"/>
                  </a:cubicBezTo>
                  <a:cubicBezTo>
                    <a:pt x="1327501" y="431331"/>
                    <a:pt x="1035971" y="720490"/>
                    <a:pt x="754063" y="1000121"/>
                  </a:cubicBezTo>
                  <a:cubicBezTo>
                    <a:pt x="407264" y="1344063"/>
                    <a:pt x="79724" y="1668948"/>
                    <a:pt x="23751" y="2207494"/>
                  </a:cubicBezTo>
                  <a:cubicBezTo>
                    <a:pt x="-52035" y="2936741"/>
                    <a:pt x="367404" y="3799794"/>
                    <a:pt x="773038" y="4634426"/>
                  </a:cubicBezTo>
                  <a:cubicBezTo>
                    <a:pt x="1037012" y="5177532"/>
                    <a:pt x="1286316" y="5690539"/>
                    <a:pt x="1398982" y="6155978"/>
                  </a:cubicBezTo>
                  <a:cubicBezTo>
                    <a:pt x="1399935" y="6159941"/>
                    <a:pt x="1397510" y="6163963"/>
                    <a:pt x="1393523" y="6164909"/>
                  </a:cubicBezTo>
                  <a:cubicBezTo>
                    <a:pt x="1392943" y="6165028"/>
                    <a:pt x="1392364" y="6165087"/>
                    <a:pt x="1391790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B45ABE3C-63A8-41EB-9104-0AB2CD7F45FE}"/>
                </a:ext>
              </a:extLst>
            </p:cNvPr>
            <p:cNvSpPr/>
            <p:nvPr/>
          </p:nvSpPr>
          <p:spPr>
            <a:xfrm>
              <a:off x="8246173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61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97 w 1328759"/>
                <a:gd name="connsiteY10" fmla="*/ 4779911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66"/>
                    <a:pt x="665452" y="4785861"/>
                  </a:cubicBezTo>
                  <a:cubicBezTo>
                    <a:pt x="315524" y="3988747"/>
                    <a:pt x="-46269" y="3164537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03" y="-771"/>
                    <a:pt x="1323301" y="239"/>
                  </a:cubicBezTo>
                  <a:cubicBezTo>
                    <a:pt x="1327229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905"/>
                    <a:pt x="329797" y="3984441"/>
                    <a:pt x="678997" y="4779911"/>
                  </a:cubicBezTo>
                  <a:cubicBezTo>
                    <a:pt x="925061" y="5340496"/>
                    <a:pt x="1157526" y="5869975"/>
                    <a:pt x="1255115" y="6375280"/>
                  </a:cubicBezTo>
                  <a:cubicBezTo>
                    <a:pt x="1255896" y="6379303"/>
                    <a:pt x="1253270" y="6383206"/>
                    <a:pt x="1249283" y="6383916"/>
                  </a:cubicBezTo>
                  <a:cubicBezTo>
                    <a:pt x="1248792" y="6384034"/>
                    <a:pt x="1248331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656DEDFA-8F77-422C-862E-05C06A62CBB8}"/>
                </a:ext>
              </a:extLst>
            </p:cNvPr>
            <p:cNvSpPr/>
            <p:nvPr/>
          </p:nvSpPr>
          <p:spPr>
            <a:xfrm>
              <a:off x="8156328" y="355328"/>
              <a:ext cx="1107159" cy="6620300"/>
            </a:xfrm>
            <a:custGeom>
              <a:avLst/>
              <a:gdLst>
                <a:gd name="connsiteX0" fmla="*/ 1038589 w 1107159"/>
                <a:gd name="connsiteY0" fmla="*/ 6620301 h 6620300"/>
                <a:gd name="connsiteX1" fmla="*/ 1031285 w 1107159"/>
                <a:gd name="connsiteY1" fmla="*/ 6614031 h 6620300"/>
                <a:gd name="connsiteX2" fmla="*/ 544635 w 1107159"/>
                <a:gd name="connsiteY2" fmla="*/ 4987088 h 6620300"/>
                <a:gd name="connsiteX3" fmla="*/ 2888 w 1107159"/>
                <a:gd name="connsiteY3" fmla="*/ 2655687 h 6620300"/>
                <a:gd name="connsiteX4" fmla="*/ 557778 w 1107159"/>
                <a:gd name="connsiteY4" fmla="*/ 1204646 h 6620300"/>
                <a:gd name="connsiteX5" fmla="*/ 1092509 w 1107159"/>
                <a:gd name="connsiteY5" fmla="*/ 5879 h 6620300"/>
                <a:gd name="connsiteX6" fmla="*/ 1101263 w 1107159"/>
                <a:gd name="connsiteY6" fmla="*/ 133 h 6620300"/>
                <a:gd name="connsiteX7" fmla="*/ 1107013 w 1107159"/>
                <a:gd name="connsiteY7" fmla="*/ 8884 h 6620300"/>
                <a:gd name="connsiteX8" fmla="*/ 570542 w 1107159"/>
                <a:gd name="connsiteY8" fmla="*/ 1212128 h 6620300"/>
                <a:gd name="connsiteX9" fmla="*/ 17676 w 1107159"/>
                <a:gd name="connsiteY9" fmla="*/ 2656385 h 6620300"/>
                <a:gd name="connsiteX10" fmla="*/ 558529 w 1107159"/>
                <a:gd name="connsiteY10" fmla="*/ 4982001 h 6620300"/>
                <a:gd name="connsiteX11" fmla="*/ 1045894 w 1107159"/>
                <a:gd name="connsiteY11" fmla="*/ 6611783 h 6620300"/>
                <a:gd name="connsiteX12" fmla="*/ 1039719 w 1107159"/>
                <a:gd name="connsiteY12" fmla="*/ 6620182 h 6620300"/>
                <a:gd name="connsiteX13" fmla="*/ 1038589 w 1107159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59" h="6620300">
                  <a:moveTo>
                    <a:pt x="1038589" y="6620301"/>
                  </a:moveTo>
                  <a:cubicBezTo>
                    <a:pt x="1035011" y="6620301"/>
                    <a:pt x="1031858" y="6617698"/>
                    <a:pt x="1031285" y="6614031"/>
                  </a:cubicBezTo>
                  <a:cubicBezTo>
                    <a:pt x="948743" y="6084830"/>
                    <a:pt x="743309" y="5526788"/>
                    <a:pt x="544635" y="4987088"/>
                  </a:cubicBezTo>
                  <a:cubicBezTo>
                    <a:pt x="260965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78" y="1204646"/>
                  </a:cubicBezTo>
                  <a:cubicBezTo>
                    <a:pt x="775775" y="833122"/>
                    <a:pt x="1001160" y="448941"/>
                    <a:pt x="1092509" y="5879"/>
                  </a:cubicBezTo>
                  <a:cubicBezTo>
                    <a:pt x="1093320" y="1894"/>
                    <a:pt x="1097188" y="-619"/>
                    <a:pt x="1101263" y="133"/>
                  </a:cubicBezTo>
                  <a:cubicBezTo>
                    <a:pt x="1105250" y="970"/>
                    <a:pt x="1107817" y="4869"/>
                    <a:pt x="1107013" y="8884"/>
                  </a:cubicBezTo>
                  <a:cubicBezTo>
                    <a:pt x="1015167" y="454318"/>
                    <a:pt x="789113" y="839558"/>
                    <a:pt x="570542" y="1212128"/>
                  </a:cubicBezTo>
                  <a:cubicBezTo>
                    <a:pt x="299145" y="1674686"/>
                    <a:pt x="42802" y="2111598"/>
                    <a:pt x="17676" y="2656385"/>
                  </a:cubicBezTo>
                  <a:cubicBezTo>
                    <a:pt x="-17447" y="3417371"/>
                    <a:pt x="275350" y="4212782"/>
                    <a:pt x="558529" y="4982001"/>
                  </a:cubicBezTo>
                  <a:cubicBezTo>
                    <a:pt x="757433" y="5522370"/>
                    <a:pt x="963122" y="6081103"/>
                    <a:pt x="1045894" y="6611783"/>
                  </a:cubicBezTo>
                  <a:cubicBezTo>
                    <a:pt x="1046533" y="6615805"/>
                    <a:pt x="1043759" y="6619532"/>
                    <a:pt x="1039719" y="6620182"/>
                  </a:cubicBezTo>
                  <a:cubicBezTo>
                    <a:pt x="1039341" y="6620241"/>
                    <a:pt x="1038968" y="6620301"/>
                    <a:pt x="1038589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97B6940C-D23C-4726-83D9-E7141F45A9F0}"/>
                </a:ext>
              </a:extLst>
            </p:cNvPr>
            <p:cNvSpPr/>
            <p:nvPr/>
          </p:nvSpPr>
          <p:spPr>
            <a:xfrm>
              <a:off x="8070942" y="299226"/>
              <a:ext cx="880792" cy="6862365"/>
            </a:xfrm>
            <a:custGeom>
              <a:avLst/>
              <a:gdLst>
                <a:gd name="connsiteX0" fmla="*/ 824856 w 880792"/>
                <a:gd name="connsiteY0" fmla="*/ 6862366 h 6862365"/>
                <a:gd name="connsiteX1" fmla="*/ 817521 w 880792"/>
                <a:gd name="connsiteY1" fmla="*/ 6855800 h 6862365"/>
                <a:gd name="connsiteX2" fmla="*/ 426035 w 880792"/>
                <a:gd name="connsiteY2" fmla="*/ 5192907 h 6862365"/>
                <a:gd name="connsiteX3" fmla="*/ 1545 w 880792"/>
                <a:gd name="connsiteY3" fmla="*/ 2911966 h 6862365"/>
                <a:gd name="connsiteX4" fmla="*/ 443046 w 880792"/>
                <a:gd name="connsiteY4" fmla="*/ 1324025 h 6862365"/>
                <a:gd name="connsiteX5" fmla="*/ 866100 w 880792"/>
                <a:gd name="connsiteY5" fmla="*/ 6386 h 6862365"/>
                <a:gd name="connsiteX6" fmla="*/ 874475 w 880792"/>
                <a:gd name="connsiteY6" fmla="*/ 147 h 6862365"/>
                <a:gd name="connsiteX7" fmla="*/ 880709 w 880792"/>
                <a:gd name="connsiteY7" fmla="*/ 8523 h 6862365"/>
                <a:gd name="connsiteX8" fmla="*/ 456680 w 880792"/>
                <a:gd name="connsiteY8" fmla="*/ 1329715 h 6862365"/>
                <a:gd name="connsiteX9" fmla="*/ 16332 w 880792"/>
                <a:gd name="connsiteY9" fmla="*/ 2912427 h 6862365"/>
                <a:gd name="connsiteX10" fmla="*/ 440219 w 880792"/>
                <a:gd name="connsiteY10" fmla="*/ 5188719 h 6862365"/>
                <a:gd name="connsiteX11" fmla="*/ 832190 w 880792"/>
                <a:gd name="connsiteY11" fmla="*/ 6854085 h 6862365"/>
                <a:gd name="connsiteX12" fmla="*/ 825719 w 880792"/>
                <a:gd name="connsiteY12" fmla="*/ 6862307 h 6862365"/>
                <a:gd name="connsiteX13" fmla="*/ 824856 w 880792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92" h="6862365">
                  <a:moveTo>
                    <a:pt x="824856" y="6862366"/>
                  </a:moveTo>
                  <a:cubicBezTo>
                    <a:pt x="821159" y="6862366"/>
                    <a:pt x="817953" y="6859585"/>
                    <a:pt x="817521" y="6855800"/>
                  </a:cubicBezTo>
                  <a:cubicBezTo>
                    <a:pt x="752854" y="6304832"/>
                    <a:pt x="586700" y="5739551"/>
                    <a:pt x="426035" y="519290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378" y="2342289"/>
                    <a:pt x="234264" y="1824622"/>
                    <a:pt x="443046" y="1324025"/>
                  </a:cubicBezTo>
                  <a:cubicBezTo>
                    <a:pt x="617487" y="905686"/>
                    <a:pt x="797878" y="473133"/>
                    <a:pt x="866100" y="6386"/>
                  </a:cubicBezTo>
                  <a:cubicBezTo>
                    <a:pt x="866644" y="2342"/>
                    <a:pt x="870169" y="-718"/>
                    <a:pt x="874475" y="147"/>
                  </a:cubicBezTo>
                  <a:cubicBezTo>
                    <a:pt x="878515" y="725"/>
                    <a:pt x="881319" y="4479"/>
                    <a:pt x="880709" y="8523"/>
                  </a:cubicBezTo>
                  <a:cubicBezTo>
                    <a:pt x="812233" y="477090"/>
                    <a:pt x="631493" y="910536"/>
                    <a:pt x="456680" y="1329715"/>
                  </a:cubicBezTo>
                  <a:cubicBezTo>
                    <a:pt x="248448" y="1829070"/>
                    <a:pt x="33083" y="2345465"/>
                    <a:pt x="16332" y="2912427"/>
                  </a:cubicBezTo>
                  <a:cubicBezTo>
                    <a:pt x="-6109" y="3670296"/>
                    <a:pt x="220808" y="4442231"/>
                    <a:pt x="440219" y="5188719"/>
                  </a:cubicBezTo>
                  <a:cubicBezTo>
                    <a:pt x="601085" y="5736002"/>
                    <a:pt x="767411" y="6301875"/>
                    <a:pt x="832190" y="6854085"/>
                  </a:cubicBezTo>
                  <a:cubicBezTo>
                    <a:pt x="832681" y="6858166"/>
                    <a:pt x="829765" y="6861833"/>
                    <a:pt x="825719" y="6862307"/>
                  </a:cubicBezTo>
                  <a:cubicBezTo>
                    <a:pt x="825435" y="6862307"/>
                    <a:pt x="825145" y="6862366"/>
                    <a:pt x="824856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83CD62C9-AAC0-4FAE-A0C1-8EE52736FC8C}"/>
                </a:ext>
              </a:extLst>
            </p:cNvPr>
            <p:cNvSpPr/>
            <p:nvPr/>
          </p:nvSpPr>
          <p:spPr>
            <a:xfrm>
              <a:off x="7985696" y="244579"/>
              <a:ext cx="654588" cy="7098538"/>
            </a:xfrm>
            <a:custGeom>
              <a:avLst/>
              <a:gdLst>
                <a:gd name="connsiteX0" fmla="*/ 610982 w 654588"/>
                <a:gd name="connsiteY0" fmla="*/ 7098539 h 7098538"/>
                <a:gd name="connsiteX1" fmla="*/ 603612 w 654588"/>
                <a:gd name="connsiteY1" fmla="*/ 7091618 h 7098538"/>
                <a:gd name="connsiteX2" fmla="*/ 308680 w 654588"/>
                <a:gd name="connsiteY2" fmla="*/ 5353979 h 7098538"/>
                <a:gd name="connsiteX3" fmla="*/ 404 w 654588"/>
                <a:gd name="connsiteY3" fmla="*/ 3165404 h 7098538"/>
                <a:gd name="connsiteX4" fmla="*/ 324881 w 654588"/>
                <a:gd name="connsiteY4" fmla="*/ 1465146 h 7098538"/>
                <a:gd name="connsiteX5" fmla="*/ 639828 w 654588"/>
                <a:gd name="connsiteY5" fmla="*/ 6794 h 7098538"/>
                <a:gd name="connsiteX6" fmla="*/ 647802 w 654588"/>
                <a:gd name="connsiteY6" fmla="*/ 35 h 7098538"/>
                <a:gd name="connsiteX7" fmla="*/ 654562 w 654588"/>
                <a:gd name="connsiteY7" fmla="*/ 8007 h 7098538"/>
                <a:gd name="connsiteX8" fmla="*/ 339124 w 654588"/>
                <a:gd name="connsiteY8" fmla="*/ 1469216 h 7098538"/>
                <a:gd name="connsiteX9" fmla="*/ 15191 w 654588"/>
                <a:gd name="connsiteY9" fmla="*/ 3165575 h 7098538"/>
                <a:gd name="connsiteX10" fmla="*/ 323124 w 654588"/>
                <a:gd name="connsiteY10" fmla="*/ 5350803 h 7098538"/>
                <a:gd name="connsiteX11" fmla="*/ 618346 w 654588"/>
                <a:gd name="connsiteY11" fmla="*/ 7090613 h 7098538"/>
                <a:gd name="connsiteX12" fmla="*/ 611496 w 654588"/>
                <a:gd name="connsiteY12" fmla="*/ 7098479 h 7098538"/>
                <a:gd name="connsiteX13" fmla="*/ 610982 w 654588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8" h="7098538">
                  <a:moveTo>
                    <a:pt x="610982" y="7098539"/>
                  </a:moveTo>
                  <a:cubicBezTo>
                    <a:pt x="607137" y="7098539"/>
                    <a:pt x="603872" y="7095522"/>
                    <a:pt x="603612" y="7091618"/>
                  </a:cubicBezTo>
                  <a:cubicBezTo>
                    <a:pt x="561451" y="6506995"/>
                    <a:pt x="432957" y="5920834"/>
                    <a:pt x="308680" y="5353979"/>
                  </a:cubicBezTo>
                  <a:cubicBezTo>
                    <a:pt x="152434" y="4641140"/>
                    <a:pt x="-9154" y="3904038"/>
                    <a:pt x="404" y="3165404"/>
                  </a:cubicBezTo>
                  <a:cubicBezTo>
                    <a:pt x="8029" y="2575102"/>
                    <a:pt x="169125" y="2010850"/>
                    <a:pt x="324881" y="1465146"/>
                  </a:cubicBezTo>
                  <a:cubicBezTo>
                    <a:pt x="458894" y="995768"/>
                    <a:pt x="597437" y="510419"/>
                    <a:pt x="639828" y="6794"/>
                  </a:cubicBezTo>
                  <a:cubicBezTo>
                    <a:pt x="640178" y="2750"/>
                    <a:pt x="643904" y="-369"/>
                    <a:pt x="647802" y="35"/>
                  </a:cubicBezTo>
                  <a:cubicBezTo>
                    <a:pt x="651877" y="382"/>
                    <a:pt x="654906" y="3963"/>
                    <a:pt x="654562" y="8007"/>
                  </a:cubicBezTo>
                  <a:cubicBezTo>
                    <a:pt x="612046" y="513105"/>
                    <a:pt x="473302" y="999145"/>
                    <a:pt x="339124" y="1469216"/>
                  </a:cubicBezTo>
                  <a:cubicBezTo>
                    <a:pt x="183599" y="2013973"/>
                    <a:pt x="22786" y="2577267"/>
                    <a:pt x="15191" y="3165575"/>
                  </a:cubicBezTo>
                  <a:cubicBezTo>
                    <a:pt x="5663" y="3902535"/>
                    <a:pt x="167049" y="4638798"/>
                    <a:pt x="323124" y="5350803"/>
                  </a:cubicBezTo>
                  <a:cubicBezTo>
                    <a:pt x="447513" y="5918172"/>
                    <a:pt x="576120" y="6504866"/>
                    <a:pt x="618346" y="7090613"/>
                  </a:cubicBezTo>
                  <a:cubicBezTo>
                    <a:pt x="618636" y="7094694"/>
                    <a:pt x="615572" y="7098183"/>
                    <a:pt x="611496" y="7098479"/>
                  </a:cubicBezTo>
                  <a:cubicBezTo>
                    <a:pt x="611325" y="7098539"/>
                    <a:pt x="611153" y="7098539"/>
                    <a:pt x="610982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16DF02B4-FFCE-4FE4-B1A1-CA96C9B8FF19}"/>
                </a:ext>
              </a:extLst>
            </p:cNvPr>
            <p:cNvSpPr/>
            <p:nvPr/>
          </p:nvSpPr>
          <p:spPr>
            <a:xfrm>
              <a:off x="7872079" y="193900"/>
              <a:ext cx="457656" cy="7317495"/>
            </a:xfrm>
            <a:custGeom>
              <a:avLst/>
              <a:gdLst>
                <a:gd name="connsiteX0" fmla="*/ 425473 w 457656"/>
                <a:gd name="connsiteY0" fmla="*/ 7317496 h 7317495"/>
                <a:gd name="connsiteX1" fmla="*/ 418080 w 457656"/>
                <a:gd name="connsiteY1" fmla="*/ 7310398 h 7317495"/>
                <a:gd name="connsiteX2" fmla="*/ 211841 w 457656"/>
                <a:gd name="connsiteY2" fmla="*/ 5517384 h 7317495"/>
                <a:gd name="connsiteX3" fmla="*/ 113 w 457656"/>
                <a:gd name="connsiteY3" fmla="*/ 3392890 h 7317495"/>
                <a:gd name="connsiteX4" fmla="*/ 223771 w 457656"/>
                <a:gd name="connsiteY4" fmla="*/ 1597297 h 7317495"/>
                <a:gd name="connsiteX5" fmla="*/ 442863 w 457656"/>
                <a:gd name="connsiteY5" fmla="*/ 7076 h 7317495"/>
                <a:gd name="connsiteX6" fmla="*/ 450570 w 457656"/>
                <a:gd name="connsiteY6" fmla="*/ 0 h 7317495"/>
                <a:gd name="connsiteX7" fmla="*/ 457650 w 457656"/>
                <a:gd name="connsiteY7" fmla="*/ 7711 h 7317495"/>
                <a:gd name="connsiteX8" fmla="*/ 238298 w 457656"/>
                <a:gd name="connsiteY8" fmla="*/ 1600012 h 7317495"/>
                <a:gd name="connsiteX9" fmla="*/ 14900 w 457656"/>
                <a:gd name="connsiteY9" fmla="*/ 3392949 h 7317495"/>
                <a:gd name="connsiteX10" fmla="*/ 226456 w 457656"/>
                <a:gd name="connsiteY10" fmla="*/ 5515160 h 7317495"/>
                <a:gd name="connsiteX11" fmla="*/ 432867 w 457656"/>
                <a:gd name="connsiteY11" fmla="*/ 7309806 h 7317495"/>
                <a:gd name="connsiteX12" fmla="*/ 425763 w 457656"/>
                <a:gd name="connsiteY12" fmla="*/ 7317496 h 7317495"/>
                <a:gd name="connsiteX13" fmla="*/ 425473 w 457656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56" h="7317495">
                  <a:moveTo>
                    <a:pt x="425473" y="7317496"/>
                  </a:moveTo>
                  <a:cubicBezTo>
                    <a:pt x="421516" y="7317496"/>
                    <a:pt x="418257" y="7314420"/>
                    <a:pt x="418080" y="7310398"/>
                  </a:cubicBezTo>
                  <a:cubicBezTo>
                    <a:pt x="394136" y="6707912"/>
                    <a:pt x="301457" y="6102705"/>
                    <a:pt x="211841" y="5517384"/>
                  </a:cubicBezTo>
                  <a:cubicBezTo>
                    <a:pt x="105734" y="4824442"/>
                    <a:pt x="-4016" y="4107900"/>
                    <a:pt x="113" y="3392890"/>
                  </a:cubicBezTo>
                  <a:cubicBezTo>
                    <a:pt x="3638" y="2782579"/>
                    <a:pt x="115553" y="2180028"/>
                    <a:pt x="223771" y="1597297"/>
                  </a:cubicBezTo>
                  <a:cubicBezTo>
                    <a:pt x="319710" y="1080701"/>
                    <a:pt x="418949" y="546490"/>
                    <a:pt x="442863" y="7076"/>
                  </a:cubicBezTo>
                  <a:cubicBezTo>
                    <a:pt x="443064" y="2975"/>
                    <a:pt x="446530" y="289"/>
                    <a:pt x="450570" y="0"/>
                  </a:cubicBezTo>
                  <a:cubicBezTo>
                    <a:pt x="454675" y="202"/>
                    <a:pt x="457821" y="3639"/>
                    <a:pt x="457650" y="7711"/>
                  </a:cubicBezTo>
                  <a:cubicBezTo>
                    <a:pt x="433677" y="548163"/>
                    <a:pt x="334355" y="1082895"/>
                    <a:pt x="238298" y="1600012"/>
                  </a:cubicBezTo>
                  <a:cubicBezTo>
                    <a:pt x="130192" y="2182080"/>
                    <a:pt x="18396" y="2783992"/>
                    <a:pt x="14900" y="3392949"/>
                  </a:cubicBezTo>
                  <a:cubicBezTo>
                    <a:pt x="10801" y="4106800"/>
                    <a:pt x="120433" y="4822762"/>
                    <a:pt x="226456" y="5515160"/>
                  </a:cubicBezTo>
                  <a:cubicBezTo>
                    <a:pt x="316131" y="6100871"/>
                    <a:pt x="408900" y="6706492"/>
                    <a:pt x="432867" y="7309806"/>
                  </a:cubicBezTo>
                  <a:cubicBezTo>
                    <a:pt x="433015" y="7313887"/>
                    <a:pt x="429838" y="7317318"/>
                    <a:pt x="425763" y="7317496"/>
                  </a:cubicBezTo>
                  <a:cubicBezTo>
                    <a:pt x="425674" y="7317496"/>
                    <a:pt x="425562" y="7317496"/>
                    <a:pt x="425473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ECA382D2-54DC-4D71-9451-DF74890F3852}"/>
                </a:ext>
              </a:extLst>
            </p:cNvPr>
            <p:cNvSpPr/>
            <p:nvPr/>
          </p:nvSpPr>
          <p:spPr>
            <a:xfrm>
              <a:off x="7735192" y="149827"/>
              <a:ext cx="285481" cy="7507842"/>
            </a:xfrm>
            <a:custGeom>
              <a:avLst/>
              <a:gdLst>
                <a:gd name="connsiteX0" fmla="*/ 263241 w 285481"/>
                <a:gd name="connsiteY0" fmla="*/ 7507842 h 7507842"/>
                <a:gd name="connsiteX1" fmla="*/ 255848 w 285481"/>
                <a:gd name="connsiteY1" fmla="*/ 7500508 h 7507842"/>
                <a:gd name="connsiteX2" fmla="*/ 128424 w 285481"/>
                <a:gd name="connsiteY2" fmla="*/ 5631317 h 7507842"/>
                <a:gd name="connsiteX3" fmla="*/ 19 w 285481"/>
                <a:gd name="connsiteY3" fmla="*/ 3591305 h 7507842"/>
                <a:gd name="connsiteX4" fmla="*/ 135788 w 285481"/>
                <a:gd name="connsiteY4" fmla="*/ 1742046 h 7507842"/>
                <a:gd name="connsiteX5" fmla="*/ 270694 w 285481"/>
                <a:gd name="connsiteY5" fmla="*/ 7278 h 7507842"/>
                <a:gd name="connsiteX6" fmla="*/ 278088 w 285481"/>
                <a:gd name="connsiteY6" fmla="*/ 0 h 7507842"/>
                <a:gd name="connsiteX7" fmla="*/ 278200 w 285481"/>
                <a:gd name="connsiteY7" fmla="*/ 0 h 7507842"/>
                <a:gd name="connsiteX8" fmla="*/ 285481 w 285481"/>
                <a:gd name="connsiteY8" fmla="*/ 7509 h 7507842"/>
                <a:gd name="connsiteX9" fmla="*/ 150487 w 285481"/>
                <a:gd name="connsiteY9" fmla="*/ 1743667 h 7507842"/>
                <a:gd name="connsiteX10" fmla="*/ 14806 w 285481"/>
                <a:gd name="connsiteY10" fmla="*/ 3591305 h 7507842"/>
                <a:gd name="connsiteX11" fmla="*/ 143123 w 285481"/>
                <a:gd name="connsiteY11" fmla="*/ 5629903 h 7507842"/>
                <a:gd name="connsiteX12" fmla="*/ 270635 w 285481"/>
                <a:gd name="connsiteY12" fmla="*/ 7500331 h 7507842"/>
                <a:gd name="connsiteX13" fmla="*/ 263360 w 285481"/>
                <a:gd name="connsiteY13" fmla="*/ 7507842 h 7507842"/>
                <a:gd name="connsiteX14" fmla="*/ 263241 w 285481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81" h="7507842">
                  <a:moveTo>
                    <a:pt x="263241" y="7507842"/>
                  </a:moveTo>
                  <a:cubicBezTo>
                    <a:pt x="259196" y="7507842"/>
                    <a:pt x="255907" y="7504589"/>
                    <a:pt x="255848" y="7500508"/>
                  </a:cubicBezTo>
                  <a:cubicBezTo>
                    <a:pt x="247301" y="6874363"/>
                    <a:pt x="186851" y="6242480"/>
                    <a:pt x="128424" y="5631317"/>
                  </a:cubicBezTo>
                  <a:cubicBezTo>
                    <a:pt x="64656" y="4964542"/>
                    <a:pt x="-1282" y="4275067"/>
                    <a:pt x="19" y="3591305"/>
                  </a:cubicBezTo>
                  <a:cubicBezTo>
                    <a:pt x="1202" y="2969844"/>
                    <a:pt x="69625" y="2345692"/>
                    <a:pt x="135788" y="1742046"/>
                  </a:cubicBezTo>
                  <a:cubicBezTo>
                    <a:pt x="197882" y="1175635"/>
                    <a:pt x="262088" y="589924"/>
                    <a:pt x="270694" y="7278"/>
                  </a:cubicBezTo>
                  <a:cubicBezTo>
                    <a:pt x="270753" y="3235"/>
                    <a:pt x="274042" y="0"/>
                    <a:pt x="278088" y="0"/>
                  </a:cubicBezTo>
                  <a:cubicBezTo>
                    <a:pt x="278088" y="0"/>
                    <a:pt x="278170" y="0"/>
                    <a:pt x="278200" y="0"/>
                  </a:cubicBezTo>
                  <a:cubicBezTo>
                    <a:pt x="282275" y="58"/>
                    <a:pt x="285540" y="3408"/>
                    <a:pt x="285481" y="7509"/>
                  </a:cubicBezTo>
                  <a:cubicBezTo>
                    <a:pt x="276875" y="590852"/>
                    <a:pt x="212640" y="1176907"/>
                    <a:pt x="150487" y="1743667"/>
                  </a:cubicBezTo>
                  <a:cubicBezTo>
                    <a:pt x="84353" y="2346904"/>
                    <a:pt x="15989" y="2970678"/>
                    <a:pt x="14806" y="3591305"/>
                  </a:cubicBezTo>
                  <a:cubicBezTo>
                    <a:pt x="13505" y="4274369"/>
                    <a:pt x="79414" y="4963472"/>
                    <a:pt x="143123" y="5629903"/>
                  </a:cubicBezTo>
                  <a:cubicBezTo>
                    <a:pt x="201609" y="6241356"/>
                    <a:pt x="262058" y="6873594"/>
                    <a:pt x="270635" y="7500331"/>
                  </a:cubicBezTo>
                  <a:cubicBezTo>
                    <a:pt x="270694" y="7504412"/>
                    <a:pt x="267429" y="7507783"/>
                    <a:pt x="263360" y="7507842"/>
                  </a:cubicBezTo>
                  <a:cubicBezTo>
                    <a:pt x="263301" y="7507842"/>
                    <a:pt x="263271" y="7507842"/>
                    <a:pt x="263241" y="750784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19A9D3EA-C626-4929-81DB-E6577A0FEF1C}"/>
                </a:ext>
              </a:extLst>
            </p:cNvPr>
            <p:cNvSpPr/>
            <p:nvPr/>
          </p:nvSpPr>
          <p:spPr>
            <a:xfrm>
              <a:off x="7691949" y="115054"/>
              <a:ext cx="25894" cy="7658013"/>
            </a:xfrm>
            <a:custGeom>
              <a:avLst/>
              <a:gdLst>
                <a:gd name="connsiteX0" fmla="*/ 7394 w 25894"/>
                <a:gd name="connsiteY0" fmla="*/ 7658014 h 7658013"/>
                <a:gd name="connsiteX1" fmla="*/ 7364 w 25894"/>
                <a:gd name="connsiteY1" fmla="*/ 7658014 h 7658013"/>
                <a:gd name="connsiteX2" fmla="*/ 0 w 25894"/>
                <a:gd name="connsiteY2" fmla="*/ 7650561 h 7658013"/>
                <a:gd name="connsiteX3" fmla="*/ 6985 w 25894"/>
                <a:gd name="connsiteY3" fmla="*/ 7422 h 7658013"/>
                <a:gd name="connsiteX4" fmla="*/ 14349 w 25894"/>
                <a:gd name="connsiteY4" fmla="*/ 0 h 7658013"/>
                <a:gd name="connsiteX5" fmla="*/ 14379 w 25894"/>
                <a:gd name="connsiteY5" fmla="*/ 0 h 7658013"/>
                <a:gd name="connsiteX6" fmla="*/ 21773 w 25894"/>
                <a:gd name="connsiteY6" fmla="*/ 7365 h 7658013"/>
                <a:gd name="connsiteX7" fmla="*/ 14787 w 25894"/>
                <a:gd name="connsiteY7" fmla="*/ 7650620 h 7658013"/>
                <a:gd name="connsiteX8" fmla="*/ 7394 w 25894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4" h="7658013">
                  <a:moveTo>
                    <a:pt x="7394" y="7658014"/>
                  </a:moveTo>
                  <a:lnTo>
                    <a:pt x="7364" y="7658014"/>
                  </a:lnTo>
                  <a:cubicBezTo>
                    <a:pt x="3289" y="7658014"/>
                    <a:pt x="0" y="7654642"/>
                    <a:pt x="0" y="7650561"/>
                  </a:cubicBezTo>
                  <a:cubicBezTo>
                    <a:pt x="8778" y="5051241"/>
                    <a:pt x="15940" y="2510774"/>
                    <a:pt x="6985" y="7422"/>
                  </a:cubicBezTo>
                  <a:cubicBezTo>
                    <a:pt x="6956" y="3350"/>
                    <a:pt x="10280" y="29"/>
                    <a:pt x="14349" y="0"/>
                  </a:cubicBezTo>
                  <a:lnTo>
                    <a:pt x="14379" y="0"/>
                  </a:lnTo>
                  <a:cubicBezTo>
                    <a:pt x="18454" y="0"/>
                    <a:pt x="21743" y="3292"/>
                    <a:pt x="21773" y="7365"/>
                  </a:cubicBezTo>
                  <a:cubicBezTo>
                    <a:pt x="30728" y="2510774"/>
                    <a:pt x="23565" y="5051271"/>
                    <a:pt x="14787" y="7650620"/>
                  </a:cubicBezTo>
                  <a:cubicBezTo>
                    <a:pt x="14787" y="7654701"/>
                    <a:pt x="11463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57FF8D40-5F8A-4F68-A45E-77B01C2A90A4}"/>
                </a:ext>
              </a:extLst>
            </p:cNvPr>
            <p:cNvSpPr/>
            <p:nvPr/>
          </p:nvSpPr>
          <p:spPr>
            <a:xfrm>
              <a:off x="7392825" y="92267"/>
              <a:ext cx="35725" cy="7756510"/>
            </a:xfrm>
            <a:custGeom>
              <a:avLst/>
              <a:gdLst>
                <a:gd name="connsiteX0" fmla="*/ 7394 w 35725"/>
                <a:gd name="connsiteY0" fmla="*/ 7756511 h 7756510"/>
                <a:gd name="connsiteX1" fmla="*/ 7307 w 35725"/>
                <a:gd name="connsiteY1" fmla="*/ 7756511 h 7756510"/>
                <a:gd name="connsiteX2" fmla="*/ 0 w 35725"/>
                <a:gd name="connsiteY2" fmla="*/ 7748999 h 7756510"/>
                <a:gd name="connsiteX3" fmla="*/ 1849 w 35725"/>
                <a:gd name="connsiteY3" fmla="*/ 7480 h 7756510"/>
                <a:gd name="connsiteX4" fmla="*/ 9155 w 35725"/>
                <a:gd name="connsiteY4" fmla="*/ 0 h 7756510"/>
                <a:gd name="connsiteX5" fmla="*/ 9242 w 35725"/>
                <a:gd name="connsiteY5" fmla="*/ 0 h 7756510"/>
                <a:gd name="connsiteX6" fmla="*/ 16636 w 35725"/>
                <a:gd name="connsiteY6" fmla="*/ 7307 h 7756510"/>
                <a:gd name="connsiteX7" fmla="*/ 14787 w 35725"/>
                <a:gd name="connsiteY7" fmla="*/ 7749176 h 7756510"/>
                <a:gd name="connsiteX8" fmla="*/ 7394 w 35725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5" h="7756510">
                  <a:moveTo>
                    <a:pt x="7394" y="7756511"/>
                  </a:moveTo>
                  <a:lnTo>
                    <a:pt x="7307" y="7756511"/>
                  </a:lnTo>
                  <a:cubicBezTo>
                    <a:pt x="3234" y="7756452"/>
                    <a:pt x="-29" y="7753139"/>
                    <a:pt x="0" y="7748999"/>
                  </a:cubicBezTo>
                  <a:cubicBezTo>
                    <a:pt x="27292" y="5063317"/>
                    <a:pt x="27899" y="2458674"/>
                    <a:pt x="1849" y="7480"/>
                  </a:cubicBezTo>
                  <a:cubicBezTo>
                    <a:pt x="1820" y="3379"/>
                    <a:pt x="5083" y="58"/>
                    <a:pt x="9155" y="0"/>
                  </a:cubicBezTo>
                  <a:lnTo>
                    <a:pt x="9242" y="0"/>
                  </a:lnTo>
                  <a:cubicBezTo>
                    <a:pt x="13286" y="0"/>
                    <a:pt x="16578" y="3264"/>
                    <a:pt x="16636" y="7307"/>
                  </a:cubicBezTo>
                  <a:cubicBezTo>
                    <a:pt x="42686" y="2458615"/>
                    <a:pt x="42080" y="5063370"/>
                    <a:pt x="14787" y="7749176"/>
                  </a:cubicBezTo>
                  <a:cubicBezTo>
                    <a:pt x="14758" y="7753257"/>
                    <a:pt x="11437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对比分析</a:t>
            </a:r>
          </a:p>
        </p:txBody>
      </p:sp>
      <p:sp>
        <p:nvSpPr>
          <p:cNvPr id="136" name="Freeform: Shape 10">
            <a:extLst>
              <a:ext uri="{FF2B5EF4-FFF2-40B4-BE49-F238E27FC236}">
                <a16:creationId xmlns:a16="http://schemas.microsoft.com/office/drawing/2014/main" id="{DE9D3623-CE57-4FE6-B698-6EB31F41D0E2}"/>
              </a:ext>
            </a:extLst>
          </p:cNvPr>
          <p:cNvSpPr/>
          <p:nvPr/>
        </p:nvSpPr>
        <p:spPr>
          <a:xfrm>
            <a:off x="8337570" y="3097242"/>
            <a:ext cx="3072633" cy="813493"/>
          </a:xfrm>
          <a:custGeom>
            <a:avLst/>
            <a:gdLst>
              <a:gd name="connsiteX0" fmla="*/ 0 w 5936334"/>
              <a:gd name="connsiteY0" fmla="*/ 0 h 914400"/>
              <a:gd name="connsiteX1" fmla="*/ 5224696 w 5936334"/>
              <a:gd name="connsiteY1" fmla="*/ 0 h 914400"/>
              <a:gd name="connsiteX2" fmla="*/ 5936334 w 5936334"/>
              <a:gd name="connsiteY2" fmla="*/ 457200 h 914400"/>
              <a:gd name="connsiteX3" fmla="*/ 5224696 w 5936334"/>
              <a:gd name="connsiteY3" fmla="*/ 914400 h 914400"/>
              <a:gd name="connsiteX4" fmla="*/ 0 w 5936334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334" h="914400">
                <a:moveTo>
                  <a:pt x="0" y="0"/>
                </a:moveTo>
                <a:lnTo>
                  <a:pt x="5224696" y="0"/>
                </a:lnTo>
                <a:lnTo>
                  <a:pt x="5936334" y="457200"/>
                </a:lnTo>
                <a:lnTo>
                  <a:pt x="5224696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37" name="Freeform: Shape 10">
            <a:extLst>
              <a:ext uri="{FF2B5EF4-FFF2-40B4-BE49-F238E27FC236}">
                <a16:creationId xmlns:a16="http://schemas.microsoft.com/office/drawing/2014/main" id="{B4A07B5C-B831-46BA-B243-A1232FD45356}"/>
              </a:ext>
            </a:extLst>
          </p:cNvPr>
          <p:cNvSpPr/>
          <p:nvPr/>
        </p:nvSpPr>
        <p:spPr>
          <a:xfrm>
            <a:off x="8337570" y="4017377"/>
            <a:ext cx="3072633" cy="813493"/>
          </a:xfrm>
          <a:custGeom>
            <a:avLst/>
            <a:gdLst>
              <a:gd name="connsiteX0" fmla="*/ 0 w 5936334"/>
              <a:gd name="connsiteY0" fmla="*/ 0 h 914400"/>
              <a:gd name="connsiteX1" fmla="*/ 5224696 w 5936334"/>
              <a:gd name="connsiteY1" fmla="*/ 0 h 914400"/>
              <a:gd name="connsiteX2" fmla="*/ 5936334 w 5936334"/>
              <a:gd name="connsiteY2" fmla="*/ 457200 h 914400"/>
              <a:gd name="connsiteX3" fmla="*/ 5224696 w 5936334"/>
              <a:gd name="connsiteY3" fmla="*/ 914400 h 914400"/>
              <a:gd name="connsiteX4" fmla="*/ 0 w 5936334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334" h="914400">
                <a:moveTo>
                  <a:pt x="0" y="0"/>
                </a:moveTo>
                <a:lnTo>
                  <a:pt x="5224696" y="0"/>
                </a:lnTo>
                <a:lnTo>
                  <a:pt x="5936334" y="457200"/>
                </a:lnTo>
                <a:lnTo>
                  <a:pt x="5224696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38" name="Freeform: Shape 10">
            <a:extLst>
              <a:ext uri="{FF2B5EF4-FFF2-40B4-BE49-F238E27FC236}">
                <a16:creationId xmlns:a16="http://schemas.microsoft.com/office/drawing/2014/main" id="{3D5D29C3-5DBD-416D-AB6D-DAF15D25BF89}"/>
              </a:ext>
            </a:extLst>
          </p:cNvPr>
          <p:cNvSpPr/>
          <p:nvPr/>
        </p:nvSpPr>
        <p:spPr>
          <a:xfrm>
            <a:off x="8337570" y="2177108"/>
            <a:ext cx="3072633" cy="813493"/>
          </a:xfrm>
          <a:custGeom>
            <a:avLst/>
            <a:gdLst>
              <a:gd name="connsiteX0" fmla="*/ 0 w 5936334"/>
              <a:gd name="connsiteY0" fmla="*/ 0 h 914400"/>
              <a:gd name="connsiteX1" fmla="*/ 5224696 w 5936334"/>
              <a:gd name="connsiteY1" fmla="*/ 0 h 914400"/>
              <a:gd name="connsiteX2" fmla="*/ 5936334 w 5936334"/>
              <a:gd name="connsiteY2" fmla="*/ 457200 h 914400"/>
              <a:gd name="connsiteX3" fmla="*/ 5224696 w 5936334"/>
              <a:gd name="connsiteY3" fmla="*/ 914400 h 914400"/>
              <a:gd name="connsiteX4" fmla="*/ 0 w 5936334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334" h="914400">
                <a:moveTo>
                  <a:pt x="0" y="0"/>
                </a:moveTo>
                <a:lnTo>
                  <a:pt x="5224696" y="0"/>
                </a:lnTo>
                <a:lnTo>
                  <a:pt x="5936334" y="457200"/>
                </a:lnTo>
                <a:lnTo>
                  <a:pt x="5224696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39" name="Freeform: Shape 10">
            <a:extLst>
              <a:ext uri="{FF2B5EF4-FFF2-40B4-BE49-F238E27FC236}">
                <a16:creationId xmlns:a16="http://schemas.microsoft.com/office/drawing/2014/main" id="{F6AAD8AA-B8EC-409F-A3E2-7FD1D4B00256}"/>
              </a:ext>
            </a:extLst>
          </p:cNvPr>
          <p:cNvSpPr/>
          <p:nvPr/>
        </p:nvSpPr>
        <p:spPr>
          <a:xfrm>
            <a:off x="8337570" y="4937510"/>
            <a:ext cx="3072633" cy="813493"/>
          </a:xfrm>
          <a:custGeom>
            <a:avLst/>
            <a:gdLst>
              <a:gd name="connsiteX0" fmla="*/ 0 w 5936334"/>
              <a:gd name="connsiteY0" fmla="*/ 0 h 914400"/>
              <a:gd name="connsiteX1" fmla="*/ 5224696 w 5936334"/>
              <a:gd name="connsiteY1" fmla="*/ 0 h 914400"/>
              <a:gd name="connsiteX2" fmla="*/ 5936334 w 5936334"/>
              <a:gd name="connsiteY2" fmla="*/ 457200 h 914400"/>
              <a:gd name="connsiteX3" fmla="*/ 5224696 w 5936334"/>
              <a:gd name="connsiteY3" fmla="*/ 914400 h 914400"/>
              <a:gd name="connsiteX4" fmla="*/ 0 w 5936334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334" h="914400">
                <a:moveTo>
                  <a:pt x="0" y="0"/>
                </a:moveTo>
                <a:lnTo>
                  <a:pt x="5224696" y="0"/>
                </a:lnTo>
                <a:lnTo>
                  <a:pt x="5936334" y="457200"/>
                </a:lnTo>
                <a:lnTo>
                  <a:pt x="5224696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40" name="Rectangle 105">
            <a:extLst>
              <a:ext uri="{FF2B5EF4-FFF2-40B4-BE49-F238E27FC236}">
                <a16:creationId xmlns:a16="http://schemas.microsoft.com/office/drawing/2014/main" id="{5B99E791-3763-4BC9-8D43-807C115ACA56}"/>
              </a:ext>
            </a:extLst>
          </p:cNvPr>
          <p:cNvSpPr/>
          <p:nvPr/>
        </p:nvSpPr>
        <p:spPr>
          <a:xfrm>
            <a:off x="6107905" y="2177108"/>
            <a:ext cx="2229665" cy="1283897"/>
          </a:xfrm>
          <a:custGeom>
            <a:avLst/>
            <a:gdLst>
              <a:gd name="connsiteX0" fmla="*/ 0 w 1959616"/>
              <a:gd name="connsiteY0" fmla="*/ 0 h 840072"/>
              <a:gd name="connsiteX1" fmla="*/ 1959616 w 1959616"/>
              <a:gd name="connsiteY1" fmla="*/ 0 h 840072"/>
              <a:gd name="connsiteX2" fmla="*/ 1959616 w 1959616"/>
              <a:gd name="connsiteY2" fmla="*/ 840072 h 840072"/>
              <a:gd name="connsiteX3" fmla="*/ 0 w 1959616"/>
              <a:gd name="connsiteY3" fmla="*/ 840072 h 840072"/>
              <a:gd name="connsiteX4" fmla="*/ 0 w 1959616"/>
              <a:gd name="connsiteY4" fmla="*/ 0 h 840072"/>
              <a:gd name="connsiteX0" fmla="*/ 38100 w 1997716"/>
              <a:gd name="connsiteY0" fmla="*/ 0 h 1316322"/>
              <a:gd name="connsiteX1" fmla="*/ 1997716 w 1997716"/>
              <a:gd name="connsiteY1" fmla="*/ 0 h 1316322"/>
              <a:gd name="connsiteX2" fmla="*/ 1997716 w 1997716"/>
              <a:gd name="connsiteY2" fmla="*/ 840072 h 1316322"/>
              <a:gd name="connsiteX3" fmla="*/ 0 w 1997716"/>
              <a:gd name="connsiteY3" fmla="*/ 1316322 h 1316322"/>
              <a:gd name="connsiteX4" fmla="*/ 38100 w 1997716"/>
              <a:gd name="connsiteY4" fmla="*/ 0 h 1316322"/>
              <a:gd name="connsiteX0" fmla="*/ 0 w 2302516"/>
              <a:gd name="connsiteY0" fmla="*/ 87630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76300 h 1316322"/>
              <a:gd name="connsiteX0" fmla="*/ 0 w 2302516"/>
              <a:gd name="connsiteY0" fmla="*/ 84455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44550 h 1316322"/>
              <a:gd name="connsiteX0" fmla="*/ 0 w 2302516"/>
              <a:gd name="connsiteY0" fmla="*/ 863600 h 1335372"/>
              <a:gd name="connsiteX1" fmla="*/ 2302516 w 2302516"/>
              <a:gd name="connsiteY1" fmla="*/ 0 h 1335372"/>
              <a:gd name="connsiteX2" fmla="*/ 2302516 w 2302516"/>
              <a:gd name="connsiteY2" fmla="*/ 859122 h 1335372"/>
              <a:gd name="connsiteX3" fmla="*/ 304800 w 2302516"/>
              <a:gd name="connsiteY3" fmla="*/ 1335372 h 1335372"/>
              <a:gd name="connsiteX4" fmla="*/ 0 w 2302516"/>
              <a:gd name="connsiteY4" fmla="*/ 863600 h 1335372"/>
              <a:gd name="connsiteX0" fmla="*/ 0 w 2302516"/>
              <a:gd name="connsiteY0" fmla="*/ 830262 h 1302034"/>
              <a:gd name="connsiteX1" fmla="*/ 2302516 w 2302516"/>
              <a:gd name="connsiteY1" fmla="*/ 0 h 1302034"/>
              <a:gd name="connsiteX2" fmla="*/ 2302516 w 2302516"/>
              <a:gd name="connsiteY2" fmla="*/ 825784 h 1302034"/>
              <a:gd name="connsiteX3" fmla="*/ 304800 w 2302516"/>
              <a:gd name="connsiteY3" fmla="*/ 1302034 h 1302034"/>
              <a:gd name="connsiteX4" fmla="*/ 0 w 2302516"/>
              <a:gd name="connsiteY4" fmla="*/ 830262 h 1302034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25846"/>
              <a:gd name="connsiteX1" fmla="*/ 2302516 w 2302516"/>
              <a:gd name="connsiteY1" fmla="*/ 0 h 1325846"/>
              <a:gd name="connsiteX2" fmla="*/ 2302516 w 2302516"/>
              <a:gd name="connsiteY2" fmla="*/ 835309 h 1325846"/>
              <a:gd name="connsiteX3" fmla="*/ 295275 w 2302516"/>
              <a:gd name="connsiteY3" fmla="*/ 1325846 h 1325846"/>
              <a:gd name="connsiteX4" fmla="*/ 0 w 2302516"/>
              <a:gd name="connsiteY4" fmla="*/ 839787 h 132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2516" h="1325846">
                <a:moveTo>
                  <a:pt x="0" y="839787"/>
                </a:moveTo>
                <a:lnTo>
                  <a:pt x="2302516" y="0"/>
                </a:lnTo>
                <a:lnTo>
                  <a:pt x="2302516" y="835309"/>
                </a:lnTo>
                <a:lnTo>
                  <a:pt x="295275" y="1325846"/>
                </a:lnTo>
                <a:lnTo>
                  <a:pt x="0" y="839787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1" name="Rectangle 105">
            <a:extLst>
              <a:ext uri="{FF2B5EF4-FFF2-40B4-BE49-F238E27FC236}">
                <a16:creationId xmlns:a16="http://schemas.microsoft.com/office/drawing/2014/main" id="{98E03BD8-299A-4695-8B1E-71AB5691D92B}"/>
              </a:ext>
            </a:extLst>
          </p:cNvPr>
          <p:cNvSpPr/>
          <p:nvPr/>
        </p:nvSpPr>
        <p:spPr>
          <a:xfrm>
            <a:off x="6435345" y="3097239"/>
            <a:ext cx="1902226" cy="813493"/>
          </a:xfrm>
          <a:custGeom>
            <a:avLst/>
            <a:gdLst>
              <a:gd name="connsiteX0" fmla="*/ 0 w 1959616"/>
              <a:gd name="connsiteY0" fmla="*/ 0 h 840072"/>
              <a:gd name="connsiteX1" fmla="*/ 1959616 w 1959616"/>
              <a:gd name="connsiteY1" fmla="*/ 0 h 840072"/>
              <a:gd name="connsiteX2" fmla="*/ 1959616 w 1959616"/>
              <a:gd name="connsiteY2" fmla="*/ 840072 h 840072"/>
              <a:gd name="connsiteX3" fmla="*/ 0 w 1959616"/>
              <a:gd name="connsiteY3" fmla="*/ 840072 h 840072"/>
              <a:gd name="connsiteX4" fmla="*/ 0 w 1959616"/>
              <a:gd name="connsiteY4" fmla="*/ 0 h 840072"/>
              <a:gd name="connsiteX0" fmla="*/ 38100 w 1997716"/>
              <a:gd name="connsiteY0" fmla="*/ 0 h 1316322"/>
              <a:gd name="connsiteX1" fmla="*/ 1997716 w 1997716"/>
              <a:gd name="connsiteY1" fmla="*/ 0 h 1316322"/>
              <a:gd name="connsiteX2" fmla="*/ 1997716 w 1997716"/>
              <a:gd name="connsiteY2" fmla="*/ 840072 h 1316322"/>
              <a:gd name="connsiteX3" fmla="*/ 0 w 1997716"/>
              <a:gd name="connsiteY3" fmla="*/ 1316322 h 1316322"/>
              <a:gd name="connsiteX4" fmla="*/ 38100 w 1997716"/>
              <a:gd name="connsiteY4" fmla="*/ 0 h 1316322"/>
              <a:gd name="connsiteX0" fmla="*/ 0 w 2302516"/>
              <a:gd name="connsiteY0" fmla="*/ 87630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76300 h 1316322"/>
              <a:gd name="connsiteX0" fmla="*/ 0 w 2302516"/>
              <a:gd name="connsiteY0" fmla="*/ 84455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44550 h 1316322"/>
              <a:gd name="connsiteX0" fmla="*/ 0 w 2302516"/>
              <a:gd name="connsiteY0" fmla="*/ 863600 h 1335372"/>
              <a:gd name="connsiteX1" fmla="*/ 2302516 w 2302516"/>
              <a:gd name="connsiteY1" fmla="*/ 0 h 1335372"/>
              <a:gd name="connsiteX2" fmla="*/ 2302516 w 2302516"/>
              <a:gd name="connsiteY2" fmla="*/ 859122 h 1335372"/>
              <a:gd name="connsiteX3" fmla="*/ 304800 w 2302516"/>
              <a:gd name="connsiteY3" fmla="*/ 1335372 h 1335372"/>
              <a:gd name="connsiteX4" fmla="*/ 0 w 2302516"/>
              <a:gd name="connsiteY4" fmla="*/ 863600 h 1335372"/>
              <a:gd name="connsiteX0" fmla="*/ 0 w 2302516"/>
              <a:gd name="connsiteY0" fmla="*/ 830262 h 1302034"/>
              <a:gd name="connsiteX1" fmla="*/ 2302516 w 2302516"/>
              <a:gd name="connsiteY1" fmla="*/ 0 h 1302034"/>
              <a:gd name="connsiteX2" fmla="*/ 2302516 w 2302516"/>
              <a:gd name="connsiteY2" fmla="*/ 825784 h 1302034"/>
              <a:gd name="connsiteX3" fmla="*/ 304800 w 2302516"/>
              <a:gd name="connsiteY3" fmla="*/ 1302034 h 1302034"/>
              <a:gd name="connsiteX4" fmla="*/ 0 w 2302516"/>
              <a:gd name="connsiteY4" fmla="*/ 830262 h 1302034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25846"/>
              <a:gd name="connsiteX1" fmla="*/ 2302516 w 2302516"/>
              <a:gd name="connsiteY1" fmla="*/ 0 h 1325846"/>
              <a:gd name="connsiteX2" fmla="*/ 2302516 w 2302516"/>
              <a:gd name="connsiteY2" fmla="*/ 835309 h 1325846"/>
              <a:gd name="connsiteX3" fmla="*/ 295275 w 2302516"/>
              <a:gd name="connsiteY3" fmla="*/ 1325846 h 1325846"/>
              <a:gd name="connsiteX4" fmla="*/ 0 w 2302516"/>
              <a:gd name="connsiteY4" fmla="*/ 839787 h 1325846"/>
              <a:gd name="connsiteX0" fmla="*/ 42863 w 2007241"/>
              <a:gd name="connsiteY0" fmla="*/ 392112 h 1325846"/>
              <a:gd name="connsiteX1" fmla="*/ 2007241 w 2007241"/>
              <a:gd name="connsiteY1" fmla="*/ 0 h 1325846"/>
              <a:gd name="connsiteX2" fmla="*/ 2007241 w 2007241"/>
              <a:gd name="connsiteY2" fmla="*/ 835309 h 1325846"/>
              <a:gd name="connsiteX3" fmla="*/ 0 w 2007241"/>
              <a:gd name="connsiteY3" fmla="*/ 1325846 h 1325846"/>
              <a:gd name="connsiteX4" fmla="*/ 42863 w 2007241"/>
              <a:gd name="connsiteY4" fmla="*/ 392112 h 1325846"/>
              <a:gd name="connsiteX0" fmla="*/ 0 w 1964378"/>
              <a:gd name="connsiteY0" fmla="*/ 392112 h 959134"/>
              <a:gd name="connsiteX1" fmla="*/ 1964378 w 1964378"/>
              <a:gd name="connsiteY1" fmla="*/ 0 h 959134"/>
              <a:gd name="connsiteX2" fmla="*/ 1964378 w 1964378"/>
              <a:gd name="connsiteY2" fmla="*/ 835309 h 959134"/>
              <a:gd name="connsiteX3" fmla="*/ 414337 w 1964378"/>
              <a:gd name="connsiteY3" fmla="*/ 959134 h 959134"/>
              <a:gd name="connsiteX4" fmla="*/ 0 w 1964378"/>
              <a:gd name="connsiteY4" fmla="*/ 392112 h 959134"/>
              <a:gd name="connsiteX0" fmla="*/ 0 w 1964378"/>
              <a:gd name="connsiteY0" fmla="*/ 392112 h 897221"/>
              <a:gd name="connsiteX1" fmla="*/ 1964378 w 1964378"/>
              <a:gd name="connsiteY1" fmla="*/ 0 h 897221"/>
              <a:gd name="connsiteX2" fmla="*/ 1964378 w 1964378"/>
              <a:gd name="connsiteY2" fmla="*/ 835309 h 897221"/>
              <a:gd name="connsiteX3" fmla="*/ 404812 w 1964378"/>
              <a:gd name="connsiteY3" fmla="*/ 897221 h 897221"/>
              <a:gd name="connsiteX4" fmla="*/ 0 w 1964378"/>
              <a:gd name="connsiteY4" fmla="*/ 392112 h 897221"/>
              <a:gd name="connsiteX0" fmla="*/ 0 w 1964378"/>
              <a:gd name="connsiteY0" fmla="*/ 392112 h 863884"/>
              <a:gd name="connsiteX1" fmla="*/ 1964378 w 1964378"/>
              <a:gd name="connsiteY1" fmla="*/ 0 h 863884"/>
              <a:gd name="connsiteX2" fmla="*/ 1964378 w 1964378"/>
              <a:gd name="connsiteY2" fmla="*/ 835309 h 863884"/>
              <a:gd name="connsiteX3" fmla="*/ 404812 w 1964378"/>
              <a:gd name="connsiteY3" fmla="*/ 863884 h 863884"/>
              <a:gd name="connsiteX4" fmla="*/ 0 w 1964378"/>
              <a:gd name="connsiteY4" fmla="*/ 392112 h 863884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404812 w 1964378"/>
              <a:gd name="connsiteY3" fmla="*/ 806734 h 835309"/>
              <a:gd name="connsiteX4" fmla="*/ 0 w 1964378"/>
              <a:gd name="connsiteY4" fmla="*/ 392112 h 835309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400050 w 1964378"/>
              <a:gd name="connsiteY3" fmla="*/ 716247 h 835309"/>
              <a:gd name="connsiteX4" fmla="*/ 0 w 1964378"/>
              <a:gd name="connsiteY4" fmla="*/ 392112 h 835309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371475 w 1964378"/>
              <a:gd name="connsiteY3" fmla="*/ 825784 h 835309"/>
              <a:gd name="connsiteX4" fmla="*/ 0 w 1964378"/>
              <a:gd name="connsiteY4" fmla="*/ 392112 h 835309"/>
              <a:gd name="connsiteX0" fmla="*/ 0 w 1964378"/>
              <a:gd name="connsiteY0" fmla="*/ 415924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371475 w 1964378"/>
              <a:gd name="connsiteY3" fmla="*/ 825784 h 835309"/>
              <a:gd name="connsiteX4" fmla="*/ 0 w 1964378"/>
              <a:gd name="connsiteY4" fmla="*/ 415924 h 835309"/>
              <a:gd name="connsiteX0" fmla="*/ 0 w 1964378"/>
              <a:gd name="connsiteY0" fmla="*/ 420687 h 840072"/>
              <a:gd name="connsiteX1" fmla="*/ 1964378 w 1964378"/>
              <a:gd name="connsiteY1" fmla="*/ 0 h 840072"/>
              <a:gd name="connsiteX2" fmla="*/ 1964378 w 1964378"/>
              <a:gd name="connsiteY2" fmla="*/ 840072 h 840072"/>
              <a:gd name="connsiteX3" fmla="*/ 371475 w 1964378"/>
              <a:gd name="connsiteY3" fmla="*/ 830547 h 840072"/>
              <a:gd name="connsiteX4" fmla="*/ 0 w 1964378"/>
              <a:gd name="connsiteY4" fmla="*/ 420687 h 84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378" h="840072">
                <a:moveTo>
                  <a:pt x="0" y="420687"/>
                </a:moveTo>
                <a:lnTo>
                  <a:pt x="1964378" y="0"/>
                </a:lnTo>
                <a:lnTo>
                  <a:pt x="1964378" y="840072"/>
                </a:lnTo>
                <a:lnTo>
                  <a:pt x="371475" y="830547"/>
                </a:lnTo>
                <a:lnTo>
                  <a:pt x="0" y="420687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2" name="Rectangle 105">
            <a:extLst>
              <a:ext uri="{FF2B5EF4-FFF2-40B4-BE49-F238E27FC236}">
                <a16:creationId xmlns:a16="http://schemas.microsoft.com/office/drawing/2014/main" id="{8BACC9FB-414C-40C6-B25A-88CC789C3BBF}"/>
              </a:ext>
            </a:extLst>
          </p:cNvPr>
          <p:cNvSpPr/>
          <p:nvPr/>
        </p:nvSpPr>
        <p:spPr>
          <a:xfrm>
            <a:off x="6665936" y="3993504"/>
            <a:ext cx="1671635" cy="844238"/>
          </a:xfrm>
          <a:custGeom>
            <a:avLst/>
            <a:gdLst>
              <a:gd name="connsiteX0" fmla="*/ 0 w 1959616"/>
              <a:gd name="connsiteY0" fmla="*/ 0 h 840072"/>
              <a:gd name="connsiteX1" fmla="*/ 1959616 w 1959616"/>
              <a:gd name="connsiteY1" fmla="*/ 0 h 840072"/>
              <a:gd name="connsiteX2" fmla="*/ 1959616 w 1959616"/>
              <a:gd name="connsiteY2" fmla="*/ 840072 h 840072"/>
              <a:gd name="connsiteX3" fmla="*/ 0 w 1959616"/>
              <a:gd name="connsiteY3" fmla="*/ 840072 h 840072"/>
              <a:gd name="connsiteX4" fmla="*/ 0 w 1959616"/>
              <a:gd name="connsiteY4" fmla="*/ 0 h 840072"/>
              <a:gd name="connsiteX0" fmla="*/ 38100 w 1997716"/>
              <a:gd name="connsiteY0" fmla="*/ 0 h 1316322"/>
              <a:gd name="connsiteX1" fmla="*/ 1997716 w 1997716"/>
              <a:gd name="connsiteY1" fmla="*/ 0 h 1316322"/>
              <a:gd name="connsiteX2" fmla="*/ 1997716 w 1997716"/>
              <a:gd name="connsiteY2" fmla="*/ 840072 h 1316322"/>
              <a:gd name="connsiteX3" fmla="*/ 0 w 1997716"/>
              <a:gd name="connsiteY3" fmla="*/ 1316322 h 1316322"/>
              <a:gd name="connsiteX4" fmla="*/ 38100 w 1997716"/>
              <a:gd name="connsiteY4" fmla="*/ 0 h 1316322"/>
              <a:gd name="connsiteX0" fmla="*/ 0 w 2302516"/>
              <a:gd name="connsiteY0" fmla="*/ 87630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76300 h 1316322"/>
              <a:gd name="connsiteX0" fmla="*/ 0 w 2302516"/>
              <a:gd name="connsiteY0" fmla="*/ 84455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44550 h 1316322"/>
              <a:gd name="connsiteX0" fmla="*/ 0 w 2302516"/>
              <a:gd name="connsiteY0" fmla="*/ 863600 h 1335372"/>
              <a:gd name="connsiteX1" fmla="*/ 2302516 w 2302516"/>
              <a:gd name="connsiteY1" fmla="*/ 0 h 1335372"/>
              <a:gd name="connsiteX2" fmla="*/ 2302516 w 2302516"/>
              <a:gd name="connsiteY2" fmla="*/ 859122 h 1335372"/>
              <a:gd name="connsiteX3" fmla="*/ 304800 w 2302516"/>
              <a:gd name="connsiteY3" fmla="*/ 1335372 h 1335372"/>
              <a:gd name="connsiteX4" fmla="*/ 0 w 2302516"/>
              <a:gd name="connsiteY4" fmla="*/ 863600 h 1335372"/>
              <a:gd name="connsiteX0" fmla="*/ 0 w 2302516"/>
              <a:gd name="connsiteY0" fmla="*/ 830262 h 1302034"/>
              <a:gd name="connsiteX1" fmla="*/ 2302516 w 2302516"/>
              <a:gd name="connsiteY1" fmla="*/ 0 h 1302034"/>
              <a:gd name="connsiteX2" fmla="*/ 2302516 w 2302516"/>
              <a:gd name="connsiteY2" fmla="*/ 825784 h 1302034"/>
              <a:gd name="connsiteX3" fmla="*/ 304800 w 2302516"/>
              <a:gd name="connsiteY3" fmla="*/ 1302034 h 1302034"/>
              <a:gd name="connsiteX4" fmla="*/ 0 w 2302516"/>
              <a:gd name="connsiteY4" fmla="*/ 830262 h 1302034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25846"/>
              <a:gd name="connsiteX1" fmla="*/ 2302516 w 2302516"/>
              <a:gd name="connsiteY1" fmla="*/ 0 h 1325846"/>
              <a:gd name="connsiteX2" fmla="*/ 2302516 w 2302516"/>
              <a:gd name="connsiteY2" fmla="*/ 835309 h 1325846"/>
              <a:gd name="connsiteX3" fmla="*/ 295275 w 2302516"/>
              <a:gd name="connsiteY3" fmla="*/ 1325846 h 1325846"/>
              <a:gd name="connsiteX4" fmla="*/ 0 w 2302516"/>
              <a:gd name="connsiteY4" fmla="*/ 839787 h 1325846"/>
              <a:gd name="connsiteX0" fmla="*/ 42863 w 2007241"/>
              <a:gd name="connsiteY0" fmla="*/ 392112 h 1325846"/>
              <a:gd name="connsiteX1" fmla="*/ 2007241 w 2007241"/>
              <a:gd name="connsiteY1" fmla="*/ 0 h 1325846"/>
              <a:gd name="connsiteX2" fmla="*/ 2007241 w 2007241"/>
              <a:gd name="connsiteY2" fmla="*/ 835309 h 1325846"/>
              <a:gd name="connsiteX3" fmla="*/ 0 w 2007241"/>
              <a:gd name="connsiteY3" fmla="*/ 1325846 h 1325846"/>
              <a:gd name="connsiteX4" fmla="*/ 42863 w 2007241"/>
              <a:gd name="connsiteY4" fmla="*/ 392112 h 1325846"/>
              <a:gd name="connsiteX0" fmla="*/ 0 w 1964378"/>
              <a:gd name="connsiteY0" fmla="*/ 392112 h 959134"/>
              <a:gd name="connsiteX1" fmla="*/ 1964378 w 1964378"/>
              <a:gd name="connsiteY1" fmla="*/ 0 h 959134"/>
              <a:gd name="connsiteX2" fmla="*/ 1964378 w 1964378"/>
              <a:gd name="connsiteY2" fmla="*/ 835309 h 959134"/>
              <a:gd name="connsiteX3" fmla="*/ 414337 w 1964378"/>
              <a:gd name="connsiteY3" fmla="*/ 959134 h 959134"/>
              <a:gd name="connsiteX4" fmla="*/ 0 w 1964378"/>
              <a:gd name="connsiteY4" fmla="*/ 392112 h 959134"/>
              <a:gd name="connsiteX0" fmla="*/ 0 w 1964378"/>
              <a:gd name="connsiteY0" fmla="*/ 392112 h 897221"/>
              <a:gd name="connsiteX1" fmla="*/ 1964378 w 1964378"/>
              <a:gd name="connsiteY1" fmla="*/ 0 h 897221"/>
              <a:gd name="connsiteX2" fmla="*/ 1964378 w 1964378"/>
              <a:gd name="connsiteY2" fmla="*/ 835309 h 897221"/>
              <a:gd name="connsiteX3" fmla="*/ 404812 w 1964378"/>
              <a:gd name="connsiteY3" fmla="*/ 897221 h 897221"/>
              <a:gd name="connsiteX4" fmla="*/ 0 w 1964378"/>
              <a:gd name="connsiteY4" fmla="*/ 392112 h 897221"/>
              <a:gd name="connsiteX0" fmla="*/ 0 w 1964378"/>
              <a:gd name="connsiteY0" fmla="*/ 392112 h 863884"/>
              <a:gd name="connsiteX1" fmla="*/ 1964378 w 1964378"/>
              <a:gd name="connsiteY1" fmla="*/ 0 h 863884"/>
              <a:gd name="connsiteX2" fmla="*/ 1964378 w 1964378"/>
              <a:gd name="connsiteY2" fmla="*/ 835309 h 863884"/>
              <a:gd name="connsiteX3" fmla="*/ 404812 w 1964378"/>
              <a:gd name="connsiteY3" fmla="*/ 863884 h 863884"/>
              <a:gd name="connsiteX4" fmla="*/ 0 w 1964378"/>
              <a:gd name="connsiteY4" fmla="*/ 392112 h 863884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404812 w 1964378"/>
              <a:gd name="connsiteY3" fmla="*/ 806734 h 835309"/>
              <a:gd name="connsiteX4" fmla="*/ 0 w 1964378"/>
              <a:gd name="connsiteY4" fmla="*/ 392112 h 835309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400050 w 1964378"/>
              <a:gd name="connsiteY3" fmla="*/ 716247 h 835309"/>
              <a:gd name="connsiteX4" fmla="*/ 0 w 1964378"/>
              <a:gd name="connsiteY4" fmla="*/ 392112 h 835309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371475 w 1964378"/>
              <a:gd name="connsiteY3" fmla="*/ 825784 h 835309"/>
              <a:gd name="connsiteX4" fmla="*/ 0 w 1964378"/>
              <a:gd name="connsiteY4" fmla="*/ 392112 h 835309"/>
              <a:gd name="connsiteX0" fmla="*/ 0 w 1964378"/>
              <a:gd name="connsiteY0" fmla="*/ 415924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371475 w 1964378"/>
              <a:gd name="connsiteY3" fmla="*/ 825784 h 835309"/>
              <a:gd name="connsiteX4" fmla="*/ 0 w 1964378"/>
              <a:gd name="connsiteY4" fmla="*/ 415924 h 835309"/>
              <a:gd name="connsiteX0" fmla="*/ 0 w 1964378"/>
              <a:gd name="connsiteY0" fmla="*/ 420687 h 840072"/>
              <a:gd name="connsiteX1" fmla="*/ 1964378 w 1964378"/>
              <a:gd name="connsiteY1" fmla="*/ 0 h 840072"/>
              <a:gd name="connsiteX2" fmla="*/ 1964378 w 1964378"/>
              <a:gd name="connsiteY2" fmla="*/ 840072 h 840072"/>
              <a:gd name="connsiteX3" fmla="*/ 371475 w 1964378"/>
              <a:gd name="connsiteY3" fmla="*/ 830547 h 840072"/>
              <a:gd name="connsiteX4" fmla="*/ 0 w 1964378"/>
              <a:gd name="connsiteY4" fmla="*/ 420687 h 840072"/>
              <a:gd name="connsiteX0" fmla="*/ 0 w 1964378"/>
              <a:gd name="connsiteY0" fmla="*/ 420687 h 840072"/>
              <a:gd name="connsiteX1" fmla="*/ 1964378 w 1964378"/>
              <a:gd name="connsiteY1" fmla="*/ 0 h 840072"/>
              <a:gd name="connsiteX2" fmla="*/ 1964378 w 1964378"/>
              <a:gd name="connsiteY2" fmla="*/ 840072 h 840072"/>
              <a:gd name="connsiteX3" fmla="*/ 371475 w 1964378"/>
              <a:gd name="connsiteY3" fmla="*/ 830547 h 840072"/>
              <a:gd name="connsiteX4" fmla="*/ 0 w 1964378"/>
              <a:gd name="connsiteY4" fmla="*/ 420687 h 840072"/>
              <a:gd name="connsiteX0" fmla="*/ 0 w 1764353"/>
              <a:gd name="connsiteY0" fmla="*/ 11112 h 840072"/>
              <a:gd name="connsiteX1" fmla="*/ 1764353 w 1764353"/>
              <a:gd name="connsiteY1" fmla="*/ 0 h 840072"/>
              <a:gd name="connsiteX2" fmla="*/ 1764353 w 1764353"/>
              <a:gd name="connsiteY2" fmla="*/ 840072 h 840072"/>
              <a:gd name="connsiteX3" fmla="*/ 171450 w 1764353"/>
              <a:gd name="connsiteY3" fmla="*/ 830547 h 840072"/>
              <a:gd name="connsiteX4" fmla="*/ 0 w 1764353"/>
              <a:gd name="connsiteY4" fmla="*/ 11112 h 840072"/>
              <a:gd name="connsiteX0" fmla="*/ 0 w 1764353"/>
              <a:gd name="connsiteY0" fmla="*/ 11112 h 840072"/>
              <a:gd name="connsiteX1" fmla="*/ 1764353 w 1764353"/>
              <a:gd name="connsiteY1" fmla="*/ 0 h 840072"/>
              <a:gd name="connsiteX2" fmla="*/ 1764353 w 1764353"/>
              <a:gd name="connsiteY2" fmla="*/ 840072 h 840072"/>
              <a:gd name="connsiteX3" fmla="*/ 366712 w 1764353"/>
              <a:gd name="connsiteY3" fmla="*/ 559085 h 840072"/>
              <a:gd name="connsiteX4" fmla="*/ 0 w 1764353"/>
              <a:gd name="connsiteY4" fmla="*/ 11112 h 840072"/>
              <a:gd name="connsiteX0" fmla="*/ 0 w 1764353"/>
              <a:gd name="connsiteY0" fmla="*/ 11112 h 840072"/>
              <a:gd name="connsiteX1" fmla="*/ 1764353 w 1764353"/>
              <a:gd name="connsiteY1" fmla="*/ 0 h 840072"/>
              <a:gd name="connsiteX2" fmla="*/ 1764353 w 1764353"/>
              <a:gd name="connsiteY2" fmla="*/ 840072 h 840072"/>
              <a:gd name="connsiteX3" fmla="*/ 366712 w 1764353"/>
              <a:gd name="connsiteY3" fmla="*/ 554322 h 840072"/>
              <a:gd name="connsiteX4" fmla="*/ 0 w 1764353"/>
              <a:gd name="connsiteY4" fmla="*/ 11112 h 840072"/>
              <a:gd name="connsiteX0" fmla="*/ 0 w 1726253"/>
              <a:gd name="connsiteY0" fmla="*/ 0 h 871822"/>
              <a:gd name="connsiteX1" fmla="*/ 1726253 w 1726253"/>
              <a:gd name="connsiteY1" fmla="*/ 31750 h 871822"/>
              <a:gd name="connsiteX2" fmla="*/ 1726253 w 1726253"/>
              <a:gd name="connsiteY2" fmla="*/ 871822 h 871822"/>
              <a:gd name="connsiteX3" fmla="*/ 328612 w 1726253"/>
              <a:gd name="connsiteY3" fmla="*/ 586072 h 871822"/>
              <a:gd name="connsiteX4" fmla="*/ 0 w 1726253"/>
              <a:gd name="connsiteY4" fmla="*/ 0 h 871822"/>
              <a:gd name="connsiteX0" fmla="*/ 0 w 1726253"/>
              <a:gd name="connsiteY0" fmla="*/ 0 h 871822"/>
              <a:gd name="connsiteX1" fmla="*/ 1726253 w 1726253"/>
              <a:gd name="connsiteY1" fmla="*/ 31750 h 871822"/>
              <a:gd name="connsiteX2" fmla="*/ 1726253 w 1726253"/>
              <a:gd name="connsiteY2" fmla="*/ 871822 h 871822"/>
              <a:gd name="connsiteX3" fmla="*/ 280987 w 1726253"/>
              <a:gd name="connsiteY3" fmla="*/ 543209 h 871822"/>
              <a:gd name="connsiteX4" fmla="*/ 0 w 1726253"/>
              <a:gd name="connsiteY4" fmla="*/ 0 h 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253" h="871822">
                <a:moveTo>
                  <a:pt x="0" y="0"/>
                </a:moveTo>
                <a:lnTo>
                  <a:pt x="1726253" y="31750"/>
                </a:lnTo>
                <a:lnTo>
                  <a:pt x="1726253" y="871822"/>
                </a:lnTo>
                <a:lnTo>
                  <a:pt x="280987" y="543209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3" name="Rectangle 105">
            <a:extLst>
              <a:ext uri="{FF2B5EF4-FFF2-40B4-BE49-F238E27FC236}">
                <a16:creationId xmlns:a16="http://schemas.microsoft.com/office/drawing/2014/main" id="{A57E65BF-45D4-4D61-B125-A39CBFA0C744}"/>
              </a:ext>
            </a:extLst>
          </p:cNvPr>
          <p:cNvSpPr/>
          <p:nvPr/>
        </p:nvSpPr>
        <p:spPr>
          <a:xfrm>
            <a:off x="6084846" y="4516295"/>
            <a:ext cx="2252724" cy="1231631"/>
          </a:xfrm>
          <a:custGeom>
            <a:avLst/>
            <a:gdLst>
              <a:gd name="connsiteX0" fmla="*/ 0 w 1959616"/>
              <a:gd name="connsiteY0" fmla="*/ 0 h 840072"/>
              <a:gd name="connsiteX1" fmla="*/ 1959616 w 1959616"/>
              <a:gd name="connsiteY1" fmla="*/ 0 h 840072"/>
              <a:gd name="connsiteX2" fmla="*/ 1959616 w 1959616"/>
              <a:gd name="connsiteY2" fmla="*/ 840072 h 840072"/>
              <a:gd name="connsiteX3" fmla="*/ 0 w 1959616"/>
              <a:gd name="connsiteY3" fmla="*/ 840072 h 840072"/>
              <a:gd name="connsiteX4" fmla="*/ 0 w 1959616"/>
              <a:gd name="connsiteY4" fmla="*/ 0 h 840072"/>
              <a:gd name="connsiteX0" fmla="*/ 38100 w 1997716"/>
              <a:gd name="connsiteY0" fmla="*/ 0 h 1316322"/>
              <a:gd name="connsiteX1" fmla="*/ 1997716 w 1997716"/>
              <a:gd name="connsiteY1" fmla="*/ 0 h 1316322"/>
              <a:gd name="connsiteX2" fmla="*/ 1997716 w 1997716"/>
              <a:gd name="connsiteY2" fmla="*/ 840072 h 1316322"/>
              <a:gd name="connsiteX3" fmla="*/ 0 w 1997716"/>
              <a:gd name="connsiteY3" fmla="*/ 1316322 h 1316322"/>
              <a:gd name="connsiteX4" fmla="*/ 38100 w 1997716"/>
              <a:gd name="connsiteY4" fmla="*/ 0 h 1316322"/>
              <a:gd name="connsiteX0" fmla="*/ 0 w 2302516"/>
              <a:gd name="connsiteY0" fmla="*/ 87630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76300 h 1316322"/>
              <a:gd name="connsiteX0" fmla="*/ 0 w 2302516"/>
              <a:gd name="connsiteY0" fmla="*/ 84455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44550 h 1316322"/>
              <a:gd name="connsiteX0" fmla="*/ 0 w 2302516"/>
              <a:gd name="connsiteY0" fmla="*/ 863600 h 1335372"/>
              <a:gd name="connsiteX1" fmla="*/ 2302516 w 2302516"/>
              <a:gd name="connsiteY1" fmla="*/ 0 h 1335372"/>
              <a:gd name="connsiteX2" fmla="*/ 2302516 w 2302516"/>
              <a:gd name="connsiteY2" fmla="*/ 859122 h 1335372"/>
              <a:gd name="connsiteX3" fmla="*/ 304800 w 2302516"/>
              <a:gd name="connsiteY3" fmla="*/ 1335372 h 1335372"/>
              <a:gd name="connsiteX4" fmla="*/ 0 w 2302516"/>
              <a:gd name="connsiteY4" fmla="*/ 863600 h 1335372"/>
              <a:gd name="connsiteX0" fmla="*/ 0 w 2302516"/>
              <a:gd name="connsiteY0" fmla="*/ 830262 h 1302034"/>
              <a:gd name="connsiteX1" fmla="*/ 2302516 w 2302516"/>
              <a:gd name="connsiteY1" fmla="*/ 0 h 1302034"/>
              <a:gd name="connsiteX2" fmla="*/ 2302516 w 2302516"/>
              <a:gd name="connsiteY2" fmla="*/ 825784 h 1302034"/>
              <a:gd name="connsiteX3" fmla="*/ 304800 w 2302516"/>
              <a:gd name="connsiteY3" fmla="*/ 1302034 h 1302034"/>
              <a:gd name="connsiteX4" fmla="*/ 0 w 2302516"/>
              <a:gd name="connsiteY4" fmla="*/ 830262 h 1302034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25846"/>
              <a:gd name="connsiteX1" fmla="*/ 2302516 w 2302516"/>
              <a:gd name="connsiteY1" fmla="*/ 0 h 1325846"/>
              <a:gd name="connsiteX2" fmla="*/ 2302516 w 2302516"/>
              <a:gd name="connsiteY2" fmla="*/ 835309 h 1325846"/>
              <a:gd name="connsiteX3" fmla="*/ 295275 w 2302516"/>
              <a:gd name="connsiteY3" fmla="*/ 1325846 h 1325846"/>
              <a:gd name="connsiteX4" fmla="*/ 0 w 2302516"/>
              <a:gd name="connsiteY4" fmla="*/ 839787 h 1325846"/>
              <a:gd name="connsiteX0" fmla="*/ 42863 w 2007241"/>
              <a:gd name="connsiteY0" fmla="*/ 392112 h 1325846"/>
              <a:gd name="connsiteX1" fmla="*/ 2007241 w 2007241"/>
              <a:gd name="connsiteY1" fmla="*/ 0 h 1325846"/>
              <a:gd name="connsiteX2" fmla="*/ 2007241 w 2007241"/>
              <a:gd name="connsiteY2" fmla="*/ 835309 h 1325846"/>
              <a:gd name="connsiteX3" fmla="*/ 0 w 2007241"/>
              <a:gd name="connsiteY3" fmla="*/ 1325846 h 1325846"/>
              <a:gd name="connsiteX4" fmla="*/ 42863 w 2007241"/>
              <a:gd name="connsiteY4" fmla="*/ 392112 h 1325846"/>
              <a:gd name="connsiteX0" fmla="*/ 0 w 1964378"/>
              <a:gd name="connsiteY0" fmla="*/ 392112 h 959134"/>
              <a:gd name="connsiteX1" fmla="*/ 1964378 w 1964378"/>
              <a:gd name="connsiteY1" fmla="*/ 0 h 959134"/>
              <a:gd name="connsiteX2" fmla="*/ 1964378 w 1964378"/>
              <a:gd name="connsiteY2" fmla="*/ 835309 h 959134"/>
              <a:gd name="connsiteX3" fmla="*/ 414337 w 1964378"/>
              <a:gd name="connsiteY3" fmla="*/ 959134 h 959134"/>
              <a:gd name="connsiteX4" fmla="*/ 0 w 1964378"/>
              <a:gd name="connsiteY4" fmla="*/ 392112 h 959134"/>
              <a:gd name="connsiteX0" fmla="*/ 0 w 1964378"/>
              <a:gd name="connsiteY0" fmla="*/ 392112 h 897221"/>
              <a:gd name="connsiteX1" fmla="*/ 1964378 w 1964378"/>
              <a:gd name="connsiteY1" fmla="*/ 0 h 897221"/>
              <a:gd name="connsiteX2" fmla="*/ 1964378 w 1964378"/>
              <a:gd name="connsiteY2" fmla="*/ 835309 h 897221"/>
              <a:gd name="connsiteX3" fmla="*/ 404812 w 1964378"/>
              <a:gd name="connsiteY3" fmla="*/ 897221 h 897221"/>
              <a:gd name="connsiteX4" fmla="*/ 0 w 1964378"/>
              <a:gd name="connsiteY4" fmla="*/ 392112 h 897221"/>
              <a:gd name="connsiteX0" fmla="*/ 0 w 1964378"/>
              <a:gd name="connsiteY0" fmla="*/ 392112 h 863884"/>
              <a:gd name="connsiteX1" fmla="*/ 1964378 w 1964378"/>
              <a:gd name="connsiteY1" fmla="*/ 0 h 863884"/>
              <a:gd name="connsiteX2" fmla="*/ 1964378 w 1964378"/>
              <a:gd name="connsiteY2" fmla="*/ 835309 h 863884"/>
              <a:gd name="connsiteX3" fmla="*/ 404812 w 1964378"/>
              <a:gd name="connsiteY3" fmla="*/ 863884 h 863884"/>
              <a:gd name="connsiteX4" fmla="*/ 0 w 1964378"/>
              <a:gd name="connsiteY4" fmla="*/ 392112 h 863884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404812 w 1964378"/>
              <a:gd name="connsiteY3" fmla="*/ 806734 h 835309"/>
              <a:gd name="connsiteX4" fmla="*/ 0 w 1964378"/>
              <a:gd name="connsiteY4" fmla="*/ 392112 h 835309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400050 w 1964378"/>
              <a:gd name="connsiteY3" fmla="*/ 716247 h 835309"/>
              <a:gd name="connsiteX4" fmla="*/ 0 w 1964378"/>
              <a:gd name="connsiteY4" fmla="*/ 392112 h 835309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371475 w 1964378"/>
              <a:gd name="connsiteY3" fmla="*/ 825784 h 835309"/>
              <a:gd name="connsiteX4" fmla="*/ 0 w 1964378"/>
              <a:gd name="connsiteY4" fmla="*/ 392112 h 835309"/>
              <a:gd name="connsiteX0" fmla="*/ 0 w 1964378"/>
              <a:gd name="connsiteY0" fmla="*/ 415924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371475 w 1964378"/>
              <a:gd name="connsiteY3" fmla="*/ 825784 h 835309"/>
              <a:gd name="connsiteX4" fmla="*/ 0 w 1964378"/>
              <a:gd name="connsiteY4" fmla="*/ 415924 h 835309"/>
              <a:gd name="connsiteX0" fmla="*/ 0 w 1964378"/>
              <a:gd name="connsiteY0" fmla="*/ 420687 h 840072"/>
              <a:gd name="connsiteX1" fmla="*/ 1964378 w 1964378"/>
              <a:gd name="connsiteY1" fmla="*/ 0 h 840072"/>
              <a:gd name="connsiteX2" fmla="*/ 1964378 w 1964378"/>
              <a:gd name="connsiteY2" fmla="*/ 840072 h 840072"/>
              <a:gd name="connsiteX3" fmla="*/ 371475 w 1964378"/>
              <a:gd name="connsiteY3" fmla="*/ 830547 h 840072"/>
              <a:gd name="connsiteX4" fmla="*/ 0 w 1964378"/>
              <a:gd name="connsiteY4" fmla="*/ 420687 h 840072"/>
              <a:gd name="connsiteX0" fmla="*/ 0 w 1964378"/>
              <a:gd name="connsiteY0" fmla="*/ 420687 h 840072"/>
              <a:gd name="connsiteX1" fmla="*/ 1964378 w 1964378"/>
              <a:gd name="connsiteY1" fmla="*/ 0 h 840072"/>
              <a:gd name="connsiteX2" fmla="*/ 1964378 w 1964378"/>
              <a:gd name="connsiteY2" fmla="*/ 840072 h 840072"/>
              <a:gd name="connsiteX3" fmla="*/ 371475 w 1964378"/>
              <a:gd name="connsiteY3" fmla="*/ 830547 h 840072"/>
              <a:gd name="connsiteX4" fmla="*/ 0 w 1964378"/>
              <a:gd name="connsiteY4" fmla="*/ 420687 h 840072"/>
              <a:gd name="connsiteX0" fmla="*/ 0 w 1764353"/>
              <a:gd name="connsiteY0" fmla="*/ 11112 h 840072"/>
              <a:gd name="connsiteX1" fmla="*/ 1764353 w 1764353"/>
              <a:gd name="connsiteY1" fmla="*/ 0 h 840072"/>
              <a:gd name="connsiteX2" fmla="*/ 1764353 w 1764353"/>
              <a:gd name="connsiteY2" fmla="*/ 840072 h 840072"/>
              <a:gd name="connsiteX3" fmla="*/ 171450 w 1764353"/>
              <a:gd name="connsiteY3" fmla="*/ 830547 h 840072"/>
              <a:gd name="connsiteX4" fmla="*/ 0 w 1764353"/>
              <a:gd name="connsiteY4" fmla="*/ 11112 h 840072"/>
              <a:gd name="connsiteX0" fmla="*/ 0 w 1764353"/>
              <a:gd name="connsiteY0" fmla="*/ 11112 h 840072"/>
              <a:gd name="connsiteX1" fmla="*/ 1764353 w 1764353"/>
              <a:gd name="connsiteY1" fmla="*/ 0 h 840072"/>
              <a:gd name="connsiteX2" fmla="*/ 1764353 w 1764353"/>
              <a:gd name="connsiteY2" fmla="*/ 840072 h 840072"/>
              <a:gd name="connsiteX3" fmla="*/ 366712 w 1764353"/>
              <a:gd name="connsiteY3" fmla="*/ 559085 h 840072"/>
              <a:gd name="connsiteX4" fmla="*/ 0 w 1764353"/>
              <a:gd name="connsiteY4" fmla="*/ 11112 h 840072"/>
              <a:gd name="connsiteX0" fmla="*/ 0 w 1764353"/>
              <a:gd name="connsiteY0" fmla="*/ 11112 h 840072"/>
              <a:gd name="connsiteX1" fmla="*/ 1764353 w 1764353"/>
              <a:gd name="connsiteY1" fmla="*/ 0 h 840072"/>
              <a:gd name="connsiteX2" fmla="*/ 1764353 w 1764353"/>
              <a:gd name="connsiteY2" fmla="*/ 840072 h 840072"/>
              <a:gd name="connsiteX3" fmla="*/ 366712 w 1764353"/>
              <a:gd name="connsiteY3" fmla="*/ 554322 h 840072"/>
              <a:gd name="connsiteX4" fmla="*/ 0 w 1764353"/>
              <a:gd name="connsiteY4" fmla="*/ 11112 h 840072"/>
              <a:gd name="connsiteX0" fmla="*/ 0 w 1726253"/>
              <a:gd name="connsiteY0" fmla="*/ 0 h 871822"/>
              <a:gd name="connsiteX1" fmla="*/ 1726253 w 1726253"/>
              <a:gd name="connsiteY1" fmla="*/ 31750 h 871822"/>
              <a:gd name="connsiteX2" fmla="*/ 1726253 w 1726253"/>
              <a:gd name="connsiteY2" fmla="*/ 871822 h 871822"/>
              <a:gd name="connsiteX3" fmla="*/ 328612 w 1726253"/>
              <a:gd name="connsiteY3" fmla="*/ 586072 h 871822"/>
              <a:gd name="connsiteX4" fmla="*/ 0 w 1726253"/>
              <a:gd name="connsiteY4" fmla="*/ 0 h 871822"/>
              <a:gd name="connsiteX0" fmla="*/ 0 w 1650053"/>
              <a:gd name="connsiteY0" fmla="*/ 0 h 1262347"/>
              <a:gd name="connsiteX1" fmla="*/ 1650053 w 1650053"/>
              <a:gd name="connsiteY1" fmla="*/ 422275 h 1262347"/>
              <a:gd name="connsiteX2" fmla="*/ 1650053 w 1650053"/>
              <a:gd name="connsiteY2" fmla="*/ 1262347 h 1262347"/>
              <a:gd name="connsiteX3" fmla="*/ 252412 w 1650053"/>
              <a:gd name="connsiteY3" fmla="*/ 976597 h 1262347"/>
              <a:gd name="connsiteX4" fmla="*/ 0 w 1650053"/>
              <a:gd name="connsiteY4" fmla="*/ 0 h 1262347"/>
              <a:gd name="connsiteX0" fmla="*/ 614363 w 2264416"/>
              <a:gd name="connsiteY0" fmla="*/ 0 h 1262347"/>
              <a:gd name="connsiteX1" fmla="*/ 2264416 w 2264416"/>
              <a:gd name="connsiteY1" fmla="*/ 422275 h 1262347"/>
              <a:gd name="connsiteX2" fmla="*/ 2264416 w 2264416"/>
              <a:gd name="connsiteY2" fmla="*/ 1262347 h 1262347"/>
              <a:gd name="connsiteX3" fmla="*/ 0 w 2264416"/>
              <a:gd name="connsiteY3" fmla="*/ 352709 h 1262347"/>
              <a:gd name="connsiteX4" fmla="*/ 614363 w 2264416"/>
              <a:gd name="connsiteY4" fmla="*/ 0 h 1262347"/>
              <a:gd name="connsiteX0" fmla="*/ 642938 w 2292991"/>
              <a:gd name="connsiteY0" fmla="*/ 0 h 1262347"/>
              <a:gd name="connsiteX1" fmla="*/ 2292991 w 2292991"/>
              <a:gd name="connsiteY1" fmla="*/ 422275 h 1262347"/>
              <a:gd name="connsiteX2" fmla="*/ 2292991 w 2292991"/>
              <a:gd name="connsiteY2" fmla="*/ 1262347 h 1262347"/>
              <a:gd name="connsiteX3" fmla="*/ 0 w 2292991"/>
              <a:gd name="connsiteY3" fmla="*/ 309847 h 1262347"/>
              <a:gd name="connsiteX4" fmla="*/ 642938 w 2292991"/>
              <a:gd name="connsiteY4" fmla="*/ 0 h 1262347"/>
              <a:gd name="connsiteX0" fmla="*/ 676275 w 2326328"/>
              <a:gd name="connsiteY0" fmla="*/ 0 h 1262347"/>
              <a:gd name="connsiteX1" fmla="*/ 2326328 w 2326328"/>
              <a:gd name="connsiteY1" fmla="*/ 422275 h 1262347"/>
              <a:gd name="connsiteX2" fmla="*/ 2326328 w 2326328"/>
              <a:gd name="connsiteY2" fmla="*/ 1262347 h 1262347"/>
              <a:gd name="connsiteX3" fmla="*/ 0 w 2326328"/>
              <a:gd name="connsiteY3" fmla="*/ 352710 h 1262347"/>
              <a:gd name="connsiteX4" fmla="*/ 676275 w 2326328"/>
              <a:gd name="connsiteY4" fmla="*/ 0 h 1262347"/>
              <a:gd name="connsiteX0" fmla="*/ 676275 w 2326328"/>
              <a:gd name="connsiteY0" fmla="*/ 0 h 1271872"/>
              <a:gd name="connsiteX1" fmla="*/ 2326328 w 2326328"/>
              <a:gd name="connsiteY1" fmla="*/ 431800 h 1271872"/>
              <a:gd name="connsiteX2" fmla="*/ 2326328 w 2326328"/>
              <a:gd name="connsiteY2" fmla="*/ 1271872 h 1271872"/>
              <a:gd name="connsiteX3" fmla="*/ 0 w 2326328"/>
              <a:gd name="connsiteY3" fmla="*/ 362235 h 1271872"/>
              <a:gd name="connsiteX4" fmla="*/ 676275 w 2326328"/>
              <a:gd name="connsiteY4" fmla="*/ 0 h 127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328" h="1271872">
                <a:moveTo>
                  <a:pt x="676275" y="0"/>
                </a:moveTo>
                <a:lnTo>
                  <a:pt x="2326328" y="431800"/>
                </a:lnTo>
                <a:lnTo>
                  <a:pt x="2326328" y="1271872"/>
                </a:lnTo>
                <a:lnTo>
                  <a:pt x="0" y="362235"/>
                </a:lnTo>
                <a:lnTo>
                  <a:pt x="676275" y="0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6602C307-D7AD-4445-925D-B9C37CF5FEA0}"/>
              </a:ext>
            </a:extLst>
          </p:cNvPr>
          <p:cNvGrpSpPr/>
          <p:nvPr/>
        </p:nvGrpSpPr>
        <p:grpSpPr>
          <a:xfrm flipH="1">
            <a:off x="10679807" y="2372121"/>
            <a:ext cx="438692" cy="438732"/>
            <a:chOff x="3149935" y="4407409"/>
            <a:chExt cx="2097782" cy="1628780"/>
          </a:xfrm>
        </p:grpSpPr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4EEADAA0-F8C3-467F-B7F3-492132D89830}"/>
                </a:ext>
              </a:extLst>
            </p:cNvPr>
            <p:cNvSpPr/>
            <p:nvPr/>
          </p:nvSpPr>
          <p:spPr>
            <a:xfrm>
              <a:off x="3149935" y="4407409"/>
              <a:ext cx="2097782" cy="1628780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327CFE36-24F9-4736-A17D-C0EF884424E7}"/>
                </a:ext>
              </a:extLst>
            </p:cNvPr>
            <p:cNvSpPr/>
            <p:nvPr/>
          </p:nvSpPr>
          <p:spPr>
            <a:xfrm>
              <a:off x="3228752" y="4468605"/>
              <a:ext cx="1940148" cy="1506388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gradFill>
                    <a:gsLst>
                      <a:gs pos="17000">
                        <a:schemeClr val="accent1"/>
                      </a:gs>
                      <a:gs pos="55000">
                        <a:schemeClr val="accent2"/>
                      </a:gs>
                      <a:gs pos="87000">
                        <a:schemeClr val="accent3"/>
                      </a:gs>
                    </a:gsLst>
                    <a:lin ang="5400000" scaled="1"/>
                  </a:gradFill>
                </a:rPr>
                <a:t>01</a:t>
              </a:r>
              <a:endParaRPr lang="zh-CN" altLang="en-US" b="1" dirty="0">
                <a:gradFill>
                  <a:gsLst>
                    <a:gs pos="17000">
                      <a:schemeClr val="accent1"/>
                    </a:gs>
                    <a:gs pos="55000">
                      <a:schemeClr val="accent2"/>
                    </a:gs>
                    <a:gs pos="87000">
                      <a:schemeClr val="accent3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45" name="文本框 144">
            <a:extLst>
              <a:ext uri="{FF2B5EF4-FFF2-40B4-BE49-F238E27FC236}">
                <a16:creationId xmlns:a16="http://schemas.microsoft.com/office/drawing/2014/main" id="{DF77C964-CCC3-4954-8726-A6E0A35052F3}"/>
              </a:ext>
            </a:extLst>
          </p:cNvPr>
          <p:cNvSpPr txBox="1"/>
          <p:nvPr/>
        </p:nvSpPr>
        <p:spPr>
          <a:xfrm flipH="1">
            <a:off x="8515827" y="2274819"/>
            <a:ext cx="2064828" cy="6247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请填入您的内容，或复制后粘贴您的内容。</a:t>
            </a: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9483FFE5-D936-4766-8D03-BF6BC4F1DE56}"/>
              </a:ext>
            </a:extLst>
          </p:cNvPr>
          <p:cNvSpPr txBox="1"/>
          <p:nvPr/>
        </p:nvSpPr>
        <p:spPr>
          <a:xfrm flipH="1">
            <a:off x="9722311" y="1604014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分析案例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9" name="Freeform: Shape 10">
            <a:extLst>
              <a:ext uri="{FF2B5EF4-FFF2-40B4-BE49-F238E27FC236}">
                <a16:creationId xmlns:a16="http://schemas.microsoft.com/office/drawing/2014/main" id="{BDFAECED-8763-42B6-A46C-352C8CF49B66}"/>
              </a:ext>
            </a:extLst>
          </p:cNvPr>
          <p:cNvSpPr/>
          <p:nvPr/>
        </p:nvSpPr>
        <p:spPr>
          <a:xfrm flipH="1">
            <a:off x="781798" y="3097242"/>
            <a:ext cx="3072633" cy="813493"/>
          </a:xfrm>
          <a:custGeom>
            <a:avLst/>
            <a:gdLst>
              <a:gd name="connsiteX0" fmla="*/ 0 w 5936334"/>
              <a:gd name="connsiteY0" fmla="*/ 0 h 914400"/>
              <a:gd name="connsiteX1" fmla="*/ 5224696 w 5936334"/>
              <a:gd name="connsiteY1" fmla="*/ 0 h 914400"/>
              <a:gd name="connsiteX2" fmla="*/ 5936334 w 5936334"/>
              <a:gd name="connsiteY2" fmla="*/ 457200 h 914400"/>
              <a:gd name="connsiteX3" fmla="*/ 5224696 w 5936334"/>
              <a:gd name="connsiteY3" fmla="*/ 914400 h 914400"/>
              <a:gd name="connsiteX4" fmla="*/ 0 w 5936334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334" h="914400">
                <a:moveTo>
                  <a:pt x="0" y="0"/>
                </a:moveTo>
                <a:lnTo>
                  <a:pt x="5224696" y="0"/>
                </a:lnTo>
                <a:lnTo>
                  <a:pt x="5936334" y="457200"/>
                </a:lnTo>
                <a:lnTo>
                  <a:pt x="5224696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47" name="Freeform: Shape 10">
            <a:extLst>
              <a:ext uri="{FF2B5EF4-FFF2-40B4-BE49-F238E27FC236}">
                <a16:creationId xmlns:a16="http://schemas.microsoft.com/office/drawing/2014/main" id="{E8F892D7-7A99-44D9-927B-17049BC69817}"/>
              </a:ext>
            </a:extLst>
          </p:cNvPr>
          <p:cNvSpPr/>
          <p:nvPr/>
        </p:nvSpPr>
        <p:spPr>
          <a:xfrm flipH="1">
            <a:off x="781798" y="4017377"/>
            <a:ext cx="3072633" cy="813493"/>
          </a:xfrm>
          <a:custGeom>
            <a:avLst/>
            <a:gdLst>
              <a:gd name="connsiteX0" fmla="*/ 0 w 5936334"/>
              <a:gd name="connsiteY0" fmla="*/ 0 h 914400"/>
              <a:gd name="connsiteX1" fmla="*/ 5224696 w 5936334"/>
              <a:gd name="connsiteY1" fmla="*/ 0 h 914400"/>
              <a:gd name="connsiteX2" fmla="*/ 5936334 w 5936334"/>
              <a:gd name="connsiteY2" fmla="*/ 457200 h 914400"/>
              <a:gd name="connsiteX3" fmla="*/ 5224696 w 5936334"/>
              <a:gd name="connsiteY3" fmla="*/ 914400 h 914400"/>
              <a:gd name="connsiteX4" fmla="*/ 0 w 5936334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334" h="914400">
                <a:moveTo>
                  <a:pt x="0" y="0"/>
                </a:moveTo>
                <a:lnTo>
                  <a:pt x="5224696" y="0"/>
                </a:lnTo>
                <a:lnTo>
                  <a:pt x="5936334" y="457200"/>
                </a:lnTo>
                <a:lnTo>
                  <a:pt x="5224696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45" name="Freeform: Shape 10">
            <a:extLst>
              <a:ext uri="{FF2B5EF4-FFF2-40B4-BE49-F238E27FC236}">
                <a16:creationId xmlns:a16="http://schemas.microsoft.com/office/drawing/2014/main" id="{E6F8BAF6-A176-44C5-84B8-E6315E08C4DD}"/>
              </a:ext>
            </a:extLst>
          </p:cNvPr>
          <p:cNvSpPr/>
          <p:nvPr/>
        </p:nvSpPr>
        <p:spPr>
          <a:xfrm flipH="1">
            <a:off x="781798" y="2177108"/>
            <a:ext cx="3072633" cy="813493"/>
          </a:xfrm>
          <a:custGeom>
            <a:avLst/>
            <a:gdLst>
              <a:gd name="connsiteX0" fmla="*/ 0 w 5936334"/>
              <a:gd name="connsiteY0" fmla="*/ 0 h 914400"/>
              <a:gd name="connsiteX1" fmla="*/ 5224696 w 5936334"/>
              <a:gd name="connsiteY1" fmla="*/ 0 h 914400"/>
              <a:gd name="connsiteX2" fmla="*/ 5936334 w 5936334"/>
              <a:gd name="connsiteY2" fmla="*/ 457200 h 914400"/>
              <a:gd name="connsiteX3" fmla="*/ 5224696 w 5936334"/>
              <a:gd name="connsiteY3" fmla="*/ 914400 h 914400"/>
              <a:gd name="connsiteX4" fmla="*/ 0 w 5936334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334" h="914400">
                <a:moveTo>
                  <a:pt x="0" y="0"/>
                </a:moveTo>
                <a:lnTo>
                  <a:pt x="5224696" y="0"/>
                </a:lnTo>
                <a:lnTo>
                  <a:pt x="5936334" y="457200"/>
                </a:lnTo>
                <a:lnTo>
                  <a:pt x="5224696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43" name="Freeform: Shape 10">
            <a:extLst>
              <a:ext uri="{FF2B5EF4-FFF2-40B4-BE49-F238E27FC236}">
                <a16:creationId xmlns:a16="http://schemas.microsoft.com/office/drawing/2014/main" id="{E3296323-96B5-4BF7-B898-F4EF1107D19A}"/>
              </a:ext>
            </a:extLst>
          </p:cNvPr>
          <p:cNvSpPr/>
          <p:nvPr/>
        </p:nvSpPr>
        <p:spPr>
          <a:xfrm flipH="1">
            <a:off x="781798" y="4937510"/>
            <a:ext cx="3072633" cy="813493"/>
          </a:xfrm>
          <a:custGeom>
            <a:avLst/>
            <a:gdLst>
              <a:gd name="connsiteX0" fmla="*/ 0 w 5936334"/>
              <a:gd name="connsiteY0" fmla="*/ 0 h 914400"/>
              <a:gd name="connsiteX1" fmla="*/ 5224696 w 5936334"/>
              <a:gd name="connsiteY1" fmla="*/ 0 h 914400"/>
              <a:gd name="connsiteX2" fmla="*/ 5936334 w 5936334"/>
              <a:gd name="connsiteY2" fmla="*/ 457200 h 914400"/>
              <a:gd name="connsiteX3" fmla="*/ 5224696 w 5936334"/>
              <a:gd name="connsiteY3" fmla="*/ 914400 h 914400"/>
              <a:gd name="connsiteX4" fmla="*/ 0 w 5936334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334" h="914400">
                <a:moveTo>
                  <a:pt x="0" y="0"/>
                </a:moveTo>
                <a:lnTo>
                  <a:pt x="5224696" y="0"/>
                </a:lnTo>
                <a:lnTo>
                  <a:pt x="5936334" y="457200"/>
                </a:lnTo>
                <a:lnTo>
                  <a:pt x="5224696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38" name="Rectangle 105">
            <a:extLst>
              <a:ext uri="{FF2B5EF4-FFF2-40B4-BE49-F238E27FC236}">
                <a16:creationId xmlns:a16="http://schemas.microsoft.com/office/drawing/2014/main" id="{7ED17639-3897-4B4E-9F9B-E4CBD6FF7884}"/>
              </a:ext>
            </a:extLst>
          </p:cNvPr>
          <p:cNvSpPr/>
          <p:nvPr/>
        </p:nvSpPr>
        <p:spPr>
          <a:xfrm flipH="1">
            <a:off x="3854431" y="2177108"/>
            <a:ext cx="2229665" cy="1283897"/>
          </a:xfrm>
          <a:custGeom>
            <a:avLst/>
            <a:gdLst>
              <a:gd name="connsiteX0" fmla="*/ 0 w 1959616"/>
              <a:gd name="connsiteY0" fmla="*/ 0 h 840072"/>
              <a:gd name="connsiteX1" fmla="*/ 1959616 w 1959616"/>
              <a:gd name="connsiteY1" fmla="*/ 0 h 840072"/>
              <a:gd name="connsiteX2" fmla="*/ 1959616 w 1959616"/>
              <a:gd name="connsiteY2" fmla="*/ 840072 h 840072"/>
              <a:gd name="connsiteX3" fmla="*/ 0 w 1959616"/>
              <a:gd name="connsiteY3" fmla="*/ 840072 h 840072"/>
              <a:gd name="connsiteX4" fmla="*/ 0 w 1959616"/>
              <a:gd name="connsiteY4" fmla="*/ 0 h 840072"/>
              <a:gd name="connsiteX0" fmla="*/ 38100 w 1997716"/>
              <a:gd name="connsiteY0" fmla="*/ 0 h 1316322"/>
              <a:gd name="connsiteX1" fmla="*/ 1997716 w 1997716"/>
              <a:gd name="connsiteY1" fmla="*/ 0 h 1316322"/>
              <a:gd name="connsiteX2" fmla="*/ 1997716 w 1997716"/>
              <a:gd name="connsiteY2" fmla="*/ 840072 h 1316322"/>
              <a:gd name="connsiteX3" fmla="*/ 0 w 1997716"/>
              <a:gd name="connsiteY3" fmla="*/ 1316322 h 1316322"/>
              <a:gd name="connsiteX4" fmla="*/ 38100 w 1997716"/>
              <a:gd name="connsiteY4" fmla="*/ 0 h 1316322"/>
              <a:gd name="connsiteX0" fmla="*/ 0 w 2302516"/>
              <a:gd name="connsiteY0" fmla="*/ 87630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76300 h 1316322"/>
              <a:gd name="connsiteX0" fmla="*/ 0 w 2302516"/>
              <a:gd name="connsiteY0" fmla="*/ 84455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44550 h 1316322"/>
              <a:gd name="connsiteX0" fmla="*/ 0 w 2302516"/>
              <a:gd name="connsiteY0" fmla="*/ 863600 h 1335372"/>
              <a:gd name="connsiteX1" fmla="*/ 2302516 w 2302516"/>
              <a:gd name="connsiteY1" fmla="*/ 0 h 1335372"/>
              <a:gd name="connsiteX2" fmla="*/ 2302516 w 2302516"/>
              <a:gd name="connsiteY2" fmla="*/ 859122 h 1335372"/>
              <a:gd name="connsiteX3" fmla="*/ 304800 w 2302516"/>
              <a:gd name="connsiteY3" fmla="*/ 1335372 h 1335372"/>
              <a:gd name="connsiteX4" fmla="*/ 0 w 2302516"/>
              <a:gd name="connsiteY4" fmla="*/ 863600 h 1335372"/>
              <a:gd name="connsiteX0" fmla="*/ 0 w 2302516"/>
              <a:gd name="connsiteY0" fmla="*/ 830262 h 1302034"/>
              <a:gd name="connsiteX1" fmla="*/ 2302516 w 2302516"/>
              <a:gd name="connsiteY1" fmla="*/ 0 h 1302034"/>
              <a:gd name="connsiteX2" fmla="*/ 2302516 w 2302516"/>
              <a:gd name="connsiteY2" fmla="*/ 825784 h 1302034"/>
              <a:gd name="connsiteX3" fmla="*/ 304800 w 2302516"/>
              <a:gd name="connsiteY3" fmla="*/ 1302034 h 1302034"/>
              <a:gd name="connsiteX4" fmla="*/ 0 w 2302516"/>
              <a:gd name="connsiteY4" fmla="*/ 830262 h 1302034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25846"/>
              <a:gd name="connsiteX1" fmla="*/ 2302516 w 2302516"/>
              <a:gd name="connsiteY1" fmla="*/ 0 h 1325846"/>
              <a:gd name="connsiteX2" fmla="*/ 2302516 w 2302516"/>
              <a:gd name="connsiteY2" fmla="*/ 835309 h 1325846"/>
              <a:gd name="connsiteX3" fmla="*/ 295275 w 2302516"/>
              <a:gd name="connsiteY3" fmla="*/ 1325846 h 1325846"/>
              <a:gd name="connsiteX4" fmla="*/ 0 w 2302516"/>
              <a:gd name="connsiteY4" fmla="*/ 839787 h 132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2516" h="1325846">
                <a:moveTo>
                  <a:pt x="0" y="839787"/>
                </a:moveTo>
                <a:lnTo>
                  <a:pt x="2302516" y="0"/>
                </a:lnTo>
                <a:lnTo>
                  <a:pt x="2302516" y="835309"/>
                </a:lnTo>
                <a:lnTo>
                  <a:pt x="295275" y="1325846"/>
                </a:lnTo>
                <a:lnTo>
                  <a:pt x="0" y="839787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ectangle 105">
            <a:extLst>
              <a:ext uri="{FF2B5EF4-FFF2-40B4-BE49-F238E27FC236}">
                <a16:creationId xmlns:a16="http://schemas.microsoft.com/office/drawing/2014/main" id="{72DDD204-D717-4A87-B788-C5D6199F2972}"/>
              </a:ext>
            </a:extLst>
          </p:cNvPr>
          <p:cNvSpPr/>
          <p:nvPr/>
        </p:nvSpPr>
        <p:spPr>
          <a:xfrm flipH="1">
            <a:off x="3854430" y="3097239"/>
            <a:ext cx="1902226" cy="813493"/>
          </a:xfrm>
          <a:custGeom>
            <a:avLst/>
            <a:gdLst>
              <a:gd name="connsiteX0" fmla="*/ 0 w 1959616"/>
              <a:gd name="connsiteY0" fmla="*/ 0 h 840072"/>
              <a:gd name="connsiteX1" fmla="*/ 1959616 w 1959616"/>
              <a:gd name="connsiteY1" fmla="*/ 0 h 840072"/>
              <a:gd name="connsiteX2" fmla="*/ 1959616 w 1959616"/>
              <a:gd name="connsiteY2" fmla="*/ 840072 h 840072"/>
              <a:gd name="connsiteX3" fmla="*/ 0 w 1959616"/>
              <a:gd name="connsiteY3" fmla="*/ 840072 h 840072"/>
              <a:gd name="connsiteX4" fmla="*/ 0 w 1959616"/>
              <a:gd name="connsiteY4" fmla="*/ 0 h 840072"/>
              <a:gd name="connsiteX0" fmla="*/ 38100 w 1997716"/>
              <a:gd name="connsiteY0" fmla="*/ 0 h 1316322"/>
              <a:gd name="connsiteX1" fmla="*/ 1997716 w 1997716"/>
              <a:gd name="connsiteY1" fmla="*/ 0 h 1316322"/>
              <a:gd name="connsiteX2" fmla="*/ 1997716 w 1997716"/>
              <a:gd name="connsiteY2" fmla="*/ 840072 h 1316322"/>
              <a:gd name="connsiteX3" fmla="*/ 0 w 1997716"/>
              <a:gd name="connsiteY3" fmla="*/ 1316322 h 1316322"/>
              <a:gd name="connsiteX4" fmla="*/ 38100 w 1997716"/>
              <a:gd name="connsiteY4" fmla="*/ 0 h 1316322"/>
              <a:gd name="connsiteX0" fmla="*/ 0 w 2302516"/>
              <a:gd name="connsiteY0" fmla="*/ 87630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76300 h 1316322"/>
              <a:gd name="connsiteX0" fmla="*/ 0 w 2302516"/>
              <a:gd name="connsiteY0" fmla="*/ 84455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44550 h 1316322"/>
              <a:gd name="connsiteX0" fmla="*/ 0 w 2302516"/>
              <a:gd name="connsiteY0" fmla="*/ 863600 h 1335372"/>
              <a:gd name="connsiteX1" fmla="*/ 2302516 w 2302516"/>
              <a:gd name="connsiteY1" fmla="*/ 0 h 1335372"/>
              <a:gd name="connsiteX2" fmla="*/ 2302516 w 2302516"/>
              <a:gd name="connsiteY2" fmla="*/ 859122 h 1335372"/>
              <a:gd name="connsiteX3" fmla="*/ 304800 w 2302516"/>
              <a:gd name="connsiteY3" fmla="*/ 1335372 h 1335372"/>
              <a:gd name="connsiteX4" fmla="*/ 0 w 2302516"/>
              <a:gd name="connsiteY4" fmla="*/ 863600 h 1335372"/>
              <a:gd name="connsiteX0" fmla="*/ 0 w 2302516"/>
              <a:gd name="connsiteY0" fmla="*/ 830262 h 1302034"/>
              <a:gd name="connsiteX1" fmla="*/ 2302516 w 2302516"/>
              <a:gd name="connsiteY1" fmla="*/ 0 h 1302034"/>
              <a:gd name="connsiteX2" fmla="*/ 2302516 w 2302516"/>
              <a:gd name="connsiteY2" fmla="*/ 825784 h 1302034"/>
              <a:gd name="connsiteX3" fmla="*/ 304800 w 2302516"/>
              <a:gd name="connsiteY3" fmla="*/ 1302034 h 1302034"/>
              <a:gd name="connsiteX4" fmla="*/ 0 w 2302516"/>
              <a:gd name="connsiteY4" fmla="*/ 830262 h 1302034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25846"/>
              <a:gd name="connsiteX1" fmla="*/ 2302516 w 2302516"/>
              <a:gd name="connsiteY1" fmla="*/ 0 h 1325846"/>
              <a:gd name="connsiteX2" fmla="*/ 2302516 w 2302516"/>
              <a:gd name="connsiteY2" fmla="*/ 835309 h 1325846"/>
              <a:gd name="connsiteX3" fmla="*/ 295275 w 2302516"/>
              <a:gd name="connsiteY3" fmla="*/ 1325846 h 1325846"/>
              <a:gd name="connsiteX4" fmla="*/ 0 w 2302516"/>
              <a:gd name="connsiteY4" fmla="*/ 839787 h 1325846"/>
              <a:gd name="connsiteX0" fmla="*/ 42863 w 2007241"/>
              <a:gd name="connsiteY0" fmla="*/ 392112 h 1325846"/>
              <a:gd name="connsiteX1" fmla="*/ 2007241 w 2007241"/>
              <a:gd name="connsiteY1" fmla="*/ 0 h 1325846"/>
              <a:gd name="connsiteX2" fmla="*/ 2007241 w 2007241"/>
              <a:gd name="connsiteY2" fmla="*/ 835309 h 1325846"/>
              <a:gd name="connsiteX3" fmla="*/ 0 w 2007241"/>
              <a:gd name="connsiteY3" fmla="*/ 1325846 h 1325846"/>
              <a:gd name="connsiteX4" fmla="*/ 42863 w 2007241"/>
              <a:gd name="connsiteY4" fmla="*/ 392112 h 1325846"/>
              <a:gd name="connsiteX0" fmla="*/ 0 w 1964378"/>
              <a:gd name="connsiteY0" fmla="*/ 392112 h 959134"/>
              <a:gd name="connsiteX1" fmla="*/ 1964378 w 1964378"/>
              <a:gd name="connsiteY1" fmla="*/ 0 h 959134"/>
              <a:gd name="connsiteX2" fmla="*/ 1964378 w 1964378"/>
              <a:gd name="connsiteY2" fmla="*/ 835309 h 959134"/>
              <a:gd name="connsiteX3" fmla="*/ 414337 w 1964378"/>
              <a:gd name="connsiteY3" fmla="*/ 959134 h 959134"/>
              <a:gd name="connsiteX4" fmla="*/ 0 w 1964378"/>
              <a:gd name="connsiteY4" fmla="*/ 392112 h 959134"/>
              <a:gd name="connsiteX0" fmla="*/ 0 w 1964378"/>
              <a:gd name="connsiteY0" fmla="*/ 392112 h 897221"/>
              <a:gd name="connsiteX1" fmla="*/ 1964378 w 1964378"/>
              <a:gd name="connsiteY1" fmla="*/ 0 h 897221"/>
              <a:gd name="connsiteX2" fmla="*/ 1964378 w 1964378"/>
              <a:gd name="connsiteY2" fmla="*/ 835309 h 897221"/>
              <a:gd name="connsiteX3" fmla="*/ 404812 w 1964378"/>
              <a:gd name="connsiteY3" fmla="*/ 897221 h 897221"/>
              <a:gd name="connsiteX4" fmla="*/ 0 w 1964378"/>
              <a:gd name="connsiteY4" fmla="*/ 392112 h 897221"/>
              <a:gd name="connsiteX0" fmla="*/ 0 w 1964378"/>
              <a:gd name="connsiteY0" fmla="*/ 392112 h 863884"/>
              <a:gd name="connsiteX1" fmla="*/ 1964378 w 1964378"/>
              <a:gd name="connsiteY1" fmla="*/ 0 h 863884"/>
              <a:gd name="connsiteX2" fmla="*/ 1964378 w 1964378"/>
              <a:gd name="connsiteY2" fmla="*/ 835309 h 863884"/>
              <a:gd name="connsiteX3" fmla="*/ 404812 w 1964378"/>
              <a:gd name="connsiteY3" fmla="*/ 863884 h 863884"/>
              <a:gd name="connsiteX4" fmla="*/ 0 w 1964378"/>
              <a:gd name="connsiteY4" fmla="*/ 392112 h 863884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404812 w 1964378"/>
              <a:gd name="connsiteY3" fmla="*/ 806734 h 835309"/>
              <a:gd name="connsiteX4" fmla="*/ 0 w 1964378"/>
              <a:gd name="connsiteY4" fmla="*/ 392112 h 835309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400050 w 1964378"/>
              <a:gd name="connsiteY3" fmla="*/ 716247 h 835309"/>
              <a:gd name="connsiteX4" fmla="*/ 0 w 1964378"/>
              <a:gd name="connsiteY4" fmla="*/ 392112 h 835309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371475 w 1964378"/>
              <a:gd name="connsiteY3" fmla="*/ 825784 h 835309"/>
              <a:gd name="connsiteX4" fmla="*/ 0 w 1964378"/>
              <a:gd name="connsiteY4" fmla="*/ 392112 h 835309"/>
              <a:gd name="connsiteX0" fmla="*/ 0 w 1964378"/>
              <a:gd name="connsiteY0" fmla="*/ 415924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371475 w 1964378"/>
              <a:gd name="connsiteY3" fmla="*/ 825784 h 835309"/>
              <a:gd name="connsiteX4" fmla="*/ 0 w 1964378"/>
              <a:gd name="connsiteY4" fmla="*/ 415924 h 835309"/>
              <a:gd name="connsiteX0" fmla="*/ 0 w 1964378"/>
              <a:gd name="connsiteY0" fmla="*/ 420687 h 840072"/>
              <a:gd name="connsiteX1" fmla="*/ 1964378 w 1964378"/>
              <a:gd name="connsiteY1" fmla="*/ 0 h 840072"/>
              <a:gd name="connsiteX2" fmla="*/ 1964378 w 1964378"/>
              <a:gd name="connsiteY2" fmla="*/ 840072 h 840072"/>
              <a:gd name="connsiteX3" fmla="*/ 371475 w 1964378"/>
              <a:gd name="connsiteY3" fmla="*/ 830547 h 840072"/>
              <a:gd name="connsiteX4" fmla="*/ 0 w 1964378"/>
              <a:gd name="connsiteY4" fmla="*/ 420687 h 84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378" h="840072">
                <a:moveTo>
                  <a:pt x="0" y="420687"/>
                </a:moveTo>
                <a:lnTo>
                  <a:pt x="1964378" y="0"/>
                </a:lnTo>
                <a:lnTo>
                  <a:pt x="1964378" y="840072"/>
                </a:lnTo>
                <a:lnTo>
                  <a:pt x="371475" y="830547"/>
                </a:lnTo>
                <a:lnTo>
                  <a:pt x="0" y="420687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Rectangle 105">
            <a:extLst>
              <a:ext uri="{FF2B5EF4-FFF2-40B4-BE49-F238E27FC236}">
                <a16:creationId xmlns:a16="http://schemas.microsoft.com/office/drawing/2014/main" id="{197BCD8C-BA65-4E89-8EED-9749BCF98695}"/>
              </a:ext>
            </a:extLst>
          </p:cNvPr>
          <p:cNvSpPr/>
          <p:nvPr/>
        </p:nvSpPr>
        <p:spPr>
          <a:xfrm flipH="1">
            <a:off x="3854430" y="3993504"/>
            <a:ext cx="1671635" cy="844238"/>
          </a:xfrm>
          <a:custGeom>
            <a:avLst/>
            <a:gdLst>
              <a:gd name="connsiteX0" fmla="*/ 0 w 1959616"/>
              <a:gd name="connsiteY0" fmla="*/ 0 h 840072"/>
              <a:gd name="connsiteX1" fmla="*/ 1959616 w 1959616"/>
              <a:gd name="connsiteY1" fmla="*/ 0 h 840072"/>
              <a:gd name="connsiteX2" fmla="*/ 1959616 w 1959616"/>
              <a:gd name="connsiteY2" fmla="*/ 840072 h 840072"/>
              <a:gd name="connsiteX3" fmla="*/ 0 w 1959616"/>
              <a:gd name="connsiteY3" fmla="*/ 840072 h 840072"/>
              <a:gd name="connsiteX4" fmla="*/ 0 w 1959616"/>
              <a:gd name="connsiteY4" fmla="*/ 0 h 840072"/>
              <a:gd name="connsiteX0" fmla="*/ 38100 w 1997716"/>
              <a:gd name="connsiteY0" fmla="*/ 0 h 1316322"/>
              <a:gd name="connsiteX1" fmla="*/ 1997716 w 1997716"/>
              <a:gd name="connsiteY1" fmla="*/ 0 h 1316322"/>
              <a:gd name="connsiteX2" fmla="*/ 1997716 w 1997716"/>
              <a:gd name="connsiteY2" fmla="*/ 840072 h 1316322"/>
              <a:gd name="connsiteX3" fmla="*/ 0 w 1997716"/>
              <a:gd name="connsiteY3" fmla="*/ 1316322 h 1316322"/>
              <a:gd name="connsiteX4" fmla="*/ 38100 w 1997716"/>
              <a:gd name="connsiteY4" fmla="*/ 0 h 1316322"/>
              <a:gd name="connsiteX0" fmla="*/ 0 w 2302516"/>
              <a:gd name="connsiteY0" fmla="*/ 87630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76300 h 1316322"/>
              <a:gd name="connsiteX0" fmla="*/ 0 w 2302516"/>
              <a:gd name="connsiteY0" fmla="*/ 84455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44550 h 1316322"/>
              <a:gd name="connsiteX0" fmla="*/ 0 w 2302516"/>
              <a:gd name="connsiteY0" fmla="*/ 863600 h 1335372"/>
              <a:gd name="connsiteX1" fmla="*/ 2302516 w 2302516"/>
              <a:gd name="connsiteY1" fmla="*/ 0 h 1335372"/>
              <a:gd name="connsiteX2" fmla="*/ 2302516 w 2302516"/>
              <a:gd name="connsiteY2" fmla="*/ 859122 h 1335372"/>
              <a:gd name="connsiteX3" fmla="*/ 304800 w 2302516"/>
              <a:gd name="connsiteY3" fmla="*/ 1335372 h 1335372"/>
              <a:gd name="connsiteX4" fmla="*/ 0 w 2302516"/>
              <a:gd name="connsiteY4" fmla="*/ 863600 h 1335372"/>
              <a:gd name="connsiteX0" fmla="*/ 0 w 2302516"/>
              <a:gd name="connsiteY0" fmla="*/ 830262 h 1302034"/>
              <a:gd name="connsiteX1" fmla="*/ 2302516 w 2302516"/>
              <a:gd name="connsiteY1" fmla="*/ 0 h 1302034"/>
              <a:gd name="connsiteX2" fmla="*/ 2302516 w 2302516"/>
              <a:gd name="connsiteY2" fmla="*/ 825784 h 1302034"/>
              <a:gd name="connsiteX3" fmla="*/ 304800 w 2302516"/>
              <a:gd name="connsiteY3" fmla="*/ 1302034 h 1302034"/>
              <a:gd name="connsiteX4" fmla="*/ 0 w 2302516"/>
              <a:gd name="connsiteY4" fmla="*/ 830262 h 1302034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25846"/>
              <a:gd name="connsiteX1" fmla="*/ 2302516 w 2302516"/>
              <a:gd name="connsiteY1" fmla="*/ 0 h 1325846"/>
              <a:gd name="connsiteX2" fmla="*/ 2302516 w 2302516"/>
              <a:gd name="connsiteY2" fmla="*/ 835309 h 1325846"/>
              <a:gd name="connsiteX3" fmla="*/ 295275 w 2302516"/>
              <a:gd name="connsiteY3" fmla="*/ 1325846 h 1325846"/>
              <a:gd name="connsiteX4" fmla="*/ 0 w 2302516"/>
              <a:gd name="connsiteY4" fmla="*/ 839787 h 1325846"/>
              <a:gd name="connsiteX0" fmla="*/ 42863 w 2007241"/>
              <a:gd name="connsiteY0" fmla="*/ 392112 h 1325846"/>
              <a:gd name="connsiteX1" fmla="*/ 2007241 w 2007241"/>
              <a:gd name="connsiteY1" fmla="*/ 0 h 1325846"/>
              <a:gd name="connsiteX2" fmla="*/ 2007241 w 2007241"/>
              <a:gd name="connsiteY2" fmla="*/ 835309 h 1325846"/>
              <a:gd name="connsiteX3" fmla="*/ 0 w 2007241"/>
              <a:gd name="connsiteY3" fmla="*/ 1325846 h 1325846"/>
              <a:gd name="connsiteX4" fmla="*/ 42863 w 2007241"/>
              <a:gd name="connsiteY4" fmla="*/ 392112 h 1325846"/>
              <a:gd name="connsiteX0" fmla="*/ 0 w 1964378"/>
              <a:gd name="connsiteY0" fmla="*/ 392112 h 959134"/>
              <a:gd name="connsiteX1" fmla="*/ 1964378 w 1964378"/>
              <a:gd name="connsiteY1" fmla="*/ 0 h 959134"/>
              <a:gd name="connsiteX2" fmla="*/ 1964378 w 1964378"/>
              <a:gd name="connsiteY2" fmla="*/ 835309 h 959134"/>
              <a:gd name="connsiteX3" fmla="*/ 414337 w 1964378"/>
              <a:gd name="connsiteY3" fmla="*/ 959134 h 959134"/>
              <a:gd name="connsiteX4" fmla="*/ 0 w 1964378"/>
              <a:gd name="connsiteY4" fmla="*/ 392112 h 959134"/>
              <a:gd name="connsiteX0" fmla="*/ 0 w 1964378"/>
              <a:gd name="connsiteY0" fmla="*/ 392112 h 897221"/>
              <a:gd name="connsiteX1" fmla="*/ 1964378 w 1964378"/>
              <a:gd name="connsiteY1" fmla="*/ 0 h 897221"/>
              <a:gd name="connsiteX2" fmla="*/ 1964378 w 1964378"/>
              <a:gd name="connsiteY2" fmla="*/ 835309 h 897221"/>
              <a:gd name="connsiteX3" fmla="*/ 404812 w 1964378"/>
              <a:gd name="connsiteY3" fmla="*/ 897221 h 897221"/>
              <a:gd name="connsiteX4" fmla="*/ 0 w 1964378"/>
              <a:gd name="connsiteY4" fmla="*/ 392112 h 897221"/>
              <a:gd name="connsiteX0" fmla="*/ 0 w 1964378"/>
              <a:gd name="connsiteY0" fmla="*/ 392112 h 863884"/>
              <a:gd name="connsiteX1" fmla="*/ 1964378 w 1964378"/>
              <a:gd name="connsiteY1" fmla="*/ 0 h 863884"/>
              <a:gd name="connsiteX2" fmla="*/ 1964378 w 1964378"/>
              <a:gd name="connsiteY2" fmla="*/ 835309 h 863884"/>
              <a:gd name="connsiteX3" fmla="*/ 404812 w 1964378"/>
              <a:gd name="connsiteY3" fmla="*/ 863884 h 863884"/>
              <a:gd name="connsiteX4" fmla="*/ 0 w 1964378"/>
              <a:gd name="connsiteY4" fmla="*/ 392112 h 863884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404812 w 1964378"/>
              <a:gd name="connsiteY3" fmla="*/ 806734 h 835309"/>
              <a:gd name="connsiteX4" fmla="*/ 0 w 1964378"/>
              <a:gd name="connsiteY4" fmla="*/ 392112 h 835309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400050 w 1964378"/>
              <a:gd name="connsiteY3" fmla="*/ 716247 h 835309"/>
              <a:gd name="connsiteX4" fmla="*/ 0 w 1964378"/>
              <a:gd name="connsiteY4" fmla="*/ 392112 h 835309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371475 w 1964378"/>
              <a:gd name="connsiteY3" fmla="*/ 825784 h 835309"/>
              <a:gd name="connsiteX4" fmla="*/ 0 w 1964378"/>
              <a:gd name="connsiteY4" fmla="*/ 392112 h 835309"/>
              <a:gd name="connsiteX0" fmla="*/ 0 w 1964378"/>
              <a:gd name="connsiteY0" fmla="*/ 415924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371475 w 1964378"/>
              <a:gd name="connsiteY3" fmla="*/ 825784 h 835309"/>
              <a:gd name="connsiteX4" fmla="*/ 0 w 1964378"/>
              <a:gd name="connsiteY4" fmla="*/ 415924 h 835309"/>
              <a:gd name="connsiteX0" fmla="*/ 0 w 1964378"/>
              <a:gd name="connsiteY0" fmla="*/ 420687 h 840072"/>
              <a:gd name="connsiteX1" fmla="*/ 1964378 w 1964378"/>
              <a:gd name="connsiteY1" fmla="*/ 0 h 840072"/>
              <a:gd name="connsiteX2" fmla="*/ 1964378 w 1964378"/>
              <a:gd name="connsiteY2" fmla="*/ 840072 h 840072"/>
              <a:gd name="connsiteX3" fmla="*/ 371475 w 1964378"/>
              <a:gd name="connsiteY3" fmla="*/ 830547 h 840072"/>
              <a:gd name="connsiteX4" fmla="*/ 0 w 1964378"/>
              <a:gd name="connsiteY4" fmla="*/ 420687 h 840072"/>
              <a:gd name="connsiteX0" fmla="*/ 0 w 1964378"/>
              <a:gd name="connsiteY0" fmla="*/ 420687 h 840072"/>
              <a:gd name="connsiteX1" fmla="*/ 1964378 w 1964378"/>
              <a:gd name="connsiteY1" fmla="*/ 0 h 840072"/>
              <a:gd name="connsiteX2" fmla="*/ 1964378 w 1964378"/>
              <a:gd name="connsiteY2" fmla="*/ 840072 h 840072"/>
              <a:gd name="connsiteX3" fmla="*/ 371475 w 1964378"/>
              <a:gd name="connsiteY3" fmla="*/ 830547 h 840072"/>
              <a:gd name="connsiteX4" fmla="*/ 0 w 1964378"/>
              <a:gd name="connsiteY4" fmla="*/ 420687 h 840072"/>
              <a:gd name="connsiteX0" fmla="*/ 0 w 1764353"/>
              <a:gd name="connsiteY0" fmla="*/ 11112 h 840072"/>
              <a:gd name="connsiteX1" fmla="*/ 1764353 w 1764353"/>
              <a:gd name="connsiteY1" fmla="*/ 0 h 840072"/>
              <a:gd name="connsiteX2" fmla="*/ 1764353 w 1764353"/>
              <a:gd name="connsiteY2" fmla="*/ 840072 h 840072"/>
              <a:gd name="connsiteX3" fmla="*/ 171450 w 1764353"/>
              <a:gd name="connsiteY3" fmla="*/ 830547 h 840072"/>
              <a:gd name="connsiteX4" fmla="*/ 0 w 1764353"/>
              <a:gd name="connsiteY4" fmla="*/ 11112 h 840072"/>
              <a:gd name="connsiteX0" fmla="*/ 0 w 1764353"/>
              <a:gd name="connsiteY0" fmla="*/ 11112 h 840072"/>
              <a:gd name="connsiteX1" fmla="*/ 1764353 w 1764353"/>
              <a:gd name="connsiteY1" fmla="*/ 0 h 840072"/>
              <a:gd name="connsiteX2" fmla="*/ 1764353 w 1764353"/>
              <a:gd name="connsiteY2" fmla="*/ 840072 h 840072"/>
              <a:gd name="connsiteX3" fmla="*/ 366712 w 1764353"/>
              <a:gd name="connsiteY3" fmla="*/ 559085 h 840072"/>
              <a:gd name="connsiteX4" fmla="*/ 0 w 1764353"/>
              <a:gd name="connsiteY4" fmla="*/ 11112 h 840072"/>
              <a:gd name="connsiteX0" fmla="*/ 0 w 1764353"/>
              <a:gd name="connsiteY0" fmla="*/ 11112 h 840072"/>
              <a:gd name="connsiteX1" fmla="*/ 1764353 w 1764353"/>
              <a:gd name="connsiteY1" fmla="*/ 0 h 840072"/>
              <a:gd name="connsiteX2" fmla="*/ 1764353 w 1764353"/>
              <a:gd name="connsiteY2" fmla="*/ 840072 h 840072"/>
              <a:gd name="connsiteX3" fmla="*/ 366712 w 1764353"/>
              <a:gd name="connsiteY3" fmla="*/ 554322 h 840072"/>
              <a:gd name="connsiteX4" fmla="*/ 0 w 1764353"/>
              <a:gd name="connsiteY4" fmla="*/ 11112 h 840072"/>
              <a:gd name="connsiteX0" fmla="*/ 0 w 1726253"/>
              <a:gd name="connsiteY0" fmla="*/ 0 h 871822"/>
              <a:gd name="connsiteX1" fmla="*/ 1726253 w 1726253"/>
              <a:gd name="connsiteY1" fmla="*/ 31750 h 871822"/>
              <a:gd name="connsiteX2" fmla="*/ 1726253 w 1726253"/>
              <a:gd name="connsiteY2" fmla="*/ 871822 h 871822"/>
              <a:gd name="connsiteX3" fmla="*/ 328612 w 1726253"/>
              <a:gd name="connsiteY3" fmla="*/ 586072 h 871822"/>
              <a:gd name="connsiteX4" fmla="*/ 0 w 1726253"/>
              <a:gd name="connsiteY4" fmla="*/ 0 h 871822"/>
              <a:gd name="connsiteX0" fmla="*/ 0 w 1726253"/>
              <a:gd name="connsiteY0" fmla="*/ 0 h 871822"/>
              <a:gd name="connsiteX1" fmla="*/ 1726253 w 1726253"/>
              <a:gd name="connsiteY1" fmla="*/ 31750 h 871822"/>
              <a:gd name="connsiteX2" fmla="*/ 1726253 w 1726253"/>
              <a:gd name="connsiteY2" fmla="*/ 871822 h 871822"/>
              <a:gd name="connsiteX3" fmla="*/ 280987 w 1726253"/>
              <a:gd name="connsiteY3" fmla="*/ 543209 h 871822"/>
              <a:gd name="connsiteX4" fmla="*/ 0 w 1726253"/>
              <a:gd name="connsiteY4" fmla="*/ 0 h 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253" h="871822">
                <a:moveTo>
                  <a:pt x="0" y="0"/>
                </a:moveTo>
                <a:lnTo>
                  <a:pt x="1726253" y="31750"/>
                </a:lnTo>
                <a:lnTo>
                  <a:pt x="1726253" y="871822"/>
                </a:lnTo>
                <a:lnTo>
                  <a:pt x="280987" y="543209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105">
            <a:extLst>
              <a:ext uri="{FF2B5EF4-FFF2-40B4-BE49-F238E27FC236}">
                <a16:creationId xmlns:a16="http://schemas.microsoft.com/office/drawing/2014/main" id="{0CF47F88-0E3E-4317-B768-EE634697472B}"/>
              </a:ext>
            </a:extLst>
          </p:cNvPr>
          <p:cNvSpPr/>
          <p:nvPr/>
        </p:nvSpPr>
        <p:spPr>
          <a:xfrm flipH="1">
            <a:off x="3854431" y="4516295"/>
            <a:ext cx="2252724" cy="1231631"/>
          </a:xfrm>
          <a:custGeom>
            <a:avLst/>
            <a:gdLst>
              <a:gd name="connsiteX0" fmla="*/ 0 w 1959616"/>
              <a:gd name="connsiteY0" fmla="*/ 0 h 840072"/>
              <a:gd name="connsiteX1" fmla="*/ 1959616 w 1959616"/>
              <a:gd name="connsiteY1" fmla="*/ 0 h 840072"/>
              <a:gd name="connsiteX2" fmla="*/ 1959616 w 1959616"/>
              <a:gd name="connsiteY2" fmla="*/ 840072 h 840072"/>
              <a:gd name="connsiteX3" fmla="*/ 0 w 1959616"/>
              <a:gd name="connsiteY3" fmla="*/ 840072 h 840072"/>
              <a:gd name="connsiteX4" fmla="*/ 0 w 1959616"/>
              <a:gd name="connsiteY4" fmla="*/ 0 h 840072"/>
              <a:gd name="connsiteX0" fmla="*/ 38100 w 1997716"/>
              <a:gd name="connsiteY0" fmla="*/ 0 h 1316322"/>
              <a:gd name="connsiteX1" fmla="*/ 1997716 w 1997716"/>
              <a:gd name="connsiteY1" fmla="*/ 0 h 1316322"/>
              <a:gd name="connsiteX2" fmla="*/ 1997716 w 1997716"/>
              <a:gd name="connsiteY2" fmla="*/ 840072 h 1316322"/>
              <a:gd name="connsiteX3" fmla="*/ 0 w 1997716"/>
              <a:gd name="connsiteY3" fmla="*/ 1316322 h 1316322"/>
              <a:gd name="connsiteX4" fmla="*/ 38100 w 1997716"/>
              <a:gd name="connsiteY4" fmla="*/ 0 h 1316322"/>
              <a:gd name="connsiteX0" fmla="*/ 0 w 2302516"/>
              <a:gd name="connsiteY0" fmla="*/ 87630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76300 h 1316322"/>
              <a:gd name="connsiteX0" fmla="*/ 0 w 2302516"/>
              <a:gd name="connsiteY0" fmla="*/ 844550 h 1316322"/>
              <a:gd name="connsiteX1" fmla="*/ 2302516 w 2302516"/>
              <a:gd name="connsiteY1" fmla="*/ 0 h 1316322"/>
              <a:gd name="connsiteX2" fmla="*/ 2302516 w 2302516"/>
              <a:gd name="connsiteY2" fmla="*/ 840072 h 1316322"/>
              <a:gd name="connsiteX3" fmla="*/ 304800 w 2302516"/>
              <a:gd name="connsiteY3" fmla="*/ 1316322 h 1316322"/>
              <a:gd name="connsiteX4" fmla="*/ 0 w 2302516"/>
              <a:gd name="connsiteY4" fmla="*/ 844550 h 1316322"/>
              <a:gd name="connsiteX0" fmla="*/ 0 w 2302516"/>
              <a:gd name="connsiteY0" fmla="*/ 863600 h 1335372"/>
              <a:gd name="connsiteX1" fmla="*/ 2302516 w 2302516"/>
              <a:gd name="connsiteY1" fmla="*/ 0 h 1335372"/>
              <a:gd name="connsiteX2" fmla="*/ 2302516 w 2302516"/>
              <a:gd name="connsiteY2" fmla="*/ 859122 h 1335372"/>
              <a:gd name="connsiteX3" fmla="*/ 304800 w 2302516"/>
              <a:gd name="connsiteY3" fmla="*/ 1335372 h 1335372"/>
              <a:gd name="connsiteX4" fmla="*/ 0 w 2302516"/>
              <a:gd name="connsiteY4" fmla="*/ 863600 h 1335372"/>
              <a:gd name="connsiteX0" fmla="*/ 0 w 2302516"/>
              <a:gd name="connsiteY0" fmla="*/ 830262 h 1302034"/>
              <a:gd name="connsiteX1" fmla="*/ 2302516 w 2302516"/>
              <a:gd name="connsiteY1" fmla="*/ 0 h 1302034"/>
              <a:gd name="connsiteX2" fmla="*/ 2302516 w 2302516"/>
              <a:gd name="connsiteY2" fmla="*/ 825784 h 1302034"/>
              <a:gd name="connsiteX3" fmla="*/ 304800 w 2302516"/>
              <a:gd name="connsiteY3" fmla="*/ 1302034 h 1302034"/>
              <a:gd name="connsiteX4" fmla="*/ 0 w 2302516"/>
              <a:gd name="connsiteY4" fmla="*/ 830262 h 1302034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11559"/>
              <a:gd name="connsiteX1" fmla="*/ 2302516 w 2302516"/>
              <a:gd name="connsiteY1" fmla="*/ 0 h 1311559"/>
              <a:gd name="connsiteX2" fmla="*/ 2302516 w 2302516"/>
              <a:gd name="connsiteY2" fmla="*/ 835309 h 1311559"/>
              <a:gd name="connsiteX3" fmla="*/ 304800 w 2302516"/>
              <a:gd name="connsiteY3" fmla="*/ 1311559 h 1311559"/>
              <a:gd name="connsiteX4" fmla="*/ 0 w 2302516"/>
              <a:gd name="connsiteY4" fmla="*/ 839787 h 1311559"/>
              <a:gd name="connsiteX0" fmla="*/ 0 w 2302516"/>
              <a:gd name="connsiteY0" fmla="*/ 839787 h 1325846"/>
              <a:gd name="connsiteX1" fmla="*/ 2302516 w 2302516"/>
              <a:gd name="connsiteY1" fmla="*/ 0 h 1325846"/>
              <a:gd name="connsiteX2" fmla="*/ 2302516 w 2302516"/>
              <a:gd name="connsiteY2" fmla="*/ 835309 h 1325846"/>
              <a:gd name="connsiteX3" fmla="*/ 295275 w 2302516"/>
              <a:gd name="connsiteY3" fmla="*/ 1325846 h 1325846"/>
              <a:gd name="connsiteX4" fmla="*/ 0 w 2302516"/>
              <a:gd name="connsiteY4" fmla="*/ 839787 h 1325846"/>
              <a:gd name="connsiteX0" fmla="*/ 42863 w 2007241"/>
              <a:gd name="connsiteY0" fmla="*/ 392112 h 1325846"/>
              <a:gd name="connsiteX1" fmla="*/ 2007241 w 2007241"/>
              <a:gd name="connsiteY1" fmla="*/ 0 h 1325846"/>
              <a:gd name="connsiteX2" fmla="*/ 2007241 w 2007241"/>
              <a:gd name="connsiteY2" fmla="*/ 835309 h 1325846"/>
              <a:gd name="connsiteX3" fmla="*/ 0 w 2007241"/>
              <a:gd name="connsiteY3" fmla="*/ 1325846 h 1325846"/>
              <a:gd name="connsiteX4" fmla="*/ 42863 w 2007241"/>
              <a:gd name="connsiteY4" fmla="*/ 392112 h 1325846"/>
              <a:gd name="connsiteX0" fmla="*/ 0 w 1964378"/>
              <a:gd name="connsiteY0" fmla="*/ 392112 h 959134"/>
              <a:gd name="connsiteX1" fmla="*/ 1964378 w 1964378"/>
              <a:gd name="connsiteY1" fmla="*/ 0 h 959134"/>
              <a:gd name="connsiteX2" fmla="*/ 1964378 w 1964378"/>
              <a:gd name="connsiteY2" fmla="*/ 835309 h 959134"/>
              <a:gd name="connsiteX3" fmla="*/ 414337 w 1964378"/>
              <a:gd name="connsiteY3" fmla="*/ 959134 h 959134"/>
              <a:gd name="connsiteX4" fmla="*/ 0 w 1964378"/>
              <a:gd name="connsiteY4" fmla="*/ 392112 h 959134"/>
              <a:gd name="connsiteX0" fmla="*/ 0 w 1964378"/>
              <a:gd name="connsiteY0" fmla="*/ 392112 h 897221"/>
              <a:gd name="connsiteX1" fmla="*/ 1964378 w 1964378"/>
              <a:gd name="connsiteY1" fmla="*/ 0 h 897221"/>
              <a:gd name="connsiteX2" fmla="*/ 1964378 w 1964378"/>
              <a:gd name="connsiteY2" fmla="*/ 835309 h 897221"/>
              <a:gd name="connsiteX3" fmla="*/ 404812 w 1964378"/>
              <a:gd name="connsiteY3" fmla="*/ 897221 h 897221"/>
              <a:gd name="connsiteX4" fmla="*/ 0 w 1964378"/>
              <a:gd name="connsiteY4" fmla="*/ 392112 h 897221"/>
              <a:gd name="connsiteX0" fmla="*/ 0 w 1964378"/>
              <a:gd name="connsiteY0" fmla="*/ 392112 h 863884"/>
              <a:gd name="connsiteX1" fmla="*/ 1964378 w 1964378"/>
              <a:gd name="connsiteY1" fmla="*/ 0 h 863884"/>
              <a:gd name="connsiteX2" fmla="*/ 1964378 w 1964378"/>
              <a:gd name="connsiteY2" fmla="*/ 835309 h 863884"/>
              <a:gd name="connsiteX3" fmla="*/ 404812 w 1964378"/>
              <a:gd name="connsiteY3" fmla="*/ 863884 h 863884"/>
              <a:gd name="connsiteX4" fmla="*/ 0 w 1964378"/>
              <a:gd name="connsiteY4" fmla="*/ 392112 h 863884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404812 w 1964378"/>
              <a:gd name="connsiteY3" fmla="*/ 806734 h 835309"/>
              <a:gd name="connsiteX4" fmla="*/ 0 w 1964378"/>
              <a:gd name="connsiteY4" fmla="*/ 392112 h 835309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400050 w 1964378"/>
              <a:gd name="connsiteY3" fmla="*/ 716247 h 835309"/>
              <a:gd name="connsiteX4" fmla="*/ 0 w 1964378"/>
              <a:gd name="connsiteY4" fmla="*/ 392112 h 835309"/>
              <a:gd name="connsiteX0" fmla="*/ 0 w 1964378"/>
              <a:gd name="connsiteY0" fmla="*/ 392112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371475 w 1964378"/>
              <a:gd name="connsiteY3" fmla="*/ 825784 h 835309"/>
              <a:gd name="connsiteX4" fmla="*/ 0 w 1964378"/>
              <a:gd name="connsiteY4" fmla="*/ 392112 h 835309"/>
              <a:gd name="connsiteX0" fmla="*/ 0 w 1964378"/>
              <a:gd name="connsiteY0" fmla="*/ 415924 h 835309"/>
              <a:gd name="connsiteX1" fmla="*/ 1964378 w 1964378"/>
              <a:gd name="connsiteY1" fmla="*/ 0 h 835309"/>
              <a:gd name="connsiteX2" fmla="*/ 1964378 w 1964378"/>
              <a:gd name="connsiteY2" fmla="*/ 835309 h 835309"/>
              <a:gd name="connsiteX3" fmla="*/ 371475 w 1964378"/>
              <a:gd name="connsiteY3" fmla="*/ 825784 h 835309"/>
              <a:gd name="connsiteX4" fmla="*/ 0 w 1964378"/>
              <a:gd name="connsiteY4" fmla="*/ 415924 h 835309"/>
              <a:gd name="connsiteX0" fmla="*/ 0 w 1964378"/>
              <a:gd name="connsiteY0" fmla="*/ 420687 h 840072"/>
              <a:gd name="connsiteX1" fmla="*/ 1964378 w 1964378"/>
              <a:gd name="connsiteY1" fmla="*/ 0 h 840072"/>
              <a:gd name="connsiteX2" fmla="*/ 1964378 w 1964378"/>
              <a:gd name="connsiteY2" fmla="*/ 840072 h 840072"/>
              <a:gd name="connsiteX3" fmla="*/ 371475 w 1964378"/>
              <a:gd name="connsiteY3" fmla="*/ 830547 h 840072"/>
              <a:gd name="connsiteX4" fmla="*/ 0 w 1964378"/>
              <a:gd name="connsiteY4" fmla="*/ 420687 h 840072"/>
              <a:gd name="connsiteX0" fmla="*/ 0 w 1964378"/>
              <a:gd name="connsiteY0" fmla="*/ 420687 h 840072"/>
              <a:gd name="connsiteX1" fmla="*/ 1964378 w 1964378"/>
              <a:gd name="connsiteY1" fmla="*/ 0 h 840072"/>
              <a:gd name="connsiteX2" fmla="*/ 1964378 w 1964378"/>
              <a:gd name="connsiteY2" fmla="*/ 840072 h 840072"/>
              <a:gd name="connsiteX3" fmla="*/ 371475 w 1964378"/>
              <a:gd name="connsiteY3" fmla="*/ 830547 h 840072"/>
              <a:gd name="connsiteX4" fmla="*/ 0 w 1964378"/>
              <a:gd name="connsiteY4" fmla="*/ 420687 h 840072"/>
              <a:gd name="connsiteX0" fmla="*/ 0 w 1764353"/>
              <a:gd name="connsiteY0" fmla="*/ 11112 h 840072"/>
              <a:gd name="connsiteX1" fmla="*/ 1764353 w 1764353"/>
              <a:gd name="connsiteY1" fmla="*/ 0 h 840072"/>
              <a:gd name="connsiteX2" fmla="*/ 1764353 w 1764353"/>
              <a:gd name="connsiteY2" fmla="*/ 840072 h 840072"/>
              <a:gd name="connsiteX3" fmla="*/ 171450 w 1764353"/>
              <a:gd name="connsiteY3" fmla="*/ 830547 h 840072"/>
              <a:gd name="connsiteX4" fmla="*/ 0 w 1764353"/>
              <a:gd name="connsiteY4" fmla="*/ 11112 h 840072"/>
              <a:gd name="connsiteX0" fmla="*/ 0 w 1764353"/>
              <a:gd name="connsiteY0" fmla="*/ 11112 h 840072"/>
              <a:gd name="connsiteX1" fmla="*/ 1764353 w 1764353"/>
              <a:gd name="connsiteY1" fmla="*/ 0 h 840072"/>
              <a:gd name="connsiteX2" fmla="*/ 1764353 w 1764353"/>
              <a:gd name="connsiteY2" fmla="*/ 840072 h 840072"/>
              <a:gd name="connsiteX3" fmla="*/ 366712 w 1764353"/>
              <a:gd name="connsiteY3" fmla="*/ 559085 h 840072"/>
              <a:gd name="connsiteX4" fmla="*/ 0 w 1764353"/>
              <a:gd name="connsiteY4" fmla="*/ 11112 h 840072"/>
              <a:gd name="connsiteX0" fmla="*/ 0 w 1764353"/>
              <a:gd name="connsiteY0" fmla="*/ 11112 h 840072"/>
              <a:gd name="connsiteX1" fmla="*/ 1764353 w 1764353"/>
              <a:gd name="connsiteY1" fmla="*/ 0 h 840072"/>
              <a:gd name="connsiteX2" fmla="*/ 1764353 w 1764353"/>
              <a:gd name="connsiteY2" fmla="*/ 840072 h 840072"/>
              <a:gd name="connsiteX3" fmla="*/ 366712 w 1764353"/>
              <a:gd name="connsiteY3" fmla="*/ 554322 h 840072"/>
              <a:gd name="connsiteX4" fmla="*/ 0 w 1764353"/>
              <a:gd name="connsiteY4" fmla="*/ 11112 h 840072"/>
              <a:gd name="connsiteX0" fmla="*/ 0 w 1726253"/>
              <a:gd name="connsiteY0" fmla="*/ 0 h 871822"/>
              <a:gd name="connsiteX1" fmla="*/ 1726253 w 1726253"/>
              <a:gd name="connsiteY1" fmla="*/ 31750 h 871822"/>
              <a:gd name="connsiteX2" fmla="*/ 1726253 w 1726253"/>
              <a:gd name="connsiteY2" fmla="*/ 871822 h 871822"/>
              <a:gd name="connsiteX3" fmla="*/ 328612 w 1726253"/>
              <a:gd name="connsiteY3" fmla="*/ 586072 h 871822"/>
              <a:gd name="connsiteX4" fmla="*/ 0 w 1726253"/>
              <a:gd name="connsiteY4" fmla="*/ 0 h 871822"/>
              <a:gd name="connsiteX0" fmla="*/ 0 w 1650053"/>
              <a:gd name="connsiteY0" fmla="*/ 0 h 1262347"/>
              <a:gd name="connsiteX1" fmla="*/ 1650053 w 1650053"/>
              <a:gd name="connsiteY1" fmla="*/ 422275 h 1262347"/>
              <a:gd name="connsiteX2" fmla="*/ 1650053 w 1650053"/>
              <a:gd name="connsiteY2" fmla="*/ 1262347 h 1262347"/>
              <a:gd name="connsiteX3" fmla="*/ 252412 w 1650053"/>
              <a:gd name="connsiteY3" fmla="*/ 976597 h 1262347"/>
              <a:gd name="connsiteX4" fmla="*/ 0 w 1650053"/>
              <a:gd name="connsiteY4" fmla="*/ 0 h 1262347"/>
              <a:gd name="connsiteX0" fmla="*/ 614363 w 2264416"/>
              <a:gd name="connsiteY0" fmla="*/ 0 h 1262347"/>
              <a:gd name="connsiteX1" fmla="*/ 2264416 w 2264416"/>
              <a:gd name="connsiteY1" fmla="*/ 422275 h 1262347"/>
              <a:gd name="connsiteX2" fmla="*/ 2264416 w 2264416"/>
              <a:gd name="connsiteY2" fmla="*/ 1262347 h 1262347"/>
              <a:gd name="connsiteX3" fmla="*/ 0 w 2264416"/>
              <a:gd name="connsiteY3" fmla="*/ 352709 h 1262347"/>
              <a:gd name="connsiteX4" fmla="*/ 614363 w 2264416"/>
              <a:gd name="connsiteY4" fmla="*/ 0 h 1262347"/>
              <a:gd name="connsiteX0" fmla="*/ 642938 w 2292991"/>
              <a:gd name="connsiteY0" fmla="*/ 0 h 1262347"/>
              <a:gd name="connsiteX1" fmla="*/ 2292991 w 2292991"/>
              <a:gd name="connsiteY1" fmla="*/ 422275 h 1262347"/>
              <a:gd name="connsiteX2" fmla="*/ 2292991 w 2292991"/>
              <a:gd name="connsiteY2" fmla="*/ 1262347 h 1262347"/>
              <a:gd name="connsiteX3" fmla="*/ 0 w 2292991"/>
              <a:gd name="connsiteY3" fmla="*/ 309847 h 1262347"/>
              <a:gd name="connsiteX4" fmla="*/ 642938 w 2292991"/>
              <a:gd name="connsiteY4" fmla="*/ 0 h 1262347"/>
              <a:gd name="connsiteX0" fmla="*/ 676275 w 2326328"/>
              <a:gd name="connsiteY0" fmla="*/ 0 h 1262347"/>
              <a:gd name="connsiteX1" fmla="*/ 2326328 w 2326328"/>
              <a:gd name="connsiteY1" fmla="*/ 422275 h 1262347"/>
              <a:gd name="connsiteX2" fmla="*/ 2326328 w 2326328"/>
              <a:gd name="connsiteY2" fmla="*/ 1262347 h 1262347"/>
              <a:gd name="connsiteX3" fmla="*/ 0 w 2326328"/>
              <a:gd name="connsiteY3" fmla="*/ 352710 h 1262347"/>
              <a:gd name="connsiteX4" fmla="*/ 676275 w 2326328"/>
              <a:gd name="connsiteY4" fmla="*/ 0 h 1262347"/>
              <a:gd name="connsiteX0" fmla="*/ 676275 w 2326328"/>
              <a:gd name="connsiteY0" fmla="*/ 0 h 1271872"/>
              <a:gd name="connsiteX1" fmla="*/ 2326328 w 2326328"/>
              <a:gd name="connsiteY1" fmla="*/ 431800 h 1271872"/>
              <a:gd name="connsiteX2" fmla="*/ 2326328 w 2326328"/>
              <a:gd name="connsiteY2" fmla="*/ 1271872 h 1271872"/>
              <a:gd name="connsiteX3" fmla="*/ 0 w 2326328"/>
              <a:gd name="connsiteY3" fmla="*/ 362235 h 1271872"/>
              <a:gd name="connsiteX4" fmla="*/ 676275 w 2326328"/>
              <a:gd name="connsiteY4" fmla="*/ 0 h 127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328" h="1271872">
                <a:moveTo>
                  <a:pt x="676275" y="0"/>
                </a:moveTo>
                <a:lnTo>
                  <a:pt x="2326328" y="431800"/>
                </a:lnTo>
                <a:lnTo>
                  <a:pt x="2326328" y="1271872"/>
                </a:lnTo>
                <a:lnTo>
                  <a:pt x="0" y="362235"/>
                </a:lnTo>
                <a:lnTo>
                  <a:pt x="676275" y="0"/>
                </a:ln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A960797E-D609-4933-871B-EF695182821E}"/>
              </a:ext>
            </a:extLst>
          </p:cNvPr>
          <p:cNvGrpSpPr/>
          <p:nvPr/>
        </p:nvGrpSpPr>
        <p:grpSpPr>
          <a:xfrm>
            <a:off x="1073502" y="2372121"/>
            <a:ext cx="438692" cy="438732"/>
            <a:chOff x="3149935" y="4407409"/>
            <a:chExt cx="2097782" cy="1628780"/>
          </a:xfrm>
        </p:grpSpPr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60DF06A3-AB90-4F3B-B677-5856D5C9D6EF}"/>
                </a:ext>
              </a:extLst>
            </p:cNvPr>
            <p:cNvSpPr/>
            <p:nvPr/>
          </p:nvSpPr>
          <p:spPr>
            <a:xfrm>
              <a:off x="3149935" y="4407409"/>
              <a:ext cx="2097782" cy="1628780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9C5ECD23-E9AB-4BBD-86F4-BC80AD1632C2}"/>
                </a:ext>
              </a:extLst>
            </p:cNvPr>
            <p:cNvSpPr/>
            <p:nvPr/>
          </p:nvSpPr>
          <p:spPr>
            <a:xfrm>
              <a:off x="3228752" y="4468605"/>
              <a:ext cx="1940148" cy="1506388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gradFill>
                    <a:gsLst>
                      <a:gs pos="17000">
                        <a:schemeClr val="accent1"/>
                      </a:gs>
                      <a:gs pos="55000">
                        <a:schemeClr val="accent2"/>
                      </a:gs>
                      <a:gs pos="87000">
                        <a:schemeClr val="accent3"/>
                      </a:gs>
                    </a:gsLst>
                    <a:lin ang="5400000" scaled="1"/>
                  </a:gradFill>
                </a:rPr>
                <a:t>01</a:t>
              </a:r>
              <a:endParaRPr lang="zh-CN" altLang="en-US" b="1" dirty="0">
                <a:gradFill>
                  <a:gsLst>
                    <a:gs pos="17000">
                      <a:schemeClr val="accent1"/>
                    </a:gs>
                    <a:gs pos="55000">
                      <a:schemeClr val="accent2"/>
                    </a:gs>
                    <a:gs pos="87000">
                      <a:schemeClr val="accent3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32" name="文本框 131">
            <a:extLst>
              <a:ext uri="{FF2B5EF4-FFF2-40B4-BE49-F238E27FC236}">
                <a16:creationId xmlns:a16="http://schemas.microsoft.com/office/drawing/2014/main" id="{CF23C45C-26CB-479A-8000-5FF4B6FB1C6D}"/>
              </a:ext>
            </a:extLst>
          </p:cNvPr>
          <p:cNvSpPr txBox="1"/>
          <p:nvPr/>
        </p:nvSpPr>
        <p:spPr>
          <a:xfrm>
            <a:off x="1687546" y="2274819"/>
            <a:ext cx="2064828" cy="6247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请填入您的内容，或复制后粘贴您的内容。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093F552D-1B4E-44AE-AC2B-AD9F1258E198}"/>
              </a:ext>
            </a:extLst>
          </p:cNvPr>
          <p:cNvSpPr txBox="1"/>
          <p:nvPr/>
        </p:nvSpPr>
        <p:spPr>
          <a:xfrm>
            <a:off x="1189530" y="1604014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分析案例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Oval 63">
            <a:extLst>
              <a:ext uri="{FF2B5EF4-FFF2-40B4-BE49-F238E27FC236}">
                <a16:creationId xmlns:a16="http://schemas.microsoft.com/office/drawing/2014/main" id="{8620DA0F-501A-4958-BE4C-919622E73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375" y="2622017"/>
            <a:ext cx="2661250" cy="2656411"/>
          </a:xfrm>
          <a:prstGeom prst="ellipse">
            <a:avLst/>
          </a:pr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5F1A4E5E-98D7-4A8B-A895-E9A4CA890D0D}"/>
              </a:ext>
            </a:extLst>
          </p:cNvPr>
          <p:cNvSpPr txBox="1"/>
          <p:nvPr/>
        </p:nvSpPr>
        <p:spPr>
          <a:xfrm>
            <a:off x="5120640" y="3273114"/>
            <a:ext cx="195072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8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en-US" altLang="zh-CN" dirty="0"/>
              <a:t>VS</a:t>
            </a:r>
            <a:endParaRPr lang="zh-CN" altLang="en-US" dirty="0"/>
          </a:p>
        </p:txBody>
      </p: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A14E6FBB-D6D8-471B-A576-9DB057213177}"/>
              </a:ext>
            </a:extLst>
          </p:cNvPr>
          <p:cNvGrpSpPr/>
          <p:nvPr/>
        </p:nvGrpSpPr>
        <p:grpSpPr>
          <a:xfrm flipH="1">
            <a:off x="10679807" y="3301761"/>
            <a:ext cx="438692" cy="438732"/>
            <a:chOff x="3149935" y="4407409"/>
            <a:chExt cx="2097782" cy="1628780"/>
          </a:xfrm>
        </p:grpSpPr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60242D67-C46C-403A-B187-CB3B536D6E49}"/>
                </a:ext>
              </a:extLst>
            </p:cNvPr>
            <p:cNvSpPr/>
            <p:nvPr/>
          </p:nvSpPr>
          <p:spPr>
            <a:xfrm>
              <a:off x="3149935" y="4407409"/>
              <a:ext cx="2097782" cy="1628780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FECA5A03-69DA-4FB7-90FB-7495373819A6}"/>
                </a:ext>
              </a:extLst>
            </p:cNvPr>
            <p:cNvSpPr/>
            <p:nvPr/>
          </p:nvSpPr>
          <p:spPr>
            <a:xfrm>
              <a:off x="3228752" y="4468605"/>
              <a:ext cx="1940148" cy="1506388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gradFill>
                    <a:gsLst>
                      <a:gs pos="17000">
                        <a:schemeClr val="accent1"/>
                      </a:gs>
                      <a:gs pos="55000">
                        <a:schemeClr val="accent2"/>
                      </a:gs>
                      <a:gs pos="87000">
                        <a:schemeClr val="accent3"/>
                      </a:gs>
                    </a:gsLst>
                    <a:lin ang="5400000" scaled="1"/>
                  </a:gradFill>
                </a:rPr>
                <a:t>02</a:t>
              </a:r>
              <a:endParaRPr lang="zh-CN" altLang="en-US" b="1" dirty="0">
                <a:gradFill>
                  <a:gsLst>
                    <a:gs pos="17000">
                      <a:schemeClr val="accent1"/>
                    </a:gs>
                    <a:gs pos="55000">
                      <a:schemeClr val="accent2"/>
                    </a:gs>
                    <a:gs pos="87000">
                      <a:schemeClr val="accent3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54" name="文本框 153">
            <a:extLst>
              <a:ext uri="{FF2B5EF4-FFF2-40B4-BE49-F238E27FC236}">
                <a16:creationId xmlns:a16="http://schemas.microsoft.com/office/drawing/2014/main" id="{01D20DA2-B304-4F0F-BFBE-780A49B5DD9A}"/>
              </a:ext>
            </a:extLst>
          </p:cNvPr>
          <p:cNvSpPr txBox="1"/>
          <p:nvPr/>
        </p:nvSpPr>
        <p:spPr>
          <a:xfrm flipH="1">
            <a:off x="8515827" y="3204459"/>
            <a:ext cx="2064828" cy="6247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请填入您的内容，或复制后粘贴您的内容。</a:t>
            </a:r>
          </a:p>
        </p:txBody>
      </p: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20CB397B-29B3-47B7-AD6C-12CB300227E2}"/>
              </a:ext>
            </a:extLst>
          </p:cNvPr>
          <p:cNvGrpSpPr/>
          <p:nvPr/>
        </p:nvGrpSpPr>
        <p:grpSpPr>
          <a:xfrm>
            <a:off x="1073502" y="3301761"/>
            <a:ext cx="438692" cy="438732"/>
            <a:chOff x="3149935" y="4407409"/>
            <a:chExt cx="2097782" cy="1628780"/>
          </a:xfrm>
        </p:grpSpPr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F8103516-8CF8-4B42-8884-6632A3F1A6C9}"/>
                </a:ext>
              </a:extLst>
            </p:cNvPr>
            <p:cNvSpPr/>
            <p:nvPr/>
          </p:nvSpPr>
          <p:spPr>
            <a:xfrm>
              <a:off x="3149935" y="4407409"/>
              <a:ext cx="2097782" cy="1628780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291B4470-6855-4360-96A9-16A4593FF1E7}"/>
                </a:ext>
              </a:extLst>
            </p:cNvPr>
            <p:cNvSpPr/>
            <p:nvPr/>
          </p:nvSpPr>
          <p:spPr>
            <a:xfrm>
              <a:off x="3228752" y="4468605"/>
              <a:ext cx="1940148" cy="1506388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gradFill>
                    <a:gsLst>
                      <a:gs pos="17000">
                        <a:schemeClr val="accent1"/>
                      </a:gs>
                      <a:gs pos="55000">
                        <a:schemeClr val="accent2"/>
                      </a:gs>
                      <a:gs pos="87000">
                        <a:schemeClr val="accent3"/>
                      </a:gs>
                    </a:gsLst>
                    <a:lin ang="5400000" scaled="1"/>
                  </a:gradFill>
                </a:rPr>
                <a:t>02</a:t>
              </a:r>
              <a:endParaRPr lang="zh-CN" altLang="en-US" b="1" dirty="0">
                <a:gradFill>
                  <a:gsLst>
                    <a:gs pos="17000">
                      <a:schemeClr val="accent1"/>
                    </a:gs>
                    <a:gs pos="55000">
                      <a:schemeClr val="accent2"/>
                    </a:gs>
                    <a:gs pos="87000">
                      <a:schemeClr val="accent3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58" name="文本框 157">
            <a:extLst>
              <a:ext uri="{FF2B5EF4-FFF2-40B4-BE49-F238E27FC236}">
                <a16:creationId xmlns:a16="http://schemas.microsoft.com/office/drawing/2014/main" id="{D41258D2-9F53-4DB2-BA4A-0950223DD67B}"/>
              </a:ext>
            </a:extLst>
          </p:cNvPr>
          <p:cNvSpPr txBox="1"/>
          <p:nvPr/>
        </p:nvSpPr>
        <p:spPr>
          <a:xfrm>
            <a:off x="1687546" y="3204459"/>
            <a:ext cx="2064828" cy="6247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请填入您的内容，或复制后粘贴您的内容。</a:t>
            </a:r>
          </a:p>
        </p:txBody>
      </p: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2BE60DC5-9EA0-4782-B0AF-38D28026DE26}"/>
              </a:ext>
            </a:extLst>
          </p:cNvPr>
          <p:cNvGrpSpPr/>
          <p:nvPr/>
        </p:nvGrpSpPr>
        <p:grpSpPr>
          <a:xfrm flipH="1">
            <a:off x="10679807" y="4216161"/>
            <a:ext cx="438692" cy="438732"/>
            <a:chOff x="3149935" y="4407409"/>
            <a:chExt cx="2097782" cy="1628780"/>
          </a:xfrm>
        </p:grpSpPr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06C899EB-8874-4437-B65D-B97A1CAC7FFD}"/>
                </a:ext>
              </a:extLst>
            </p:cNvPr>
            <p:cNvSpPr/>
            <p:nvPr/>
          </p:nvSpPr>
          <p:spPr>
            <a:xfrm>
              <a:off x="3149935" y="4407409"/>
              <a:ext cx="2097782" cy="1628780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B017FD46-7B51-4635-9347-765F41A720FA}"/>
                </a:ext>
              </a:extLst>
            </p:cNvPr>
            <p:cNvSpPr/>
            <p:nvPr/>
          </p:nvSpPr>
          <p:spPr>
            <a:xfrm>
              <a:off x="3228752" y="4468605"/>
              <a:ext cx="1940148" cy="1506388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gradFill>
                    <a:gsLst>
                      <a:gs pos="17000">
                        <a:schemeClr val="accent1"/>
                      </a:gs>
                      <a:gs pos="55000">
                        <a:schemeClr val="accent2"/>
                      </a:gs>
                      <a:gs pos="87000">
                        <a:schemeClr val="accent3"/>
                      </a:gs>
                    </a:gsLst>
                    <a:lin ang="5400000" scaled="1"/>
                  </a:gradFill>
                </a:rPr>
                <a:t>03</a:t>
              </a:r>
              <a:endParaRPr lang="zh-CN" altLang="en-US" b="1" dirty="0">
                <a:gradFill>
                  <a:gsLst>
                    <a:gs pos="17000">
                      <a:schemeClr val="accent1"/>
                    </a:gs>
                    <a:gs pos="55000">
                      <a:schemeClr val="accent2"/>
                    </a:gs>
                    <a:gs pos="87000">
                      <a:schemeClr val="accent3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62" name="文本框 161">
            <a:extLst>
              <a:ext uri="{FF2B5EF4-FFF2-40B4-BE49-F238E27FC236}">
                <a16:creationId xmlns:a16="http://schemas.microsoft.com/office/drawing/2014/main" id="{596835B5-9B91-413E-BCAF-6793FEF38FFA}"/>
              </a:ext>
            </a:extLst>
          </p:cNvPr>
          <p:cNvSpPr txBox="1"/>
          <p:nvPr/>
        </p:nvSpPr>
        <p:spPr>
          <a:xfrm flipH="1">
            <a:off x="8515827" y="4118859"/>
            <a:ext cx="2064828" cy="6247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请填入您的内容，或复制后粘贴您的内容。</a:t>
            </a:r>
          </a:p>
        </p:txBody>
      </p: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B508C9BE-F7E0-416C-8283-6D0941AE974B}"/>
              </a:ext>
            </a:extLst>
          </p:cNvPr>
          <p:cNvGrpSpPr/>
          <p:nvPr/>
        </p:nvGrpSpPr>
        <p:grpSpPr>
          <a:xfrm>
            <a:off x="1073502" y="4216161"/>
            <a:ext cx="438692" cy="438732"/>
            <a:chOff x="3149935" y="4407409"/>
            <a:chExt cx="2097782" cy="1628780"/>
          </a:xfrm>
        </p:grpSpPr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367BFBBC-B52A-4669-8D0F-B89B236917F5}"/>
                </a:ext>
              </a:extLst>
            </p:cNvPr>
            <p:cNvSpPr/>
            <p:nvPr/>
          </p:nvSpPr>
          <p:spPr>
            <a:xfrm>
              <a:off x="3149935" y="4407409"/>
              <a:ext cx="2097782" cy="1628780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0BC6F47B-40D0-4519-809B-CD76AF890B8B}"/>
                </a:ext>
              </a:extLst>
            </p:cNvPr>
            <p:cNvSpPr/>
            <p:nvPr/>
          </p:nvSpPr>
          <p:spPr>
            <a:xfrm>
              <a:off x="3228752" y="4468605"/>
              <a:ext cx="1940148" cy="1506388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gradFill>
                    <a:gsLst>
                      <a:gs pos="17000">
                        <a:schemeClr val="accent1"/>
                      </a:gs>
                      <a:gs pos="55000">
                        <a:schemeClr val="accent2"/>
                      </a:gs>
                      <a:gs pos="87000">
                        <a:schemeClr val="accent3"/>
                      </a:gs>
                    </a:gsLst>
                    <a:lin ang="5400000" scaled="1"/>
                  </a:gradFill>
                </a:rPr>
                <a:t>03</a:t>
              </a:r>
              <a:endParaRPr lang="zh-CN" altLang="en-US" b="1" dirty="0">
                <a:gradFill>
                  <a:gsLst>
                    <a:gs pos="17000">
                      <a:schemeClr val="accent1"/>
                    </a:gs>
                    <a:gs pos="55000">
                      <a:schemeClr val="accent2"/>
                    </a:gs>
                    <a:gs pos="87000">
                      <a:schemeClr val="accent3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66" name="文本框 165">
            <a:extLst>
              <a:ext uri="{FF2B5EF4-FFF2-40B4-BE49-F238E27FC236}">
                <a16:creationId xmlns:a16="http://schemas.microsoft.com/office/drawing/2014/main" id="{6E85EB01-FF6A-448C-9FA3-7507836E4CF0}"/>
              </a:ext>
            </a:extLst>
          </p:cNvPr>
          <p:cNvSpPr txBox="1"/>
          <p:nvPr/>
        </p:nvSpPr>
        <p:spPr>
          <a:xfrm>
            <a:off x="1687546" y="4118859"/>
            <a:ext cx="2064828" cy="6247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请填入您的内容，或复制后粘贴您的内容。</a:t>
            </a:r>
          </a:p>
        </p:txBody>
      </p: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55F53AC4-D7BB-4B7C-8ABA-FC0E49054686}"/>
              </a:ext>
            </a:extLst>
          </p:cNvPr>
          <p:cNvGrpSpPr/>
          <p:nvPr/>
        </p:nvGrpSpPr>
        <p:grpSpPr>
          <a:xfrm flipH="1">
            <a:off x="10679807" y="5130561"/>
            <a:ext cx="438692" cy="438732"/>
            <a:chOff x="3149935" y="4407409"/>
            <a:chExt cx="2097782" cy="1628780"/>
          </a:xfrm>
        </p:grpSpPr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FE5FE70F-C6DE-4B6C-98BE-D4AC49C375F6}"/>
                </a:ext>
              </a:extLst>
            </p:cNvPr>
            <p:cNvSpPr/>
            <p:nvPr/>
          </p:nvSpPr>
          <p:spPr>
            <a:xfrm>
              <a:off x="3149935" y="4407409"/>
              <a:ext cx="2097782" cy="1628780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12A4E7B6-84FF-46C3-AF30-D5BDDD3A2FA6}"/>
                </a:ext>
              </a:extLst>
            </p:cNvPr>
            <p:cNvSpPr/>
            <p:nvPr/>
          </p:nvSpPr>
          <p:spPr>
            <a:xfrm>
              <a:off x="3228752" y="4468605"/>
              <a:ext cx="1940148" cy="1506388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gradFill>
                    <a:gsLst>
                      <a:gs pos="17000">
                        <a:schemeClr val="accent1"/>
                      </a:gs>
                      <a:gs pos="55000">
                        <a:schemeClr val="accent2"/>
                      </a:gs>
                      <a:gs pos="87000">
                        <a:schemeClr val="accent3"/>
                      </a:gs>
                    </a:gsLst>
                    <a:lin ang="5400000" scaled="1"/>
                  </a:gradFill>
                </a:rPr>
                <a:t>04</a:t>
              </a:r>
              <a:endParaRPr lang="zh-CN" altLang="en-US" b="1" dirty="0">
                <a:gradFill>
                  <a:gsLst>
                    <a:gs pos="17000">
                      <a:schemeClr val="accent1"/>
                    </a:gs>
                    <a:gs pos="55000">
                      <a:schemeClr val="accent2"/>
                    </a:gs>
                    <a:gs pos="87000">
                      <a:schemeClr val="accent3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2C8B4F6-1A6A-4014-927F-0935B03F1D17}"/>
              </a:ext>
            </a:extLst>
          </p:cNvPr>
          <p:cNvSpPr txBox="1"/>
          <p:nvPr/>
        </p:nvSpPr>
        <p:spPr>
          <a:xfrm flipH="1">
            <a:off x="8515827" y="5033259"/>
            <a:ext cx="2064828" cy="6247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请填入您的内容，或复制后粘贴您的内容。</a:t>
            </a:r>
          </a:p>
        </p:txBody>
      </p: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F0AB8C2D-8FDD-4587-8CB0-FED406BEC212}"/>
              </a:ext>
            </a:extLst>
          </p:cNvPr>
          <p:cNvGrpSpPr/>
          <p:nvPr/>
        </p:nvGrpSpPr>
        <p:grpSpPr>
          <a:xfrm>
            <a:off x="1073502" y="5130561"/>
            <a:ext cx="438692" cy="438732"/>
            <a:chOff x="3149935" y="4407409"/>
            <a:chExt cx="2097782" cy="1628780"/>
          </a:xfrm>
        </p:grpSpPr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34D0654D-5179-4259-8504-A7CD37374492}"/>
                </a:ext>
              </a:extLst>
            </p:cNvPr>
            <p:cNvSpPr/>
            <p:nvPr/>
          </p:nvSpPr>
          <p:spPr>
            <a:xfrm>
              <a:off x="3149935" y="4407409"/>
              <a:ext cx="2097782" cy="1628780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80EE3AD4-022D-428C-9FB4-E1444B8D4F2F}"/>
                </a:ext>
              </a:extLst>
            </p:cNvPr>
            <p:cNvSpPr/>
            <p:nvPr/>
          </p:nvSpPr>
          <p:spPr>
            <a:xfrm>
              <a:off x="3228752" y="4468605"/>
              <a:ext cx="1940148" cy="1506388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gradFill>
                    <a:gsLst>
                      <a:gs pos="17000">
                        <a:schemeClr val="accent1"/>
                      </a:gs>
                      <a:gs pos="55000">
                        <a:schemeClr val="accent2"/>
                      </a:gs>
                      <a:gs pos="87000">
                        <a:schemeClr val="accent3"/>
                      </a:gs>
                    </a:gsLst>
                    <a:lin ang="5400000" scaled="1"/>
                  </a:gradFill>
                </a:rPr>
                <a:t>04</a:t>
              </a:r>
              <a:endParaRPr lang="zh-CN" altLang="en-US" b="1" dirty="0">
                <a:gradFill>
                  <a:gsLst>
                    <a:gs pos="17000">
                      <a:schemeClr val="accent1"/>
                    </a:gs>
                    <a:gs pos="55000">
                      <a:schemeClr val="accent2"/>
                    </a:gs>
                    <a:gs pos="87000">
                      <a:schemeClr val="accent3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74" name="文本框 173">
            <a:extLst>
              <a:ext uri="{FF2B5EF4-FFF2-40B4-BE49-F238E27FC236}">
                <a16:creationId xmlns:a16="http://schemas.microsoft.com/office/drawing/2014/main" id="{D1D8A03F-F825-4C7A-88F6-D36D29F122CD}"/>
              </a:ext>
            </a:extLst>
          </p:cNvPr>
          <p:cNvSpPr txBox="1"/>
          <p:nvPr/>
        </p:nvSpPr>
        <p:spPr>
          <a:xfrm>
            <a:off x="1687546" y="5033259"/>
            <a:ext cx="2064828" cy="6247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请填入您的内容，或复制后粘贴您的内容。</a:t>
            </a:r>
          </a:p>
        </p:txBody>
      </p:sp>
    </p:spTree>
    <p:extLst>
      <p:ext uri="{BB962C8B-B14F-4D97-AF65-F5344CB8AC3E}">
        <p14:creationId xmlns:p14="http://schemas.microsoft.com/office/powerpoint/2010/main" val="191822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>
            <a:extLst>
              <a:ext uri="{FF2B5EF4-FFF2-40B4-BE49-F238E27FC236}">
                <a16:creationId xmlns:a16="http://schemas.microsoft.com/office/drawing/2014/main" id="{03EA128F-6DF2-4D49-81C4-17B1D81EE191}"/>
              </a:ext>
            </a:extLst>
          </p:cNvPr>
          <p:cNvGrpSpPr/>
          <p:nvPr/>
        </p:nvGrpSpPr>
        <p:grpSpPr>
          <a:xfrm>
            <a:off x="569956" y="1741707"/>
            <a:ext cx="3010159" cy="3990097"/>
            <a:chOff x="569956" y="1741707"/>
            <a:chExt cx="3010159" cy="3990097"/>
          </a:xfrm>
        </p:grpSpPr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B466B2B1-A1D7-4C10-A87A-A054F54B8658}"/>
                </a:ext>
              </a:extLst>
            </p:cNvPr>
            <p:cNvSpPr txBox="1"/>
            <p:nvPr/>
          </p:nvSpPr>
          <p:spPr>
            <a:xfrm>
              <a:off x="569956" y="2170819"/>
              <a:ext cx="3010159" cy="102098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sz="1600" dirty="0">
                  <a:solidFill>
                    <a:schemeClr val="bg1">
                      <a:alpha val="80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</a:t>
              </a: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C6625220-ED97-4F23-A5A6-C77791B5C661}"/>
                </a:ext>
              </a:extLst>
            </p:cNvPr>
            <p:cNvSpPr txBox="1"/>
            <p:nvPr/>
          </p:nvSpPr>
          <p:spPr>
            <a:xfrm>
              <a:off x="2299955" y="1741707"/>
              <a:ext cx="128016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i="0" u="none" strike="noStrike" cap="none" spc="60" normalizeH="0" baseline="0">
                  <a:ln>
                    <a:noFill/>
                  </a:ln>
                  <a:gradFill flip="none" rotWithShape="1">
                    <a:gsLst>
                      <a:gs pos="10000">
                        <a:schemeClr val="accent1"/>
                      </a:gs>
                      <a:gs pos="51000">
                        <a:schemeClr val="accent2"/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latin typeface="+mj-ea"/>
                  <a:ea typeface="+mj-ea"/>
                </a:defRPr>
              </a:lvl1pPr>
            </a:lstStyle>
            <a:p>
              <a:pPr algn="r"/>
              <a:r>
                <a:rPr lang="zh-CN" altLang="en-US" dirty="0"/>
                <a:t>分析案例</a:t>
              </a:r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5910563E-D75E-488A-81C4-790F777F90B3}"/>
                </a:ext>
              </a:extLst>
            </p:cNvPr>
            <p:cNvSpPr txBox="1"/>
            <p:nvPr/>
          </p:nvSpPr>
          <p:spPr>
            <a:xfrm>
              <a:off x="569956" y="4710819"/>
              <a:ext cx="3010159" cy="102098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sz="1600" dirty="0">
                  <a:solidFill>
                    <a:schemeClr val="bg1">
                      <a:alpha val="80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</a:t>
              </a: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06403402-1207-4982-A6D6-86D7FB9EE45F}"/>
                </a:ext>
              </a:extLst>
            </p:cNvPr>
            <p:cNvSpPr txBox="1"/>
            <p:nvPr/>
          </p:nvSpPr>
          <p:spPr>
            <a:xfrm>
              <a:off x="2299955" y="4281707"/>
              <a:ext cx="128016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i="0" u="none" strike="noStrike" cap="none" spc="60" normalizeH="0" baseline="0">
                  <a:ln>
                    <a:noFill/>
                  </a:ln>
                  <a:gradFill flip="none" rotWithShape="1">
                    <a:gsLst>
                      <a:gs pos="10000">
                        <a:schemeClr val="accent1"/>
                      </a:gs>
                      <a:gs pos="51000">
                        <a:schemeClr val="accent2"/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latin typeface="+mj-ea"/>
                  <a:ea typeface="+mj-ea"/>
                </a:defRPr>
              </a:lvl1pPr>
            </a:lstStyle>
            <a:p>
              <a:pPr algn="r"/>
              <a:r>
                <a:rPr lang="zh-CN" altLang="en-US" dirty="0"/>
                <a:t>分析案例</a:t>
              </a:r>
              <a:r>
                <a:rPr lang="en-US" altLang="zh-CN" dirty="0"/>
                <a:t>1</a:t>
              </a:r>
              <a:endParaRPr lang="zh-CN" altLang="en-US" dirty="0"/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核心优势</a:t>
            </a: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31D683C2-278B-4B69-B293-1380FA07EA8F}"/>
              </a:ext>
            </a:extLst>
          </p:cNvPr>
          <p:cNvSpPr/>
          <p:nvPr/>
        </p:nvSpPr>
        <p:spPr>
          <a:xfrm>
            <a:off x="4153170" y="1800766"/>
            <a:ext cx="1943622" cy="1944206"/>
          </a:xfrm>
          <a:custGeom>
            <a:avLst/>
            <a:gdLst>
              <a:gd name="connsiteX0" fmla="*/ 230497 w 2270933"/>
              <a:gd name="connsiteY0" fmla="*/ 231177 h 2271614"/>
              <a:gd name="connsiteX1" fmla="*/ 164908 w 2270933"/>
              <a:gd name="connsiteY1" fmla="*/ 1269972 h 2271614"/>
              <a:gd name="connsiteX2" fmla="*/ 164908 w 2270933"/>
              <a:gd name="connsiteY2" fmla="*/ 1269972 h 2271614"/>
              <a:gd name="connsiteX3" fmla="*/ 2270934 w 2270933"/>
              <a:gd name="connsiteY3" fmla="*/ 2271614 h 2271614"/>
              <a:gd name="connsiteX4" fmla="*/ 1148232 w 2270933"/>
              <a:gd name="connsiteY4" fmla="*/ 1702877 h 2271614"/>
              <a:gd name="connsiteX5" fmla="*/ 1156062 w 2270933"/>
              <a:gd name="connsiteY5" fmla="*/ 1482916 h 2271614"/>
              <a:gd name="connsiteX6" fmla="*/ 1189004 w 2270933"/>
              <a:gd name="connsiteY6" fmla="*/ 1464377 h 2271614"/>
              <a:gd name="connsiteX7" fmla="*/ 1189004 w 2270933"/>
              <a:gd name="connsiteY7" fmla="*/ 1464377 h 2271614"/>
              <a:gd name="connsiteX8" fmla="*/ 1189004 w 2270933"/>
              <a:gd name="connsiteY8" fmla="*/ 1464377 h 2271614"/>
              <a:gd name="connsiteX9" fmla="*/ 1464705 w 2270933"/>
              <a:gd name="connsiteY9" fmla="*/ 385864 h 2271614"/>
              <a:gd name="connsiteX10" fmla="*/ 386193 w 2270933"/>
              <a:gd name="connsiteY10" fmla="*/ 110163 h 2271614"/>
              <a:gd name="connsiteX11" fmla="*/ 230497 w 2270933"/>
              <a:gd name="connsiteY11" fmla="*/ 231177 h 227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0933" h="2271614">
                <a:moveTo>
                  <a:pt x="230497" y="231177"/>
                </a:moveTo>
                <a:cubicBezTo>
                  <a:pt x="-49756" y="511556"/>
                  <a:pt x="-77854" y="956570"/>
                  <a:pt x="164908" y="1269972"/>
                </a:cubicBezTo>
                <a:lnTo>
                  <a:pt x="164908" y="1269972"/>
                </a:lnTo>
                <a:cubicBezTo>
                  <a:pt x="617977" y="1861902"/>
                  <a:pt x="1475367" y="2224343"/>
                  <a:pt x="2270934" y="2271614"/>
                </a:cubicBezTo>
                <a:cubicBezTo>
                  <a:pt x="1826950" y="2190366"/>
                  <a:pt x="1457345" y="1978899"/>
                  <a:pt x="1148232" y="1702877"/>
                </a:cubicBezTo>
                <a:cubicBezTo>
                  <a:pt x="1062035" y="1616385"/>
                  <a:pt x="1069422" y="1538977"/>
                  <a:pt x="1156062" y="1482916"/>
                </a:cubicBezTo>
                <a:cubicBezTo>
                  <a:pt x="1167141" y="1477007"/>
                  <a:pt x="1178122" y="1470827"/>
                  <a:pt x="1189004" y="1464377"/>
                </a:cubicBezTo>
                <a:lnTo>
                  <a:pt x="1189004" y="1464377"/>
                </a:lnTo>
                <a:lnTo>
                  <a:pt x="1189004" y="1464377"/>
                </a:lnTo>
                <a:cubicBezTo>
                  <a:pt x="1562960" y="1242686"/>
                  <a:pt x="1686396" y="759820"/>
                  <a:pt x="1464705" y="385864"/>
                </a:cubicBezTo>
                <a:cubicBezTo>
                  <a:pt x="1243015" y="11908"/>
                  <a:pt x="760149" y="-111527"/>
                  <a:pt x="386193" y="110163"/>
                </a:cubicBezTo>
                <a:cubicBezTo>
                  <a:pt x="329427" y="143815"/>
                  <a:pt x="277118" y="184472"/>
                  <a:pt x="230497" y="231177"/>
                </a:cubicBezTo>
                <a:close/>
              </a:path>
            </a:pathLst>
          </a:custGeom>
          <a:gradFill>
            <a:gsLst>
              <a:gs pos="17000">
                <a:schemeClr val="accent1">
                  <a:alpha val="60000"/>
                </a:schemeClr>
              </a:gs>
              <a:gs pos="55000">
                <a:schemeClr val="accent2">
                  <a:alpha val="60000"/>
                </a:schemeClr>
              </a:gs>
              <a:gs pos="87000">
                <a:schemeClr val="accent3">
                  <a:alpha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1C4B3C7E-2E50-4E84-9EF7-B39F3311A943}"/>
              </a:ext>
            </a:extLst>
          </p:cNvPr>
          <p:cNvSpPr/>
          <p:nvPr/>
        </p:nvSpPr>
        <p:spPr>
          <a:xfrm>
            <a:off x="4285333" y="1933828"/>
            <a:ext cx="1082261" cy="1082260"/>
          </a:xfrm>
          <a:custGeom>
            <a:avLst/>
            <a:gdLst>
              <a:gd name="connsiteX0" fmla="*/ 1264517 w 1264516"/>
              <a:gd name="connsiteY0" fmla="*/ 632258 h 1264516"/>
              <a:gd name="connsiteX1" fmla="*/ 632258 w 1264516"/>
              <a:gd name="connsiteY1" fmla="*/ 1264517 h 1264516"/>
              <a:gd name="connsiteX2" fmla="*/ 0 w 1264516"/>
              <a:gd name="connsiteY2" fmla="*/ 632258 h 1264516"/>
              <a:gd name="connsiteX3" fmla="*/ 632258 w 1264516"/>
              <a:gd name="connsiteY3" fmla="*/ 0 h 1264516"/>
              <a:gd name="connsiteX4" fmla="*/ 1264517 w 1264516"/>
              <a:gd name="connsiteY4" fmla="*/ 632258 h 126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16" h="1264516">
                <a:moveTo>
                  <a:pt x="1264517" y="632258"/>
                </a:moveTo>
                <a:cubicBezTo>
                  <a:pt x="1264517" y="981445"/>
                  <a:pt x="981445" y="1264517"/>
                  <a:pt x="632258" y="1264517"/>
                </a:cubicBezTo>
                <a:cubicBezTo>
                  <a:pt x="283072" y="1264517"/>
                  <a:pt x="0" y="981445"/>
                  <a:pt x="0" y="632258"/>
                </a:cubicBezTo>
                <a:cubicBezTo>
                  <a:pt x="0" y="283072"/>
                  <a:pt x="283072" y="0"/>
                  <a:pt x="632258" y="0"/>
                </a:cubicBezTo>
                <a:cubicBezTo>
                  <a:pt x="981445" y="0"/>
                  <a:pt x="1264517" y="283072"/>
                  <a:pt x="1264517" y="632258"/>
                </a:cubicBez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2BC45797-FB4C-4DF8-B5AC-E6717BC9E213}"/>
              </a:ext>
            </a:extLst>
          </p:cNvPr>
          <p:cNvSpPr/>
          <p:nvPr/>
        </p:nvSpPr>
        <p:spPr>
          <a:xfrm>
            <a:off x="4028037" y="1676584"/>
            <a:ext cx="1103010" cy="1104630"/>
          </a:xfrm>
          <a:custGeom>
            <a:avLst/>
            <a:gdLst>
              <a:gd name="connsiteX0" fmla="*/ 1281365 w 1288759"/>
              <a:gd name="connsiteY0" fmla="*/ 67605 h 1290654"/>
              <a:gd name="connsiteX1" fmla="*/ 360971 w 1288759"/>
              <a:gd name="connsiteY1" fmla="*/ 196346 h 1290654"/>
              <a:gd name="connsiteX2" fmla="*/ 165754 w 1288759"/>
              <a:gd name="connsiteY2" fmla="*/ 165694 h 1290654"/>
              <a:gd name="connsiteX3" fmla="*/ 196406 w 1288759"/>
              <a:gd name="connsiteY3" fmla="*/ 360911 h 1290654"/>
              <a:gd name="connsiteX4" fmla="*/ 68625 w 1288759"/>
              <a:gd name="connsiteY4" fmla="*/ 1283742 h 1290654"/>
              <a:gd name="connsiteX5" fmla="*/ 83065 w 1288759"/>
              <a:gd name="connsiteY5" fmla="*/ 1289836 h 1290654"/>
              <a:gd name="connsiteX6" fmla="*/ 89159 w 1288759"/>
              <a:gd name="connsiteY6" fmla="*/ 1275396 h 1290654"/>
              <a:gd name="connsiteX7" fmla="*/ 590929 w 1288759"/>
              <a:gd name="connsiteY7" fmla="*/ 89095 h 1290654"/>
              <a:gd name="connsiteX8" fmla="*/ 1273092 w 1288759"/>
              <a:gd name="connsiteY8" fmla="*/ 88139 h 1290654"/>
              <a:gd name="connsiteX9" fmla="*/ 1287763 w 1288759"/>
              <a:gd name="connsiteY9" fmla="*/ 82638 h 1290654"/>
              <a:gd name="connsiteX10" fmla="*/ 1282263 w 1288759"/>
              <a:gd name="connsiteY10" fmla="*/ 67967 h 1290654"/>
              <a:gd name="connsiteX11" fmla="*/ 1281365 w 1288759"/>
              <a:gd name="connsiteY11" fmla="*/ 67605 h 129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8759" h="1290654">
                <a:moveTo>
                  <a:pt x="1281365" y="67605"/>
                </a:moveTo>
                <a:cubicBezTo>
                  <a:pt x="973541" y="-56527"/>
                  <a:pt x="622920" y="-7483"/>
                  <a:pt x="360971" y="196346"/>
                </a:cubicBezTo>
                <a:lnTo>
                  <a:pt x="165754" y="165694"/>
                </a:lnTo>
                <a:lnTo>
                  <a:pt x="196406" y="360911"/>
                </a:lnTo>
                <a:cubicBezTo>
                  <a:pt x="-8067" y="623572"/>
                  <a:pt x="-56784" y="975403"/>
                  <a:pt x="68625" y="1283742"/>
                </a:cubicBezTo>
                <a:cubicBezTo>
                  <a:pt x="70930" y="1289412"/>
                  <a:pt x="77395" y="1292141"/>
                  <a:pt x="83065" y="1289836"/>
                </a:cubicBezTo>
                <a:cubicBezTo>
                  <a:pt x="88735" y="1287531"/>
                  <a:pt x="91464" y="1281066"/>
                  <a:pt x="89159" y="1275396"/>
                </a:cubicBezTo>
                <a:cubicBezTo>
                  <a:pt x="-99869" y="809248"/>
                  <a:pt x="124781" y="278123"/>
                  <a:pt x="590929" y="89095"/>
                </a:cubicBezTo>
                <a:cubicBezTo>
                  <a:pt x="809607" y="419"/>
                  <a:pt x="1054166" y="76"/>
                  <a:pt x="1273092" y="88139"/>
                </a:cubicBezTo>
                <a:cubicBezTo>
                  <a:pt x="1278662" y="90671"/>
                  <a:pt x="1285231" y="88208"/>
                  <a:pt x="1287763" y="82638"/>
                </a:cubicBezTo>
                <a:cubicBezTo>
                  <a:pt x="1290296" y="77068"/>
                  <a:pt x="1287833" y="70499"/>
                  <a:pt x="1282263" y="67967"/>
                </a:cubicBezTo>
                <a:cubicBezTo>
                  <a:pt x="1281969" y="67833"/>
                  <a:pt x="1281669" y="67712"/>
                  <a:pt x="1281365" y="67605"/>
                </a:cubicBezTo>
                <a:close/>
              </a:path>
            </a:pathLst>
          </a:custGeom>
          <a:gradFill>
            <a:gsLst>
              <a:gs pos="17000">
                <a:schemeClr val="accent1">
                  <a:alpha val="60000"/>
                </a:schemeClr>
              </a:gs>
              <a:gs pos="55000">
                <a:schemeClr val="accent2">
                  <a:alpha val="60000"/>
                </a:schemeClr>
              </a:gs>
              <a:gs pos="87000">
                <a:schemeClr val="accent3">
                  <a:alpha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56B54541-52CA-4B94-908C-5BBE131BCED2}"/>
              </a:ext>
            </a:extLst>
          </p:cNvPr>
          <p:cNvSpPr/>
          <p:nvPr/>
        </p:nvSpPr>
        <p:spPr>
          <a:xfrm rot="5400000">
            <a:off x="6095682" y="1801242"/>
            <a:ext cx="1943623" cy="1944207"/>
          </a:xfrm>
          <a:custGeom>
            <a:avLst/>
            <a:gdLst>
              <a:gd name="connsiteX0" fmla="*/ 230497 w 2270933"/>
              <a:gd name="connsiteY0" fmla="*/ 231177 h 2271614"/>
              <a:gd name="connsiteX1" fmla="*/ 164908 w 2270933"/>
              <a:gd name="connsiteY1" fmla="*/ 1269972 h 2271614"/>
              <a:gd name="connsiteX2" fmla="*/ 164908 w 2270933"/>
              <a:gd name="connsiteY2" fmla="*/ 1269972 h 2271614"/>
              <a:gd name="connsiteX3" fmla="*/ 2270934 w 2270933"/>
              <a:gd name="connsiteY3" fmla="*/ 2271614 h 2271614"/>
              <a:gd name="connsiteX4" fmla="*/ 1148232 w 2270933"/>
              <a:gd name="connsiteY4" fmla="*/ 1702877 h 2271614"/>
              <a:gd name="connsiteX5" fmla="*/ 1156062 w 2270933"/>
              <a:gd name="connsiteY5" fmla="*/ 1482916 h 2271614"/>
              <a:gd name="connsiteX6" fmla="*/ 1189004 w 2270933"/>
              <a:gd name="connsiteY6" fmla="*/ 1464377 h 2271614"/>
              <a:gd name="connsiteX7" fmla="*/ 1189004 w 2270933"/>
              <a:gd name="connsiteY7" fmla="*/ 1464377 h 2271614"/>
              <a:gd name="connsiteX8" fmla="*/ 1189004 w 2270933"/>
              <a:gd name="connsiteY8" fmla="*/ 1464377 h 2271614"/>
              <a:gd name="connsiteX9" fmla="*/ 1464705 w 2270933"/>
              <a:gd name="connsiteY9" fmla="*/ 385864 h 2271614"/>
              <a:gd name="connsiteX10" fmla="*/ 386193 w 2270933"/>
              <a:gd name="connsiteY10" fmla="*/ 110163 h 2271614"/>
              <a:gd name="connsiteX11" fmla="*/ 230497 w 2270933"/>
              <a:gd name="connsiteY11" fmla="*/ 231177 h 227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0933" h="2271614">
                <a:moveTo>
                  <a:pt x="230497" y="231177"/>
                </a:moveTo>
                <a:cubicBezTo>
                  <a:pt x="-49756" y="511556"/>
                  <a:pt x="-77854" y="956570"/>
                  <a:pt x="164908" y="1269972"/>
                </a:cubicBezTo>
                <a:lnTo>
                  <a:pt x="164908" y="1269972"/>
                </a:lnTo>
                <a:cubicBezTo>
                  <a:pt x="617977" y="1861902"/>
                  <a:pt x="1475367" y="2224343"/>
                  <a:pt x="2270934" y="2271614"/>
                </a:cubicBezTo>
                <a:cubicBezTo>
                  <a:pt x="1826950" y="2190366"/>
                  <a:pt x="1457345" y="1978899"/>
                  <a:pt x="1148232" y="1702877"/>
                </a:cubicBezTo>
                <a:cubicBezTo>
                  <a:pt x="1062035" y="1616385"/>
                  <a:pt x="1069422" y="1538977"/>
                  <a:pt x="1156062" y="1482916"/>
                </a:cubicBezTo>
                <a:cubicBezTo>
                  <a:pt x="1167141" y="1477007"/>
                  <a:pt x="1178122" y="1470827"/>
                  <a:pt x="1189004" y="1464377"/>
                </a:cubicBezTo>
                <a:lnTo>
                  <a:pt x="1189004" y="1464377"/>
                </a:lnTo>
                <a:lnTo>
                  <a:pt x="1189004" y="1464377"/>
                </a:lnTo>
                <a:cubicBezTo>
                  <a:pt x="1562960" y="1242686"/>
                  <a:pt x="1686396" y="759820"/>
                  <a:pt x="1464705" y="385864"/>
                </a:cubicBezTo>
                <a:cubicBezTo>
                  <a:pt x="1243015" y="11908"/>
                  <a:pt x="760149" y="-111527"/>
                  <a:pt x="386193" y="110163"/>
                </a:cubicBezTo>
                <a:cubicBezTo>
                  <a:pt x="329427" y="143815"/>
                  <a:pt x="277118" y="184472"/>
                  <a:pt x="230497" y="231177"/>
                </a:cubicBezTo>
                <a:close/>
              </a:path>
            </a:pathLst>
          </a:custGeom>
          <a:gradFill>
            <a:gsLst>
              <a:gs pos="17000">
                <a:schemeClr val="accent1">
                  <a:alpha val="60000"/>
                </a:schemeClr>
              </a:gs>
              <a:gs pos="55000">
                <a:schemeClr val="accent2">
                  <a:alpha val="60000"/>
                </a:schemeClr>
              </a:gs>
              <a:gs pos="87000">
                <a:schemeClr val="accent3">
                  <a:alpha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0F947238-82E6-4AE9-8F62-0E5DDE071970}"/>
              </a:ext>
            </a:extLst>
          </p:cNvPr>
          <p:cNvSpPr/>
          <p:nvPr/>
        </p:nvSpPr>
        <p:spPr>
          <a:xfrm rot="5400000">
            <a:off x="6824274" y="1933696"/>
            <a:ext cx="1082261" cy="1082261"/>
          </a:xfrm>
          <a:custGeom>
            <a:avLst/>
            <a:gdLst>
              <a:gd name="connsiteX0" fmla="*/ 1264517 w 1264516"/>
              <a:gd name="connsiteY0" fmla="*/ 632258 h 1264516"/>
              <a:gd name="connsiteX1" fmla="*/ 632258 w 1264516"/>
              <a:gd name="connsiteY1" fmla="*/ 1264517 h 1264516"/>
              <a:gd name="connsiteX2" fmla="*/ 0 w 1264516"/>
              <a:gd name="connsiteY2" fmla="*/ 632258 h 1264516"/>
              <a:gd name="connsiteX3" fmla="*/ 632258 w 1264516"/>
              <a:gd name="connsiteY3" fmla="*/ 0 h 1264516"/>
              <a:gd name="connsiteX4" fmla="*/ 1264517 w 1264516"/>
              <a:gd name="connsiteY4" fmla="*/ 632258 h 126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16" h="1264516">
                <a:moveTo>
                  <a:pt x="1264517" y="632258"/>
                </a:moveTo>
                <a:cubicBezTo>
                  <a:pt x="1264517" y="981445"/>
                  <a:pt x="981445" y="1264517"/>
                  <a:pt x="632258" y="1264517"/>
                </a:cubicBezTo>
                <a:cubicBezTo>
                  <a:pt x="283072" y="1264517"/>
                  <a:pt x="0" y="981445"/>
                  <a:pt x="0" y="632258"/>
                </a:cubicBezTo>
                <a:cubicBezTo>
                  <a:pt x="0" y="283072"/>
                  <a:pt x="283072" y="0"/>
                  <a:pt x="632258" y="0"/>
                </a:cubicBezTo>
                <a:cubicBezTo>
                  <a:pt x="981445" y="0"/>
                  <a:pt x="1264517" y="283072"/>
                  <a:pt x="1264517" y="632258"/>
                </a:cubicBez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3F14D9D4-438C-414F-90D6-349AD23A4EFD}"/>
              </a:ext>
            </a:extLst>
          </p:cNvPr>
          <p:cNvSpPr/>
          <p:nvPr/>
        </p:nvSpPr>
        <p:spPr>
          <a:xfrm rot="5400000">
            <a:off x="7059960" y="1675589"/>
            <a:ext cx="1103010" cy="1104632"/>
          </a:xfrm>
          <a:custGeom>
            <a:avLst/>
            <a:gdLst>
              <a:gd name="connsiteX0" fmla="*/ 1281365 w 1288759"/>
              <a:gd name="connsiteY0" fmla="*/ 67605 h 1290654"/>
              <a:gd name="connsiteX1" fmla="*/ 360971 w 1288759"/>
              <a:gd name="connsiteY1" fmla="*/ 196346 h 1290654"/>
              <a:gd name="connsiteX2" fmla="*/ 165754 w 1288759"/>
              <a:gd name="connsiteY2" fmla="*/ 165694 h 1290654"/>
              <a:gd name="connsiteX3" fmla="*/ 196406 w 1288759"/>
              <a:gd name="connsiteY3" fmla="*/ 360911 h 1290654"/>
              <a:gd name="connsiteX4" fmla="*/ 68625 w 1288759"/>
              <a:gd name="connsiteY4" fmla="*/ 1283742 h 1290654"/>
              <a:gd name="connsiteX5" fmla="*/ 83065 w 1288759"/>
              <a:gd name="connsiteY5" fmla="*/ 1289836 h 1290654"/>
              <a:gd name="connsiteX6" fmla="*/ 89159 w 1288759"/>
              <a:gd name="connsiteY6" fmla="*/ 1275396 h 1290654"/>
              <a:gd name="connsiteX7" fmla="*/ 590929 w 1288759"/>
              <a:gd name="connsiteY7" fmla="*/ 89095 h 1290654"/>
              <a:gd name="connsiteX8" fmla="*/ 1273092 w 1288759"/>
              <a:gd name="connsiteY8" fmla="*/ 88139 h 1290654"/>
              <a:gd name="connsiteX9" fmla="*/ 1287763 w 1288759"/>
              <a:gd name="connsiteY9" fmla="*/ 82638 h 1290654"/>
              <a:gd name="connsiteX10" fmla="*/ 1282263 w 1288759"/>
              <a:gd name="connsiteY10" fmla="*/ 67967 h 1290654"/>
              <a:gd name="connsiteX11" fmla="*/ 1281365 w 1288759"/>
              <a:gd name="connsiteY11" fmla="*/ 67605 h 129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8759" h="1290654">
                <a:moveTo>
                  <a:pt x="1281365" y="67605"/>
                </a:moveTo>
                <a:cubicBezTo>
                  <a:pt x="973541" y="-56527"/>
                  <a:pt x="622920" y="-7483"/>
                  <a:pt x="360971" y="196346"/>
                </a:cubicBezTo>
                <a:lnTo>
                  <a:pt x="165754" y="165694"/>
                </a:lnTo>
                <a:lnTo>
                  <a:pt x="196406" y="360911"/>
                </a:lnTo>
                <a:cubicBezTo>
                  <a:pt x="-8067" y="623572"/>
                  <a:pt x="-56784" y="975403"/>
                  <a:pt x="68625" y="1283742"/>
                </a:cubicBezTo>
                <a:cubicBezTo>
                  <a:pt x="70930" y="1289412"/>
                  <a:pt x="77395" y="1292141"/>
                  <a:pt x="83065" y="1289836"/>
                </a:cubicBezTo>
                <a:cubicBezTo>
                  <a:pt x="88735" y="1287531"/>
                  <a:pt x="91464" y="1281066"/>
                  <a:pt x="89159" y="1275396"/>
                </a:cubicBezTo>
                <a:cubicBezTo>
                  <a:pt x="-99869" y="809248"/>
                  <a:pt x="124781" y="278123"/>
                  <a:pt x="590929" y="89095"/>
                </a:cubicBezTo>
                <a:cubicBezTo>
                  <a:pt x="809607" y="419"/>
                  <a:pt x="1054166" y="76"/>
                  <a:pt x="1273092" y="88139"/>
                </a:cubicBezTo>
                <a:cubicBezTo>
                  <a:pt x="1278662" y="90671"/>
                  <a:pt x="1285231" y="88208"/>
                  <a:pt x="1287763" y="82638"/>
                </a:cubicBezTo>
                <a:cubicBezTo>
                  <a:pt x="1290296" y="77068"/>
                  <a:pt x="1287833" y="70499"/>
                  <a:pt x="1282263" y="67967"/>
                </a:cubicBezTo>
                <a:cubicBezTo>
                  <a:pt x="1281969" y="67833"/>
                  <a:pt x="1281669" y="67712"/>
                  <a:pt x="1281365" y="67605"/>
                </a:cubicBezTo>
                <a:close/>
              </a:path>
            </a:pathLst>
          </a:custGeom>
          <a:gradFill>
            <a:gsLst>
              <a:gs pos="17000">
                <a:schemeClr val="accent1">
                  <a:alpha val="60000"/>
                </a:schemeClr>
              </a:gs>
              <a:gs pos="55000">
                <a:schemeClr val="accent2">
                  <a:alpha val="60000"/>
                </a:schemeClr>
              </a:gs>
              <a:gs pos="87000">
                <a:schemeClr val="accent3">
                  <a:alpha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F0844AA2-D0BD-4975-8CFE-0169FFAFDB10}"/>
              </a:ext>
            </a:extLst>
          </p:cNvPr>
          <p:cNvSpPr/>
          <p:nvPr/>
        </p:nvSpPr>
        <p:spPr>
          <a:xfrm rot="16200000">
            <a:off x="4152696" y="3743280"/>
            <a:ext cx="1943623" cy="1944207"/>
          </a:xfrm>
          <a:custGeom>
            <a:avLst/>
            <a:gdLst>
              <a:gd name="connsiteX0" fmla="*/ 230497 w 2270933"/>
              <a:gd name="connsiteY0" fmla="*/ 231177 h 2271614"/>
              <a:gd name="connsiteX1" fmla="*/ 164908 w 2270933"/>
              <a:gd name="connsiteY1" fmla="*/ 1269972 h 2271614"/>
              <a:gd name="connsiteX2" fmla="*/ 164908 w 2270933"/>
              <a:gd name="connsiteY2" fmla="*/ 1269972 h 2271614"/>
              <a:gd name="connsiteX3" fmla="*/ 2270934 w 2270933"/>
              <a:gd name="connsiteY3" fmla="*/ 2271614 h 2271614"/>
              <a:gd name="connsiteX4" fmla="*/ 1148232 w 2270933"/>
              <a:gd name="connsiteY4" fmla="*/ 1702877 h 2271614"/>
              <a:gd name="connsiteX5" fmla="*/ 1156062 w 2270933"/>
              <a:gd name="connsiteY5" fmla="*/ 1482916 h 2271614"/>
              <a:gd name="connsiteX6" fmla="*/ 1189004 w 2270933"/>
              <a:gd name="connsiteY6" fmla="*/ 1464377 h 2271614"/>
              <a:gd name="connsiteX7" fmla="*/ 1189004 w 2270933"/>
              <a:gd name="connsiteY7" fmla="*/ 1464377 h 2271614"/>
              <a:gd name="connsiteX8" fmla="*/ 1189004 w 2270933"/>
              <a:gd name="connsiteY8" fmla="*/ 1464377 h 2271614"/>
              <a:gd name="connsiteX9" fmla="*/ 1464705 w 2270933"/>
              <a:gd name="connsiteY9" fmla="*/ 385864 h 2271614"/>
              <a:gd name="connsiteX10" fmla="*/ 386193 w 2270933"/>
              <a:gd name="connsiteY10" fmla="*/ 110163 h 2271614"/>
              <a:gd name="connsiteX11" fmla="*/ 230497 w 2270933"/>
              <a:gd name="connsiteY11" fmla="*/ 231177 h 227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0933" h="2271614">
                <a:moveTo>
                  <a:pt x="230497" y="231177"/>
                </a:moveTo>
                <a:cubicBezTo>
                  <a:pt x="-49756" y="511556"/>
                  <a:pt x="-77854" y="956570"/>
                  <a:pt x="164908" y="1269972"/>
                </a:cubicBezTo>
                <a:lnTo>
                  <a:pt x="164908" y="1269972"/>
                </a:lnTo>
                <a:cubicBezTo>
                  <a:pt x="617977" y="1861902"/>
                  <a:pt x="1475367" y="2224343"/>
                  <a:pt x="2270934" y="2271614"/>
                </a:cubicBezTo>
                <a:cubicBezTo>
                  <a:pt x="1826950" y="2190366"/>
                  <a:pt x="1457345" y="1978899"/>
                  <a:pt x="1148232" y="1702877"/>
                </a:cubicBezTo>
                <a:cubicBezTo>
                  <a:pt x="1062035" y="1616385"/>
                  <a:pt x="1069422" y="1538977"/>
                  <a:pt x="1156062" y="1482916"/>
                </a:cubicBezTo>
                <a:cubicBezTo>
                  <a:pt x="1167141" y="1477007"/>
                  <a:pt x="1178122" y="1470827"/>
                  <a:pt x="1189004" y="1464377"/>
                </a:cubicBezTo>
                <a:lnTo>
                  <a:pt x="1189004" y="1464377"/>
                </a:lnTo>
                <a:lnTo>
                  <a:pt x="1189004" y="1464377"/>
                </a:lnTo>
                <a:cubicBezTo>
                  <a:pt x="1562960" y="1242686"/>
                  <a:pt x="1686396" y="759820"/>
                  <a:pt x="1464705" y="385864"/>
                </a:cubicBezTo>
                <a:cubicBezTo>
                  <a:pt x="1243015" y="11908"/>
                  <a:pt x="760149" y="-111527"/>
                  <a:pt x="386193" y="110163"/>
                </a:cubicBezTo>
                <a:cubicBezTo>
                  <a:pt x="329427" y="143815"/>
                  <a:pt x="277118" y="184472"/>
                  <a:pt x="230497" y="231177"/>
                </a:cubicBezTo>
                <a:close/>
              </a:path>
            </a:pathLst>
          </a:custGeom>
          <a:gradFill>
            <a:gsLst>
              <a:gs pos="17000">
                <a:schemeClr val="accent1">
                  <a:alpha val="60000"/>
                </a:schemeClr>
              </a:gs>
              <a:gs pos="55000">
                <a:schemeClr val="accent2">
                  <a:alpha val="60000"/>
                </a:schemeClr>
              </a:gs>
              <a:gs pos="87000">
                <a:schemeClr val="accent3">
                  <a:alpha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Freeform 27">
            <a:extLst>
              <a:ext uri="{FF2B5EF4-FFF2-40B4-BE49-F238E27FC236}">
                <a16:creationId xmlns:a16="http://schemas.microsoft.com/office/drawing/2014/main" id="{F4BDC589-C8F0-4974-AC83-03C82DA73E61}"/>
              </a:ext>
            </a:extLst>
          </p:cNvPr>
          <p:cNvSpPr/>
          <p:nvPr/>
        </p:nvSpPr>
        <p:spPr>
          <a:xfrm rot="16200000">
            <a:off x="4285466" y="4472771"/>
            <a:ext cx="1082261" cy="1082261"/>
          </a:xfrm>
          <a:custGeom>
            <a:avLst/>
            <a:gdLst>
              <a:gd name="connsiteX0" fmla="*/ 1264517 w 1264516"/>
              <a:gd name="connsiteY0" fmla="*/ 632258 h 1264516"/>
              <a:gd name="connsiteX1" fmla="*/ 632258 w 1264516"/>
              <a:gd name="connsiteY1" fmla="*/ 1264517 h 1264516"/>
              <a:gd name="connsiteX2" fmla="*/ 0 w 1264516"/>
              <a:gd name="connsiteY2" fmla="*/ 632258 h 1264516"/>
              <a:gd name="connsiteX3" fmla="*/ 632258 w 1264516"/>
              <a:gd name="connsiteY3" fmla="*/ 0 h 1264516"/>
              <a:gd name="connsiteX4" fmla="*/ 1264517 w 1264516"/>
              <a:gd name="connsiteY4" fmla="*/ 632258 h 126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16" h="1264516">
                <a:moveTo>
                  <a:pt x="1264517" y="632258"/>
                </a:moveTo>
                <a:cubicBezTo>
                  <a:pt x="1264517" y="981445"/>
                  <a:pt x="981445" y="1264517"/>
                  <a:pt x="632258" y="1264517"/>
                </a:cubicBezTo>
                <a:cubicBezTo>
                  <a:pt x="283072" y="1264517"/>
                  <a:pt x="0" y="981445"/>
                  <a:pt x="0" y="632258"/>
                </a:cubicBezTo>
                <a:cubicBezTo>
                  <a:pt x="0" y="283072"/>
                  <a:pt x="283072" y="0"/>
                  <a:pt x="632258" y="0"/>
                </a:cubicBezTo>
                <a:cubicBezTo>
                  <a:pt x="981445" y="0"/>
                  <a:pt x="1264517" y="283072"/>
                  <a:pt x="1264517" y="632258"/>
                </a:cubicBez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12F68FC7-3CDA-4DA7-A6C8-1B26BB7B960C}"/>
              </a:ext>
            </a:extLst>
          </p:cNvPr>
          <p:cNvSpPr/>
          <p:nvPr/>
        </p:nvSpPr>
        <p:spPr>
          <a:xfrm rot="16200000">
            <a:off x="4029031" y="4708508"/>
            <a:ext cx="1103010" cy="1104632"/>
          </a:xfrm>
          <a:custGeom>
            <a:avLst/>
            <a:gdLst>
              <a:gd name="connsiteX0" fmla="*/ 1281365 w 1288759"/>
              <a:gd name="connsiteY0" fmla="*/ 67605 h 1290654"/>
              <a:gd name="connsiteX1" fmla="*/ 360971 w 1288759"/>
              <a:gd name="connsiteY1" fmla="*/ 196346 h 1290654"/>
              <a:gd name="connsiteX2" fmla="*/ 165754 w 1288759"/>
              <a:gd name="connsiteY2" fmla="*/ 165694 h 1290654"/>
              <a:gd name="connsiteX3" fmla="*/ 196406 w 1288759"/>
              <a:gd name="connsiteY3" fmla="*/ 360911 h 1290654"/>
              <a:gd name="connsiteX4" fmla="*/ 68625 w 1288759"/>
              <a:gd name="connsiteY4" fmla="*/ 1283742 h 1290654"/>
              <a:gd name="connsiteX5" fmla="*/ 83065 w 1288759"/>
              <a:gd name="connsiteY5" fmla="*/ 1289836 h 1290654"/>
              <a:gd name="connsiteX6" fmla="*/ 89159 w 1288759"/>
              <a:gd name="connsiteY6" fmla="*/ 1275396 h 1290654"/>
              <a:gd name="connsiteX7" fmla="*/ 590929 w 1288759"/>
              <a:gd name="connsiteY7" fmla="*/ 89095 h 1290654"/>
              <a:gd name="connsiteX8" fmla="*/ 1273092 w 1288759"/>
              <a:gd name="connsiteY8" fmla="*/ 88139 h 1290654"/>
              <a:gd name="connsiteX9" fmla="*/ 1287763 w 1288759"/>
              <a:gd name="connsiteY9" fmla="*/ 82638 h 1290654"/>
              <a:gd name="connsiteX10" fmla="*/ 1282263 w 1288759"/>
              <a:gd name="connsiteY10" fmla="*/ 67967 h 1290654"/>
              <a:gd name="connsiteX11" fmla="*/ 1281365 w 1288759"/>
              <a:gd name="connsiteY11" fmla="*/ 67605 h 129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8759" h="1290654">
                <a:moveTo>
                  <a:pt x="1281365" y="67605"/>
                </a:moveTo>
                <a:cubicBezTo>
                  <a:pt x="973541" y="-56527"/>
                  <a:pt x="622920" y="-7483"/>
                  <a:pt x="360971" y="196346"/>
                </a:cubicBezTo>
                <a:lnTo>
                  <a:pt x="165754" y="165694"/>
                </a:lnTo>
                <a:lnTo>
                  <a:pt x="196406" y="360911"/>
                </a:lnTo>
                <a:cubicBezTo>
                  <a:pt x="-8067" y="623572"/>
                  <a:pt x="-56784" y="975403"/>
                  <a:pt x="68625" y="1283742"/>
                </a:cubicBezTo>
                <a:cubicBezTo>
                  <a:pt x="70930" y="1289412"/>
                  <a:pt x="77395" y="1292141"/>
                  <a:pt x="83065" y="1289836"/>
                </a:cubicBezTo>
                <a:cubicBezTo>
                  <a:pt x="88735" y="1287531"/>
                  <a:pt x="91464" y="1281066"/>
                  <a:pt x="89159" y="1275396"/>
                </a:cubicBezTo>
                <a:cubicBezTo>
                  <a:pt x="-99869" y="809248"/>
                  <a:pt x="124781" y="278123"/>
                  <a:pt x="590929" y="89095"/>
                </a:cubicBezTo>
                <a:cubicBezTo>
                  <a:pt x="809607" y="419"/>
                  <a:pt x="1054166" y="76"/>
                  <a:pt x="1273092" y="88139"/>
                </a:cubicBezTo>
                <a:cubicBezTo>
                  <a:pt x="1278662" y="90671"/>
                  <a:pt x="1285231" y="88208"/>
                  <a:pt x="1287763" y="82638"/>
                </a:cubicBezTo>
                <a:cubicBezTo>
                  <a:pt x="1290296" y="77068"/>
                  <a:pt x="1287833" y="70499"/>
                  <a:pt x="1282263" y="67967"/>
                </a:cubicBezTo>
                <a:cubicBezTo>
                  <a:pt x="1281969" y="67833"/>
                  <a:pt x="1281669" y="67712"/>
                  <a:pt x="1281365" y="67605"/>
                </a:cubicBezTo>
                <a:close/>
              </a:path>
            </a:pathLst>
          </a:custGeom>
          <a:gradFill>
            <a:gsLst>
              <a:gs pos="17000">
                <a:schemeClr val="accent1">
                  <a:alpha val="60000"/>
                </a:schemeClr>
              </a:gs>
              <a:gs pos="55000">
                <a:schemeClr val="accent2">
                  <a:alpha val="60000"/>
                </a:schemeClr>
              </a:gs>
              <a:gs pos="87000">
                <a:schemeClr val="accent3">
                  <a:alpha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Freeform 30">
            <a:extLst>
              <a:ext uri="{FF2B5EF4-FFF2-40B4-BE49-F238E27FC236}">
                <a16:creationId xmlns:a16="http://schemas.microsoft.com/office/drawing/2014/main" id="{A89B0454-C60D-4523-8469-2D367B9B617B}"/>
              </a:ext>
            </a:extLst>
          </p:cNvPr>
          <p:cNvSpPr/>
          <p:nvPr/>
        </p:nvSpPr>
        <p:spPr>
          <a:xfrm rot="10800000">
            <a:off x="6095208" y="3743756"/>
            <a:ext cx="1943623" cy="1944207"/>
          </a:xfrm>
          <a:custGeom>
            <a:avLst/>
            <a:gdLst>
              <a:gd name="connsiteX0" fmla="*/ 230497 w 2270933"/>
              <a:gd name="connsiteY0" fmla="*/ 231177 h 2271614"/>
              <a:gd name="connsiteX1" fmla="*/ 164908 w 2270933"/>
              <a:gd name="connsiteY1" fmla="*/ 1269972 h 2271614"/>
              <a:gd name="connsiteX2" fmla="*/ 164908 w 2270933"/>
              <a:gd name="connsiteY2" fmla="*/ 1269972 h 2271614"/>
              <a:gd name="connsiteX3" fmla="*/ 2270934 w 2270933"/>
              <a:gd name="connsiteY3" fmla="*/ 2271614 h 2271614"/>
              <a:gd name="connsiteX4" fmla="*/ 1148232 w 2270933"/>
              <a:gd name="connsiteY4" fmla="*/ 1702877 h 2271614"/>
              <a:gd name="connsiteX5" fmla="*/ 1156062 w 2270933"/>
              <a:gd name="connsiteY5" fmla="*/ 1482916 h 2271614"/>
              <a:gd name="connsiteX6" fmla="*/ 1189004 w 2270933"/>
              <a:gd name="connsiteY6" fmla="*/ 1464377 h 2271614"/>
              <a:gd name="connsiteX7" fmla="*/ 1189004 w 2270933"/>
              <a:gd name="connsiteY7" fmla="*/ 1464377 h 2271614"/>
              <a:gd name="connsiteX8" fmla="*/ 1189004 w 2270933"/>
              <a:gd name="connsiteY8" fmla="*/ 1464377 h 2271614"/>
              <a:gd name="connsiteX9" fmla="*/ 1464705 w 2270933"/>
              <a:gd name="connsiteY9" fmla="*/ 385864 h 2271614"/>
              <a:gd name="connsiteX10" fmla="*/ 386193 w 2270933"/>
              <a:gd name="connsiteY10" fmla="*/ 110163 h 2271614"/>
              <a:gd name="connsiteX11" fmla="*/ 230497 w 2270933"/>
              <a:gd name="connsiteY11" fmla="*/ 231177 h 227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0933" h="2271614">
                <a:moveTo>
                  <a:pt x="230497" y="231177"/>
                </a:moveTo>
                <a:cubicBezTo>
                  <a:pt x="-49756" y="511556"/>
                  <a:pt x="-77854" y="956570"/>
                  <a:pt x="164908" y="1269972"/>
                </a:cubicBezTo>
                <a:lnTo>
                  <a:pt x="164908" y="1269972"/>
                </a:lnTo>
                <a:cubicBezTo>
                  <a:pt x="617977" y="1861902"/>
                  <a:pt x="1475367" y="2224343"/>
                  <a:pt x="2270934" y="2271614"/>
                </a:cubicBezTo>
                <a:cubicBezTo>
                  <a:pt x="1826950" y="2190366"/>
                  <a:pt x="1457345" y="1978899"/>
                  <a:pt x="1148232" y="1702877"/>
                </a:cubicBezTo>
                <a:cubicBezTo>
                  <a:pt x="1062035" y="1616385"/>
                  <a:pt x="1069422" y="1538977"/>
                  <a:pt x="1156062" y="1482916"/>
                </a:cubicBezTo>
                <a:cubicBezTo>
                  <a:pt x="1167141" y="1477007"/>
                  <a:pt x="1178122" y="1470827"/>
                  <a:pt x="1189004" y="1464377"/>
                </a:cubicBezTo>
                <a:lnTo>
                  <a:pt x="1189004" y="1464377"/>
                </a:lnTo>
                <a:lnTo>
                  <a:pt x="1189004" y="1464377"/>
                </a:lnTo>
                <a:cubicBezTo>
                  <a:pt x="1562960" y="1242686"/>
                  <a:pt x="1686396" y="759820"/>
                  <a:pt x="1464705" y="385864"/>
                </a:cubicBezTo>
                <a:cubicBezTo>
                  <a:pt x="1243015" y="11908"/>
                  <a:pt x="760149" y="-111527"/>
                  <a:pt x="386193" y="110163"/>
                </a:cubicBezTo>
                <a:cubicBezTo>
                  <a:pt x="329427" y="143815"/>
                  <a:pt x="277118" y="184472"/>
                  <a:pt x="230497" y="231177"/>
                </a:cubicBezTo>
                <a:close/>
              </a:path>
            </a:pathLst>
          </a:custGeom>
          <a:gradFill>
            <a:gsLst>
              <a:gs pos="17000">
                <a:schemeClr val="accent1">
                  <a:alpha val="60000"/>
                </a:schemeClr>
              </a:gs>
              <a:gs pos="55000">
                <a:schemeClr val="accent2">
                  <a:alpha val="60000"/>
                </a:schemeClr>
              </a:gs>
              <a:gs pos="87000">
                <a:schemeClr val="accent3">
                  <a:alpha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ECEB8D96-EB1A-4C82-ACC9-D9109397D895}"/>
              </a:ext>
            </a:extLst>
          </p:cNvPr>
          <p:cNvSpPr/>
          <p:nvPr/>
        </p:nvSpPr>
        <p:spPr>
          <a:xfrm rot="10800000">
            <a:off x="6824407" y="4472639"/>
            <a:ext cx="1082261" cy="1082261"/>
          </a:xfrm>
          <a:custGeom>
            <a:avLst/>
            <a:gdLst>
              <a:gd name="connsiteX0" fmla="*/ 1264517 w 1264516"/>
              <a:gd name="connsiteY0" fmla="*/ 632258 h 1264516"/>
              <a:gd name="connsiteX1" fmla="*/ 632258 w 1264516"/>
              <a:gd name="connsiteY1" fmla="*/ 1264517 h 1264516"/>
              <a:gd name="connsiteX2" fmla="*/ 0 w 1264516"/>
              <a:gd name="connsiteY2" fmla="*/ 632258 h 1264516"/>
              <a:gd name="connsiteX3" fmla="*/ 632258 w 1264516"/>
              <a:gd name="connsiteY3" fmla="*/ 0 h 1264516"/>
              <a:gd name="connsiteX4" fmla="*/ 1264517 w 1264516"/>
              <a:gd name="connsiteY4" fmla="*/ 632258 h 126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16" h="1264516">
                <a:moveTo>
                  <a:pt x="1264517" y="632258"/>
                </a:moveTo>
                <a:cubicBezTo>
                  <a:pt x="1264517" y="981445"/>
                  <a:pt x="981445" y="1264517"/>
                  <a:pt x="632258" y="1264517"/>
                </a:cubicBezTo>
                <a:cubicBezTo>
                  <a:pt x="283072" y="1264517"/>
                  <a:pt x="0" y="981445"/>
                  <a:pt x="0" y="632258"/>
                </a:cubicBezTo>
                <a:cubicBezTo>
                  <a:pt x="0" y="283072"/>
                  <a:pt x="283072" y="0"/>
                  <a:pt x="632258" y="0"/>
                </a:cubicBezTo>
                <a:cubicBezTo>
                  <a:pt x="981445" y="0"/>
                  <a:pt x="1264517" y="283072"/>
                  <a:pt x="1264517" y="632258"/>
                </a:cubicBezTo>
                <a:close/>
              </a:path>
            </a:pathLst>
          </a:cu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Freeform 32">
            <a:extLst>
              <a:ext uri="{FF2B5EF4-FFF2-40B4-BE49-F238E27FC236}">
                <a16:creationId xmlns:a16="http://schemas.microsoft.com/office/drawing/2014/main" id="{B195DC44-21E0-4A3C-B630-DB5C820F7F48}"/>
              </a:ext>
            </a:extLst>
          </p:cNvPr>
          <p:cNvSpPr/>
          <p:nvPr/>
        </p:nvSpPr>
        <p:spPr>
          <a:xfrm rot="10800000">
            <a:off x="7060954" y="4707514"/>
            <a:ext cx="1103010" cy="1104632"/>
          </a:xfrm>
          <a:custGeom>
            <a:avLst/>
            <a:gdLst>
              <a:gd name="connsiteX0" fmla="*/ 1281365 w 1288759"/>
              <a:gd name="connsiteY0" fmla="*/ 67605 h 1290654"/>
              <a:gd name="connsiteX1" fmla="*/ 360971 w 1288759"/>
              <a:gd name="connsiteY1" fmla="*/ 196346 h 1290654"/>
              <a:gd name="connsiteX2" fmla="*/ 165754 w 1288759"/>
              <a:gd name="connsiteY2" fmla="*/ 165694 h 1290654"/>
              <a:gd name="connsiteX3" fmla="*/ 196406 w 1288759"/>
              <a:gd name="connsiteY3" fmla="*/ 360911 h 1290654"/>
              <a:gd name="connsiteX4" fmla="*/ 68625 w 1288759"/>
              <a:gd name="connsiteY4" fmla="*/ 1283742 h 1290654"/>
              <a:gd name="connsiteX5" fmla="*/ 83065 w 1288759"/>
              <a:gd name="connsiteY5" fmla="*/ 1289836 h 1290654"/>
              <a:gd name="connsiteX6" fmla="*/ 89159 w 1288759"/>
              <a:gd name="connsiteY6" fmla="*/ 1275396 h 1290654"/>
              <a:gd name="connsiteX7" fmla="*/ 590929 w 1288759"/>
              <a:gd name="connsiteY7" fmla="*/ 89095 h 1290654"/>
              <a:gd name="connsiteX8" fmla="*/ 1273092 w 1288759"/>
              <a:gd name="connsiteY8" fmla="*/ 88139 h 1290654"/>
              <a:gd name="connsiteX9" fmla="*/ 1287763 w 1288759"/>
              <a:gd name="connsiteY9" fmla="*/ 82638 h 1290654"/>
              <a:gd name="connsiteX10" fmla="*/ 1282263 w 1288759"/>
              <a:gd name="connsiteY10" fmla="*/ 67967 h 1290654"/>
              <a:gd name="connsiteX11" fmla="*/ 1281365 w 1288759"/>
              <a:gd name="connsiteY11" fmla="*/ 67605 h 129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8759" h="1290654">
                <a:moveTo>
                  <a:pt x="1281365" y="67605"/>
                </a:moveTo>
                <a:cubicBezTo>
                  <a:pt x="973541" y="-56527"/>
                  <a:pt x="622920" y="-7483"/>
                  <a:pt x="360971" y="196346"/>
                </a:cubicBezTo>
                <a:lnTo>
                  <a:pt x="165754" y="165694"/>
                </a:lnTo>
                <a:lnTo>
                  <a:pt x="196406" y="360911"/>
                </a:lnTo>
                <a:cubicBezTo>
                  <a:pt x="-8067" y="623572"/>
                  <a:pt x="-56784" y="975403"/>
                  <a:pt x="68625" y="1283742"/>
                </a:cubicBezTo>
                <a:cubicBezTo>
                  <a:pt x="70930" y="1289412"/>
                  <a:pt x="77395" y="1292141"/>
                  <a:pt x="83065" y="1289836"/>
                </a:cubicBezTo>
                <a:cubicBezTo>
                  <a:pt x="88735" y="1287531"/>
                  <a:pt x="91464" y="1281066"/>
                  <a:pt x="89159" y="1275396"/>
                </a:cubicBezTo>
                <a:cubicBezTo>
                  <a:pt x="-99869" y="809248"/>
                  <a:pt x="124781" y="278123"/>
                  <a:pt x="590929" y="89095"/>
                </a:cubicBezTo>
                <a:cubicBezTo>
                  <a:pt x="809607" y="419"/>
                  <a:pt x="1054166" y="76"/>
                  <a:pt x="1273092" y="88139"/>
                </a:cubicBezTo>
                <a:cubicBezTo>
                  <a:pt x="1278662" y="90671"/>
                  <a:pt x="1285231" y="88208"/>
                  <a:pt x="1287763" y="82638"/>
                </a:cubicBezTo>
                <a:cubicBezTo>
                  <a:pt x="1290296" y="77068"/>
                  <a:pt x="1287833" y="70499"/>
                  <a:pt x="1282263" y="67967"/>
                </a:cubicBezTo>
                <a:cubicBezTo>
                  <a:pt x="1281969" y="67833"/>
                  <a:pt x="1281669" y="67712"/>
                  <a:pt x="1281365" y="67605"/>
                </a:cubicBezTo>
                <a:close/>
              </a:path>
            </a:pathLst>
          </a:custGeom>
          <a:gradFill>
            <a:gsLst>
              <a:gs pos="17000">
                <a:schemeClr val="accent1">
                  <a:alpha val="60000"/>
                </a:schemeClr>
              </a:gs>
              <a:gs pos="55000">
                <a:schemeClr val="accent2">
                  <a:alpha val="60000"/>
                </a:schemeClr>
              </a:gs>
              <a:gs pos="87000">
                <a:schemeClr val="accent3">
                  <a:alpha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92418D9B-35B8-40C4-93DA-FDD74C96DB6F}"/>
              </a:ext>
            </a:extLst>
          </p:cNvPr>
          <p:cNvSpPr txBox="1"/>
          <p:nvPr/>
        </p:nvSpPr>
        <p:spPr>
          <a:xfrm flipH="1">
            <a:off x="4542210" y="2014504"/>
            <a:ext cx="568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ea"/>
                <a:ea typeface="+mj-ea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26" name="TextBox 37">
            <a:extLst>
              <a:ext uri="{FF2B5EF4-FFF2-40B4-BE49-F238E27FC236}">
                <a16:creationId xmlns:a16="http://schemas.microsoft.com/office/drawing/2014/main" id="{D4B73D7F-2159-49C0-B9D6-1498A460887C}"/>
              </a:ext>
            </a:extLst>
          </p:cNvPr>
          <p:cNvSpPr txBox="1"/>
          <p:nvPr/>
        </p:nvSpPr>
        <p:spPr>
          <a:xfrm flipH="1">
            <a:off x="4542342" y="4561659"/>
            <a:ext cx="568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+mj-ea"/>
                <a:ea typeface="+mj-ea"/>
                <a:cs typeface="Open Sans" panose="020B0606030504020204" pitchFamily="34" charset="0"/>
              </a:rPr>
              <a:t>04</a:t>
            </a:r>
            <a:endParaRPr lang="en-US" sz="2000" dirty="0">
              <a:solidFill>
                <a:schemeClr val="bg1"/>
              </a:solidFill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id="{05696CE2-A0F6-4ED3-B916-A7CDD4078F11}"/>
              </a:ext>
            </a:extLst>
          </p:cNvPr>
          <p:cNvSpPr txBox="1"/>
          <p:nvPr/>
        </p:nvSpPr>
        <p:spPr>
          <a:xfrm flipH="1">
            <a:off x="7081151" y="2014504"/>
            <a:ext cx="568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ea"/>
                <a:ea typeface="+mj-ea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28" name="TextBox 39">
            <a:extLst>
              <a:ext uri="{FF2B5EF4-FFF2-40B4-BE49-F238E27FC236}">
                <a16:creationId xmlns:a16="http://schemas.microsoft.com/office/drawing/2014/main" id="{9DD295E5-30D9-4372-AE3B-F2231FB1BC67}"/>
              </a:ext>
            </a:extLst>
          </p:cNvPr>
          <p:cNvSpPr txBox="1"/>
          <p:nvPr/>
        </p:nvSpPr>
        <p:spPr>
          <a:xfrm flipH="1">
            <a:off x="7081282" y="4561659"/>
            <a:ext cx="568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ea"/>
                <a:ea typeface="+mj-ea"/>
                <a:cs typeface="Open Sans" panose="020B0606030504020204" pitchFamily="34" charset="0"/>
              </a:rPr>
              <a:t>03</a:t>
            </a:r>
          </a:p>
        </p:txBody>
      </p:sp>
      <p:grpSp>
        <p:nvGrpSpPr>
          <p:cNvPr id="29" name="Graphic 41">
            <a:extLst>
              <a:ext uri="{FF2B5EF4-FFF2-40B4-BE49-F238E27FC236}">
                <a16:creationId xmlns:a16="http://schemas.microsoft.com/office/drawing/2014/main" id="{C962530E-7270-455F-AFFB-A48042F43273}"/>
              </a:ext>
            </a:extLst>
          </p:cNvPr>
          <p:cNvGrpSpPr>
            <a:grpSpLocks noChangeAspect="1"/>
          </p:cNvGrpSpPr>
          <p:nvPr/>
        </p:nvGrpSpPr>
        <p:grpSpPr>
          <a:xfrm>
            <a:off x="4673059" y="4982877"/>
            <a:ext cx="307076" cy="395497"/>
            <a:chOff x="4586883" y="2318669"/>
            <a:chExt cx="326171" cy="420090"/>
          </a:xfrm>
          <a:solidFill>
            <a:schemeClr val="bg1">
              <a:lumMod val="85000"/>
            </a:schemeClr>
          </a:solidFill>
        </p:grpSpPr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27E8587A-E187-4984-BB16-32A25AF81868}"/>
                </a:ext>
              </a:extLst>
            </p:cNvPr>
            <p:cNvSpPr/>
            <p:nvPr/>
          </p:nvSpPr>
          <p:spPr>
            <a:xfrm>
              <a:off x="4586934" y="2511151"/>
              <a:ext cx="325494" cy="227605"/>
            </a:xfrm>
            <a:custGeom>
              <a:avLst/>
              <a:gdLst>
                <a:gd name="connsiteX0" fmla="*/ 318082 w 325494"/>
                <a:gd name="connsiteY0" fmla="*/ 227605 h 227605"/>
                <a:gd name="connsiteX1" fmla="*/ 7535 w 325494"/>
                <a:gd name="connsiteY1" fmla="*/ 227605 h 227605"/>
                <a:gd name="connsiteX2" fmla="*/ 0 w 325494"/>
                <a:gd name="connsiteY2" fmla="*/ 220023 h 227605"/>
                <a:gd name="connsiteX3" fmla="*/ 0 w 325494"/>
                <a:gd name="connsiteY3" fmla="*/ 6614 h 227605"/>
                <a:gd name="connsiteX4" fmla="*/ 8436 w 325494"/>
                <a:gd name="connsiteY4" fmla="*/ 63 h 227605"/>
                <a:gd name="connsiteX5" fmla="*/ 14947 w 325494"/>
                <a:gd name="connsiteY5" fmla="*/ 6614 h 227605"/>
                <a:gd name="connsiteX6" fmla="*/ 14947 w 325494"/>
                <a:gd name="connsiteY6" fmla="*/ 212566 h 227605"/>
                <a:gd name="connsiteX7" fmla="*/ 310547 w 325494"/>
                <a:gd name="connsiteY7" fmla="*/ 212566 h 227605"/>
                <a:gd name="connsiteX8" fmla="*/ 310547 w 325494"/>
                <a:gd name="connsiteY8" fmla="*/ 6614 h 227605"/>
                <a:gd name="connsiteX9" fmla="*/ 318983 w 325494"/>
                <a:gd name="connsiteY9" fmla="*/ 63 h 227605"/>
                <a:gd name="connsiteX10" fmla="*/ 325493 w 325494"/>
                <a:gd name="connsiteY10" fmla="*/ 6614 h 227605"/>
                <a:gd name="connsiteX11" fmla="*/ 325493 w 325494"/>
                <a:gd name="connsiteY11" fmla="*/ 220023 h 227605"/>
                <a:gd name="connsiteX12" fmla="*/ 318206 w 325494"/>
                <a:gd name="connsiteY12" fmla="*/ 227604 h 227605"/>
                <a:gd name="connsiteX13" fmla="*/ 318082 w 325494"/>
                <a:gd name="connsiteY13" fmla="*/ 227605 h 22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5494" h="227605">
                  <a:moveTo>
                    <a:pt x="318082" y="227605"/>
                  </a:moveTo>
                  <a:lnTo>
                    <a:pt x="7535" y="227605"/>
                  </a:lnTo>
                  <a:cubicBezTo>
                    <a:pt x="3374" y="227605"/>
                    <a:pt x="0" y="224211"/>
                    <a:pt x="0" y="220023"/>
                  </a:cubicBezTo>
                  <a:lnTo>
                    <a:pt x="0" y="6614"/>
                  </a:lnTo>
                  <a:cubicBezTo>
                    <a:pt x="532" y="2461"/>
                    <a:pt x="4309" y="-472"/>
                    <a:pt x="8436" y="63"/>
                  </a:cubicBezTo>
                  <a:cubicBezTo>
                    <a:pt x="11834" y="503"/>
                    <a:pt x="14509" y="3195"/>
                    <a:pt x="14947" y="6614"/>
                  </a:cubicBezTo>
                  <a:lnTo>
                    <a:pt x="14947" y="212566"/>
                  </a:lnTo>
                  <a:lnTo>
                    <a:pt x="310547" y="212566"/>
                  </a:lnTo>
                  <a:lnTo>
                    <a:pt x="310547" y="6614"/>
                  </a:lnTo>
                  <a:cubicBezTo>
                    <a:pt x="311078" y="2461"/>
                    <a:pt x="314855" y="-472"/>
                    <a:pt x="318983" y="63"/>
                  </a:cubicBezTo>
                  <a:cubicBezTo>
                    <a:pt x="322381" y="503"/>
                    <a:pt x="325056" y="3195"/>
                    <a:pt x="325493" y="6614"/>
                  </a:cubicBezTo>
                  <a:lnTo>
                    <a:pt x="325493" y="220023"/>
                  </a:lnTo>
                  <a:cubicBezTo>
                    <a:pt x="325562" y="224141"/>
                    <a:pt x="322299" y="227535"/>
                    <a:pt x="318206" y="227604"/>
                  </a:cubicBezTo>
                  <a:cubicBezTo>
                    <a:pt x="318165" y="227605"/>
                    <a:pt x="318123" y="227605"/>
                    <a:pt x="318082" y="227605"/>
                  </a:cubicBezTo>
                  <a:close/>
                </a:path>
              </a:pathLst>
            </a:custGeom>
            <a:grpFill/>
            <a:ln w="12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F7433875-B7C6-4BB6-BFB3-4401CA113510}"/>
                </a:ext>
              </a:extLst>
            </p:cNvPr>
            <p:cNvSpPr/>
            <p:nvPr/>
          </p:nvSpPr>
          <p:spPr>
            <a:xfrm>
              <a:off x="4587592" y="2617004"/>
              <a:ext cx="325461" cy="121755"/>
            </a:xfrm>
            <a:custGeom>
              <a:avLst/>
              <a:gdLst>
                <a:gd name="connsiteX0" fmla="*/ 317423 w 325461"/>
                <a:gd name="connsiteY0" fmla="*/ 121752 h 121755"/>
                <a:gd name="connsiteX1" fmla="*/ 313223 w 325461"/>
                <a:gd name="connsiteY1" fmla="*/ 120385 h 121755"/>
                <a:gd name="connsiteX2" fmla="*/ 162150 w 325461"/>
                <a:gd name="connsiteY2" fmla="*/ 16601 h 121755"/>
                <a:gd name="connsiteX3" fmla="*/ 11694 w 325461"/>
                <a:gd name="connsiteY3" fmla="*/ 120385 h 121755"/>
                <a:gd name="connsiteX4" fmla="*/ 1365 w 325461"/>
                <a:gd name="connsiteY4" fmla="*/ 118589 h 121755"/>
                <a:gd name="connsiteX5" fmla="*/ 1318 w 325461"/>
                <a:gd name="connsiteY5" fmla="*/ 118520 h 121755"/>
                <a:gd name="connsiteX6" fmla="*/ 3171 w 325461"/>
                <a:gd name="connsiteY6" fmla="*/ 107955 h 121755"/>
                <a:gd name="connsiteX7" fmla="*/ 158568 w 325461"/>
                <a:gd name="connsiteY7" fmla="*/ 1313 h 121755"/>
                <a:gd name="connsiteX8" fmla="*/ 166967 w 325461"/>
                <a:gd name="connsiteY8" fmla="*/ 1313 h 121755"/>
                <a:gd name="connsiteX9" fmla="*/ 322241 w 325461"/>
                <a:gd name="connsiteY9" fmla="*/ 107955 h 121755"/>
                <a:gd name="connsiteX10" fmla="*/ 324103 w 325461"/>
                <a:gd name="connsiteY10" fmla="*/ 118513 h 121755"/>
                <a:gd name="connsiteX11" fmla="*/ 318041 w 325461"/>
                <a:gd name="connsiteY11" fmla="*/ 121752 h 12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461" h="121755">
                  <a:moveTo>
                    <a:pt x="317423" y="121752"/>
                  </a:moveTo>
                  <a:cubicBezTo>
                    <a:pt x="315908" y="121799"/>
                    <a:pt x="314424" y="121316"/>
                    <a:pt x="313223" y="120385"/>
                  </a:cubicBezTo>
                  <a:lnTo>
                    <a:pt x="162150" y="16601"/>
                  </a:lnTo>
                  <a:lnTo>
                    <a:pt x="11694" y="120385"/>
                  </a:lnTo>
                  <a:cubicBezTo>
                    <a:pt x="8349" y="122759"/>
                    <a:pt x="3725" y="121955"/>
                    <a:pt x="1365" y="118589"/>
                  </a:cubicBezTo>
                  <a:cubicBezTo>
                    <a:pt x="1349" y="118566"/>
                    <a:pt x="1334" y="118543"/>
                    <a:pt x="1318" y="118520"/>
                  </a:cubicBezTo>
                  <a:cubicBezTo>
                    <a:pt x="-1002" y="115073"/>
                    <a:pt x="-182" y="110395"/>
                    <a:pt x="3171" y="107955"/>
                  </a:cubicBezTo>
                  <a:lnTo>
                    <a:pt x="158568" y="1313"/>
                  </a:lnTo>
                  <a:cubicBezTo>
                    <a:pt x="161097" y="-438"/>
                    <a:pt x="164438" y="-438"/>
                    <a:pt x="166967" y="1313"/>
                  </a:cubicBezTo>
                  <a:lnTo>
                    <a:pt x="322241" y="107955"/>
                  </a:lnTo>
                  <a:cubicBezTo>
                    <a:pt x="325652" y="110353"/>
                    <a:pt x="326486" y="115080"/>
                    <a:pt x="324103" y="118513"/>
                  </a:cubicBezTo>
                  <a:cubicBezTo>
                    <a:pt x="322717" y="120510"/>
                    <a:pt x="320461" y="121715"/>
                    <a:pt x="318041" y="121752"/>
                  </a:cubicBezTo>
                  <a:close/>
                </a:path>
              </a:pathLst>
            </a:custGeom>
            <a:grpFill/>
            <a:ln w="12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E42CC121-80E6-43EC-A0BD-9DED573580C1}"/>
                </a:ext>
              </a:extLst>
            </p:cNvPr>
            <p:cNvSpPr/>
            <p:nvPr/>
          </p:nvSpPr>
          <p:spPr>
            <a:xfrm>
              <a:off x="4859383" y="2486611"/>
              <a:ext cx="53080" cy="38735"/>
            </a:xfrm>
            <a:custGeom>
              <a:avLst/>
              <a:gdLst>
                <a:gd name="connsiteX0" fmla="*/ 45633 w 53080"/>
                <a:gd name="connsiteY0" fmla="*/ 38735 h 38735"/>
                <a:gd name="connsiteX1" fmla="*/ 41680 w 53080"/>
                <a:gd name="connsiteY1" fmla="*/ 37617 h 38735"/>
                <a:gd name="connsiteX2" fmla="*/ 3634 w 53080"/>
                <a:gd name="connsiteY2" fmla="*/ 13877 h 38735"/>
                <a:gd name="connsiteX3" fmla="*/ 984 w 53080"/>
                <a:gd name="connsiteY3" fmla="*/ 3854 h 38735"/>
                <a:gd name="connsiteX4" fmla="*/ 1163 w 53080"/>
                <a:gd name="connsiteY4" fmla="*/ 3560 h 38735"/>
                <a:gd name="connsiteX5" fmla="*/ 11416 w 53080"/>
                <a:gd name="connsiteY5" fmla="*/ 1075 h 38735"/>
                <a:gd name="connsiteX6" fmla="*/ 49586 w 53080"/>
                <a:gd name="connsiteY6" fmla="*/ 24814 h 38735"/>
                <a:gd name="connsiteX7" fmla="*/ 51960 w 53080"/>
                <a:gd name="connsiteY7" fmla="*/ 35087 h 38735"/>
                <a:gd name="connsiteX8" fmla="*/ 51933 w 53080"/>
                <a:gd name="connsiteY8" fmla="*/ 35131 h 38735"/>
                <a:gd name="connsiteX9" fmla="*/ 45633 w 53080"/>
                <a:gd name="connsiteY9" fmla="*/ 38735 h 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080" h="38735">
                  <a:moveTo>
                    <a:pt x="45633" y="38735"/>
                  </a:moveTo>
                  <a:cubicBezTo>
                    <a:pt x="44238" y="38731"/>
                    <a:pt x="42872" y="38344"/>
                    <a:pt x="41680" y="37617"/>
                  </a:cubicBezTo>
                  <a:lnTo>
                    <a:pt x="3634" y="13877"/>
                  </a:lnTo>
                  <a:cubicBezTo>
                    <a:pt x="151" y="11845"/>
                    <a:pt x="-1035" y="7358"/>
                    <a:pt x="984" y="3854"/>
                  </a:cubicBezTo>
                  <a:cubicBezTo>
                    <a:pt x="1042" y="3755"/>
                    <a:pt x="1101" y="3657"/>
                    <a:pt x="1163" y="3560"/>
                  </a:cubicBezTo>
                  <a:cubicBezTo>
                    <a:pt x="3339" y="63"/>
                    <a:pt x="7895" y="-1042"/>
                    <a:pt x="11416" y="1075"/>
                  </a:cubicBezTo>
                  <a:lnTo>
                    <a:pt x="49586" y="24814"/>
                  </a:lnTo>
                  <a:cubicBezTo>
                    <a:pt x="53060" y="26991"/>
                    <a:pt x="54123" y="31590"/>
                    <a:pt x="51960" y="35087"/>
                  </a:cubicBezTo>
                  <a:cubicBezTo>
                    <a:pt x="51951" y="35101"/>
                    <a:pt x="51942" y="35116"/>
                    <a:pt x="51933" y="35131"/>
                  </a:cubicBezTo>
                  <a:cubicBezTo>
                    <a:pt x="50617" y="37372"/>
                    <a:pt x="48220" y="38744"/>
                    <a:pt x="45633" y="38735"/>
                  </a:cubicBezTo>
                  <a:close/>
                </a:path>
              </a:pathLst>
            </a:custGeom>
            <a:grpFill/>
            <a:ln w="12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FF91CDCA-D4DA-45CC-B84C-349FD9AF7BF0}"/>
                </a:ext>
              </a:extLst>
            </p:cNvPr>
            <p:cNvSpPr/>
            <p:nvPr/>
          </p:nvSpPr>
          <p:spPr>
            <a:xfrm>
              <a:off x="4586883" y="2486655"/>
              <a:ext cx="53089" cy="38691"/>
            </a:xfrm>
            <a:custGeom>
              <a:avLst/>
              <a:gdLst>
                <a:gd name="connsiteX0" fmla="*/ 7586 w 53089"/>
                <a:gd name="connsiteY0" fmla="*/ 38691 h 38691"/>
                <a:gd name="connsiteX1" fmla="*/ 1163 w 53089"/>
                <a:gd name="connsiteY1" fmla="*/ 35087 h 38691"/>
                <a:gd name="connsiteX2" fmla="*/ 3341 w 53089"/>
                <a:gd name="connsiteY2" fmla="*/ 24951 h 38691"/>
                <a:gd name="connsiteX3" fmla="*/ 3633 w 53089"/>
                <a:gd name="connsiteY3" fmla="*/ 24771 h 38691"/>
                <a:gd name="connsiteX4" fmla="*/ 41680 w 53089"/>
                <a:gd name="connsiteY4" fmla="*/ 1155 h 38691"/>
                <a:gd name="connsiteX5" fmla="*/ 51905 w 53089"/>
                <a:gd name="connsiteY5" fmla="*/ 3473 h 38691"/>
                <a:gd name="connsiteX6" fmla="*/ 51932 w 53089"/>
                <a:gd name="connsiteY6" fmla="*/ 3517 h 38691"/>
                <a:gd name="connsiteX7" fmla="*/ 49585 w 53089"/>
                <a:gd name="connsiteY7" fmla="*/ 13957 h 38691"/>
                <a:gd name="connsiteX8" fmla="*/ 11415 w 53089"/>
                <a:gd name="connsiteY8" fmla="*/ 37573 h 38691"/>
                <a:gd name="connsiteX9" fmla="*/ 7586 w 53089"/>
                <a:gd name="connsiteY9" fmla="*/ 38691 h 3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089" h="38691">
                  <a:moveTo>
                    <a:pt x="7586" y="38691"/>
                  </a:moveTo>
                  <a:cubicBezTo>
                    <a:pt x="4962" y="38719"/>
                    <a:pt x="2519" y="37348"/>
                    <a:pt x="1163" y="35087"/>
                  </a:cubicBezTo>
                  <a:cubicBezTo>
                    <a:pt x="-1018" y="31683"/>
                    <a:pt x="-42" y="27144"/>
                    <a:pt x="3341" y="24951"/>
                  </a:cubicBezTo>
                  <a:cubicBezTo>
                    <a:pt x="3437" y="24888"/>
                    <a:pt x="3535" y="24828"/>
                    <a:pt x="3633" y="24771"/>
                  </a:cubicBezTo>
                  <a:lnTo>
                    <a:pt x="41680" y="1155"/>
                  </a:lnTo>
                  <a:cubicBezTo>
                    <a:pt x="45139" y="-1046"/>
                    <a:pt x="49717" y="-8"/>
                    <a:pt x="51905" y="3473"/>
                  </a:cubicBezTo>
                  <a:cubicBezTo>
                    <a:pt x="51914" y="3488"/>
                    <a:pt x="51923" y="3502"/>
                    <a:pt x="51932" y="3517"/>
                  </a:cubicBezTo>
                  <a:cubicBezTo>
                    <a:pt x="54142" y="7053"/>
                    <a:pt x="53093" y="11722"/>
                    <a:pt x="49585" y="13957"/>
                  </a:cubicBezTo>
                  <a:lnTo>
                    <a:pt x="11415" y="37573"/>
                  </a:lnTo>
                  <a:cubicBezTo>
                    <a:pt x="10276" y="38316"/>
                    <a:pt x="8944" y="38705"/>
                    <a:pt x="7586" y="38691"/>
                  </a:cubicBezTo>
                  <a:close/>
                </a:path>
              </a:pathLst>
            </a:custGeom>
            <a:grpFill/>
            <a:ln w="12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510E7C0E-4F77-482F-8E5C-667CE7B508CB}"/>
                </a:ext>
              </a:extLst>
            </p:cNvPr>
            <p:cNvSpPr/>
            <p:nvPr/>
          </p:nvSpPr>
          <p:spPr>
            <a:xfrm>
              <a:off x="4586937" y="2510027"/>
              <a:ext cx="325571" cy="122086"/>
            </a:xfrm>
            <a:custGeom>
              <a:avLst/>
              <a:gdLst>
                <a:gd name="connsiteX0" fmla="*/ 162805 w 325571"/>
                <a:gd name="connsiteY0" fmla="*/ 122086 h 122086"/>
                <a:gd name="connsiteX1" fmla="*/ 158606 w 325571"/>
                <a:gd name="connsiteY1" fmla="*/ 120719 h 122086"/>
                <a:gd name="connsiteX2" fmla="*/ 3209 w 325571"/>
                <a:gd name="connsiteY2" fmla="*/ 13952 h 122086"/>
                <a:gd name="connsiteX3" fmla="*/ 1308 w 325571"/>
                <a:gd name="connsiteY3" fmla="*/ 3580 h 122086"/>
                <a:gd name="connsiteX4" fmla="*/ 1356 w 325571"/>
                <a:gd name="connsiteY4" fmla="*/ 3512 h 122086"/>
                <a:gd name="connsiteX5" fmla="*/ 11949 w 325571"/>
                <a:gd name="connsiteY5" fmla="*/ 1243 h 122086"/>
                <a:gd name="connsiteX6" fmla="*/ 12350 w 325571"/>
                <a:gd name="connsiteY6" fmla="*/ 1523 h 122086"/>
                <a:gd name="connsiteX7" fmla="*/ 163423 w 325571"/>
                <a:gd name="connsiteY7" fmla="*/ 105431 h 122086"/>
                <a:gd name="connsiteX8" fmla="*/ 313879 w 325571"/>
                <a:gd name="connsiteY8" fmla="*/ 1523 h 122086"/>
                <a:gd name="connsiteX9" fmla="*/ 324255 w 325571"/>
                <a:gd name="connsiteY9" fmla="*/ 3512 h 122086"/>
                <a:gd name="connsiteX10" fmla="*/ 322374 w 325571"/>
                <a:gd name="connsiteY10" fmla="*/ 13887 h 122086"/>
                <a:gd name="connsiteX11" fmla="*/ 322279 w 325571"/>
                <a:gd name="connsiteY11" fmla="*/ 13952 h 122086"/>
                <a:gd name="connsiteX12" fmla="*/ 167005 w 325571"/>
                <a:gd name="connsiteY12" fmla="*/ 120719 h 122086"/>
                <a:gd name="connsiteX13" fmla="*/ 162805 w 325571"/>
                <a:gd name="connsiteY13" fmla="*/ 122086 h 12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5571" h="122086">
                  <a:moveTo>
                    <a:pt x="162805" y="122086"/>
                  </a:moveTo>
                  <a:cubicBezTo>
                    <a:pt x="161300" y="122070"/>
                    <a:pt x="159835" y="121593"/>
                    <a:pt x="158606" y="120719"/>
                  </a:cubicBezTo>
                  <a:lnTo>
                    <a:pt x="3209" y="13952"/>
                  </a:lnTo>
                  <a:cubicBezTo>
                    <a:pt x="-163" y="11616"/>
                    <a:pt x="-1014" y="6973"/>
                    <a:pt x="1308" y="3580"/>
                  </a:cubicBezTo>
                  <a:cubicBezTo>
                    <a:pt x="1324" y="3557"/>
                    <a:pt x="1340" y="3535"/>
                    <a:pt x="1356" y="3512"/>
                  </a:cubicBezTo>
                  <a:cubicBezTo>
                    <a:pt x="3659" y="-58"/>
                    <a:pt x="8402" y="-1074"/>
                    <a:pt x="11949" y="1243"/>
                  </a:cubicBezTo>
                  <a:cubicBezTo>
                    <a:pt x="12086" y="1332"/>
                    <a:pt x="12219" y="1425"/>
                    <a:pt x="12350" y="1523"/>
                  </a:cubicBezTo>
                  <a:lnTo>
                    <a:pt x="163423" y="105431"/>
                  </a:lnTo>
                  <a:lnTo>
                    <a:pt x="313879" y="1523"/>
                  </a:lnTo>
                  <a:cubicBezTo>
                    <a:pt x="317311" y="-704"/>
                    <a:pt x="321877" y="171"/>
                    <a:pt x="324255" y="3512"/>
                  </a:cubicBezTo>
                  <a:cubicBezTo>
                    <a:pt x="326583" y="6899"/>
                    <a:pt x="325741" y="11545"/>
                    <a:pt x="322374" y="13887"/>
                  </a:cubicBezTo>
                  <a:cubicBezTo>
                    <a:pt x="322342" y="13909"/>
                    <a:pt x="322311" y="13931"/>
                    <a:pt x="322279" y="13952"/>
                  </a:cubicBezTo>
                  <a:lnTo>
                    <a:pt x="167005" y="120719"/>
                  </a:lnTo>
                  <a:cubicBezTo>
                    <a:pt x="165776" y="121593"/>
                    <a:pt x="164311" y="122070"/>
                    <a:pt x="162805" y="122086"/>
                  </a:cubicBezTo>
                  <a:close/>
                </a:path>
              </a:pathLst>
            </a:custGeom>
            <a:grpFill/>
            <a:ln w="12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A814C3A6-8F62-4CBF-B72C-3A30403B99F7}"/>
                </a:ext>
              </a:extLst>
            </p:cNvPr>
            <p:cNvSpPr/>
            <p:nvPr/>
          </p:nvSpPr>
          <p:spPr>
            <a:xfrm>
              <a:off x="4624980" y="2318862"/>
              <a:ext cx="250019" cy="232586"/>
            </a:xfrm>
            <a:custGeom>
              <a:avLst/>
              <a:gdLst>
                <a:gd name="connsiteX0" fmla="*/ 7535 w 250019"/>
                <a:gd name="connsiteY0" fmla="*/ 232585 h 232586"/>
                <a:gd name="connsiteX1" fmla="*/ 1 w 250019"/>
                <a:gd name="connsiteY1" fmla="*/ 225253 h 232586"/>
                <a:gd name="connsiteX2" fmla="*/ 0 w 250019"/>
                <a:gd name="connsiteY2" fmla="*/ 225128 h 232586"/>
                <a:gd name="connsiteX3" fmla="*/ 0 w 250019"/>
                <a:gd name="connsiteY3" fmla="*/ 7617 h 232586"/>
                <a:gd name="connsiteX4" fmla="*/ 7535 w 250019"/>
                <a:gd name="connsiteY4" fmla="*/ 35 h 232586"/>
                <a:gd name="connsiteX5" fmla="*/ 190849 w 250019"/>
                <a:gd name="connsiteY5" fmla="*/ 35 h 232586"/>
                <a:gd name="connsiteX6" fmla="*/ 196655 w 250019"/>
                <a:gd name="connsiteY6" fmla="*/ 2272 h 232586"/>
                <a:gd name="connsiteX7" fmla="*/ 247795 w 250019"/>
                <a:gd name="connsiteY7" fmla="*/ 53729 h 232586"/>
                <a:gd name="connsiteX8" fmla="*/ 250018 w 250019"/>
                <a:gd name="connsiteY8" fmla="*/ 59074 h 232586"/>
                <a:gd name="connsiteX9" fmla="*/ 250018 w 250019"/>
                <a:gd name="connsiteY9" fmla="*/ 225128 h 232586"/>
                <a:gd name="connsiteX10" fmla="*/ 241582 w 250019"/>
                <a:gd name="connsiteY10" fmla="*/ 231679 h 232586"/>
                <a:gd name="connsiteX11" fmla="*/ 235072 w 250019"/>
                <a:gd name="connsiteY11" fmla="*/ 225128 h 232586"/>
                <a:gd name="connsiteX12" fmla="*/ 235072 w 250019"/>
                <a:gd name="connsiteY12" fmla="*/ 62181 h 232586"/>
                <a:gd name="connsiteX13" fmla="*/ 187637 w 250019"/>
                <a:gd name="connsiteY13" fmla="*/ 15074 h 232586"/>
                <a:gd name="connsiteX14" fmla="*/ 14700 w 250019"/>
                <a:gd name="connsiteY14" fmla="*/ 15074 h 232586"/>
                <a:gd name="connsiteX15" fmla="*/ 14700 w 250019"/>
                <a:gd name="connsiteY15" fmla="*/ 225128 h 232586"/>
                <a:gd name="connsiteX16" fmla="*/ 7535 w 250019"/>
                <a:gd name="connsiteY16" fmla="*/ 232585 h 23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019" h="232586">
                  <a:moveTo>
                    <a:pt x="7535" y="232585"/>
                  </a:moveTo>
                  <a:cubicBezTo>
                    <a:pt x="3442" y="232654"/>
                    <a:pt x="69" y="229371"/>
                    <a:pt x="1" y="225253"/>
                  </a:cubicBezTo>
                  <a:cubicBezTo>
                    <a:pt x="0" y="225212"/>
                    <a:pt x="0" y="225170"/>
                    <a:pt x="0" y="225128"/>
                  </a:cubicBezTo>
                  <a:lnTo>
                    <a:pt x="0" y="7617"/>
                  </a:lnTo>
                  <a:cubicBezTo>
                    <a:pt x="0" y="3430"/>
                    <a:pt x="3374" y="35"/>
                    <a:pt x="7535" y="35"/>
                  </a:cubicBezTo>
                  <a:lnTo>
                    <a:pt x="190849" y="35"/>
                  </a:lnTo>
                  <a:cubicBezTo>
                    <a:pt x="193027" y="-186"/>
                    <a:pt x="195180" y="644"/>
                    <a:pt x="196655" y="2272"/>
                  </a:cubicBezTo>
                  <a:lnTo>
                    <a:pt x="247795" y="53729"/>
                  </a:lnTo>
                  <a:cubicBezTo>
                    <a:pt x="249246" y="55119"/>
                    <a:pt x="250053" y="57058"/>
                    <a:pt x="250018" y="59074"/>
                  </a:cubicBezTo>
                  <a:lnTo>
                    <a:pt x="250018" y="225128"/>
                  </a:lnTo>
                  <a:cubicBezTo>
                    <a:pt x="249487" y="229281"/>
                    <a:pt x="245710" y="232214"/>
                    <a:pt x="241582" y="231679"/>
                  </a:cubicBezTo>
                  <a:cubicBezTo>
                    <a:pt x="238184" y="231238"/>
                    <a:pt x="235510" y="228547"/>
                    <a:pt x="235072" y="225128"/>
                  </a:cubicBezTo>
                  <a:lnTo>
                    <a:pt x="235072" y="62181"/>
                  </a:lnTo>
                  <a:lnTo>
                    <a:pt x="187637" y="15074"/>
                  </a:lnTo>
                  <a:lnTo>
                    <a:pt x="14700" y="15074"/>
                  </a:lnTo>
                  <a:lnTo>
                    <a:pt x="14700" y="225128"/>
                  </a:lnTo>
                  <a:cubicBezTo>
                    <a:pt x="14702" y="229151"/>
                    <a:pt x="11532" y="232451"/>
                    <a:pt x="7535" y="232585"/>
                  </a:cubicBezTo>
                  <a:close/>
                </a:path>
              </a:pathLst>
            </a:custGeom>
            <a:grpFill/>
            <a:ln w="12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ADAAF28B-B8CF-4A8A-80D7-5CE001FDDBBE}"/>
                </a:ext>
              </a:extLst>
            </p:cNvPr>
            <p:cNvSpPr/>
            <p:nvPr/>
          </p:nvSpPr>
          <p:spPr>
            <a:xfrm>
              <a:off x="4808293" y="2318669"/>
              <a:ext cx="66762" cy="66742"/>
            </a:xfrm>
            <a:custGeom>
              <a:avLst/>
              <a:gdLst>
                <a:gd name="connsiteX0" fmla="*/ 58676 w 66762"/>
                <a:gd name="connsiteY0" fmla="*/ 66725 h 66742"/>
                <a:gd name="connsiteX1" fmla="*/ 7536 w 66762"/>
                <a:gd name="connsiteY1" fmla="*/ 66725 h 66742"/>
                <a:gd name="connsiteX2" fmla="*/ 1 w 66762"/>
                <a:gd name="connsiteY2" fmla="*/ 59393 h 66742"/>
                <a:gd name="connsiteX3" fmla="*/ 0 w 66762"/>
                <a:gd name="connsiteY3" fmla="*/ 59268 h 66742"/>
                <a:gd name="connsiteX4" fmla="*/ 0 w 66762"/>
                <a:gd name="connsiteY4" fmla="*/ 7811 h 66742"/>
                <a:gd name="connsiteX5" fmla="*/ 4571 w 66762"/>
                <a:gd name="connsiteY5" fmla="*/ 850 h 66742"/>
                <a:gd name="connsiteX6" fmla="*/ 13341 w 66762"/>
                <a:gd name="connsiteY6" fmla="*/ 2466 h 66742"/>
                <a:gd name="connsiteX7" fmla="*/ 64481 w 66762"/>
                <a:gd name="connsiteY7" fmla="*/ 53923 h 66742"/>
                <a:gd name="connsiteX8" fmla="*/ 66211 w 66762"/>
                <a:gd name="connsiteY8" fmla="*/ 62126 h 66742"/>
                <a:gd name="connsiteX9" fmla="*/ 58676 w 66762"/>
                <a:gd name="connsiteY9" fmla="*/ 66725 h 66742"/>
                <a:gd name="connsiteX10" fmla="*/ 14947 w 66762"/>
                <a:gd name="connsiteY10" fmla="*/ 51686 h 66742"/>
                <a:gd name="connsiteX11" fmla="*/ 40517 w 66762"/>
                <a:gd name="connsiteY11" fmla="*/ 51686 h 66742"/>
                <a:gd name="connsiteX12" fmla="*/ 14947 w 66762"/>
                <a:gd name="connsiteY12" fmla="*/ 25957 h 6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762" h="66742">
                  <a:moveTo>
                    <a:pt x="58676" y="66725"/>
                  </a:moveTo>
                  <a:lnTo>
                    <a:pt x="7536" y="66725"/>
                  </a:lnTo>
                  <a:cubicBezTo>
                    <a:pt x="3443" y="66794"/>
                    <a:pt x="70" y="63511"/>
                    <a:pt x="1" y="59393"/>
                  </a:cubicBezTo>
                  <a:cubicBezTo>
                    <a:pt x="1" y="59351"/>
                    <a:pt x="0" y="59309"/>
                    <a:pt x="0" y="59268"/>
                  </a:cubicBezTo>
                  <a:lnTo>
                    <a:pt x="0" y="7811"/>
                  </a:lnTo>
                  <a:cubicBezTo>
                    <a:pt x="-29" y="4770"/>
                    <a:pt x="1780" y="2016"/>
                    <a:pt x="4571" y="850"/>
                  </a:cubicBezTo>
                  <a:cubicBezTo>
                    <a:pt x="7512" y="-730"/>
                    <a:pt x="11148" y="-60"/>
                    <a:pt x="13341" y="2466"/>
                  </a:cubicBezTo>
                  <a:lnTo>
                    <a:pt x="64481" y="53923"/>
                  </a:lnTo>
                  <a:cubicBezTo>
                    <a:pt x="66676" y="56042"/>
                    <a:pt x="67362" y="59294"/>
                    <a:pt x="66211" y="62126"/>
                  </a:cubicBezTo>
                  <a:cubicBezTo>
                    <a:pt x="64915" y="65105"/>
                    <a:pt x="61900" y="66945"/>
                    <a:pt x="58676" y="66725"/>
                  </a:cubicBezTo>
                  <a:close/>
                  <a:moveTo>
                    <a:pt x="14947" y="51686"/>
                  </a:moveTo>
                  <a:lnTo>
                    <a:pt x="40517" y="51686"/>
                  </a:lnTo>
                  <a:lnTo>
                    <a:pt x="14947" y="25957"/>
                  </a:lnTo>
                  <a:close/>
                </a:path>
              </a:pathLst>
            </a:custGeom>
            <a:grpFill/>
            <a:ln w="12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B9D70AC0-AEE0-4529-B2B6-6E8F7E01CB7E}"/>
                </a:ext>
              </a:extLst>
            </p:cNvPr>
            <p:cNvSpPr/>
            <p:nvPr/>
          </p:nvSpPr>
          <p:spPr>
            <a:xfrm>
              <a:off x="4669079" y="2513912"/>
              <a:ext cx="161202" cy="15163"/>
            </a:xfrm>
            <a:custGeom>
              <a:avLst/>
              <a:gdLst>
                <a:gd name="connsiteX0" fmla="*/ 153668 w 161202"/>
                <a:gd name="connsiteY0" fmla="*/ 15164 h 15163"/>
                <a:gd name="connsiteX1" fmla="*/ 7535 w 161202"/>
                <a:gd name="connsiteY1" fmla="*/ 15164 h 15163"/>
                <a:gd name="connsiteX2" fmla="*/ 0 w 161202"/>
                <a:gd name="connsiteY2" fmla="*/ 7582 h 15163"/>
                <a:gd name="connsiteX3" fmla="*/ 7535 w 161202"/>
                <a:gd name="connsiteY3" fmla="*/ 0 h 15163"/>
                <a:gd name="connsiteX4" fmla="*/ 153668 w 161202"/>
                <a:gd name="connsiteY4" fmla="*/ 0 h 15163"/>
                <a:gd name="connsiteX5" fmla="*/ 161203 w 161202"/>
                <a:gd name="connsiteY5" fmla="*/ 7582 h 15163"/>
                <a:gd name="connsiteX6" fmla="*/ 153668 w 161202"/>
                <a:gd name="connsiteY6" fmla="*/ 15164 h 1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202" h="15163">
                  <a:moveTo>
                    <a:pt x="153668" y="15164"/>
                  </a:moveTo>
                  <a:lnTo>
                    <a:pt x="7535" y="15164"/>
                  </a:lnTo>
                  <a:cubicBezTo>
                    <a:pt x="3374" y="15164"/>
                    <a:pt x="0" y="11769"/>
                    <a:pt x="0" y="7582"/>
                  </a:cubicBezTo>
                  <a:cubicBezTo>
                    <a:pt x="0" y="3394"/>
                    <a:pt x="3374" y="0"/>
                    <a:pt x="7535" y="0"/>
                  </a:cubicBezTo>
                  <a:lnTo>
                    <a:pt x="153668" y="0"/>
                  </a:lnTo>
                  <a:cubicBezTo>
                    <a:pt x="157829" y="0"/>
                    <a:pt x="161203" y="3394"/>
                    <a:pt x="161203" y="7582"/>
                  </a:cubicBezTo>
                  <a:cubicBezTo>
                    <a:pt x="161203" y="11769"/>
                    <a:pt x="157829" y="15164"/>
                    <a:pt x="153668" y="15164"/>
                  </a:cubicBezTo>
                  <a:close/>
                </a:path>
              </a:pathLst>
            </a:custGeom>
            <a:grpFill/>
            <a:ln w="12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9A7CC449-7A62-4D12-B404-FB6F328B83B4}"/>
                </a:ext>
              </a:extLst>
            </p:cNvPr>
            <p:cNvSpPr/>
            <p:nvPr/>
          </p:nvSpPr>
          <p:spPr>
            <a:xfrm>
              <a:off x="4668115" y="2463635"/>
              <a:ext cx="163129" cy="15165"/>
            </a:xfrm>
            <a:custGeom>
              <a:avLst/>
              <a:gdLst>
                <a:gd name="connsiteX0" fmla="*/ 154631 w 163129"/>
                <a:gd name="connsiteY0" fmla="*/ 15102 h 15165"/>
                <a:gd name="connsiteX1" fmla="*/ 8499 w 163129"/>
                <a:gd name="connsiteY1" fmla="*/ 15102 h 15165"/>
                <a:gd name="connsiteX2" fmla="*/ 63 w 163129"/>
                <a:gd name="connsiteY2" fmla="*/ 8551 h 15165"/>
                <a:gd name="connsiteX3" fmla="*/ 6573 w 163129"/>
                <a:gd name="connsiteY3" fmla="*/ 63 h 15165"/>
                <a:gd name="connsiteX4" fmla="*/ 8499 w 163129"/>
                <a:gd name="connsiteY4" fmla="*/ 63 h 15165"/>
                <a:gd name="connsiteX5" fmla="*/ 154631 w 163129"/>
                <a:gd name="connsiteY5" fmla="*/ 63 h 15165"/>
                <a:gd name="connsiteX6" fmla="*/ 163067 w 163129"/>
                <a:gd name="connsiteY6" fmla="*/ 6614 h 15165"/>
                <a:gd name="connsiteX7" fmla="*/ 156557 w 163129"/>
                <a:gd name="connsiteY7" fmla="*/ 15102 h 15165"/>
                <a:gd name="connsiteX8" fmla="*/ 154631 w 163129"/>
                <a:gd name="connsiteY8" fmla="*/ 15102 h 1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29" h="15165">
                  <a:moveTo>
                    <a:pt x="154631" y="15102"/>
                  </a:moveTo>
                  <a:lnTo>
                    <a:pt x="8499" y="15102"/>
                  </a:lnTo>
                  <a:cubicBezTo>
                    <a:pt x="4371" y="15637"/>
                    <a:pt x="594" y="12704"/>
                    <a:pt x="63" y="8551"/>
                  </a:cubicBezTo>
                  <a:cubicBezTo>
                    <a:pt x="-469" y="4398"/>
                    <a:pt x="2446" y="598"/>
                    <a:pt x="6573" y="63"/>
                  </a:cubicBezTo>
                  <a:cubicBezTo>
                    <a:pt x="7212" y="-20"/>
                    <a:pt x="7860" y="-20"/>
                    <a:pt x="8499" y="63"/>
                  </a:cubicBezTo>
                  <a:lnTo>
                    <a:pt x="154631" y="63"/>
                  </a:lnTo>
                  <a:cubicBezTo>
                    <a:pt x="158759" y="-472"/>
                    <a:pt x="162536" y="2461"/>
                    <a:pt x="163067" y="6614"/>
                  </a:cubicBezTo>
                  <a:cubicBezTo>
                    <a:pt x="163599" y="10767"/>
                    <a:pt x="160684" y="14567"/>
                    <a:pt x="156557" y="15102"/>
                  </a:cubicBezTo>
                  <a:cubicBezTo>
                    <a:pt x="155917" y="15185"/>
                    <a:pt x="155270" y="15185"/>
                    <a:pt x="154631" y="15102"/>
                  </a:cubicBezTo>
                  <a:close/>
                </a:path>
              </a:pathLst>
            </a:custGeom>
            <a:grpFill/>
            <a:ln w="12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7066FCBE-F734-4B07-93D5-548D6A59C295}"/>
                </a:ext>
              </a:extLst>
            </p:cNvPr>
            <p:cNvSpPr/>
            <p:nvPr/>
          </p:nvSpPr>
          <p:spPr>
            <a:xfrm>
              <a:off x="4668115" y="2413421"/>
              <a:ext cx="163129" cy="15165"/>
            </a:xfrm>
            <a:custGeom>
              <a:avLst/>
              <a:gdLst>
                <a:gd name="connsiteX0" fmla="*/ 154631 w 163129"/>
                <a:gd name="connsiteY0" fmla="*/ 15102 h 15165"/>
                <a:gd name="connsiteX1" fmla="*/ 8499 w 163129"/>
                <a:gd name="connsiteY1" fmla="*/ 15102 h 15165"/>
                <a:gd name="connsiteX2" fmla="*/ 63 w 163129"/>
                <a:gd name="connsiteY2" fmla="*/ 8551 h 15165"/>
                <a:gd name="connsiteX3" fmla="*/ 6573 w 163129"/>
                <a:gd name="connsiteY3" fmla="*/ 63 h 15165"/>
                <a:gd name="connsiteX4" fmla="*/ 8499 w 163129"/>
                <a:gd name="connsiteY4" fmla="*/ 63 h 15165"/>
                <a:gd name="connsiteX5" fmla="*/ 154631 w 163129"/>
                <a:gd name="connsiteY5" fmla="*/ 63 h 15165"/>
                <a:gd name="connsiteX6" fmla="*/ 163067 w 163129"/>
                <a:gd name="connsiteY6" fmla="*/ 6614 h 15165"/>
                <a:gd name="connsiteX7" fmla="*/ 156557 w 163129"/>
                <a:gd name="connsiteY7" fmla="*/ 15102 h 15165"/>
                <a:gd name="connsiteX8" fmla="*/ 154631 w 163129"/>
                <a:gd name="connsiteY8" fmla="*/ 15102 h 1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29" h="15165">
                  <a:moveTo>
                    <a:pt x="154631" y="15102"/>
                  </a:moveTo>
                  <a:lnTo>
                    <a:pt x="8499" y="15102"/>
                  </a:lnTo>
                  <a:cubicBezTo>
                    <a:pt x="4371" y="15637"/>
                    <a:pt x="594" y="12704"/>
                    <a:pt x="63" y="8551"/>
                  </a:cubicBezTo>
                  <a:cubicBezTo>
                    <a:pt x="-469" y="4398"/>
                    <a:pt x="2446" y="598"/>
                    <a:pt x="6573" y="63"/>
                  </a:cubicBezTo>
                  <a:cubicBezTo>
                    <a:pt x="7212" y="-20"/>
                    <a:pt x="7860" y="-20"/>
                    <a:pt x="8499" y="63"/>
                  </a:cubicBezTo>
                  <a:lnTo>
                    <a:pt x="154631" y="63"/>
                  </a:lnTo>
                  <a:cubicBezTo>
                    <a:pt x="158759" y="-472"/>
                    <a:pt x="162536" y="2461"/>
                    <a:pt x="163067" y="6614"/>
                  </a:cubicBezTo>
                  <a:cubicBezTo>
                    <a:pt x="163599" y="10767"/>
                    <a:pt x="160684" y="14567"/>
                    <a:pt x="156557" y="15102"/>
                  </a:cubicBezTo>
                  <a:cubicBezTo>
                    <a:pt x="155917" y="15185"/>
                    <a:pt x="155270" y="15185"/>
                    <a:pt x="154631" y="15102"/>
                  </a:cubicBezTo>
                  <a:close/>
                </a:path>
              </a:pathLst>
            </a:custGeom>
            <a:grpFill/>
            <a:ln w="12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0" name="Graphic 43">
            <a:extLst>
              <a:ext uri="{FF2B5EF4-FFF2-40B4-BE49-F238E27FC236}">
                <a16:creationId xmlns:a16="http://schemas.microsoft.com/office/drawing/2014/main" id="{83CC39CB-30F9-4299-A960-5E3B36F9018C}"/>
              </a:ext>
            </a:extLst>
          </p:cNvPr>
          <p:cNvGrpSpPr>
            <a:grpSpLocks noChangeAspect="1"/>
          </p:cNvGrpSpPr>
          <p:nvPr/>
        </p:nvGrpSpPr>
        <p:grpSpPr>
          <a:xfrm>
            <a:off x="7160841" y="4975253"/>
            <a:ext cx="409392" cy="409865"/>
            <a:chOff x="4527770" y="2310571"/>
            <a:chExt cx="434849" cy="435352"/>
          </a:xfrm>
          <a:solidFill>
            <a:schemeClr val="bg1">
              <a:lumMod val="85000"/>
            </a:schemeClr>
          </a:solidFill>
        </p:grpSpPr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256363B5-0D55-48E6-89C4-29C6811B2EBA}"/>
                </a:ext>
              </a:extLst>
            </p:cNvPr>
            <p:cNvSpPr/>
            <p:nvPr/>
          </p:nvSpPr>
          <p:spPr>
            <a:xfrm>
              <a:off x="4527770" y="2310571"/>
              <a:ext cx="434849" cy="435352"/>
            </a:xfrm>
            <a:custGeom>
              <a:avLst/>
              <a:gdLst>
                <a:gd name="connsiteX0" fmla="*/ 265581 w 434849"/>
                <a:gd name="connsiteY0" fmla="*/ 435352 h 435352"/>
                <a:gd name="connsiteX1" fmla="*/ 169771 w 434849"/>
                <a:gd name="connsiteY1" fmla="*/ 435352 h 435352"/>
                <a:gd name="connsiteX2" fmla="*/ 162236 w 434849"/>
                <a:gd name="connsiteY2" fmla="*/ 427819 h 435352"/>
                <a:gd name="connsiteX3" fmla="*/ 162237 w 434849"/>
                <a:gd name="connsiteY3" fmla="*/ 427692 h 435352"/>
                <a:gd name="connsiteX4" fmla="*/ 162237 w 434849"/>
                <a:gd name="connsiteY4" fmla="*/ 377464 h 435352"/>
                <a:gd name="connsiteX5" fmla="*/ 144029 w 434849"/>
                <a:gd name="connsiteY5" fmla="*/ 369930 h 435352"/>
                <a:gd name="connsiteX6" fmla="*/ 108367 w 434849"/>
                <a:gd name="connsiteY6" fmla="*/ 405466 h 435352"/>
                <a:gd name="connsiteX7" fmla="*/ 97694 w 434849"/>
                <a:gd name="connsiteY7" fmla="*/ 405466 h 435352"/>
                <a:gd name="connsiteX8" fmla="*/ 29886 w 434849"/>
                <a:gd name="connsiteY8" fmla="*/ 337659 h 435352"/>
                <a:gd name="connsiteX9" fmla="*/ 27625 w 434849"/>
                <a:gd name="connsiteY9" fmla="*/ 332259 h 435352"/>
                <a:gd name="connsiteX10" fmla="*/ 29886 w 434849"/>
                <a:gd name="connsiteY10" fmla="*/ 326357 h 435352"/>
                <a:gd name="connsiteX11" fmla="*/ 65548 w 434849"/>
                <a:gd name="connsiteY11" fmla="*/ 291198 h 435352"/>
                <a:gd name="connsiteX12" fmla="*/ 58013 w 434849"/>
                <a:gd name="connsiteY12" fmla="*/ 273115 h 435352"/>
                <a:gd name="connsiteX13" fmla="*/ 7785 w 434849"/>
                <a:gd name="connsiteY13" fmla="*/ 273115 h 435352"/>
                <a:gd name="connsiteX14" fmla="*/ 1 w 434849"/>
                <a:gd name="connsiteY14" fmla="*/ 265582 h 435352"/>
                <a:gd name="connsiteX15" fmla="*/ 0 w 434849"/>
                <a:gd name="connsiteY15" fmla="*/ 265456 h 435352"/>
                <a:gd name="connsiteX16" fmla="*/ 0 w 434849"/>
                <a:gd name="connsiteY16" fmla="*/ 169645 h 435352"/>
                <a:gd name="connsiteX17" fmla="*/ 7533 w 434849"/>
                <a:gd name="connsiteY17" fmla="*/ 162110 h 435352"/>
                <a:gd name="connsiteX18" fmla="*/ 7660 w 434849"/>
                <a:gd name="connsiteY18" fmla="*/ 162111 h 435352"/>
                <a:gd name="connsiteX19" fmla="*/ 57888 w 434849"/>
                <a:gd name="connsiteY19" fmla="*/ 162111 h 435352"/>
                <a:gd name="connsiteX20" fmla="*/ 65422 w 434849"/>
                <a:gd name="connsiteY20" fmla="*/ 143904 h 435352"/>
                <a:gd name="connsiteX21" fmla="*/ 29886 w 434849"/>
                <a:gd name="connsiteY21" fmla="*/ 108242 h 435352"/>
                <a:gd name="connsiteX22" fmla="*/ 29688 w 434849"/>
                <a:gd name="connsiteY22" fmla="*/ 97766 h 435352"/>
                <a:gd name="connsiteX23" fmla="*/ 29886 w 434849"/>
                <a:gd name="connsiteY23" fmla="*/ 97568 h 435352"/>
                <a:gd name="connsiteX24" fmla="*/ 97694 w 434849"/>
                <a:gd name="connsiteY24" fmla="*/ 29760 h 435352"/>
                <a:gd name="connsiteX25" fmla="*/ 108169 w 434849"/>
                <a:gd name="connsiteY25" fmla="*/ 29562 h 435352"/>
                <a:gd name="connsiteX26" fmla="*/ 108367 w 434849"/>
                <a:gd name="connsiteY26" fmla="*/ 29760 h 435352"/>
                <a:gd name="connsiteX27" fmla="*/ 144029 w 434849"/>
                <a:gd name="connsiteY27" fmla="*/ 65422 h 435352"/>
                <a:gd name="connsiteX28" fmla="*/ 162237 w 434849"/>
                <a:gd name="connsiteY28" fmla="*/ 57888 h 435352"/>
                <a:gd name="connsiteX29" fmla="*/ 162237 w 434849"/>
                <a:gd name="connsiteY29" fmla="*/ 7660 h 435352"/>
                <a:gd name="connsiteX30" fmla="*/ 169644 w 434849"/>
                <a:gd name="connsiteY30" fmla="*/ 1 h 435352"/>
                <a:gd name="connsiteX31" fmla="*/ 169771 w 434849"/>
                <a:gd name="connsiteY31" fmla="*/ 0 h 435352"/>
                <a:gd name="connsiteX32" fmla="*/ 265581 w 434849"/>
                <a:gd name="connsiteY32" fmla="*/ 0 h 435352"/>
                <a:gd name="connsiteX33" fmla="*/ 273241 w 434849"/>
                <a:gd name="connsiteY33" fmla="*/ 7660 h 435352"/>
                <a:gd name="connsiteX34" fmla="*/ 273241 w 434849"/>
                <a:gd name="connsiteY34" fmla="*/ 57888 h 435352"/>
                <a:gd name="connsiteX35" fmla="*/ 291323 w 434849"/>
                <a:gd name="connsiteY35" fmla="*/ 65422 h 435352"/>
                <a:gd name="connsiteX36" fmla="*/ 326483 w 434849"/>
                <a:gd name="connsiteY36" fmla="*/ 29760 h 435352"/>
                <a:gd name="connsiteX37" fmla="*/ 337282 w 434849"/>
                <a:gd name="connsiteY37" fmla="*/ 29760 h 435352"/>
                <a:gd name="connsiteX38" fmla="*/ 405090 w 434849"/>
                <a:gd name="connsiteY38" fmla="*/ 97568 h 435352"/>
                <a:gd name="connsiteX39" fmla="*/ 405090 w 434849"/>
                <a:gd name="connsiteY39" fmla="*/ 108242 h 435352"/>
                <a:gd name="connsiteX40" fmla="*/ 369428 w 434849"/>
                <a:gd name="connsiteY40" fmla="*/ 143904 h 435352"/>
                <a:gd name="connsiteX41" fmla="*/ 376962 w 434849"/>
                <a:gd name="connsiteY41" fmla="*/ 162111 h 435352"/>
                <a:gd name="connsiteX42" fmla="*/ 427190 w 434849"/>
                <a:gd name="connsiteY42" fmla="*/ 162111 h 435352"/>
                <a:gd name="connsiteX43" fmla="*/ 434849 w 434849"/>
                <a:gd name="connsiteY43" fmla="*/ 169519 h 435352"/>
                <a:gd name="connsiteX44" fmla="*/ 434850 w 434849"/>
                <a:gd name="connsiteY44" fmla="*/ 169645 h 435352"/>
                <a:gd name="connsiteX45" fmla="*/ 434850 w 434849"/>
                <a:gd name="connsiteY45" fmla="*/ 265456 h 435352"/>
                <a:gd name="connsiteX46" fmla="*/ 427190 w 434849"/>
                <a:gd name="connsiteY46" fmla="*/ 273115 h 435352"/>
                <a:gd name="connsiteX47" fmla="*/ 376962 w 434849"/>
                <a:gd name="connsiteY47" fmla="*/ 273115 h 435352"/>
                <a:gd name="connsiteX48" fmla="*/ 369428 w 434849"/>
                <a:gd name="connsiteY48" fmla="*/ 291198 h 435352"/>
                <a:gd name="connsiteX49" fmla="*/ 405592 w 434849"/>
                <a:gd name="connsiteY49" fmla="*/ 326357 h 435352"/>
                <a:gd name="connsiteX50" fmla="*/ 407727 w 434849"/>
                <a:gd name="connsiteY50" fmla="*/ 331757 h 435352"/>
                <a:gd name="connsiteX51" fmla="*/ 405592 w 434849"/>
                <a:gd name="connsiteY51" fmla="*/ 337156 h 435352"/>
                <a:gd name="connsiteX52" fmla="*/ 337784 w 434849"/>
                <a:gd name="connsiteY52" fmla="*/ 404964 h 435352"/>
                <a:gd name="connsiteX53" fmla="*/ 326985 w 434849"/>
                <a:gd name="connsiteY53" fmla="*/ 404964 h 435352"/>
                <a:gd name="connsiteX54" fmla="*/ 291323 w 434849"/>
                <a:gd name="connsiteY54" fmla="*/ 369804 h 435352"/>
                <a:gd name="connsiteX55" fmla="*/ 273241 w 434849"/>
                <a:gd name="connsiteY55" fmla="*/ 377339 h 435352"/>
                <a:gd name="connsiteX56" fmla="*/ 273241 w 434849"/>
                <a:gd name="connsiteY56" fmla="*/ 427567 h 435352"/>
                <a:gd name="connsiteX57" fmla="*/ 265708 w 434849"/>
                <a:gd name="connsiteY57" fmla="*/ 435351 h 435352"/>
                <a:gd name="connsiteX58" fmla="*/ 265581 w 434849"/>
                <a:gd name="connsiteY58" fmla="*/ 435352 h 435352"/>
                <a:gd name="connsiteX59" fmla="*/ 177682 w 434849"/>
                <a:gd name="connsiteY59" fmla="*/ 420158 h 435352"/>
                <a:gd name="connsiteX60" fmla="*/ 258298 w 434849"/>
                <a:gd name="connsiteY60" fmla="*/ 420158 h 435352"/>
                <a:gd name="connsiteX61" fmla="*/ 258298 w 434849"/>
                <a:gd name="connsiteY61" fmla="*/ 371814 h 435352"/>
                <a:gd name="connsiteX62" fmla="*/ 263698 w 434849"/>
                <a:gd name="connsiteY62" fmla="*/ 364028 h 435352"/>
                <a:gd name="connsiteX63" fmla="*/ 288812 w 434849"/>
                <a:gd name="connsiteY63" fmla="*/ 353732 h 435352"/>
                <a:gd name="connsiteX64" fmla="*/ 297727 w 434849"/>
                <a:gd name="connsiteY64" fmla="*/ 355113 h 435352"/>
                <a:gd name="connsiteX65" fmla="*/ 332385 w 434849"/>
                <a:gd name="connsiteY65" fmla="*/ 389142 h 435352"/>
                <a:gd name="connsiteX66" fmla="*/ 389268 w 434849"/>
                <a:gd name="connsiteY66" fmla="*/ 332259 h 435352"/>
                <a:gd name="connsiteX67" fmla="*/ 355113 w 434849"/>
                <a:gd name="connsiteY67" fmla="*/ 298104 h 435352"/>
                <a:gd name="connsiteX68" fmla="*/ 353732 w 434849"/>
                <a:gd name="connsiteY68" fmla="*/ 289188 h 435352"/>
                <a:gd name="connsiteX69" fmla="*/ 364154 w 434849"/>
                <a:gd name="connsiteY69" fmla="*/ 263572 h 435352"/>
                <a:gd name="connsiteX70" fmla="*/ 371437 w 434849"/>
                <a:gd name="connsiteY70" fmla="*/ 258298 h 435352"/>
                <a:gd name="connsiteX71" fmla="*/ 419781 w 434849"/>
                <a:gd name="connsiteY71" fmla="*/ 258298 h 435352"/>
                <a:gd name="connsiteX72" fmla="*/ 419781 w 434849"/>
                <a:gd name="connsiteY72" fmla="*/ 177305 h 435352"/>
                <a:gd name="connsiteX73" fmla="*/ 371939 w 434849"/>
                <a:gd name="connsiteY73" fmla="*/ 177305 h 435352"/>
                <a:gd name="connsiteX74" fmla="*/ 364154 w 434849"/>
                <a:gd name="connsiteY74" fmla="*/ 171906 h 435352"/>
                <a:gd name="connsiteX75" fmla="*/ 353355 w 434849"/>
                <a:gd name="connsiteY75" fmla="*/ 146038 h 435352"/>
                <a:gd name="connsiteX76" fmla="*/ 354736 w 434849"/>
                <a:gd name="connsiteY76" fmla="*/ 137123 h 435352"/>
                <a:gd name="connsiteX77" fmla="*/ 389268 w 434849"/>
                <a:gd name="connsiteY77" fmla="*/ 102842 h 435352"/>
                <a:gd name="connsiteX78" fmla="*/ 332385 w 434849"/>
                <a:gd name="connsiteY78" fmla="*/ 45959 h 435352"/>
                <a:gd name="connsiteX79" fmla="*/ 298229 w 434849"/>
                <a:gd name="connsiteY79" fmla="*/ 80114 h 435352"/>
                <a:gd name="connsiteX80" fmla="*/ 288812 w 434849"/>
                <a:gd name="connsiteY80" fmla="*/ 81495 h 435352"/>
                <a:gd name="connsiteX81" fmla="*/ 263698 w 434849"/>
                <a:gd name="connsiteY81" fmla="*/ 70571 h 435352"/>
                <a:gd name="connsiteX82" fmla="*/ 258424 w 434849"/>
                <a:gd name="connsiteY82" fmla="*/ 63287 h 435352"/>
                <a:gd name="connsiteX83" fmla="*/ 258424 w 434849"/>
                <a:gd name="connsiteY83" fmla="*/ 15068 h 435352"/>
                <a:gd name="connsiteX84" fmla="*/ 177431 w 434849"/>
                <a:gd name="connsiteY84" fmla="*/ 15068 h 435352"/>
                <a:gd name="connsiteX85" fmla="*/ 177431 w 434849"/>
                <a:gd name="connsiteY85" fmla="*/ 63287 h 435352"/>
                <a:gd name="connsiteX86" fmla="*/ 172031 w 434849"/>
                <a:gd name="connsiteY86" fmla="*/ 70571 h 435352"/>
                <a:gd name="connsiteX87" fmla="*/ 146164 w 434849"/>
                <a:gd name="connsiteY87" fmla="*/ 81495 h 435352"/>
                <a:gd name="connsiteX88" fmla="*/ 137248 w 434849"/>
                <a:gd name="connsiteY88" fmla="*/ 80114 h 435352"/>
                <a:gd name="connsiteX89" fmla="*/ 102968 w 434849"/>
                <a:gd name="connsiteY89" fmla="*/ 45959 h 435352"/>
                <a:gd name="connsiteX90" fmla="*/ 46084 w 434849"/>
                <a:gd name="connsiteY90" fmla="*/ 102842 h 435352"/>
                <a:gd name="connsiteX91" fmla="*/ 80239 w 434849"/>
                <a:gd name="connsiteY91" fmla="*/ 137123 h 435352"/>
                <a:gd name="connsiteX92" fmla="*/ 81621 w 434849"/>
                <a:gd name="connsiteY92" fmla="*/ 146038 h 435352"/>
                <a:gd name="connsiteX93" fmla="*/ 70696 w 434849"/>
                <a:gd name="connsiteY93" fmla="*/ 171906 h 435352"/>
                <a:gd name="connsiteX94" fmla="*/ 63413 w 434849"/>
                <a:gd name="connsiteY94" fmla="*/ 177305 h 435352"/>
                <a:gd name="connsiteX95" fmla="*/ 15194 w 434849"/>
                <a:gd name="connsiteY95" fmla="*/ 177305 h 435352"/>
                <a:gd name="connsiteX96" fmla="*/ 15194 w 434849"/>
                <a:gd name="connsiteY96" fmla="*/ 257921 h 435352"/>
                <a:gd name="connsiteX97" fmla="*/ 63413 w 434849"/>
                <a:gd name="connsiteY97" fmla="*/ 257921 h 435352"/>
                <a:gd name="connsiteX98" fmla="*/ 70696 w 434849"/>
                <a:gd name="connsiteY98" fmla="*/ 263195 h 435352"/>
                <a:gd name="connsiteX99" fmla="*/ 81621 w 434849"/>
                <a:gd name="connsiteY99" fmla="*/ 288686 h 435352"/>
                <a:gd name="connsiteX100" fmla="*/ 80239 w 434849"/>
                <a:gd name="connsiteY100" fmla="*/ 297602 h 435352"/>
                <a:gd name="connsiteX101" fmla="*/ 46084 w 434849"/>
                <a:gd name="connsiteY101" fmla="*/ 332259 h 435352"/>
                <a:gd name="connsiteX102" fmla="*/ 102968 w 434849"/>
                <a:gd name="connsiteY102" fmla="*/ 389142 h 435352"/>
                <a:gd name="connsiteX103" fmla="*/ 137248 w 434849"/>
                <a:gd name="connsiteY103" fmla="*/ 354987 h 435352"/>
                <a:gd name="connsiteX104" fmla="*/ 146164 w 434849"/>
                <a:gd name="connsiteY104" fmla="*/ 353606 h 435352"/>
                <a:gd name="connsiteX105" fmla="*/ 172031 w 434849"/>
                <a:gd name="connsiteY105" fmla="*/ 364028 h 435352"/>
                <a:gd name="connsiteX106" fmla="*/ 177431 w 434849"/>
                <a:gd name="connsiteY106" fmla="*/ 371311 h 43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34849" h="435352">
                  <a:moveTo>
                    <a:pt x="265581" y="435352"/>
                  </a:moveTo>
                  <a:lnTo>
                    <a:pt x="169771" y="435352"/>
                  </a:lnTo>
                  <a:cubicBezTo>
                    <a:pt x="165610" y="435353"/>
                    <a:pt x="162236" y="431980"/>
                    <a:pt x="162236" y="427819"/>
                  </a:cubicBezTo>
                  <a:cubicBezTo>
                    <a:pt x="162236" y="427777"/>
                    <a:pt x="162236" y="427735"/>
                    <a:pt x="162237" y="427692"/>
                  </a:cubicBezTo>
                  <a:lnTo>
                    <a:pt x="162237" y="377464"/>
                  </a:lnTo>
                  <a:cubicBezTo>
                    <a:pt x="156030" y="375299"/>
                    <a:pt x="149951" y="372783"/>
                    <a:pt x="144029" y="369930"/>
                  </a:cubicBezTo>
                  <a:lnTo>
                    <a:pt x="108367" y="405466"/>
                  </a:lnTo>
                  <a:cubicBezTo>
                    <a:pt x="105395" y="408353"/>
                    <a:pt x="100666" y="408353"/>
                    <a:pt x="97694" y="405466"/>
                  </a:cubicBezTo>
                  <a:lnTo>
                    <a:pt x="29886" y="337659"/>
                  </a:lnTo>
                  <a:cubicBezTo>
                    <a:pt x="28459" y="336221"/>
                    <a:pt x="27648" y="334284"/>
                    <a:pt x="27625" y="332259"/>
                  </a:cubicBezTo>
                  <a:cubicBezTo>
                    <a:pt x="27541" y="330066"/>
                    <a:pt x="28358" y="327933"/>
                    <a:pt x="29886" y="326357"/>
                  </a:cubicBezTo>
                  <a:lnTo>
                    <a:pt x="65548" y="291198"/>
                  </a:lnTo>
                  <a:cubicBezTo>
                    <a:pt x="62695" y="285318"/>
                    <a:pt x="60180" y="279281"/>
                    <a:pt x="58013" y="273115"/>
                  </a:cubicBezTo>
                  <a:lnTo>
                    <a:pt x="7785" y="273115"/>
                  </a:lnTo>
                  <a:cubicBezTo>
                    <a:pt x="3556" y="273185"/>
                    <a:pt x="70" y="269812"/>
                    <a:pt x="1" y="265582"/>
                  </a:cubicBezTo>
                  <a:cubicBezTo>
                    <a:pt x="0" y="265540"/>
                    <a:pt x="0" y="265498"/>
                    <a:pt x="0" y="265456"/>
                  </a:cubicBezTo>
                  <a:lnTo>
                    <a:pt x="0" y="169645"/>
                  </a:lnTo>
                  <a:cubicBezTo>
                    <a:pt x="-1" y="165484"/>
                    <a:pt x="3372" y="162111"/>
                    <a:pt x="7533" y="162110"/>
                  </a:cubicBezTo>
                  <a:cubicBezTo>
                    <a:pt x="7575" y="162110"/>
                    <a:pt x="7618" y="162111"/>
                    <a:pt x="7660" y="162111"/>
                  </a:cubicBezTo>
                  <a:lnTo>
                    <a:pt x="57888" y="162111"/>
                  </a:lnTo>
                  <a:cubicBezTo>
                    <a:pt x="60053" y="155905"/>
                    <a:pt x="62569" y="149826"/>
                    <a:pt x="65422" y="143904"/>
                  </a:cubicBezTo>
                  <a:lnTo>
                    <a:pt x="29886" y="108242"/>
                  </a:lnTo>
                  <a:cubicBezTo>
                    <a:pt x="26938" y="105404"/>
                    <a:pt x="26850" y="100713"/>
                    <a:pt x="29688" y="97766"/>
                  </a:cubicBezTo>
                  <a:cubicBezTo>
                    <a:pt x="29753" y="97699"/>
                    <a:pt x="29819" y="97633"/>
                    <a:pt x="29886" y="97568"/>
                  </a:cubicBezTo>
                  <a:lnTo>
                    <a:pt x="97694" y="29760"/>
                  </a:lnTo>
                  <a:cubicBezTo>
                    <a:pt x="100532" y="26813"/>
                    <a:pt x="105222" y="26724"/>
                    <a:pt x="108169" y="29562"/>
                  </a:cubicBezTo>
                  <a:cubicBezTo>
                    <a:pt x="108236" y="29627"/>
                    <a:pt x="108302" y="29693"/>
                    <a:pt x="108367" y="29760"/>
                  </a:cubicBezTo>
                  <a:lnTo>
                    <a:pt x="144029" y="65422"/>
                  </a:lnTo>
                  <a:cubicBezTo>
                    <a:pt x="149951" y="62569"/>
                    <a:pt x="156030" y="60053"/>
                    <a:pt x="162237" y="57888"/>
                  </a:cubicBezTo>
                  <a:lnTo>
                    <a:pt x="162237" y="7660"/>
                  </a:lnTo>
                  <a:cubicBezTo>
                    <a:pt x="162167" y="3499"/>
                    <a:pt x="165484" y="70"/>
                    <a:pt x="169644" y="1"/>
                  </a:cubicBezTo>
                  <a:cubicBezTo>
                    <a:pt x="169687" y="0"/>
                    <a:pt x="169729" y="0"/>
                    <a:pt x="169771" y="0"/>
                  </a:cubicBezTo>
                  <a:lnTo>
                    <a:pt x="265581" y="0"/>
                  </a:lnTo>
                  <a:cubicBezTo>
                    <a:pt x="269812" y="0"/>
                    <a:pt x="273241" y="3429"/>
                    <a:pt x="273241" y="7660"/>
                  </a:cubicBezTo>
                  <a:lnTo>
                    <a:pt x="273241" y="57888"/>
                  </a:lnTo>
                  <a:cubicBezTo>
                    <a:pt x="279406" y="60054"/>
                    <a:pt x="285444" y="62570"/>
                    <a:pt x="291323" y="65422"/>
                  </a:cubicBezTo>
                  <a:lnTo>
                    <a:pt x="326483" y="29760"/>
                  </a:lnTo>
                  <a:cubicBezTo>
                    <a:pt x="329497" y="26858"/>
                    <a:pt x="334267" y="26858"/>
                    <a:pt x="337282" y="29760"/>
                  </a:cubicBezTo>
                  <a:lnTo>
                    <a:pt x="405090" y="97568"/>
                  </a:lnTo>
                  <a:cubicBezTo>
                    <a:pt x="407977" y="100540"/>
                    <a:pt x="407977" y="105269"/>
                    <a:pt x="405090" y="108242"/>
                  </a:cubicBezTo>
                  <a:lnTo>
                    <a:pt x="369428" y="143904"/>
                  </a:lnTo>
                  <a:cubicBezTo>
                    <a:pt x="372281" y="149826"/>
                    <a:pt x="374796" y="155905"/>
                    <a:pt x="376962" y="162111"/>
                  </a:cubicBezTo>
                  <a:lnTo>
                    <a:pt x="427190" y="162111"/>
                  </a:lnTo>
                  <a:cubicBezTo>
                    <a:pt x="431351" y="162042"/>
                    <a:pt x="434780" y="165358"/>
                    <a:pt x="434849" y="169519"/>
                  </a:cubicBezTo>
                  <a:cubicBezTo>
                    <a:pt x="434850" y="169561"/>
                    <a:pt x="434850" y="169603"/>
                    <a:pt x="434850" y="169645"/>
                  </a:cubicBezTo>
                  <a:lnTo>
                    <a:pt x="434850" y="265456"/>
                  </a:lnTo>
                  <a:cubicBezTo>
                    <a:pt x="434850" y="269686"/>
                    <a:pt x="431421" y="273115"/>
                    <a:pt x="427190" y="273115"/>
                  </a:cubicBezTo>
                  <a:lnTo>
                    <a:pt x="376962" y="273115"/>
                  </a:lnTo>
                  <a:cubicBezTo>
                    <a:pt x="374796" y="279281"/>
                    <a:pt x="372280" y="285318"/>
                    <a:pt x="369428" y="291198"/>
                  </a:cubicBezTo>
                  <a:lnTo>
                    <a:pt x="405592" y="326357"/>
                  </a:lnTo>
                  <a:cubicBezTo>
                    <a:pt x="406962" y="327821"/>
                    <a:pt x="407725" y="329751"/>
                    <a:pt x="407727" y="331757"/>
                  </a:cubicBezTo>
                  <a:cubicBezTo>
                    <a:pt x="407751" y="333767"/>
                    <a:pt x="406985" y="335706"/>
                    <a:pt x="405592" y="337156"/>
                  </a:cubicBezTo>
                  <a:lnTo>
                    <a:pt x="337784" y="404964"/>
                  </a:lnTo>
                  <a:cubicBezTo>
                    <a:pt x="334769" y="407866"/>
                    <a:pt x="330000" y="407866"/>
                    <a:pt x="326985" y="404964"/>
                  </a:cubicBezTo>
                  <a:lnTo>
                    <a:pt x="291323" y="369804"/>
                  </a:lnTo>
                  <a:cubicBezTo>
                    <a:pt x="285444" y="372657"/>
                    <a:pt x="279406" y="375173"/>
                    <a:pt x="273241" y="377339"/>
                  </a:cubicBezTo>
                  <a:lnTo>
                    <a:pt x="273241" y="427567"/>
                  </a:lnTo>
                  <a:cubicBezTo>
                    <a:pt x="273310" y="431797"/>
                    <a:pt x="269938" y="435282"/>
                    <a:pt x="265708" y="435351"/>
                  </a:cubicBezTo>
                  <a:cubicBezTo>
                    <a:pt x="265666" y="435352"/>
                    <a:pt x="265623" y="435352"/>
                    <a:pt x="265581" y="435352"/>
                  </a:cubicBezTo>
                  <a:close/>
                  <a:moveTo>
                    <a:pt x="177682" y="420158"/>
                  </a:moveTo>
                  <a:lnTo>
                    <a:pt x="258298" y="420158"/>
                  </a:lnTo>
                  <a:lnTo>
                    <a:pt x="258298" y="371814"/>
                  </a:lnTo>
                  <a:cubicBezTo>
                    <a:pt x="258085" y="368283"/>
                    <a:pt x="260316" y="365066"/>
                    <a:pt x="263698" y="364028"/>
                  </a:cubicBezTo>
                  <a:cubicBezTo>
                    <a:pt x="272367" y="361372"/>
                    <a:pt x="280773" y="357926"/>
                    <a:pt x="288812" y="353732"/>
                  </a:cubicBezTo>
                  <a:cubicBezTo>
                    <a:pt x="291768" y="352207"/>
                    <a:pt x="295370" y="352765"/>
                    <a:pt x="297727" y="355113"/>
                  </a:cubicBezTo>
                  <a:lnTo>
                    <a:pt x="332385" y="389142"/>
                  </a:lnTo>
                  <a:lnTo>
                    <a:pt x="389268" y="332259"/>
                  </a:lnTo>
                  <a:lnTo>
                    <a:pt x="355113" y="298104"/>
                  </a:lnTo>
                  <a:cubicBezTo>
                    <a:pt x="352765" y="295747"/>
                    <a:pt x="352207" y="292145"/>
                    <a:pt x="353732" y="289188"/>
                  </a:cubicBezTo>
                  <a:cubicBezTo>
                    <a:pt x="357997" y="280994"/>
                    <a:pt x="361487" y="272417"/>
                    <a:pt x="364154" y="263572"/>
                  </a:cubicBezTo>
                  <a:cubicBezTo>
                    <a:pt x="365186" y="260424"/>
                    <a:pt x="368124" y="258296"/>
                    <a:pt x="371437" y="258298"/>
                  </a:cubicBezTo>
                  <a:lnTo>
                    <a:pt x="419781" y="258298"/>
                  </a:lnTo>
                  <a:lnTo>
                    <a:pt x="419781" y="177305"/>
                  </a:lnTo>
                  <a:lnTo>
                    <a:pt x="371939" y="177305"/>
                  </a:lnTo>
                  <a:cubicBezTo>
                    <a:pt x="368409" y="177519"/>
                    <a:pt x="365191" y="175287"/>
                    <a:pt x="364154" y="171906"/>
                  </a:cubicBezTo>
                  <a:cubicBezTo>
                    <a:pt x="361387" y="162959"/>
                    <a:pt x="357771" y="154297"/>
                    <a:pt x="353355" y="146038"/>
                  </a:cubicBezTo>
                  <a:cubicBezTo>
                    <a:pt x="351788" y="143089"/>
                    <a:pt x="352351" y="139460"/>
                    <a:pt x="354736" y="137123"/>
                  </a:cubicBezTo>
                  <a:lnTo>
                    <a:pt x="389268" y="102842"/>
                  </a:lnTo>
                  <a:lnTo>
                    <a:pt x="332385" y="45959"/>
                  </a:lnTo>
                  <a:lnTo>
                    <a:pt x="298229" y="80114"/>
                  </a:lnTo>
                  <a:cubicBezTo>
                    <a:pt x="295792" y="82706"/>
                    <a:pt x="291891" y="83278"/>
                    <a:pt x="288812" y="81495"/>
                  </a:cubicBezTo>
                  <a:cubicBezTo>
                    <a:pt x="280780" y="77118"/>
                    <a:pt x="272376" y="73462"/>
                    <a:pt x="263698" y="70571"/>
                  </a:cubicBezTo>
                  <a:cubicBezTo>
                    <a:pt x="260525" y="69573"/>
                    <a:pt x="258381" y="66613"/>
                    <a:pt x="258424" y="63287"/>
                  </a:cubicBezTo>
                  <a:lnTo>
                    <a:pt x="258424" y="15068"/>
                  </a:lnTo>
                  <a:lnTo>
                    <a:pt x="177431" y="15068"/>
                  </a:lnTo>
                  <a:lnTo>
                    <a:pt x="177431" y="63287"/>
                  </a:lnTo>
                  <a:cubicBezTo>
                    <a:pt x="177456" y="66648"/>
                    <a:pt x="175254" y="69619"/>
                    <a:pt x="172031" y="70571"/>
                  </a:cubicBezTo>
                  <a:cubicBezTo>
                    <a:pt x="163101" y="73436"/>
                    <a:pt x="154445" y="77092"/>
                    <a:pt x="146164" y="81495"/>
                  </a:cubicBezTo>
                  <a:cubicBezTo>
                    <a:pt x="143214" y="83062"/>
                    <a:pt x="139586" y="82499"/>
                    <a:pt x="137248" y="80114"/>
                  </a:cubicBezTo>
                  <a:lnTo>
                    <a:pt x="102968" y="45959"/>
                  </a:lnTo>
                  <a:lnTo>
                    <a:pt x="46084" y="102842"/>
                  </a:lnTo>
                  <a:lnTo>
                    <a:pt x="80239" y="137123"/>
                  </a:lnTo>
                  <a:cubicBezTo>
                    <a:pt x="82625" y="139460"/>
                    <a:pt x="83187" y="143089"/>
                    <a:pt x="81621" y="146038"/>
                  </a:cubicBezTo>
                  <a:cubicBezTo>
                    <a:pt x="77218" y="154319"/>
                    <a:pt x="73562" y="162976"/>
                    <a:pt x="70696" y="171906"/>
                  </a:cubicBezTo>
                  <a:cubicBezTo>
                    <a:pt x="69744" y="175128"/>
                    <a:pt x="66773" y="177331"/>
                    <a:pt x="63413" y="177305"/>
                  </a:cubicBezTo>
                  <a:lnTo>
                    <a:pt x="15194" y="177305"/>
                  </a:lnTo>
                  <a:lnTo>
                    <a:pt x="15194" y="257921"/>
                  </a:lnTo>
                  <a:lnTo>
                    <a:pt x="63413" y="257921"/>
                  </a:lnTo>
                  <a:cubicBezTo>
                    <a:pt x="66739" y="257879"/>
                    <a:pt x="69699" y="260023"/>
                    <a:pt x="70696" y="263195"/>
                  </a:cubicBezTo>
                  <a:cubicBezTo>
                    <a:pt x="73588" y="271994"/>
                    <a:pt x="77244" y="280524"/>
                    <a:pt x="81621" y="288686"/>
                  </a:cubicBezTo>
                  <a:cubicBezTo>
                    <a:pt x="83145" y="291643"/>
                    <a:pt x="82587" y="295245"/>
                    <a:pt x="80239" y="297602"/>
                  </a:cubicBezTo>
                  <a:lnTo>
                    <a:pt x="46084" y="332259"/>
                  </a:lnTo>
                  <a:lnTo>
                    <a:pt x="102968" y="389142"/>
                  </a:lnTo>
                  <a:lnTo>
                    <a:pt x="137248" y="354987"/>
                  </a:lnTo>
                  <a:cubicBezTo>
                    <a:pt x="139586" y="352602"/>
                    <a:pt x="143214" y="352040"/>
                    <a:pt x="146164" y="353606"/>
                  </a:cubicBezTo>
                  <a:cubicBezTo>
                    <a:pt x="154436" y="357892"/>
                    <a:pt x="163098" y="361382"/>
                    <a:pt x="172031" y="364028"/>
                  </a:cubicBezTo>
                  <a:cubicBezTo>
                    <a:pt x="175229" y="365016"/>
                    <a:pt x="177415" y="367965"/>
                    <a:pt x="177431" y="371311"/>
                  </a:cubicBezTo>
                  <a:close/>
                </a:path>
              </a:pathLst>
            </a:custGeom>
            <a:grpFill/>
            <a:ln w="125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84EC8E37-F646-47F9-846F-7BCE9B68D66C}"/>
                </a:ext>
              </a:extLst>
            </p:cNvPr>
            <p:cNvSpPr/>
            <p:nvPr/>
          </p:nvSpPr>
          <p:spPr>
            <a:xfrm>
              <a:off x="4612657" y="2395332"/>
              <a:ext cx="266710" cy="266710"/>
            </a:xfrm>
            <a:custGeom>
              <a:avLst/>
              <a:gdLst>
                <a:gd name="connsiteX0" fmla="*/ 132852 w 266710"/>
                <a:gd name="connsiteY0" fmla="*/ 266710 h 266710"/>
                <a:gd name="connsiteX1" fmla="*/ 1 w 266710"/>
                <a:gd name="connsiteY1" fmla="*/ 132852 h 266710"/>
                <a:gd name="connsiteX2" fmla="*/ 133859 w 266710"/>
                <a:gd name="connsiteY2" fmla="*/ 1 h 266710"/>
                <a:gd name="connsiteX3" fmla="*/ 266710 w 266710"/>
                <a:gd name="connsiteY3" fmla="*/ 132852 h 266710"/>
                <a:gd name="connsiteX4" fmla="*/ 133607 w 266710"/>
                <a:gd name="connsiteY4" fmla="*/ 266710 h 266710"/>
                <a:gd name="connsiteX5" fmla="*/ 132852 w 266710"/>
                <a:gd name="connsiteY5" fmla="*/ 266710 h 266710"/>
                <a:gd name="connsiteX6" fmla="*/ 132852 w 266710"/>
                <a:gd name="connsiteY6" fmla="*/ 15570 h 266710"/>
                <a:gd name="connsiteX7" fmla="*/ 14691 w 266710"/>
                <a:gd name="connsiteY7" fmla="*/ 133731 h 266710"/>
                <a:gd name="connsiteX8" fmla="*/ 132852 w 266710"/>
                <a:gd name="connsiteY8" fmla="*/ 251893 h 266710"/>
                <a:gd name="connsiteX9" fmla="*/ 251014 w 266710"/>
                <a:gd name="connsiteY9" fmla="*/ 133731 h 266710"/>
                <a:gd name="connsiteX10" fmla="*/ 133483 w 266710"/>
                <a:gd name="connsiteY10" fmla="*/ 14693 h 266710"/>
                <a:gd name="connsiteX11" fmla="*/ 132852 w 266710"/>
                <a:gd name="connsiteY11" fmla="*/ 14691 h 26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710" h="266710">
                  <a:moveTo>
                    <a:pt x="132852" y="266710"/>
                  </a:moveTo>
                  <a:cubicBezTo>
                    <a:pt x="59203" y="266432"/>
                    <a:pt x="-277" y="206502"/>
                    <a:pt x="1" y="132852"/>
                  </a:cubicBezTo>
                  <a:cubicBezTo>
                    <a:pt x="279" y="59203"/>
                    <a:pt x="60209" y="-277"/>
                    <a:pt x="133859" y="1"/>
                  </a:cubicBezTo>
                  <a:cubicBezTo>
                    <a:pt x="207116" y="277"/>
                    <a:pt x="266434" y="59595"/>
                    <a:pt x="266710" y="132852"/>
                  </a:cubicBezTo>
                  <a:cubicBezTo>
                    <a:pt x="266919" y="206572"/>
                    <a:pt x="207326" y="266502"/>
                    <a:pt x="133607" y="266710"/>
                  </a:cubicBezTo>
                  <a:cubicBezTo>
                    <a:pt x="133355" y="266711"/>
                    <a:pt x="133104" y="266711"/>
                    <a:pt x="132852" y="266710"/>
                  </a:cubicBezTo>
                  <a:close/>
                  <a:moveTo>
                    <a:pt x="132852" y="15570"/>
                  </a:moveTo>
                  <a:cubicBezTo>
                    <a:pt x="67594" y="15570"/>
                    <a:pt x="14691" y="68473"/>
                    <a:pt x="14691" y="133731"/>
                  </a:cubicBezTo>
                  <a:cubicBezTo>
                    <a:pt x="14691" y="198990"/>
                    <a:pt x="67594" y="251893"/>
                    <a:pt x="132852" y="251893"/>
                  </a:cubicBezTo>
                  <a:cubicBezTo>
                    <a:pt x="198111" y="251893"/>
                    <a:pt x="251014" y="198990"/>
                    <a:pt x="251014" y="133731"/>
                  </a:cubicBezTo>
                  <a:cubicBezTo>
                    <a:pt x="251430" y="68405"/>
                    <a:pt x="198810" y="15109"/>
                    <a:pt x="133483" y="14693"/>
                  </a:cubicBezTo>
                  <a:cubicBezTo>
                    <a:pt x="133273" y="14692"/>
                    <a:pt x="133063" y="14691"/>
                    <a:pt x="132852" y="14691"/>
                  </a:cubicBezTo>
                  <a:close/>
                </a:path>
              </a:pathLst>
            </a:custGeom>
            <a:grpFill/>
            <a:ln w="125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7D637D87-F162-4A10-B4D3-6902C570BF78}"/>
                </a:ext>
              </a:extLst>
            </p:cNvPr>
            <p:cNvSpPr/>
            <p:nvPr/>
          </p:nvSpPr>
          <p:spPr>
            <a:xfrm>
              <a:off x="4696222" y="2442905"/>
              <a:ext cx="98510" cy="170559"/>
            </a:xfrm>
            <a:custGeom>
              <a:avLst/>
              <a:gdLst>
                <a:gd name="connsiteX0" fmla="*/ 49287 w 98510"/>
                <a:gd name="connsiteY0" fmla="*/ 170542 h 170559"/>
                <a:gd name="connsiteX1" fmla="*/ 64 w 98510"/>
                <a:gd name="connsiteY1" fmla="*/ 124081 h 170559"/>
                <a:gd name="connsiteX2" fmla="*/ 6682 w 98510"/>
                <a:gd name="connsiteY2" fmla="*/ 115505 h 170559"/>
                <a:gd name="connsiteX3" fmla="*/ 15258 w 98510"/>
                <a:gd name="connsiteY3" fmla="*/ 122123 h 170559"/>
                <a:gd name="connsiteX4" fmla="*/ 15258 w 98510"/>
                <a:gd name="connsiteY4" fmla="*/ 124081 h 170559"/>
                <a:gd name="connsiteX5" fmla="*/ 49287 w 98510"/>
                <a:gd name="connsiteY5" fmla="*/ 155222 h 170559"/>
                <a:gd name="connsiteX6" fmla="*/ 83317 w 98510"/>
                <a:gd name="connsiteY6" fmla="*/ 124081 h 170559"/>
                <a:gd name="connsiteX7" fmla="*/ 49287 w 98510"/>
                <a:gd name="connsiteY7" fmla="*/ 92814 h 170559"/>
                <a:gd name="connsiteX8" fmla="*/ 64 w 98510"/>
                <a:gd name="connsiteY8" fmla="*/ 46478 h 170559"/>
                <a:gd name="connsiteX9" fmla="*/ 49287 w 98510"/>
                <a:gd name="connsiteY9" fmla="*/ 17 h 170559"/>
                <a:gd name="connsiteX10" fmla="*/ 98511 w 98510"/>
                <a:gd name="connsiteY10" fmla="*/ 46478 h 170559"/>
                <a:gd name="connsiteX11" fmla="*/ 89935 w 98510"/>
                <a:gd name="connsiteY11" fmla="*/ 53097 h 170559"/>
                <a:gd name="connsiteX12" fmla="*/ 83317 w 98510"/>
                <a:gd name="connsiteY12" fmla="*/ 46478 h 170559"/>
                <a:gd name="connsiteX13" fmla="*/ 49287 w 98510"/>
                <a:gd name="connsiteY13" fmla="*/ 15211 h 170559"/>
                <a:gd name="connsiteX14" fmla="*/ 15258 w 98510"/>
                <a:gd name="connsiteY14" fmla="*/ 46478 h 170559"/>
                <a:gd name="connsiteX15" fmla="*/ 49287 w 98510"/>
                <a:gd name="connsiteY15" fmla="*/ 77620 h 170559"/>
                <a:gd name="connsiteX16" fmla="*/ 98511 w 98510"/>
                <a:gd name="connsiteY16" fmla="*/ 124081 h 170559"/>
                <a:gd name="connsiteX17" fmla="*/ 49287 w 98510"/>
                <a:gd name="connsiteY17" fmla="*/ 170542 h 1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510" h="170559">
                  <a:moveTo>
                    <a:pt x="49287" y="170542"/>
                  </a:moveTo>
                  <a:cubicBezTo>
                    <a:pt x="22887" y="171246"/>
                    <a:pt x="884" y="150478"/>
                    <a:pt x="64" y="124081"/>
                  </a:cubicBezTo>
                  <a:cubicBezTo>
                    <a:pt x="-477" y="119885"/>
                    <a:pt x="2486" y="116046"/>
                    <a:pt x="6682" y="115505"/>
                  </a:cubicBezTo>
                  <a:cubicBezTo>
                    <a:pt x="10878" y="114965"/>
                    <a:pt x="14717" y="117928"/>
                    <a:pt x="15258" y="122123"/>
                  </a:cubicBezTo>
                  <a:cubicBezTo>
                    <a:pt x="15341" y="122773"/>
                    <a:pt x="15341" y="123431"/>
                    <a:pt x="15258" y="124081"/>
                  </a:cubicBezTo>
                  <a:cubicBezTo>
                    <a:pt x="16139" y="142038"/>
                    <a:pt x="31322" y="155933"/>
                    <a:pt x="49287" y="155222"/>
                  </a:cubicBezTo>
                  <a:cubicBezTo>
                    <a:pt x="67252" y="155933"/>
                    <a:pt x="82435" y="142038"/>
                    <a:pt x="83317" y="124081"/>
                  </a:cubicBezTo>
                  <a:cubicBezTo>
                    <a:pt x="82502" y="106074"/>
                    <a:pt x="67299" y="92105"/>
                    <a:pt x="49287" y="92814"/>
                  </a:cubicBezTo>
                  <a:cubicBezTo>
                    <a:pt x="22908" y="93588"/>
                    <a:pt x="883" y="72856"/>
                    <a:pt x="64" y="46478"/>
                  </a:cubicBezTo>
                  <a:cubicBezTo>
                    <a:pt x="884" y="20082"/>
                    <a:pt x="22887" y="-687"/>
                    <a:pt x="49287" y="17"/>
                  </a:cubicBezTo>
                  <a:cubicBezTo>
                    <a:pt x="75687" y="-687"/>
                    <a:pt x="97690" y="20082"/>
                    <a:pt x="98511" y="46478"/>
                  </a:cubicBezTo>
                  <a:cubicBezTo>
                    <a:pt x="97970" y="50674"/>
                    <a:pt x="94131" y="53637"/>
                    <a:pt x="89935" y="53097"/>
                  </a:cubicBezTo>
                  <a:cubicBezTo>
                    <a:pt x="86481" y="52652"/>
                    <a:pt x="83762" y="49933"/>
                    <a:pt x="83317" y="46478"/>
                  </a:cubicBezTo>
                  <a:cubicBezTo>
                    <a:pt x="82502" y="28471"/>
                    <a:pt x="67299" y="14502"/>
                    <a:pt x="49287" y="15211"/>
                  </a:cubicBezTo>
                  <a:cubicBezTo>
                    <a:pt x="31276" y="14502"/>
                    <a:pt x="16072" y="28471"/>
                    <a:pt x="15258" y="46478"/>
                  </a:cubicBezTo>
                  <a:cubicBezTo>
                    <a:pt x="16139" y="64436"/>
                    <a:pt x="31322" y="78330"/>
                    <a:pt x="49287" y="77620"/>
                  </a:cubicBezTo>
                  <a:cubicBezTo>
                    <a:pt x="75687" y="76916"/>
                    <a:pt x="97691" y="97684"/>
                    <a:pt x="98511" y="124081"/>
                  </a:cubicBezTo>
                  <a:cubicBezTo>
                    <a:pt x="97691" y="150478"/>
                    <a:pt x="75687" y="171246"/>
                    <a:pt x="49287" y="170542"/>
                  </a:cubicBezTo>
                  <a:close/>
                </a:path>
              </a:pathLst>
            </a:custGeom>
            <a:grpFill/>
            <a:ln w="125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9AB2C731-6469-49CC-8B27-581EA90026D4}"/>
                </a:ext>
              </a:extLst>
            </p:cNvPr>
            <p:cNvSpPr/>
            <p:nvPr/>
          </p:nvSpPr>
          <p:spPr>
            <a:xfrm>
              <a:off x="4753044" y="2427226"/>
              <a:ext cx="15319" cy="201917"/>
            </a:xfrm>
            <a:custGeom>
              <a:avLst/>
              <a:gdLst>
                <a:gd name="connsiteX0" fmla="*/ 7660 w 15319"/>
                <a:gd name="connsiteY0" fmla="*/ 201917 h 201917"/>
                <a:gd name="connsiteX1" fmla="*/ 0 w 15319"/>
                <a:gd name="connsiteY1" fmla="*/ 194257 h 201917"/>
                <a:gd name="connsiteX2" fmla="*/ 0 w 15319"/>
                <a:gd name="connsiteY2" fmla="*/ 7660 h 201917"/>
                <a:gd name="connsiteX3" fmla="*/ 7660 w 15319"/>
                <a:gd name="connsiteY3" fmla="*/ 0 h 201917"/>
                <a:gd name="connsiteX4" fmla="*/ 15320 w 15319"/>
                <a:gd name="connsiteY4" fmla="*/ 7660 h 201917"/>
                <a:gd name="connsiteX5" fmla="*/ 15320 w 15319"/>
                <a:gd name="connsiteY5" fmla="*/ 194257 h 201917"/>
                <a:gd name="connsiteX6" fmla="*/ 7660 w 15319"/>
                <a:gd name="connsiteY6" fmla="*/ 201917 h 20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19" h="201917">
                  <a:moveTo>
                    <a:pt x="7660" y="201917"/>
                  </a:moveTo>
                  <a:cubicBezTo>
                    <a:pt x="3429" y="201917"/>
                    <a:pt x="0" y="198488"/>
                    <a:pt x="0" y="194257"/>
                  </a:cubicBezTo>
                  <a:lnTo>
                    <a:pt x="0" y="7660"/>
                  </a:lnTo>
                  <a:cubicBezTo>
                    <a:pt x="0" y="3429"/>
                    <a:pt x="3429" y="0"/>
                    <a:pt x="7660" y="0"/>
                  </a:cubicBezTo>
                  <a:cubicBezTo>
                    <a:pt x="11890" y="0"/>
                    <a:pt x="15320" y="3429"/>
                    <a:pt x="15320" y="7660"/>
                  </a:cubicBezTo>
                  <a:lnTo>
                    <a:pt x="15320" y="194257"/>
                  </a:lnTo>
                  <a:cubicBezTo>
                    <a:pt x="15320" y="198488"/>
                    <a:pt x="11890" y="201917"/>
                    <a:pt x="7660" y="201917"/>
                  </a:cubicBezTo>
                  <a:close/>
                </a:path>
              </a:pathLst>
            </a:custGeom>
            <a:grpFill/>
            <a:ln w="125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5" name="Freeform 64">
              <a:extLst>
                <a:ext uri="{FF2B5EF4-FFF2-40B4-BE49-F238E27FC236}">
                  <a16:creationId xmlns:a16="http://schemas.microsoft.com/office/drawing/2014/main" id="{744F9F6C-EB03-4EBC-9F3B-6CDDB6AB0771}"/>
                </a:ext>
              </a:extLst>
            </p:cNvPr>
            <p:cNvSpPr/>
            <p:nvPr/>
          </p:nvSpPr>
          <p:spPr>
            <a:xfrm>
              <a:off x="4722592" y="2426246"/>
              <a:ext cx="15320" cy="202896"/>
            </a:xfrm>
            <a:custGeom>
              <a:avLst/>
              <a:gdLst>
                <a:gd name="connsiteX0" fmla="*/ 7723 w 15320"/>
                <a:gd name="connsiteY0" fmla="*/ 202897 h 202896"/>
                <a:gd name="connsiteX1" fmla="*/ 64 w 15320"/>
                <a:gd name="connsiteY1" fmla="*/ 195237 h 202896"/>
                <a:gd name="connsiteX2" fmla="*/ 64 w 15320"/>
                <a:gd name="connsiteY2" fmla="*/ 8639 h 202896"/>
                <a:gd name="connsiteX3" fmla="*/ 6682 w 15320"/>
                <a:gd name="connsiteY3" fmla="*/ 64 h 202896"/>
                <a:gd name="connsiteX4" fmla="*/ 15258 w 15320"/>
                <a:gd name="connsiteY4" fmla="*/ 6682 h 202896"/>
                <a:gd name="connsiteX5" fmla="*/ 15258 w 15320"/>
                <a:gd name="connsiteY5" fmla="*/ 8639 h 202896"/>
                <a:gd name="connsiteX6" fmla="*/ 15258 w 15320"/>
                <a:gd name="connsiteY6" fmla="*/ 195237 h 202896"/>
                <a:gd name="connsiteX7" fmla="*/ 7850 w 15320"/>
                <a:gd name="connsiteY7" fmla="*/ 202896 h 202896"/>
                <a:gd name="connsiteX8" fmla="*/ 7723 w 15320"/>
                <a:gd name="connsiteY8" fmla="*/ 202897 h 20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0" h="202896">
                  <a:moveTo>
                    <a:pt x="7723" y="202897"/>
                  </a:moveTo>
                  <a:cubicBezTo>
                    <a:pt x="3493" y="202897"/>
                    <a:pt x="64" y="199467"/>
                    <a:pt x="64" y="195237"/>
                  </a:cubicBezTo>
                  <a:lnTo>
                    <a:pt x="64" y="8639"/>
                  </a:lnTo>
                  <a:cubicBezTo>
                    <a:pt x="-477" y="4444"/>
                    <a:pt x="2486" y="604"/>
                    <a:pt x="6682" y="64"/>
                  </a:cubicBezTo>
                  <a:cubicBezTo>
                    <a:pt x="10878" y="-477"/>
                    <a:pt x="14717" y="2486"/>
                    <a:pt x="15258" y="6682"/>
                  </a:cubicBezTo>
                  <a:cubicBezTo>
                    <a:pt x="15341" y="7332"/>
                    <a:pt x="15341" y="7990"/>
                    <a:pt x="15258" y="8639"/>
                  </a:cubicBezTo>
                  <a:lnTo>
                    <a:pt x="15258" y="195237"/>
                  </a:lnTo>
                  <a:cubicBezTo>
                    <a:pt x="15327" y="199397"/>
                    <a:pt x="12010" y="202826"/>
                    <a:pt x="7850" y="202896"/>
                  </a:cubicBezTo>
                  <a:cubicBezTo>
                    <a:pt x="7808" y="202896"/>
                    <a:pt x="7766" y="202897"/>
                    <a:pt x="7723" y="202897"/>
                  </a:cubicBezTo>
                  <a:close/>
                </a:path>
              </a:pathLst>
            </a:custGeom>
            <a:grpFill/>
            <a:ln w="125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6" name="Graphic 45">
            <a:extLst>
              <a:ext uri="{FF2B5EF4-FFF2-40B4-BE49-F238E27FC236}">
                <a16:creationId xmlns:a16="http://schemas.microsoft.com/office/drawing/2014/main" id="{8FE2C785-B0BD-4269-B094-EFC500FCA167}"/>
              </a:ext>
            </a:extLst>
          </p:cNvPr>
          <p:cNvGrpSpPr>
            <a:grpSpLocks noChangeAspect="1"/>
          </p:cNvGrpSpPr>
          <p:nvPr/>
        </p:nvGrpSpPr>
        <p:grpSpPr>
          <a:xfrm>
            <a:off x="7171686" y="2416950"/>
            <a:ext cx="387436" cy="377781"/>
            <a:chOff x="4544675" y="2325426"/>
            <a:chExt cx="411528" cy="401273"/>
          </a:xfrm>
          <a:solidFill>
            <a:schemeClr val="bg1">
              <a:lumMod val="85000"/>
            </a:schemeClr>
          </a:solidFill>
        </p:grpSpPr>
        <p:sp>
          <p:nvSpPr>
            <p:cNvPr id="47" name="Freeform 66">
              <a:extLst>
                <a:ext uri="{FF2B5EF4-FFF2-40B4-BE49-F238E27FC236}">
                  <a16:creationId xmlns:a16="http://schemas.microsoft.com/office/drawing/2014/main" id="{51AD3957-9643-4D50-9682-E5CC8C6FC4F3}"/>
                </a:ext>
              </a:extLst>
            </p:cNvPr>
            <p:cNvSpPr/>
            <p:nvPr/>
          </p:nvSpPr>
          <p:spPr>
            <a:xfrm>
              <a:off x="4709101" y="2504498"/>
              <a:ext cx="82614" cy="146008"/>
            </a:xfrm>
            <a:custGeom>
              <a:avLst/>
              <a:gdLst>
                <a:gd name="connsiteX0" fmla="*/ 41369 w 82614"/>
                <a:gd name="connsiteY0" fmla="*/ 144994 h 146008"/>
                <a:gd name="connsiteX1" fmla="*/ 62 w 82614"/>
                <a:gd name="connsiteY1" fmla="*/ 104805 h 146008"/>
                <a:gd name="connsiteX2" fmla="*/ 6542 w 82614"/>
                <a:gd name="connsiteY2" fmla="*/ 96147 h 146008"/>
                <a:gd name="connsiteX3" fmla="*/ 14938 w 82614"/>
                <a:gd name="connsiteY3" fmla="*/ 102829 h 146008"/>
                <a:gd name="connsiteX4" fmla="*/ 14938 w 82614"/>
                <a:gd name="connsiteY4" fmla="*/ 104805 h 146008"/>
                <a:gd name="connsiteX5" fmla="*/ 41212 w 82614"/>
                <a:gd name="connsiteY5" fmla="*/ 130167 h 146008"/>
                <a:gd name="connsiteX6" fmla="*/ 41369 w 82614"/>
                <a:gd name="connsiteY6" fmla="*/ 130161 h 146008"/>
                <a:gd name="connsiteX7" fmla="*/ 70357 w 82614"/>
                <a:gd name="connsiteY7" fmla="*/ 110358 h 146008"/>
                <a:gd name="connsiteX8" fmla="*/ 51154 w 82614"/>
                <a:gd name="connsiteY8" fmla="*/ 80464 h 146008"/>
                <a:gd name="connsiteX9" fmla="*/ 41369 w 82614"/>
                <a:gd name="connsiteY9" fmla="*/ 80464 h 146008"/>
                <a:gd name="connsiteX10" fmla="*/ 62 w 82614"/>
                <a:gd name="connsiteY10" fmla="*/ 40275 h 146008"/>
                <a:gd name="connsiteX11" fmla="*/ 43560 w 82614"/>
                <a:gd name="connsiteY11" fmla="*/ 65 h 146008"/>
                <a:gd name="connsiteX12" fmla="*/ 82552 w 82614"/>
                <a:gd name="connsiteY12" fmla="*/ 40275 h 146008"/>
                <a:gd name="connsiteX13" fmla="*/ 76073 w 82614"/>
                <a:gd name="connsiteY13" fmla="*/ 48934 h 146008"/>
                <a:gd name="connsiteX14" fmla="*/ 67677 w 82614"/>
                <a:gd name="connsiteY14" fmla="*/ 42252 h 146008"/>
                <a:gd name="connsiteX15" fmla="*/ 67677 w 82614"/>
                <a:gd name="connsiteY15" fmla="*/ 40275 h 146008"/>
                <a:gd name="connsiteX16" fmla="*/ 41369 w 82614"/>
                <a:gd name="connsiteY16" fmla="*/ 15554 h 146008"/>
                <a:gd name="connsiteX17" fmla="*/ 14938 w 82614"/>
                <a:gd name="connsiteY17" fmla="*/ 40275 h 146008"/>
                <a:gd name="connsiteX18" fmla="*/ 41212 w 82614"/>
                <a:gd name="connsiteY18" fmla="*/ 65637 h 146008"/>
                <a:gd name="connsiteX19" fmla="*/ 41369 w 82614"/>
                <a:gd name="connsiteY19" fmla="*/ 65631 h 146008"/>
                <a:gd name="connsiteX20" fmla="*/ 80340 w 82614"/>
                <a:gd name="connsiteY20" fmla="*/ 105820 h 146008"/>
                <a:gd name="connsiteX21" fmla="*/ 41369 w 82614"/>
                <a:gd name="connsiteY21" fmla="*/ 146008 h 14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614" h="146008">
                  <a:moveTo>
                    <a:pt x="41369" y="144994"/>
                  </a:moveTo>
                  <a:cubicBezTo>
                    <a:pt x="19210" y="145634"/>
                    <a:pt x="732" y="127655"/>
                    <a:pt x="62" y="104805"/>
                  </a:cubicBezTo>
                  <a:cubicBezTo>
                    <a:pt x="-467" y="100569"/>
                    <a:pt x="2434" y="96693"/>
                    <a:pt x="6542" y="96147"/>
                  </a:cubicBezTo>
                  <a:cubicBezTo>
                    <a:pt x="10649" y="95601"/>
                    <a:pt x="14408" y="98593"/>
                    <a:pt x="14938" y="102829"/>
                  </a:cubicBezTo>
                  <a:cubicBezTo>
                    <a:pt x="15020" y="103485"/>
                    <a:pt x="15020" y="104149"/>
                    <a:pt x="14938" y="104805"/>
                  </a:cubicBezTo>
                  <a:cubicBezTo>
                    <a:pt x="15402" y="119291"/>
                    <a:pt x="27166" y="130646"/>
                    <a:pt x="41212" y="130167"/>
                  </a:cubicBezTo>
                  <a:cubicBezTo>
                    <a:pt x="41265" y="130165"/>
                    <a:pt x="41317" y="130163"/>
                    <a:pt x="41369" y="130161"/>
                  </a:cubicBezTo>
                  <a:cubicBezTo>
                    <a:pt x="54676" y="132948"/>
                    <a:pt x="67655" y="124082"/>
                    <a:pt x="70357" y="110358"/>
                  </a:cubicBezTo>
                  <a:cubicBezTo>
                    <a:pt x="73059" y="96635"/>
                    <a:pt x="64462" y="83251"/>
                    <a:pt x="51154" y="80464"/>
                  </a:cubicBezTo>
                  <a:cubicBezTo>
                    <a:pt x="47926" y="79788"/>
                    <a:pt x="44598" y="79788"/>
                    <a:pt x="41369" y="80464"/>
                  </a:cubicBezTo>
                  <a:cubicBezTo>
                    <a:pt x="19210" y="81104"/>
                    <a:pt x="732" y="63125"/>
                    <a:pt x="62" y="40275"/>
                  </a:cubicBezTo>
                  <a:cubicBezTo>
                    <a:pt x="1306" y="16785"/>
                    <a:pt x="20781" y="-1218"/>
                    <a:pt x="43560" y="65"/>
                  </a:cubicBezTo>
                  <a:cubicBezTo>
                    <a:pt x="64601" y="1250"/>
                    <a:pt x="81403" y="18577"/>
                    <a:pt x="82552" y="40275"/>
                  </a:cubicBezTo>
                  <a:cubicBezTo>
                    <a:pt x="83082" y="44512"/>
                    <a:pt x="80181" y="48388"/>
                    <a:pt x="76073" y="48934"/>
                  </a:cubicBezTo>
                  <a:cubicBezTo>
                    <a:pt x="71965" y="49479"/>
                    <a:pt x="68206" y="46488"/>
                    <a:pt x="67677" y="42252"/>
                  </a:cubicBezTo>
                  <a:cubicBezTo>
                    <a:pt x="67595" y="41596"/>
                    <a:pt x="67595" y="40932"/>
                    <a:pt x="67677" y="40275"/>
                  </a:cubicBezTo>
                  <a:cubicBezTo>
                    <a:pt x="67014" y="25966"/>
                    <a:pt x="55247" y="14909"/>
                    <a:pt x="41369" y="15554"/>
                  </a:cubicBezTo>
                  <a:cubicBezTo>
                    <a:pt x="27469" y="14907"/>
                    <a:pt x="15666" y="25946"/>
                    <a:pt x="14938" y="40275"/>
                  </a:cubicBezTo>
                  <a:cubicBezTo>
                    <a:pt x="15402" y="54761"/>
                    <a:pt x="27166" y="66116"/>
                    <a:pt x="41212" y="65637"/>
                  </a:cubicBezTo>
                  <a:cubicBezTo>
                    <a:pt x="41265" y="65635"/>
                    <a:pt x="41317" y="65633"/>
                    <a:pt x="41369" y="65631"/>
                  </a:cubicBezTo>
                  <a:cubicBezTo>
                    <a:pt x="62892" y="65631"/>
                    <a:pt x="80340" y="83624"/>
                    <a:pt x="80340" y="105820"/>
                  </a:cubicBezTo>
                  <a:cubicBezTo>
                    <a:pt x="80340" y="128015"/>
                    <a:pt x="62892" y="146008"/>
                    <a:pt x="41369" y="146008"/>
                  </a:cubicBezTo>
                  <a:close/>
                </a:path>
              </a:pathLst>
            </a:custGeom>
            <a:grpFill/>
            <a:ln w="121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8" name="Freeform 67">
              <a:extLst>
                <a:ext uri="{FF2B5EF4-FFF2-40B4-BE49-F238E27FC236}">
                  <a16:creationId xmlns:a16="http://schemas.microsoft.com/office/drawing/2014/main" id="{F82C9D97-69DC-4785-88D9-979C452808C8}"/>
                </a:ext>
              </a:extLst>
            </p:cNvPr>
            <p:cNvSpPr/>
            <p:nvPr/>
          </p:nvSpPr>
          <p:spPr>
            <a:xfrm>
              <a:off x="4742970" y="2491880"/>
              <a:ext cx="14875" cy="170796"/>
            </a:xfrm>
            <a:custGeom>
              <a:avLst/>
              <a:gdLst>
                <a:gd name="connsiteX0" fmla="*/ 7499 w 14875"/>
                <a:gd name="connsiteY0" fmla="*/ 170797 h 170796"/>
                <a:gd name="connsiteX1" fmla="*/ 0 w 14875"/>
                <a:gd name="connsiteY1" fmla="*/ 163063 h 170796"/>
                <a:gd name="connsiteX2" fmla="*/ 0 w 14875"/>
                <a:gd name="connsiteY2" fmla="*/ 6746 h 170796"/>
                <a:gd name="connsiteX3" fmla="*/ 8396 w 14875"/>
                <a:gd name="connsiteY3" fmla="*/ 64 h 170796"/>
                <a:gd name="connsiteX4" fmla="*/ 14875 w 14875"/>
                <a:gd name="connsiteY4" fmla="*/ 6746 h 170796"/>
                <a:gd name="connsiteX5" fmla="*/ 14875 w 14875"/>
                <a:gd name="connsiteY5" fmla="*/ 163063 h 170796"/>
                <a:gd name="connsiteX6" fmla="*/ 7499 w 14875"/>
                <a:gd name="connsiteY6" fmla="*/ 170797 h 17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5" h="170796">
                  <a:moveTo>
                    <a:pt x="7499" y="170797"/>
                  </a:moveTo>
                  <a:cubicBezTo>
                    <a:pt x="3357" y="170797"/>
                    <a:pt x="0" y="167334"/>
                    <a:pt x="0" y="163063"/>
                  </a:cubicBezTo>
                  <a:lnTo>
                    <a:pt x="0" y="6746"/>
                  </a:lnTo>
                  <a:cubicBezTo>
                    <a:pt x="529" y="2510"/>
                    <a:pt x="4288" y="-481"/>
                    <a:pt x="8396" y="64"/>
                  </a:cubicBezTo>
                  <a:cubicBezTo>
                    <a:pt x="11777" y="514"/>
                    <a:pt x="14440" y="3259"/>
                    <a:pt x="14875" y="6746"/>
                  </a:cubicBezTo>
                  <a:lnTo>
                    <a:pt x="14875" y="163063"/>
                  </a:lnTo>
                  <a:cubicBezTo>
                    <a:pt x="14876" y="167285"/>
                    <a:pt x="11593" y="170727"/>
                    <a:pt x="7499" y="170797"/>
                  </a:cubicBezTo>
                  <a:close/>
                </a:path>
              </a:pathLst>
            </a:custGeom>
            <a:grpFill/>
            <a:ln w="121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9" name="Freeform 68">
              <a:extLst>
                <a:ext uri="{FF2B5EF4-FFF2-40B4-BE49-F238E27FC236}">
                  <a16:creationId xmlns:a16="http://schemas.microsoft.com/office/drawing/2014/main" id="{6CD6D4E8-6785-4943-A404-B2232E8AEED1}"/>
                </a:ext>
              </a:extLst>
            </p:cNvPr>
            <p:cNvSpPr/>
            <p:nvPr/>
          </p:nvSpPr>
          <p:spPr>
            <a:xfrm>
              <a:off x="4941204" y="2485720"/>
              <a:ext cx="14999" cy="35599"/>
            </a:xfrm>
            <a:custGeom>
              <a:avLst/>
              <a:gdLst>
                <a:gd name="connsiteX0" fmla="*/ 7561 w 14999"/>
                <a:gd name="connsiteY0" fmla="*/ 35599 h 35599"/>
                <a:gd name="connsiteX1" fmla="*/ 62 w 14999"/>
                <a:gd name="connsiteY1" fmla="*/ 27866 h 35599"/>
                <a:gd name="connsiteX2" fmla="*/ 62 w 14999"/>
                <a:gd name="connsiteY2" fmla="*/ 8722 h 35599"/>
                <a:gd name="connsiteX3" fmla="*/ 6542 w 14999"/>
                <a:gd name="connsiteY3" fmla="*/ 64 h 35599"/>
                <a:gd name="connsiteX4" fmla="*/ 14938 w 14999"/>
                <a:gd name="connsiteY4" fmla="*/ 6746 h 35599"/>
                <a:gd name="connsiteX5" fmla="*/ 14938 w 14999"/>
                <a:gd name="connsiteY5" fmla="*/ 8722 h 35599"/>
                <a:gd name="connsiteX6" fmla="*/ 14938 w 14999"/>
                <a:gd name="connsiteY6" fmla="*/ 27866 h 35599"/>
                <a:gd name="connsiteX7" fmla="*/ 7685 w 14999"/>
                <a:gd name="connsiteY7" fmla="*/ 35598 h 35599"/>
                <a:gd name="connsiteX8" fmla="*/ 7561 w 14999"/>
                <a:gd name="connsiteY8" fmla="*/ 35599 h 3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99" h="35599">
                  <a:moveTo>
                    <a:pt x="7561" y="35599"/>
                  </a:moveTo>
                  <a:cubicBezTo>
                    <a:pt x="3420" y="35599"/>
                    <a:pt x="62" y="32137"/>
                    <a:pt x="62" y="27866"/>
                  </a:cubicBezTo>
                  <a:lnTo>
                    <a:pt x="62" y="8722"/>
                  </a:lnTo>
                  <a:cubicBezTo>
                    <a:pt x="-467" y="4486"/>
                    <a:pt x="2434" y="610"/>
                    <a:pt x="6542" y="64"/>
                  </a:cubicBezTo>
                  <a:cubicBezTo>
                    <a:pt x="10649" y="-481"/>
                    <a:pt x="14408" y="2510"/>
                    <a:pt x="14938" y="6746"/>
                  </a:cubicBezTo>
                  <a:cubicBezTo>
                    <a:pt x="15020" y="7402"/>
                    <a:pt x="15020" y="8066"/>
                    <a:pt x="14938" y="8722"/>
                  </a:cubicBezTo>
                  <a:lnTo>
                    <a:pt x="14938" y="27866"/>
                  </a:lnTo>
                  <a:cubicBezTo>
                    <a:pt x="15005" y="32066"/>
                    <a:pt x="11759" y="35528"/>
                    <a:pt x="7685" y="35598"/>
                  </a:cubicBezTo>
                  <a:cubicBezTo>
                    <a:pt x="7644" y="35599"/>
                    <a:pt x="7603" y="35599"/>
                    <a:pt x="7561" y="35599"/>
                  </a:cubicBezTo>
                  <a:close/>
                </a:path>
              </a:pathLst>
            </a:custGeom>
            <a:grpFill/>
            <a:ln w="121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0" name="Freeform 69">
              <a:extLst>
                <a:ext uri="{FF2B5EF4-FFF2-40B4-BE49-F238E27FC236}">
                  <a16:creationId xmlns:a16="http://schemas.microsoft.com/office/drawing/2014/main" id="{30AD5E8B-5C8C-4D20-99A6-EE7E420278D0}"/>
                </a:ext>
              </a:extLst>
            </p:cNvPr>
            <p:cNvSpPr/>
            <p:nvPr/>
          </p:nvSpPr>
          <p:spPr>
            <a:xfrm>
              <a:off x="4941266" y="2547536"/>
              <a:ext cx="14876" cy="55175"/>
            </a:xfrm>
            <a:custGeom>
              <a:avLst/>
              <a:gdLst>
                <a:gd name="connsiteX0" fmla="*/ 7499 w 14876"/>
                <a:gd name="connsiteY0" fmla="*/ 55175 h 55175"/>
                <a:gd name="connsiteX1" fmla="*/ 0 w 14876"/>
                <a:gd name="connsiteY1" fmla="*/ 47442 h 55175"/>
                <a:gd name="connsiteX2" fmla="*/ 0 w 14876"/>
                <a:gd name="connsiteY2" fmla="*/ 6746 h 55175"/>
                <a:gd name="connsiteX3" fmla="*/ 8396 w 14876"/>
                <a:gd name="connsiteY3" fmla="*/ 64 h 55175"/>
                <a:gd name="connsiteX4" fmla="*/ 14875 w 14876"/>
                <a:gd name="connsiteY4" fmla="*/ 6746 h 55175"/>
                <a:gd name="connsiteX5" fmla="*/ 14875 w 14876"/>
                <a:gd name="connsiteY5" fmla="*/ 47442 h 55175"/>
                <a:gd name="connsiteX6" fmla="*/ 7623 w 14876"/>
                <a:gd name="connsiteY6" fmla="*/ 55174 h 55175"/>
                <a:gd name="connsiteX7" fmla="*/ 7499 w 14876"/>
                <a:gd name="connsiteY7" fmla="*/ 55175 h 5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76" h="55175">
                  <a:moveTo>
                    <a:pt x="7499" y="55175"/>
                  </a:moveTo>
                  <a:cubicBezTo>
                    <a:pt x="3357" y="55175"/>
                    <a:pt x="0" y="51713"/>
                    <a:pt x="0" y="47442"/>
                  </a:cubicBezTo>
                  <a:lnTo>
                    <a:pt x="0" y="6746"/>
                  </a:lnTo>
                  <a:cubicBezTo>
                    <a:pt x="529" y="2510"/>
                    <a:pt x="4288" y="-481"/>
                    <a:pt x="8396" y="64"/>
                  </a:cubicBezTo>
                  <a:cubicBezTo>
                    <a:pt x="11777" y="514"/>
                    <a:pt x="14440" y="3259"/>
                    <a:pt x="14875" y="6746"/>
                  </a:cubicBezTo>
                  <a:lnTo>
                    <a:pt x="14875" y="47442"/>
                  </a:lnTo>
                  <a:cubicBezTo>
                    <a:pt x="14943" y="51642"/>
                    <a:pt x="11696" y="55104"/>
                    <a:pt x="7623" y="55174"/>
                  </a:cubicBezTo>
                  <a:cubicBezTo>
                    <a:pt x="7582" y="55175"/>
                    <a:pt x="7540" y="55175"/>
                    <a:pt x="7499" y="55175"/>
                  </a:cubicBezTo>
                  <a:close/>
                </a:path>
              </a:pathLst>
            </a:custGeom>
            <a:grpFill/>
            <a:ln w="121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1" name="Freeform 70">
              <a:extLst>
                <a:ext uri="{FF2B5EF4-FFF2-40B4-BE49-F238E27FC236}">
                  <a16:creationId xmlns:a16="http://schemas.microsoft.com/office/drawing/2014/main" id="{81AA0E68-0A86-4A6D-8B25-55CF0B3E086F}"/>
                </a:ext>
              </a:extLst>
            </p:cNvPr>
            <p:cNvSpPr/>
            <p:nvPr/>
          </p:nvSpPr>
          <p:spPr>
            <a:xfrm>
              <a:off x="4941266" y="2628927"/>
              <a:ext cx="14875" cy="33624"/>
            </a:xfrm>
            <a:custGeom>
              <a:avLst/>
              <a:gdLst>
                <a:gd name="connsiteX0" fmla="*/ 7499 w 14875"/>
                <a:gd name="connsiteY0" fmla="*/ 33623 h 33624"/>
                <a:gd name="connsiteX1" fmla="*/ 1 w 14875"/>
                <a:gd name="connsiteY1" fmla="*/ 26144 h 33624"/>
                <a:gd name="connsiteX2" fmla="*/ 0 w 14875"/>
                <a:gd name="connsiteY2" fmla="*/ 26016 h 33624"/>
                <a:gd name="connsiteX3" fmla="*/ 0 w 14875"/>
                <a:gd name="connsiteY3" fmla="*/ 6746 h 33624"/>
                <a:gd name="connsiteX4" fmla="*/ 8396 w 14875"/>
                <a:gd name="connsiteY4" fmla="*/ 64 h 33624"/>
                <a:gd name="connsiteX5" fmla="*/ 14875 w 14875"/>
                <a:gd name="connsiteY5" fmla="*/ 6746 h 33624"/>
                <a:gd name="connsiteX6" fmla="*/ 14875 w 14875"/>
                <a:gd name="connsiteY6" fmla="*/ 26016 h 33624"/>
                <a:gd name="connsiteX7" fmla="*/ 7499 w 14875"/>
                <a:gd name="connsiteY7" fmla="*/ 33623 h 3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75" h="33624">
                  <a:moveTo>
                    <a:pt x="7499" y="33623"/>
                  </a:moveTo>
                  <a:cubicBezTo>
                    <a:pt x="3426" y="33693"/>
                    <a:pt x="69" y="30345"/>
                    <a:pt x="1" y="26144"/>
                  </a:cubicBezTo>
                  <a:cubicBezTo>
                    <a:pt x="0" y="26102"/>
                    <a:pt x="0" y="26059"/>
                    <a:pt x="0" y="26016"/>
                  </a:cubicBezTo>
                  <a:lnTo>
                    <a:pt x="0" y="6746"/>
                  </a:lnTo>
                  <a:cubicBezTo>
                    <a:pt x="529" y="2510"/>
                    <a:pt x="4288" y="-481"/>
                    <a:pt x="8396" y="64"/>
                  </a:cubicBezTo>
                  <a:cubicBezTo>
                    <a:pt x="11777" y="514"/>
                    <a:pt x="14440" y="3259"/>
                    <a:pt x="14875" y="6746"/>
                  </a:cubicBezTo>
                  <a:lnTo>
                    <a:pt x="14875" y="26016"/>
                  </a:lnTo>
                  <a:cubicBezTo>
                    <a:pt x="14875" y="30217"/>
                    <a:pt x="11573" y="33623"/>
                    <a:pt x="7499" y="33623"/>
                  </a:cubicBezTo>
                  <a:close/>
                </a:path>
              </a:pathLst>
            </a:custGeom>
            <a:grpFill/>
            <a:ln w="121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7045CE1A-4034-4B29-BCF0-ED4E4AD8A4F0}"/>
                </a:ext>
              </a:extLst>
            </p:cNvPr>
            <p:cNvSpPr/>
            <p:nvPr/>
          </p:nvSpPr>
          <p:spPr>
            <a:xfrm>
              <a:off x="4544675" y="2364495"/>
              <a:ext cx="410978" cy="362204"/>
            </a:xfrm>
            <a:custGeom>
              <a:avLst/>
              <a:gdLst>
                <a:gd name="connsiteX0" fmla="*/ 386511 w 410978"/>
                <a:gd name="connsiteY0" fmla="*/ 362204 h 362204"/>
                <a:gd name="connsiteX1" fmla="*/ 24587 w 410978"/>
                <a:gd name="connsiteY1" fmla="*/ 362204 h 362204"/>
                <a:gd name="connsiteX2" fmla="*/ 0 w 410978"/>
                <a:gd name="connsiteY2" fmla="*/ 336849 h 362204"/>
                <a:gd name="connsiteX3" fmla="*/ 0 w 410978"/>
                <a:gd name="connsiteY3" fmla="*/ 25356 h 362204"/>
                <a:gd name="connsiteX4" fmla="*/ 24587 w 410978"/>
                <a:gd name="connsiteY4" fmla="*/ 0 h 362204"/>
                <a:gd name="connsiteX5" fmla="*/ 386019 w 410978"/>
                <a:gd name="connsiteY5" fmla="*/ 0 h 362204"/>
                <a:gd name="connsiteX6" fmla="*/ 410606 w 410978"/>
                <a:gd name="connsiteY6" fmla="*/ 25356 h 362204"/>
                <a:gd name="connsiteX7" fmla="*/ 410606 w 410978"/>
                <a:gd name="connsiteY7" fmla="*/ 129947 h 362204"/>
                <a:gd name="connsiteX8" fmla="*/ 396592 w 410978"/>
                <a:gd name="connsiteY8" fmla="*/ 129947 h 362204"/>
                <a:gd name="connsiteX9" fmla="*/ 396592 w 410978"/>
                <a:gd name="connsiteY9" fmla="*/ 25356 h 362204"/>
                <a:gd name="connsiteX10" fmla="*/ 386511 w 410978"/>
                <a:gd name="connsiteY10" fmla="*/ 14960 h 362204"/>
                <a:gd name="connsiteX11" fmla="*/ 24587 w 410978"/>
                <a:gd name="connsiteY11" fmla="*/ 14960 h 362204"/>
                <a:gd name="connsiteX12" fmla="*/ 14384 w 410978"/>
                <a:gd name="connsiteY12" fmla="*/ 25356 h 362204"/>
                <a:gd name="connsiteX13" fmla="*/ 14384 w 410978"/>
                <a:gd name="connsiteY13" fmla="*/ 336468 h 362204"/>
                <a:gd name="connsiteX14" fmla="*/ 24587 w 410978"/>
                <a:gd name="connsiteY14" fmla="*/ 346864 h 362204"/>
                <a:gd name="connsiteX15" fmla="*/ 386019 w 410978"/>
                <a:gd name="connsiteY15" fmla="*/ 346864 h 362204"/>
                <a:gd name="connsiteX16" fmla="*/ 396100 w 410978"/>
                <a:gd name="connsiteY16" fmla="*/ 336468 h 362204"/>
                <a:gd name="connsiteX17" fmla="*/ 396100 w 410978"/>
                <a:gd name="connsiteY17" fmla="*/ 290448 h 362204"/>
                <a:gd name="connsiteX18" fmla="*/ 410975 w 410978"/>
                <a:gd name="connsiteY18" fmla="*/ 290448 h 362204"/>
                <a:gd name="connsiteX19" fmla="*/ 410975 w 410978"/>
                <a:gd name="connsiteY19" fmla="*/ 336468 h 362204"/>
                <a:gd name="connsiteX20" fmla="*/ 386760 w 410978"/>
                <a:gd name="connsiteY20" fmla="*/ 362202 h 362204"/>
                <a:gd name="connsiteX21" fmla="*/ 386511 w 410978"/>
                <a:gd name="connsiteY21" fmla="*/ 362204 h 36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0978" h="362204">
                  <a:moveTo>
                    <a:pt x="386511" y="362204"/>
                  </a:moveTo>
                  <a:lnTo>
                    <a:pt x="24587" y="362204"/>
                  </a:lnTo>
                  <a:cubicBezTo>
                    <a:pt x="11008" y="362204"/>
                    <a:pt x="0" y="350852"/>
                    <a:pt x="0" y="336849"/>
                  </a:cubicBezTo>
                  <a:lnTo>
                    <a:pt x="0" y="25356"/>
                  </a:lnTo>
                  <a:cubicBezTo>
                    <a:pt x="0" y="11352"/>
                    <a:pt x="11008" y="0"/>
                    <a:pt x="24587" y="0"/>
                  </a:cubicBezTo>
                  <a:lnTo>
                    <a:pt x="386019" y="0"/>
                  </a:lnTo>
                  <a:cubicBezTo>
                    <a:pt x="399598" y="0"/>
                    <a:pt x="410606" y="11352"/>
                    <a:pt x="410606" y="25356"/>
                  </a:cubicBezTo>
                  <a:lnTo>
                    <a:pt x="410606" y="129947"/>
                  </a:lnTo>
                  <a:lnTo>
                    <a:pt x="396592" y="129947"/>
                  </a:lnTo>
                  <a:lnTo>
                    <a:pt x="396592" y="25356"/>
                  </a:lnTo>
                  <a:cubicBezTo>
                    <a:pt x="396592" y="19614"/>
                    <a:pt x="392078" y="14960"/>
                    <a:pt x="386511" y="14960"/>
                  </a:cubicBezTo>
                  <a:lnTo>
                    <a:pt x="24587" y="14960"/>
                  </a:lnTo>
                  <a:cubicBezTo>
                    <a:pt x="19000" y="14959"/>
                    <a:pt x="14451" y="19594"/>
                    <a:pt x="14384" y="25356"/>
                  </a:cubicBezTo>
                  <a:lnTo>
                    <a:pt x="14384" y="336468"/>
                  </a:lnTo>
                  <a:cubicBezTo>
                    <a:pt x="14451" y="342230"/>
                    <a:pt x="19000" y="346865"/>
                    <a:pt x="24587" y="346864"/>
                  </a:cubicBezTo>
                  <a:lnTo>
                    <a:pt x="386019" y="346864"/>
                  </a:lnTo>
                  <a:cubicBezTo>
                    <a:pt x="391587" y="346864"/>
                    <a:pt x="396100" y="342210"/>
                    <a:pt x="396100" y="336468"/>
                  </a:cubicBezTo>
                  <a:lnTo>
                    <a:pt x="396100" y="290448"/>
                  </a:lnTo>
                  <a:lnTo>
                    <a:pt x="410975" y="290448"/>
                  </a:lnTo>
                  <a:lnTo>
                    <a:pt x="410975" y="336468"/>
                  </a:lnTo>
                  <a:cubicBezTo>
                    <a:pt x="411179" y="350470"/>
                    <a:pt x="400338" y="361991"/>
                    <a:pt x="386760" y="362202"/>
                  </a:cubicBezTo>
                  <a:cubicBezTo>
                    <a:pt x="386677" y="362203"/>
                    <a:pt x="386594" y="362204"/>
                    <a:pt x="386511" y="362204"/>
                  </a:cubicBezTo>
                  <a:close/>
                </a:path>
              </a:pathLst>
            </a:custGeom>
            <a:grpFill/>
            <a:ln w="121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3" name="Freeform 72">
              <a:extLst>
                <a:ext uri="{FF2B5EF4-FFF2-40B4-BE49-F238E27FC236}">
                  <a16:creationId xmlns:a16="http://schemas.microsoft.com/office/drawing/2014/main" id="{4E5DFD0F-340F-47FC-A8A0-DDE26DD9C232}"/>
                </a:ext>
              </a:extLst>
            </p:cNvPr>
            <p:cNvSpPr/>
            <p:nvPr/>
          </p:nvSpPr>
          <p:spPr>
            <a:xfrm>
              <a:off x="4552174" y="2429152"/>
              <a:ext cx="396591" cy="15340"/>
            </a:xfrm>
            <a:custGeom>
              <a:avLst/>
              <a:gdLst>
                <a:gd name="connsiteX0" fmla="*/ 0 w 396591"/>
                <a:gd name="connsiteY0" fmla="*/ 0 h 15340"/>
                <a:gd name="connsiteX1" fmla="*/ 396592 w 396591"/>
                <a:gd name="connsiteY1" fmla="*/ 0 h 15340"/>
                <a:gd name="connsiteX2" fmla="*/ 396592 w 396591"/>
                <a:gd name="connsiteY2" fmla="*/ 15340 h 15340"/>
                <a:gd name="connsiteX3" fmla="*/ 0 w 396591"/>
                <a:gd name="connsiteY3" fmla="*/ 15340 h 1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591" h="15340">
                  <a:moveTo>
                    <a:pt x="0" y="0"/>
                  </a:moveTo>
                  <a:lnTo>
                    <a:pt x="396592" y="0"/>
                  </a:lnTo>
                  <a:lnTo>
                    <a:pt x="396592" y="15340"/>
                  </a:lnTo>
                  <a:lnTo>
                    <a:pt x="0" y="15340"/>
                  </a:lnTo>
                  <a:close/>
                </a:path>
              </a:pathLst>
            </a:custGeom>
            <a:grpFill/>
            <a:ln w="121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4" name="Freeform 73">
              <a:extLst>
                <a:ext uri="{FF2B5EF4-FFF2-40B4-BE49-F238E27FC236}">
                  <a16:creationId xmlns:a16="http://schemas.microsoft.com/office/drawing/2014/main" id="{1B84F17A-35BC-40E3-9211-DC6A6AE2A54E}"/>
                </a:ext>
              </a:extLst>
            </p:cNvPr>
            <p:cNvSpPr/>
            <p:nvPr/>
          </p:nvSpPr>
          <p:spPr>
            <a:xfrm>
              <a:off x="4615965" y="2325426"/>
              <a:ext cx="15000" cy="81286"/>
            </a:xfrm>
            <a:custGeom>
              <a:avLst/>
              <a:gdLst>
                <a:gd name="connsiteX0" fmla="*/ 7881 w 15000"/>
                <a:gd name="connsiteY0" fmla="*/ 81287 h 81286"/>
                <a:gd name="connsiteX1" fmla="*/ 381 w 15000"/>
                <a:gd name="connsiteY1" fmla="*/ 73553 h 81286"/>
                <a:gd name="connsiteX2" fmla="*/ 381 w 15000"/>
                <a:gd name="connsiteY2" fmla="*/ 10164 h 81286"/>
                <a:gd name="connsiteX3" fmla="*/ 5146 w 15000"/>
                <a:gd name="connsiteY3" fmla="*/ 393 h 81286"/>
                <a:gd name="connsiteX4" fmla="*/ 14621 w 15000"/>
                <a:gd name="connsiteY4" fmla="*/ 5307 h 81286"/>
                <a:gd name="connsiteX5" fmla="*/ 14765 w 15000"/>
                <a:gd name="connsiteY5" fmla="*/ 9657 h 81286"/>
                <a:gd name="connsiteX6" fmla="*/ 14765 w 15000"/>
                <a:gd name="connsiteY6" fmla="*/ 73046 h 81286"/>
                <a:gd name="connsiteX7" fmla="*/ 8045 w 15000"/>
                <a:gd name="connsiteY7" fmla="*/ 81274 h 81286"/>
                <a:gd name="connsiteX8" fmla="*/ 7881 w 15000"/>
                <a:gd name="connsiteY8" fmla="*/ 81287 h 8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00" h="81286">
                  <a:moveTo>
                    <a:pt x="7881" y="81287"/>
                  </a:moveTo>
                  <a:cubicBezTo>
                    <a:pt x="3739" y="81287"/>
                    <a:pt x="381" y="77824"/>
                    <a:pt x="381" y="73553"/>
                  </a:cubicBezTo>
                  <a:lnTo>
                    <a:pt x="381" y="10164"/>
                  </a:lnTo>
                  <a:cubicBezTo>
                    <a:pt x="-919" y="6109"/>
                    <a:pt x="1214" y="1735"/>
                    <a:pt x="5146" y="393"/>
                  </a:cubicBezTo>
                  <a:cubicBezTo>
                    <a:pt x="9078" y="-948"/>
                    <a:pt x="13320" y="1252"/>
                    <a:pt x="14621" y="5307"/>
                  </a:cubicBezTo>
                  <a:cubicBezTo>
                    <a:pt x="15072" y="6713"/>
                    <a:pt x="15122" y="8223"/>
                    <a:pt x="14765" y="9657"/>
                  </a:cubicBezTo>
                  <a:lnTo>
                    <a:pt x="14765" y="73046"/>
                  </a:lnTo>
                  <a:cubicBezTo>
                    <a:pt x="15113" y="77232"/>
                    <a:pt x="12104" y="80916"/>
                    <a:pt x="8045" y="81274"/>
                  </a:cubicBezTo>
                  <a:cubicBezTo>
                    <a:pt x="7990" y="81279"/>
                    <a:pt x="7935" y="81283"/>
                    <a:pt x="7881" y="81287"/>
                  </a:cubicBezTo>
                  <a:close/>
                </a:path>
              </a:pathLst>
            </a:custGeom>
            <a:grpFill/>
            <a:ln w="121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5" name="Freeform 74">
              <a:extLst>
                <a:ext uri="{FF2B5EF4-FFF2-40B4-BE49-F238E27FC236}">
                  <a16:creationId xmlns:a16="http://schemas.microsoft.com/office/drawing/2014/main" id="{F2E5CAD9-8A89-4058-B7C0-1F09F9FF43E0}"/>
                </a:ext>
              </a:extLst>
            </p:cNvPr>
            <p:cNvSpPr/>
            <p:nvPr/>
          </p:nvSpPr>
          <p:spPr>
            <a:xfrm>
              <a:off x="4679842" y="2326868"/>
              <a:ext cx="14999" cy="79849"/>
            </a:xfrm>
            <a:custGeom>
              <a:avLst/>
              <a:gdLst>
                <a:gd name="connsiteX0" fmla="*/ 7316 w 14999"/>
                <a:gd name="connsiteY0" fmla="*/ 79845 h 79849"/>
                <a:gd name="connsiteX1" fmla="*/ 62 w 14999"/>
                <a:gd name="connsiteY1" fmla="*/ 72111 h 79849"/>
                <a:gd name="connsiteX2" fmla="*/ 62 w 14999"/>
                <a:gd name="connsiteY2" fmla="*/ 8722 h 79849"/>
                <a:gd name="connsiteX3" fmla="*/ 6542 w 14999"/>
                <a:gd name="connsiteY3" fmla="*/ 64 h 79849"/>
                <a:gd name="connsiteX4" fmla="*/ 14938 w 14999"/>
                <a:gd name="connsiteY4" fmla="*/ 6746 h 79849"/>
                <a:gd name="connsiteX5" fmla="*/ 14938 w 14999"/>
                <a:gd name="connsiteY5" fmla="*/ 8722 h 79849"/>
                <a:gd name="connsiteX6" fmla="*/ 14938 w 14999"/>
                <a:gd name="connsiteY6" fmla="*/ 72111 h 79849"/>
                <a:gd name="connsiteX7" fmla="*/ 7690 w 14999"/>
                <a:gd name="connsiteY7" fmla="*/ 79848 h 79849"/>
                <a:gd name="connsiteX8" fmla="*/ 7316 w 14999"/>
                <a:gd name="connsiteY8" fmla="*/ 79845 h 7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99" h="79849">
                  <a:moveTo>
                    <a:pt x="7316" y="79845"/>
                  </a:moveTo>
                  <a:cubicBezTo>
                    <a:pt x="3270" y="79708"/>
                    <a:pt x="60" y="76285"/>
                    <a:pt x="62" y="72111"/>
                  </a:cubicBezTo>
                  <a:lnTo>
                    <a:pt x="62" y="8722"/>
                  </a:lnTo>
                  <a:cubicBezTo>
                    <a:pt x="-467" y="4486"/>
                    <a:pt x="2434" y="610"/>
                    <a:pt x="6542" y="64"/>
                  </a:cubicBezTo>
                  <a:cubicBezTo>
                    <a:pt x="10649" y="-481"/>
                    <a:pt x="14408" y="2510"/>
                    <a:pt x="14938" y="6746"/>
                  </a:cubicBezTo>
                  <a:cubicBezTo>
                    <a:pt x="15020" y="7402"/>
                    <a:pt x="15020" y="8066"/>
                    <a:pt x="14938" y="8722"/>
                  </a:cubicBezTo>
                  <a:lnTo>
                    <a:pt x="14938" y="72111"/>
                  </a:lnTo>
                  <a:cubicBezTo>
                    <a:pt x="15008" y="76312"/>
                    <a:pt x="11763" y="79776"/>
                    <a:pt x="7690" y="79848"/>
                  </a:cubicBezTo>
                  <a:cubicBezTo>
                    <a:pt x="7565" y="79850"/>
                    <a:pt x="7440" y="79849"/>
                    <a:pt x="7316" y="79845"/>
                  </a:cubicBezTo>
                  <a:close/>
                </a:path>
              </a:pathLst>
            </a:custGeom>
            <a:grpFill/>
            <a:ln w="121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6" name="Freeform 75">
              <a:extLst>
                <a:ext uri="{FF2B5EF4-FFF2-40B4-BE49-F238E27FC236}">
                  <a16:creationId xmlns:a16="http://schemas.microsoft.com/office/drawing/2014/main" id="{2123999C-57A2-4F37-AFB3-D48163E25063}"/>
                </a:ext>
              </a:extLst>
            </p:cNvPr>
            <p:cNvSpPr/>
            <p:nvPr/>
          </p:nvSpPr>
          <p:spPr>
            <a:xfrm>
              <a:off x="4742908" y="2326868"/>
              <a:ext cx="14999" cy="79844"/>
            </a:xfrm>
            <a:custGeom>
              <a:avLst/>
              <a:gdLst>
                <a:gd name="connsiteX0" fmla="*/ 7561 w 14999"/>
                <a:gd name="connsiteY0" fmla="*/ 79845 h 79844"/>
                <a:gd name="connsiteX1" fmla="*/ 62 w 14999"/>
                <a:gd name="connsiteY1" fmla="*/ 72111 h 79844"/>
                <a:gd name="connsiteX2" fmla="*/ 62 w 14999"/>
                <a:gd name="connsiteY2" fmla="*/ 8722 h 79844"/>
                <a:gd name="connsiteX3" fmla="*/ 6542 w 14999"/>
                <a:gd name="connsiteY3" fmla="*/ 64 h 79844"/>
                <a:gd name="connsiteX4" fmla="*/ 14938 w 14999"/>
                <a:gd name="connsiteY4" fmla="*/ 6746 h 79844"/>
                <a:gd name="connsiteX5" fmla="*/ 14938 w 14999"/>
                <a:gd name="connsiteY5" fmla="*/ 8722 h 79844"/>
                <a:gd name="connsiteX6" fmla="*/ 14938 w 14999"/>
                <a:gd name="connsiteY6" fmla="*/ 72111 h 79844"/>
                <a:gd name="connsiteX7" fmla="*/ 7685 w 14999"/>
                <a:gd name="connsiteY7" fmla="*/ 79844 h 79844"/>
                <a:gd name="connsiteX8" fmla="*/ 7561 w 14999"/>
                <a:gd name="connsiteY8" fmla="*/ 79845 h 7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99" h="79844">
                  <a:moveTo>
                    <a:pt x="7561" y="79845"/>
                  </a:moveTo>
                  <a:cubicBezTo>
                    <a:pt x="3420" y="79845"/>
                    <a:pt x="62" y="76382"/>
                    <a:pt x="62" y="72111"/>
                  </a:cubicBezTo>
                  <a:lnTo>
                    <a:pt x="62" y="8722"/>
                  </a:lnTo>
                  <a:cubicBezTo>
                    <a:pt x="-467" y="4486"/>
                    <a:pt x="2434" y="610"/>
                    <a:pt x="6542" y="64"/>
                  </a:cubicBezTo>
                  <a:cubicBezTo>
                    <a:pt x="10649" y="-481"/>
                    <a:pt x="14408" y="2510"/>
                    <a:pt x="14938" y="6746"/>
                  </a:cubicBezTo>
                  <a:cubicBezTo>
                    <a:pt x="15019" y="7402"/>
                    <a:pt x="15019" y="8066"/>
                    <a:pt x="14938" y="8722"/>
                  </a:cubicBezTo>
                  <a:lnTo>
                    <a:pt x="14938" y="72111"/>
                  </a:lnTo>
                  <a:cubicBezTo>
                    <a:pt x="15005" y="76312"/>
                    <a:pt x="11759" y="79774"/>
                    <a:pt x="7685" y="79844"/>
                  </a:cubicBezTo>
                  <a:cubicBezTo>
                    <a:pt x="7644" y="79844"/>
                    <a:pt x="7603" y="79845"/>
                    <a:pt x="7561" y="79845"/>
                  </a:cubicBezTo>
                  <a:close/>
                </a:path>
              </a:pathLst>
            </a:custGeom>
            <a:grpFill/>
            <a:ln w="121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7" name="Freeform 76">
              <a:extLst>
                <a:ext uri="{FF2B5EF4-FFF2-40B4-BE49-F238E27FC236}">
                  <a16:creationId xmlns:a16="http://schemas.microsoft.com/office/drawing/2014/main" id="{963326DC-7D55-4187-988E-FB0FBE37FD81}"/>
                </a:ext>
              </a:extLst>
            </p:cNvPr>
            <p:cNvSpPr/>
            <p:nvPr/>
          </p:nvSpPr>
          <p:spPr>
            <a:xfrm>
              <a:off x="4806220" y="2326868"/>
              <a:ext cx="14999" cy="79844"/>
            </a:xfrm>
            <a:custGeom>
              <a:avLst/>
              <a:gdLst>
                <a:gd name="connsiteX0" fmla="*/ 7561 w 14999"/>
                <a:gd name="connsiteY0" fmla="*/ 79845 h 79844"/>
                <a:gd name="connsiteX1" fmla="*/ 62 w 14999"/>
                <a:gd name="connsiteY1" fmla="*/ 72111 h 79844"/>
                <a:gd name="connsiteX2" fmla="*/ 62 w 14999"/>
                <a:gd name="connsiteY2" fmla="*/ 8722 h 79844"/>
                <a:gd name="connsiteX3" fmla="*/ 6542 w 14999"/>
                <a:gd name="connsiteY3" fmla="*/ 64 h 79844"/>
                <a:gd name="connsiteX4" fmla="*/ 14938 w 14999"/>
                <a:gd name="connsiteY4" fmla="*/ 6746 h 79844"/>
                <a:gd name="connsiteX5" fmla="*/ 14938 w 14999"/>
                <a:gd name="connsiteY5" fmla="*/ 8722 h 79844"/>
                <a:gd name="connsiteX6" fmla="*/ 14938 w 14999"/>
                <a:gd name="connsiteY6" fmla="*/ 72111 h 79844"/>
                <a:gd name="connsiteX7" fmla="*/ 7685 w 14999"/>
                <a:gd name="connsiteY7" fmla="*/ 79844 h 79844"/>
                <a:gd name="connsiteX8" fmla="*/ 7561 w 14999"/>
                <a:gd name="connsiteY8" fmla="*/ 79845 h 7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99" h="79844">
                  <a:moveTo>
                    <a:pt x="7561" y="79845"/>
                  </a:moveTo>
                  <a:cubicBezTo>
                    <a:pt x="3420" y="79845"/>
                    <a:pt x="62" y="76382"/>
                    <a:pt x="62" y="72111"/>
                  </a:cubicBezTo>
                  <a:lnTo>
                    <a:pt x="62" y="8722"/>
                  </a:lnTo>
                  <a:cubicBezTo>
                    <a:pt x="-467" y="4486"/>
                    <a:pt x="2434" y="610"/>
                    <a:pt x="6542" y="64"/>
                  </a:cubicBezTo>
                  <a:cubicBezTo>
                    <a:pt x="10649" y="-481"/>
                    <a:pt x="14408" y="2510"/>
                    <a:pt x="14938" y="6746"/>
                  </a:cubicBezTo>
                  <a:cubicBezTo>
                    <a:pt x="15019" y="7402"/>
                    <a:pt x="15019" y="8066"/>
                    <a:pt x="14938" y="8722"/>
                  </a:cubicBezTo>
                  <a:lnTo>
                    <a:pt x="14938" y="72111"/>
                  </a:lnTo>
                  <a:cubicBezTo>
                    <a:pt x="15005" y="76312"/>
                    <a:pt x="11759" y="79774"/>
                    <a:pt x="7685" y="79844"/>
                  </a:cubicBezTo>
                  <a:cubicBezTo>
                    <a:pt x="7644" y="79844"/>
                    <a:pt x="7603" y="79845"/>
                    <a:pt x="7561" y="79845"/>
                  </a:cubicBezTo>
                  <a:close/>
                </a:path>
              </a:pathLst>
            </a:custGeom>
            <a:grpFill/>
            <a:ln w="121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8" name="Freeform 77">
              <a:extLst>
                <a:ext uri="{FF2B5EF4-FFF2-40B4-BE49-F238E27FC236}">
                  <a16:creationId xmlns:a16="http://schemas.microsoft.com/office/drawing/2014/main" id="{1176F73C-7F90-4E56-AB2B-1935F85F32D3}"/>
                </a:ext>
              </a:extLst>
            </p:cNvPr>
            <p:cNvSpPr/>
            <p:nvPr/>
          </p:nvSpPr>
          <p:spPr>
            <a:xfrm>
              <a:off x="4869163" y="2326868"/>
              <a:ext cx="14999" cy="79844"/>
            </a:xfrm>
            <a:custGeom>
              <a:avLst/>
              <a:gdLst>
                <a:gd name="connsiteX0" fmla="*/ 7438 w 14999"/>
                <a:gd name="connsiteY0" fmla="*/ 79845 h 79844"/>
                <a:gd name="connsiteX1" fmla="*/ 61 w 14999"/>
                <a:gd name="connsiteY1" fmla="*/ 72239 h 79844"/>
                <a:gd name="connsiteX2" fmla="*/ 62 w 14999"/>
                <a:gd name="connsiteY2" fmla="*/ 72111 h 79844"/>
                <a:gd name="connsiteX3" fmla="*/ 62 w 14999"/>
                <a:gd name="connsiteY3" fmla="*/ 8722 h 79844"/>
                <a:gd name="connsiteX4" fmla="*/ 6542 w 14999"/>
                <a:gd name="connsiteY4" fmla="*/ 64 h 79844"/>
                <a:gd name="connsiteX5" fmla="*/ 14938 w 14999"/>
                <a:gd name="connsiteY5" fmla="*/ 6746 h 79844"/>
                <a:gd name="connsiteX6" fmla="*/ 14938 w 14999"/>
                <a:gd name="connsiteY6" fmla="*/ 8722 h 79844"/>
                <a:gd name="connsiteX7" fmla="*/ 14938 w 14999"/>
                <a:gd name="connsiteY7" fmla="*/ 72111 h 79844"/>
                <a:gd name="connsiteX8" fmla="*/ 7438 w 14999"/>
                <a:gd name="connsiteY8" fmla="*/ 79845 h 7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99" h="79844">
                  <a:moveTo>
                    <a:pt x="7438" y="79845"/>
                  </a:moveTo>
                  <a:cubicBezTo>
                    <a:pt x="3365" y="79845"/>
                    <a:pt x="62" y="76440"/>
                    <a:pt x="61" y="72239"/>
                  </a:cubicBezTo>
                  <a:cubicBezTo>
                    <a:pt x="61" y="72197"/>
                    <a:pt x="62" y="72154"/>
                    <a:pt x="62" y="72111"/>
                  </a:cubicBezTo>
                  <a:lnTo>
                    <a:pt x="62" y="8722"/>
                  </a:lnTo>
                  <a:cubicBezTo>
                    <a:pt x="-467" y="4486"/>
                    <a:pt x="2434" y="610"/>
                    <a:pt x="6542" y="64"/>
                  </a:cubicBezTo>
                  <a:cubicBezTo>
                    <a:pt x="10649" y="-481"/>
                    <a:pt x="14408" y="2510"/>
                    <a:pt x="14938" y="6746"/>
                  </a:cubicBezTo>
                  <a:cubicBezTo>
                    <a:pt x="15019" y="7402"/>
                    <a:pt x="15019" y="8066"/>
                    <a:pt x="14938" y="8722"/>
                  </a:cubicBezTo>
                  <a:lnTo>
                    <a:pt x="14938" y="72111"/>
                  </a:lnTo>
                  <a:cubicBezTo>
                    <a:pt x="14938" y="76382"/>
                    <a:pt x="11580" y="79845"/>
                    <a:pt x="7438" y="79845"/>
                  </a:cubicBezTo>
                  <a:close/>
                </a:path>
              </a:pathLst>
            </a:custGeom>
            <a:grpFill/>
            <a:ln w="121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9" name="Freeform 78">
              <a:extLst>
                <a:ext uri="{FF2B5EF4-FFF2-40B4-BE49-F238E27FC236}">
                  <a16:creationId xmlns:a16="http://schemas.microsoft.com/office/drawing/2014/main" id="{79AFFA63-ACC9-469F-89DE-4C8CD6D13AEC}"/>
                </a:ext>
              </a:extLst>
            </p:cNvPr>
            <p:cNvSpPr/>
            <p:nvPr/>
          </p:nvSpPr>
          <p:spPr>
            <a:xfrm>
              <a:off x="4646343" y="2469467"/>
              <a:ext cx="208007" cy="214508"/>
            </a:xfrm>
            <a:custGeom>
              <a:avLst/>
              <a:gdLst>
                <a:gd name="connsiteX0" fmla="*/ 104127 w 208007"/>
                <a:gd name="connsiteY0" fmla="*/ 214508 h 214508"/>
                <a:gd name="connsiteX1" fmla="*/ 0 w 208007"/>
                <a:gd name="connsiteY1" fmla="*/ 107381 h 214508"/>
                <a:gd name="connsiteX2" fmla="*/ 103881 w 208007"/>
                <a:gd name="connsiteY2" fmla="*/ 0 h 214508"/>
                <a:gd name="connsiteX3" fmla="*/ 208008 w 208007"/>
                <a:gd name="connsiteY3" fmla="*/ 107127 h 214508"/>
                <a:gd name="connsiteX4" fmla="*/ 208008 w 208007"/>
                <a:gd name="connsiteY4" fmla="*/ 107381 h 214508"/>
                <a:gd name="connsiteX5" fmla="*/ 104127 w 208007"/>
                <a:gd name="connsiteY5" fmla="*/ 214508 h 214508"/>
                <a:gd name="connsiteX6" fmla="*/ 104127 w 208007"/>
                <a:gd name="connsiteY6" fmla="*/ 15467 h 214508"/>
                <a:gd name="connsiteX7" fmla="*/ 15121 w 208007"/>
                <a:gd name="connsiteY7" fmla="*/ 107507 h 214508"/>
                <a:gd name="connsiteX8" fmla="*/ 104373 w 208007"/>
                <a:gd name="connsiteY8" fmla="*/ 199295 h 214508"/>
                <a:gd name="connsiteX9" fmla="*/ 193378 w 208007"/>
                <a:gd name="connsiteY9" fmla="*/ 107381 h 214508"/>
                <a:gd name="connsiteX10" fmla="*/ 104127 w 208007"/>
                <a:gd name="connsiteY10" fmla="*/ 15467 h 21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007" h="214508">
                  <a:moveTo>
                    <a:pt x="104127" y="214508"/>
                  </a:moveTo>
                  <a:cubicBezTo>
                    <a:pt x="46687" y="214578"/>
                    <a:pt x="68" y="166615"/>
                    <a:pt x="0" y="107381"/>
                  </a:cubicBezTo>
                  <a:cubicBezTo>
                    <a:pt x="-68" y="48146"/>
                    <a:pt x="46441" y="70"/>
                    <a:pt x="103881" y="0"/>
                  </a:cubicBezTo>
                  <a:cubicBezTo>
                    <a:pt x="161321" y="-70"/>
                    <a:pt x="207940" y="47893"/>
                    <a:pt x="208008" y="107127"/>
                  </a:cubicBezTo>
                  <a:cubicBezTo>
                    <a:pt x="208008" y="107212"/>
                    <a:pt x="208008" y="107296"/>
                    <a:pt x="208008" y="107381"/>
                  </a:cubicBezTo>
                  <a:cubicBezTo>
                    <a:pt x="207940" y="166517"/>
                    <a:pt x="161471" y="214438"/>
                    <a:pt x="104127" y="214508"/>
                  </a:cubicBezTo>
                  <a:close/>
                  <a:moveTo>
                    <a:pt x="104127" y="15467"/>
                  </a:moveTo>
                  <a:cubicBezTo>
                    <a:pt x="54902" y="15537"/>
                    <a:pt x="15053" y="56745"/>
                    <a:pt x="15121" y="107507"/>
                  </a:cubicBezTo>
                  <a:cubicBezTo>
                    <a:pt x="15189" y="158270"/>
                    <a:pt x="55148" y="199365"/>
                    <a:pt x="104373" y="199295"/>
                  </a:cubicBezTo>
                  <a:cubicBezTo>
                    <a:pt x="153549" y="199225"/>
                    <a:pt x="193378" y="158094"/>
                    <a:pt x="193378" y="107381"/>
                  </a:cubicBezTo>
                  <a:cubicBezTo>
                    <a:pt x="193311" y="56598"/>
                    <a:pt x="153371" y="15467"/>
                    <a:pt x="104127" y="15467"/>
                  </a:cubicBezTo>
                  <a:close/>
                </a:path>
              </a:pathLst>
            </a:custGeom>
            <a:grpFill/>
            <a:ln w="121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0" name="Freeform 79">
              <a:extLst>
                <a:ext uri="{FF2B5EF4-FFF2-40B4-BE49-F238E27FC236}">
                  <a16:creationId xmlns:a16="http://schemas.microsoft.com/office/drawing/2014/main" id="{2DCF280A-1735-42C7-9E52-31DBE11CDF79}"/>
                </a:ext>
              </a:extLst>
            </p:cNvPr>
            <p:cNvSpPr/>
            <p:nvPr/>
          </p:nvSpPr>
          <p:spPr>
            <a:xfrm>
              <a:off x="4607126" y="2429025"/>
              <a:ext cx="286441" cy="295392"/>
            </a:xfrm>
            <a:custGeom>
              <a:avLst/>
              <a:gdLst>
                <a:gd name="connsiteX0" fmla="*/ 143343 w 286441"/>
                <a:gd name="connsiteY0" fmla="*/ 295392 h 295392"/>
                <a:gd name="connsiteX1" fmla="*/ 0 w 286441"/>
                <a:gd name="connsiteY1" fmla="*/ 147823 h 295392"/>
                <a:gd name="connsiteX2" fmla="*/ 143098 w 286441"/>
                <a:gd name="connsiteY2" fmla="*/ 0 h 295392"/>
                <a:gd name="connsiteX3" fmla="*/ 286441 w 286441"/>
                <a:gd name="connsiteY3" fmla="*/ 147569 h 295392"/>
                <a:gd name="connsiteX4" fmla="*/ 286441 w 286441"/>
                <a:gd name="connsiteY4" fmla="*/ 147823 h 295392"/>
                <a:gd name="connsiteX5" fmla="*/ 143343 w 286441"/>
                <a:gd name="connsiteY5" fmla="*/ 295392 h 295392"/>
                <a:gd name="connsiteX6" fmla="*/ 143343 w 286441"/>
                <a:gd name="connsiteY6" fmla="*/ 15467 h 295392"/>
                <a:gd name="connsiteX7" fmla="*/ 14875 w 286441"/>
                <a:gd name="connsiteY7" fmla="*/ 147696 h 295392"/>
                <a:gd name="connsiteX8" fmla="*/ 143098 w 286441"/>
                <a:gd name="connsiteY8" fmla="*/ 280179 h 295392"/>
                <a:gd name="connsiteX9" fmla="*/ 271566 w 286441"/>
                <a:gd name="connsiteY9" fmla="*/ 147950 h 295392"/>
                <a:gd name="connsiteX10" fmla="*/ 271566 w 286441"/>
                <a:gd name="connsiteY10" fmla="*/ 147823 h 295392"/>
                <a:gd name="connsiteX11" fmla="*/ 143343 w 286441"/>
                <a:gd name="connsiteY11" fmla="*/ 15467 h 29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6441" h="295392">
                  <a:moveTo>
                    <a:pt x="143343" y="295392"/>
                  </a:moveTo>
                  <a:cubicBezTo>
                    <a:pt x="64245" y="295462"/>
                    <a:pt x="68" y="229393"/>
                    <a:pt x="0" y="147823"/>
                  </a:cubicBezTo>
                  <a:cubicBezTo>
                    <a:pt x="-68" y="66253"/>
                    <a:pt x="63999" y="70"/>
                    <a:pt x="143098" y="0"/>
                  </a:cubicBezTo>
                  <a:cubicBezTo>
                    <a:pt x="222196" y="-70"/>
                    <a:pt x="286373" y="65999"/>
                    <a:pt x="286441" y="147569"/>
                  </a:cubicBezTo>
                  <a:cubicBezTo>
                    <a:pt x="286441" y="147654"/>
                    <a:pt x="286441" y="147738"/>
                    <a:pt x="286441" y="147823"/>
                  </a:cubicBezTo>
                  <a:cubicBezTo>
                    <a:pt x="286373" y="229294"/>
                    <a:pt x="222346" y="295322"/>
                    <a:pt x="143343" y="295392"/>
                  </a:cubicBezTo>
                  <a:close/>
                  <a:moveTo>
                    <a:pt x="143343" y="15467"/>
                  </a:moveTo>
                  <a:cubicBezTo>
                    <a:pt x="72460" y="15397"/>
                    <a:pt x="14943" y="74598"/>
                    <a:pt x="14875" y="147696"/>
                  </a:cubicBezTo>
                  <a:cubicBezTo>
                    <a:pt x="14807" y="220794"/>
                    <a:pt x="72214" y="280109"/>
                    <a:pt x="143098" y="280179"/>
                  </a:cubicBezTo>
                  <a:cubicBezTo>
                    <a:pt x="213981" y="280249"/>
                    <a:pt x="271498" y="221048"/>
                    <a:pt x="271566" y="147950"/>
                  </a:cubicBezTo>
                  <a:cubicBezTo>
                    <a:pt x="271566" y="147907"/>
                    <a:pt x="271566" y="147865"/>
                    <a:pt x="271566" y="147823"/>
                  </a:cubicBezTo>
                  <a:cubicBezTo>
                    <a:pt x="271498" y="74803"/>
                    <a:pt x="214150" y="15607"/>
                    <a:pt x="143343" y="15467"/>
                  </a:cubicBezTo>
                  <a:close/>
                </a:path>
              </a:pathLst>
            </a:custGeom>
            <a:grpFill/>
            <a:ln w="121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1" name="Graphic 47">
            <a:extLst>
              <a:ext uri="{FF2B5EF4-FFF2-40B4-BE49-F238E27FC236}">
                <a16:creationId xmlns:a16="http://schemas.microsoft.com/office/drawing/2014/main" id="{847FA397-8650-4123-993B-7CE9354B9D15}"/>
              </a:ext>
            </a:extLst>
          </p:cNvPr>
          <p:cNvGrpSpPr>
            <a:grpSpLocks noChangeAspect="1"/>
          </p:cNvGrpSpPr>
          <p:nvPr/>
        </p:nvGrpSpPr>
        <p:grpSpPr>
          <a:xfrm>
            <a:off x="4613951" y="2394889"/>
            <a:ext cx="425025" cy="425503"/>
            <a:chOff x="4519319" y="2301993"/>
            <a:chExt cx="451455" cy="451962"/>
          </a:xfrm>
          <a:solidFill>
            <a:schemeClr val="bg1">
              <a:lumMod val="85000"/>
            </a:schemeClr>
          </a:solidFill>
        </p:grpSpPr>
        <p:sp>
          <p:nvSpPr>
            <p:cNvPr id="62" name="Freeform 81">
              <a:extLst>
                <a:ext uri="{FF2B5EF4-FFF2-40B4-BE49-F238E27FC236}">
                  <a16:creationId xmlns:a16="http://schemas.microsoft.com/office/drawing/2014/main" id="{20A90C05-FE96-4B0D-8A47-7B6D650BE15F}"/>
                </a:ext>
              </a:extLst>
            </p:cNvPr>
            <p:cNvSpPr/>
            <p:nvPr/>
          </p:nvSpPr>
          <p:spPr>
            <a:xfrm>
              <a:off x="4560732" y="2493838"/>
              <a:ext cx="162542" cy="235572"/>
            </a:xfrm>
            <a:custGeom>
              <a:avLst/>
              <a:gdLst>
                <a:gd name="connsiteX0" fmla="*/ 116805 w 162542"/>
                <a:gd name="connsiteY0" fmla="*/ 235524 h 235572"/>
                <a:gd name="connsiteX1" fmla="*/ 109959 w 162542"/>
                <a:gd name="connsiteY1" fmla="*/ 231340 h 235572"/>
                <a:gd name="connsiteX2" fmla="*/ 112993 w 162542"/>
                <a:gd name="connsiteY2" fmla="*/ 221206 h 235572"/>
                <a:gd name="connsiteX3" fmla="*/ 113255 w 162542"/>
                <a:gd name="connsiteY3" fmla="*/ 221071 h 235572"/>
                <a:gd name="connsiteX4" fmla="*/ 132779 w 162542"/>
                <a:gd name="connsiteY4" fmla="*/ 211055 h 235572"/>
                <a:gd name="connsiteX5" fmla="*/ 55445 w 162542"/>
                <a:gd name="connsiteY5" fmla="*/ 164908 h 235572"/>
                <a:gd name="connsiteX6" fmla="*/ 54684 w 162542"/>
                <a:gd name="connsiteY6" fmla="*/ 164148 h 235572"/>
                <a:gd name="connsiteX7" fmla="*/ 53670 w 162542"/>
                <a:gd name="connsiteY7" fmla="*/ 163133 h 235572"/>
                <a:gd name="connsiteX8" fmla="*/ 2071 w 162542"/>
                <a:gd name="connsiteY8" fmla="*/ 6563 h 235572"/>
                <a:gd name="connsiteX9" fmla="*/ 10412 w 162542"/>
                <a:gd name="connsiteY9" fmla="*/ 57 h 235572"/>
                <a:gd name="connsiteX10" fmla="*/ 10692 w 162542"/>
                <a:gd name="connsiteY10" fmla="*/ 97 h 235572"/>
                <a:gd name="connsiteX11" fmla="*/ 17285 w 162542"/>
                <a:gd name="connsiteY11" fmla="*/ 8845 h 235572"/>
                <a:gd name="connsiteX12" fmla="*/ 64573 w 162542"/>
                <a:gd name="connsiteY12" fmla="*/ 152484 h 235572"/>
                <a:gd name="connsiteX13" fmla="*/ 65460 w 162542"/>
                <a:gd name="connsiteY13" fmla="*/ 153245 h 235572"/>
                <a:gd name="connsiteX14" fmla="*/ 66221 w 162542"/>
                <a:gd name="connsiteY14" fmla="*/ 154132 h 235572"/>
                <a:gd name="connsiteX15" fmla="*/ 156106 w 162542"/>
                <a:gd name="connsiteY15" fmla="*/ 201167 h 235572"/>
                <a:gd name="connsiteX16" fmla="*/ 162445 w 162542"/>
                <a:gd name="connsiteY16" fmla="*/ 207506 h 235572"/>
                <a:gd name="connsiteX17" fmla="*/ 158388 w 162542"/>
                <a:gd name="connsiteY17" fmla="*/ 215493 h 235572"/>
                <a:gd name="connsiteX18" fmla="*/ 120355 w 162542"/>
                <a:gd name="connsiteY18" fmla="*/ 235143 h 235572"/>
                <a:gd name="connsiteX19" fmla="*/ 116805 w 162542"/>
                <a:gd name="connsiteY19" fmla="*/ 235524 h 23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2542" h="235572">
                  <a:moveTo>
                    <a:pt x="116805" y="235524"/>
                  </a:moveTo>
                  <a:cubicBezTo>
                    <a:pt x="113913" y="235544"/>
                    <a:pt x="111260" y="233922"/>
                    <a:pt x="109959" y="231340"/>
                  </a:cubicBezTo>
                  <a:cubicBezTo>
                    <a:pt x="107998" y="227704"/>
                    <a:pt x="109356" y="223167"/>
                    <a:pt x="112993" y="221206"/>
                  </a:cubicBezTo>
                  <a:cubicBezTo>
                    <a:pt x="113079" y="221159"/>
                    <a:pt x="113167" y="221114"/>
                    <a:pt x="113255" y="221071"/>
                  </a:cubicBezTo>
                  <a:lnTo>
                    <a:pt x="132779" y="211055"/>
                  </a:lnTo>
                  <a:cubicBezTo>
                    <a:pt x="103528" y="202428"/>
                    <a:pt x="76928" y="186555"/>
                    <a:pt x="55445" y="164908"/>
                  </a:cubicBezTo>
                  <a:lnTo>
                    <a:pt x="54684" y="164148"/>
                  </a:lnTo>
                  <a:lnTo>
                    <a:pt x="53670" y="163133"/>
                  </a:lnTo>
                  <a:cubicBezTo>
                    <a:pt x="12508" y="122144"/>
                    <a:pt x="-6656" y="63993"/>
                    <a:pt x="2071" y="6563"/>
                  </a:cubicBezTo>
                  <a:cubicBezTo>
                    <a:pt x="2578" y="2463"/>
                    <a:pt x="6313" y="-450"/>
                    <a:pt x="10412" y="57"/>
                  </a:cubicBezTo>
                  <a:cubicBezTo>
                    <a:pt x="10506" y="69"/>
                    <a:pt x="10599" y="82"/>
                    <a:pt x="10692" y="97"/>
                  </a:cubicBezTo>
                  <a:cubicBezTo>
                    <a:pt x="14894" y="750"/>
                    <a:pt x="17815" y="4626"/>
                    <a:pt x="17285" y="8845"/>
                  </a:cubicBezTo>
                  <a:cubicBezTo>
                    <a:pt x="9197" y="61530"/>
                    <a:pt x="26770" y="114907"/>
                    <a:pt x="64573" y="152484"/>
                  </a:cubicBezTo>
                  <a:lnTo>
                    <a:pt x="65460" y="153245"/>
                  </a:lnTo>
                  <a:lnTo>
                    <a:pt x="66221" y="154132"/>
                  </a:lnTo>
                  <a:cubicBezTo>
                    <a:pt x="90594" y="178733"/>
                    <a:pt x="122000" y="195167"/>
                    <a:pt x="156106" y="201167"/>
                  </a:cubicBezTo>
                  <a:cubicBezTo>
                    <a:pt x="159353" y="201715"/>
                    <a:pt x="161897" y="204259"/>
                    <a:pt x="162445" y="207506"/>
                  </a:cubicBezTo>
                  <a:cubicBezTo>
                    <a:pt x="162970" y="210766"/>
                    <a:pt x="161331" y="213993"/>
                    <a:pt x="158388" y="215493"/>
                  </a:cubicBezTo>
                  <a:lnTo>
                    <a:pt x="120355" y="235143"/>
                  </a:lnTo>
                  <a:cubicBezTo>
                    <a:pt x="119213" y="235524"/>
                    <a:pt x="118002" y="235654"/>
                    <a:pt x="116805" y="235524"/>
                  </a:cubicBezTo>
                  <a:close/>
                </a:path>
              </a:pathLst>
            </a:custGeom>
            <a:grpFill/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3" name="Freeform 82">
              <a:extLst>
                <a:ext uri="{FF2B5EF4-FFF2-40B4-BE49-F238E27FC236}">
                  <a16:creationId xmlns:a16="http://schemas.microsoft.com/office/drawing/2014/main" id="{2C4F872F-9C58-47DB-95EF-24649C140691}"/>
                </a:ext>
              </a:extLst>
            </p:cNvPr>
            <p:cNvSpPr/>
            <p:nvPr/>
          </p:nvSpPr>
          <p:spPr>
            <a:xfrm>
              <a:off x="4519319" y="2301993"/>
              <a:ext cx="225410" cy="225411"/>
            </a:xfrm>
            <a:custGeom>
              <a:avLst/>
              <a:gdLst>
                <a:gd name="connsiteX0" fmla="*/ 136666 w 225410"/>
                <a:gd name="connsiteY0" fmla="*/ 225411 h 225411"/>
                <a:gd name="connsiteX1" fmla="*/ 88744 w 225410"/>
                <a:gd name="connsiteY1" fmla="*/ 225411 h 225411"/>
                <a:gd name="connsiteX2" fmla="*/ 81011 w 225410"/>
                <a:gd name="connsiteY2" fmla="*/ 217677 h 225411"/>
                <a:gd name="connsiteX3" fmla="*/ 81011 w 225410"/>
                <a:gd name="connsiteY3" fmla="*/ 195238 h 225411"/>
                <a:gd name="connsiteX4" fmla="*/ 76701 w 225410"/>
                <a:gd name="connsiteY4" fmla="*/ 193463 h 225411"/>
                <a:gd name="connsiteX5" fmla="*/ 60853 w 225410"/>
                <a:gd name="connsiteY5" fmla="*/ 209310 h 225411"/>
                <a:gd name="connsiteX6" fmla="*/ 49950 w 225410"/>
                <a:gd name="connsiteY6" fmla="*/ 209310 h 225411"/>
                <a:gd name="connsiteX7" fmla="*/ 16101 w 225410"/>
                <a:gd name="connsiteY7" fmla="*/ 175460 h 225411"/>
                <a:gd name="connsiteX8" fmla="*/ 15954 w 225410"/>
                <a:gd name="connsiteY8" fmla="*/ 164704 h 225411"/>
                <a:gd name="connsiteX9" fmla="*/ 16101 w 225410"/>
                <a:gd name="connsiteY9" fmla="*/ 164558 h 225411"/>
                <a:gd name="connsiteX10" fmla="*/ 31948 w 225410"/>
                <a:gd name="connsiteY10" fmla="*/ 148710 h 225411"/>
                <a:gd name="connsiteX11" fmla="*/ 30173 w 225410"/>
                <a:gd name="connsiteY11" fmla="*/ 144273 h 225411"/>
                <a:gd name="connsiteX12" fmla="*/ 7733 w 225410"/>
                <a:gd name="connsiteY12" fmla="*/ 144273 h 225411"/>
                <a:gd name="connsiteX13" fmla="*/ 1 w 225410"/>
                <a:gd name="connsiteY13" fmla="*/ 136794 h 225411"/>
                <a:gd name="connsiteX14" fmla="*/ 0 w 225410"/>
                <a:gd name="connsiteY14" fmla="*/ 136666 h 225411"/>
                <a:gd name="connsiteX15" fmla="*/ 0 w 225410"/>
                <a:gd name="connsiteY15" fmla="*/ 88744 h 225411"/>
                <a:gd name="connsiteX16" fmla="*/ 7733 w 225410"/>
                <a:gd name="connsiteY16" fmla="*/ 81011 h 225411"/>
                <a:gd name="connsiteX17" fmla="*/ 30173 w 225410"/>
                <a:gd name="connsiteY17" fmla="*/ 81011 h 225411"/>
                <a:gd name="connsiteX18" fmla="*/ 31948 w 225410"/>
                <a:gd name="connsiteY18" fmla="*/ 76701 h 225411"/>
                <a:gd name="connsiteX19" fmla="*/ 16101 w 225410"/>
                <a:gd name="connsiteY19" fmla="*/ 60853 h 225411"/>
                <a:gd name="connsiteX20" fmla="*/ 13819 w 225410"/>
                <a:gd name="connsiteY20" fmla="*/ 55402 h 225411"/>
                <a:gd name="connsiteX21" fmla="*/ 16101 w 225410"/>
                <a:gd name="connsiteY21" fmla="*/ 49950 h 225411"/>
                <a:gd name="connsiteX22" fmla="*/ 49950 w 225410"/>
                <a:gd name="connsiteY22" fmla="*/ 16101 h 225411"/>
                <a:gd name="connsiteX23" fmla="*/ 60853 w 225410"/>
                <a:gd name="connsiteY23" fmla="*/ 16101 h 225411"/>
                <a:gd name="connsiteX24" fmla="*/ 76701 w 225410"/>
                <a:gd name="connsiteY24" fmla="*/ 31948 h 225411"/>
                <a:gd name="connsiteX25" fmla="*/ 81011 w 225410"/>
                <a:gd name="connsiteY25" fmla="*/ 30173 h 225411"/>
                <a:gd name="connsiteX26" fmla="*/ 81011 w 225410"/>
                <a:gd name="connsiteY26" fmla="*/ 7733 h 225411"/>
                <a:gd name="connsiteX27" fmla="*/ 88744 w 225410"/>
                <a:gd name="connsiteY27" fmla="*/ 0 h 225411"/>
                <a:gd name="connsiteX28" fmla="*/ 136666 w 225410"/>
                <a:gd name="connsiteY28" fmla="*/ 0 h 225411"/>
                <a:gd name="connsiteX29" fmla="*/ 144274 w 225410"/>
                <a:gd name="connsiteY29" fmla="*/ 7606 h 225411"/>
                <a:gd name="connsiteX30" fmla="*/ 144273 w 225410"/>
                <a:gd name="connsiteY30" fmla="*/ 7733 h 225411"/>
                <a:gd name="connsiteX31" fmla="*/ 144273 w 225410"/>
                <a:gd name="connsiteY31" fmla="*/ 30173 h 225411"/>
                <a:gd name="connsiteX32" fmla="*/ 148710 w 225410"/>
                <a:gd name="connsiteY32" fmla="*/ 31948 h 225411"/>
                <a:gd name="connsiteX33" fmla="*/ 164811 w 225410"/>
                <a:gd name="connsiteY33" fmla="*/ 16101 h 225411"/>
                <a:gd name="connsiteX34" fmla="*/ 175714 w 225410"/>
                <a:gd name="connsiteY34" fmla="*/ 16101 h 225411"/>
                <a:gd name="connsiteX35" fmla="*/ 209564 w 225410"/>
                <a:gd name="connsiteY35" fmla="*/ 49950 h 225411"/>
                <a:gd name="connsiteX36" fmla="*/ 211846 w 225410"/>
                <a:gd name="connsiteY36" fmla="*/ 55402 h 225411"/>
                <a:gd name="connsiteX37" fmla="*/ 209564 w 225410"/>
                <a:gd name="connsiteY37" fmla="*/ 60853 h 225411"/>
                <a:gd name="connsiteX38" fmla="*/ 193463 w 225410"/>
                <a:gd name="connsiteY38" fmla="*/ 76701 h 225411"/>
                <a:gd name="connsiteX39" fmla="*/ 195238 w 225410"/>
                <a:gd name="connsiteY39" fmla="*/ 81011 h 225411"/>
                <a:gd name="connsiteX40" fmla="*/ 217677 w 225410"/>
                <a:gd name="connsiteY40" fmla="*/ 81011 h 225411"/>
                <a:gd name="connsiteX41" fmla="*/ 225411 w 225410"/>
                <a:gd name="connsiteY41" fmla="*/ 88744 h 225411"/>
                <a:gd name="connsiteX42" fmla="*/ 225411 w 225410"/>
                <a:gd name="connsiteY42" fmla="*/ 136666 h 225411"/>
                <a:gd name="connsiteX43" fmla="*/ 217805 w 225410"/>
                <a:gd name="connsiteY43" fmla="*/ 144274 h 225411"/>
                <a:gd name="connsiteX44" fmla="*/ 217677 w 225410"/>
                <a:gd name="connsiteY44" fmla="*/ 144273 h 225411"/>
                <a:gd name="connsiteX45" fmla="*/ 195238 w 225410"/>
                <a:gd name="connsiteY45" fmla="*/ 144273 h 225411"/>
                <a:gd name="connsiteX46" fmla="*/ 193463 w 225410"/>
                <a:gd name="connsiteY46" fmla="*/ 148710 h 225411"/>
                <a:gd name="connsiteX47" fmla="*/ 209310 w 225410"/>
                <a:gd name="connsiteY47" fmla="*/ 164811 h 225411"/>
                <a:gd name="connsiteX48" fmla="*/ 209457 w 225410"/>
                <a:gd name="connsiteY48" fmla="*/ 175568 h 225411"/>
                <a:gd name="connsiteX49" fmla="*/ 209310 w 225410"/>
                <a:gd name="connsiteY49" fmla="*/ 175714 h 225411"/>
                <a:gd name="connsiteX50" fmla="*/ 175460 w 225410"/>
                <a:gd name="connsiteY50" fmla="*/ 209564 h 225411"/>
                <a:gd name="connsiteX51" fmla="*/ 170009 w 225410"/>
                <a:gd name="connsiteY51" fmla="*/ 211846 h 225411"/>
                <a:gd name="connsiteX52" fmla="*/ 164558 w 225410"/>
                <a:gd name="connsiteY52" fmla="*/ 209564 h 225411"/>
                <a:gd name="connsiteX53" fmla="*/ 148710 w 225410"/>
                <a:gd name="connsiteY53" fmla="*/ 193716 h 225411"/>
                <a:gd name="connsiteX54" fmla="*/ 144273 w 225410"/>
                <a:gd name="connsiteY54" fmla="*/ 195491 h 225411"/>
                <a:gd name="connsiteX55" fmla="*/ 144273 w 225410"/>
                <a:gd name="connsiteY55" fmla="*/ 217931 h 225411"/>
                <a:gd name="connsiteX56" fmla="*/ 142118 w 225410"/>
                <a:gd name="connsiteY56" fmla="*/ 223382 h 225411"/>
                <a:gd name="connsiteX57" fmla="*/ 136666 w 225410"/>
                <a:gd name="connsiteY57" fmla="*/ 225411 h 225411"/>
                <a:gd name="connsiteX58" fmla="*/ 96478 w 225410"/>
                <a:gd name="connsiteY58" fmla="*/ 210071 h 225411"/>
                <a:gd name="connsiteX59" fmla="*/ 128933 w 225410"/>
                <a:gd name="connsiteY59" fmla="*/ 210071 h 225411"/>
                <a:gd name="connsiteX60" fmla="*/ 128933 w 225410"/>
                <a:gd name="connsiteY60" fmla="*/ 190167 h 225411"/>
                <a:gd name="connsiteX61" fmla="*/ 134384 w 225410"/>
                <a:gd name="connsiteY61" fmla="*/ 182814 h 225411"/>
                <a:gd name="connsiteX62" fmla="*/ 147062 w 225410"/>
                <a:gd name="connsiteY62" fmla="*/ 177742 h 225411"/>
                <a:gd name="connsiteX63" fmla="*/ 156063 w 225410"/>
                <a:gd name="connsiteY63" fmla="*/ 179137 h 225411"/>
                <a:gd name="connsiteX64" fmla="*/ 170389 w 225410"/>
                <a:gd name="connsiteY64" fmla="*/ 193336 h 225411"/>
                <a:gd name="connsiteX65" fmla="*/ 193336 w 225410"/>
                <a:gd name="connsiteY65" fmla="*/ 170389 h 225411"/>
                <a:gd name="connsiteX66" fmla="*/ 178757 w 225410"/>
                <a:gd name="connsiteY66" fmla="*/ 155683 h 225411"/>
                <a:gd name="connsiteX67" fmla="*/ 177362 w 225410"/>
                <a:gd name="connsiteY67" fmla="*/ 146682 h 225411"/>
                <a:gd name="connsiteX68" fmla="*/ 182433 w 225410"/>
                <a:gd name="connsiteY68" fmla="*/ 134004 h 225411"/>
                <a:gd name="connsiteX69" fmla="*/ 189786 w 225410"/>
                <a:gd name="connsiteY69" fmla="*/ 128553 h 225411"/>
                <a:gd name="connsiteX70" fmla="*/ 210071 w 225410"/>
                <a:gd name="connsiteY70" fmla="*/ 128553 h 225411"/>
                <a:gd name="connsiteX71" fmla="*/ 210071 w 225410"/>
                <a:gd name="connsiteY71" fmla="*/ 96478 h 225411"/>
                <a:gd name="connsiteX72" fmla="*/ 190167 w 225410"/>
                <a:gd name="connsiteY72" fmla="*/ 96478 h 225411"/>
                <a:gd name="connsiteX73" fmla="*/ 182814 w 225410"/>
                <a:gd name="connsiteY73" fmla="*/ 91026 h 225411"/>
                <a:gd name="connsiteX74" fmla="*/ 177742 w 225410"/>
                <a:gd name="connsiteY74" fmla="*/ 78349 h 225411"/>
                <a:gd name="connsiteX75" fmla="*/ 179137 w 225410"/>
                <a:gd name="connsiteY75" fmla="*/ 69347 h 225411"/>
                <a:gd name="connsiteX76" fmla="*/ 193336 w 225410"/>
                <a:gd name="connsiteY76" fmla="*/ 55022 h 225411"/>
                <a:gd name="connsiteX77" fmla="*/ 170009 w 225410"/>
                <a:gd name="connsiteY77" fmla="*/ 32328 h 225411"/>
                <a:gd name="connsiteX78" fmla="*/ 155683 w 225410"/>
                <a:gd name="connsiteY78" fmla="*/ 46654 h 225411"/>
                <a:gd name="connsiteX79" fmla="*/ 146682 w 225410"/>
                <a:gd name="connsiteY79" fmla="*/ 48049 h 225411"/>
                <a:gd name="connsiteX80" fmla="*/ 134004 w 225410"/>
                <a:gd name="connsiteY80" fmla="*/ 42978 h 225411"/>
                <a:gd name="connsiteX81" fmla="*/ 128553 w 225410"/>
                <a:gd name="connsiteY81" fmla="*/ 35625 h 225411"/>
                <a:gd name="connsiteX82" fmla="*/ 128553 w 225410"/>
                <a:gd name="connsiteY82" fmla="*/ 15340 h 225411"/>
                <a:gd name="connsiteX83" fmla="*/ 96478 w 225410"/>
                <a:gd name="connsiteY83" fmla="*/ 15340 h 225411"/>
                <a:gd name="connsiteX84" fmla="*/ 96478 w 225410"/>
                <a:gd name="connsiteY84" fmla="*/ 35625 h 225411"/>
                <a:gd name="connsiteX85" fmla="*/ 91026 w 225410"/>
                <a:gd name="connsiteY85" fmla="*/ 42978 h 225411"/>
                <a:gd name="connsiteX86" fmla="*/ 78349 w 225410"/>
                <a:gd name="connsiteY86" fmla="*/ 48049 h 225411"/>
                <a:gd name="connsiteX87" fmla="*/ 69347 w 225410"/>
                <a:gd name="connsiteY87" fmla="*/ 46654 h 225411"/>
                <a:gd name="connsiteX88" fmla="*/ 55402 w 225410"/>
                <a:gd name="connsiteY88" fmla="*/ 32328 h 225411"/>
                <a:gd name="connsiteX89" fmla="*/ 32328 w 225410"/>
                <a:gd name="connsiteY89" fmla="*/ 55402 h 225411"/>
                <a:gd name="connsiteX90" fmla="*/ 46654 w 225410"/>
                <a:gd name="connsiteY90" fmla="*/ 69728 h 225411"/>
                <a:gd name="connsiteX91" fmla="*/ 48049 w 225410"/>
                <a:gd name="connsiteY91" fmla="*/ 78729 h 225411"/>
                <a:gd name="connsiteX92" fmla="*/ 42978 w 225410"/>
                <a:gd name="connsiteY92" fmla="*/ 91407 h 225411"/>
                <a:gd name="connsiteX93" fmla="*/ 35625 w 225410"/>
                <a:gd name="connsiteY93" fmla="*/ 96858 h 225411"/>
                <a:gd name="connsiteX94" fmla="*/ 15340 w 225410"/>
                <a:gd name="connsiteY94" fmla="*/ 96858 h 225411"/>
                <a:gd name="connsiteX95" fmla="*/ 15340 w 225410"/>
                <a:gd name="connsiteY95" fmla="*/ 129313 h 225411"/>
                <a:gd name="connsiteX96" fmla="*/ 35625 w 225410"/>
                <a:gd name="connsiteY96" fmla="*/ 129313 h 225411"/>
                <a:gd name="connsiteX97" fmla="*/ 42978 w 225410"/>
                <a:gd name="connsiteY97" fmla="*/ 134765 h 225411"/>
                <a:gd name="connsiteX98" fmla="*/ 48049 w 225410"/>
                <a:gd name="connsiteY98" fmla="*/ 147443 h 225411"/>
                <a:gd name="connsiteX99" fmla="*/ 46654 w 225410"/>
                <a:gd name="connsiteY99" fmla="*/ 156444 h 225411"/>
                <a:gd name="connsiteX100" fmla="*/ 32328 w 225410"/>
                <a:gd name="connsiteY100" fmla="*/ 170009 h 225411"/>
                <a:gd name="connsiteX101" fmla="*/ 55402 w 225410"/>
                <a:gd name="connsiteY101" fmla="*/ 192956 h 225411"/>
                <a:gd name="connsiteX102" fmla="*/ 69728 w 225410"/>
                <a:gd name="connsiteY102" fmla="*/ 178757 h 225411"/>
                <a:gd name="connsiteX103" fmla="*/ 78729 w 225410"/>
                <a:gd name="connsiteY103" fmla="*/ 177489 h 225411"/>
                <a:gd name="connsiteX104" fmla="*/ 91407 w 225410"/>
                <a:gd name="connsiteY104" fmla="*/ 182560 h 225411"/>
                <a:gd name="connsiteX105" fmla="*/ 96858 w 225410"/>
                <a:gd name="connsiteY105" fmla="*/ 189913 h 22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25410" h="225411">
                  <a:moveTo>
                    <a:pt x="136666" y="225411"/>
                  </a:moveTo>
                  <a:lnTo>
                    <a:pt x="88744" y="225411"/>
                  </a:lnTo>
                  <a:cubicBezTo>
                    <a:pt x="84473" y="225411"/>
                    <a:pt x="81011" y="221949"/>
                    <a:pt x="81011" y="217677"/>
                  </a:cubicBezTo>
                  <a:lnTo>
                    <a:pt x="81011" y="195238"/>
                  </a:lnTo>
                  <a:lnTo>
                    <a:pt x="76701" y="193463"/>
                  </a:lnTo>
                  <a:lnTo>
                    <a:pt x="60853" y="209310"/>
                  </a:lnTo>
                  <a:cubicBezTo>
                    <a:pt x="57810" y="212240"/>
                    <a:pt x="52994" y="212240"/>
                    <a:pt x="49950" y="209310"/>
                  </a:cubicBezTo>
                  <a:lnTo>
                    <a:pt x="16101" y="175460"/>
                  </a:lnTo>
                  <a:cubicBezTo>
                    <a:pt x="13090" y="172531"/>
                    <a:pt x="13024" y="167715"/>
                    <a:pt x="15954" y="164704"/>
                  </a:cubicBezTo>
                  <a:cubicBezTo>
                    <a:pt x="16002" y="164655"/>
                    <a:pt x="16051" y="164606"/>
                    <a:pt x="16101" y="164558"/>
                  </a:cubicBezTo>
                  <a:lnTo>
                    <a:pt x="31948" y="148710"/>
                  </a:lnTo>
                  <a:cubicBezTo>
                    <a:pt x="31280" y="147263"/>
                    <a:pt x="30688" y="145782"/>
                    <a:pt x="30173" y="144273"/>
                  </a:cubicBezTo>
                  <a:lnTo>
                    <a:pt x="7733" y="144273"/>
                  </a:lnTo>
                  <a:cubicBezTo>
                    <a:pt x="3533" y="144343"/>
                    <a:pt x="71" y="140995"/>
                    <a:pt x="1" y="136794"/>
                  </a:cubicBezTo>
                  <a:cubicBezTo>
                    <a:pt x="0" y="136752"/>
                    <a:pt x="0" y="136709"/>
                    <a:pt x="0" y="136666"/>
                  </a:cubicBezTo>
                  <a:lnTo>
                    <a:pt x="0" y="88744"/>
                  </a:lnTo>
                  <a:cubicBezTo>
                    <a:pt x="0" y="84473"/>
                    <a:pt x="3462" y="81011"/>
                    <a:pt x="7733" y="81011"/>
                  </a:cubicBezTo>
                  <a:lnTo>
                    <a:pt x="30173" y="81011"/>
                  </a:lnTo>
                  <a:cubicBezTo>
                    <a:pt x="30173" y="79616"/>
                    <a:pt x="31314" y="78095"/>
                    <a:pt x="31948" y="76701"/>
                  </a:cubicBezTo>
                  <a:lnTo>
                    <a:pt x="16101" y="60853"/>
                  </a:lnTo>
                  <a:cubicBezTo>
                    <a:pt x="14636" y="59418"/>
                    <a:pt x="13814" y="57452"/>
                    <a:pt x="13819" y="55402"/>
                  </a:cubicBezTo>
                  <a:cubicBezTo>
                    <a:pt x="13784" y="53346"/>
                    <a:pt x="14611" y="51369"/>
                    <a:pt x="16101" y="49950"/>
                  </a:cubicBezTo>
                  <a:lnTo>
                    <a:pt x="49950" y="16101"/>
                  </a:lnTo>
                  <a:cubicBezTo>
                    <a:pt x="52994" y="13171"/>
                    <a:pt x="57810" y="13171"/>
                    <a:pt x="60853" y="16101"/>
                  </a:cubicBezTo>
                  <a:lnTo>
                    <a:pt x="76701" y="31948"/>
                  </a:lnTo>
                  <a:lnTo>
                    <a:pt x="81011" y="30173"/>
                  </a:lnTo>
                  <a:lnTo>
                    <a:pt x="81011" y="7733"/>
                  </a:lnTo>
                  <a:cubicBezTo>
                    <a:pt x="81011" y="3462"/>
                    <a:pt x="84473" y="0"/>
                    <a:pt x="88744" y="0"/>
                  </a:cubicBezTo>
                  <a:lnTo>
                    <a:pt x="136666" y="0"/>
                  </a:lnTo>
                  <a:cubicBezTo>
                    <a:pt x="140868" y="-1"/>
                    <a:pt x="144274" y="3405"/>
                    <a:pt x="144274" y="7606"/>
                  </a:cubicBezTo>
                  <a:cubicBezTo>
                    <a:pt x="144274" y="7648"/>
                    <a:pt x="144274" y="7691"/>
                    <a:pt x="144273" y="7733"/>
                  </a:cubicBezTo>
                  <a:lnTo>
                    <a:pt x="144273" y="30173"/>
                  </a:lnTo>
                  <a:lnTo>
                    <a:pt x="148710" y="31948"/>
                  </a:lnTo>
                  <a:lnTo>
                    <a:pt x="164811" y="16101"/>
                  </a:lnTo>
                  <a:cubicBezTo>
                    <a:pt x="167855" y="13171"/>
                    <a:pt x="172670" y="13171"/>
                    <a:pt x="175714" y="16101"/>
                  </a:cubicBezTo>
                  <a:lnTo>
                    <a:pt x="209564" y="49950"/>
                  </a:lnTo>
                  <a:cubicBezTo>
                    <a:pt x="211005" y="51402"/>
                    <a:pt x="211823" y="53357"/>
                    <a:pt x="211846" y="55402"/>
                  </a:cubicBezTo>
                  <a:cubicBezTo>
                    <a:pt x="211797" y="57441"/>
                    <a:pt x="210983" y="59388"/>
                    <a:pt x="209564" y="60853"/>
                  </a:cubicBezTo>
                  <a:lnTo>
                    <a:pt x="193463" y="76701"/>
                  </a:lnTo>
                  <a:cubicBezTo>
                    <a:pt x="194097" y="78095"/>
                    <a:pt x="194604" y="79616"/>
                    <a:pt x="195238" y="81011"/>
                  </a:cubicBezTo>
                  <a:lnTo>
                    <a:pt x="217677" y="81011"/>
                  </a:lnTo>
                  <a:cubicBezTo>
                    <a:pt x="221949" y="81011"/>
                    <a:pt x="225411" y="84473"/>
                    <a:pt x="225411" y="88744"/>
                  </a:cubicBezTo>
                  <a:lnTo>
                    <a:pt x="225411" y="136666"/>
                  </a:lnTo>
                  <a:cubicBezTo>
                    <a:pt x="225411" y="140868"/>
                    <a:pt x="222006" y="144274"/>
                    <a:pt x="217805" y="144274"/>
                  </a:cubicBezTo>
                  <a:cubicBezTo>
                    <a:pt x="217763" y="144274"/>
                    <a:pt x="217720" y="144274"/>
                    <a:pt x="217677" y="144273"/>
                  </a:cubicBezTo>
                  <a:lnTo>
                    <a:pt x="195238" y="144273"/>
                  </a:lnTo>
                  <a:cubicBezTo>
                    <a:pt x="194604" y="145794"/>
                    <a:pt x="194097" y="147316"/>
                    <a:pt x="193463" y="148710"/>
                  </a:cubicBezTo>
                  <a:lnTo>
                    <a:pt x="209310" y="164811"/>
                  </a:lnTo>
                  <a:cubicBezTo>
                    <a:pt x="212321" y="167741"/>
                    <a:pt x="212386" y="172557"/>
                    <a:pt x="209457" y="175568"/>
                  </a:cubicBezTo>
                  <a:cubicBezTo>
                    <a:pt x="209408" y="175617"/>
                    <a:pt x="209360" y="175666"/>
                    <a:pt x="209310" y="175714"/>
                  </a:cubicBezTo>
                  <a:lnTo>
                    <a:pt x="175460" y="209564"/>
                  </a:lnTo>
                  <a:cubicBezTo>
                    <a:pt x="174009" y="211005"/>
                    <a:pt x="172054" y="211823"/>
                    <a:pt x="170009" y="211846"/>
                  </a:cubicBezTo>
                  <a:cubicBezTo>
                    <a:pt x="167970" y="211797"/>
                    <a:pt x="166023" y="210983"/>
                    <a:pt x="164558" y="209564"/>
                  </a:cubicBezTo>
                  <a:lnTo>
                    <a:pt x="148710" y="193716"/>
                  </a:lnTo>
                  <a:lnTo>
                    <a:pt x="144273" y="195491"/>
                  </a:lnTo>
                  <a:lnTo>
                    <a:pt x="144273" y="217931"/>
                  </a:lnTo>
                  <a:cubicBezTo>
                    <a:pt x="144298" y="219961"/>
                    <a:pt x="143524" y="221919"/>
                    <a:pt x="142118" y="223382"/>
                  </a:cubicBezTo>
                  <a:cubicBezTo>
                    <a:pt x="140614" y="224709"/>
                    <a:pt x="138672" y="225432"/>
                    <a:pt x="136666" y="225411"/>
                  </a:cubicBezTo>
                  <a:close/>
                  <a:moveTo>
                    <a:pt x="96478" y="210071"/>
                  </a:moveTo>
                  <a:lnTo>
                    <a:pt x="128933" y="210071"/>
                  </a:lnTo>
                  <a:lnTo>
                    <a:pt x="128933" y="190167"/>
                  </a:lnTo>
                  <a:cubicBezTo>
                    <a:pt x="128949" y="186788"/>
                    <a:pt x="131156" y="183811"/>
                    <a:pt x="134384" y="182814"/>
                  </a:cubicBezTo>
                  <a:cubicBezTo>
                    <a:pt x="138754" y="181507"/>
                    <a:pt x="142997" y="179809"/>
                    <a:pt x="147062" y="177742"/>
                  </a:cubicBezTo>
                  <a:cubicBezTo>
                    <a:pt x="150047" y="176204"/>
                    <a:pt x="153684" y="176767"/>
                    <a:pt x="156063" y="179137"/>
                  </a:cubicBezTo>
                  <a:lnTo>
                    <a:pt x="170389" y="193336"/>
                  </a:lnTo>
                  <a:lnTo>
                    <a:pt x="193336" y="170389"/>
                  </a:lnTo>
                  <a:lnTo>
                    <a:pt x="178757" y="155683"/>
                  </a:lnTo>
                  <a:cubicBezTo>
                    <a:pt x="176308" y="153344"/>
                    <a:pt x="175736" y="149652"/>
                    <a:pt x="177362" y="146682"/>
                  </a:cubicBezTo>
                  <a:cubicBezTo>
                    <a:pt x="179429" y="142617"/>
                    <a:pt x="181126" y="138374"/>
                    <a:pt x="182433" y="134004"/>
                  </a:cubicBezTo>
                  <a:cubicBezTo>
                    <a:pt x="183394" y="130751"/>
                    <a:pt x="186394" y="128527"/>
                    <a:pt x="189786" y="128553"/>
                  </a:cubicBezTo>
                  <a:lnTo>
                    <a:pt x="210071" y="128553"/>
                  </a:lnTo>
                  <a:lnTo>
                    <a:pt x="210071" y="96478"/>
                  </a:lnTo>
                  <a:lnTo>
                    <a:pt x="190167" y="96478"/>
                  </a:lnTo>
                  <a:cubicBezTo>
                    <a:pt x="186788" y="96462"/>
                    <a:pt x="183811" y="94255"/>
                    <a:pt x="182814" y="91026"/>
                  </a:cubicBezTo>
                  <a:cubicBezTo>
                    <a:pt x="181532" y="86648"/>
                    <a:pt x="179834" y="82403"/>
                    <a:pt x="177742" y="78349"/>
                  </a:cubicBezTo>
                  <a:cubicBezTo>
                    <a:pt x="176116" y="75378"/>
                    <a:pt x="176688" y="71686"/>
                    <a:pt x="179137" y="69347"/>
                  </a:cubicBezTo>
                  <a:lnTo>
                    <a:pt x="193336" y="55022"/>
                  </a:lnTo>
                  <a:lnTo>
                    <a:pt x="170009" y="32328"/>
                  </a:lnTo>
                  <a:lnTo>
                    <a:pt x="155683" y="46654"/>
                  </a:lnTo>
                  <a:cubicBezTo>
                    <a:pt x="153304" y="49024"/>
                    <a:pt x="149667" y="49588"/>
                    <a:pt x="146682" y="48049"/>
                  </a:cubicBezTo>
                  <a:cubicBezTo>
                    <a:pt x="142628" y="45957"/>
                    <a:pt x="138382" y="44259"/>
                    <a:pt x="134004" y="42978"/>
                  </a:cubicBezTo>
                  <a:cubicBezTo>
                    <a:pt x="130751" y="42017"/>
                    <a:pt x="128527" y="39017"/>
                    <a:pt x="128553" y="35625"/>
                  </a:cubicBezTo>
                  <a:lnTo>
                    <a:pt x="128553" y="15340"/>
                  </a:lnTo>
                  <a:lnTo>
                    <a:pt x="96478" y="15340"/>
                  </a:lnTo>
                  <a:lnTo>
                    <a:pt x="96478" y="35625"/>
                  </a:lnTo>
                  <a:cubicBezTo>
                    <a:pt x="96462" y="39003"/>
                    <a:pt x="94255" y="41981"/>
                    <a:pt x="91026" y="42978"/>
                  </a:cubicBezTo>
                  <a:cubicBezTo>
                    <a:pt x="86648" y="44259"/>
                    <a:pt x="82403" y="45957"/>
                    <a:pt x="78349" y="48049"/>
                  </a:cubicBezTo>
                  <a:cubicBezTo>
                    <a:pt x="75371" y="49630"/>
                    <a:pt x="71707" y="49063"/>
                    <a:pt x="69347" y="46654"/>
                  </a:cubicBezTo>
                  <a:lnTo>
                    <a:pt x="55402" y="32328"/>
                  </a:lnTo>
                  <a:lnTo>
                    <a:pt x="32328" y="55402"/>
                  </a:lnTo>
                  <a:lnTo>
                    <a:pt x="46654" y="69728"/>
                  </a:lnTo>
                  <a:cubicBezTo>
                    <a:pt x="49063" y="72087"/>
                    <a:pt x="49630" y="75751"/>
                    <a:pt x="48049" y="78729"/>
                  </a:cubicBezTo>
                  <a:cubicBezTo>
                    <a:pt x="45957" y="82783"/>
                    <a:pt x="44259" y="87029"/>
                    <a:pt x="42978" y="91407"/>
                  </a:cubicBezTo>
                  <a:cubicBezTo>
                    <a:pt x="41981" y="94635"/>
                    <a:pt x="39003" y="96842"/>
                    <a:pt x="35625" y="96858"/>
                  </a:cubicBezTo>
                  <a:lnTo>
                    <a:pt x="15340" y="96858"/>
                  </a:lnTo>
                  <a:lnTo>
                    <a:pt x="15340" y="129313"/>
                  </a:lnTo>
                  <a:lnTo>
                    <a:pt x="35625" y="129313"/>
                  </a:lnTo>
                  <a:cubicBezTo>
                    <a:pt x="39017" y="129287"/>
                    <a:pt x="42017" y="131511"/>
                    <a:pt x="42978" y="134765"/>
                  </a:cubicBezTo>
                  <a:cubicBezTo>
                    <a:pt x="44285" y="139134"/>
                    <a:pt x="45982" y="143377"/>
                    <a:pt x="48049" y="147443"/>
                  </a:cubicBezTo>
                  <a:cubicBezTo>
                    <a:pt x="49588" y="150428"/>
                    <a:pt x="49024" y="154064"/>
                    <a:pt x="46654" y="156444"/>
                  </a:cubicBezTo>
                  <a:lnTo>
                    <a:pt x="32328" y="170009"/>
                  </a:lnTo>
                  <a:lnTo>
                    <a:pt x="55402" y="192956"/>
                  </a:lnTo>
                  <a:lnTo>
                    <a:pt x="69728" y="178757"/>
                  </a:lnTo>
                  <a:cubicBezTo>
                    <a:pt x="72098" y="176350"/>
                    <a:pt x="75786" y="175831"/>
                    <a:pt x="78729" y="177489"/>
                  </a:cubicBezTo>
                  <a:cubicBezTo>
                    <a:pt x="82783" y="179581"/>
                    <a:pt x="87029" y="181279"/>
                    <a:pt x="91407" y="182560"/>
                  </a:cubicBezTo>
                  <a:cubicBezTo>
                    <a:pt x="94635" y="183557"/>
                    <a:pt x="96842" y="186534"/>
                    <a:pt x="96858" y="189913"/>
                  </a:cubicBezTo>
                  <a:close/>
                </a:path>
              </a:pathLst>
            </a:custGeom>
            <a:grpFill/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4" name="Freeform 83">
              <a:extLst>
                <a:ext uri="{FF2B5EF4-FFF2-40B4-BE49-F238E27FC236}">
                  <a16:creationId xmlns:a16="http://schemas.microsoft.com/office/drawing/2014/main" id="{C59D6704-7965-4AB7-BA79-EF4F244576FC}"/>
                </a:ext>
              </a:extLst>
            </p:cNvPr>
            <p:cNvSpPr/>
            <p:nvPr/>
          </p:nvSpPr>
          <p:spPr>
            <a:xfrm>
              <a:off x="4569802" y="2352451"/>
              <a:ext cx="124749" cy="124749"/>
            </a:xfrm>
            <a:custGeom>
              <a:avLst/>
              <a:gdLst>
                <a:gd name="connsiteX0" fmla="*/ 62222 w 124749"/>
                <a:gd name="connsiteY0" fmla="*/ 124749 h 124749"/>
                <a:gd name="connsiteX1" fmla="*/ 0 w 124749"/>
                <a:gd name="connsiteY1" fmla="*/ 62222 h 124749"/>
                <a:gd name="connsiteX2" fmla="*/ 62528 w 124749"/>
                <a:gd name="connsiteY2" fmla="*/ 0 h 124749"/>
                <a:gd name="connsiteX3" fmla="*/ 124749 w 124749"/>
                <a:gd name="connsiteY3" fmla="*/ 62528 h 124749"/>
                <a:gd name="connsiteX4" fmla="*/ 106467 w 124749"/>
                <a:gd name="connsiteY4" fmla="*/ 106493 h 124749"/>
                <a:gd name="connsiteX5" fmla="*/ 62222 w 124749"/>
                <a:gd name="connsiteY5" fmla="*/ 124749 h 124749"/>
                <a:gd name="connsiteX6" fmla="*/ 62222 w 124749"/>
                <a:gd name="connsiteY6" fmla="*/ 15086 h 124749"/>
                <a:gd name="connsiteX7" fmla="*/ 15049 w 124749"/>
                <a:gd name="connsiteY7" fmla="*/ 62237 h 124749"/>
                <a:gd name="connsiteX8" fmla="*/ 62200 w 124749"/>
                <a:gd name="connsiteY8" fmla="*/ 109409 h 124749"/>
                <a:gd name="connsiteX9" fmla="*/ 109372 w 124749"/>
                <a:gd name="connsiteY9" fmla="*/ 62259 h 124749"/>
                <a:gd name="connsiteX10" fmla="*/ 95564 w 124749"/>
                <a:gd name="connsiteY10" fmla="*/ 28905 h 124749"/>
                <a:gd name="connsiteX11" fmla="*/ 62222 w 124749"/>
                <a:gd name="connsiteY11" fmla="*/ 15086 h 12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749" h="124749">
                  <a:moveTo>
                    <a:pt x="62222" y="124749"/>
                  </a:moveTo>
                  <a:cubicBezTo>
                    <a:pt x="27773" y="124665"/>
                    <a:pt x="-84" y="96670"/>
                    <a:pt x="0" y="62222"/>
                  </a:cubicBezTo>
                  <a:cubicBezTo>
                    <a:pt x="85" y="27773"/>
                    <a:pt x="28079" y="-84"/>
                    <a:pt x="62528" y="0"/>
                  </a:cubicBezTo>
                  <a:cubicBezTo>
                    <a:pt x="96976" y="85"/>
                    <a:pt x="124834" y="28079"/>
                    <a:pt x="124749" y="62528"/>
                  </a:cubicBezTo>
                  <a:cubicBezTo>
                    <a:pt x="124709" y="79024"/>
                    <a:pt x="118135" y="94832"/>
                    <a:pt x="106467" y="106493"/>
                  </a:cubicBezTo>
                  <a:cubicBezTo>
                    <a:pt x="94725" y="118208"/>
                    <a:pt x="78808" y="124776"/>
                    <a:pt x="62222" y="124749"/>
                  </a:cubicBezTo>
                  <a:close/>
                  <a:moveTo>
                    <a:pt x="62222" y="15086"/>
                  </a:moveTo>
                  <a:cubicBezTo>
                    <a:pt x="36175" y="15080"/>
                    <a:pt x="15056" y="36190"/>
                    <a:pt x="15049" y="62237"/>
                  </a:cubicBezTo>
                  <a:cubicBezTo>
                    <a:pt x="15043" y="88283"/>
                    <a:pt x="36153" y="109403"/>
                    <a:pt x="62200" y="109409"/>
                  </a:cubicBezTo>
                  <a:cubicBezTo>
                    <a:pt x="88246" y="109415"/>
                    <a:pt x="109366" y="88305"/>
                    <a:pt x="109372" y="62259"/>
                  </a:cubicBezTo>
                  <a:cubicBezTo>
                    <a:pt x="109375" y="49750"/>
                    <a:pt x="104408" y="37752"/>
                    <a:pt x="95564" y="28905"/>
                  </a:cubicBezTo>
                  <a:cubicBezTo>
                    <a:pt x="86730" y="20048"/>
                    <a:pt x="74731" y="15075"/>
                    <a:pt x="62222" y="15086"/>
                  </a:cubicBezTo>
                  <a:close/>
                </a:path>
              </a:pathLst>
            </a:custGeom>
            <a:grpFill/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5" name="Freeform 84">
              <a:extLst>
                <a:ext uri="{FF2B5EF4-FFF2-40B4-BE49-F238E27FC236}">
                  <a16:creationId xmlns:a16="http://schemas.microsoft.com/office/drawing/2014/main" id="{FC908149-527F-407B-BEB7-49615BCE35AA}"/>
                </a:ext>
              </a:extLst>
            </p:cNvPr>
            <p:cNvSpPr/>
            <p:nvPr/>
          </p:nvSpPr>
          <p:spPr>
            <a:xfrm>
              <a:off x="4745870" y="2528545"/>
              <a:ext cx="224903" cy="225410"/>
            </a:xfrm>
            <a:custGeom>
              <a:avLst/>
              <a:gdLst>
                <a:gd name="connsiteX0" fmla="*/ 136666 w 224903"/>
                <a:gd name="connsiteY0" fmla="*/ 225411 h 225410"/>
                <a:gd name="connsiteX1" fmla="*/ 88744 w 224903"/>
                <a:gd name="connsiteY1" fmla="*/ 225411 h 225410"/>
                <a:gd name="connsiteX2" fmla="*/ 81137 w 224903"/>
                <a:gd name="connsiteY2" fmla="*/ 217805 h 225410"/>
                <a:gd name="connsiteX3" fmla="*/ 81138 w 224903"/>
                <a:gd name="connsiteY3" fmla="*/ 217677 h 225410"/>
                <a:gd name="connsiteX4" fmla="*/ 81138 w 224903"/>
                <a:gd name="connsiteY4" fmla="*/ 195238 h 225410"/>
                <a:gd name="connsiteX5" fmla="*/ 76701 w 224903"/>
                <a:gd name="connsiteY5" fmla="*/ 193463 h 225410"/>
                <a:gd name="connsiteX6" fmla="*/ 60853 w 224903"/>
                <a:gd name="connsiteY6" fmla="*/ 209310 h 225410"/>
                <a:gd name="connsiteX7" fmla="*/ 50097 w 224903"/>
                <a:gd name="connsiteY7" fmla="*/ 209457 h 225410"/>
                <a:gd name="connsiteX8" fmla="*/ 49950 w 224903"/>
                <a:gd name="connsiteY8" fmla="*/ 209310 h 225410"/>
                <a:gd name="connsiteX9" fmla="*/ 16101 w 224903"/>
                <a:gd name="connsiteY9" fmla="*/ 175460 h 225410"/>
                <a:gd name="connsiteX10" fmla="*/ 13819 w 224903"/>
                <a:gd name="connsiteY10" fmla="*/ 170009 h 225410"/>
                <a:gd name="connsiteX11" fmla="*/ 16101 w 224903"/>
                <a:gd name="connsiteY11" fmla="*/ 164558 h 225410"/>
                <a:gd name="connsiteX12" fmla="*/ 31948 w 224903"/>
                <a:gd name="connsiteY12" fmla="*/ 148710 h 225410"/>
                <a:gd name="connsiteX13" fmla="*/ 30173 w 224903"/>
                <a:gd name="connsiteY13" fmla="*/ 144400 h 225410"/>
                <a:gd name="connsiteX14" fmla="*/ 7733 w 224903"/>
                <a:gd name="connsiteY14" fmla="*/ 144400 h 225410"/>
                <a:gd name="connsiteX15" fmla="*/ 0 w 224903"/>
                <a:gd name="connsiteY15" fmla="*/ 136666 h 225410"/>
                <a:gd name="connsiteX16" fmla="*/ 0 w 224903"/>
                <a:gd name="connsiteY16" fmla="*/ 88744 h 225410"/>
                <a:gd name="connsiteX17" fmla="*/ 7606 w 224903"/>
                <a:gd name="connsiteY17" fmla="*/ 81137 h 225410"/>
                <a:gd name="connsiteX18" fmla="*/ 7733 w 224903"/>
                <a:gd name="connsiteY18" fmla="*/ 81138 h 225410"/>
                <a:gd name="connsiteX19" fmla="*/ 30173 w 224903"/>
                <a:gd name="connsiteY19" fmla="*/ 81138 h 225410"/>
                <a:gd name="connsiteX20" fmla="*/ 31948 w 224903"/>
                <a:gd name="connsiteY20" fmla="*/ 76701 h 225410"/>
                <a:gd name="connsiteX21" fmla="*/ 16101 w 224903"/>
                <a:gd name="connsiteY21" fmla="*/ 60853 h 225410"/>
                <a:gd name="connsiteX22" fmla="*/ 15954 w 224903"/>
                <a:gd name="connsiteY22" fmla="*/ 50097 h 225410"/>
                <a:gd name="connsiteX23" fmla="*/ 16101 w 224903"/>
                <a:gd name="connsiteY23" fmla="*/ 49950 h 225410"/>
                <a:gd name="connsiteX24" fmla="*/ 49950 w 224903"/>
                <a:gd name="connsiteY24" fmla="*/ 16101 h 225410"/>
                <a:gd name="connsiteX25" fmla="*/ 60853 w 224903"/>
                <a:gd name="connsiteY25" fmla="*/ 16101 h 225410"/>
                <a:gd name="connsiteX26" fmla="*/ 76701 w 224903"/>
                <a:gd name="connsiteY26" fmla="*/ 31948 h 225410"/>
                <a:gd name="connsiteX27" fmla="*/ 81138 w 224903"/>
                <a:gd name="connsiteY27" fmla="*/ 30173 h 225410"/>
                <a:gd name="connsiteX28" fmla="*/ 81138 w 224903"/>
                <a:gd name="connsiteY28" fmla="*/ 7733 h 225410"/>
                <a:gd name="connsiteX29" fmla="*/ 88617 w 224903"/>
                <a:gd name="connsiteY29" fmla="*/ 1 h 225410"/>
                <a:gd name="connsiteX30" fmla="*/ 88744 w 224903"/>
                <a:gd name="connsiteY30" fmla="*/ 0 h 225410"/>
                <a:gd name="connsiteX31" fmla="*/ 136666 w 224903"/>
                <a:gd name="connsiteY31" fmla="*/ 0 h 225410"/>
                <a:gd name="connsiteX32" fmla="*/ 144400 w 224903"/>
                <a:gd name="connsiteY32" fmla="*/ 7733 h 225410"/>
                <a:gd name="connsiteX33" fmla="*/ 144400 w 224903"/>
                <a:gd name="connsiteY33" fmla="*/ 30173 h 225410"/>
                <a:gd name="connsiteX34" fmla="*/ 148710 w 224903"/>
                <a:gd name="connsiteY34" fmla="*/ 31948 h 225410"/>
                <a:gd name="connsiteX35" fmla="*/ 164558 w 224903"/>
                <a:gd name="connsiteY35" fmla="*/ 16101 h 225410"/>
                <a:gd name="connsiteX36" fmla="*/ 175460 w 224903"/>
                <a:gd name="connsiteY36" fmla="*/ 16101 h 225410"/>
                <a:gd name="connsiteX37" fmla="*/ 209310 w 224903"/>
                <a:gd name="connsiteY37" fmla="*/ 49950 h 225410"/>
                <a:gd name="connsiteX38" fmla="*/ 209457 w 224903"/>
                <a:gd name="connsiteY38" fmla="*/ 60707 h 225410"/>
                <a:gd name="connsiteX39" fmla="*/ 209310 w 224903"/>
                <a:gd name="connsiteY39" fmla="*/ 60853 h 225410"/>
                <a:gd name="connsiteX40" fmla="*/ 193463 w 224903"/>
                <a:gd name="connsiteY40" fmla="*/ 76701 h 225410"/>
                <a:gd name="connsiteX41" fmla="*/ 195238 w 224903"/>
                <a:gd name="connsiteY41" fmla="*/ 81138 h 225410"/>
                <a:gd name="connsiteX42" fmla="*/ 217170 w 224903"/>
                <a:gd name="connsiteY42" fmla="*/ 81138 h 225410"/>
                <a:gd name="connsiteX43" fmla="*/ 224903 w 224903"/>
                <a:gd name="connsiteY43" fmla="*/ 88617 h 225410"/>
                <a:gd name="connsiteX44" fmla="*/ 224904 w 224903"/>
                <a:gd name="connsiteY44" fmla="*/ 88744 h 225410"/>
                <a:gd name="connsiteX45" fmla="*/ 224904 w 224903"/>
                <a:gd name="connsiteY45" fmla="*/ 136666 h 225410"/>
                <a:gd name="connsiteX46" fmla="*/ 217170 w 224903"/>
                <a:gd name="connsiteY46" fmla="*/ 144400 h 225410"/>
                <a:gd name="connsiteX47" fmla="*/ 195238 w 224903"/>
                <a:gd name="connsiteY47" fmla="*/ 144400 h 225410"/>
                <a:gd name="connsiteX48" fmla="*/ 193463 w 224903"/>
                <a:gd name="connsiteY48" fmla="*/ 148710 h 225410"/>
                <a:gd name="connsiteX49" fmla="*/ 209310 w 224903"/>
                <a:gd name="connsiteY49" fmla="*/ 164558 h 225410"/>
                <a:gd name="connsiteX50" fmla="*/ 211592 w 224903"/>
                <a:gd name="connsiteY50" fmla="*/ 170009 h 225410"/>
                <a:gd name="connsiteX51" fmla="*/ 209310 w 224903"/>
                <a:gd name="connsiteY51" fmla="*/ 175460 h 225410"/>
                <a:gd name="connsiteX52" fmla="*/ 175460 w 224903"/>
                <a:gd name="connsiteY52" fmla="*/ 209310 h 225410"/>
                <a:gd name="connsiteX53" fmla="*/ 164704 w 224903"/>
                <a:gd name="connsiteY53" fmla="*/ 209457 h 225410"/>
                <a:gd name="connsiteX54" fmla="*/ 164558 w 224903"/>
                <a:gd name="connsiteY54" fmla="*/ 209310 h 225410"/>
                <a:gd name="connsiteX55" fmla="*/ 148710 w 224903"/>
                <a:gd name="connsiteY55" fmla="*/ 193463 h 225410"/>
                <a:gd name="connsiteX56" fmla="*/ 144400 w 224903"/>
                <a:gd name="connsiteY56" fmla="*/ 195238 h 225410"/>
                <a:gd name="connsiteX57" fmla="*/ 144400 w 224903"/>
                <a:gd name="connsiteY57" fmla="*/ 217170 h 225410"/>
                <a:gd name="connsiteX58" fmla="*/ 137190 w 224903"/>
                <a:gd name="connsiteY58" fmla="*/ 225394 h 225410"/>
                <a:gd name="connsiteX59" fmla="*/ 136666 w 224903"/>
                <a:gd name="connsiteY59" fmla="*/ 225411 h 225410"/>
                <a:gd name="connsiteX60" fmla="*/ 96478 w 224903"/>
                <a:gd name="connsiteY60" fmla="*/ 210071 h 225410"/>
                <a:gd name="connsiteX61" fmla="*/ 128426 w 224903"/>
                <a:gd name="connsiteY61" fmla="*/ 210071 h 225410"/>
                <a:gd name="connsiteX62" fmla="*/ 128426 w 224903"/>
                <a:gd name="connsiteY62" fmla="*/ 189786 h 225410"/>
                <a:gd name="connsiteX63" fmla="*/ 133877 w 224903"/>
                <a:gd name="connsiteY63" fmla="*/ 182433 h 225410"/>
                <a:gd name="connsiteX64" fmla="*/ 146555 w 224903"/>
                <a:gd name="connsiteY64" fmla="*/ 177362 h 225410"/>
                <a:gd name="connsiteX65" fmla="*/ 155556 w 224903"/>
                <a:gd name="connsiteY65" fmla="*/ 178757 h 225410"/>
                <a:gd name="connsiteX66" fmla="*/ 169882 w 224903"/>
                <a:gd name="connsiteY66" fmla="*/ 193083 h 225410"/>
                <a:gd name="connsiteX67" fmla="*/ 192956 w 224903"/>
                <a:gd name="connsiteY67" fmla="*/ 170009 h 225410"/>
                <a:gd name="connsiteX68" fmla="*/ 179137 w 224903"/>
                <a:gd name="connsiteY68" fmla="*/ 155683 h 225410"/>
                <a:gd name="connsiteX69" fmla="*/ 177742 w 224903"/>
                <a:gd name="connsiteY69" fmla="*/ 146682 h 225410"/>
                <a:gd name="connsiteX70" fmla="*/ 182814 w 224903"/>
                <a:gd name="connsiteY70" fmla="*/ 134004 h 225410"/>
                <a:gd name="connsiteX71" fmla="*/ 190167 w 224903"/>
                <a:gd name="connsiteY71" fmla="*/ 128553 h 225410"/>
                <a:gd name="connsiteX72" fmla="*/ 210451 w 224903"/>
                <a:gd name="connsiteY72" fmla="*/ 128553 h 225410"/>
                <a:gd name="connsiteX73" fmla="*/ 210451 w 224903"/>
                <a:gd name="connsiteY73" fmla="*/ 96478 h 225410"/>
                <a:gd name="connsiteX74" fmla="*/ 190167 w 224903"/>
                <a:gd name="connsiteY74" fmla="*/ 96478 h 225410"/>
                <a:gd name="connsiteX75" fmla="*/ 182814 w 224903"/>
                <a:gd name="connsiteY75" fmla="*/ 91026 h 225410"/>
                <a:gd name="connsiteX76" fmla="*/ 177742 w 224903"/>
                <a:gd name="connsiteY76" fmla="*/ 78349 h 225410"/>
                <a:gd name="connsiteX77" fmla="*/ 179137 w 224903"/>
                <a:gd name="connsiteY77" fmla="*/ 69347 h 225410"/>
                <a:gd name="connsiteX78" fmla="*/ 193463 w 224903"/>
                <a:gd name="connsiteY78" fmla="*/ 55022 h 225410"/>
                <a:gd name="connsiteX79" fmla="*/ 170389 w 224903"/>
                <a:gd name="connsiteY79" fmla="*/ 31948 h 225410"/>
                <a:gd name="connsiteX80" fmla="*/ 156063 w 224903"/>
                <a:gd name="connsiteY80" fmla="*/ 46274 h 225410"/>
                <a:gd name="connsiteX81" fmla="*/ 147062 w 224903"/>
                <a:gd name="connsiteY81" fmla="*/ 47668 h 225410"/>
                <a:gd name="connsiteX82" fmla="*/ 134384 w 224903"/>
                <a:gd name="connsiteY82" fmla="*/ 42597 h 225410"/>
                <a:gd name="connsiteX83" fmla="*/ 128933 w 224903"/>
                <a:gd name="connsiteY83" fmla="*/ 35244 h 225410"/>
                <a:gd name="connsiteX84" fmla="*/ 128933 w 224903"/>
                <a:gd name="connsiteY84" fmla="*/ 14960 h 225410"/>
                <a:gd name="connsiteX85" fmla="*/ 96478 w 224903"/>
                <a:gd name="connsiteY85" fmla="*/ 14960 h 225410"/>
                <a:gd name="connsiteX86" fmla="*/ 96478 w 224903"/>
                <a:gd name="connsiteY86" fmla="*/ 35244 h 225410"/>
                <a:gd name="connsiteX87" fmla="*/ 91026 w 224903"/>
                <a:gd name="connsiteY87" fmla="*/ 42597 h 225410"/>
                <a:gd name="connsiteX88" fmla="*/ 78349 w 224903"/>
                <a:gd name="connsiteY88" fmla="*/ 47668 h 225410"/>
                <a:gd name="connsiteX89" fmla="*/ 69347 w 224903"/>
                <a:gd name="connsiteY89" fmla="*/ 46274 h 225410"/>
                <a:gd name="connsiteX90" fmla="*/ 55022 w 224903"/>
                <a:gd name="connsiteY90" fmla="*/ 31948 h 225410"/>
                <a:gd name="connsiteX91" fmla="*/ 31948 w 224903"/>
                <a:gd name="connsiteY91" fmla="*/ 55022 h 225410"/>
                <a:gd name="connsiteX92" fmla="*/ 46274 w 224903"/>
                <a:gd name="connsiteY92" fmla="*/ 69347 h 225410"/>
                <a:gd name="connsiteX93" fmla="*/ 47668 w 224903"/>
                <a:gd name="connsiteY93" fmla="*/ 78349 h 225410"/>
                <a:gd name="connsiteX94" fmla="*/ 42597 w 224903"/>
                <a:gd name="connsiteY94" fmla="*/ 91026 h 225410"/>
                <a:gd name="connsiteX95" fmla="*/ 35244 w 224903"/>
                <a:gd name="connsiteY95" fmla="*/ 96478 h 225410"/>
                <a:gd name="connsiteX96" fmla="*/ 14960 w 224903"/>
                <a:gd name="connsiteY96" fmla="*/ 96478 h 225410"/>
                <a:gd name="connsiteX97" fmla="*/ 14960 w 224903"/>
                <a:gd name="connsiteY97" fmla="*/ 128426 h 225410"/>
                <a:gd name="connsiteX98" fmla="*/ 35244 w 224903"/>
                <a:gd name="connsiteY98" fmla="*/ 128426 h 225410"/>
                <a:gd name="connsiteX99" fmla="*/ 42597 w 224903"/>
                <a:gd name="connsiteY99" fmla="*/ 133877 h 225410"/>
                <a:gd name="connsiteX100" fmla="*/ 47668 w 224903"/>
                <a:gd name="connsiteY100" fmla="*/ 146555 h 225410"/>
                <a:gd name="connsiteX101" fmla="*/ 46274 w 224903"/>
                <a:gd name="connsiteY101" fmla="*/ 155556 h 225410"/>
                <a:gd name="connsiteX102" fmla="*/ 31948 w 224903"/>
                <a:gd name="connsiteY102" fmla="*/ 169882 h 225410"/>
                <a:gd name="connsiteX103" fmla="*/ 55022 w 224903"/>
                <a:gd name="connsiteY103" fmla="*/ 192956 h 225410"/>
                <a:gd name="connsiteX104" fmla="*/ 69728 w 224903"/>
                <a:gd name="connsiteY104" fmla="*/ 179137 h 225410"/>
                <a:gd name="connsiteX105" fmla="*/ 78729 w 224903"/>
                <a:gd name="connsiteY105" fmla="*/ 177742 h 225410"/>
                <a:gd name="connsiteX106" fmla="*/ 91407 w 224903"/>
                <a:gd name="connsiteY106" fmla="*/ 182814 h 225410"/>
                <a:gd name="connsiteX107" fmla="*/ 96858 w 224903"/>
                <a:gd name="connsiteY107" fmla="*/ 190167 h 22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24903" h="225410">
                  <a:moveTo>
                    <a:pt x="136666" y="225411"/>
                  </a:moveTo>
                  <a:lnTo>
                    <a:pt x="88744" y="225411"/>
                  </a:lnTo>
                  <a:cubicBezTo>
                    <a:pt x="84543" y="225412"/>
                    <a:pt x="81137" y="222006"/>
                    <a:pt x="81137" y="217805"/>
                  </a:cubicBezTo>
                  <a:cubicBezTo>
                    <a:pt x="81137" y="217763"/>
                    <a:pt x="81137" y="217720"/>
                    <a:pt x="81138" y="217677"/>
                  </a:cubicBezTo>
                  <a:lnTo>
                    <a:pt x="81138" y="195238"/>
                  </a:lnTo>
                  <a:lnTo>
                    <a:pt x="76701" y="193463"/>
                  </a:lnTo>
                  <a:lnTo>
                    <a:pt x="60853" y="209310"/>
                  </a:lnTo>
                  <a:cubicBezTo>
                    <a:pt x="57923" y="212321"/>
                    <a:pt x="53108" y="212386"/>
                    <a:pt x="50097" y="209457"/>
                  </a:cubicBezTo>
                  <a:cubicBezTo>
                    <a:pt x="50047" y="209408"/>
                    <a:pt x="49999" y="209360"/>
                    <a:pt x="49950" y="209310"/>
                  </a:cubicBezTo>
                  <a:lnTo>
                    <a:pt x="16101" y="175460"/>
                  </a:lnTo>
                  <a:cubicBezTo>
                    <a:pt x="14660" y="174009"/>
                    <a:pt x="13841" y="172054"/>
                    <a:pt x="13819" y="170009"/>
                  </a:cubicBezTo>
                  <a:cubicBezTo>
                    <a:pt x="13867" y="167970"/>
                    <a:pt x="14682" y="166023"/>
                    <a:pt x="16101" y="164558"/>
                  </a:cubicBezTo>
                  <a:lnTo>
                    <a:pt x="31948" y="148710"/>
                  </a:lnTo>
                  <a:cubicBezTo>
                    <a:pt x="31314" y="147316"/>
                    <a:pt x="30807" y="145794"/>
                    <a:pt x="30173" y="144400"/>
                  </a:cubicBezTo>
                  <a:lnTo>
                    <a:pt x="7733" y="144400"/>
                  </a:lnTo>
                  <a:cubicBezTo>
                    <a:pt x="3462" y="144400"/>
                    <a:pt x="0" y="140938"/>
                    <a:pt x="0" y="136666"/>
                  </a:cubicBezTo>
                  <a:lnTo>
                    <a:pt x="0" y="88744"/>
                  </a:lnTo>
                  <a:cubicBezTo>
                    <a:pt x="-1" y="84543"/>
                    <a:pt x="3405" y="81137"/>
                    <a:pt x="7606" y="81137"/>
                  </a:cubicBezTo>
                  <a:cubicBezTo>
                    <a:pt x="7648" y="81137"/>
                    <a:pt x="7691" y="81137"/>
                    <a:pt x="7733" y="81138"/>
                  </a:cubicBezTo>
                  <a:lnTo>
                    <a:pt x="30173" y="81138"/>
                  </a:lnTo>
                  <a:cubicBezTo>
                    <a:pt x="30807" y="79616"/>
                    <a:pt x="31314" y="78095"/>
                    <a:pt x="31948" y="76701"/>
                  </a:cubicBezTo>
                  <a:lnTo>
                    <a:pt x="16101" y="60853"/>
                  </a:lnTo>
                  <a:cubicBezTo>
                    <a:pt x="13090" y="57923"/>
                    <a:pt x="13024" y="53108"/>
                    <a:pt x="15954" y="50097"/>
                  </a:cubicBezTo>
                  <a:cubicBezTo>
                    <a:pt x="16002" y="50047"/>
                    <a:pt x="16051" y="49999"/>
                    <a:pt x="16101" y="49950"/>
                  </a:cubicBezTo>
                  <a:lnTo>
                    <a:pt x="49950" y="16101"/>
                  </a:lnTo>
                  <a:cubicBezTo>
                    <a:pt x="52994" y="13171"/>
                    <a:pt x="57810" y="13171"/>
                    <a:pt x="60853" y="16101"/>
                  </a:cubicBezTo>
                  <a:lnTo>
                    <a:pt x="76701" y="31948"/>
                  </a:lnTo>
                  <a:lnTo>
                    <a:pt x="81138" y="30173"/>
                  </a:lnTo>
                  <a:lnTo>
                    <a:pt x="81138" y="7733"/>
                  </a:lnTo>
                  <a:cubicBezTo>
                    <a:pt x="81068" y="3533"/>
                    <a:pt x="84416" y="71"/>
                    <a:pt x="88617" y="1"/>
                  </a:cubicBezTo>
                  <a:cubicBezTo>
                    <a:pt x="88659" y="0"/>
                    <a:pt x="88702" y="0"/>
                    <a:pt x="88744" y="0"/>
                  </a:cubicBezTo>
                  <a:lnTo>
                    <a:pt x="136666" y="0"/>
                  </a:lnTo>
                  <a:cubicBezTo>
                    <a:pt x="140938" y="0"/>
                    <a:pt x="144400" y="3462"/>
                    <a:pt x="144400" y="7733"/>
                  </a:cubicBezTo>
                  <a:lnTo>
                    <a:pt x="144400" y="30173"/>
                  </a:lnTo>
                  <a:lnTo>
                    <a:pt x="148710" y="31948"/>
                  </a:lnTo>
                  <a:lnTo>
                    <a:pt x="164558" y="16101"/>
                  </a:lnTo>
                  <a:cubicBezTo>
                    <a:pt x="167601" y="13171"/>
                    <a:pt x="172417" y="13171"/>
                    <a:pt x="175460" y="16101"/>
                  </a:cubicBezTo>
                  <a:lnTo>
                    <a:pt x="209310" y="49950"/>
                  </a:lnTo>
                  <a:cubicBezTo>
                    <a:pt x="212321" y="52880"/>
                    <a:pt x="212386" y="57696"/>
                    <a:pt x="209457" y="60707"/>
                  </a:cubicBezTo>
                  <a:cubicBezTo>
                    <a:pt x="209408" y="60756"/>
                    <a:pt x="209360" y="60805"/>
                    <a:pt x="209310" y="60853"/>
                  </a:cubicBezTo>
                  <a:lnTo>
                    <a:pt x="193463" y="76701"/>
                  </a:lnTo>
                  <a:cubicBezTo>
                    <a:pt x="194131" y="78148"/>
                    <a:pt x="194723" y="79629"/>
                    <a:pt x="195238" y="81138"/>
                  </a:cubicBezTo>
                  <a:lnTo>
                    <a:pt x="217170" y="81138"/>
                  </a:lnTo>
                  <a:cubicBezTo>
                    <a:pt x="221371" y="81068"/>
                    <a:pt x="224833" y="84416"/>
                    <a:pt x="224903" y="88617"/>
                  </a:cubicBezTo>
                  <a:cubicBezTo>
                    <a:pt x="224903" y="88659"/>
                    <a:pt x="224904" y="88702"/>
                    <a:pt x="224904" y="88744"/>
                  </a:cubicBezTo>
                  <a:lnTo>
                    <a:pt x="224904" y="136666"/>
                  </a:lnTo>
                  <a:cubicBezTo>
                    <a:pt x="224904" y="140938"/>
                    <a:pt x="221441" y="144400"/>
                    <a:pt x="217170" y="144400"/>
                  </a:cubicBezTo>
                  <a:lnTo>
                    <a:pt x="195238" y="144400"/>
                  </a:lnTo>
                  <a:cubicBezTo>
                    <a:pt x="195238" y="145794"/>
                    <a:pt x="194097" y="147316"/>
                    <a:pt x="193463" y="148710"/>
                  </a:cubicBezTo>
                  <a:lnTo>
                    <a:pt x="209310" y="164558"/>
                  </a:lnTo>
                  <a:cubicBezTo>
                    <a:pt x="210774" y="165993"/>
                    <a:pt x="211597" y="167959"/>
                    <a:pt x="211592" y="170009"/>
                  </a:cubicBezTo>
                  <a:cubicBezTo>
                    <a:pt x="211627" y="172065"/>
                    <a:pt x="210800" y="174042"/>
                    <a:pt x="209310" y="175460"/>
                  </a:cubicBezTo>
                  <a:lnTo>
                    <a:pt x="175460" y="209310"/>
                  </a:lnTo>
                  <a:cubicBezTo>
                    <a:pt x="172531" y="212321"/>
                    <a:pt x="167715" y="212386"/>
                    <a:pt x="164704" y="209457"/>
                  </a:cubicBezTo>
                  <a:cubicBezTo>
                    <a:pt x="164655" y="209408"/>
                    <a:pt x="164606" y="209360"/>
                    <a:pt x="164558" y="209310"/>
                  </a:cubicBezTo>
                  <a:lnTo>
                    <a:pt x="148710" y="193463"/>
                  </a:lnTo>
                  <a:lnTo>
                    <a:pt x="144400" y="195238"/>
                  </a:lnTo>
                  <a:lnTo>
                    <a:pt x="144400" y="217170"/>
                  </a:lnTo>
                  <a:cubicBezTo>
                    <a:pt x="144680" y="221432"/>
                    <a:pt x="141452" y="225114"/>
                    <a:pt x="137190" y="225394"/>
                  </a:cubicBezTo>
                  <a:cubicBezTo>
                    <a:pt x="137016" y="225406"/>
                    <a:pt x="136841" y="225411"/>
                    <a:pt x="136666" y="225411"/>
                  </a:cubicBezTo>
                  <a:close/>
                  <a:moveTo>
                    <a:pt x="96478" y="210071"/>
                  </a:moveTo>
                  <a:lnTo>
                    <a:pt x="128426" y="210071"/>
                  </a:lnTo>
                  <a:lnTo>
                    <a:pt x="128426" y="189786"/>
                  </a:lnTo>
                  <a:cubicBezTo>
                    <a:pt x="128442" y="186408"/>
                    <a:pt x="130649" y="183430"/>
                    <a:pt x="133877" y="182433"/>
                  </a:cubicBezTo>
                  <a:cubicBezTo>
                    <a:pt x="138256" y="181152"/>
                    <a:pt x="142501" y="179454"/>
                    <a:pt x="146555" y="177362"/>
                  </a:cubicBezTo>
                  <a:cubicBezTo>
                    <a:pt x="149533" y="175781"/>
                    <a:pt x="153197" y="176348"/>
                    <a:pt x="155556" y="178757"/>
                  </a:cubicBezTo>
                  <a:lnTo>
                    <a:pt x="169882" y="193083"/>
                  </a:lnTo>
                  <a:lnTo>
                    <a:pt x="192956" y="170009"/>
                  </a:lnTo>
                  <a:lnTo>
                    <a:pt x="179137" y="155683"/>
                  </a:lnTo>
                  <a:cubicBezTo>
                    <a:pt x="176729" y="153323"/>
                    <a:pt x="176161" y="149660"/>
                    <a:pt x="177742" y="146682"/>
                  </a:cubicBezTo>
                  <a:cubicBezTo>
                    <a:pt x="179834" y="142628"/>
                    <a:pt x="181532" y="138382"/>
                    <a:pt x="182814" y="134004"/>
                  </a:cubicBezTo>
                  <a:cubicBezTo>
                    <a:pt x="183811" y="130776"/>
                    <a:pt x="186788" y="128568"/>
                    <a:pt x="190167" y="128553"/>
                  </a:cubicBezTo>
                  <a:lnTo>
                    <a:pt x="210451" y="128553"/>
                  </a:lnTo>
                  <a:lnTo>
                    <a:pt x="210451" y="96478"/>
                  </a:lnTo>
                  <a:lnTo>
                    <a:pt x="190167" y="96478"/>
                  </a:lnTo>
                  <a:cubicBezTo>
                    <a:pt x="186774" y="96504"/>
                    <a:pt x="183775" y="94280"/>
                    <a:pt x="182814" y="91026"/>
                  </a:cubicBezTo>
                  <a:cubicBezTo>
                    <a:pt x="181507" y="86657"/>
                    <a:pt x="179809" y="82414"/>
                    <a:pt x="177742" y="78349"/>
                  </a:cubicBezTo>
                  <a:cubicBezTo>
                    <a:pt x="176204" y="75364"/>
                    <a:pt x="176767" y="71727"/>
                    <a:pt x="179137" y="69347"/>
                  </a:cubicBezTo>
                  <a:lnTo>
                    <a:pt x="193463" y="55022"/>
                  </a:lnTo>
                  <a:lnTo>
                    <a:pt x="170389" y="31948"/>
                  </a:lnTo>
                  <a:lnTo>
                    <a:pt x="156063" y="46274"/>
                  </a:lnTo>
                  <a:cubicBezTo>
                    <a:pt x="153704" y="48682"/>
                    <a:pt x="150040" y="49250"/>
                    <a:pt x="147062" y="47668"/>
                  </a:cubicBezTo>
                  <a:cubicBezTo>
                    <a:pt x="143008" y="45577"/>
                    <a:pt x="138763" y="43879"/>
                    <a:pt x="134384" y="42597"/>
                  </a:cubicBezTo>
                  <a:cubicBezTo>
                    <a:pt x="131156" y="41600"/>
                    <a:pt x="128949" y="38623"/>
                    <a:pt x="128933" y="35244"/>
                  </a:cubicBezTo>
                  <a:lnTo>
                    <a:pt x="128933" y="14960"/>
                  </a:lnTo>
                  <a:lnTo>
                    <a:pt x="96478" y="14960"/>
                  </a:lnTo>
                  <a:lnTo>
                    <a:pt x="96478" y="35244"/>
                  </a:lnTo>
                  <a:cubicBezTo>
                    <a:pt x="96504" y="38637"/>
                    <a:pt x="94280" y="41636"/>
                    <a:pt x="91026" y="42597"/>
                  </a:cubicBezTo>
                  <a:cubicBezTo>
                    <a:pt x="86648" y="43879"/>
                    <a:pt x="82403" y="45577"/>
                    <a:pt x="78349" y="47668"/>
                  </a:cubicBezTo>
                  <a:cubicBezTo>
                    <a:pt x="75364" y="49207"/>
                    <a:pt x="71727" y="48644"/>
                    <a:pt x="69347" y="46274"/>
                  </a:cubicBezTo>
                  <a:lnTo>
                    <a:pt x="55022" y="31948"/>
                  </a:lnTo>
                  <a:lnTo>
                    <a:pt x="31948" y="55022"/>
                  </a:lnTo>
                  <a:lnTo>
                    <a:pt x="46274" y="69347"/>
                  </a:lnTo>
                  <a:cubicBezTo>
                    <a:pt x="48723" y="71686"/>
                    <a:pt x="49295" y="75379"/>
                    <a:pt x="47668" y="78349"/>
                  </a:cubicBezTo>
                  <a:cubicBezTo>
                    <a:pt x="45601" y="82414"/>
                    <a:pt x="43904" y="86657"/>
                    <a:pt x="42597" y="91026"/>
                  </a:cubicBezTo>
                  <a:cubicBezTo>
                    <a:pt x="41636" y="94280"/>
                    <a:pt x="38637" y="96504"/>
                    <a:pt x="35244" y="96478"/>
                  </a:cubicBezTo>
                  <a:lnTo>
                    <a:pt x="14960" y="96478"/>
                  </a:lnTo>
                  <a:lnTo>
                    <a:pt x="14960" y="128426"/>
                  </a:lnTo>
                  <a:lnTo>
                    <a:pt x="35244" y="128426"/>
                  </a:lnTo>
                  <a:cubicBezTo>
                    <a:pt x="38623" y="128442"/>
                    <a:pt x="41600" y="130649"/>
                    <a:pt x="42597" y="133877"/>
                  </a:cubicBezTo>
                  <a:cubicBezTo>
                    <a:pt x="43879" y="138256"/>
                    <a:pt x="45577" y="142501"/>
                    <a:pt x="47668" y="146555"/>
                  </a:cubicBezTo>
                  <a:cubicBezTo>
                    <a:pt x="49295" y="149525"/>
                    <a:pt x="48723" y="153218"/>
                    <a:pt x="46274" y="155556"/>
                  </a:cubicBezTo>
                  <a:lnTo>
                    <a:pt x="31948" y="169882"/>
                  </a:lnTo>
                  <a:lnTo>
                    <a:pt x="55022" y="192956"/>
                  </a:lnTo>
                  <a:lnTo>
                    <a:pt x="69728" y="179137"/>
                  </a:lnTo>
                  <a:cubicBezTo>
                    <a:pt x="72107" y="176767"/>
                    <a:pt x="75744" y="176204"/>
                    <a:pt x="78729" y="177742"/>
                  </a:cubicBezTo>
                  <a:cubicBezTo>
                    <a:pt x="82794" y="179809"/>
                    <a:pt x="87037" y="181507"/>
                    <a:pt x="91407" y="182814"/>
                  </a:cubicBezTo>
                  <a:cubicBezTo>
                    <a:pt x="94660" y="183775"/>
                    <a:pt x="96884" y="186774"/>
                    <a:pt x="96858" y="190167"/>
                  </a:cubicBezTo>
                  <a:close/>
                </a:path>
              </a:pathLst>
            </a:custGeom>
            <a:grpFill/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6" name="Freeform 85">
              <a:extLst>
                <a:ext uri="{FF2B5EF4-FFF2-40B4-BE49-F238E27FC236}">
                  <a16:creationId xmlns:a16="http://schemas.microsoft.com/office/drawing/2014/main" id="{54536BE8-5D83-4AE4-9792-AE24B61BB15A}"/>
                </a:ext>
              </a:extLst>
            </p:cNvPr>
            <p:cNvSpPr/>
            <p:nvPr/>
          </p:nvSpPr>
          <p:spPr>
            <a:xfrm>
              <a:off x="4796175" y="2578749"/>
              <a:ext cx="125002" cy="125002"/>
            </a:xfrm>
            <a:custGeom>
              <a:avLst/>
              <a:gdLst>
                <a:gd name="connsiteX0" fmla="*/ 62401 w 125002"/>
                <a:gd name="connsiteY0" fmla="*/ 125003 h 125002"/>
                <a:gd name="connsiteX1" fmla="*/ 0 w 125002"/>
                <a:gd name="connsiteY1" fmla="*/ 62401 h 125002"/>
                <a:gd name="connsiteX2" fmla="*/ 62602 w 125002"/>
                <a:gd name="connsiteY2" fmla="*/ 0 h 125002"/>
                <a:gd name="connsiteX3" fmla="*/ 125003 w 125002"/>
                <a:gd name="connsiteY3" fmla="*/ 62602 h 125002"/>
                <a:gd name="connsiteX4" fmla="*/ 106646 w 125002"/>
                <a:gd name="connsiteY4" fmla="*/ 106747 h 125002"/>
                <a:gd name="connsiteX5" fmla="*/ 62401 w 125002"/>
                <a:gd name="connsiteY5" fmla="*/ 125003 h 125002"/>
                <a:gd name="connsiteX6" fmla="*/ 29058 w 125002"/>
                <a:gd name="connsiteY6" fmla="*/ 29159 h 125002"/>
                <a:gd name="connsiteX7" fmla="*/ 30081 w 125002"/>
                <a:gd name="connsiteY7" fmla="*/ 95847 h 125002"/>
                <a:gd name="connsiteX8" fmla="*/ 96770 w 125002"/>
                <a:gd name="connsiteY8" fmla="*/ 94824 h 125002"/>
                <a:gd name="connsiteX9" fmla="*/ 95747 w 125002"/>
                <a:gd name="connsiteY9" fmla="*/ 28136 h 125002"/>
                <a:gd name="connsiteX10" fmla="*/ 62401 w 125002"/>
                <a:gd name="connsiteY10" fmla="*/ 14833 h 125002"/>
                <a:gd name="connsiteX11" fmla="*/ 29058 w 125002"/>
                <a:gd name="connsiteY11" fmla="*/ 28652 h 12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002" h="125002">
                  <a:moveTo>
                    <a:pt x="62401" y="125003"/>
                  </a:moveTo>
                  <a:cubicBezTo>
                    <a:pt x="27882" y="124947"/>
                    <a:pt x="-55" y="96920"/>
                    <a:pt x="0" y="62401"/>
                  </a:cubicBezTo>
                  <a:cubicBezTo>
                    <a:pt x="56" y="27882"/>
                    <a:pt x="28083" y="-55"/>
                    <a:pt x="62602" y="0"/>
                  </a:cubicBezTo>
                  <a:cubicBezTo>
                    <a:pt x="97120" y="56"/>
                    <a:pt x="125058" y="28083"/>
                    <a:pt x="125003" y="62602"/>
                  </a:cubicBezTo>
                  <a:cubicBezTo>
                    <a:pt x="124976" y="79168"/>
                    <a:pt x="118374" y="95046"/>
                    <a:pt x="106646" y="106747"/>
                  </a:cubicBezTo>
                  <a:cubicBezTo>
                    <a:pt x="94889" y="118438"/>
                    <a:pt x="78982" y="125002"/>
                    <a:pt x="62401" y="125003"/>
                  </a:cubicBezTo>
                  <a:close/>
                  <a:moveTo>
                    <a:pt x="29058" y="29159"/>
                  </a:moveTo>
                  <a:cubicBezTo>
                    <a:pt x="10925" y="47857"/>
                    <a:pt x="11383" y="77714"/>
                    <a:pt x="30081" y="95847"/>
                  </a:cubicBezTo>
                  <a:cubicBezTo>
                    <a:pt x="48779" y="113980"/>
                    <a:pt x="78637" y="113522"/>
                    <a:pt x="96770" y="94824"/>
                  </a:cubicBezTo>
                  <a:cubicBezTo>
                    <a:pt x="114903" y="76126"/>
                    <a:pt x="114445" y="46269"/>
                    <a:pt x="95747" y="28136"/>
                  </a:cubicBezTo>
                  <a:cubicBezTo>
                    <a:pt x="86820" y="19479"/>
                    <a:pt x="74835" y="14698"/>
                    <a:pt x="62401" y="14833"/>
                  </a:cubicBezTo>
                  <a:cubicBezTo>
                    <a:pt x="49894" y="14836"/>
                    <a:pt x="37901" y="19807"/>
                    <a:pt x="29058" y="28652"/>
                  </a:cubicBezTo>
                  <a:close/>
                </a:path>
              </a:pathLst>
            </a:custGeom>
            <a:grpFill/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7" name="Freeform 86">
              <a:extLst>
                <a:ext uri="{FF2B5EF4-FFF2-40B4-BE49-F238E27FC236}">
                  <a16:creationId xmlns:a16="http://schemas.microsoft.com/office/drawing/2014/main" id="{09121F4F-253B-48AC-80B7-671A6B5053EA}"/>
                </a:ext>
              </a:extLst>
            </p:cNvPr>
            <p:cNvSpPr/>
            <p:nvPr/>
          </p:nvSpPr>
          <p:spPr>
            <a:xfrm>
              <a:off x="4767325" y="2326523"/>
              <a:ext cx="162542" cy="235618"/>
            </a:xfrm>
            <a:custGeom>
              <a:avLst/>
              <a:gdLst>
                <a:gd name="connsiteX0" fmla="*/ 152864 w 162542"/>
                <a:gd name="connsiteY0" fmla="*/ 235619 h 235618"/>
                <a:gd name="connsiteX1" fmla="*/ 151850 w 162542"/>
                <a:gd name="connsiteY1" fmla="*/ 235619 h 235618"/>
                <a:gd name="connsiteX2" fmla="*/ 145258 w 162542"/>
                <a:gd name="connsiteY2" fmla="*/ 226871 h 235618"/>
                <a:gd name="connsiteX3" fmla="*/ 97970 w 162542"/>
                <a:gd name="connsiteY3" fmla="*/ 83105 h 235618"/>
                <a:gd name="connsiteX4" fmla="*/ 97082 w 162542"/>
                <a:gd name="connsiteY4" fmla="*/ 82344 h 235618"/>
                <a:gd name="connsiteX5" fmla="*/ 96321 w 162542"/>
                <a:gd name="connsiteY5" fmla="*/ 81457 h 235618"/>
                <a:gd name="connsiteX6" fmla="*/ 6436 w 162542"/>
                <a:gd name="connsiteY6" fmla="*/ 34803 h 235618"/>
                <a:gd name="connsiteX7" fmla="*/ 97 w 162542"/>
                <a:gd name="connsiteY7" fmla="*/ 28464 h 235618"/>
                <a:gd name="connsiteX8" fmla="*/ 4154 w 162542"/>
                <a:gd name="connsiteY8" fmla="*/ 20477 h 235618"/>
                <a:gd name="connsiteX9" fmla="*/ 42314 w 162542"/>
                <a:gd name="connsiteY9" fmla="*/ 826 h 235618"/>
                <a:gd name="connsiteX10" fmla="*/ 52541 w 162542"/>
                <a:gd name="connsiteY10" fmla="*/ 4164 h 235618"/>
                <a:gd name="connsiteX11" fmla="*/ 52583 w 162542"/>
                <a:gd name="connsiteY11" fmla="*/ 4249 h 235618"/>
                <a:gd name="connsiteX12" fmla="*/ 49550 w 162542"/>
                <a:gd name="connsiteY12" fmla="*/ 14383 h 235618"/>
                <a:gd name="connsiteX13" fmla="*/ 49287 w 162542"/>
                <a:gd name="connsiteY13" fmla="*/ 14518 h 235618"/>
                <a:gd name="connsiteX14" fmla="*/ 29890 w 162542"/>
                <a:gd name="connsiteY14" fmla="*/ 24534 h 235618"/>
                <a:gd name="connsiteX15" fmla="*/ 106971 w 162542"/>
                <a:gd name="connsiteY15" fmla="*/ 70554 h 235618"/>
                <a:gd name="connsiteX16" fmla="*/ 107858 w 162542"/>
                <a:gd name="connsiteY16" fmla="*/ 71441 h 235618"/>
                <a:gd name="connsiteX17" fmla="*/ 108619 w 162542"/>
                <a:gd name="connsiteY17" fmla="*/ 72202 h 235618"/>
                <a:gd name="connsiteX18" fmla="*/ 160471 w 162542"/>
                <a:gd name="connsiteY18" fmla="*/ 229026 h 235618"/>
                <a:gd name="connsiteX19" fmla="*/ 152864 w 162542"/>
                <a:gd name="connsiteY19" fmla="*/ 235619 h 23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2542" h="235618">
                  <a:moveTo>
                    <a:pt x="152864" y="235619"/>
                  </a:moveTo>
                  <a:lnTo>
                    <a:pt x="151850" y="235619"/>
                  </a:lnTo>
                  <a:cubicBezTo>
                    <a:pt x="147648" y="234966"/>
                    <a:pt x="144727" y="231090"/>
                    <a:pt x="145258" y="226871"/>
                  </a:cubicBezTo>
                  <a:cubicBezTo>
                    <a:pt x="153387" y="174145"/>
                    <a:pt x="135811" y="120710"/>
                    <a:pt x="97970" y="83105"/>
                  </a:cubicBezTo>
                  <a:lnTo>
                    <a:pt x="97082" y="82344"/>
                  </a:lnTo>
                  <a:lnTo>
                    <a:pt x="96321" y="81457"/>
                  </a:lnTo>
                  <a:cubicBezTo>
                    <a:pt x="71917" y="56968"/>
                    <a:pt x="40508" y="40665"/>
                    <a:pt x="6436" y="34803"/>
                  </a:cubicBezTo>
                  <a:cubicBezTo>
                    <a:pt x="3189" y="34255"/>
                    <a:pt x="645" y="31711"/>
                    <a:pt x="97" y="28464"/>
                  </a:cubicBezTo>
                  <a:cubicBezTo>
                    <a:pt x="-428" y="25203"/>
                    <a:pt x="1211" y="21976"/>
                    <a:pt x="4154" y="20477"/>
                  </a:cubicBezTo>
                  <a:lnTo>
                    <a:pt x="42314" y="826"/>
                  </a:lnTo>
                  <a:cubicBezTo>
                    <a:pt x="46060" y="-1076"/>
                    <a:pt x="50638" y="418"/>
                    <a:pt x="52541" y="4164"/>
                  </a:cubicBezTo>
                  <a:cubicBezTo>
                    <a:pt x="52555" y="4192"/>
                    <a:pt x="52569" y="4221"/>
                    <a:pt x="52583" y="4249"/>
                  </a:cubicBezTo>
                  <a:cubicBezTo>
                    <a:pt x="54544" y="7885"/>
                    <a:pt x="53186" y="12422"/>
                    <a:pt x="49550" y="14383"/>
                  </a:cubicBezTo>
                  <a:cubicBezTo>
                    <a:pt x="49463" y="14430"/>
                    <a:pt x="49375" y="14475"/>
                    <a:pt x="49287" y="14518"/>
                  </a:cubicBezTo>
                  <a:lnTo>
                    <a:pt x="29890" y="24534"/>
                  </a:lnTo>
                  <a:cubicBezTo>
                    <a:pt x="59014" y="33219"/>
                    <a:pt x="85508" y="49037"/>
                    <a:pt x="106971" y="70554"/>
                  </a:cubicBezTo>
                  <a:cubicBezTo>
                    <a:pt x="107234" y="70881"/>
                    <a:pt x="107531" y="71178"/>
                    <a:pt x="107858" y="71441"/>
                  </a:cubicBezTo>
                  <a:lnTo>
                    <a:pt x="108619" y="72202"/>
                  </a:lnTo>
                  <a:cubicBezTo>
                    <a:pt x="149951" y="113199"/>
                    <a:pt x="169218" y="171471"/>
                    <a:pt x="160471" y="229026"/>
                  </a:cubicBezTo>
                  <a:cubicBezTo>
                    <a:pt x="159960" y="232827"/>
                    <a:pt x="156699" y="235653"/>
                    <a:pt x="152864" y="235619"/>
                  </a:cubicBezTo>
                  <a:close/>
                </a:path>
              </a:pathLst>
            </a:custGeom>
            <a:grpFill/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8" name="Freeform 87">
              <a:extLst>
                <a:ext uri="{FF2B5EF4-FFF2-40B4-BE49-F238E27FC236}">
                  <a16:creationId xmlns:a16="http://schemas.microsoft.com/office/drawing/2014/main" id="{C9879DF8-C672-4DF5-8E99-F0213858A0E5}"/>
                </a:ext>
              </a:extLst>
            </p:cNvPr>
            <p:cNvSpPr/>
            <p:nvPr/>
          </p:nvSpPr>
          <p:spPr>
            <a:xfrm>
              <a:off x="4767365" y="2346101"/>
              <a:ext cx="42763" cy="51355"/>
            </a:xfrm>
            <a:custGeom>
              <a:avLst/>
              <a:gdLst>
                <a:gd name="connsiteX0" fmla="*/ 35048 w 42763"/>
                <a:gd name="connsiteY0" fmla="*/ 51356 h 51355"/>
                <a:gd name="connsiteX1" fmla="*/ 28963 w 42763"/>
                <a:gd name="connsiteY1" fmla="*/ 48313 h 51355"/>
                <a:gd name="connsiteX2" fmla="*/ 1579 w 42763"/>
                <a:gd name="connsiteY2" fmla="*/ 12308 h 51355"/>
                <a:gd name="connsiteX3" fmla="*/ 2973 w 42763"/>
                <a:gd name="connsiteY3" fmla="*/ 1532 h 51355"/>
                <a:gd name="connsiteX4" fmla="*/ 13749 w 42763"/>
                <a:gd name="connsiteY4" fmla="*/ 3053 h 51355"/>
                <a:gd name="connsiteX5" fmla="*/ 41133 w 42763"/>
                <a:gd name="connsiteY5" fmla="*/ 39058 h 51355"/>
                <a:gd name="connsiteX6" fmla="*/ 39861 w 42763"/>
                <a:gd name="connsiteY6" fmla="*/ 49740 h 51355"/>
                <a:gd name="connsiteX7" fmla="*/ 39739 w 42763"/>
                <a:gd name="connsiteY7" fmla="*/ 49834 h 51355"/>
                <a:gd name="connsiteX8" fmla="*/ 35048 w 42763"/>
                <a:gd name="connsiteY8" fmla="*/ 51356 h 5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63" h="51355">
                  <a:moveTo>
                    <a:pt x="35048" y="51356"/>
                  </a:moveTo>
                  <a:cubicBezTo>
                    <a:pt x="32654" y="51356"/>
                    <a:pt x="30399" y="50228"/>
                    <a:pt x="28963" y="48313"/>
                  </a:cubicBezTo>
                  <a:lnTo>
                    <a:pt x="1579" y="12308"/>
                  </a:lnTo>
                  <a:cubicBezTo>
                    <a:pt x="-984" y="8940"/>
                    <a:pt x="-362" y="4137"/>
                    <a:pt x="2973" y="1532"/>
                  </a:cubicBezTo>
                  <a:cubicBezTo>
                    <a:pt x="6375" y="-1002"/>
                    <a:pt x="11182" y="-323"/>
                    <a:pt x="13749" y="3053"/>
                  </a:cubicBezTo>
                  <a:lnTo>
                    <a:pt x="41133" y="39058"/>
                  </a:lnTo>
                  <a:cubicBezTo>
                    <a:pt x="43732" y="42359"/>
                    <a:pt x="43162" y="47142"/>
                    <a:pt x="39861" y="49740"/>
                  </a:cubicBezTo>
                  <a:cubicBezTo>
                    <a:pt x="39820" y="49772"/>
                    <a:pt x="39780" y="49803"/>
                    <a:pt x="39739" y="49834"/>
                  </a:cubicBezTo>
                  <a:cubicBezTo>
                    <a:pt x="38375" y="50824"/>
                    <a:pt x="36733" y="51356"/>
                    <a:pt x="35048" y="51356"/>
                  </a:cubicBezTo>
                  <a:close/>
                </a:path>
              </a:pathLst>
            </a:custGeom>
            <a:grpFill/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9" name="Freeform 88">
              <a:extLst>
                <a:ext uri="{FF2B5EF4-FFF2-40B4-BE49-F238E27FC236}">
                  <a16:creationId xmlns:a16="http://schemas.microsoft.com/office/drawing/2014/main" id="{F09F6C55-0463-4813-82A1-D237F760B573}"/>
                </a:ext>
              </a:extLst>
            </p:cNvPr>
            <p:cNvSpPr/>
            <p:nvPr/>
          </p:nvSpPr>
          <p:spPr>
            <a:xfrm>
              <a:off x="4680471" y="2658435"/>
              <a:ext cx="43270" cy="51417"/>
            </a:xfrm>
            <a:custGeom>
              <a:avLst/>
              <a:gdLst>
                <a:gd name="connsiteX0" fmla="*/ 35099 w 43270"/>
                <a:gd name="connsiteY0" fmla="*/ 51402 h 51417"/>
                <a:gd name="connsiteX1" fmla="*/ 29014 w 43270"/>
                <a:gd name="connsiteY1" fmla="*/ 48360 h 51417"/>
                <a:gd name="connsiteX2" fmla="*/ 1630 w 43270"/>
                <a:gd name="connsiteY2" fmla="*/ 12355 h 51417"/>
                <a:gd name="connsiteX3" fmla="*/ 2902 w 43270"/>
                <a:gd name="connsiteY3" fmla="*/ 1673 h 51417"/>
                <a:gd name="connsiteX4" fmla="*/ 3024 w 43270"/>
                <a:gd name="connsiteY4" fmla="*/ 1579 h 51417"/>
                <a:gd name="connsiteX5" fmla="*/ 13801 w 43270"/>
                <a:gd name="connsiteY5" fmla="*/ 2973 h 51417"/>
                <a:gd name="connsiteX6" fmla="*/ 41692 w 43270"/>
                <a:gd name="connsiteY6" fmla="*/ 39105 h 51417"/>
                <a:gd name="connsiteX7" fmla="*/ 40297 w 43270"/>
                <a:gd name="connsiteY7" fmla="*/ 49881 h 51417"/>
                <a:gd name="connsiteX8" fmla="*/ 35099 w 43270"/>
                <a:gd name="connsiteY8" fmla="*/ 51402 h 5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70" h="51417">
                  <a:moveTo>
                    <a:pt x="35099" y="51402"/>
                  </a:moveTo>
                  <a:cubicBezTo>
                    <a:pt x="32705" y="51402"/>
                    <a:pt x="30450" y="50275"/>
                    <a:pt x="29014" y="48360"/>
                  </a:cubicBezTo>
                  <a:lnTo>
                    <a:pt x="1630" y="12355"/>
                  </a:lnTo>
                  <a:cubicBezTo>
                    <a:pt x="-969" y="9054"/>
                    <a:pt x="-399" y="4271"/>
                    <a:pt x="2902" y="1673"/>
                  </a:cubicBezTo>
                  <a:cubicBezTo>
                    <a:pt x="2943" y="1641"/>
                    <a:pt x="2983" y="1610"/>
                    <a:pt x="3024" y="1579"/>
                  </a:cubicBezTo>
                  <a:cubicBezTo>
                    <a:pt x="6393" y="-984"/>
                    <a:pt x="11195" y="-362"/>
                    <a:pt x="13801" y="2973"/>
                  </a:cubicBezTo>
                  <a:lnTo>
                    <a:pt x="41692" y="39105"/>
                  </a:lnTo>
                  <a:cubicBezTo>
                    <a:pt x="44254" y="42473"/>
                    <a:pt x="43632" y="47276"/>
                    <a:pt x="40297" y="49881"/>
                  </a:cubicBezTo>
                  <a:cubicBezTo>
                    <a:pt x="38794" y="50978"/>
                    <a:pt x="36956" y="51516"/>
                    <a:pt x="35099" y="51402"/>
                  </a:cubicBezTo>
                  <a:close/>
                </a:path>
              </a:pathLst>
            </a:custGeom>
            <a:grpFill/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</p:grp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0E5FB88C-8FF6-4DDC-A0D0-9C15D0A5BF69}"/>
              </a:ext>
            </a:extLst>
          </p:cNvPr>
          <p:cNvCxnSpPr>
            <a:cxnSpLocks/>
          </p:cNvCxnSpPr>
          <p:nvPr/>
        </p:nvCxnSpPr>
        <p:spPr>
          <a:xfrm>
            <a:off x="3857873" y="3743479"/>
            <a:ext cx="4476256" cy="0"/>
          </a:xfrm>
          <a:prstGeom prst="line">
            <a:avLst/>
          </a:prstGeom>
          <a:solidFill>
            <a:srgbClr val="010101"/>
          </a:solidFill>
          <a:ln w="12700">
            <a:solidFill>
              <a:schemeClr val="accent3">
                <a:alpha val="40000"/>
              </a:schemeClr>
            </a:solidFill>
            <a:prstDash val="lg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Oval 35">
            <a:extLst>
              <a:ext uri="{FF2B5EF4-FFF2-40B4-BE49-F238E27FC236}">
                <a16:creationId xmlns:a16="http://schemas.microsoft.com/office/drawing/2014/main" id="{AB3D6BC5-7D0E-42A1-8DFE-4E88017E79A4}"/>
              </a:ext>
            </a:extLst>
          </p:cNvPr>
          <p:cNvSpPr>
            <a:spLocks noChangeAspect="1"/>
          </p:cNvSpPr>
          <p:nvPr/>
        </p:nvSpPr>
        <p:spPr>
          <a:xfrm>
            <a:off x="5994366" y="3646341"/>
            <a:ext cx="194276" cy="194276"/>
          </a:xfrm>
          <a:prstGeom prst="ellipse">
            <a:avLst/>
          </a:prstGeom>
          <a:gradFill>
            <a:gsLst>
              <a:gs pos="17000">
                <a:schemeClr val="accent1"/>
              </a:gs>
              <a:gs pos="55000">
                <a:schemeClr val="accent2"/>
              </a:gs>
              <a:gs pos="87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CEFE877C-CF27-40D8-9534-E3801F480715}"/>
              </a:ext>
            </a:extLst>
          </p:cNvPr>
          <p:cNvCxnSpPr>
            <a:cxnSpLocks/>
          </p:cNvCxnSpPr>
          <p:nvPr/>
        </p:nvCxnSpPr>
        <p:spPr>
          <a:xfrm>
            <a:off x="6091504" y="1676400"/>
            <a:ext cx="0" cy="4424780"/>
          </a:xfrm>
          <a:prstGeom prst="line">
            <a:avLst/>
          </a:prstGeom>
          <a:solidFill>
            <a:srgbClr val="010101"/>
          </a:solidFill>
          <a:ln w="12700">
            <a:solidFill>
              <a:schemeClr val="accent3">
                <a:alpha val="40000"/>
              </a:schemeClr>
            </a:solidFill>
            <a:prstDash val="lg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1C42BDC2-F1DF-4968-9FB2-5E531B24EB53}"/>
              </a:ext>
            </a:extLst>
          </p:cNvPr>
          <p:cNvGrpSpPr/>
          <p:nvPr/>
        </p:nvGrpSpPr>
        <p:grpSpPr>
          <a:xfrm>
            <a:off x="8687575" y="1741707"/>
            <a:ext cx="3010159" cy="3990097"/>
            <a:chOff x="569956" y="1741707"/>
            <a:chExt cx="3010159" cy="3990097"/>
          </a:xfrm>
        </p:grpSpPr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064E059C-E3E5-4A90-BE56-D36AB75720C4}"/>
                </a:ext>
              </a:extLst>
            </p:cNvPr>
            <p:cNvSpPr txBox="1"/>
            <p:nvPr/>
          </p:nvSpPr>
          <p:spPr>
            <a:xfrm>
              <a:off x="569956" y="2170819"/>
              <a:ext cx="3010159" cy="102098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sz="1600" dirty="0">
                  <a:solidFill>
                    <a:schemeClr val="bg1">
                      <a:alpha val="80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68C6BE43-A895-4573-8868-10F206BDF060}"/>
                </a:ext>
              </a:extLst>
            </p:cNvPr>
            <p:cNvSpPr txBox="1"/>
            <p:nvPr/>
          </p:nvSpPr>
          <p:spPr>
            <a:xfrm>
              <a:off x="569956" y="1741707"/>
              <a:ext cx="128016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i="0" u="none" strike="noStrike" cap="none" spc="60" normalizeH="0" baseline="0">
                  <a:ln>
                    <a:noFill/>
                  </a:ln>
                  <a:gradFill flip="none" rotWithShape="1">
                    <a:gsLst>
                      <a:gs pos="10000">
                        <a:schemeClr val="accent1"/>
                      </a:gs>
                      <a:gs pos="51000">
                        <a:schemeClr val="accent2"/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分析案例</a:t>
              </a:r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E55D79B4-7714-406F-8144-1D6663247C87}"/>
                </a:ext>
              </a:extLst>
            </p:cNvPr>
            <p:cNvSpPr txBox="1"/>
            <p:nvPr/>
          </p:nvSpPr>
          <p:spPr>
            <a:xfrm>
              <a:off x="569956" y="4710819"/>
              <a:ext cx="3010159" cy="102098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sz="1600" dirty="0">
                  <a:solidFill>
                    <a:schemeClr val="bg1">
                      <a:alpha val="80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</a:t>
              </a: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A631895E-8BDB-4B48-AF68-27F4C03C22CF}"/>
                </a:ext>
              </a:extLst>
            </p:cNvPr>
            <p:cNvSpPr txBox="1"/>
            <p:nvPr/>
          </p:nvSpPr>
          <p:spPr>
            <a:xfrm>
              <a:off x="569956" y="4281707"/>
              <a:ext cx="128016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i="0" u="none" strike="noStrike" cap="none" spc="60" normalizeH="0" baseline="0">
                  <a:ln>
                    <a:noFill/>
                  </a:ln>
                  <a:gradFill flip="none" rotWithShape="1">
                    <a:gsLst>
                      <a:gs pos="10000">
                        <a:schemeClr val="accent1"/>
                      </a:gs>
                      <a:gs pos="51000">
                        <a:schemeClr val="accent2"/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分析案例</a:t>
              </a:r>
              <a:r>
                <a:rPr lang="en-US" altLang="zh-CN" dirty="0"/>
                <a:t>1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01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>
            <a:extLst>
              <a:ext uri="{FF2B5EF4-FFF2-40B4-BE49-F238E27FC236}">
                <a16:creationId xmlns:a16="http://schemas.microsoft.com/office/drawing/2014/main" id="{2DCD2B73-6BAA-4434-9861-D3869A7A25E3}"/>
              </a:ext>
            </a:extLst>
          </p:cNvPr>
          <p:cNvSpPr txBox="1"/>
          <p:nvPr/>
        </p:nvSpPr>
        <p:spPr>
          <a:xfrm>
            <a:off x="584327" y="5405456"/>
            <a:ext cx="4216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gradFill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</a:gradFill>
                <a:effectLst/>
                <a:uLnTx/>
                <a:uFillTx/>
                <a:ea typeface="微软雅黑"/>
              </a:defRPr>
            </a:lvl1pPr>
          </a:lstStyle>
          <a:p>
            <a:r>
              <a:rPr lang="en-US" altLang="zh-CN" dirty="0"/>
              <a:t>MARKETING PLAN</a:t>
            </a:r>
            <a:endParaRPr lang="zh-CN" altLang="en-US" dirty="0"/>
          </a:p>
        </p:txBody>
      </p:sp>
      <p:sp>
        <p:nvSpPr>
          <p:cNvPr id="8" name="PA-文本框 7">
            <a:extLst>
              <a:ext uri="{FF2B5EF4-FFF2-40B4-BE49-F238E27FC236}">
                <a16:creationId xmlns:a16="http://schemas.microsoft.com/office/drawing/2014/main" id="{D9FF53C4-C764-4136-B662-CB9D2EE1F35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572619" y="4153482"/>
            <a:ext cx="5071488" cy="1599819"/>
          </a:xfrm>
          <a:custGeom>
            <a:avLst/>
            <a:gdLst/>
            <a:ahLst/>
            <a:cxnLst/>
            <a:rect l="l" t="t" r="r" b="b"/>
            <a:pathLst>
              <a:path w="5071488" h="1599819">
                <a:moveTo>
                  <a:pt x="2878934" y="1207339"/>
                </a:moveTo>
                <a:lnTo>
                  <a:pt x="2874994" y="1210390"/>
                </a:lnTo>
                <a:lnTo>
                  <a:pt x="2873971" y="1224709"/>
                </a:lnTo>
                <a:close/>
                <a:moveTo>
                  <a:pt x="1972653" y="1033568"/>
                </a:moveTo>
                <a:cubicBezTo>
                  <a:pt x="1967039" y="1036374"/>
                  <a:pt x="1965987" y="1039532"/>
                  <a:pt x="1969495" y="1043040"/>
                </a:cubicBezTo>
                <a:lnTo>
                  <a:pt x="1972257" y="1049819"/>
                </a:lnTo>
                <a:lnTo>
                  <a:pt x="1975891" y="1034190"/>
                </a:lnTo>
                <a:close/>
                <a:moveTo>
                  <a:pt x="3870961" y="968312"/>
                </a:moveTo>
                <a:cubicBezTo>
                  <a:pt x="3878680" y="969715"/>
                  <a:pt x="3887101" y="972171"/>
                  <a:pt x="3896222" y="975679"/>
                </a:cubicBezTo>
                <a:cubicBezTo>
                  <a:pt x="3905343" y="979188"/>
                  <a:pt x="3913413" y="981644"/>
                  <a:pt x="3920429" y="983047"/>
                </a:cubicBezTo>
                <a:cubicBezTo>
                  <a:pt x="3917623" y="997080"/>
                  <a:pt x="3913413" y="1006202"/>
                  <a:pt x="3907799" y="1010412"/>
                </a:cubicBezTo>
                <a:cubicBezTo>
                  <a:pt x="3902186" y="1014622"/>
                  <a:pt x="3895520" y="1016026"/>
                  <a:pt x="3887801" y="1014622"/>
                </a:cubicBezTo>
                <a:cubicBezTo>
                  <a:pt x="3880083" y="1013219"/>
                  <a:pt x="3872014" y="1010763"/>
                  <a:pt x="3863594" y="1007255"/>
                </a:cubicBezTo>
                <a:cubicBezTo>
                  <a:pt x="3855174" y="1003746"/>
                  <a:pt x="3848157" y="1000589"/>
                  <a:pt x="3842543" y="997782"/>
                </a:cubicBezTo>
                <a:cubicBezTo>
                  <a:pt x="3842543" y="985152"/>
                  <a:pt x="3845351" y="976732"/>
                  <a:pt x="3850964" y="972522"/>
                </a:cubicBezTo>
                <a:cubicBezTo>
                  <a:pt x="3856577" y="968312"/>
                  <a:pt x="3863243" y="966908"/>
                  <a:pt x="3870961" y="968312"/>
                </a:cubicBezTo>
                <a:close/>
                <a:moveTo>
                  <a:pt x="1640849" y="968312"/>
                </a:moveTo>
                <a:cubicBezTo>
                  <a:pt x="1644182" y="967610"/>
                  <a:pt x="1647778" y="967610"/>
                  <a:pt x="1651637" y="968312"/>
                </a:cubicBezTo>
                <a:cubicBezTo>
                  <a:pt x="1659355" y="969715"/>
                  <a:pt x="1667775" y="972171"/>
                  <a:pt x="1676897" y="975679"/>
                </a:cubicBezTo>
                <a:cubicBezTo>
                  <a:pt x="1686019" y="979188"/>
                  <a:pt x="1694088" y="981644"/>
                  <a:pt x="1701105" y="983047"/>
                </a:cubicBezTo>
                <a:cubicBezTo>
                  <a:pt x="1698298" y="997080"/>
                  <a:pt x="1694088" y="1006202"/>
                  <a:pt x="1688475" y="1010412"/>
                </a:cubicBezTo>
                <a:cubicBezTo>
                  <a:pt x="1682861" y="1014622"/>
                  <a:pt x="1676195" y="1016026"/>
                  <a:pt x="1668477" y="1014622"/>
                </a:cubicBezTo>
                <a:cubicBezTo>
                  <a:pt x="1660759" y="1013219"/>
                  <a:pt x="1652689" y="1010763"/>
                  <a:pt x="1644269" y="1007255"/>
                </a:cubicBezTo>
                <a:cubicBezTo>
                  <a:pt x="1635849" y="1003746"/>
                  <a:pt x="1628832" y="1000589"/>
                  <a:pt x="1623219" y="997782"/>
                </a:cubicBezTo>
                <a:cubicBezTo>
                  <a:pt x="1623219" y="985152"/>
                  <a:pt x="1626026" y="976732"/>
                  <a:pt x="1631639" y="972522"/>
                </a:cubicBezTo>
                <a:cubicBezTo>
                  <a:pt x="1634446" y="970417"/>
                  <a:pt x="1637516" y="969013"/>
                  <a:pt x="1640849" y="968312"/>
                </a:cubicBezTo>
                <a:close/>
                <a:moveTo>
                  <a:pt x="1302950" y="877796"/>
                </a:moveTo>
                <a:cubicBezTo>
                  <a:pt x="1304354" y="884812"/>
                  <a:pt x="1302249" y="887268"/>
                  <a:pt x="1296635" y="885163"/>
                </a:cubicBezTo>
                <a:cubicBezTo>
                  <a:pt x="1291022" y="883058"/>
                  <a:pt x="1286110" y="883409"/>
                  <a:pt x="1281900" y="886216"/>
                </a:cubicBezTo>
                <a:cubicBezTo>
                  <a:pt x="1280497" y="886216"/>
                  <a:pt x="1279093" y="887970"/>
                  <a:pt x="1277690" y="891478"/>
                </a:cubicBezTo>
                <a:cubicBezTo>
                  <a:pt x="1276287" y="894987"/>
                  <a:pt x="1274182" y="897443"/>
                  <a:pt x="1271375" y="898846"/>
                </a:cubicBezTo>
                <a:cubicBezTo>
                  <a:pt x="1268568" y="901653"/>
                  <a:pt x="1265411" y="903056"/>
                  <a:pt x="1261902" y="903056"/>
                </a:cubicBezTo>
                <a:cubicBezTo>
                  <a:pt x="1258394" y="903056"/>
                  <a:pt x="1255938" y="903056"/>
                  <a:pt x="1254535" y="903056"/>
                </a:cubicBezTo>
                <a:cubicBezTo>
                  <a:pt x="1250325" y="905863"/>
                  <a:pt x="1246466" y="907266"/>
                  <a:pt x="1242957" y="907266"/>
                </a:cubicBezTo>
                <a:cubicBezTo>
                  <a:pt x="1239449" y="907266"/>
                  <a:pt x="1236291" y="908669"/>
                  <a:pt x="1233485" y="911476"/>
                </a:cubicBezTo>
                <a:cubicBezTo>
                  <a:pt x="1232081" y="911476"/>
                  <a:pt x="1231730" y="913230"/>
                  <a:pt x="1232432" y="916739"/>
                </a:cubicBezTo>
                <a:cubicBezTo>
                  <a:pt x="1233134" y="920247"/>
                  <a:pt x="1233485" y="922703"/>
                  <a:pt x="1233485" y="924106"/>
                </a:cubicBezTo>
                <a:cubicBezTo>
                  <a:pt x="1232081" y="925509"/>
                  <a:pt x="1231029" y="926211"/>
                  <a:pt x="1230327" y="926211"/>
                </a:cubicBezTo>
                <a:cubicBezTo>
                  <a:pt x="1229625" y="926211"/>
                  <a:pt x="1228573" y="926913"/>
                  <a:pt x="1227170" y="928316"/>
                </a:cubicBezTo>
                <a:cubicBezTo>
                  <a:pt x="1225766" y="929720"/>
                  <a:pt x="1223661" y="930421"/>
                  <a:pt x="1220854" y="930421"/>
                </a:cubicBezTo>
                <a:cubicBezTo>
                  <a:pt x="1213838" y="937438"/>
                  <a:pt x="1207873" y="943753"/>
                  <a:pt x="1202962" y="949366"/>
                </a:cubicBezTo>
                <a:cubicBezTo>
                  <a:pt x="1198050" y="954980"/>
                  <a:pt x="1192787" y="959190"/>
                  <a:pt x="1187174" y="961997"/>
                </a:cubicBezTo>
                <a:cubicBezTo>
                  <a:pt x="1184367" y="964803"/>
                  <a:pt x="1180157" y="965856"/>
                  <a:pt x="1174544" y="965154"/>
                </a:cubicBezTo>
                <a:cubicBezTo>
                  <a:pt x="1168931" y="964452"/>
                  <a:pt x="1164720" y="965505"/>
                  <a:pt x="1161914" y="968312"/>
                </a:cubicBezTo>
                <a:cubicBezTo>
                  <a:pt x="1159107" y="971118"/>
                  <a:pt x="1158756" y="974276"/>
                  <a:pt x="1160861" y="977784"/>
                </a:cubicBezTo>
                <a:cubicBezTo>
                  <a:pt x="1162966" y="981293"/>
                  <a:pt x="1161914" y="984450"/>
                  <a:pt x="1157704" y="987257"/>
                </a:cubicBezTo>
                <a:cubicBezTo>
                  <a:pt x="1154897" y="988660"/>
                  <a:pt x="1151389" y="988660"/>
                  <a:pt x="1147179" y="987257"/>
                </a:cubicBezTo>
                <a:cubicBezTo>
                  <a:pt x="1142969" y="985854"/>
                  <a:pt x="1139460" y="985854"/>
                  <a:pt x="1136653" y="987257"/>
                </a:cubicBezTo>
                <a:cubicBezTo>
                  <a:pt x="1139460" y="995677"/>
                  <a:pt x="1138408" y="1000940"/>
                  <a:pt x="1133496" y="1003045"/>
                </a:cubicBezTo>
                <a:cubicBezTo>
                  <a:pt x="1128584" y="1005150"/>
                  <a:pt x="1127532" y="1011114"/>
                  <a:pt x="1130338" y="1020937"/>
                </a:cubicBezTo>
                <a:cubicBezTo>
                  <a:pt x="1117708" y="1026551"/>
                  <a:pt x="1108937" y="1034269"/>
                  <a:pt x="1104026" y="1044093"/>
                </a:cubicBezTo>
                <a:cubicBezTo>
                  <a:pt x="1099114" y="1053916"/>
                  <a:pt x="1092448" y="1064441"/>
                  <a:pt x="1084028" y="1075668"/>
                </a:cubicBezTo>
                <a:cubicBezTo>
                  <a:pt x="1082624" y="1078475"/>
                  <a:pt x="1080870" y="1080930"/>
                  <a:pt x="1078765" y="1083036"/>
                </a:cubicBezTo>
                <a:cubicBezTo>
                  <a:pt x="1076660" y="1085141"/>
                  <a:pt x="1074906" y="1087597"/>
                  <a:pt x="1073503" y="1090403"/>
                </a:cubicBezTo>
                <a:lnTo>
                  <a:pt x="1056663" y="1121979"/>
                </a:lnTo>
                <a:cubicBezTo>
                  <a:pt x="1051049" y="1124785"/>
                  <a:pt x="1048242" y="1128995"/>
                  <a:pt x="1048242" y="1134609"/>
                </a:cubicBezTo>
                <a:cubicBezTo>
                  <a:pt x="1048242" y="1138819"/>
                  <a:pt x="1047190" y="1140573"/>
                  <a:pt x="1045085" y="1139871"/>
                </a:cubicBezTo>
                <a:cubicBezTo>
                  <a:pt x="1042980" y="1139170"/>
                  <a:pt x="1041927" y="1140222"/>
                  <a:pt x="1041927" y="1143029"/>
                </a:cubicBezTo>
                <a:cubicBezTo>
                  <a:pt x="1039121" y="1148642"/>
                  <a:pt x="1037016" y="1154606"/>
                  <a:pt x="1035612" y="1160922"/>
                </a:cubicBezTo>
                <a:cubicBezTo>
                  <a:pt x="1034209" y="1167237"/>
                  <a:pt x="1032104" y="1173201"/>
                  <a:pt x="1029297" y="1178814"/>
                </a:cubicBezTo>
                <a:cubicBezTo>
                  <a:pt x="1027894" y="1181621"/>
                  <a:pt x="1025438" y="1183726"/>
                  <a:pt x="1021929" y="1185129"/>
                </a:cubicBezTo>
                <a:cubicBezTo>
                  <a:pt x="1018421" y="1186533"/>
                  <a:pt x="1016667" y="1188638"/>
                  <a:pt x="1016667" y="1191444"/>
                </a:cubicBezTo>
                <a:cubicBezTo>
                  <a:pt x="1013860" y="1195654"/>
                  <a:pt x="1012457" y="1200215"/>
                  <a:pt x="1012457" y="1205127"/>
                </a:cubicBezTo>
                <a:cubicBezTo>
                  <a:pt x="1012457" y="1210039"/>
                  <a:pt x="1011054" y="1214600"/>
                  <a:pt x="1008247" y="1218810"/>
                </a:cubicBezTo>
                <a:cubicBezTo>
                  <a:pt x="1004037" y="1231440"/>
                  <a:pt x="999125" y="1245473"/>
                  <a:pt x="993512" y="1260910"/>
                </a:cubicBezTo>
                <a:cubicBezTo>
                  <a:pt x="987898" y="1276347"/>
                  <a:pt x="986495" y="1291784"/>
                  <a:pt x="989302" y="1307221"/>
                </a:cubicBezTo>
                <a:cubicBezTo>
                  <a:pt x="994915" y="1307221"/>
                  <a:pt x="999476" y="1305817"/>
                  <a:pt x="1002984" y="1303011"/>
                </a:cubicBezTo>
                <a:cubicBezTo>
                  <a:pt x="1006493" y="1300204"/>
                  <a:pt x="1010001" y="1297397"/>
                  <a:pt x="1013509" y="1294591"/>
                </a:cubicBezTo>
                <a:cubicBezTo>
                  <a:pt x="1017018" y="1291784"/>
                  <a:pt x="1020175" y="1289679"/>
                  <a:pt x="1022982" y="1288276"/>
                </a:cubicBezTo>
                <a:cubicBezTo>
                  <a:pt x="1025789" y="1286872"/>
                  <a:pt x="1029999" y="1288276"/>
                  <a:pt x="1035612" y="1292486"/>
                </a:cubicBezTo>
                <a:cubicBezTo>
                  <a:pt x="1032806" y="1279855"/>
                  <a:pt x="1034910" y="1271435"/>
                  <a:pt x="1041927" y="1267225"/>
                </a:cubicBezTo>
                <a:cubicBezTo>
                  <a:pt x="1048944" y="1263015"/>
                  <a:pt x="1055259" y="1263015"/>
                  <a:pt x="1060873" y="1267225"/>
                </a:cubicBezTo>
                <a:cubicBezTo>
                  <a:pt x="1065082" y="1251788"/>
                  <a:pt x="1070696" y="1238807"/>
                  <a:pt x="1077713" y="1228282"/>
                </a:cubicBezTo>
                <a:cubicBezTo>
                  <a:pt x="1084730" y="1217757"/>
                  <a:pt x="1095255" y="1210390"/>
                  <a:pt x="1109288" y="1206180"/>
                </a:cubicBezTo>
                <a:lnTo>
                  <a:pt x="1109288" y="1178814"/>
                </a:lnTo>
                <a:lnTo>
                  <a:pt x="1145074" y="1155659"/>
                </a:lnTo>
                <a:cubicBezTo>
                  <a:pt x="1146477" y="1152852"/>
                  <a:pt x="1146477" y="1150396"/>
                  <a:pt x="1145074" y="1148291"/>
                </a:cubicBezTo>
                <a:cubicBezTo>
                  <a:pt x="1143670" y="1146186"/>
                  <a:pt x="1143670" y="1144432"/>
                  <a:pt x="1145074" y="1143029"/>
                </a:cubicBezTo>
                <a:cubicBezTo>
                  <a:pt x="1145074" y="1141625"/>
                  <a:pt x="1146828" y="1140573"/>
                  <a:pt x="1150336" y="1139871"/>
                </a:cubicBezTo>
                <a:cubicBezTo>
                  <a:pt x="1153845" y="1139170"/>
                  <a:pt x="1156300" y="1137415"/>
                  <a:pt x="1157704" y="1134609"/>
                </a:cubicBezTo>
                <a:cubicBezTo>
                  <a:pt x="1160510" y="1131802"/>
                  <a:pt x="1161914" y="1127592"/>
                  <a:pt x="1161914" y="1121979"/>
                </a:cubicBezTo>
                <a:cubicBezTo>
                  <a:pt x="1161914" y="1119172"/>
                  <a:pt x="1162966" y="1117769"/>
                  <a:pt x="1165071" y="1117769"/>
                </a:cubicBezTo>
                <a:cubicBezTo>
                  <a:pt x="1167176" y="1117769"/>
                  <a:pt x="1168931" y="1117067"/>
                  <a:pt x="1170334" y="1115663"/>
                </a:cubicBezTo>
                <a:cubicBezTo>
                  <a:pt x="1173141" y="1110050"/>
                  <a:pt x="1174895" y="1105489"/>
                  <a:pt x="1175596" y="1101981"/>
                </a:cubicBezTo>
                <a:cubicBezTo>
                  <a:pt x="1176298" y="1098472"/>
                  <a:pt x="1178052" y="1094613"/>
                  <a:pt x="1180859" y="1090403"/>
                </a:cubicBezTo>
                <a:cubicBezTo>
                  <a:pt x="1182262" y="1089000"/>
                  <a:pt x="1184718" y="1087947"/>
                  <a:pt x="1188227" y="1087246"/>
                </a:cubicBezTo>
                <a:cubicBezTo>
                  <a:pt x="1191735" y="1086544"/>
                  <a:pt x="1193489" y="1084790"/>
                  <a:pt x="1193489" y="1081983"/>
                </a:cubicBezTo>
                <a:cubicBezTo>
                  <a:pt x="1194892" y="1080580"/>
                  <a:pt x="1196647" y="1078826"/>
                  <a:pt x="1198752" y="1076721"/>
                </a:cubicBezTo>
                <a:cubicBezTo>
                  <a:pt x="1200857" y="1074615"/>
                  <a:pt x="1201909" y="1072861"/>
                  <a:pt x="1201909" y="1071458"/>
                </a:cubicBezTo>
                <a:cubicBezTo>
                  <a:pt x="1201909" y="1067248"/>
                  <a:pt x="1203663" y="1063740"/>
                  <a:pt x="1207172" y="1060933"/>
                </a:cubicBezTo>
                <a:cubicBezTo>
                  <a:pt x="1210680" y="1058126"/>
                  <a:pt x="1213136" y="1055319"/>
                  <a:pt x="1214539" y="1052513"/>
                </a:cubicBezTo>
                <a:cubicBezTo>
                  <a:pt x="1214539" y="1049706"/>
                  <a:pt x="1214890" y="1048654"/>
                  <a:pt x="1215592" y="1049355"/>
                </a:cubicBezTo>
                <a:cubicBezTo>
                  <a:pt x="1216293" y="1050057"/>
                  <a:pt x="1218048" y="1049004"/>
                  <a:pt x="1220854" y="1046198"/>
                </a:cubicBezTo>
                <a:cubicBezTo>
                  <a:pt x="1225065" y="1039181"/>
                  <a:pt x="1227871" y="1033918"/>
                  <a:pt x="1229274" y="1030410"/>
                </a:cubicBezTo>
                <a:cubicBezTo>
                  <a:pt x="1230678" y="1026902"/>
                  <a:pt x="1234186" y="1023744"/>
                  <a:pt x="1239800" y="1020937"/>
                </a:cubicBezTo>
                <a:cubicBezTo>
                  <a:pt x="1241203" y="1019534"/>
                  <a:pt x="1241203" y="1017429"/>
                  <a:pt x="1239800" y="1014622"/>
                </a:cubicBezTo>
                <a:cubicBezTo>
                  <a:pt x="1238396" y="1011816"/>
                  <a:pt x="1238396" y="1009009"/>
                  <a:pt x="1239800" y="1006202"/>
                </a:cubicBezTo>
                <a:cubicBezTo>
                  <a:pt x="1241203" y="1006202"/>
                  <a:pt x="1243308" y="1005501"/>
                  <a:pt x="1246115" y="1004097"/>
                </a:cubicBezTo>
                <a:cubicBezTo>
                  <a:pt x="1248921" y="1002694"/>
                  <a:pt x="1251728" y="1001290"/>
                  <a:pt x="1254535" y="999887"/>
                </a:cubicBezTo>
                <a:cubicBezTo>
                  <a:pt x="1255938" y="998484"/>
                  <a:pt x="1255938" y="996379"/>
                  <a:pt x="1254535" y="993572"/>
                </a:cubicBezTo>
                <a:cubicBezTo>
                  <a:pt x="1253131" y="990765"/>
                  <a:pt x="1253131" y="988660"/>
                  <a:pt x="1254535" y="987257"/>
                </a:cubicBezTo>
                <a:lnTo>
                  <a:pt x="1265060" y="980942"/>
                </a:lnTo>
                <a:cubicBezTo>
                  <a:pt x="1267867" y="979539"/>
                  <a:pt x="1268568" y="977433"/>
                  <a:pt x="1267165" y="974627"/>
                </a:cubicBezTo>
                <a:cubicBezTo>
                  <a:pt x="1265762" y="971820"/>
                  <a:pt x="1265060" y="969715"/>
                  <a:pt x="1265060" y="968312"/>
                </a:cubicBezTo>
                <a:cubicBezTo>
                  <a:pt x="1267867" y="965505"/>
                  <a:pt x="1270673" y="963400"/>
                  <a:pt x="1273480" y="961997"/>
                </a:cubicBezTo>
                <a:cubicBezTo>
                  <a:pt x="1276287" y="960593"/>
                  <a:pt x="1278392" y="958488"/>
                  <a:pt x="1279795" y="955682"/>
                </a:cubicBezTo>
                <a:cubicBezTo>
                  <a:pt x="1281199" y="951472"/>
                  <a:pt x="1281549" y="947261"/>
                  <a:pt x="1280848" y="943051"/>
                </a:cubicBezTo>
                <a:cubicBezTo>
                  <a:pt x="1280146" y="938841"/>
                  <a:pt x="1280497" y="934631"/>
                  <a:pt x="1281900" y="930421"/>
                </a:cubicBezTo>
                <a:cubicBezTo>
                  <a:pt x="1284707" y="930421"/>
                  <a:pt x="1287514" y="928316"/>
                  <a:pt x="1290320" y="924106"/>
                </a:cubicBezTo>
                <a:cubicBezTo>
                  <a:pt x="1293127" y="917089"/>
                  <a:pt x="1296285" y="911125"/>
                  <a:pt x="1299793" y="906213"/>
                </a:cubicBezTo>
                <a:cubicBezTo>
                  <a:pt x="1303301" y="901302"/>
                  <a:pt x="1304354" y="894636"/>
                  <a:pt x="1302950" y="886216"/>
                </a:cubicBezTo>
                <a:cubicBezTo>
                  <a:pt x="1305757" y="886216"/>
                  <a:pt x="1307160" y="885163"/>
                  <a:pt x="1307160" y="883058"/>
                </a:cubicBezTo>
                <a:cubicBezTo>
                  <a:pt x="1307160" y="880953"/>
                  <a:pt x="1305757" y="879199"/>
                  <a:pt x="1302950" y="877796"/>
                </a:cubicBezTo>
                <a:close/>
                <a:moveTo>
                  <a:pt x="4820990" y="848325"/>
                </a:moveTo>
                <a:lnTo>
                  <a:pt x="4802045" y="867271"/>
                </a:lnTo>
                <a:cubicBezTo>
                  <a:pt x="4796431" y="872884"/>
                  <a:pt x="4790116" y="876392"/>
                  <a:pt x="4783099" y="877796"/>
                </a:cubicBezTo>
                <a:cubicBezTo>
                  <a:pt x="4776083" y="879199"/>
                  <a:pt x="4767663" y="880602"/>
                  <a:pt x="4757839" y="882006"/>
                </a:cubicBezTo>
                <a:cubicBezTo>
                  <a:pt x="4750823" y="889022"/>
                  <a:pt x="4748717" y="892882"/>
                  <a:pt x="4751525" y="893583"/>
                </a:cubicBezTo>
                <a:cubicBezTo>
                  <a:pt x="4754331" y="894285"/>
                  <a:pt x="4755734" y="898846"/>
                  <a:pt x="4755734" y="907266"/>
                </a:cubicBezTo>
                <a:cubicBezTo>
                  <a:pt x="4751525" y="907266"/>
                  <a:pt x="4748367" y="908669"/>
                  <a:pt x="4746261" y="911476"/>
                </a:cubicBezTo>
                <a:cubicBezTo>
                  <a:pt x="4744157" y="914283"/>
                  <a:pt x="4742051" y="917440"/>
                  <a:pt x="4739947" y="920949"/>
                </a:cubicBezTo>
                <a:cubicBezTo>
                  <a:pt x="4737841" y="924457"/>
                  <a:pt x="4735385" y="927264"/>
                  <a:pt x="4732579" y="929369"/>
                </a:cubicBezTo>
                <a:cubicBezTo>
                  <a:pt x="4729772" y="931474"/>
                  <a:pt x="4726263" y="931825"/>
                  <a:pt x="4722054" y="930421"/>
                </a:cubicBezTo>
                <a:cubicBezTo>
                  <a:pt x="4720651" y="933228"/>
                  <a:pt x="4720299" y="935684"/>
                  <a:pt x="4721001" y="937789"/>
                </a:cubicBezTo>
                <a:cubicBezTo>
                  <a:pt x="4721703" y="939894"/>
                  <a:pt x="4722054" y="942350"/>
                  <a:pt x="4722054" y="945156"/>
                </a:cubicBezTo>
                <a:cubicBezTo>
                  <a:pt x="4720651" y="947963"/>
                  <a:pt x="4719247" y="949016"/>
                  <a:pt x="4717844" y="948314"/>
                </a:cubicBezTo>
                <a:cubicBezTo>
                  <a:pt x="4716441" y="947612"/>
                  <a:pt x="4715739" y="948665"/>
                  <a:pt x="4715739" y="951472"/>
                </a:cubicBezTo>
                <a:cubicBezTo>
                  <a:pt x="4712932" y="957085"/>
                  <a:pt x="4709423" y="962347"/>
                  <a:pt x="4705213" y="967259"/>
                </a:cubicBezTo>
                <a:cubicBezTo>
                  <a:pt x="4701003" y="972171"/>
                  <a:pt x="4697495" y="977433"/>
                  <a:pt x="4694688" y="983047"/>
                </a:cubicBezTo>
                <a:cubicBezTo>
                  <a:pt x="4693285" y="985854"/>
                  <a:pt x="4692583" y="989011"/>
                  <a:pt x="4692583" y="992519"/>
                </a:cubicBezTo>
                <a:cubicBezTo>
                  <a:pt x="4692583" y="996028"/>
                  <a:pt x="4691179" y="999887"/>
                  <a:pt x="4688373" y="1004097"/>
                </a:cubicBezTo>
                <a:lnTo>
                  <a:pt x="4673639" y="1014622"/>
                </a:lnTo>
                <a:cubicBezTo>
                  <a:pt x="4670831" y="1018832"/>
                  <a:pt x="4669428" y="1023042"/>
                  <a:pt x="4669428" y="1027252"/>
                </a:cubicBezTo>
                <a:cubicBezTo>
                  <a:pt x="4669428" y="1031462"/>
                  <a:pt x="4668025" y="1034269"/>
                  <a:pt x="4665218" y="1035673"/>
                </a:cubicBezTo>
                <a:cubicBezTo>
                  <a:pt x="4662411" y="1042689"/>
                  <a:pt x="4658903" y="1049355"/>
                  <a:pt x="4654693" y="1055670"/>
                </a:cubicBezTo>
                <a:cubicBezTo>
                  <a:pt x="4650483" y="1061985"/>
                  <a:pt x="4647676" y="1068651"/>
                  <a:pt x="4646273" y="1075668"/>
                </a:cubicBezTo>
                <a:cubicBezTo>
                  <a:pt x="4656097" y="1077071"/>
                  <a:pt x="4663113" y="1074615"/>
                  <a:pt x="4667323" y="1068300"/>
                </a:cubicBezTo>
                <a:cubicBezTo>
                  <a:pt x="4671533" y="1061985"/>
                  <a:pt x="4675041" y="1058126"/>
                  <a:pt x="4677848" y="1056723"/>
                </a:cubicBezTo>
                <a:cubicBezTo>
                  <a:pt x="4680655" y="1053916"/>
                  <a:pt x="4684514" y="1053214"/>
                  <a:pt x="4689425" y="1054618"/>
                </a:cubicBezTo>
                <a:cubicBezTo>
                  <a:pt x="4694337" y="1056021"/>
                  <a:pt x="4696793" y="1054618"/>
                  <a:pt x="4696793" y="1050408"/>
                </a:cubicBezTo>
                <a:cubicBezTo>
                  <a:pt x="4698197" y="1046198"/>
                  <a:pt x="4699600" y="1044794"/>
                  <a:pt x="4701003" y="1046198"/>
                </a:cubicBezTo>
                <a:cubicBezTo>
                  <a:pt x="4702407" y="1047601"/>
                  <a:pt x="4704512" y="1046899"/>
                  <a:pt x="4707319" y="1044093"/>
                </a:cubicBezTo>
                <a:cubicBezTo>
                  <a:pt x="4711529" y="1037076"/>
                  <a:pt x="4717142" y="1031112"/>
                  <a:pt x="4724159" y="1026200"/>
                </a:cubicBezTo>
                <a:cubicBezTo>
                  <a:pt x="4731175" y="1021288"/>
                  <a:pt x="4737491" y="1015324"/>
                  <a:pt x="4743104" y="1008307"/>
                </a:cubicBezTo>
                <a:cubicBezTo>
                  <a:pt x="4757137" y="998484"/>
                  <a:pt x="4766259" y="990064"/>
                  <a:pt x="4770469" y="983047"/>
                </a:cubicBezTo>
                <a:cubicBezTo>
                  <a:pt x="4773276" y="980240"/>
                  <a:pt x="4775732" y="979889"/>
                  <a:pt x="4777837" y="981994"/>
                </a:cubicBezTo>
                <a:cubicBezTo>
                  <a:pt x="4779941" y="984099"/>
                  <a:pt x="4781697" y="984450"/>
                  <a:pt x="4783099" y="983047"/>
                </a:cubicBezTo>
                <a:cubicBezTo>
                  <a:pt x="4785906" y="980240"/>
                  <a:pt x="4787309" y="976732"/>
                  <a:pt x="4787309" y="972522"/>
                </a:cubicBezTo>
                <a:cubicBezTo>
                  <a:pt x="4787309" y="968312"/>
                  <a:pt x="4788011" y="964803"/>
                  <a:pt x="4789415" y="961997"/>
                </a:cubicBezTo>
                <a:cubicBezTo>
                  <a:pt x="4804851" y="946560"/>
                  <a:pt x="4820990" y="929720"/>
                  <a:pt x="4837830" y="911476"/>
                </a:cubicBezTo>
                <a:cubicBezTo>
                  <a:pt x="4854671" y="893233"/>
                  <a:pt x="4858881" y="872182"/>
                  <a:pt x="4850460" y="848325"/>
                </a:cubicBezTo>
                <a:close/>
                <a:moveTo>
                  <a:pt x="4420940" y="848325"/>
                </a:moveTo>
                <a:lnTo>
                  <a:pt x="4401995" y="867271"/>
                </a:lnTo>
                <a:cubicBezTo>
                  <a:pt x="4396381" y="872884"/>
                  <a:pt x="4390066" y="876392"/>
                  <a:pt x="4383049" y="877796"/>
                </a:cubicBezTo>
                <a:cubicBezTo>
                  <a:pt x="4376033" y="879199"/>
                  <a:pt x="4367613" y="880602"/>
                  <a:pt x="4357789" y="882006"/>
                </a:cubicBezTo>
                <a:cubicBezTo>
                  <a:pt x="4350773" y="889022"/>
                  <a:pt x="4348667" y="892882"/>
                  <a:pt x="4351474" y="893583"/>
                </a:cubicBezTo>
                <a:cubicBezTo>
                  <a:pt x="4354281" y="894285"/>
                  <a:pt x="4355684" y="898846"/>
                  <a:pt x="4355684" y="907266"/>
                </a:cubicBezTo>
                <a:cubicBezTo>
                  <a:pt x="4351474" y="907266"/>
                  <a:pt x="4348317" y="908669"/>
                  <a:pt x="4346211" y="911476"/>
                </a:cubicBezTo>
                <a:cubicBezTo>
                  <a:pt x="4344107" y="914283"/>
                  <a:pt x="4342001" y="917440"/>
                  <a:pt x="4339897" y="920949"/>
                </a:cubicBezTo>
                <a:cubicBezTo>
                  <a:pt x="4337791" y="924457"/>
                  <a:pt x="4335335" y="927264"/>
                  <a:pt x="4332529" y="929369"/>
                </a:cubicBezTo>
                <a:cubicBezTo>
                  <a:pt x="4329722" y="931474"/>
                  <a:pt x="4326213" y="931825"/>
                  <a:pt x="4322003" y="930421"/>
                </a:cubicBezTo>
                <a:cubicBezTo>
                  <a:pt x="4320601" y="933228"/>
                  <a:pt x="4320249" y="935684"/>
                  <a:pt x="4320951" y="937789"/>
                </a:cubicBezTo>
                <a:cubicBezTo>
                  <a:pt x="4321653" y="939894"/>
                  <a:pt x="4322003" y="942350"/>
                  <a:pt x="4322003" y="945156"/>
                </a:cubicBezTo>
                <a:cubicBezTo>
                  <a:pt x="4320601" y="947963"/>
                  <a:pt x="4319197" y="949016"/>
                  <a:pt x="4317793" y="948314"/>
                </a:cubicBezTo>
                <a:cubicBezTo>
                  <a:pt x="4316390" y="947612"/>
                  <a:pt x="4315689" y="948665"/>
                  <a:pt x="4315689" y="951472"/>
                </a:cubicBezTo>
                <a:cubicBezTo>
                  <a:pt x="4312882" y="957085"/>
                  <a:pt x="4309373" y="962347"/>
                  <a:pt x="4305163" y="967259"/>
                </a:cubicBezTo>
                <a:cubicBezTo>
                  <a:pt x="4300953" y="972171"/>
                  <a:pt x="4297445" y="977433"/>
                  <a:pt x="4294638" y="983047"/>
                </a:cubicBezTo>
                <a:cubicBezTo>
                  <a:pt x="4293235" y="985854"/>
                  <a:pt x="4292533" y="989011"/>
                  <a:pt x="4292533" y="992519"/>
                </a:cubicBezTo>
                <a:cubicBezTo>
                  <a:pt x="4292533" y="996028"/>
                  <a:pt x="4291130" y="999887"/>
                  <a:pt x="4288323" y="1004097"/>
                </a:cubicBezTo>
                <a:lnTo>
                  <a:pt x="4273588" y="1014622"/>
                </a:lnTo>
                <a:cubicBezTo>
                  <a:pt x="4270781" y="1018832"/>
                  <a:pt x="4269378" y="1023042"/>
                  <a:pt x="4269378" y="1027252"/>
                </a:cubicBezTo>
                <a:cubicBezTo>
                  <a:pt x="4269378" y="1031462"/>
                  <a:pt x="4267975" y="1034269"/>
                  <a:pt x="4265168" y="1035673"/>
                </a:cubicBezTo>
                <a:cubicBezTo>
                  <a:pt x="4262361" y="1042689"/>
                  <a:pt x="4258853" y="1049355"/>
                  <a:pt x="4254643" y="1055670"/>
                </a:cubicBezTo>
                <a:cubicBezTo>
                  <a:pt x="4250433" y="1061985"/>
                  <a:pt x="4247627" y="1068651"/>
                  <a:pt x="4246223" y="1075668"/>
                </a:cubicBezTo>
                <a:cubicBezTo>
                  <a:pt x="4256046" y="1077071"/>
                  <a:pt x="4263063" y="1074615"/>
                  <a:pt x="4267273" y="1068300"/>
                </a:cubicBezTo>
                <a:cubicBezTo>
                  <a:pt x="4271483" y="1061985"/>
                  <a:pt x="4274991" y="1058126"/>
                  <a:pt x="4277799" y="1056723"/>
                </a:cubicBezTo>
                <a:cubicBezTo>
                  <a:pt x="4280605" y="1053916"/>
                  <a:pt x="4284464" y="1053214"/>
                  <a:pt x="4289375" y="1054618"/>
                </a:cubicBezTo>
                <a:cubicBezTo>
                  <a:pt x="4294287" y="1056021"/>
                  <a:pt x="4296743" y="1054618"/>
                  <a:pt x="4296743" y="1050408"/>
                </a:cubicBezTo>
                <a:cubicBezTo>
                  <a:pt x="4298147" y="1046198"/>
                  <a:pt x="4299550" y="1044794"/>
                  <a:pt x="4300953" y="1046198"/>
                </a:cubicBezTo>
                <a:cubicBezTo>
                  <a:pt x="4302357" y="1047601"/>
                  <a:pt x="4304461" y="1046899"/>
                  <a:pt x="4307269" y="1044093"/>
                </a:cubicBezTo>
                <a:cubicBezTo>
                  <a:pt x="4311479" y="1037076"/>
                  <a:pt x="4317092" y="1031112"/>
                  <a:pt x="4324109" y="1026200"/>
                </a:cubicBezTo>
                <a:cubicBezTo>
                  <a:pt x="4331125" y="1021288"/>
                  <a:pt x="4337441" y="1015324"/>
                  <a:pt x="4343054" y="1008307"/>
                </a:cubicBezTo>
                <a:cubicBezTo>
                  <a:pt x="4357087" y="998484"/>
                  <a:pt x="4366209" y="990064"/>
                  <a:pt x="4370419" y="983047"/>
                </a:cubicBezTo>
                <a:cubicBezTo>
                  <a:pt x="4373226" y="980240"/>
                  <a:pt x="4375682" y="979889"/>
                  <a:pt x="4377787" y="981994"/>
                </a:cubicBezTo>
                <a:cubicBezTo>
                  <a:pt x="4379891" y="984099"/>
                  <a:pt x="4381646" y="984450"/>
                  <a:pt x="4383049" y="983047"/>
                </a:cubicBezTo>
                <a:cubicBezTo>
                  <a:pt x="4385856" y="980240"/>
                  <a:pt x="4387259" y="976732"/>
                  <a:pt x="4387259" y="972522"/>
                </a:cubicBezTo>
                <a:cubicBezTo>
                  <a:pt x="4387259" y="968312"/>
                  <a:pt x="4387961" y="964803"/>
                  <a:pt x="4389365" y="961997"/>
                </a:cubicBezTo>
                <a:cubicBezTo>
                  <a:pt x="4404801" y="946560"/>
                  <a:pt x="4420940" y="929720"/>
                  <a:pt x="4437780" y="911476"/>
                </a:cubicBezTo>
                <a:cubicBezTo>
                  <a:pt x="4454621" y="893233"/>
                  <a:pt x="4458831" y="872182"/>
                  <a:pt x="4450410" y="848325"/>
                </a:cubicBezTo>
                <a:close/>
                <a:moveTo>
                  <a:pt x="4050941" y="780833"/>
                </a:moveTo>
                <a:cubicBezTo>
                  <a:pt x="4053748" y="780570"/>
                  <a:pt x="4056555" y="780614"/>
                  <a:pt x="4059361" y="780965"/>
                </a:cubicBezTo>
                <a:cubicBezTo>
                  <a:pt x="4070588" y="783771"/>
                  <a:pt x="4079008" y="790437"/>
                  <a:pt x="4084621" y="800962"/>
                </a:cubicBezTo>
                <a:cubicBezTo>
                  <a:pt x="4090235" y="811487"/>
                  <a:pt x="4098655" y="820258"/>
                  <a:pt x="4109882" y="827275"/>
                </a:cubicBezTo>
                <a:cubicBezTo>
                  <a:pt x="4109882" y="855342"/>
                  <a:pt x="4107075" y="880251"/>
                  <a:pt x="4101462" y="902003"/>
                </a:cubicBezTo>
                <a:cubicBezTo>
                  <a:pt x="4095849" y="923755"/>
                  <a:pt x="4089183" y="944104"/>
                  <a:pt x="4081464" y="963049"/>
                </a:cubicBezTo>
                <a:cubicBezTo>
                  <a:pt x="4073745" y="981994"/>
                  <a:pt x="4066378" y="1001290"/>
                  <a:pt x="4059361" y="1020937"/>
                </a:cubicBezTo>
                <a:cubicBezTo>
                  <a:pt x="4052345" y="1040584"/>
                  <a:pt x="4047433" y="1062336"/>
                  <a:pt x="4044626" y="1086193"/>
                </a:cubicBezTo>
                <a:cubicBezTo>
                  <a:pt x="4048836" y="1086193"/>
                  <a:pt x="4054099" y="1084088"/>
                  <a:pt x="4060414" y="1079878"/>
                </a:cubicBezTo>
                <a:cubicBezTo>
                  <a:pt x="4066729" y="1075668"/>
                  <a:pt x="4071991" y="1071458"/>
                  <a:pt x="4076201" y="1067248"/>
                </a:cubicBezTo>
                <a:cubicBezTo>
                  <a:pt x="4080411" y="1065845"/>
                  <a:pt x="4083219" y="1063389"/>
                  <a:pt x="4084621" y="1059880"/>
                </a:cubicBezTo>
                <a:cubicBezTo>
                  <a:pt x="4086025" y="1056372"/>
                  <a:pt x="4088130" y="1053214"/>
                  <a:pt x="4090937" y="1050408"/>
                </a:cubicBezTo>
                <a:cubicBezTo>
                  <a:pt x="4093743" y="1050408"/>
                  <a:pt x="4096901" y="1050759"/>
                  <a:pt x="4100409" y="1051460"/>
                </a:cubicBezTo>
                <a:cubicBezTo>
                  <a:pt x="4103917" y="1052162"/>
                  <a:pt x="4106373" y="1051811"/>
                  <a:pt x="4107777" y="1050408"/>
                </a:cubicBezTo>
                <a:cubicBezTo>
                  <a:pt x="4111987" y="1044794"/>
                  <a:pt x="4119355" y="1035673"/>
                  <a:pt x="4129879" y="1023042"/>
                </a:cubicBezTo>
                <a:cubicBezTo>
                  <a:pt x="4140405" y="1010412"/>
                  <a:pt x="4151983" y="1001992"/>
                  <a:pt x="4164613" y="997782"/>
                </a:cubicBezTo>
                <a:cubicBezTo>
                  <a:pt x="4168823" y="994975"/>
                  <a:pt x="4171629" y="990064"/>
                  <a:pt x="4173033" y="983047"/>
                </a:cubicBezTo>
                <a:cubicBezTo>
                  <a:pt x="4174436" y="976030"/>
                  <a:pt x="4177945" y="969715"/>
                  <a:pt x="4183558" y="964102"/>
                </a:cubicBezTo>
                <a:cubicBezTo>
                  <a:pt x="4190575" y="955682"/>
                  <a:pt x="4198995" y="949717"/>
                  <a:pt x="4208818" y="946209"/>
                </a:cubicBezTo>
                <a:cubicBezTo>
                  <a:pt x="4218641" y="942701"/>
                  <a:pt x="4224957" y="933930"/>
                  <a:pt x="4227763" y="919896"/>
                </a:cubicBezTo>
                <a:lnTo>
                  <a:pt x="4240393" y="919896"/>
                </a:lnTo>
                <a:lnTo>
                  <a:pt x="4244460" y="930062"/>
                </a:lnTo>
                <a:lnTo>
                  <a:pt x="4249380" y="924896"/>
                </a:lnTo>
                <a:cubicBezTo>
                  <a:pt x="4250783" y="922615"/>
                  <a:pt x="4251836" y="919896"/>
                  <a:pt x="4252538" y="916739"/>
                </a:cubicBezTo>
                <a:cubicBezTo>
                  <a:pt x="4253941" y="910423"/>
                  <a:pt x="4256046" y="905863"/>
                  <a:pt x="4258853" y="903056"/>
                </a:cubicBezTo>
                <a:cubicBezTo>
                  <a:pt x="4261659" y="900249"/>
                  <a:pt x="4267975" y="893583"/>
                  <a:pt x="4277799" y="883058"/>
                </a:cubicBezTo>
                <a:cubicBezTo>
                  <a:pt x="4287621" y="872533"/>
                  <a:pt x="4295340" y="867271"/>
                  <a:pt x="4300953" y="867271"/>
                </a:cubicBezTo>
                <a:cubicBezTo>
                  <a:pt x="4306567" y="867271"/>
                  <a:pt x="4310075" y="864113"/>
                  <a:pt x="4311479" y="857798"/>
                </a:cubicBezTo>
                <a:cubicBezTo>
                  <a:pt x="4312882" y="851483"/>
                  <a:pt x="4315689" y="846922"/>
                  <a:pt x="4319899" y="844115"/>
                </a:cubicBezTo>
                <a:cubicBezTo>
                  <a:pt x="4322705" y="841308"/>
                  <a:pt x="4325863" y="840958"/>
                  <a:pt x="4329371" y="843063"/>
                </a:cubicBezTo>
                <a:cubicBezTo>
                  <a:pt x="4332880" y="845168"/>
                  <a:pt x="4336037" y="845519"/>
                  <a:pt x="4338844" y="844115"/>
                </a:cubicBezTo>
                <a:cubicBezTo>
                  <a:pt x="4341651" y="842712"/>
                  <a:pt x="4342352" y="840256"/>
                  <a:pt x="4340949" y="836748"/>
                </a:cubicBezTo>
                <a:cubicBezTo>
                  <a:pt x="4339545" y="833239"/>
                  <a:pt x="4339545" y="830783"/>
                  <a:pt x="4340949" y="829380"/>
                </a:cubicBezTo>
                <a:cubicBezTo>
                  <a:pt x="4343755" y="826573"/>
                  <a:pt x="4346913" y="825521"/>
                  <a:pt x="4350421" y="826222"/>
                </a:cubicBezTo>
                <a:cubicBezTo>
                  <a:pt x="4353930" y="826924"/>
                  <a:pt x="4357087" y="825872"/>
                  <a:pt x="4359894" y="823065"/>
                </a:cubicBezTo>
                <a:cubicBezTo>
                  <a:pt x="4375331" y="811838"/>
                  <a:pt x="4394277" y="807277"/>
                  <a:pt x="4416729" y="809382"/>
                </a:cubicBezTo>
                <a:cubicBezTo>
                  <a:pt x="4439183" y="811487"/>
                  <a:pt x="4460234" y="818153"/>
                  <a:pt x="4479881" y="829380"/>
                </a:cubicBezTo>
                <a:cubicBezTo>
                  <a:pt x="4486897" y="833590"/>
                  <a:pt x="4493914" y="837449"/>
                  <a:pt x="4500931" y="840958"/>
                </a:cubicBezTo>
                <a:cubicBezTo>
                  <a:pt x="4507947" y="844466"/>
                  <a:pt x="4513561" y="848325"/>
                  <a:pt x="4517771" y="852535"/>
                </a:cubicBezTo>
                <a:cubicBezTo>
                  <a:pt x="4520578" y="858149"/>
                  <a:pt x="4521279" y="864113"/>
                  <a:pt x="4519876" y="870428"/>
                </a:cubicBezTo>
                <a:cubicBezTo>
                  <a:pt x="4518473" y="876743"/>
                  <a:pt x="4520578" y="880602"/>
                  <a:pt x="4526191" y="882006"/>
                </a:cubicBezTo>
                <a:cubicBezTo>
                  <a:pt x="4524787" y="889022"/>
                  <a:pt x="4523735" y="896741"/>
                  <a:pt x="4523033" y="905161"/>
                </a:cubicBezTo>
                <a:cubicBezTo>
                  <a:pt x="4522332" y="913581"/>
                  <a:pt x="4519175" y="922001"/>
                  <a:pt x="4513561" y="930421"/>
                </a:cubicBezTo>
                <a:cubicBezTo>
                  <a:pt x="4512157" y="933228"/>
                  <a:pt x="4509702" y="934982"/>
                  <a:pt x="4506193" y="935684"/>
                </a:cubicBezTo>
                <a:cubicBezTo>
                  <a:pt x="4502685" y="936386"/>
                  <a:pt x="4500229" y="936736"/>
                  <a:pt x="4498826" y="936736"/>
                </a:cubicBezTo>
                <a:cubicBezTo>
                  <a:pt x="4496019" y="943753"/>
                  <a:pt x="4494265" y="949016"/>
                  <a:pt x="4493563" y="952524"/>
                </a:cubicBezTo>
                <a:cubicBezTo>
                  <a:pt x="4492861" y="956032"/>
                  <a:pt x="4486195" y="956383"/>
                  <a:pt x="4473565" y="953576"/>
                </a:cubicBezTo>
                <a:cubicBezTo>
                  <a:pt x="4473565" y="956383"/>
                  <a:pt x="4474969" y="959892"/>
                  <a:pt x="4477775" y="964102"/>
                </a:cubicBezTo>
                <a:cubicBezTo>
                  <a:pt x="4480582" y="968312"/>
                  <a:pt x="4480582" y="972522"/>
                  <a:pt x="4477775" y="976732"/>
                </a:cubicBezTo>
                <a:cubicBezTo>
                  <a:pt x="4477775" y="978135"/>
                  <a:pt x="4475670" y="978135"/>
                  <a:pt x="4471461" y="976732"/>
                </a:cubicBezTo>
                <a:cubicBezTo>
                  <a:pt x="4467251" y="975329"/>
                  <a:pt x="4465145" y="975329"/>
                  <a:pt x="4465145" y="976732"/>
                </a:cubicBezTo>
                <a:cubicBezTo>
                  <a:pt x="4462339" y="978135"/>
                  <a:pt x="4460935" y="980240"/>
                  <a:pt x="4460935" y="983047"/>
                </a:cubicBezTo>
                <a:cubicBezTo>
                  <a:pt x="4460935" y="985854"/>
                  <a:pt x="4460234" y="987959"/>
                  <a:pt x="4458831" y="989362"/>
                </a:cubicBezTo>
                <a:lnTo>
                  <a:pt x="4444095" y="1004097"/>
                </a:lnTo>
                <a:lnTo>
                  <a:pt x="4416729" y="1035673"/>
                </a:lnTo>
                <a:cubicBezTo>
                  <a:pt x="4406907" y="1034269"/>
                  <a:pt x="4401644" y="1037076"/>
                  <a:pt x="4400942" y="1044093"/>
                </a:cubicBezTo>
                <a:cubicBezTo>
                  <a:pt x="4400241" y="1051109"/>
                  <a:pt x="4394277" y="1053214"/>
                  <a:pt x="4383049" y="1050408"/>
                </a:cubicBezTo>
                <a:cubicBezTo>
                  <a:pt x="4377436" y="1053214"/>
                  <a:pt x="4373927" y="1058126"/>
                  <a:pt x="4372524" y="1065143"/>
                </a:cubicBezTo>
                <a:cubicBezTo>
                  <a:pt x="4371121" y="1072160"/>
                  <a:pt x="4369016" y="1078475"/>
                  <a:pt x="4366209" y="1084088"/>
                </a:cubicBezTo>
                <a:cubicBezTo>
                  <a:pt x="4353579" y="1086895"/>
                  <a:pt x="4342352" y="1091456"/>
                  <a:pt x="4332529" y="1097771"/>
                </a:cubicBezTo>
                <a:cubicBezTo>
                  <a:pt x="4322705" y="1104086"/>
                  <a:pt x="4312882" y="1110401"/>
                  <a:pt x="4303059" y="1116716"/>
                </a:cubicBezTo>
                <a:cubicBezTo>
                  <a:pt x="4293235" y="1123031"/>
                  <a:pt x="4282359" y="1128294"/>
                  <a:pt x="4270431" y="1132504"/>
                </a:cubicBezTo>
                <a:cubicBezTo>
                  <a:pt x="4258502" y="1136714"/>
                  <a:pt x="4244118" y="1138117"/>
                  <a:pt x="4227277" y="1136714"/>
                </a:cubicBezTo>
                <a:cubicBezTo>
                  <a:pt x="4220261" y="1147941"/>
                  <a:pt x="4215700" y="1161974"/>
                  <a:pt x="4213595" y="1178814"/>
                </a:cubicBezTo>
                <a:cubicBezTo>
                  <a:pt x="4211490" y="1195654"/>
                  <a:pt x="4209034" y="1213898"/>
                  <a:pt x="4206227" y="1233545"/>
                </a:cubicBezTo>
                <a:cubicBezTo>
                  <a:pt x="4206227" y="1236352"/>
                  <a:pt x="4205175" y="1238457"/>
                  <a:pt x="4203069" y="1239860"/>
                </a:cubicBezTo>
                <a:cubicBezTo>
                  <a:pt x="4200965" y="1241263"/>
                  <a:pt x="4200614" y="1243368"/>
                  <a:pt x="4202017" y="1246175"/>
                </a:cubicBezTo>
                <a:cubicBezTo>
                  <a:pt x="4202017" y="1247578"/>
                  <a:pt x="4203069" y="1248280"/>
                  <a:pt x="4205175" y="1248280"/>
                </a:cubicBezTo>
                <a:cubicBezTo>
                  <a:pt x="4207280" y="1248280"/>
                  <a:pt x="4206929" y="1250385"/>
                  <a:pt x="4204122" y="1254595"/>
                </a:cubicBezTo>
                <a:cubicBezTo>
                  <a:pt x="4204122" y="1260209"/>
                  <a:pt x="4203069" y="1264068"/>
                  <a:pt x="4200965" y="1266173"/>
                </a:cubicBezTo>
                <a:cubicBezTo>
                  <a:pt x="4198860" y="1268278"/>
                  <a:pt x="4198509" y="1270734"/>
                  <a:pt x="4199913" y="1273540"/>
                </a:cubicBezTo>
                <a:lnTo>
                  <a:pt x="4202017" y="1275645"/>
                </a:lnTo>
                <a:cubicBezTo>
                  <a:pt x="4202017" y="1277049"/>
                  <a:pt x="4202719" y="1278452"/>
                  <a:pt x="4204122" y="1279855"/>
                </a:cubicBezTo>
                <a:cubicBezTo>
                  <a:pt x="4205525" y="1285469"/>
                  <a:pt x="4206578" y="1289328"/>
                  <a:pt x="4207280" y="1291433"/>
                </a:cubicBezTo>
                <a:cubicBezTo>
                  <a:pt x="4207981" y="1293538"/>
                  <a:pt x="4209735" y="1298099"/>
                  <a:pt x="4212543" y="1305116"/>
                </a:cubicBezTo>
                <a:lnTo>
                  <a:pt x="4235697" y="1330376"/>
                </a:lnTo>
                <a:lnTo>
                  <a:pt x="4265168" y="1330376"/>
                </a:lnTo>
                <a:cubicBezTo>
                  <a:pt x="4267975" y="1327569"/>
                  <a:pt x="4269729" y="1324412"/>
                  <a:pt x="4270431" y="1320903"/>
                </a:cubicBezTo>
                <a:cubicBezTo>
                  <a:pt x="4271132" y="1317395"/>
                  <a:pt x="4272185" y="1315641"/>
                  <a:pt x="4273588" y="1315641"/>
                </a:cubicBezTo>
                <a:cubicBezTo>
                  <a:pt x="4276395" y="1314237"/>
                  <a:pt x="4278500" y="1313887"/>
                  <a:pt x="4279903" y="1314588"/>
                </a:cubicBezTo>
                <a:cubicBezTo>
                  <a:pt x="4281307" y="1315290"/>
                  <a:pt x="4283411" y="1315641"/>
                  <a:pt x="4286218" y="1315641"/>
                </a:cubicBezTo>
                <a:cubicBezTo>
                  <a:pt x="4289025" y="1314237"/>
                  <a:pt x="4291130" y="1311431"/>
                  <a:pt x="4292533" y="1307221"/>
                </a:cubicBezTo>
                <a:cubicBezTo>
                  <a:pt x="4293937" y="1303011"/>
                  <a:pt x="4296041" y="1300906"/>
                  <a:pt x="4298849" y="1300906"/>
                </a:cubicBezTo>
                <a:cubicBezTo>
                  <a:pt x="4304461" y="1299502"/>
                  <a:pt x="4307971" y="1297397"/>
                  <a:pt x="4309373" y="1294591"/>
                </a:cubicBezTo>
                <a:lnTo>
                  <a:pt x="4315689" y="1286170"/>
                </a:lnTo>
                <a:cubicBezTo>
                  <a:pt x="4318495" y="1284767"/>
                  <a:pt x="4322003" y="1282311"/>
                  <a:pt x="4326213" y="1278803"/>
                </a:cubicBezTo>
                <a:cubicBezTo>
                  <a:pt x="4330424" y="1275295"/>
                  <a:pt x="4335335" y="1272839"/>
                  <a:pt x="4340949" y="1271435"/>
                </a:cubicBezTo>
                <a:cubicBezTo>
                  <a:pt x="4346563" y="1271435"/>
                  <a:pt x="4350421" y="1267927"/>
                  <a:pt x="4352527" y="1260910"/>
                </a:cubicBezTo>
                <a:cubicBezTo>
                  <a:pt x="4354631" y="1253893"/>
                  <a:pt x="4360596" y="1251788"/>
                  <a:pt x="4370419" y="1254595"/>
                </a:cubicBezTo>
                <a:cubicBezTo>
                  <a:pt x="4377436" y="1253192"/>
                  <a:pt x="4380593" y="1248982"/>
                  <a:pt x="4379891" y="1241965"/>
                </a:cubicBezTo>
                <a:cubicBezTo>
                  <a:pt x="4379191" y="1234948"/>
                  <a:pt x="4382347" y="1232141"/>
                  <a:pt x="4389365" y="1233545"/>
                </a:cubicBezTo>
                <a:cubicBezTo>
                  <a:pt x="4389365" y="1229335"/>
                  <a:pt x="4390768" y="1225826"/>
                  <a:pt x="4393575" y="1223020"/>
                </a:cubicBezTo>
                <a:cubicBezTo>
                  <a:pt x="4396381" y="1220213"/>
                  <a:pt x="4399188" y="1215301"/>
                  <a:pt x="4401995" y="1208285"/>
                </a:cubicBezTo>
                <a:cubicBezTo>
                  <a:pt x="4406205" y="1206881"/>
                  <a:pt x="4409011" y="1207934"/>
                  <a:pt x="4410415" y="1211442"/>
                </a:cubicBezTo>
                <a:cubicBezTo>
                  <a:pt x="4411819" y="1214951"/>
                  <a:pt x="4414625" y="1216003"/>
                  <a:pt x="4418835" y="1214600"/>
                </a:cubicBezTo>
                <a:cubicBezTo>
                  <a:pt x="4424449" y="1208986"/>
                  <a:pt x="4427255" y="1201969"/>
                  <a:pt x="4427255" y="1193549"/>
                </a:cubicBezTo>
                <a:cubicBezTo>
                  <a:pt x="4427255" y="1185129"/>
                  <a:pt x="4430062" y="1179516"/>
                  <a:pt x="4435675" y="1176709"/>
                </a:cubicBezTo>
                <a:cubicBezTo>
                  <a:pt x="4444095" y="1175306"/>
                  <a:pt x="4450059" y="1172850"/>
                  <a:pt x="4453567" y="1169342"/>
                </a:cubicBezTo>
                <a:cubicBezTo>
                  <a:pt x="4457076" y="1165833"/>
                  <a:pt x="4462339" y="1166886"/>
                  <a:pt x="4469355" y="1172499"/>
                </a:cubicBezTo>
                <a:cubicBezTo>
                  <a:pt x="4469355" y="1172499"/>
                  <a:pt x="4470057" y="1171797"/>
                  <a:pt x="4471461" y="1170394"/>
                </a:cubicBezTo>
                <a:lnTo>
                  <a:pt x="4471461" y="1168289"/>
                </a:lnTo>
                <a:cubicBezTo>
                  <a:pt x="4471461" y="1168289"/>
                  <a:pt x="4470759" y="1167587"/>
                  <a:pt x="4469355" y="1166184"/>
                </a:cubicBezTo>
                <a:lnTo>
                  <a:pt x="4469355" y="1157764"/>
                </a:lnTo>
                <a:cubicBezTo>
                  <a:pt x="4469355" y="1150747"/>
                  <a:pt x="4473565" y="1143730"/>
                  <a:pt x="4481985" y="1136714"/>
                </a:cubicBezTo>
                <a:cubicBezTo>
                  <a:pt x="4487599" y="1135310"/>
                  <a:pt x="4491107" y="1131802"/>
                  <a:pt x="4492511" y="1126189"/>
                </a:cubicBezTo>
                <a:cubicBezTo>
                  <a:pt x="4493914" y="1120575"/>
                  <a:pt x="4497423" y="1117067"/>
                  <a:pt x="4503036" y="1115663"/>
                </a:cubicBezTo>
                <a:cubicBezTo>
                  <a:pt x="4501633" y="1111453"/>
                  <a:pt x="4503737" y="1107945"/>
                  <a:pt x="4509351" y="1105138"/>
                </a:cubicBezTo>
                <a:cubicBezTo>
                  <a:pt x="4517771" y="1102332"/>
                  <a:pt x="4523384" y="1098823"/>
                  <a:pt x="4526191" y="1094613"/>
                </a:cubicBezTo>
                <a:cubicBezTo>
                  <a:pt x="4528997" y="1090403"/>
                  <a:pt x="4534611" y="1091105"/>
                  <a:pt x="4543031" y="1096718"/>
                </a:cubicBezTo>
                <a:cubicBezTo>
                  <a:pt x="4545838" y="1092508"/>
                  <a:pt x="4545487" y="1086895"/>
                  <a:pt x="4541979" y="1079878"/>
                </a:cubicBezTo>
                <a:cubicBezTo>
                  <a:pt x="4538471" y="1072861"/>
                  <a:pt x="4540926" y="1065845"/>
                  <a:pt x="4549347" y="1058828"/>
                </a:cubicBezTo>
                <a:cubicBezTo>
                  <a:pt x="4556363" y="1056021"/>
                  <a:pt x="4559871" y="1051109"/>
                  <a:pt x="4559871" y="1044093"/>
                </a:cubicBezTo>
                <a:cubicBezTo>
                  <a:pt x="4559871" y="1037076"/>
                  <a:pt x="4564783" y="1034269"/>
                  <a:pt x="4574607" y="1035673"/>
                </a:cubicBezTo>
                <a:cubicBezTo>
                  <a:pt x="4574607" y="1037076"/>
                  <a:pt x="4575045" y="1037953"/>
                  <a:pt x="4575922" y="1038304"/>
                </a:cubicBezTo>
                <a:lnTo>
                  <a:pt x="4576882" y="1038176"/>
                </a:lnTo>
                <a:lnTo>
                  <a:pt x="4582069" y="1024095"/>
                </a:lnTo>
                <a:lnTo>
                  <a:pt x="4583273" y="1022017"/>
                </a:lnTo>
                <a:lnTo>
                  <a:pt x="4580922" y="1020937"/>
                </a:lnTo>
                <a:cubicBezTo>
                  <a:pt x="4579519" y="1009711"/>
                  <a:pt x="4583377" y="997782"/>
                  <a:pt x="4592499" y="985152"/>
                </a:cubicBezTo>
                <a:cubicBezTo>
                  <a:pt x="4601621" y="972522"/>
                  <a:pt x="4608287" y="962698"/>
                  <a:pt x="4612497" y="955682"/>
                </a:cubicBezTo>
                <a:lnTo>
                  <a:pt x="4618307" y="954471"/>
                </a:lnTo>
                <a:lnTo>
                  <a:pt x="4618907" y="951472"/>
                </a:lnTo>
                <a:cubicBezTo>
                  <a:pt x="4621714" y="947261"/>
                  <a:pt x="4625925" y="944104"/>
                  <a:pt x="4631537" y="941999"/>
                </a:cubicBezTo>
                <a:cubicBezTo>
                  <a:pt x="4637151" y="939894"/>
                  <a:pt x="4641361" y="936035"/>
                  <a:pt x="4644168" y="930421"/>
                </a:cubicBezTo>
                <a:cubicBezTo>
                  <a:pt x="4648377" y="927615"/>
                  <a:pt x="4651185" y="923054"/>
                  <a:pt x="4652588" y="916739"/>
                </a:cubicBezTo>
                <a:cubicBezTo>
                  <a:pt x="4653991" y="910423"/>
                  <a:pt x="4656097" y="905863"/>
                  <a:pt x="4658903" y="903056"/>
                </a:cubicBezTo>
                <a:cubicBezTo>
                  <a:pt x="4661709" y="900249"/>
                  <a:pt x="4668025" y="893583"/>
                  <a:pt x="4677848" y="883058"/>
                </a:cubicBezTo>
                <a:cubicBezTo>
                  <a:pt x="4687672" y="872533"/>
                  <a:pt x="4695390" y="867271"/>
                  <a:pt x="4701003" y="867271"/>
                </a:cubicBezTo>
                <a:cubicBezTo>
                  <a:pt x="4706617" y="867271"/>
                  <a:pt x="4710125" y="864113"/>
                  <a:pt x="4711529" y="857798"/>
                </a:cubicBezTo>
                <a:cubicBezTo>
                  <a:pt x="4712932" y="851483"/>
                  <a:pt x="4715739" y="846922"/>
                  <a:pt x="4719949" y="844115"/>
                </a:cubicBezTo>
                <a:cubicBezTo>
                  <a:pt x="4722755" y="841308"/>
                  <a:pt x="4725913" y="840958"/>
                  <a:pt x="4729421" y="843063"/>
                </a:cubicBezTo>
                <a:cubicBezTo>
                  <a:pt x="4732929" y="845168"/>
                  <a:pt x="4736087" y="845519"/>
                  <a:pt x="4738893" y="844115"/>
                </a:cubicBezTo>
                <a:cubicBezTo>
                  <a:pt x="4741701" y="842712"/>
                  <a:pt x="4742402" y="840256"/>
                  <a:pt x="4740999" y="836748"/>
                </a:cubicBezTo>
                <a:cubicBezTo>
                  <a:pt x="4739595" y="833239"/>
                  <a:pt x="4739595" y="830783"/>
                  <a:pt x="4740999" y="829380"/>
                </a:cubicBezTo>
                <a:cubicBezTo>
                  <a:pt x="4743805" y="826573"/>
                  <a:pt x="4746963" y="825521"/>
                  <a:pt x="4750471" y="826222"/>
                </a:cubicBezTo>
                <a:cubicBezTo>
                  <a:pt x="4753980" y="826924"/>
                  <a:pt x="4757137" y="825872"/>
                  <a:pt x="4759944" y="823065"/>
                </a:cubicBezTo>
                <a:cubicBezTo>
                  <a:pt x="4775381" y="811838"/>
                  <a:pt x="4794327" y="807277"/>
                  <a:pt x="4816779" y="809382"/>
                </a:cubicBezTo>
                <a:cubicBezTo>
                  <a:pt x="4839233" y="811487"/>
                  <a:pt x="4860283" y="818153"/>
                  <a:pt x="4879931" y="829380"/>
                </a:cubicBezTo>
                <a:cubicBezTo>
                  <a:pt x="4886947" y="833590"/>
                  <a:pt x="4893964" y="837449"/>
                  <a:pt x="4900981" y="840958"/>
                </a:cubicBezTo>
                <a:cubicBezTo>
                  <a:pt x="4907998" y="844466"/>
                  <a:pt x="4913611" y="848325"/>
                  <a:pt x="4917821" y="852535"/>
                </a:cubicBezTo>
                <a:cubicBezTo>
                  <a:pt x="4920628" y="858149"/>
                  <a:pt x="4921329" y="864113"/>
                  <a:pt x="4919926" y="870428"/>
                </a:cubicBezTo>
                <a:cubicBezTo>
                  <a:pt x="4918523" y="876743"/>
                  <a:pt x="4920627" y="880602"/>
                  <a:pt x="4926241" y="882006"/>
                </a:cubicBezTo>
                <a:cubicBezTo>
                  <a:pt x="4924838" y="889022"/>
                  <a:pt x="4923785" y="896741"/>
                  <a:pt x="4923083" y="905161"/>
                </a:cubicBezTo>
                <a:cubicBezTo>
                  <a:pt x="4922382" y="913581"/>
                  <a:pt x="4919225" y="922001"/>
                  <a:pt x="4913611" y="930421"/>
                </a:cubicBezTo>
                <a:cubicBezTo>
                  <a:pt x="4912207" y="933228"/>
                  <a:pt x="4909752" y="934982"/>
                  <a:pt x="4906243" y="935684"/>
                </a:cubicBezTo>
                <a:cubicBezTo>
                  <a:pt x="4902735" y="936386"/>
                  <a:pt x="4900279" y="936736"/>
                  <a:pt x="4898876" y="936736"/>
                </a:cubicBezTo>
                <a:cubicBezTo>
                  <a:pt x="4896069" y="943753"/>
                  <a:pt x="4894315" y="949016"/>
                  <a:pt x="4893613" y="952524"/>
                </a:cubicBezTo>
                <a:cubicBezTo>
                  <a:pt x="4892911" y="956032"/>
                  <a:pt x="4886245" y="956383"/>
                  <a:pt x="4873615" y="953576"/>
                </a:cubicBezTo>
                <a:cubicBezTo>
                  <a:pt x="4873615" y="956383"/>
                  <a:pt x="4875019" y="959892"/>
                  <a:pt x="4877825" y="964102"/>
                </a:cubicBezTo>
                <a:cubicBezTo>
                  <a:pt x="4880632" y="968312"/>
                  <a:pt x="4880632" y="972522"/>
                  <a:pt x="4877825" y="976732"/>
                </a:cubicBezTo>
                <a:cubicBezTo>
                  <a:pt x="4877825" y="978135"/>
                  <a:pt x="4875721" y="978135"/>
                  <a:pt x="4871511" y="976732"/>
                </a:cubicBezTo>
                <a:cubicBezTo>
                  <a:pt x="4867301" y="975329"/>
                  <a:pt x="4865195" y="975329"/>
                  <a:pt x="4865195" y="976732"/>
                </a:cubicBezTo>
                <a:cubicBezTo>
                  <a:pt x="4862389" y="978135"/>
                  <a:pt x="4860985" y="980240"/>
                  <a:pt x="4860985" y="983047"/>
                </a:cubicBezTo>
                <a:cubicBezTo>
                  <a:pt x="4860985" y="985854"/>
                  <a:pt x="4860283" y="987959"/>
                  <a:pt x="4858881" y="989362"/>
                </a:cubicBezTo>
                <a:lnTo>
                  <a:pt x="4844145" y="1004097"/>
                </a:lnTo>
                <a:lnTo>
                  <a:pt x="4816779" y="1035673"/>
                </a:lnTo>
                <a:cubicBezTo>
                  <a:pt x="4806957" y="1034269"/>
                  <a:pt x="4801694" y="1037076"/>
                  <a:pt x="4800992" y="1044093"/>
                </a:cubicBezTo>
                <a:cubicBezTo>
                  <a:pt x="4800291" y="1051109"/>
                  <a:pt x="4794327" y="1053214"/>
                  <a:pt x="4783099" y="1050408"/>
                </a:cubicBezTo>
                <a:cubicBezTo>
                  <a:pt x="4777486" y="1053214"/>
                  <a:pt x="4773977" y="1058126"/>
                  <a:pt x="4772574" y="1065143"/>
                </a:cubicBezTo>
                <a:cubicBezTo>
                  <a:pt x="4771171" y="1072160"/>
                  <a:pt x="4769065" y="1078475"/>
                  <a:pt x="4766259" y="1084088"/>
                </a:cubicBezTo>
                <a:cubicBezTo>
                  <a:pt x="4753629" y="1086895"/>
                  <a:pt x="4742402" y="1091456"/>
                  <a:pt x="4732579" y="1097771"/>
                </a:cubicBezTo>
                <a:cubicBezTo>
                  <a:pt x="4722755" y="1104086"/>
                  <a:pt x="4712932" y="1110401"/>
                  <a:pt x="4703109" y="1116716"/>
                </a:cubicBezTo>
                <a:cubicBezTo>
                  <a:pt x="4693285" y="1123031"/>
                  <a:pt x="4682409" y="1128294"/>
                  <a:pt x="4670481" y="1132504"/>
                </a:cubicBezTo>
                <a:cubicBezTo>
                  <a:pt x="4658552" y="1136714"/>
                  <a:pt x="4644168" y="1138117"/>
                  <a:pt x="4627328" y="1136714"/>
                </a:cubicBezTo>
                <a:cubicBezTo>
                  <a:pt x="4620311" y="1147941"/>
                  <a:pt x="4615750" y="1161974"/>
                  <a:pt x="4613645" y="1178814"/>
                </a:cubicBezTo>
                <a:cubicBezTo>
                  <a:pt x="4611540" y="1195654"/>
                  <a:pt x="4609084" y="1213898"/>
                  <a:pt x="4606277" y="1233545"/>
                </a:cubicBezTo>
                <a:cubicBezTo>
                  <a:pt x="4606277" y="1236352"/>
                  <a:pt x="4605225" y="1238457"/>
                  <a:pt x="4603120" y="1239860"/>
                </a:cubicBezTo>
                <a:cubicBezTo>
                  <a:pt x="4601015" y="1241263"/>
                  <a:pt x="4600663" y="1243368"/>
                  <a:pt x="4602067" y="1246175"/>
                </a:cubicBezTo>
                <a:cubicBezTo>
                  <a:pt x="4602067" y="1247578"/>
                  <a:pt x="4603120" y="1248280"/>
                  <a:pt x="4605225" y="1248280"/>
                </a:cubicBezTo>
                <a:cubicBezTo>
                  <a:pt x="4607329" y="1248280"/>
                  <a:pt x="4606979" y="1250385"/>
                  <a:pt x="4604172" y="1254595"/>
                </a:cubicBezTo>
                <a:cubicBezTo>
                  <a:pt x="4604172" y="1260209"/>
                  <a:pt x="4603120" y="1264068"/>
                  <a:pt x="4601015" y="1266173"/>
                </a:cubicBezTo>
                <a:cubicBezTo>
                  <a:pt x="4598910" y="1268278"/>
                  <a:pt x="4598559" y="1270734"/>
                  <a:pt x="4599962" y="1273540"/>
                </a:cubicBezTo>
                <a:lnTo>
                  <a:pt x="4602067" y="1275645"/>
                </a:lnTo>
                <a:cubicBezTo>
                  <a:pt x="4602067" y="1277049"/>
                  <a:pt x="4602769" y="1278452"/>
                  <a:pt x="4604172" y="1279855"/>
                </a:cubicBezTo>
                <a:cubicBezTo>
                  <a:pt x="4605575" y="1285469"/>
                  <a:pt x="4606628" y="1289328"/>
                  <a:pt x="4607329" y="1291433"/>
                </a:cubicBezTo>
                <a:cubicBezTo>
                  <a:pt x="4608031" y="1293538"/>
                  <a:pt x="4609786" y="1298099"/>
                  <a:pt x="4612593" y="1305116"/>
                </a:cubicBezTo>
                <a:lnTo>
                  <a:pt x="4635747" y="1330376"/>
                </a:lnTo>
                <a:lnTo>
                  <a:pt x="4665218" y="1330376"/>
                </a:lnTo>
                <a:cubicBezTo>
                  <a:pt x="4668025" y="1327569"/>
                  <a:pt x="4669779" y="1324412"/>
                  <a:pt x="4670481" y="1320903"/>
                </a:cubicBezTo>
                <a:cubicBezTo>
                  <a:pt x="4671182" y="1317395"/>
                  <a:pt x="4672235" y="1315641"/>
                  <a:pt x="4673639" y="1315641"/>
                </a:cubicBezTo>
                <a:cubicBezTo>
                  <a:pt x="4676445" y="1314237"/>
                  <a:pt x="4678549" y="1313887"/>
                  <a:pt x="4679953" y="1314588"/>
                </a:cubicBezTo>
                <a:cubicBezTo>
                  <a:pt x="4681357" y="1315290"/>
                  <a:pt x="4683461" y="1315641"/>
                  <a:pt x="4686269" y="1315641"/>
                </a:cubicBezTo>
                <a:cubicBezTo>
                  <a:pt x="4689075" y="1314237"/>
                  <a:pt x="4691179" y="1311431"/>
                  <a:pt x="4692583" y="1307221"/>
                </a:cubicBezTo>
                <a:cubicBezTo>
                  <a:pt x="4693987" y="1303011"/>
                  <a:pt x="4696091" y="1300906"/>
                  <a:pt x="4698899" y="1300906"/>
                </a:cubicBezTo>
                <a:cubicBezTo>
                  <a:pt x="4704512" y="1299502"/>
                  <a:pt x="4708020" y="1297397"/>
                  <a:pt x="4709423" y="1294591"/>
                </a:cubicBezTo>
                <a:lnTo>
                  <a:pt x="4715739" y="1286170"/>
                </a:lnTo>
                <a:cubicBezTo>
                  <a:pt x="4718545" y="1284767"/>
                  <a:pt x="4722054" y="1282311"/>
                  <a:pt x="4726263" y="1278803"/>
                </a:cubicBezTo>
                <a:cubicBezTo>
                  <a:pt x="4730474" y="1275295"/>
                  <a:pt x="4735385" y="1272839"/>
                  <a:pt x="4740999" y="1271435"/>
                </a:cubicBezTo>
                <a:cubicBezTo>
                  <a:pt x="4746613" y="1271435"/>
                  <a:pt x="4750471" y="1267927"/>
                  <a:pt x="4752577" y="1260910"/>
                </a:cubicBezTo>
                <a:cubicBezTo>
                  <a:pt x="4754681" y="1253893"/>
                  <a:pt x="4760646" y="1251788"/>
                  <a:pt x="4770469" y="1254595"/>
                </a:cubicBezTo>
                <a:cubicBezTo>
                  <a:pt x="4777486" y="1253192"/>
                  <a:pt x="4780643" y="1248982"/>
                  <a:pt x="4779941" y="1241965"/>
                </a:cubicBezTo>
                <a:cubicBezTo>
                  <a:pt x="4779240" y="1234948"/>
                  <a:pt x="4782398" y="1232141"/>
                  <a:pt x="4789415" y="1233545"/>
                </a:cubicBezTo>
                <a:cubicBezTo>
                  <a:pt x="4789415" y="1229335"/>
                  <a:pt x="4790818" y="1225826"/>
                  <a:pt x="4793625" y="1223020"/>
                </a:cubicBezTo>
                <a:cubicBezTo>
                  <a:pt x="4796431" y="1220213"/>
                  <a:pt x="4799237" y="1215301"/>
                  <a:pt x="4802045" y="1208285"/>
                </a:cubicBezTo>
                <a:cubicBezTo>
                  <a:pt x="4806255" y="1206881"/>
                  <a:pt x="4809061" y="1207934"/>
                  <a:pt x="4810465" y="1211442"/>
                </a:cubicBezTo>
                <a:cubicBezTo>
                  <a:pt x="4811869" y="1214951"/>
                  <a:pt x="4814675" y="1216003"/>
                  <a:pt x="4818885" y="1214600"/>
                </a:cubicBezTo>
                <a:cubicBezTo>
                  <a:pt x="4824499" y="1208986"/>
                  <a:pt x="4827305" y="1201969"/>
                  <a:pt x="4827305" y="1193549"/>
                </a:cubicBezTo>
                <a:cubicBezTo>
                  <a:pt x="4827305" y="1185129"/>
                  <a:pt x="4830112" y="1179516"/>
                  <a:pt x="4835725" y="1176709"/>
                </a:cubicBezTo>
                <a:cubicBezTo>
                  <a:pt x="4844145" y="1175306"/>
                  <a:pt x="4850109" y="1172850"/>
                  <a:pt x="4853618" y="1169342"/>
                </a:cubicBezTo>
                <a:cubicBezTo>
                  <a:pt x="4857126" y="1165833"/>
                  <a:pt x="4862389" y="1166886"/>
                  <a:pt x="4869405" y="1172499"/>
                </a:cubicBezTo>
                <a:cubicBezTo>
                  <a:pt x="4869405" y="1172499"/>
                  <a:pt x="4870107" y="1171797"/>
                  <a:pt x="4871511" y="1170394"/>
                </a:cubicBezTo>
                <a:lnTo>
                  <a:pt x="4871511" y="1168289"/>
                </a:lnTo>
                <a:cubicBezTo>
                  <a:pt x="4871511" y="1168289"/>
                  <a:pt x="4870809" y="1167587"/>
                  <a:pt x="4869405" y="1166184"/>
                </a:cubicBezTo>
                <a:lnTo>
                  <a:pt x="4869405" y="1157764"/>
                </a:lnTo>
                <a:cubicBezTo>
                  <a:pt x="4869405" y="1150747"/>
                  <a:pt x="4873615" y="1143730"/>
                  <a:pt x="4882035" y="1136714"/>
                </a:cubicBezTo>
                <a:cubicBezTo>
                  <a:pt x="4887649" y="1135310"/>
                  <a:pt x="4891157" y="1131802"/>
                  <a:pt x="4892561" y="1126189"/>
                </a:cubicBezTo>
                <a:cubicBezTo>
                  <a:pt x="4893964" y="1120575"/>
                  <a:pt x="4897473" y="1117067"/>
                  <a:pt x="4903086" y="1115663"/>
                </a:cubicBezTo>
                <a:cubicBezTo>
                  <a:pt x="4901683" y="1111453"/>
                  <a:pt x="4903787" y="1107945"/>
                  <a:pt x="4909401" y="1105138"/>
                </a:cubicBezTo>
                <a:cubicBezTo>
                  <a:pt x="4917821" y="1102332"/>
                  <a:pt x="4923434" y="1098823"/>
                  <a:pt x="4926241" y="1094613"/>
                </a:cubicBezTo>
                <a:cubicBezTo>
                  <a:pt x="4929047" y="1090403"/>
                  <a:pt x="4934661" y="1091105"/>
                  <a:pt x="4943081" y="1096718"/>
                </a:cubicBezTo>
                <a:cubicBezTo>
                  <a:pt x="4945888" y="1092508"/>
                  <a:pt x="4945537" y="1086895"/>
                  <a:pt x="4942029" y="1079878"/>
                </a:cubicBezTo>
                <a:cubicBezTo>
                  <a:pt x="4938521" y="1072861"/>
                  <a:pt x="4940976" y="1065845"/>
                  <a:pt x="4949397" y="1058828"/>
                </a:cubicBezTo>
                <a:cubicBezTo>
                  <a:pt x="4956413" y="1056021"/>
                  <a:pt x="4959921" y="1051109"/>
                  <a:pt x="4959921" y="1044093"/>
                </a:cubicBezTo>
                <a:cubicBezTo>
                  <a:pt x="4959921" y="1037076"/>
                  <a:pt x="4964833" y="1034269"/>
                  <a:pt x="4974657" y="1035673"/>
                </a:cubicBezTo>
                <a:cubicBezTo>
                  <a:pt x="4974657" y="1038479"/>
                  <a:pt x="4976411" y="1039181"/>
                  <a:pt x="4979919" y="1037778"/>
                </a:cubicBezTo>
                <a:cubicBezTo>
                  <a:pt x="4983427" y="1036374"/>
                  <a:pt x="4986585" y="1036374"/>
                  <a:pt x="4989391" y="1037778"/>
                </a:cubicBezTo>
                <a:cubicBezTo>
                  <a:pt x="4989391" y="1040584"/>
                  <a:pt x="4991497" y="1042689"/>
                  <a:pt x="4995707" y="1044093"/>
                </a:cubicBezTo>
                <a:cubicBezTo>
                  <a:pt x="4992900" y="1030059"/>
                  <a:pt x="4987989" y="1022341"/>
                  <a:pt x="4980972" y="1020937"/>
                </a:cubicBezTo>
                <a:cubicBezTo>
                  <a:pt x="4979569" y="1009711"/>
                  <a:pt x="4983427" y="997782"/>
                  <a:pt x="4992549" y="985152"/>
                </a:cubicBezTo>
                <a:cubicBezTo>
                  <a:pt x="5001671" y="972522"/>
                  <a:pt x="5008337" y="962698"/>
                  <a:pt x="5012547" y="955682"/>
                </a:cubicBezTo>
                <a:cubicBezTo>
                  <a:pt x="5030791" y="950068"/>
                  <a:pt x="5043421" y="952875"/>
                  <a:pt x="5050437" y="964102"/>
                </a:cubicBezTo>
                <a:cubicBezTo>
                  <a:pt x="5057455" y="975329"/>
                  <a:pt x="5064471" y="983047"/>
                  <a:pt x="5071488" y="987257"/>
                </a:cubicBezTo>
                <a:cubicBezTo>
                  <a:pt x="5060261" y="995677"/>
                  <a:pt x="5051841" y="1007605"/>
                  <a:pt x="5046228" y="1023042"/>
                </a:cubicBezTo>
                <a:cubicBezTo>
                  <a:pt x="5040614" y="1038479"/>
                  <a:pt x="5030791" y="1049706"/>
                  <a:pt x="5016757" y="1056723"/>
                </a:cubicBezTo>
                <a:cubicBezTo>
                  <a:pt x="5016757" y="1059529"/>
                  <a:pt x="5017108" y="1062687"/>
                  <a:pt x="5017810" y="1066195"/>
                </a:cubicBezTo>
                <a:cubicBezTo>
                  <a:pt x="5018511" y="1069704"/>
                  <a:pt x="5017459" y="1072861"/>
                  <a:pt x="5014653" y="1075668"/>
                </a:cubicBezTo>
                <a:cubicBezTo>
                  <a:pt x="5011845" y="1078475"/>
                  <a:pt x="5008687" y="1079878"/>
                  <a:pt x="5005179" y="1079878"/>
                </a:cubicBezTo>
                <a:cubicBezTo>
                  <a:pt x="5001671" y="1079878"/>
                  <a:pt x="4998513" y="1081983"/>
                  <a:pt x="4995707" y="1086193"/>
                </a:cubicBezTo>
                <a:cubicBezTo>
                  <a:pt x="4992900" y="1089000"/>
                  <a:pt x="4990445" y="1093912"/>
                  <a:pt x="4988339" y="1100928"/>
                </a:cubicBezTo>
                <a:cubicBezTo>
                  <a:pt x="4986235" y="1107945"/>
                  <a:pt x="4981673" y="1107945"/>
                  <a:pt x="4974657" y="1100928"/>
                </a:cubicBezTo>
                <a:cubicBezTo>
                  <a:pt x="4977463" y="1107945"/>
                  <a:pt x="4976411" y="1112155"/>
                  <a:pt x="4971499" y="1113558"/>
                </a:cubicBezTo>
                <a:cubicBezTo>
                  <a:pt x="4966587" y="1114962"/>
                  <a:pt x="4964131" y="1118470"/>
                  <a:pt x="4964131" y="1124084"/>
                </a:cubicBezTo>
                <a:cubicBezTo>
                  <a:pt x="4965535" y="1131100"/>
                  <a:pt x="4965535" y="1135661"/>
                  <a:pt x="4964131" y="1137766"/>
                </a:cubicBezTo>
                <a:cubicBezTo>
                  <a:pt x="4962729" y="1139871"/>
                  <a:pt x="4962729" y="1143029"/>
                  <a:pt x="4964131" y="1147239"/>
                </a:cubicBezTo>
                <a:cubicBezTo>
                  <a:pt x="4957115" y="1147239"/>
                  <a:pt x="4952203" y="1147941"/>
                  <a:pt x="4949397" y="1149344"/>
                </a:cubicBezTo>
                <a:lnTo>
                  <a:pt x="4945187" y="1161974"/>
                </a:lnTo>
                <a:cubicBezTo>
                  <a:pt x="4942379" y="1164781"/>
                  <a:pt x="4939222" y="1165833"/>
                  <a:pt x="4935713" y="1165132"/>
                </a:cubicBezTo>
                <a:cubicBezTo>
                  <a:pt x="4932205" y="1164430"/>
                  <a:pt x="4929047" y="1165482"/>
                  <a:pt x="4926241" y="1168289"/>
                </a:cubicBezTo>
                <a:cubicBezTo>
                  <a:pt x="4920628" y="1171096"/>
                  <a:pt x="4916417" y="1175657"/>
                  <a:pt x="4913611" y="1181972"/>
                </a:cubicBezTo>
                <a:cubicBezTo>
                  <a:pt x="4910804" y="1188287"/>
                  <a:pt x="4907296" y="1187936"/>
                  <a:pt x="4903086" y="1180919"/>
                </a:cubicBezTo>
                <a:cubicBezTo>
                  <a:pt x="4904489" y="1187936"/>
                  <a:pt x="4902385" y="1191444"/>
                  <a:pt x="4896771" y="1191444"/>
                </a:cubicBezTo>
                <a:cubicBezTo>
                  <a:pt x="4891157" y="1191444"/>
                  <a:pt x="4889052" y="1194251"/>
                  <a:pt x="4890456" y="1199865"/>
                </a:cubicBezTo>
                <a:cubicBezTo>
                  <a:pt x="4889053" y="1206881"/>
                  <a:pt x="4887649" y="1211442"/>
                  <a:pt x="4886245" y="1213547"/>
                </a:cubicBezTo>
                <a:cubicBezTo>
                  <a:pt x="4884843" y="1215652"/>
                  <a:pt x="4884843" y="1218810"/>
                  <a:pt x="4886245" y="1223020"/>
                </a:cubicBezTo>
                <a:cubicBezTo>
                  <a:pt x="4875019" y="1221616"/>
                  <a:pt x="4868704" y="1224423"/>
                  <a:pt x="4867301" y="1231440"/>
                </a:cubicBezTo>
                <a:cubicBezTo>
                  <a:pt x="4865897" y="1238457"/>
                  <a:pt x="4860985" y="1238457"/>
                  <a:pt x="4852565" y="1231440"/>
                </a:cubicBezTo>
                <a:cubicBezTo>
                  <a:pt x="4855372" y="1238457"/>
                  <a:pt x="4855372" y="1243368"/>
                  <a:pt x="4852565" y="1246175"/>
                </a:cubicBezTo>
                <a:cubicBezTo>
                  <a:pt x="4849759" y="1248982"/>
                  <a:pt x="4847653" y="1253893"/>
                  <a:pt x="4846251" y="1260910"/>
                </a:cubicBezTo>
                <a:cubicBezTo>
                  <a:pt x="4839233" y="1259507"/>
                  <a:pt x="4834673" y="1261612"/>
                  <a:pt x="4832567" y="1267225"/>
                </a:cubicBezTo>
                <a:cubicBezTo>
                  <a:pt x="4830463" y="1272839"/>
                  <a:pt x="4824499" y="1274242"/>
                  <a:pt x="4814675" y="1271435"/>
                </a:cubicBezTo>
                <a:cubicBezTo>
                  <a:pt x="4810465" y="1271435"/>
                  <a:pt x="4809061" y="1274593"/>
                  <a:pt x="4810465" y="1280908"/>
                </a:cubicBezTo>
                <a:cubicBezTo>
                  <a:pt x="4811869" y="1287223"/>
                  <a:pt x="4810465" y="1291784"/>
                  <a:pt x="4806255" y="1294591"/>
                </a:cubicBezTo>
                <a:cubicBezTo>
                  <a:pt x="4802045" y="1300204"/>
                  <a:pt x="4799237" y="1302660"/>
                  <a:pt x="4797835" y="1301958"/>
                </a:cubicBezTo>
                <a:cubicBezTo>
                  <a:pt x="4796431" y="1301256"/>
                  <a:pt x="4792221" y="1299502"/>
                  <a:pt x="4785204" y="1296696"/>
                </a:cubicBezTo>
                <a:cubicBezTo>
                  <a:pt x="4785204" y="1307922"/>
                  <a:pt x="4780293" y="1317395"/>
                  <a:pt x="4770469" y="1325113"/>
                </a:cubicBezTo>
                <a:cubicBezTo>
                  <a:pt x="4760646" y="1332832"/>
                  <a:pt x="4750121" y="1340199"/>
                  <a:pt x="4738893" y="1347216"/>
                </a:cubicBezTo>
                <a:lnTo>
                  <a:pt x="4724159" y="1364056"/>
                </a:lnTo>
                <a:lnTo>
                  <a:pt x="4719949" y="1364056"/>
                </a:lnTo>
                <a:cubicBezTo>
                  <a:pt x="4718545" y="1364056"/>
                  <a:pt x="4717844" y="1364407"/>
                  <a:pt x="4717844" y="1365109"/>
                </a:cubicBezTo>
                <a:cubicBezTo>
                  <a:pt x="4717844" y="1365811"/>
                  <a:pt x="4717142" y="1366161"/>
                  <a:pt x="4715739" y="1366161"/>
                </a:cubicBezTo>
                <a:lnTo>
                  <a:pt x="4713633" y="1366161"/>
                </a:lnTo>
                <a:cubicBezTo>
                  <a:pt x="4710827" y="1370372"/>
                  <a:pt x="4705213" y="1375283"/>
                  <a:pt x="4696793" y="1380897"/>
                </a:cubicBezTo>
                <a:cubicBezTo>
                  <a:pt x="4695390" y="1382300"/>
                  <a:pt x="4692935" y="1382300"/>
                  <a:pt x="4689425" y="1380897"/>
                </a:cubicBezTo>
                <a:cubicBezTo>
                  <a:pt x="4685917" y="1379493"/>
                  <a:pt x="4684163" y="1380195"/>
                  <a:pt x="4684163" y="1383002"/>
                </a:cubicBezTo>
                <a:lnTo>
                  <a:pt x="4684163" y="1387212"/>
                </a:lnTo>
                <a:cubicBezTo>
                  <a:pt x="4679953" y="1388615"/>
                  <a:pt x="4675393" y="1390018"/>
                  <a:pt x="4670481" y="1391422"/>
                </a:cubicBezTo>
                <a:cubicBezTo>
                  <a:pt x="4665569" y="1392825"/>
                  <a:pt x="4660306" y="1393527"/>
                  <a:pt x="4654693" y="1393527"/>
                </a:cubicBezTo>
                <a:cubicBezTo>
                  <a:pt x="4646273" y="1393527"/>
                  <a:pt x="4638555" y="1393527"/>
                  <a:pt x="4631537" y="1393527"/>
                </a:cubicBezTo>
                <a:cubicBezTo>
                  <a:pt x="4624521" y="1393527"/>
                  <a:pt x="4618907" y="1392123"/>
                  <a:pt x="4614697" y="1389317"/>
                </a:cubicBezTo>
                <a:cubicBezTo>
                  <a:pt x="4613295" y="1389317"/>
                  <a:pt x="4612593" y="1388615"/>
                  <a:pt x="4612593" y="1387212"/>
                </a:cubicBezTo>
                <a:cubicBezTo>
                  <a:pt x="4612593" y="1385808"/>
                  <a:pt x="4611189" y="1385107"/>
                  <a:pt x="4608383" y="1385107"/>
                </a:cubicBezTo>
                <a:cubicBezTo>
                  <a:pt x="4602769" y="1383703"/>
                  <a:pt x="4592244" y="1377739"/>
                  <a:pt x="4576807" y="1367214"/>
                </a:cubicBezTo>
                <a:cubicBezTo>
                  <a:pt x="4561370" y="1356689"/>
                  <a:pt x="4551547" y="1349321"/>
                  <a:pt x="4547337" y="1345111"/>
                </a:cubicBezTo>
                <a:cubicBezTo>
                  <a:pt x="4544530" y="1342305"/>
                  <a:pt x="4543828" y="1339498"/>
                  <a:pt x="4545231" y="1336691"/>
                </a:cubicBezTo>
                <a:cubicBezTo>
                  <a:pt x="4546635" y="1333884"/>
                  <a:pt x="4545933" y="1331078"/>
                  <a:pt x="4543127" y="1328271"/>
                </a:cubicBezTo>
                <a:cubicBezTo>
                  <a:pt x="4543127" y="1325464"/>
                  <a:pt x="4541021" y="1323359"/>
                  <a:pt x="4536812" y="1321956"/>
                </a:cubicBezTo>
                <a:cubicBezTo>
                  <a:pt x="4532601" y="1320553"/>
                  <a:pt x="4530497" y="1319149"/>
                  <a:pt x="4530497" y="1317746"/>
                </a:cubicBezTo>
                <a:cubicBezTo>
                  <a:pt x="4527689" y="1314939"/>
                  <a:pt x="4527689" y="1310027"/>
                  <a:pt x="4530497" y="1303011"/>
                </a:cubicBezTo>
                <a:cubicBezTo>
                  <a:pt x="4533303" y="1295994"/>
                  <a:pt x="4534005" y="1290381"/>
                  <a:pt x="4532601" y="1286170"/>
                </a:cubicBezTo>
                <a:cubicBezTo>
                  <a:pt x="4532601" y="1284767"/>
                  <a:pt x="4531549" y="1284065"/>
                  <a:pt x="4529443" y="1284065"/>
                </a:cubicBezTo>
                <a:cubicBezTo>
                  <a:pt x="4527339" y="1284065"/>
                  <a:pt x="4526287" y="1282662"/>
                  <a:pt x="4526287" y="1279855"/>
                </a:cubicBezTo>
                <a:cubicBezTo>
                  <a:pt x="4526287" y="1277049"/>
                  <a:pt x="4524883" y="1274944"/>
                  <a:pt x="4522076" y="1273540"/>
                </a:cubicBezTo>
                <a:cubicBezTo>
                  <a:pt x="4519270" y="1272137"/>
                  <a:pt x="4517867" y="1270032"/>
                  <a:pt x="4517867" y="1267225"/>
                </a:cubicBezTo>
                <a:cubicBezTo>
                  <a:pt x="4519270" y="1258805"/>
                  <a:pt x="4519270" y="1249333"/>
                  <a:pt x="4517867" y="1238807"/>
                </a:cubicBezTo>
                <a:cubicBezTo>
                  <a:pt x="4516463" y="1228282"/>
                  <a:pt x="4517165" y="1216003"/>
                  <a:pt x="4519971" y="1201969"/>
                </a:cubicBezTo>
                <a:cubicBezTo>
                  <a:pt x="4521375" y="1193549"/>
                  <a:pt x="4522427" y="1183726"/>
                  <a:pt x="4523129" y="1172499"/>
                </a:cubicBezTo>
                <a:lnTo>
                  <a:pt x="4523383" y="1170395"/>
                </a:lnTo>
                <a:lnTo>
                  <a:pt x="4518823" y="1173815"/>
                </a:lnTo>
                <a:cubicBezTo>
                  <a:pt x="4516719" y="1176095"/>
                  <a:pt x="4514965" y="1178814"/>
                  <a:pt x="4513561" y="1181972"/>
                </a:cubicBezTo>
                <a:cubicBezTo>
                  <a:pt x="4510754" y="1188287"/>
                  <a:pt x="4507245" y="1187936"/>
                  <a:pt x="4503036" y="1180919"/>
                </a:cubicBezTo>
                <a:cubicBezTo>
                  <a:pt x="4504439" y="1187936"/>
                  <a:pt x="4502335" y="1191444"/>
                  <a:pt x="4496721" y="1191444"/>
                </a:cubicBezTo>
                <a:cubicBezTo>
                  <a:pt x="4491107" y="1191444"/>
                  <a:pt x="4489003" y="1194251"/>
                  <a:pt x="4490406" y="1199865"/>
                </a:cubicBezTo>
                <a:cubicBezTo>
                  <a:pt x="4489003" y="1206881"/>
                  <a:pt x="4487599" y="1211442"/>
                  <a:pt x="4486195" y="1213547"/>
                </a:cubicBezTo>
                <a:cubicBezTo>
                  <a:pt x="4484793" y="1215652"/>
                  <a:pt x="4484793" y="1218810"/>
                  <a:pt x="4486195" y="1223020"/>
                </a:cubicBezTo>
                <a:cubicBezTo>
                  <a:pt x="4474969" y="1221616"/>
                  <a:pt x="4468654" y="1224423"/>
                  <a:pt x="4467251" y="1231440"/>
                </a:cubicBezTo>
                <a:cubicBezTo>
                  <a:pt x="4465847" y="1238457"/>
                  <a:pt x="4460935" y="1238457"/>
                  <a:pt x="4452515" y="1231440"/>
                </a:cubicBezTo>
                <a:cubicBezTo>
                  <a:pt x="4455322" y="1238457"/>
                  <a:pt x="4455322" y="1243368"/>
                  <a:pt x="4452515" y="1246175"/>
                </a:cubicBezTo>
                <a:cubicBezTo>
                  <a:pt x="4449709" y="1248982"/>
                  <a:pt x="4447603" y="1253893"/>
                  <a:pt x="4446200" y="1260910"/>
                </a:cubicBezTo>
                <a:cubicBezTo>
                  <a:pt x="4439183" y="1259507"/>
                  <a:pt x="4434623" y="1261612"/>
                  <a:pt x="4432517" y="1267225"/>
                </a:cubicBezTo>
                <a:cubicBezTo>
                  <a:pt x="4430413" y="1272839"/>
                  <a:pt x="4424449" y="1274242"/>
                  <a:pt x="4414625" y="1271435"/>
                </a:cubicBezTo>
                <a:cubicBezTo>
                  <a:pt x="4410415" y="1271435"/>
                  <a:pt x="4409011" y="1274593"/>
                  <a:pt x="4410415" y="1280908"/>
                </a:cubicBezTo>
                <a:cubicBezTo>
                  <a:pt x="4411819" y="1287223"/>
                  <a:pt x="4410415" y="1291784"/>
                  <a:pt x="4406205" y="1294591"/>
                </a:cubicBezTo>
                <a:cubicBezTo>
                  <a:pt x="4401995" y="1300204"/>
                  <a:pt x="4399188" y="1302660"/>
                  <a:pt x="4397785" y="1301958"/>
                </a:cubicBezTo>
                <a:cubicBezTo>
                  <a:pt x="4396381" y="1301256"/>
                  <a:pt x="4392171" y="1299502"/>
                  <a:pt x="4385155" y="1296696"/>
                </a:cubicBezTo>
                <a:cubicBezTo>
                  <a:pt x="4385155" y="1307922"/>
                  <a:pt x="4380243" y="1317395"/>
                  <a:pt x="4370419" y="1325113"/>
                </a:cubicBezTo>
                <a:cubicBezTo>
                  <a:pt x="4360596" y="1332832"/>
                  <a:pt x="4350071" y="1340199"/>
                  <a:pt x="4338844" y="1347216"/>
                </a:cubicBezTo>
                <a:lnTo>
                  <a:pt x="4324109" y="1364056"/>
                </a:lnTo>
                <a:lnTo>
                  <a:pt x="4319899" y="1364056"/>
                </a:lnTo>
                <a:cubicBezTo>
                  <a:pt x="4318495" y="1364056"/>
                  <a:pt x="4317793" y="1364407"/>
                  <a:pt x="4317793" y="1365109"/>
                </a:cubicBezTo>
                <a:cubicBezTo>
                  <a:pt x="4317793" y="1365811"/>
                  <a:pt x="4317092" y="1366161"/>
                  <a:pt x="4315689" y="1366161"/>
                </a:cubicBezTo>
                <a:lnTo>
                  <a:pt x="4313583" y="1366161"/>
                </a:lnTo>
                <a:cubicBezTo>
                  <a:pt x="4310777" y="1370372"/>
                  <a:pt x="4305163" y="1375283"/>
                  <a:pt x="4296743" y="1380897"/>
                </a:cubicBezTo>
                <a:cubicBezTo>
                  <a:pt x="4295340" y="1382300"/>
                  <a:pt x="4292885" y="1382300"/>
                  <a:pt x="4289375" y="1380897"/>
                </a:cubicBezTo>
                <a:cubicBezTo>
                  <a:pt x="4285867" y="1379493"/>
                  <a:pt x="4284113" y="1380195"/>
                  <a:pt x="4284113" y="1383002"/>
                </a:cubicBezTo>
                <a:lnTo>
                  <a:pt x="4284113" y="1387212"/>
                </a:lnTo>
                <a:cubicBezTo>
                  <a:pt x="4279903" y="1388615"/>
                  <a:pt x="4275343" y="1390018"/>
                  <a:pt x="4270431" y="1391422"/>
                </a:cubicBezTo>
                <a:cubicBezTo>
                  <a:pt x="4265519" y="1392825"/>
                  <a:pt x="4260257" y="1393527"/>
                  <a:pt x="4254643" y="1393527"/>
                </a:cubicBezTo>
                <a:cubicBezTo>
                  <a:pt x="4246223" y="1393527"/>
                  <a:pt x="4238505" y="1393527"/>
                  <a:pt x="4231487" y="1393527"/>
                </a:cubicBezTo>
                <a:cubicBezTo>
                  <a:pt x="4224471" y="1393527"/>
                  <a:pt x="4218857" y="1392123"/>
                  <a:pt x="4214647" y="1389317"/>
                </a:cubicBezTo>
                <a:cubicBezTo>
                  <a:pt x="4213244" y="1389317"/>
                  <a:pt x="4212543" y="1388615"/>
                  <a:pt x="4212543" y="1387212"/>
                </a:cubicBezTo>
                <a:cubicBezTo>
                  <a:pt x="4212543" y="1385808"/>
                  <a:pt x="4211139" y="1385107"/>
                  <a:pt x="4208333" y="1385107"/>
                </a:cubicBezTo>
                <a:cubicBezTo>
                  <a:pt x="4202719" y="1383703"/>
                  <a:pt x="4192194" y="1377739"/>
                  <a:pt x="4176757" y="1367214"/>
                </a:cubicBezTo>
                <a:cubicBezTo>
                  <a:pt x="4161320" y="1356689"/>
                  <a:pt x="4151497" y="1349321"/>
                  <a:pt x="4147287" y="1345111"/>
                </a:cubicBezTo>
                <a:cubicBezTo>
                  <a:pt x="4144480" y="1342305"/>
                  <a:pt x="4143778" y="1339498"/>
                  <a:pt x="4145181" y="1336691"/>
                </a:cubicBezTo>
                <a:cubicBezTo>
                  <a:pt x="4146585" y="1333884"/>
                  <a:pt x="4145883" y="1331078"/>
                  <a:pt x="4143077" y="1328271"/>
                </a:cubicBezTo>
                <a:cubicBezTo>
                  <a:pt x="4143077" y="1325464"/>
                  <a:pt x="4140971" y="1323359"/>
                  <a:pt x="4136761" y="1321956"/>
                </a:cubicBezTo>
                <a:cubicBezTo>
                  <a:pt x="4132551" y="1320553"/>
                  <a:pt x="4130447" y="1319149"/>
                  <a:pt x="4130447" y="1317746"/>
                </a:cubicBezTo>
                <a:cubicBezTo>
                  <a:pt x="4127639" y="1314939"/>
                  <a:pt x="4127639" y="1310027"/>
                  <a:pt x="4130447" y="1303011"/>
                </a:cubicBezTo>
                <a:cubicBezTo>
                  <a:pt x="4133253" y="1295994"/>
                  <a:pt x="4133955" y="1290381"/>
                  <a:pt x="4132551" y="1286170"/>
                </a:cubicBezTo>
                <a:cubicBezTo>
                  <a:pt x="4132551" y="1284767"/>
                  <a:pt x="4131499" y="1284065"/>
                  <a:pt x="4129394" y="1284065"/>
                </a:cubicBezTo>
                <a:cubicBezTo>
                  <a:pt x="4127289" y="1284065"/>
                  <a:pt x="4126237" y="1282662"/>
                  <a:pt x="4126237" y="1279855"/>
                </a:cubicBezTo>
                <a:cubicBezTo>
                  <a:pt x="4126237" y="1277049"/>
                  <a:pt x="4124833" y="1274944"/>
                  <a:pt x="4122027" y="1273540"/>
                </a:cubicBezTo>
                <a:cubicBezTo>
                  <a:pt x="4119219" y="1272137"/>
                  <a:pt x="4117816" y="1270032"/>
                  <a:pt x="4117816" y="1267225"/>
                </a:cubicBezTo>
                <a:cubicBezTo>
                  <a:pt x="4119219" y="1258805"/>
                  <a:pt x="4119219" y="1249333"/>
                  <a:pt x="4117816" y="1238807"/>
                </a:cubicBezTo>
                <a:cubicBezTo>
                  <a:pt x="4116413" y="1228282"/>
                  <a:pt x="4117115" y="1216003"/>
                  <a:pt x="4119921" y="1201969"/>
                </a:cubicBezTo>
                <a:cubicBezTo>
                  <a:pt x="4121325" y="1193549"/>
                  <a:pt x="4122377" y="1183726"/>
                  <a:pt x="4123079" y="1172499"/>
                </a:cubicBezTo>
                <a:cubicBezTo>
                  <a:pt x="4123781" y="1161272"/>
                  <a:pt x="4125535" y="1152151"/>
                  <a:pt x="4128341" y="1145134"/>
                </a:cubicBezTo>
                <a:cubicBezTo>
                  <a:pt x="4128341" y="1143730"/>
                  <a:pt x="4129043" y="1142678"/>
                  <a:pt x="4130447" y="1141976"/>
                </a:cubicBezTo>
                <a:cubicBezTo>
                  <a:pt x="4131850" y="1141275"/>
                  <a:pt x="4132551" y="1139520"/>
                  <a:pt x="4132551" y="1136714"/>
                </a:cubicBezTo>
                <a:cubicBezTo>
                  <a:pt x="4135358" y="1132504"/>
                  <a:pt x="4137463" y="1129346"/>
                  <a:pt x="4138867" y="1127241"/>
                </a:cubicBezTo>
                <a:cubicBezTo>
                  <a:pt x="4140269" y="1125136"/>
                  <a:pt x="4141673" y="1121979"/>
                  <a:pt x="4143077" y="1117769"/>
                </a:cubicBezTo>
                <a:cubicBezTo>
                  <a:pt x="4143077" y="1113558"/>
                  <a:pt x="4143778" y="1108998"/>
                  <a:pt x="4145181" y="1104086"/>
                </a:cubicBezTo>
                <a:lnTo>
                  <a:pt x="4147895" y="1097304"/>
                </a:lnTo>
                <a:lnTo>
                  <a:pt x="4143563" y="1096718"/>
                </a:lnTo>
                <a:cubicBezTo>
                  <a:pt x="4140755" y="1099525"/>
                  <a:pt x="4137949" y="1101981"/>
                  <a:pt x="4135142" y="1104086"/>
                </a:cubicBezTo>
                <a:cubicBezTo>
                  <a:pt x="4132335" y="1106191"/>
                  <a:pt x="4130231" y="1108647"/>
                  <a:pt x="4128827" y="1111453"/>
                </a:cubicBezTo>
                <a:cubicBezTo>
                  <a:pt x="4124617" y="1118470"/>
                  <a:pt x="4120758" y="1122680"/>
                  <a:pt x="4117249" y="1124084"/>
                </a:cubicBezTo>
                <a:cubicBezTo>
                  <a:pt x="4113741" y="1125487"/>
                  <a:pt x="4107777" y="1127592"/>
                  <a:pt x="4099357" y="1130399"/>
                </a:cubicBezTo>
                <a:cubicBezTo>
                  <a:pt x="4093743" y="1131802"/>
                  <a:pt x="4089884" y="1134609"/>
                  <a:pt x="4087779" y="1138819"/>
                </a:cubicBezTo>
                <a:cubicBezTo>
                  <a:pt x="4085674" y="1143029"/>
                  <a:pt x="4082517" y="1145836"/>
                  <a:pt x="4078307" y="1147239"/>
                </a:cubicBezTo>
                <a:cubicBezTo>
                  <a:pt x="4067079" y="1150045"/>
                  <a:pt x="4055151" y="1150045"/>
                  <a:pt x="4042521" y="1147239"/>
                </a:cubicBezTo>
                <a:cubicBezTo>
                  <a:pt x="4031295" y="1145836"/>
                  <a:pt x="4022173" y="1139170"/>
                  <a:pt x="4015156" y="1127241"/>
                </a:cubicBezTo>
                <a:cubicBezTo>
                  <a:pt x="4008139" y="1115313"/>
                  <a:pt x="3999719" y="1110050"/>
                  <a:pt x="3989895" y="1111453"/>
                </a:cubicBezTo>
                <a:cubicBezTo>
                  <a:pt x="3987089" y="1087597"/>
                  <a:pt x="3987439" y="1064792"/>
                  <a:pt x="3990948" y="1043040"/>
                </a:cubicBezTo>
                <a:cubicBezTo>
                  <a:pt x="3994457" y="1021288"/>
                  <a:pt x="3999719" y="1000238"/>
                  <a:pt x="4006735" y="979889"/>
                </a:cubicBezTo>
                <a:cubicBezTo>
                  <a:pt x="4013753" y="959541"/>
                  <a:pt x="4021120" y="939543"/>
                  <a:pt x="4028839" y="919896"/>
                </a:cubicBezTo>
                <a:cubicBezTo>
                  <a:pt x="4036557" y="900249"/>
                  <a:pt x="4043223" y="880602"/>
                  <a:pt x="4048836" y="860955"/>
                </a:cubicBezTo>
                <a:cubicBezTo>
                  <a:pt x="4047433" y="849729"/>
                  <a:pt x="4044626" y="848676"/>
                  <a:pt x="4040416" y="857798"/>
                </a:cubicBezTo>
                <a:cubicBezTo>
                  <a:pt x="4036206" y="866920"/>
                  <a:pt x="4031295" y="874989"/>
                  <a:pt x="4025681" y="882006"/>
                </a:cubicBezTo>
                <a:cubicBezTo>
                  <a:pt x="4021471" y="886216"/>
                  <a:pt x="4016559" y="888321"/>
                  <a:pt x="4010945" y="888321"/>
                </a:cubicBezTo>
                <a:cubicBezTo>
                  <a:pt x="4005333" y="888321"/>
                  <a:pt x="4001122" y="893934"/>
                  <a:pt x="3998315" y="905161"/>
                </a:cubicBezTo>
                <a:cubicBezTo>
                  <a:pt x="3992702" y="905161"/>
                  <a:pt x="3988843" y="903056"/>
                  <a:pt x="3986738" y="898846"/>
                </a:cubicBezTo>
                <a:cubicBezTo>
                  <a:pt x="3984633" y="894636"/>
                  <a:pt x="3980072" y="892531"/>
                  <a:pt x="3973055" y="892531"/>
                </a:cubicBezTo>
                <a:cubicBezTo>
                  <a:pt x="3967442" y="895337"/>
                  <a:pt x="3964635" y="898144"/>
                  <a:pt x="3964635" y="900951"/>
                </a:cubicBezTo>
                <a:cubicBezTo>
                  <a:pt x="3964635" y="903758"/>
                  <a:pt x="3965337" y="906564"/>
                  <a:pt x="3966740" y="909371"/>
                </a:cubicBezTo>
                <a:cubicBezTo>
                  <a:pt x="3968143" y="912178"/>
                  <a:pt x="3969547" y="915335"/>
                  <a:pt x="3970950" y="918844"/>
                </a:cubicBezTo>
                <a:cubicBezTo>
                  <a:pt x="3972353" y="922352"/>
                  <a:pt x="3971652" y="926211"/>
                  <a:pt x="3968845" y="930421"/>
                </a:cubicBezTo>
                <a:cubicBezTo>
                  <a:pt x="3966039" y="933228"/>
                  <a:pt x="3962881" y="936736"/>
                  <a:pt x="3959373" y="940946"/>
                </a:cubicBezTo>
                <a:cubicBezTo>
                  <a:pt x="3955864" y="945156"/>
                  <a:pt x="3952005" y="951472"/>
                  <a:pt x="3947795" y="959892"/>
                </a:cubicBezTo>
                <a:cubicBezTo>
                  <a:pt x="3939375" y="961295"/>
                  <a:pt x="3932007" y="959892"/>
                  <a:pt x="3925692" y="955682"/>
                </a:cubicBezTo>
                <a:cubicBezTo>
                  <a:pt x="3919377" y="951472"/>
                  <a:pt x="3912711" y="948665"/>
                  <a:pt x="3905695" y="947261"/>
                </a:cubicBezTo>
                <a:cubicBezTo>
                  <a:pt x="3900081" y="943051"/>
                  <a:pt x="3892363" y="940245"/>
                  <a:pt x="3882539" y="938841"/>
                </a:cubicBezTo>
                <a:cubicBezTo>
                  <a:pt x="3882539" y="929018"/>
                  <a:pt x="3884645" y="924106"/>
                  <a:pt x="3888855" y="924106"/>
                </a:cubicBezTo>
                <a:cubicBezTo>
                  <a:pt x="3893065" y="924106"/>
                  <a:pt x="3896573" y="922703"/>
                  <a:pt x="3899379" y="919896"/>
                </a:cubicBezTo>
                <a:cubicBezTo>
                  <a:pt x="3906396" y="912879"/>
                  <a:pt x="3913062" y="902354"/>
                  <a:pt x="3919377" y="888321"/>
                </a:cubicBezTo>
                <a:cubicBezTo>
                  <a:pt x="3925692" y="874287"/>
                  <a:pt x="3935867" y="865165"/>
                  <a:pt x="3949900" y="860955"/>
                </a:cubicBezTo>
                <a:cubicBezTo>
                  <a:pt x="3956917" y="859552"/>
                  <a:pt x="3960425" y="854991"/>
                  <a:pt x="3960425" y="847273"/>
                </a:cubicBezTo>
                <a:cubicBezTo>
                  <a:pt x="3960425" y="839554"/>
                  <a:pt x="3964635" y="834993"/>
                  <a:pt x="3973055" y="833590"/>
                </a:cubicBezTo>
                <a:cubicBezTo>
                  <a:pt x="3977265" y="833590"/>
                  <a:pt x="3980072" y="831485"/>
                  <a:pt x="3981475" y="827275"/>
                </a:cubicBezTo>
                <a:cubicBezTo>
                  <a:pt x="3982879" y="823065"/>
                  <a:pt x="3984984" y="818855"/>
                  <a:pt x="3987791" y="814645"/>
                </a:cubicBezTo>
                <a:cubicBezTo>
                  <a:pt x="3989194" y="817452"/>
                  <a:pt x="3990597" y="818855"/>
                  <a:pt x="3992001" y="818855"/>
                </a:cubicBezTo>
                <a:cubicBezTo>
                  <a:pt x="3994807" y="821662"/>
                  <a:pt x="3997614" y="820258"/>
                  <a:pt x="4000421" y="814645"/>
                </a:cubicBezTo>
                <a:cubicBezTo>
                  <a:pt x="4006034" y="807628"/>
                  <a:pt x="4014454" y="799910"/>
                  <a:pt x="4025681" y="791490"/>
                </a:cubicBezTo>
                <a:cubicBezTo>
                  <a:pt x="4034101" y="785175"/>
                  <a:pt x="4042521" y="781622"/>
                  <a:pt x="4050941" y="780833"/>
                </a:cubicBezTo>
                <a:close/>
                <a:moveTo>
                  <a:pt x="1381100" y="778070"/>
                </a:moveTo>
                <a:cubicBezTo>
                  <a:pt x="1386888" y="777544"/>
                  <a:pt x="1392063" y="778158"/>
                  <a:pt x="1396624" y="779912"/>
                </a:cubicBezTo>
                <a:cubicBezTo>
                  <a:pt x="1405746" y="783420"/>
                  <a:pt x="1417323" y="786578"/>
                  <a:pt x="1431357" y="789385"/>
                </a:cubicBezTo>
                <a:cubicBezTo>
                  <a:pt x="1428550" y="802015"/>
                  <a:pt x="1424691" y="814294"/>
                  <a:pt x="1419779" y="826222"/>
                </a:cubicBezTo>
                <a:cubicBezTo>
                  <a:pt x="1414868" y="838151"/>
                  <a:pt x="1410307" y="849729"/>
                  <a:pt x="1406097" y="860955"/>
                </a:cubicBezTo>
                <a:cubicBezTo>
                  <a:pt x="1403290" y="866569"/>
                  <a:pt x="1400834" y="869726"/>
                  <a:pt x="1398729" y="870428"/>
                </a:cubicBezTo>
                <a:cubicBezTo>
                  <a:pt x="1396624" y="871130"/>
                  <a:pt x="1394168" y="876392"/>
                  <a:pt x="1391361" y="886216"/>
                </a:cubicBezTo>
                <a:lnTo>
                  <a:pt x="1374521" y="924106"/>
                </a:lnTo>
                <a:cubicBezTo>
                  <a:pt x="1374521" y="926913"/>
                  <a:pt x="1373820" y="927965"/>
                  <a:pt x="1372416" y="927264"/>
                </a:cubicBezTo>
                <a:cubicBezTo>
                  <a:pt x="1371013" y="926562"/>
                  <a:pt x="1369610" y="927615"/>
                  <a:pt x="1368206" y="930421"/>
                </a:cubicBezTo>
                <a:cubicBezTo>
                  <a:pt x="1366803" y="933228"/>
                  <a:pt x="1366803" y="935684"/>
                  <a:pt x="1368206" y="937789"/>
                </a:cubicBezTo>
                <a:cubicBezTo>
                  <a:pt x="1369610" y="939894"/>
                  <a:pt x="1369610" y="942350"/>
                  <a:pt x="1368206" y="945156"/>
                </a:cubicBezTo>
                <a:lnTo>
                  <a:pt x="1355576" y="955682"/>
                </a:lnTo>
                <a:cubicBezTo>
                  <a:pt x="1354173" y="958488"/>
                  <a:pt x="1353471" y="963751"/>
                  <a:pt x="1353471" y="971469"/>
                </a:cubicBezTo>
                <a:cubicBezTo>
                  <a:pt x="1353471" y="979188"/>
                  <a:pt x="1352068" y="984450"/>
                  <a:pt x="1349261" y="987257"/>
                </a:cubicBezTo>
                <a:cubicBezTo>
                  <a:pt x="1342244" y="992870"/>
                  <a:pt x="1336631" y="1003045"/>
                  <a:pt x="1332421" y="1017780"/>
                </a:cubicBezTo>
                <a:cubicBezTo>
                  <a:pt x="1328211" y="1032515"/>
                  <a:pt x="1320492" y="1044093"/>
                  <a:pt x="1309265" y="1052513"/>
                </a:cubicBezTo>
                <a:cubicBezTo>
                  <a:pt x="1310669" y="1072160"/>
                  <a:pt x="1307862" y="1087597"/>
                  <a:pt x="1300845" y="1098823"/>
                </a:cubicBezTo>
                <a:cubicBezTo>
                  <a:pt x="1293829" y="1110050"/>
                  <a:pt x="1290320" y="1124785"/>
                  <a:pt x="1290320" y="1143029"/>
                </a:cubicBezTo>
                <a:cubicBezTo>
                  <a:pt x="1284707" y="1144432"/>
                  <a:pt x="1281549" y="1147590"/>
                  <a:pt x="1280848" y="1152501"/>
                </a:cubicBezTo>
                <a:cubicBezTo>
                  <a:pt x="1280146" y="1157413"/>
                  <a:pt x="1274883" y="1158466"/>
                  <a:pt x="1265060" y="1155659"/>
                </a:cubicBezTo>
                <a:cubicBezTo>
                  <a:pt x="1270673" y="1161272"/>
                  <a:pt x="1274532" y="1165833"/>
                  <a:pt x="1276638" y="1169342"/>
                </a:cubicBezTo>
                <a:cubicBezTo>
                  <a:pt x="1278743" y="1172850"/>
                  <a:pt x="1279795" y="1178113"/>
                  <a:pt x="1279795" y="1185129"/>
                </a:cubicBezTo>
                <a:cubicBezTo>
                  <a:pt x="1279795" y="1186533"/>
                  <a:pt x="1278392" y="1187936"/>
                  <a:pt x="1275585" y="1189339"/>
                </a:cubicBezTo>
                <a:cubicBezTo>
                  <a:pt x="1272778" y="1190743"/>
                  <a:pt x="1274182" y="1191444"/>
                  <a:pt x="1279795" y="1191444"/>
                </a:cubicBezTo>
                <a:cubicBezTo>
                  <a:pt x="1265762" y="1223721"/>
                  <a:pt x="1262955" y="1266524"/>
                  <a:pt x="1271375" y="1319851"/>
                </a:cubicBezTo>
                <a:cubicBezTo>
                  <a:pt x="1279795" y="1321254"/>
                  <a:pt x="1285759" y="1319149"/>
                  <a:pt x="1289268" y="1313536"/>
                </a:cubicBezTo>
                <a:cubicBezTo>
                  <a:pt x="1292776" y="1307922"/>
                  <a:pt x="1299442" y="1305817"/>
                  <a:pt x="1309265" y="1307221"/>
                </a:cubicBezTo>
                <a:cubicBezTo>
                  <a:pt x="1316282" y="1305817"/>
                  <a:pt x="1317686" y="1304063"/>
                  <a:pt x="1313475" y="1301958"/>
                </a:cubicBezTo>
                <a:cubicBezTo>
                  <a:pt x="1309265" y="1299853"/>
                  <a:pt x="1307862" y="1296696"/>
                  <a:pt x="1309265" y="1292486"/>
                </a:cubicBezTo>
                <a:cubicBezTo>
                  <a:pt x="1310669" y="1291082"/>
                  <a:pt x="1313125" y="1290381"/>
                  <a:pt x="1316633" y="1290381"/>
                </a:cubicBezTo>
                <a:cubicBezTo>
                  <a:pt x="1320141" y="1290381"/>
                  <a:pt x="1321896" y="1289679"/>
                  <a:pt x="1321896" y="1288276"/>
                </a:cubicBezTo>
                <a:cubicBezTo>
                  <a:pt x="1324702" y="1284065"/>
                  <a:pt x="1327158" y="1279505"/>
                  <a:pt x="1329263" y="1274593"/>
                </a:cubicBezTo>
                <a:cubicBezTo>
                  <a:pt x="1331368" y="1269681"/>
                  <a:pt x="1333824" y="1265822"/>
                  <a:pt x="1336631" y="1263015"/>
                </a:cubicBezTo>
                <a:cubicBezTo>
                  <a:pt x="1338034" y="1260209"/>
                  <a:pt x="1339788" y="1258104"/>
                  <a:pt x="1341893" y="1256700"/>
                </a:cubicBezTo>
                <a:cubicBezTo>
                  <a:pt x="1343998" y="1255297"/>
                  <a:pt x="1346454" y="1253192"/>
                  <a:pt x="1349261" y="1250385"/>
                </a:cubicBezTo>
                <a:lnTo>
                  <a:pt x="1361891" y="1225125"/>
                </a:lnTo>
                <a:cubicBezTo>
                  <a:pt x="1363295" y="1222318"/>
                  <a:pt x="1364347" y="1221266"/>
                  <a:pt x="1365049" y="1221967"/>
                </a:cubicBezTo>
                <a:cubicBezTo>
                  <a:pt x="1365750" y="1222669"/>
                  <a:pt x="1366803" y="1221616"/>
                  <a:pt x="1368206" y="1218810"/>
                </a:cubicBezTo>
                <a:cubicBezTo>
                  <a:pt x="1368206" y="1213196"/>
                  <a:pt x="1370662" y="1207934"/>
                  <a:pt x="1375574" y="1203022"/>
                </a:cubicBezTo>
                <a:cubicBezTo>
                  <a:pt x="1380485" y="1198110"/>
                  <a:pt x="1384345" y="1192146"/>
                  <a:pt x="1387151" y="1185129"/>
                </a:cubicBezTo>
                <a:cubicBezTo>
                  <a:pt x="1388555" y="1179516"/>
                  <a:pt x="1390309" y="1174955"/>
                  <a:pt x="1392414" y="1171447"/>
                </a:cubicBezTo>
                <a:cubicBezTo>
                  <a:pt x="1394519" y="1167938"/>
                  <a:pt x="1396975" y="1163377"/>
                  <a:pt x="1399782" y="1157764"/>
                </a:cubicBezTo>
                <a:cubicBezTo>
                  <a:pt x="1401185" y="1156361"/>
                  <a:pt x="1402939" y="1155308"/>
                  <a:pt x="1405044" y="1154606"/>
                </a:cubicBezTo>
                <a:cubicBezTo>
                  <a:pt x="1407149" y="1153905"/>
                  <a:pt x="1409605" y="1152151"/>
                  <a:pt x="1412412" y="1149344"/>
                </a:cubicBezTo>
                <a:cubicBezTo>
                  <a:pt x="1413815" y="1146537"/>
                  <a:pt x="1413815" y="1143730"/>
                  <a:pt x="1412412" y="1140924"/>
                </a:cubicBezTo>
                <a:cubicBezTo>
                  <a:pt x="1411008" y="1138117"/>
                  <a:pt x="1411008" y="1136012"/>
                  <a:pt x="1412412" y="1134609"/>
                </a:cubicBezTo>
                <a:cubicBezTo>
                  <a:pt x="1415218" y="1134609"/>
                  <a:pt x="1416622" y="1134609"/>
                  <a:pt x="1416622" y="1134609"/>
                </a:cubicBezTo>
                <a:cubicBezTo>
                  <a:pt x="1418025" y="1133205"/>
                  <a:pt x="1418025" y="1131100"/>
                  <a:pt x="1416622" y="1128294"/>
                </a:cubicBezTo>
                <a:cubicBezTo>
                  <a:pt x="1415218" y="1125487"/>
                  <a:pt x="1415218" y="1123382"/>
                  <a:pt x="1416622" y="1121979"/>
                </a:cubicBezTo>
                <a:cubicBezTo>
                  <a:pt x="1422235" y="1121979"/>
                  <a:pt x="1425042" y="1121979"/>
                  <a:pt x="1425042" y="1121979"/>
                </a:cubicBezTo>
                <a:cubicBezTo>
                  <a:pt x="1425042" y="1120575"/>
                  <a:pt x="1424691" y="1118470"/>
                  <a:pt x="1423989" y="1115663"/>
                </a:cubicBezTo>
                <a:cubicBezTo>
                  <a:pt x="1423288" y="1112857"/>
                  <a:pt x="1423639" y="1110752"/>
                  <a:pt x="1425042" y="1109348"/>
                </a:cubicBezTo>
                <a:lnTo>
                  <a:pt x="1427147" y="1109348"/>
                </a:lnTo>
                <a:lnTo>
                  <a:pt x="1431357" y="1109348"/>
                </a:lnTo>
                <a:cubicBezTo>
                  <a:pt x="1435567" y="1102332"/>
                  <a:pt x="1438724" y="1094613"/>
                  <a:pt x="1440829" y="1086193"/>
                </a:cubicBezTo>
                <a:cubicBezTo>
                  <a:pt x="1442935" y="1077773"/>
                  <a:pt x="1446092" y="1070055"/>
                  <a:pt x="1450302" y="1063038"/>
                </a:cubicBezTo>
                <a:cubicBezTo>
                  <a:pt x="1451706" y="1061634"/>
                  <a:pt x="1453109" y="1060933"/>
                  <a:pt x="1454512" y="1060933"/>
                </a:cubicBezTo>
                <a:cubicBezTo>
                  <a:pt x="1455916" y="1060933"/>
                  <a:pt x="1456617" y="1059529"/>
                  <a:pt x="1456617" y="1056723"/>
                </a:cubicBezTo>
                <a:cubicBezTo>
                  <a:pt x="1458021" y="1053916"/>
                  <a:pt x="1460476" y="1051109"/>
                  <a:pt x="1463985" y="1048303"/>
                </a:cubicBezTo>
                <a:cubicBezTo>
                  <a:pt x="1467493" y="1045496"/>
                  <a:pt x="1469247" y="1042689"/>
                  <a:pt x="1469247" y="1039883"/>
                </a:cubicBezTo>
                <a:cubicBezTo>
                  <a:pt x="1470651" y="1038479"/>
                  <a:pt x="1472054" y="1033918"/>
                  <a:pt x="1473457" y="1026200"/>
                </a:cubicBezTo>
                <a:cubicBezTo>
                  <a:pt x="1474861" y="1018482"/>
                  <a:pt x="1475563" y="1013921"/>
                  <a:pt x="1475563" y="1012517"/>
                </a:cubicBezTo>
                <a:cubicBezTo>
                  <a:pt x="1482579" y="1006904"/>
                  <a:pt x="1487491" y="1001641"/>
                  <a:pt x="1490298" y="996730"/>
                </a:cubicBezTo>
                <a:cubicBezTo>
                  <a:pt x="1493104" y="991818"/>
                  <a:pt x="1495911" y="986555"/>
                  <a:pt x="1498718" y="980942"/>
                </a:cubicBezTo>
                <a:cubicBezTo>
                  <a:pt x="1501524" y="975329"/>
                  <a:pt x="1504682" y="969715"/>
                  <a:pt x="1508190" y="964102"/>
                </a:cubicBezTo>
                <a:lnTo>
                  <a:pt x="1510575" y="960667"/>
                </a:lnTo>
                <a:lnTo>
                  <a:pt x="1514021" y="949630"/>
                </a:lnTo>
                <a:cubicBezTo>
                  <a:pt x="1517003" y="940683"/>
                  <a:pt x="1520774" y="930421"/>
                  <a:pt x="1525335" y="918844"/>
                </a:cubicBezTo>
                <a:cubicBezTo>
                  <a:pt x="1534457" y="895688"/>
                  <a:pt x="1543930" y="876392"/>
                  <a:pt x="1553753" y="860955"/>
                </a:cubicBezTo>
                <a:cubicBezTo>
                  <a:pt x="1555156" y="859552"/>
                  <a:pt x="1556209" y="857798"/>
                  <a:pt x="1556911" y="855693"/>
                </a:cubicBezTo>
                <a:cubicBezTo>
                  <a:pt x="1557612" y="853588"/>
                  <a:pt x="1558665" y="852535"/>
                  <a:pt x="1560068" y="852535"/>
                </a:cubicBezTo>
                <a:cubicBezTo>
                  <a:pt x="1562875" y="848325"/>
                  <a:pt x="1564278" y="842712"/>
                  <a:pt x="1564278" y="835695"/>
                </a:cubicBezTo>
                <a:cubicBezTo>
                  <a:pt x="1564278" y="828678"/>
                  <a:pt x="1566383" y="821662"/>
                  <a:pt x="1570593" y="814645"/>
                </a:cubicBezTo>
                <a:cubicBezTo>
                  <a:pt x="1574803" y="807628"/>
                  <a:pt x="1580066" y="802015"/>
                  <a:pt x="1586381" y="797805"/>
                </a:cubicBezTo>
                <a:cubicBezTo>
                  <a:pt x="1592696" y="793595"/>
                  <a:pt x="1598660" y="787981"/>
                  <a:pt x="1604274" y="780965"/>
                </a:cubicBezTo>
                <a:cubicBezTo>
                  <a:pt x="1609887" y="787981"/>
                  <a:pt x="1616202" y="791490"/>
                  <a:pt x="1623219" y="791490"/>
                </a:cubicBezTo>
                <a:cubicBezTo>
                  <a:pt x="1630236" y="791490"/>
                  <a:pt x="1637252" y="794296"/>
                  <a:pt x="1644269" y="799910"/>
                </a:cubicBezTo>
                <a:cubicBezTo>
                  <a:pt x="1644269" y="801313"/>
                  <a:pt x="1643918" y="805523"/>
                  <a:pt x="1643217" y="812540"/>
                </a:cubicBezTo>
                <a:cubicBezTo>
                  <a:pt x="1642515" y="819557"/>
                  <a:pt x="1643567" y="824468"/>
                  <a:pt x="1646374" y="827275"/>
                </a:cubicBezTo>
                <a:cubicBezTo>
                  <a:pt x="1649181" y="830082"/>
                  <a:pt x="1652338" y="830433"/>
                  <a:pt x="1655847" y="828328"/>
                </a:cubicBezTo>
                <a:cubicBezTo>
                  <a:pt x="1659355" y="826222"/>
                  <a:pt x="1660408" y="827977"/>
                  <a:pt x="1659004" y="833590"/>
                </a:cubicBezTo>
                <a:cubicBezTo>
                  <a:pt x="1660408" y="843414"/>
                  <a:pt x="1659004" y="849378"/>
                  <a:pt x="1654794" y="851483"/>
                </a:cubicBezTo>
                <a:cubicBezTo>
                  <a:pt x="1650584" y="853588"/>
                  <a:pt x="1647076" y="856745"/>
                  <a:pt x="1644269" y="860955"/>
                </a:cubicBezTo>
                <a:cubicBezTo>
                  <a:pt x="1641462" y="865165"/>
                  <a:pt x="1639357" y="870428"/>
                  <a:pt x="1637954" y="876743"/>
                </a:cubicBezTo>
                <a:cubicBezTo>
                  <a:pt x="1636551" y="883058"/>
                  <a:pt x="1634446" y="887619"/>
                  <a:pt x="1631639" y="890426"/>
                </a:cubicBezTo>
                <a:cubicBezTo>
                  <a:pt x="1619009" y="919896"/>
                  <a:pt x="1606730" y="949016"/>
                  <a:pt x="1594801" y="977784"/>
                </a:cubicBezTo>
                <a:cubicBezTo>
                  <a:pt x="1582873" y="1006553"/>
                  <a:pt x="1572698" y="1036374"/>
                  <a:pt x="1564278" y="1067248"/>
                </a:cubicBezTo>
                <a:cubicBezTo>
                  <a:pt x="1569892" y="1067248"/>
                  <a:pt x="1572698" y="1062687"/>
                  <a:pt x="1572698" y="1053565"/>
                </a:cubicBezTo>
                <a:cubicBezTo>
                  <a:pt x="1572698" y="1044443"/>
                  <a:pt x="1576207" y="1040584"/>
                  <a:pt x="1583224" y="1041988"/>
                </a:cubicBezTo>
                <a:cubicBezTo>
                  <a:pt x="1590240" y="1040584"/>
                  <a:pt x="1593398" y="1035673"/>
                  <a:pt x="1592696" y="1027252"/>
                </a:cubicBezTo>
                <a:cubicBezTo>
                  <a:pt x="1591995" y="1018832"/>
                  <a:pt x="1594450" y="1013219"/>
                  <a:pt x="1600064" y="1010412"/>
                </a:cubicBezTo>
                <a:cubicBezTo>
                  <a:pt x="1625324" y="1011816"/>
                  <a:pt x="1645673" y="1019534"/>
                  <a:pt x="1661109" y="1033568"/>
                </a:cubicBezTo>
                <a:cubicBezTo>
                  <a:pt x="1661109" y="1041988"/>
                  <a:pt x="1657952" y="1046899"/>
                  <a:pt x="1651637" y="1048303"/>
                </a:cubicBezTo>
                <a:cubicBezTo>
                  <a:pt x="1645322" y="1049706"/>
                  <a:pt x="1637954" y="1050408"/>
                  <a:pt x="1629534" y="1050408"/>
                </a:cubicBezTo>
                <a:cubicBezTo>
                  <a:pt x="1633744" y="1056021"/>
                  <a:pt x="1634446" y="1067950"/>
                  <a:pt x="1631639" y="1086193"/>
                </a:cubicBezTo>
                <a:cubicBezTo>
                  <a:pt x="1631639" y="1091807"/>
                  <a:pt x="1628832" y="1094262"/>
                  <a:pt x="1623219" y="1093561"/>
                </a:cubicBezTo>
                <a:cubicBezTo>
                  <a:pt x="1617606" y="1092859"/>
                  <a:pt x="1614799" y="1093912"/>
                  <a:pt x="1614799" y="1096718"/>
                </a:cubicBezTo>
                <a:cubicBezTo>
                  <a:pt x="1611992" y="1099525"/>
                  <a:pt x="1610940" y="1103384"/>
                  <a:pt x="1611641" y="1108296"/>
                </a:cubicBezTo>
                <a:cubicBezTo>
                  <a:pt x="1612343" y="1113208"/>
                  <a:pt x="1612694" y="1117769"/>
                  <a:pt x="1612694" y="1121979"/>
                </a:cubicBezTo>
                <a:cubicBezTo>
                  <a:pt x="1611291" y="1123382"/>
                  <a:pt x="1609186" y="1123733"/>
                  <a:pt x="1606379" y="1123031"/>
                </a:cubicBezTo>
                <a:cubicBezTo>
                  <a:pt x="1603572" y="1122329"/>
                  <a:pt x="1600765" y="1121979"/>
                  <a:pt x="1597959" y="1121979"/>
                </a:cubicBezTo>
                <a:cubicBezTo>
                  <a:pt x="1595152" y="1123382"/>
                  <a:pt x="1594801" y="1126189"/>
                  <a:pt x="1596906" y="1130399"/>
                </a:cubicBezTo>
                <a:cubicBezTo>
                  <a:pt x="1599011" y="1134609"/>
                  <a:pt x="1598660" y="1138117"/>
                  <a:pt x="1595854" y="1140924"/>
                </a:cubicBezTo>
                <a:cubicBezTo>
                  <a:pt x="1593047" y="1143730"/>
                  <a:pt x="1590240" y="1145134"/>
                  <a:pt x="1587434" y="1145134"/>
                </a:cubicBezTo>
                <a:cubicBezTo>
                  <a:pt x="1584627" y="1145134"/>
                  <a:pt x="1583224" y="1145836"/>
                  <a:pt x="1583224" y="1147239"/>
                </a:cubicBezTo>
                <a:cubicBezTo>
                  <a:pt x="1579013" y="1152852"/>
                  <a:pt x="1576908" y="1157764"/>
                  <a:pt x="1576908" y="1161974"/>
                </a:cubicBezTo>
                <a:cubicBezTo>
                  <a:pt x="1576908" y="1166184"/>
                  <a:pt x="1575505" y="1171096"/>
                  <a:pt x="1572698" y="1176709"/>
                </a:cubicBezTo>
                <a:cubicBezTo>
                  <a:pt x="1572698" y="1178113"/>
                  <a:pt x="1571646" y="1178113"/>
                  <a:pt x="1569541" y="1176709"/>
                </a:cubicBezTo>
                <a:cubicBezTo>
                  <a:pt x="1567436" y="1175306"/>
                  <a:pt x="1566383" y="1176008"/>
                  <a:pt x="1566383" y="1178814"/>
                </a:cubicBezTo>
                <a:cubicBezTo>
                  <a:pt x="1564980" y="1184428"/>
                  <a:pt x="1562875" y="1189690"/>
                  <a:pt x="1560068" y="1194602"/>
                </a:cubicBezTo>
                <a:cubicBezTo>
                  <a:pt x="1557262" y="1199514"/>
                  <a:pt x="1555156" y="1203373"/>
                  <a:pt x="1553753" y="1206180"/>
                </a:cubicBezTo>
                <a:cubicBezTo>
                  <a:pt x="1550946" y="1208986"/>
                  <a:pt x="1548491" y="1210039"/>
                  <a:pt x="1546386" y="1209337"/>
                </a:cubicBezTo>
                <a:cubicBezTo>
                  <a:pt x="1544281" y="1208635"/>
                  <a:pt x="1542526" y="1210390"/>
                  <a:pt x="1541123" y="1214600"/>
                </a:cubicBezTo>
                <a:cubicBezTo>
                  <a:pt x="1539720" y="1227230"/>
                  <a:pt x="1535510" y="1236352"/>
                  <a:pt x="1528493" y="1241965"/>
                </a:cubicBezTo>
                <a:cubicBezTo>
                  <a:pt x="1521476" y="1247578"/>
                  <a:pt x="1515863" y="1256700"/>
                  <a:pt x="1511653" y="1269330"/>
                </a:cubicBezTo>
                <a:cubicBezTo>
                  <a:pt x="1511653" y="1270734"/>
                  <a:pt x="1512003" y="1273540"/>
                  <a:pt x="1512705" y="1277750"/>
                </a:cubicBezTo>
                <a:cubicBezTo>
                  <a:pt x="1513407" y="1281960"/>
                  <a:pt x="1513056" y="1284767"/>
                  <a:pt x="1511653" y="1286170"/>
                </a:cubicBezTo>
                <a:cubicBezTo>
                  <a:pt x="1510249" y="1288977"/>
                  <a:pt x="1507793" y="1289328"/>
                  <a:pt x="1504285" y="1287223"/>
                </a:cubicBezTo>
                <a:cubicBezTo>
                  <a:pt x="1500777" y="1285118"/>
                  <a:pt x="1498321" y="1284767"/>
                  <a:pt x="1496917" y="1286170"/>
                </a:cubicBezTo>
                <a:cubicBezTo>
                  <a:pt x="1495514" y="1286170"/>
                  <a:pt x="1495163" y="1287574"/>
                  <a:pt x="1495865" y="1290381"/>
                </a:cubicBezTo>
                <a:cubicBezTo>
                  <a:pt x="1496567" y="1293187"/>
                  <a:pt x="1496216" y="1294591"/>
                  <a:pt x="1494812" y="1294591"/>
                </a:cubicBezTo>
                <a:cubicBezTo>
                  <a:pt x="1489199" y="1305817"/>
                  <a:pt x="1484287" y="1318097"/>
                  <a:pt x="1480077" y="1331429"/>
                </a:cubicBezTo>
                <a:cubicBezTo>
                  <a:pt x="1475867" y="1344760"/>
                  <a:pt x="1470956" y="1359145"/>
                  <a:pt x="1465342" y="1374581"/>
                </a:cubicBezTo>
                <a:cubicBezTo>
                  <a:pt x="1452712" y="1367565"/>
                  <a:pt x="1439731" y="1364407"/>
                  <a:pt x="1426399" y="1365109"/>
                </a:cubicBezTo>
                <a:cubicBezTo>
                  <a:pt x="1413067" y="1365811"/>
                  <a:pt x="1402893" y="1360548"/>
                  <a:pt x="1395876" y="1349321"/>
                </a:cubicBezTo>
                <a:cubicBezTo>
                  <a:pt x="1395876" y="1324061"/>
                  <a:pt x="1400437" y="1295292"/>
                  <a:pt x="1409559" y="1263015"/>
                </a:cubicBezTo>
                <a:lnTo>
                  <a:pt x="1411920" y="1255054"/>
                </a:lnTo>
                <a:lnTo>
                  <a:pt x="1410044" y="1254332"/>
                </a:lnTo>
                <a:cubicBezTo>
                  <a:pt x="1408816" y="1254507"/>
                  <a:pt x="1407500" y="1255297"/>
                  <a:pt x="1406097" y="1256700"/>
                </a:cubicBezTo>
                <a:cubicBezTo>
                  <a:pt x="1403290" y="1259507"/>
                  <a:pt x="1402588" y="1261612"/>
                  <a:pt x="1403992" y="1263015"/>
                </a:cubicBezTo>
                <a:cubicBezTo>
                  <a:pt x="1405395" y="1264419"/>
                  <a:pt x="1406097" y="1265822"/>
                  <a:pt x="1406097" y="1267225"/>
                </a:cubicBezTo>
                <a:cubicBezTo>
                  <a:pt x="1403290" y="1270032"/>
                  <a:pt x="1400834" y="1272488"/>
                  <a:pt x="1398729" y="1274593"/>
                </a:cubicBezTo>
                <a:cubicBezTo>
                  <a:pt x="1396624" y="1276698"/>
                  <a:pt x="1394168" y="1279154"/>
                  <a:pt x="1391361" y="1281960"/>
                </a:cubicBezTo>
                <a:cubicBezTo>
                  <a:pt x="1388555" y="1286170"/>
                  <a:pt x="1385397" y="1289679"/>
                  <a:pt x="1381889" y="1292486"/>
                </a:cubicBezTo>
                <a:cubicBezTo>
                  <a:pt x="1378380" y="1295292"/>
                  <a:pt x="1378030" y="1302309"/>
                  <a:pt x="1380836" y="1313536"/>
                </a:cubicBezTo>
                <a:cubicBezTo>
                  <a:pt x="1373820" y="1312133"/>
                  <a:pt x="1368557" y="1312483"/>
                  <a:pt x="1365049" y="1314588"/>
                </a:cubicBezTo>
                <a:cubicBezTo>
                  <a:pt x="1361540" y="1316693"/>
                  <a:pt x="1362593" y="1318448"/>
                  <a:pt x="1368206" y="1319851"/>
                </a:cubicBezTo>
                <a:cubicBezTo>
                  <a:pt x="1354173" y="1338094"/>
                  <a:pt x="1339437" y="1351075"/>
                  <a:pt x="1324001" y="1358794"/>
                </a:cubicBezTo>
                <a:cubicBezTo>
                  <a:pt x="1308564" y="1366512"/>
                  <a:pt x="1286812" y="1366863"/>
                  <a:pt x="1258745" y="1359846"/>
                </a:cubicBezTo>
                <a:lnTo>
                  <a:pt x="1239800" y="1353531"/>
                </a:lnTo>
                <a:cubicBezTo>
                  <a:pt x="1238396" y="1352128"/>
                  <a:pt x="1235239" y="1351075"/>
                  <a:pt x="1230327" y="1350374"/>
                </a:cubicBezTo>
                <a:cubicBezTo>
                  <a:pt x="1225415" y="1349672"/>
                  <a:pt x="1222258" y="1347918"/>
                  <a:pt x="1220854" y="1345111"/>
                </a:cubicBezTo>
                <a:cubicBezTo>
                  <a:pt x="1218048" y="1343708"/>
                  <a:pt x="1216995" y="1341252"/>
                  <a:pt x="1217697" y="1337744"/>
                </a:cubicBezTo>
                <a:cubicBezTo>
                  <a:pt x="1218398" y="1334235"/>
                  <a:pt x="1217346" y="1331078"/>
                  <a:pt x="1214539" y="1328271"/>
                </a:cubicBezTo>
                <a:cubicBezTo>
                  <a:pt x="1211733" y="1324061"/>
                  <a:pt x="1208575" y="1320553"/>
                  <a:pt x="1205067" y="1317746"/>
                </a:cubicBezTo>
                <a:cubicBezTo>
                  <a:pt x="1201558" y="1314939"/>
                  <a:pt x="1197699" y="1310027"/>
                  <a:pt x="1193489" y="1303011"/>
                </a:cubicBezTo>
                <a:cubicBezTo>
                  <a:pt x="1193489" y="1300204"/>
                  <a:pt x="1193840" y="1297397"/>
                  <a:pt x="1194542" y="1294591"/>
                </a:cubicBezTo>
                <a:cubicBezTo>
                  <a:pt x="1195243" y="1291784"/>
                  <a:pt x="1194892" y="1289679"/>
                  <a:pt x="1193489" y="1288276"/>
                </a:cubicBezTo>
                <a:cubicBezTo>
                  <a:pt x="1190683" y="1286872"/>
                  <a:pt x="1188928" y="1284065"/>
                  <a:pt x="1188227" y="1279855"/>
                </a:cubicBezTo>
                <a:cubicBezTo>
                  <a:pt x="1187525" y="1275645"/>
                  <a:pt x="1187174" y="1271435"/>
                  <a:pt x="1187174" y="1267225"/>
                </a:cubicBezTo>
                <a:cubicBezTo>
                  <a:pt x="1187174" y="1264419"/>
                  <a:pt x="1188227" y="1262664"/>
                  <a:pt x="1190332" y="1261963"/>
                </a:cubicBezTo>
                <a:cubicBezTo>
                  <a:pt x="1192436" y="1261261"/>
                  <a:pt x="1193489" y="1259507"/>
                  <a:pt x="1193489" y="1256700"/>
                </a:cubicBezTo>
                <a:cubicBezTo>
                  <a:pt x="1193489" y="1245473"/>
                  <a:pt x="1191384" y="1234597"/>
                  <a:pt x="1187174" y="1224072"/>
                </a:cubicBezTo>
                <a:cubicBezTo>
                  <a:pt x="1182964" y="1213547"/>
                  <a:pt x="1185069" y="1204776"/>
                  <a:pt x="1193489" y="1197759"/>
                </a:cubicBezTo>
                <a:cubicBezTo>
                  <a:pt x="1193489" y="1194953"/>
                  <a:pt x="1189279" y="1197759"/>
                  <a:pt x="1180859" y="1206180"/>
                </a:cubicBezTo>
                <a:lnTo>
                  <a:pt x="1170334" y="1218810"/>
                </a:lnTo>
                <a:cubicBezTo>
                  <a:pt x="1167527" y="1221616"/>
                  <a:pt x="1165422" y="1222669"/>
                  <a:pt x="1164019" y="1221967"/>
                </a:cubicBezTo>
                <a:cubicBezTo>
                  <a:pt x="1162615" y="1221266"/>
                  <a:pt x="1161914" y="1222318"/>
                  <a:pt x="1161914" y="1225125"/>
                </a:cubicBezTo>
                <a:cubicBezTo>
                  <a:pt x="1160510" y="1227931"/>
                  <a:pt x="1159809" y="1230738"/>
                  <a:pt x="1159809" y="1233545"/>
                </a:cubicBezTo>
                <a:cubicBezTo>
                  <a:pt x="1159809" y="1234948"/>
                  <a:pt x="1159458" y="1236001"/>
                  <a:pt x="1158756" y="1236702"/>
                </a:cubicBezTo>
                <a:cubicBezTo>
                  <a:pt x="1158055" y="1237404"/>
                  <a:pt x="1157704" y="1238457"/>
                  <a:pt x="1157704" y="1239860"/>
                </a:cubicBezTo>
                <a:lnTo>
                  <a:pt x="1157704" y="1244070"/>
                </a:lnTo>
                <a:cubicBezTo>
                  <a:pt x="1156300" y="1245473"/>
                  <a:pt x="1155248" y="1246175"/>
                  <a:pt x="1154546" y="1246175"/>
                </a:cubicBezTo>
                <a:cubicBezTo>
                  <a:pt x="1153845" y="1246175"/>
                  <a:pt x="1152792" y="1246877"/>
                  <a:pt x="1151389" y="1248280"/>
                </a:cubicBezTo>
                <a:cubicBezTo>
                  <a:pt x="1149985" y="1249683"/>
                  <a:pt x="1147880" y="1250385"/>
                  <a:pt x="1145074" y="1250385"/>
                </a:cubicBezTo>
                <a:cubicBezTo>
                  <a:pt x="1143670" y="1251788"/>
                  <a:pt x="1143670" y="1253893"/>
                  <a:pt x="1145074" y="1256700"/>
                </a:cubicBezTo>
                <a:cubicBezTo>
                  <a:pt x="1146477" y="1259507"/>
                  <a:pt x="1146477" y="1261612"/>
                  <a:pt x="1145074" y="1263015"/>
                </a:cubicBezTo>
                <a:cubicBezTo>
                  <a:pt x="1143670" y="1263015"/>
                  <a:pt x="1141565" y="1262664"/>
                  <a:pt x="1138759" y="1261963"/>
                </a:cubicBezTo>
                <a:cubicBezTo>
                  <a:pt x="1135952" y="1261261"/>
                  <a:pt x="1133145" y="1261612"/>
                  <a:pt x="1130338" y="1263015"/>
                </a:cubicBezTo>
                <a:cubicBezTo>
                  <a:pt x="1127532" y="1265822"/>
                  <a:pt x="1126479" y="1268979"/>
                  <a:pt x="1127181" y="1272488"/>
                </a:cubicBezTo>
                <a:cubicBezTo>
                  <a:pt x="1127883" y="1275996"/>
                  <a:pt x="1126830" y="1279154"/>
                  <a:pt x="1124023" y="1281960"/>
                </a:cubicBezTo>
                <a:cubicBezTo>
                  <a:pt x="1121217" y="1284767"/>
                  <a:pt x="1118761" y="1285118"/>
                  <a:pt x="1116656" y="1283013"/>
                </a:cubicBezTo>
                <a:cubicBezTo>
                  <a:pt x="1114551" y="1280908"/>
                  <a:pt x="1112095" y="1282662"/>
                  <a:pt x="1109288" y="1288276"/>
                </a:cubicBezTo>
                <a:cubicBezTo>
                  <a:pt x="1109288" y="1291082"/>
                  <a:pt x="1109639" y="1293538"/>
                  <a:pt x="1110341" y="1295643"/>
                </a:cubicBezTo>
                <a:cubicBezTo>
                  <a:pt x="1111042" y="1297748"/>
                  <a:pt x="1110691" y="1300204"/>
                  <a:pt x="1109288" y="1303011"/>
                </a:cubicBezTo>
                <a:cubicBezTo>
                  <a:pt x="1102271" y="1303011"/>
                  <a:pt x="1094553" y="1302660"/>
                  <a:pt x="1086133" y="1301958"/>
                </a:cubicBezTo>
                <a:cubicBezTo>
                  <a:pt x="1077713" y="1301257"/>
                  <a:pt x="1072099" y="1298099"/>
                  <a:pt x="1069293" y="1292486"/>
                </a:cubicBezTo>
                <a:cubicBezTo>
                  <a:pt x="1069293" y="1296696"/>
                  <a:pt x="1070345" y="1299853"/>
                  <a:pt x="1072450" y="1301958"/>
                </a:cubicBezTo>
                <a:cubicBezTo>
                  <a:pt x="1074555" y="1304063"/>
                  <a:pt x="1076660" y="1305467"/>
                  <a:pt x="1078765" y="1306168"/>
                </a:cubicBezTo>
                <a:cubicBezTo>
                  <a:pt x="1080870" y="1306870"/>
                  <a:pt x="1082624" y="1308273"/>
                  <a:pt x="1084028" y="1310378"/>
                </a:cubicBezTo>
                <a:cubicBezTo>
                  <a:pt x="1085431" y="1312483"/>
                  <a:pt x="1085431" y="1315641"/>
                  <a:pt x="1084028" y="1319851"/>
                </a:cubicBezTo>
                <a:cubicBezTo>
                  <a:pt x="1078414" y="1318448"/>
                  <a:pt x="1075959" y="1320903"/>
                  <a:pt x="1076660" y="1327219"/>
                </a:cubicBezTo>
                <a:cubicBezTo>
                  <a:pt x="1077362" y="1333534"/>
                  <a:pt x="1076309" y="1338094"/>
                  <a:pt x="1073503" y="1340901"/>
                </a:cubicBezTo>
                <a:cubicBezTo>
                  <a:pt x="1070696" y="1343708"/>
                  <a:pt x="1067538" y="1345111"/>
                  <a:pt x="1064030" y="1345111"/>
                </a:cubicBezTo>
                <a:cubicBezTo>
                  <a:pt x="1060522" y="1345111"/>
                  <a:pt x="1058066" y="1345111"/>
                  <a:pt x="1056663" y="1345111"/>
                </a:cubicBezTo>
                <a:cubicBezTo>
                  <a:pt x="1049646" y="1349321"/>
                  <a:pt x="1043682" y="1353180"/>
                  <a:pt x="1038770" y="1356689"/>
                </a:cubicBezTo>
                <a:cubicBezTo>
                  <a:pt x="1033858" y="1360197"/>
                  <a:pt x="1028596" y="1363355"/>
                  <a:pt x="1022982" y="1366161"/>
                </a:cubicBezTo>
                <a:cubicBezTo>
                  <a:pt x="980882" y="1370372"/>
                  <a:pt x="947201" y="1359145"/>
                  <a:pt x="921941" y="1332481"/>
                </a:cubicBezTo>
                <a:cubicBezTo>
                  <a:pt x="921941" y="1325464"/>
                  <a:pt x="919134" y="1321254"/>
                  <a:pt x="913521" y="1319851"/>
                </a:cubicBezTo>
                <a:cubicBezTo>
                  <a:pt x="913521" y="1300204"/>
                  <a:pt x="913521" y="1283364"/>
                  <a:pt x="913521" y="1269330"/>
                </a:cubicBezTo>
                <a:cubicBezTo>
                  <a:pt x="913521" y="1255297"/>
                  <a:pt x="916327" y="1240562"/>
                  <a:pt x="921941" y="1225125"/>
                </a:cubicBezTo>
                <a:lnTo>
                  <a:pt x="924046" y="1225125"/>
                </a:lnTo>
                <a:lnTo>
                  <a:pt x="924046" y="1223020"/>
                </a:lnTo>
                <a:cubicBezTo>
                  <a:pt x="924046" y="1223020"/>
                  <a:pt x="924748" y="1221616"/>
                  <a:pt x="926151" y="1218810"/>
                </a:cubicBezTo>
                <a:cubicBezTo>
                  <a:pt x="927554" y="1208986"/>
                  <a:pt x="929659" y="1201619"/>
                  <a:pt x="932466" y="1196707"/>
                </a:cubicBezTo>
                <a:cubicBezTo>
                  <a:pt x="935273" y="1191795"/>
                  <a:pt x="938079" y="1185831"/>
                  <a:pt x="940886" y="1178814"/>
                </a:cubicBezTo>
                <a:cubicBezTo>
                  <a:pt x="942290" y="1174604"/>
                  <a:pt x="942991" y="1170394"/>
                  <a:pt x="942991" y="1166184"/>
                </a:cubicBezTo>
                <a:cubicBezTo>
                  <a:pt x="942991" y="1161974"/>
                  <a:pt x="944394" y="1158466"/>
                  <a:pt x="947201" y="1155659"/>
                </a:cubicBezTo>
                <a:cubicBezTo>
                  <a:pt x="948605" y="1152852"/>
                  <a:pt x="949657" y="1151800"/>
                  <a:pt x="950359" y="1152501"/>
                </a:cubicBezTo>
                <a:cubicBezTo>
                  <a:pt x="951060" y="1153203"/>
                  <a:pt x="951411" y="1152151"/>
                  <a:pt x="951411" y="1149344"/>
                </a:cubicBezTo>
                <a:cubicBezTo>
                  <a:pt x="951411" y="1147941"/>
                  <a:pt x="952464" y="1144783"/>
                  <a:pt x="954569" y="1139871"/>
                </a:cubicBezTo>
                <a:cubicBezTo>
                  <a:pt x="956674" y="1134960"/>
                  <a:pt x="958428" y="1131802"/>
                  <a:pt x="959831" y="1130399"/>
                </a:cubicBezTo>
                <a:cubicBezTo>
                  <a:pt x="961235" y="1127592"/>
                  <a:pt x="963340" y="1125838"/>
                  <a:pt x="966146" y="1125136"/>
                </a:cubicBezTo>
                <a:cubicBezTo>
                  <a:pt x="968953" y="1124434"/>
                  <a:pt x="970356" y="1123382"/>
                  <a:pt x="970356" y="1121979"/>
                </a:cubicBezTo>
                <a:cubicBezTo>
                  <a:pt x="973163" y="1114962"/>
                  <a:pt x="974917" y="1109699"/>
                  <a:pt x="975619" y="1106191"/>
                </a:cubicBezTo>
                <a:cubicBezTo>
                  <a:pt x="976321" y="1102683"/>
                  <a:pt x="978777" y="1097420"/>
                  <a:pt x="982987" y="1090403"/>
                </a:cubicBezTo>
                <a:lnTo>
                  <a:pt x="1001932" y="1056723"/>
                </a:lnTo>
                <a:cubicBezTo>
                  <a:pt x="1003335" y="1055319"/>
                  <a:pt x="1004739" y="1054969"/>
                  <a:pt x="1006142" y="1055670"/>
                </a:cubicBezTo>
                <a:cubicBezTo>
                  <a:pt x="1007545" y="1056372"/>
                  <a:pt x="1008247" y="1055319"/>
                  <a:pt x="1008247" y="1052513"/>
                </a:cubicBezTo>
                <a:cubicBezTo>
                  <a:pt x="1008247" y="1048303"/>
                  <a:pt x="1010001" y="1045847"/>
                  <a:pt x="1013509" y="1045145"/>
                </a:cubicBezTo>
                <a:cubicBezTo>
                  <a:pt x="1017018" y="1044443"/>
                  <a:pt x="1020175" y="1042689"/>
                  <a:pt x="1022982" y="1039883"/>
                </a:cubicBezTo>
                <a:cubicBezTo>
                  <a:pt x="1024385" y="1038479"/>
                  <a:pt x="1024385" y="1036374"/>
                  <a:pt x="1022982" y="1033568"/>
                </a:cubicBezTo>
                <a:cubicBezTo>
                  <a:pt x="1021579" y="1030761"/>
                  <a:pt x="1021579" y="1027954"/>
                  <a:pt x="1022982" y="1025147"/>
                </a:cubicBezTo>
                <a:cubicBezTo>
                  <a:pt x="1024385" y="1023744"/>
                  <a:pt x="1026491" y="1023042"/>
                  <a:pt x="1029297" y="1023042"/>
                </a:cubicBezTo>
                <a:cubicBezTo>
                  <a:pt x="1032104" y="1023042"/>
                  <a:pt x="1034209" y="1022341"/>
                  <a:pt x="1035612" y="1020937"/>
                </a:cubicBezTo>
                <a:cubicBezTo>
                  <a:pt x="1035612" y="1018131"/>
                  <a:pt x="1035261" y="1015675"/>
                  <a:pt x="1034560" y="1013570"/>
                </a:cubicBezTo>
                <a:cubicBezTo>
                  <a:pt x="1033858" y="1011465"/>
                  <a:pt x="1034209" y="1009009"/>
                  <a:pt x="1035612" y="1006202"/>
                </a:cubicBezTo>
                <a:cubicBezTo>
                  <a:pt x="1038419" y="1001992"/>
                  <a:pt x="1042980" y="997431"/>
                  <a:pt x="1049295" y="992519"/>
                </a:cubicBezTo>
                <a:cubicBezTo>
                  <a:pt x="1055610" y="987608"/>
                  <a:pt x="1062276" y="981644"/>
                  <a:pt x="1069293" y="974627"/>
                </a:cubicBezTo>
                <a:cubicBezTo>
                  <a:pt x="1069293" y="973223"/>
                  <a:pt x="1069644" y="970768"/>
                  <a:pt x="1070345" y="967259"/>
                </a:cubicBezTo>
                <a:cubicBezTo>
                  <a:pt x="1071047" y="963751"/>
                  <a:pt x="1072099" y="961997"/>
                  <a:pt x="1073503" y="961997"/>
                </a:cubicBezTo>
                <a:lnTo>
                  <a:pt x="1079818" y="961997"/>
                </a:lnTo>
                <a:lnTo>
                  <a:pt x="1084028" y="961997"/>
                </a:lnTo>
                <a:cubicBezTo>
                  <a:pt x="1085431" y="960593"/>
                  <a:pt x="1085782" y="958488"/>
                  <a:pt x="1085080" y="955682"/>
                </a:cubicBezTo>
                <a:cubicBezTo>
                  <a:pt x="1084379" y="952875"/>
                  <a:pt x="1084028" y="950068"/>
                  <a:pt x="1084028" y="947261"/>
                </a:cubicBezTo>
                <a:cubicBezTo>
                  <a:pt x="1089641" y="947261"/>
                  <a:pt x="1092448" y="947261"/>
                  <a:pt x="1092448" y="947261"/>
                </a:cubicBezTo>
                <a:cubicBezTo>
                  <a:pt x="1095255" y="945858"/>
                  <a:pt x="1098763" y="943402"/>
                  <a:pt x="1102973" y="939894"/>
                </a:cubicBezTo>
                <a:cubicBezTo>
                  <a:pt x="1107183" y="936386"/>
                  <a:pt x="1109288" y="931123"/>
                  <a:pt x="1109288" y="924106"/>
                </a:cubicBezTo>
                <a:cubicBezTo>
                  <a:pt x="1114902" y="925509"/>
                  <a:pt x="1119112" y="925509"/>
                  <a:pt x="1121918" y="924106"/>
                </a:cubicBezTo>
                <a:cubicBezTo>
                  <a:pt x="1124725" y="922703"/>
                  <a:pt x="1126830" y="920598"/>
                  <a:pt x="1128233" y="917791"/>
                </a:cubicBezTo>
                <a:cubicBezTo>
                  <a:pt x="1129637" y="914984"/>
                  <a:pt x="1131391" y="912879"/>
                  <a:pt x="1133496" y="911476"/>
                </a:cubicBezTo>
                <a:cubicBezTo>
                  <a:pt x="1135601" y="910073"/>
                  <a:pt x="1139460" y="910073"/>
                  <a:pt x="1145074" y="911476"/>
                </a:cubicBezTo>
                <a:cubicBezTo>
                  <a:pt x="1152090" y="905863"/>
                  <a:pt x="1157002" y="899197"/>
                  <a:pt x="1159809" y="891478"/>
                </a:cubicBezTo>
                <a:cubicBezTo>
                  <a:pt x="1162615" y="883760"/>
                  <a:pt x="1167527" y="877094"/>
                  <a:pt x="1174544" y="871480"/>
                </a:cubicBezTo>
                <a:cubicBezTo>
                  <a:pt x="1175947" y="870077"/>
                  <a:pt x="1178403" y="870428"/>
                  <a:pt x="1181912" y="872533"/>
                </a:cubicBezTo>
                <a:cubicBezTo>
                  <a:pt x="1185420" y="874638"/>
                  <a:pt x="1187174" y="874287"/>
                  <a:pt x="1187174" y="871480"/>
                </a:cubicBezTo>
                <a:cubicBezTo>
                  <a:pt x="1191384" y="867271"/>
                  <a:pt x="1195243" y="864113"/>
                  <a:pt x="1198752" y="862008"/>
                </a:cubicBezTo>
                <a:cubicBezTo>
                  <a:pt x="1202260" y="859903"/>
                  <a:pt x="1207523" y="856044"/>
                  <a:pt x="1214539" y="850430"/>
                </a:cubicBezTo>
                <a:cubicBezTo>
                  <a:pt x="1218749" y="849027"/>
                  <a:pt x="1226468" y="846571"/>
                  <a:pt x="1237695" y="843063"/>
                </a:cubicBezTo>
                <a:cubicBezTo>
                  <a:pt x="1248921" y="839554"/>
                  <a:pt x="1260148" y="837098"/>
                  <a:pt x="1271375" y="835695"/>
                </a:cubicBezTo>
                <a:cubicBezTo>
                  <a:pt x="1282602" y="832888"/>
                  <a:pt x="1290320" y="834643"/>
                  <a:pt x="1294530" y="840958"/>
                </a:cubicBezTo>
                <a:cubicBezTo>
                  <a:pt x="1298740" y="847273"/>
                  <a:pt x="1307862" y="849027"/>
                  <a:pt x="1321896" y="846220"/>
                </a:cubicBezTo>
                <a:cubicBezTo>
                  <a:pt x="1333122" y="840607"/>
                  <a:pt x="1340841" y="831134"/>
                  <a:pt x="1345051" y="817802"/>
                </a:cubicBezTo>
                <a:cubicBezTo>
                  <a:pt x="1349261" y="804471"/>
                  <a:pt x="1354874" y="792893"/>
                  <a:pt x="1361891" y="783070"/>
                </a:cubicBezTo>
                <a:cubicBezTo>
                  <a:pt x="1368908" y="780263"/>
                  <a:pt x="1375311" y="778596"/>
                  <a:pt x="1381100" y="778070"/>
                </a:cubicBezTo>
                <a:close/>
                <a:moveTo>
                  <a:pt x="3049711" y="494681"/>
                </a:moveTo>
                <a:cubicBezTo>
                  <a:pt x="3046905" y="494681"/>
                  <a:pt x="3044098" y="496085"/>
                  <a:pt x="3041291" y="498891"/>
                </a:cubicBezTo>
                <a:cubicBezTo>
                  <a:pt x="3038485" y="501698"/>
                  <a:pt x="3034976" y="502400"/>
                  <a:pt x="3030766" y="500996"/>
                </a:cubicBezTo>
                <a:cubicBezTo>
                  <a:pt x="3025153" y="500996"/>
                  <a:pt x="3020241" y="500645"/>
                  <a:pt x="3016031" y="499944"/>
                </a:cubicBezTo>
                <a:cubicBezTo>
                  <a:pt x="3011821" y="499242"/>
                  <a:pt x="3006909" y="498190"/>
                  <a:pt x="3001296" y="496786"/>
                </a:cubicBezTo>
                <a:cubicBezTo>
                  <a:pt x="3001296" y="498190"/>
                  <a:pt x="2999542" y="499944"/>
                  <a:pt x="2996033" y="502049"/>
                </a:cubicBezTo>
                <a:cubicBezTo>
                  <a:pt x="2992525" y="504154"/>
                  <a:pt x="2990069" y="506610"/>
                  <a:pt x="2988665" y="509416"/>
                </a:cubicBezTo>
                <a:cubicBezTo>
                  <a:pt x="2983052" y="520643"/>
                  <a:pt x="2978842" y="531519"/>
                  <a:pt x="2976035" y="542044"/>
                </a:cubicBezTo>
                <a:cubicBezTo>
                  <a:pt x="2973229" y="552569"/>
                  <a:pt x="2969019" y="562744"/>
                  <a:pt x="2963405" y="572567"/>
                </a:cubicBezTo>
                <a:cubicBezTo>
                  <a:pt x="2962002" y="575374"/>
                  <a:pt x="2962002" y="577479"/>
                  <a:pt x="2963405" y="578882"/>
                </a:cubicBezTo>
                <a:cubicBezTo>
                  <a:pt x="2964809" y="580286"/>
                  <a:pt x="2965510" y="582390"/>
                  <a:pt x="2965510" y="585197"/>
                </a:cubicBezTo>
                <a:cubicBezTo>
                  <a:pt x="2964107" y="588004"/>
                  <a:pt x="2962353" y="591863"/>
                  <a:pt x="2960248" y="596775"/>
                </a:cubicBezTo>
                <a:cubicBezTo>
                  <a:pt x="2958143" y="601687"/>
                  <a:pt x="2955687" y="607651"/>
                  <a:pt x="2952880" y="614668"/>
                </a:cubicBezTo>
                <a:cubicBezTo>
                  <a:pt x="2952880" y="616071"/>
                  <a:pt x="2951477" y="622386"/>
                  <a:pt x="2948670" y="633613"/>
                </a:cubicBezTo>
                <a:lnTo>
                  <a:pt x="2931830" y="646243"/>
                </a:lnTo>
                <a:cubicBezTo>
                  <a:pt x="2929023" y="653260"/>
                  <a:pt x="2927971" y="659575"/>
                  <a:pt x="2928673" y="665188"/>
                </a:cubicBezTo>
                <a:cubicBezTo>
                  <a:pt x="2929374" y="670802"/>
                  <a:pt x="2928321" y="676415"/>
                  <a:pt x="2925515" y="682028"/>
                </a:cubicBezTo>
                <a:cubicBezTo>
                  <a:pt x="2924112" y="684835"/>
                  <a:pt x="2921656" y="687291"/>
                  <a:pt x="2918147" y="689396"/>
                </a:cubicBezTo>
                <a:cubicBezTo>
                  <a:pt x="2914639" y="691501"/>
                  <a:pt x="2911481" y="693957"/>
                  <a:pt x="2908675" y="696764"/>
                </a:cubicBezTo>
                <a:cubicBezTo>
                  <a:pt x="2908675" y="700974"/>
                  <a:pt x="2909727" y="704833"/>
                  <a:pt x="2911832" y="708341"/>
                </a:cubicBezTo>
                <a:cubicBezTo>
                  <a:pt x="2913937" y="711850"/>
                  <a:pt x="2914288" y="715007"/>
                  <a:pt x="2912885" y="717814"/>
                </a:cubicBezTo>
                <a:cubicBezTo>
                  <a:pt x="2910078" y="723427"/>
                  <a:pt x="2905868" y="727637"/>
                  <a:pt x="2900255" y="730444"/>
                </a:cubicBezTo>
                <a:cubicBezTo>
                  <a:pt x="2897448" y="737461"/>
                  <a:pt x="2894992" y="746582"/>
                  <a:pt x="2892887" y="757809"/>
                </a:cubicBezTo>
                <a:cubicBezTo>
                  <a:pt x="2890782" y="769036"/>
                  <a:pt x="2888326" y="778158"/>
                  <a:pt x="2885519" y="785175"/>
                </a:cubicBezTo>
                <a:cubicBezTo>
                  <a:pt x="2885519" y="787981"/>
                  <a:pt x="2884116" y="790788"/>
                  <a:pt x="2881309" y="793595"/>
                </a:cubicBezTo>
                <a:cubicBezTo>
                  <a:pt x="2878503" y="796401"/>
                  <a:pt x="2877099" y="798506"/>
                  <a:pt x="2877099" y="799910"/>
                </a:cubicBezTo>
                <a:cubicBezTo>
                  <a:pt x="2877099" y="802716"/>
                  <a:pt x="2876749" y="805523"/>
                  <a:pt x="2876047" y="808330"/>
                </a:cubicBezTo>
                <a:cubicBezTo>
                  <a:pt x="2875345" y="811137"/>
                  <a:pt x="2874994" y="813242"/>
                  <a:pt x="2874994" y="814645"/>
                </a:cubicBezTo>
                <a:cubicBezTo>
                  <a:pt x="2873591" y="818855"/>
                  <a:pt x="2871135" y="824819"/>
                  <a:pt x="2867627" y="832538"/>
                </a:cubicBezTo>
                <a:cubicBezTo>
                  <a:pt x="2864118" y="840256"/>
                  <a:pt x="2861663" y="847624"/>
                  <a:pt x="2860259" y="854640"/>
                </a:cubicBezTo>
                <a:cubicBezTo>
                  <a:pt x="2856049" y="861657"/>
                  <a:pt x="2852892" y="868323"/>
                  <a:pt x="2850787" y="874638"/>
                </a:cubicBezTo>
                <a:cubicBezTo>
                  <a:pt x="2848681" y="880953"/>
                  <a:pt x="2846927" y="886917"/>
                  <a:pt x="2845524" y="892531"/>
                </a:cubicBezTo>
                <a:cubicBezTo>
                  <a:pt x="2845524" y="893934"/>
                  <a:pt x="2843770" y="895688"/>
                  <a:pt x="2840261" y="897793"/>
                </a:cubicBezTo>
                <a:cubicBezTo>
                  <a:pt x="2836753" y="899898"/>
                  <a:pt x="2834297" y="902354"/>
                  <a:pt x="2832894" y="905161"/>
                </a:cubicBezTo>
                <a:cubicBezTo>
                  <a:pt x="2831491" y="907968"/>
                  <a:pt x="2831491" y="910774"/>
                  <a:pt x="2832894" y="913581"/>
                </a:cubicBezTo>
                <a:cubicBezTo>
                  <a:pt x="2834297" y="916388"/>
                  <a:pt x="2834999" y="918493"/>
                  <a:pt x="2834999" y="919896"/>
                </a:cubicBezTo>
                <a:cubicBezTo>
                  <a:pt x="2833595" y="922703"/>
                  <a:pt x="2832543" y="923755"/>
                  <a:pt x="2831841" y="923054"/>
                </a:cubicBezTo>
                <a:cubicBezTo>
                  <a:pt x="2831140" y="922352"/>
                  <a:pt x="2830087" y="923405"/>
                  <a:pt x="2828684" y="926211"/>
                </a:cubicBezTo>
                <a:cubicBezTo>
                  <a:pt x="2825877" y="933228"/>
                  <a:pt x="2823772" y="939543"/>
                  <a:pt x="2822369" y="945156"/>
                </a:cubicBezTo>
                <a:cubicBezTo>
                  <a:pt x="2820965" y="950770"/>
                  <a:pt x="2818860" y="957085"/>
                  <a:pt x="2816054" y="964102"/>
                </a:cubicBezTo>
                <a:cubicBezTo>
                  <a:pt x="2817457" y="966908"/>
                  <a:pt x="2817457" y="968312"/>
                  <a:pt x="2816054" y="968312"/>
                </a:cubicBezTo>
                <a:cubicBezTo>
                  <a:pt x="2814650" y="968312"/>
                  <a:pt x="2813949" y="969715"/>
                  <a:pt x="2813949" y="972522"/>
                </a:cubicBezTo>
                <a:cubicBezTo>
                  <a:pt x="2812545" y="979539"/>
                  <a:pt x="2810791" y="984801"/>
                  <a:pt x="2808686" y="988309"/>
                </a:cubicBezTo>
                <a:cubicBezTo>
                  <a:pt x="2806581" y="991818"/>
                  <a:pt x="2804827" y="996379"/>
                  <a:pt x="2803423" y="1001992"/>
                </a:cubicBezTo>
                <a:cubicBezTo>
                  <a:pt x="2800617" y="1013219"/>
                  <a:pt x="2797810" y="1025498"/>
                  <a:pt x="2795003" y="1038830"/>
                </a:cubicBezTo>
                <a:cubicBezTo>
                  <a:pt x="2792197" y="1052162"/>
                  <a:pt x="2789390" y="1064441"/>
                  <a:pt x="2786583" y="1075668"/>
                </a:cubicBezTo>
                <a:cubicBezTo>
                  <a:pt x="2786583" y="1077071"/>
                  <a:pt x="2785882" y="1078124"/>
                  <a:pt x="2784478" y="1078826"/>
                </a:cubicBezTo>
                <a:cubicBezTo>
                  <a:pt x="2783075" y="1079527"/>
                  <a:pt x="2782373" y="1081281"/>
                  <a:pt x="2782373" y="1084088"/>
                </a:cubicBezTo>
                <a:cubicBezTo>
                  <a:pt x="2780970" y="1091105"/>
                  <a:pt x="2779215" y="1097069"/>
                  <a:pt x="2777111" y="1101981"/>
                </a:cubicBezTo>
                <a:cubicBezTo>
                  <a:pt x="2775006" y="1106893"/>
                  <a:pt x="2773251" y="1113558"/>
                  <a:pt x="2771848" y="1121979"/>
                </a:cubicBezTo>
                <a:cubicBezTo>
                  <a:pt x="2770445" y="1128995"/>
                  <a:pt x="2767989" y="1134258"/>
                  <a:pt x="2764481" y="1137766"/>
                </a:cubicBezTo>
                <a:cubicBezTo>
                  <a:pt x="2760972" y="1141275"/>
                  <a:pt x="2759218" y="1146537"/>
                  <a:pt x="2759218" y="1153554"/>
                </a:cubicBezTo>
                <a:lnTo>
                  <a:pt x="2755008" y="1187234"/>
                </a:lnTo>
                <a:cubicBezTo>
                  <a:pt x="2755008" y="1188638"/>
                  <a:pt x="2753605" y="1189339"/>
                  <a:pt x="2750798" y="1189339"/>
                </a:cubicBezTo>
                <a:cubicBezTo>
                  <a:pt x="2747991" y="1189339"/>
                  <a:pt x="2747991" y="1190743"/>
                  <a:pt x="2750798" y="1193549"/>
                </a:cubicBezTo>
                <a:cubicBezTo>
                  <a:pt x="2750798" y="1194953"/>
                  <a:pt x="2751851" y="1195654"/>
                  <a:pt x="2753955" y="1195654"/>
                </a:cubicBezTo>
                <a:cubicBezTo>
                  <a:pt x="2756060" y="1195654"/>
                  <a:pt x="2756411" y="1197058"/>
                  <a:pt x="2755008" y="1199865"/>
                </a:cubicBezTo>
                <a:cubicBezTo>
                  <a:pt x="2755008" y="1201268"/>
                  <a:pt x="2753955" y="1201969"/>
                  <a:pt x="2751851" y="1201969"/>
                </a:cubicBezTo>
                <a:cubicBezTo>
                  <a:pt x="2749745" y="1201969"/>
                  <a:pt x="2749395" y="1203373"/>
                  <a:pt x="2750798" y="1206180"/>
                </a:cubicBezTo>
                <a:cubicBezTo>
                  <a:pt x="2747991" y="1217406"/>
                  <a:pt x="2744483" y="1230738"/>
                  <a:pt x="2740273" y="1246175"/>
                </a:cubicBezTo>
                <a:cubicBezTo>
                  <a:pt x="2736063" y="1261612"/>
                  <a:pt x="2734659" y="1276347"/>
                  <a:pt x="2736063" y="1290381"/>
                </a:cubicBezTo>
                <a:cubicBezTo>
                  <a:pt x="2762726" y="1260910"/>
                  <a:pt x="2786583" y="1230738"/>
                  <a:pt x="2807634" y="1199865"/>
                </a:cubicBezTo>
                <a:cubicBezTo>
                  <a:pt x="2813247" y="1197058"/>
                  <a:pt x="2816755" y="1193199"/>
                  <a:pt x="2818159" y="1188287"/>
                </a:cubicBezTo>
                <a:cubicBezTo>
                  <a:pt x="2819562" y="1183375"/>
                  <a:pt x="2821667" y="1178814"/>
                  <a:pt x="2824474" y="1174604"/>
                </a:cubicBezTo>
                <a:cubicBezTo>
                  <a:pt x="2827281" y="1171797"/>
                  <a:pt x="2830438" y="1168640"/>
                  <a:pt x="2833946" y="1165132"/>
                </a:cubicBezTo>
                <a:cubicBezTo>
                  <a:pt x="2837455" y="1161623"/>
                  <a:pt x="2840612" y="1157764"/>
                  <a:pt x="2843419" y="1153554"/>
                </a:cubicBezTo>
                <a:cubicBezTo>
                  <a:pt x="2844822" y="1153554"/>
                  <a:pt x="2844471" y="1151800"/>
                  <a:pt x="2842367" y="1148291"/>
                </a:cubicBezTo>
                <a:cubicBezTo>
                  <a:pt x="2840261" y="1144783"/>
                  <a:pt x="2839911" y="1142327"/>
                  <a:pt x="2841314" y="1140924"/>
                </a:cubicBezTo>
                <a:cubicBezTo>
                  <a:pt x="2845524" y="1139520"/>
                  <a:pt x="2849032" y="1139170"/>
                  <a:pt x="2851839" y="1139871"/>
                </a:cubicBezTo>
                <a:cubicBezTo>
                  <a:pt x="2854646" y="1140573"/>
                  <a:pt x="2856049" y="1138819"/>
                  <a:pt x="2856049" y="1134609"/>
                </a:cubicBezTo>
                <a:cubicBezTo>
                  <a:pt x="2856049" y="1131802"/>
                  <a:pt x="2858505" y="1127592"/>
                  <a:pt x="2863417" y="1121979"/>
                </a:cubicBezTo>
                <a:cubicBezTo>
                  <a:pt x="2868329" y="1116365"/>
                  <a:pt x="2872187" y="1111453"/>
                  <a:pt x="2874994" y="1107243"/>
                </a:cubicBezTo>
                <a:cubicBezTo>
                  <a:pt x="2877801" y="1104437"/>
                  <a:pt x="2878853" y="1101630"/>
                  <a:pt x="2878152" y="1098823"/>
                </a:cubicBezTo>
                <a:cubicBezTo>
                  <a:pt x="2877450" y="1096017"/>
                  <a:pt x="2877801" y="1093210"/>
                  <a:pt x="2879204" y="1090403"/>
                </a:cubicBezTo>
                <a:cubicBezTo>
                  <a:pt x="2882011" y="1087597"/>
                  <a:pt x="2887273" y="1083737"/>
                  <a:pt x="2894992" y="1078826"/>
                </a:cubicBezTo>
                <a:cubicBezTo>
                  <a:pt x="2902711" y="1073914"/>
                  <a:pt x="2909376" y="1068651"/>
                  <a:pt x="2914990" y="1063038"/>
                </a:cubicBezTo>
                <a:cubicBezTo>
                  <a:pt x="2913587" y="1061634"/>
                  <a:pt x="2911832" y="1059529"/>
                  <a:pt x="2909727" y="1056723"/>
                </a:cubicBezTo>
                <a:cubicBezTo>
                  <a:pt x="2907622" y="1053916"/>
                  <a:pt x="2907973" y="1051811"/>
                  <a:pt x="2910780" y="1050408"/>
                </a:cubicBezTo>
                <a:cubicBezTo>
                  <a:pt x="2914990" y="1046198"/>
                  <a:pt x="2917797" y="1042689"/>
                  <a:pt x="2919200" y="1039883"/>
                </a:cubicBezTo>
                <a:cubicBezTo>
                  <a:pt x="2920603" y="1037076"/>
                  <a:pt x="2924112" y="1031462"/>
                  <a:pt x="2929725" y="1023042"/>
                </a:cubicBezTo>
                <a:cubicBezTo>
                  <a:pt x="2929725" y="1021639"/>
                  <a:pt x="2930777" y="1021288"/>
                  <a:pt x="2932883" y="1021990"/>
                </a:cubicBezTo>
                <a:cubicBezTo>
                  <a:pt x="2934987" y="1022692"/>
                  <a:pt x="2936040" y="1020937"/>
                  <a:pt x="2936040" y="1016727"/>
                </a:cubicBezTo>
                <a:cubicBezTo>
                  <a:pt x="2934637" y="1009711"/>
                  <a:pt x="2937093" y="1005150"/>
                  <a:pt x="2943407" y="1003045"/>
                </a:cubicBezTo>
                <a:cubicBezTo>
                  <a:pt x="2949723" y="1000940"/>
                  <a:pt x="2952880" y="997080"/>
                  <a:pt x="2952880" y="991467"/>
                </a:cubicBezTo>
                <a:cubicBezTo>
                  <a:pt x="2951477" y="988660"/>
                  <a:pt x="2953582" y="984801"/>
                  <a:pt x="2959195" y="979889"/>
                </a:cubicBezTo>
                <a:lnTo>
                  <a:pt x="2965407" y="972384"/>
                </a:lnTo>
                <a:lnTo>
                  <a:pt x="2965667" y="971653"/>
                </a:lnTo>
                <a:lnTo>
                  <a:pt x="2967615" y="964102"/>
                </a:lnTo>
                <a:lnTo>
                  <a:pt x="2969009" y="962124"/>
                </a:lnTo>
                <a:lnTo>
                  <a:pt x="2984817" y="915686"/>
                </a:lnTo>
                <a:cubicBezTo>
                  <a:pt x="2986221" y="914283"/>
                  <a:pt x="2987273" y="913932"/>
                  <a:pt x="2987975" y="914634"/>
                </a:cubicBezTo>
                <a:cubicBezTo>
                  <a:pt x="2988677" y="915335"/>
                  <a:pt x="2989027" y="914283"/>
                  <a:pt x="2989027" y="911476"/>
                </a:cubicBezTo>
                <a:cubicBezTo>
                  <a:pt x="2990431" y="908669"/>
                  <a:pt x="2990782" y="906213"/>
                  <a:pt x="2990080" y="904108"/>
                </a:cubicBezTo>
                <a:cubicBezTo>
                  <a:pt x="2989378" y="902003"/>
                  <a:pt x="2989027" y="899548"/>
                  <a:pt x="2989027" y="896741"/>
                </a:cubicBezTo>
                <a:cubicBezTo>
                  <a:pt x="2994641" y="893934"/>
                  <a:pt x="2999553" y="890426"/>
                  <a:pt x="3003763" y="886216"/>
                </a:cubicBezTo>
                <a:cubicBezTo>
                  <a:pt x="3005166" y="883409"/>
                  <a:pt x="3005166" y="880953"/>
                  <a:pt x="3003763" y="878848"/>
                </a:cubicBezTo>
                <a:cubicBezTo>
                  <a:pt x="3002359" y="876743"/>
                  <a:pt x="3002359" y="874287"/>
                  <a:pt x="3003763" y="871480"/>
                </a:cubicBezTo>
                <a:cubicBezTo>
                  <a:pt x="3005166" y="868674"/>
                  <a:pt x="3006219" y="865867"/>
                  <a:pt x="3006920" y="863061"/>
                </a:cubicBezTo>
                <a:cubicBezTo>
                  <a:pt x="3007622" y="860254"/>
                  <a:pt x="3008675" y="856745"/>
                  <a:pt x="3010078" y="852535"/>
                </a:cubicBezTo>
                <a:cubicBezTo>
                  <a:pt x="3011481" y="849729"/>
                  <a:pt x="3012534" y="846922"/>
                  <a:pt x="3013235" y="844115"/>
                </a:cubicBezTo>
                <a:cubicBezTo>
                  <a:pt x="3013937" y="841308"/>
                  <a:pt x="3014989" y="838502"/>
                  <a:pt x="3016393" y="835695"/>
                </a:cubicBezTo>
                <a:cubicBezTo>
                  <a:pt x="3017797" y="832888"/>
                  <a:pt x="3020954" y="826222"/>
                  <a:pt x="3025866" y="815697"/>
                </a:cubicBezTo>
                <a:cubicBezTo>
                  <a:pt x="3030777" y="805172"/>
                  <a:pt x="3034637" y="796401"/>
                  <a:pt x="3037443" y="789385"/>
                </a:cubicBezTo>
                <a:cubicBezTo>
                  <a:pt x="3040250" y="785175"/>
                  <a:pt x="3042355" y="781315"/>
                  <a:pt x="3043758" y="777807"/>
                </a:cubicBezTo>
                <a:cubicBezTo>
                  <a:pt x="3045161" y="774299"/>
                  <a:pt x="3047267" y="769036"/>
                  <a:pt x="3050073" y="762019"/>
                </a:cubicBezTo>
                <a:cubicBezTo>
                  <a:pt x="3051477" y="760616"/>
                  <a:pt x="3051477" y="758862"/>
                  <a:pt x="3050073" y="756757"/>
                </a:cubicBezTo>
                <a:cubicBezTo>
                  <a:pt x="3048670" y="754652"/>
                  <a:pt x="3048670" y="752897"/>
                  <a:pt x="3050073" y="751494"/>
                </a:cubicBezTo>
                <a:cubicBezTo>
                  <a:pt x="3051477" y="748687"/>
                  <a:pt x="3053231" y="745881"/>
                  <a:pt x="3055336" y="743074"/>
                </a:cubicBezTo>
                <a:cubicBezTo>
                  <a:pt x="3057441" y="740267"/>
                  <a:pt x="3059195" y="738162"/>
                  <a:pt x="3060599" y="736759"/>
                </a:cubicBezTo>
                <a:cubicBezTo>
                  <a:pt x="3062002" y="735356"/>
                  <a:pt x="3062002" y="733601"/>
                  <a:pt x="3060599" y="731496"/>
                </a:cubicBezTo>
                <a:cubicBezTo>
                  <a:pt x="3059195" y="729391"/>
                  <a:pt x="3059195" y="727637"/>
                  <a:pt x="3060599" y="726234"/>
                </a:cubicBezTo>
                <a:cubicBezTo>
                  <a:pt x="3062002" y="722024"/>
                  <a:pt x="3063405" y="720270"/>
                  <a:pt x="3064809" y="720971"/>
                </a:cubicBezTo>
                <a:cubicBezTo>
                  <a:pt x="3066212" y="721673"/>
                  <a:pt x="3066913" y="720621"/>
                  <a:pt x="3066913" y="717814"/>
                </a:cubicBezTo>
                <a:cubicBezTo>
                  <a:pt x="3069720" y="710797"/>
                  <a:pt x="3072176" y="703429"/>
                  <a:pt x="3074281" y="695711"/>
                </a:cubicBezTo>
                <a:cubicBezTo>
                  <a:pt x="3076386" y="687993"/>
                  <a:pt x="3078842" y="680625"/>
                  <a:pt x="3081649" y="673608"/>
                </a:cubicBezTo>
                <a:cubicBezTo>
                  <a:pt x="3081649" y="675012"/>
                  <a:pt x="3082350" y="675012"/>
                  <a:pt x="3083754" y="673608"/>
                </a:cubicBezTo>
                <a:lnTo>
                  <a:pt x="3083754" y="671503"/>
                </a:lnTo>
                <a:cubicBezTo>
                  <a:pt x="3083754" y="670100"/>
                  <a:pt x="3084105" y="669047"/>
                  <a:pt x="3084806" y="668346"/>
                </a:cubicBezTo>
                <a:cubicBezTo>
                  <a:pt x="3085508" y="667644"/>
                  <a:pt x="3085859" y="666591"/>
                  <a:pt x="3085859" y="665188"/>
                </a:cubicBezTo>
                <a:cubicBezTo>
                  <a:pt x="3087262" y="663785"/>
                  <a:pt x="3087262" y="662031"/>
                  <a:pt x="3085859" y="659926"/>
                </a:cubicBezTo>
                <a:cubicBezTo>
                  <a:pt x="3084455" y="657821"/>
                  <a:pt x="3084455" y="656066"/>
                  <a:pt x="3085859" y="654663"/>
                </a:cubicBezTo>
                <a:cubicBezTo>
                  <a:pt x="3087262" y="651856"/>
                  <a:pt x="3089718" y="649400"/>
                  <a:pt x="3093227" y="647295"/>
                </a:cubicBezTo>
                <a:cubicBezTo>
                  <a:pt x="3096735" y="645190"/>
                  <a:pt x="3099191" y="642735"/>
                  <a:pt x="3100594" y="639928"/>
                </a:cubicBezTo>
                <a:cubicBezTo>
                  <a:pt x="3104804" y="628701"/>
                  <a:pt x="3109014" y="616422"/>
                  <a:pt x="3113224" y="603090"/>
                </a:cubicBezTo>
                <a:cubicBezTo>
                  <a:pt x="3117434" y="589758"/>
                  <a:pt x="3121644" y="576777"/>
                  <a:pt x="3125854" y="564147"/>
                </a:cubicBezTo>
                <a:lnTo>
                  <a:pt x="3130064" y="564147"/>
                </a:lnTo>
                <a:cubicBezTo>
                  <a:pt x="3130064" y="564147"/>
                  <a:pt x="3131468" y="562042"/>
                  <a:pt x="3134275" y="557832"/>
                </a:cubicBezTo>
                <a:cubicBezTo>
                  <a:pt x="3134275" y="555025"/>
                  <a:pt x="3133923" y="552920"/>
                  <a:pt x="3133222" y="551517"/>
                </a:cubicBezTo>
                <a:cubicBezTo>
                  <a:pt x="3132520" y="550114"/>
                  <a:pt x="3132871" y="548008"/>
                  <a:pt x="3134275" y="545202"/>
                </a:cubicBezTo>
                <a:cubicBezTo>
                  <a:pt x="3134275" y="542395"/>
                  <a:pt x="3136029" y="540290"/>
                  <a:pt x="3139537" y="538887"/>
                </a:cubicBezTo>
                <a:cubicBezTo>
                  <a:pt x="3143045" y="537483"/>
                  <a:pt x="3144799" y="535378"/>
                  <a:pt x="3144799" y="532572"/>
                </a:cubicBezTo>
                <a:cubicBezTo>
                  <a:pt x="3147606" y="526958"/>
                  <a:pt x="3149711" y="520994"/>
                  <a:pt x="3151115" y="514679"/>
                </a:cubicBezTo>
                <a:lnTo>
                  <a:pt x="3153066" y="509149"/>
                </a:lnTo>
                <a:lnTo>
                  <a:pt x="3151739" y="509548"/>
                </a:lnTo>
                <a:cubicBezTo>
                  <a:pt x="3145293" y="510864"/>
                  <a:pt x="3141806" y="509416"/>
                  <a:pt x="3141280" y="505206"/>
                </a:cubicBezTo>
                <a:cubicBezTo>
                  <a:pt x="3140579" y="499593"/>
                  <a:pt x="3138123" y="496085"/>
                  <a:pt x="3133913" y="494681"/>
                </a:cubicBezTo>
                <a:cubicBezTo>
                  <a:pt x="3122685" y="497488"/>
                  <a:pt x="3110757" y="500645"/>
                  <a:pt x="3098127" y="504154"/>
                </a:cubicBezTo>
                <a:cubicBezTo>
                  <a:pt x="3085497" y="507662"/>
                  <a:pt x="3072165" y="506610"/>
                  <a:pt x="3058131" y="500996"/>
                </a:cubicBezTo>
                <a:cubicBezTo>
                  <a:pt x="3056728" y="500996"/>
                  <a:pt x="3054623" y="499944"/>
                  <a:pt x="3051817" y="497839"/>
                </a:cubicBezTo>
                <a:cubicBezTo>
                  <a:pt x="3049010" y="495734"/>
                  <a:pt x="3048308" y="494681"/>
                  <a:pt x="3049711" y="494681"/>
                </a:cubicBezTo>
                <a:close/>
                <a:moveTo>
                  <a:pt x="3710689" y="425215"/>
                </a:moveTo>
                <a:cubicBezTo>
                  <a:pt x="3713496" y="428022"/>
                  <a:pt x="3714549" y="430829"/>
                  <a:pt x="3713847" y="433635"/>
                </a:cubicBezTo>
                <a:cubicBezTo>
                  <a:pt x="3713145" y="436442"/>
                  <a:pt x="3713496" y="440652"/>
                  <a:pt x="3714899" y="446266"/>
                </a:cubicBezTo>
                <a:cubicBezTo>
                  <a:pt x="3714899" y="446266"/>
                  <a:pt x="3716303" y="446967"/>
                  <a:pt x="3719109" y="448371"/>
                </a:cubicBezTo>
                <a:cubicBezTo>
                  <a:pt x="3720513" y="449774"/>
                  <a:pt x="3721916" y="450476"/>
                  <a:pt x="3723319" y="450476"/>
                </a:cubicBezTo>
                <a:cubicBezTo>
                  <a:pt x="3724723" y="457492"/>
                  <a:pt x="3721916" y="463457"/>
                  <a:pt x="3714899" y="468368"/>
                </a:cubicBezTo>
                <a:cubicBezTo>
                  <a:pt x="3707883" y="473280"/>
                  <a:pt x="3707883" y="479946"/>
                  <a:pt x="3714899" y="488366"/>
                </a:cubicBezTo>
                <a:cubicBezTo>
                  <a:pt x="3707883" y="491173"/>
                  <a:pt x="3702269" y="492576"/>
                  <a:pt x="3698059" y="492576"/>
                </a:cubicBezTo>
                <a:cubicBezTo>
                  <a:pt x="3693849" y="492576"/>
                  <a:pt x="3689639" y="489068"/>
                  <a:pt x="3685429" y="482051"/>
                </a:cubicBezTo>
                <a:cubicBezTo>
                  <a:pt x="3681219" y="484858"/>
                  <a:pt x="3678412" y="487314"/>
                  <a:pt x="3677009" y="489419"/>
                </a:cubicBezTo>
                <a:cubicBezTo>
                  <a:pt x="3675605" y="491524"/>
                  <a:pt x="3673501" y="493278"/>
                  <a:pt x="3670694" y="494681"/>
                </a:cubicBezTo>
                <a:cubicBezTo>
                  <a:pt x="3663677" y="497488"/>
                  <a:pt x="3654555" y="496786"/>
                  <a:pt x="3643329" y="492576"/>
                </a:cubicBezTo>
                <a:cubicBezTo>
                  <a:pt x="3632101" y="488366"/>
                  <a:pt x="3624383" y="491173"/>
                  <a:pt x="3620173" y="500996"/>
                </a:cubicBezTo>
                <a:cubicBezTo>
                  <a:pt x="3613156" y="498190"/>
                  <a:pt x="3606841" y="495032"/>
                  <a:pt x="3601228" y="491524"/>
                </a:cubicBezTo>
                <a:cubicBezTo>
                  <a:pt x="3595615" y="488015"/>
                  <a:pt x="3591405" y="482753"/>
                  <a:pt x="3588598" y="475736"/>
                </a:cubicBezTo>
                <a:cubicBezTo>
                  <a:pt x="3580178" y="477139"/>
                  <a:pt x="3579125" y="479946"/>
                  <a:pt x="3585440" y="484156"/>
                </a:cubicBezTo>
                <a:cubicBezTo>
                  <a:pt x="3591755" y="488366"/>
                  <a:pt x="3592808" y="493980"/>
                  <a:pt x="3588598" y="500996"/>
                </a:cubicBezTo>
                <a:cubicBezTo>
                  <a:pt x="3564741" y="503803"/>
                  <a:pt x="3549304" y="499593"/>
                  <a:pt x="3542287" y="488366"/>
                </a:cubicBezTo>
                <a:cubicBezTo>
                  <a:pt x="3531061" y="503803"/>
                  <a:pt x="3517027" y="509416"/>
                  <a:pt x="3500187" y="505206"/>
                </a:cubicBezTo>
                <a:cubicBezTo>
                  <a:pt x="3483347" y="500996"/>
                  <a:pt x="3465103" y="497488"/>
                  <a:pt x="3445456" y="494681"/>
                </a:cubicBezTo>
                <a:cubicBezTo>
                  <a:pt x="3445456" y="487664"/>
                  <a:pt x="3443351" y="483805"/>
                  <a:pt x="3439141" y="483104"/>
                </a:cubicBezTo>
                <a:cubicBezTo>
                  <a:pt x="3434931" y="482402"/>
                  <a:pt x="3433528" y="477841"/>
                  <a:pt x="3434931" y="469421"/>
                </a:cubicBezTo>
                <a:cubicBezTo>
                  <a:pt x="3420898" y="472227"/>
                  <a:pt x="3410373" y="470473"/>
                  <a:pt x="3403356" y="464158"/>
                </a:cubicBezTo>
                <a:cubicBezTo>
                  <a:pt x="3396339" y="457843"/>
                  <a:pt x="3389322" y="451879"/>
                  <a:pt x="3382305" y="446266"/>
                </a:cubicBezTo>
                <a:cubicBezTo>
                  <a:pt x="3389322" y="437845"/>
                  <a:pt x="3403005" y="435039"/>
                  <a:pt x="3423353" y="437845"/>
                </a:cubicBezTo>
                <a:cubicBezTo>
                  <a:pt x="3443702" y="440652"/>
                  <a:pt x="3462296" y="440652"/>
                  <a:pt x="3479137" y="437845"/>
                </a:cubicBezTo>
                <a:cubicBezTo>
                  <a:pt x="3480540" y="444862"/>
                  <a:pt x="3485803" y="448020"/>
                  <a:pt x="3494924" y="447318"/>
                </a:cubicBezTo>
                <a:cubicBezTo>
                  <a:pt x="3504046" y="446616"/>
                  <a:pt x="3507203" y="451177"/>
                  <a:pt x="3504397" y="461001"/>
                </a:cubicBezTo>
                <a:cubicBezTo>
                  <a:pt x="3515623" y="459597"/>
                  <a:pt x="3517729" y="457142"/>
                  <a:pt x="3510712" y="453633"/>
                </a:cubicBezTo>
                <a:cubicBezTo>
                  <a:pt x="3503695" y="450125"/>
                  <a:pt x="3501590" y="444862"/>
                  <a:pt x="3504397" y="437845"/>
                </a:cubicBezTo>
                <a:cubicBezTo>
                  <a:pt x="3540884" y="433635"/>
                  <a:pt x="3574915" y="432583"/>
                  <a:pt x="3606491" y="434688"/>
                </a:cubicBezTo>
                <a:cubicBezTo>
                  <a:pt x="3638066" y="436793"/>
                  <a:pt x="3672799" y="433635"/>
                  <a:pt x="3710689" y="425215"/>
                </a:cubicBezTo>
                <a:close/>
                <a:moveTo>
                  <a:pt x="3088391" y="122092"/>
                </a:moveTo>
                <a:cubicBezTo>
                  <a:pt x="3090321" y="122092"/>
                  <a:pt x="3091812" y="122793"/>
                  <a:pt x="3092865" y="124197"/>
                </a:cubicBezTo>
                <a:cubicBezTo>
                  <a:pt x="3094969" y="127003"/>
                  <a:pt x="3096723" y="129108"/>
                  <a:pt x="3098127" y="130512"/>
                </a:cubicBezTo>
                <a:cubicBezTo>
                  <a:pt x="3105144" y="133318"/>
                  <a:pt x="3115318" y="133318"/>
                  <a:pt x="3128650" y="130512"/>
                </a:cubicBezTo>
                <a:cubicBezTo>
                  <a:pt x="3141981" y="127705"/>
                  <a:pt x="3151454" y="129810"/>
                  <a:pt x="3157068" y="136827"/>
                </a:cubicBezTo>
                <a:cubicBezTo>
                  <a:pt x="3159874" y="146650"/>
                  <a:pt x="3156015" y="157176"/>
                  <a:pt x="3145490" y="168402"/>
                </a:cubicBezTo>
                <a:cubicBezTo>
                  <a:pt x="3134965" y="179629"/>
                  <a:pt x="3129001" y="188751"/>
                  <a:pt x="3127597" y="195768"/>
                </a:cubicBezTo>
                <a:cubicBezTo>
                  <a:pt x="3126194" y="202784"/>
                  <a:pt x="3124791" y="207345"/>
                  <a:pt x="3123387" y="209450"/>
                </a:cubicBezTo>
                <a:cubicBezTo>
                  <a:pt x="3121984" y="211555"/>
                  <a:pt x="3119879" y="216116"/>
                  <a:pt x="3117072" y="223133"/>
                </a:cubicBezTo>
                <a:cubicBezTo>
                  <a:pt x="3114265" y="225940"/>
                  <a:pt x="3112862" y="228746"/>
                  <a:pt x="3112862" y="231553"/>
                </a:cubicBezTo>
                <a:cubicBezTo>
                  <a:pt x="3112862" y="234360"/>
                  <a:pt x="3111459" y="237868"/>
                  <a:pt x="3108652" y="242078"/>
                </a:cubicBezTo>
                <a:cubicBezTo>
                  <a:pt x="3107249" y="246288"/>
                  <a:pt x="3104793" y="250849"/>
                  <a:pt x="3101285" y="255761"/>
                </a:cubicBezTo>
                <a:cubicBezTo>
                  <a:pt x="3097776" y="260672"/>
                  <a:pt x="3095321" y="265935"/>
                  <a:pt x="3093917" y="271549"/>
                </a:cubicBezTo>
                <a:cubicBezTo>
                  <a:pt x="3086900" y="282775"/>
                  <a:pt x="3082339" y="291546"/>
                  <a:pt x="3080234" y="297861"/>
                </a:cubicBezTo>
                <a:cubicBezTo>
                  <a:pt x="3078129" y="304176"/>
                  <a:pt x="3074972" y="311544"/>
                  <a:pt x="3070762" y="319964"/>
                </a:cubicBezTo>
                <a:cubicBezTo>
                  <a:pt x="3067955" y="324174"/>
                  <a:pt x="3066201" y="329788"/>
                  <a:pt x="3065499" y="336804"/>
                </a:cubicBezTo>
                <a:cubicBezTo>
                  <a:pt x="3064797" y="343821"/>
                  <a:pt x="3063745" y="350838"/>
                  <a:pt x="3062342" y="357854"/>
                </a:cubicBezTo>
                <a:cubicBezTo>
                  <a:pt x="3059535" y="363468"/>
                  <a:pt x="3057079" y="366625"/>
                  <a:pt x="3054974" y="367327"/>
                </a:cubicBezTo>
                <a:cubicBezTo>
                  <a:pt x="3052869" y="368029"/>
                  <a:pt x="3051115" y="373993"/>
                  <a:pt x="3049711" y="385220"/>
                </a:cubicBezTo>
                <a:cubicBezTo>
                  <a:pt x="3048308" y="388027"/>
                  <a:pt x="3046905" y="389430"/>
                  <a:pt x="3045501" y="389430"/>
                </a:cubicBezTo>
                <a:cubicBezTo>
                  <a:pt x="3044098" y="389430"/>
                  <a:pt x="3042695" y="390132"/>
                  <a:pt x="3041291" y="391535"/>
                </a:cubicBezTo>
                <a:cubicBezTo>
                  <a:pt x="3038485" y="397148"/>
                  <a:pt x="3036029" y="402060"/>
                  <a:pt x="3033923" y="406270"/>
                </a:cubicBezTo>
                <a:cubicBezTo>
                  <a:pt x="3031819" y="410480"/>
                  <a:pt x="3029363" y="416094"/>
                  <a:pt x="3026556" y="423110"/>
                </a:cubicBezTo>
                <a:lnTo>
                  <a:pt x="3026556" y="427320"/>
                </a:lnTo>
                <a:cubicBezTo>
                  <a:pt x="3032170" y="427320"/>
                  <a:pt x="3038134" y="426970"/>
                  <a:pt x="3044449" y="426268"/>
                </a:cubicBezTo>
                <a:cubicBezTo>
                  <a:pt x="3050764" y="425566"/>
                  <a:pt x="3057430" y="425215"/>
                  <a:pt x="3064447" y="425215"/>
                </a:cubicBezTo>
                <a:cubicBezTo>
                  <a:pt x="3068657" y="425215"/>
                  <a:pt x="3072165" y="426619"/>
                  <a:pt x="3074972" y="429425"/>
                </a:cubicBezTo>
                <a:cubicBezTo>
                  <a:pt x="3077779" y="432232"/>
                  <a:pt x="3082690" y="432934"/>
                  <a:pt x="3089707" y="431530"/>
                </a:cubicBezTo>
                <a:cubicBezTo>
                  <a:pt x="3092514" y="431530"/>
                  <a:pt x="3095321" y="430478"/>
                  <a:pt x="3098127" y="428373"/>
                </a:cubicBezTo>
                <a:cubicBezTo>
                  <a:pt x="3100934" y="426268"/>
                  <a:pt x="3104442" y="425215"/>
                  <a:pt x="3108652" y="425215"/>
                </a:cubicBezTo>
                <a:cubicBezTo>
                  <a:pt x="3115669" y="425215"/>
                  <a:pt x="3122685" y="425917"/>
                  <a:pt x="3129702" y="427320"/>
                </a:cubicBezTo>
                <a:cubicBezTo>
                  <a:pt x="3136719" y="428724"/>
                  <a:pt x="3146543" y="430127"/>
                  <a:pt x="3159173" y="431530"/>
                </a:cubicBezTo>
                <a:cubicBezTo>
                  <a:pt x="3163383" y="432934"/>
                  <a:pt x="3167593" y="432934"/>
                  <a:pt x="3171803" y="431530"/>
                </a:cubicBezTo>
                <a:cubicBezTo>
                  <a:pt x="3176013" y="430127"/>
                  <a:pt x="3180223" y="430127"/>
                  <a:pt x="3184433" y="431530"/>
                </a:cubicBezTo>
                <a:lnTo>
                  <a:pt x="3186127" y="432377"/>
                </a:lnTo>
                <a:lnTo>
                  <a:pt x="3204793" y="390482"/>
                </a:lnTo>
                <a:cubicBezTo>
                  <a:pt x="3220931" y="354697"/>
                  <a:pt x="3238122" y="319262"/>
                  <a:pt x="3256366" y="284179"/>
                </a:cubicBezTo>
                <a:cubicBezTo>
                  <a:pt x="3264786" y="260322"/>
                  <a:pt x="3273908" y="236816"/>
                  <a:pt x="3283731" y="213660"/>
                </a:cubicBezTo>
                <a:cubicBezTo>
                  <a:pt x="3293555" y="190505"/>
                  <a:pt x="3308991" y="171209"/>
                  <a:pt x="3330041" y="155772"/>
                </a:cubicBezTo>
                <a:cubicBezTo>
                  <a:pt x="3339865" y="155772"/>
                  <a:pt x="3347583" y="157176"/>
                  <a:pt x="3353197" y="159982"/>
                </a:cubicBezTo>
                <a:cubicBezTo>
                  <a:pt x="3358811" y="162789"/>
                  <a:pt x="3363722" y="165596"/>
                  <a:pt x="3367932" y="168402"/>
                </a:cubicBezTo>
                <a:cubicBezTo>
                  <a:pt x="3373545" y="171209"/>
                  <a:pt x="3377405" y="175419"/>
                  <a:pt x="3379510" y="181032"/>
                </a:cubicBezTo>
                <a:cubicBezTo>
                  <a:pt x="3381615" y="186646"/>
                  <a:pt x="3386176" y="189452"/>
                  <a:pt x="3393192" y="189452"/>
                </a:cubicBezTo>
                <a:cubicBezTo>
                  <a:pt x="3398806" y="193663"/>
                  <a:pt x="3401613" y="199978"/>
                  <a:pt x="3401613" y="208398"/>
                </a:cubicBezTo>
                <a:cubicBezTo>
                  <a:pt x="3386176" y="205591"/>
                  <a:pt x="3374949" y="206994"/>
                  <a:pt x="3367932" y="212608"/>
                </a:cubicBezTo>
                <a:cubicBezTo>
                  <a:pt x="3370739" y="218221"/>
                  <a:pt x="3370739" y="222080"/>
                  <a:pt x="3367932" y="224185"/>
                </a:cubicBezTo>
                <a:cubicBezTo>
                  <a:pt x="3365125" y="226290"/>
                  <a:pt x="3363722" y="228746"/>
                  <a:pt x="3363722" y="231553"/>
                </a:cubicBezTo>
                <a:cubicBezTo>
                  <a:pt x="3362319" y="232956"/>
                  <a:pt x="3361968" y="235412"/>
                  <a:pt x="3362669" y="238921"/>
                </a:cubicBezTo>
                <a:cubicBezTo>
                  <a:pt x="3363371" y="242429"/>
                  <a:pt x="3363722" y="244885"/>
                  <a:pt x="3363722" y="246288"/>
                </a:cubicBezTo>
                <a:cubicBezTo>
                  <a:pt x="3359512" y="246288"/>
                  <a:pt x="3357407" y="246288"/>
                  <a:pt x="3357407" y="246288"/>
                </a:cubicBezTo>
                <a:cubicBezTo>
                  <a:pt x="3354600" y="251902"/>
                  <a:pt x="3353197" y="257164"/>
                  <a:pt x="3353197" y="262076"/>
                </a:cubicBezTo>
                <a:cubicBezTo>
                  <a:pt x="3353197" y="266988"/>
                  <a:pt x="3351793" y="271549"/>
                  <a:pt x="3348987" y="275759"/>
                </a:cubicBezTo>
                <a:cubicBezTo>
                  <a:pt x="3348987" y="278565"/>
                  <a:pt x="3348285" y="279618"/>
                  <a:pt x="3346882" y="278916"/>
                </a:cubicBezTo>
                <a:cubicBezTo>
                  <a:pt x="3345479" y="278214"/>
                  <a:pt x="3344777" y="279969"/>
                  <a:pt x="3344777" y="284179"/>
                </a:cubicBezTo>
                <a:cubicBezTo>
                  <a:pt x="3343373" y="288389"/>
                  <a:pt x="3340567" y="292248"/>
                  <a:pt x="3336357" y="295756"/>
                </a:cubicBezTo>
                <a:cubicBezTo>
                  <a:pt x="3332147" y="299265"/>
                  <a:pt x="3330041" y="304527"/>
                  <a:pt x="3330041" y="311544"/>
                </a:cubicBezTo>
                <a:cubicBezTo>
                  <a:pt x="3330041" y="318561"/>
                  <a:pt x="3328287" y="322420"/>
                  <a:pt x="3324779" y="323122"/>
                </a:cubicBezTo>
                <a:cubicBezTo>
                  <a:pt x="3321271" y="323823"/>
                  <a:pt x="3318815" y="327683"/>
                  <a:pt x="3317411" y="334699"/>
                </a:cubicBezTo>
                <a:cubicBezTo>
                  <a:pt x="3317411" y="338909"/>
                  <a:pt x="3316710" y="342067"/>
                  <a:pt x="3315307" y="344172"/>
                </a:cubicBezTo>
                <a:cubicBezTo>
                  <a:pt x="3313903" y="346277"/>
                  <a:pt x="3312500" y="349434"/>
                  <a:pt x="3311097" y="353645"/>
                </a:cubicBezTo>
                <a:cubicBezTo>
                  <a:pt x="3309693" y="357854"/>
                  <a:pt x="3308991" y="363117"/>
                  <a:pt x="3308991" y="369432"/>
                </a:cubicBezTo>
                <a:cubicBezTo>
                  <a:pt x="3308991" y="375747"/>
                  <a:pt x="3307588" y="381010"/>
                  <a:pt x="3304781" y="385220"/>
                </a:cubicBezTo>
                <a:cubicBezTo>
                  <a:pt x="3304781" y="388027"/>
                  <a:pt x="3303729" y="389079"/>
                  <a:pt x="3301624" y="388377"/>
                </a:cubicBezTo>
                <a:cubicBezTo>
                  <a:pt x="3299519" y="387676"/>
                  <a:pt x="3297765" y="389430"/>
                  <a:pt x="3296361" y="393640"/>
                </a:cubicBezTo>
                <a:cubicBezTo>
                  <a:pt x="3296361" y="397850"/>
                  <a:pt x="3294607" y="401709"/>
                  <a:pt x="3291099" y="405218"/>
                </a:cubicBezTo>
                <a:cubicBezTo>
                  <a:pt x="3287591" y="408726"/>
                  <a:pt x="3285836" y="413989"/>
                  <a:pt x="3285836" y="421005"/>
                </a:cubicBezTo>
                <a:cubicBezTo>
                  <a:pt x="3284433" y="423812"/>
                  <a:pt x="3283380" y="426268"/>
                  <a:pt x="3282679" y="428373"/>
                </a:cubicBezTo>
                <a:lnTo>
                  <a:pt x="3280975" y="432347"/>
                </a:lnTo>
                <a:lnTo>
                  <a:pt x="3283895" y="432320"/>
                </a:lnTo>
                <a:cubicBezTo>
                  <a:pt x="3293368" y="433197"/>
                  <a:pt x="3303016" y="435039"/>
                  <a:pt x="3312839" y="437845"/>
                </a:cubicBezTo>
                <a:cubicBezTo>
                  <a:pt x="3324066" y="435039"/>
                  <a:pt x="3328978" y="437845"/>
                  <a:pt x="3327575" y="446266"/>
                </a:cubicBezTo>
                <a:cubicBezTo>
                  <a:pt x="3326171" y="454686"/>
                  <a:pt x="3328276" y="459597"/>
                  <a:pt x="3333889" y="461001"/>
                </a:cubicBezTo>
                <a:cubicBezTo>
                  <a:pt x="3339503" y="455387"/>
                  <a:pt x="3345467" y="455387"/>
                  <a:pt x="3351783" y="461001"/>
                </a:cubicBezTo>
                <a:cubicBezTo>
                  <a:pt x="3358098" y="466614"/>
                  <a:pt x="3366869" y="469421"/>
                  <a:pt x="3378095" y="469421"/>
                </a:cubicBezTo>
                <a:cubicBezTo>
                  <a:pt x="3379499" y="473631"/>
                  <a:pt x="3381253" y="477841"/>
                  <a:pt x="3383358" y="482051"/>
                </a:cubicBezTo>
                <a:cubicBezTo>
                  <a:pt x="3385463" y="486261"/>
                  <a:pt x="3387919" y="490471"/>
                  <a:pt x="3390725" y="494681"/>
                </a:cubicBezTo>
                <a:cubicBezTo>
                  <a:pt x="3396339" y="496085"/>
                  <a:pt x="3402654" y="496085"/>
                  <a:pt x="3409671" y="494681"/>
                </a:cubicBezTo>
                <a:cubicBezTo>
                  <a:pt x="3416687" y="493278"/>
                  <a:pt x="3418793" y="497488"/>
                  <a:pt x="3415986" y="507311"/>
                </a:cubicBezTo>
                <a:cubicBezTo>
                  <a:pt x="3406162" y="501698"/>
                  <a:pt x="3396689" y="500996"/>
                  <a:pt x="3387568" y="505206"/>
                </a:cubicBezTo>
                <a:cubicBezTo>
                  <a:pt x="3378446" y="509416"/>
                  <a:pt x="3364062" y="510118"/>
                  <a:pt x="3344415" y="507311"/>
                </a:cubicBezTo>
                <a:cubicBezTo>
                  <a:pt x="3333188" y="504505"/>
                  <a:pt x="3325821" y="497839"/>
                  <a:pt x="3322312" y="487314"/>
                </a:cubicBezTo>
                <a:cubicBezTo>
                  <a:pt x="3318804" y="476788"/>
                  <a:pt x="3313541" y="468017"/>
                  <a:pt x="3306525" y="461001"/>
                </a:cubicBezTo>
                <a:cubicBezTo>
                  <a:pt x="3299508" y="462404"/>
                  <a:pt x="3295649" y="466263"/>
                  <a:pt x="3294947" y="472578"/>
                </a:cubicBezTo>
                <a:cubicBezTo>
                  <a:pt x="3294245" y="478893"/>
                  <a:pt x="3291789" y="484156"/>
                  <a:pt x="3287579" y="488366"/>
                </a:cubicBezTo>
                <a:cubicBezTo>
                  <a:pt x="3287579" y="489769"/>
                  <a:pt x="3285825" y="489769"/>
                  <a:pt x="3282317" y="488366"/>
                </a:cubicBezTo>
                <a:cubicBezTo>
                  <a:pt x="3278808" y="486963"/>
                  <a:pt x="3276353" y="486963"/>
                  <a:pt x="3274949" y="488366"/>
                </a:cubicBezTo>
                <a:cubicBezTo>
                  <a:pt x="3272143" y="491173"/>
                  <a:pt x="3270739" y="495383"/>
                  <a:pt x="3270739" y="500996"/>
                </a:cubicBezTo>
                <a:cubicBezTo>
                  <a:pt x="3270739" y="506610"/>
                  <a:pt x="3267231" y="508715"/>
                  <a:pt x="3260214" y="507311"/>
                </a:cubicBezTo>
                <a:lnTo>
                  <a:pt x="3247946" y="507618"/>
                </a:lnTo>
                <a:lnTo>
                  <a:pt x="3247946" y="510469"/>
                </a:lnTo>
                <a:cubicBezTo>
                  <a:pt x="3249349" y="513977"/>
                  <a:pt x="3249349" y="517836"/>
                  <a:pt x="3247946" y="522046"/>
                </a:cubicBezTo>
                <a:cubicBezTo>
                  <a:pt x="3246542" y="523450"/>
                  <a:pt x="3245139" y="523801"/>
                  <a:pt x="3243736" y="523099"/>
                </a:cubicBezTo>
                <a:cubicBezTo>
                  <a:pt x="3242333" y="522397"/>
                  <a:pt x="3241631" y="523450"/>
                  <a:pt x="3241631" y="526257"/>
                </a:cubicBezTo>
                <a:cubicBezTo>
                  <a:pt x="3241631" y="527660"/>
                  <a:pt x="3240929" y="530467"/>
                  <a:pt x="3239525" y="534677"/>
                </a:cubicBezTo>
                <a:cubicBezTo>
                  <a:pt x="3238122" y="538887"/>
                  <a:pt x="3236719" y="542395"/>
                  <a:pt x="3235316" y="545202"/>
                </a:cubicBezTo>
                <a:cubicBezTo>
                  <a:pt x="3224089" y="574672"/>
                  <a:pt x="3212161" y="604142"/>
                  <a:pt x="3199530" y="633613"/>
                </a:cubicBezTo>
                <a:cubicBezTo>
                  <a:pt x="3186900" y="663083"/>
                  <a:pt x="3174270" y="693957"/>
                  <a:pt x="3161640" y="726234"/>
                </a:cubicBezTo>
                <a:cubicBezTo>
                  <a:pt x="3161640" y="727637"/>
                  <a:pt x="3162341" y="729391"/>
                  <a:pt x="3163745" y="731496"/>
                </a:cubicBezTo>
                <a:cubicBezTo>
                  <a:pt x="3165148" y="733601"/>
                  <a:pt x="3164447" y="735356"/>
                  <a:pt x="3161640" y="736759"/>
                </a:cubicBezTo>
                <a:lnTo>
                  <a:pt x="3157430" y="736759"/>
                </a:lnTo>
                <a:cubicBezTo>
                  <a:pt x="3154623" y="746582"/>
                  <a:pt x="3152167" y="756406"/>
                  <a:pt x="3150062" y="766229"/>
                </a:cubicBezTo>
                <a:cubicBezTo>
                  <a:pt x="3147957" y="776053"/>
                  <a:pt x="3144098" y="785175"/>
                  <a:pt x="3138484" y="793595"/>
                </a:cubicBezTo>
                <a:cubicBezTo>
                  <a:pt x="3134275" y="804821"/>
                  <a:pt x="3129713" y="817802"/>
                  <a:pt x="3124802" y="832538"/>
                </a:cubicBezTo>
                <a:cubicBezTo>
                  <a:pt x="3119890" y="847273"/>
                  <a:pt x="3113926" y="862359"/>
                  <a:pt x="3106909" y="877796"/>
                </a:cubicBezTo>
                <a:cubicBezTo>
                  <a:pt x="3104103" y="887619"/>
                  <a:pt x="3100945" y="897092"/>
                  <a:pt x="3097437" y="906213"/>
                </a:cubicBezTo>
                <a:cubicBezTo>
                  <a:pt x="3093928" y="915335"/>
                  <a:pt x="3090069" y="925509"/>
                  <a:pt x="3085859" y="936736"/>
                </a:cubicBezTo>
                <a:cubicBezTo>
                  <a:pt x="3085859" y="938140"/>
                  <a:pt x="3085157" y="938841"/>
                  <a:pt x="3083754" y="938841"/>
                </a:cubicBezTo>
                <a:cubicBezTo>
                  <a:pt x="3082350" y="938841"/>
                  <a:pt x="3081649" y="940245"/>
                  <a:pt x="3081649" y="943051"/>
                </a:cubicBezTo>
                <a:cubicBezTo>
                  <a:pt x="3081649" y="945858"/>
                  <a:pt x="3079895" y="950419"/>
                  <a:pt x="3076386" y="956734"/>
                </a:cubicBezTo>
                <a:cubicBezTo>
                  <a:pt x="3072878" y="963049"/>
                  <a:pt x="3069720" y="968312"/>
                  <a:pt x="3066913" y="972522"/>
                </a:cubicBezTo>
                <a:cubicBezTo>
                  <a:pt x="3066913" y="975329"/>
                  <a:pt x="3067264" y="978135"/>
                  <a:pt x="3067966" y="980942"/>
                </a:cubicBezTo>
                <a:cubicBezTo>
                  <a:pt x="3068668" y="983749"/>
                  <a:pt x="3068317" y="985854"/>
                  <a:pt x="3066913" y="987257"/>
                </a:cubicBezTo>
                <a:cubicBezTo>
                  <a:pt x="3061300" y="990064"/>
                  <a:pt x="3057090" y="997782"/>
                  <a:pt x="3054283" y="1010412"/>
                </a:cubicBezTo>
                <a:cubicBezTo>
                  <a:pt x="3051477" y="1023042"/>
                  <a:pt x="3047267" y="1034971"/>
                  <a:pt x="3041653" y="1046198"/>
                </a:cubicBezTo>
                <a:cubicBezTo>
                  <a:pt x="3041653" y="1047601"/>
                  <a:pt x="3042004" y="1049706"/>
                  <a:pt x="3042706" y="1052513"/>
                </a:cubicBezTo>
                <a:cubicBezTo>
                  <a:pt x="3043407" y="1055319"/>
                  <a:pt x="3043057" y="1056723"/>
                  <a:pt x="3041653" y="1056723"/>
                </a:cubicBezTo>
                <a:lnTo>
                  <a:pt x="3037443" y="1056723"/>
                </a:lnTo>
                <a:cubicBezTo>
                  <a:pt x="3036040" y="1058126"/>
                  <a:pt x="3036040" y="1060231"/>
                  <a:pt x="3037443" y="1063038"/>
                </a:cubicBezTo>
                <a:cubicBezTo>
                  <a:pt x="3038847" y="1065845"/>
                  <a:pt x="3038847" y="1067950"/>
                  <a:pt x="3037443" y="1069353"/>
                </a:cubicBezTo>
                <a:cubicBezTo>
                  <a:pt x="3034637" y="1072160"/>
                  <a:pt x="3030427" y="1076370"/>
                  <a:pt x="3024813" y="1081983"/>
                </a:cubicBezTo>
                <a:cubicBezTo>
                  <a:pt x="3019200" y="1087597"/>
                  <a:pt x="3019200" y="1093912"/>
                  <a:pt x="3024813" y="1100928"/>
                </a:cubicBezTo>
                <a:cubicBezTo>
                  <a:pt x="3024813" y="1105138"/>
                  <a:pt x="3025515" y="1106893"/>
                  <a:pt x="3026918" y="1106191"/>
                </a:cubicBezTo>
                <a:cubicBezTo>
                  <a:pt x="3028321" y="1105489"/>
                  <a:pt x="3029023" y="1103735"/>
                  <a:pt x="3029023" y="1100928"/>
                </a:cubicBezTo>
                <a:cubicBezTo>
                  <a:pt x="3036040" y="1093912"/>
                  <a:pt x="3042004" y="1087246"/>
                  <a:pt x="3046916" y="1080930"/>
                </a:cubicBezTo>
                <a:cubicBezTo>
                  <a:pt x="3051827" y="1074615"/>
                  <a:pt x="3056389" y="1068651"/>
                  <a:pt x="3060599" y="1063038"/>
                </a:cubicBezTo>
                <a:cubicBezTo>
                  <a:pt x="3062002" y="1061634"/>
                  <a:pt x="3064458" y="1061634"/>
                  <a:pt x="3067966" y="1063038"/>
                </a:cubicBezTo>
                <a:cubicBezTo>
                  <a:pt x="3071475" y="1064441"/>
                  <a:pt x="3073931" y="1064441"/>
                  <a:pt x="3075333" y="1063038"/>
                </a:cubicBezTo>
                <a:cubicBezTo>
                  <a:pt x="3075333" y="1058828"/>
                  <a:pt x="3075333" y="1056723"/>
                  <a:pt x="3075333" y="1056723"/>
                </a:cubicBezTo>
                <a:cubicBezTo>
                  <a:pt x="3078141" y="1052513"/>
                  <a:pt x="3080947" y="1049004"/>
                  <a:pt x="3083754" y="1046198"/>
                </a:cubicBezTo>
                <a:cubicBezTo>
                  <a:pt x="3086561" y="1043391"/>
                  <a:pt x="3090069" y="1039181"/>
                  <a:pt x="3094279" y="1033568"/>
                </a:cubicBezTo>
                <a:cubicBezTo>
                  <a:pt x="3101296" y="1034971"/>
                  <a:pt x="3105857" y="1033217"/>
                  <a:pt x="3107961" y="1028305"/>
                </a:cubicBezTo>
                <a:cubicBezTo>
                  <a:pt x="3110067" y="1023393"/>
                  <a:pt x="3116031" y="1022341"/>
                  <a:pt x="3125854" y="1025147"/>
                </a:cubicBezTo>
                <a:cubicBezTo>
                  <a:pt x="3130064" y="1026551"/>
                  <a:pt x="3132871" y="1025849"/>
                  <a:pt x="3134275" y="1023042"/>
                </a:cubicBezTo>
                <a:cubicBezTo>
                  <a:pt x="3135677" y="1020236"/>
                  <a:pt x="3136730" y="1017429"/>
                  <a:pt x="3137432" y="1014622"/>
                </a:cubicBezTo>
                <a:cubicBezTo>
                  <a:pt x="3138133" y="1011816"/>
                  <a:pt x="3138835" y="1008658"/>
                  <a:pt x="3139537" y="1005150"/>
                </a:cubicBezTo>
                <a:cubicBezTo>
                  <a:pt x="3140239" y="1001641"/>
                  <a:pt x="3141993" y="999887"/>
                  <a:pt x="3144799" y="999887"/>
                </a:cubicBezTo>
                <a:cubicBezTo>
                  <a:pt x="3147606" y="992870"/>
                  <a:pt x="3150764" y="988309"/>
                  <a:pt x="3154272" y="986204"/>
                </a:cubicBezTo>
                <a:cubicBezTo>
                  <a:pt x="3157781" y="984099"/>
                  <a:pt x="3160236" y="979539"/>
                  <a:pt x="3161640" y="972522"/>
                </a:cubicBezTo>
                <a:cubicBezTo>
                  <a:pt x="3167253" y="969715"/>
                  <a:pt x="3173217" y="967961"/>
                  <a:pt x="3179533" y="967259"/>
                </a:cubicBezTo>
                <a:cubicBezTo>
                  <a:pt x="3185847" y="966558"/>
                  <a:pt x="3191110" y="964803"/>
                  <a:pt x="3195320" y="961997"/>
                </a:cubicBezTo>
                <a:cubicBezTo>
                  <a:pt x="3192513" y="954980"/>
                  <a:pt x="3193215" y="951472"/>
                  <a:pt x="3197425" y="951472"/>
                </a:cubicBezTo>
                <a:cubicBezTo>
                  <a:pt x="3201635" y="951472"/>
                  <a:pt x="3205845" y="950068"/>
                  <a:pt x="3210055" y="947261"/>
                </a:cubicBezTo>
                <a:cubicBezTo>
                  <a:pt x="3211459" y="945858"/>
                  <a:pt x="3212161" y="944104"/>
                  <a:pt x="3212161" y="941999"/>
                </a:cubicBezTo>
                <a:cubicBezTo>
                  <a:pt x="3212161" y="939894"/>
                  <a:pt x="3212862" y="938140"/>
                  <a:pt x="3214265" y="936736"/>
                </a:cubicBezTo>
                <a:cubicBezTo>
                  <a:pt x="3218475" y="933930"/>
                  <a:pt x="3223036" y="932877"/>
                  <a:pt x="3227948" y="933579"/>
                </a:cubicBezTo>
                <a:cubicBezTo>
                  <a:pt x="3232860" y="934280"/>
                  <a:pt x="3237421" y="933228"/>
                  <a:pt x="3241631" y="930421"/>
                </a:cubicBezTo>
                <a:cubicBezTo>
                  <a:pt x="3244437" y="929018"/>
                  <a:pt x="3246191" y="926913"/>
                  <a:pt x="3246893" y="924106"/>
                </a:cubicBezTo>
                <a:cubicBezTo>
                  <a:pt x="3247595" y="921299"/>
                  <a:pt x="3250753" y="918493"/>
                  <a:pt x="3256366" y="915686"/>
                </a:cubicBezTo>
                <a:cubicBezTo>
                  <a:pt x="3259173" y="914283"/>
                  <a:pt x="3261979" y="912529"/>
                  <a:pt x="3264786" y="910423"/>
                </a:cubicBezTo>
                <a:cubicBezTo>
                  <a:pt x="3267593" y="908319"/>
                  <a:pt x="3272505" y="905863"/>
                  <a:pt x="3279521" y="903056"/>
                </a:cubicBezTo>
                <a:cubicBezTo>
                  <a:pt x="3289345" y="900249"/>
                  <a:pt x="3297414" y="897443"/>
                  <a:pt x="3303729" y="894636"/>
                </a:cubicBezTo>
                <a:cubicBezTo>
                  <a:pt x="3310044" y="891829"/>
                  <a:pt x="3318815" y="889022"/>
                  <a:pt x="3330041" y="886216"/>
                </a:cubicBezTo>
                <a:cubicBezTo>
                  <a:pt x="3344075" y="879199"/>
                  <a:pt x="3354600" y="874638"/>
                  <a:pt x="3361617" y="872533"/>
                </a:cubicBezTo>
                <a:cubicBezTo>
                  <a:pt x="3368634" y="870428"/>
                  <a:pt x="3379159" y="872182"/>
                  <a:pt x="3393192" y="877796"/>
                </a:cubicBezTo>
                <a:cubicBezTo>
                  <a:pt x="3400209" y="880602"/>
                  <a:pt x="3405823" y="883409"/>
                  <a:pt x="3410033" y="886216"/>
                </a:cubicBezTo>
                <a:cubicBezTo>
                  <a:pt x="3414243" y="889022"/>
                  <a:pt x="3419856" y="892531"/>
                  <a:pt x="3426873" y="896741"/>
                </a:cubicBezTo>
                <a:cubicBezTo>
                  <a:pt x="3428276" y="899548"/>
                  <a:pt x="3431083" y="900951"/>
                  <a:pt x="3435293" y="900951"/>
                </a:cubicBezTo>
                <a:cubicBezTo>
                  <a:pt x="3439503" y="900951"/>
                  <a:pt x="3443011" y="901653"/>
                  <a:pt x="3445818" y="903056"/>
                </a:cubicBezTo>
                <a:cubicBezTo>
                  <a:pt x="3447221" y="904459"/>
                  <a:pt x="3446871" y="906564"/>
                  <a:pt x="3444765" y="909371"/>
                </a:cubicBezTo>
                <a:cubicBezTo>
                  <a:pt x="3442661" y="912178"/>
                  <a:pt x="3443011" y="914283"/>
                  <a:pt x="3445818" y="915686"/>
                </a:cubicBezTo>
                <a:cubicBezTo>
                  <a:pt x="3451431" y="921299"/>
                  <a:pt x="3454940" y="925509"/>
                  <a:pt x="3456343" y="928316"/>
                </a:cubicBezTo>
                <a:cubicBezTo>
                  <a:pt x="3457747" y="931123"/>
                  <a:pt x="3461255" y="936035"/>
                  <a:pt x="3466868" y="943051"/>
                </a:cubicBezTo>
                <a:cubicBezTo>
                  <a:pt x="3468271" y="944455"/>
                  <a:pt x="3470026" y="952173"/>
                  <a:pt x="3472131" y="966207"/>
                </a:cubicBezTo>
                <a:cubicBezTo>
                  <a:pt x="3474236" y="980240"/>
                  <a:pt x="3473885" y="993572"/>
                  <a:pt x="3471078" y="1006202"/>
                </a:cubicBezTo>
                <a:cubicBezTo>
                  <a:pt x="3471078" y="1007605"/>
                  <a:pt x="3470377" y="1009360"/>
                  <a:pt x="3468973" y="1011465"/>
                </a:cubicBezTo>
                <a:cubicBezTo>
                  <a:pt x="3467570" y="1013570"/>
                  <a:pt x="3466868" y="1013921"/>
                  <a:pt x="3466868" y="1012517"/>
                </a:cubicBezTo>
                <a:cubicBezTo>
                  <a:pt x="3465465" y="1018131"/>
                  <a:pt x="3465465" y="1023744"/>
                  <a:pt x="3466868" y="1029357"/>
                </a:cubicBezTo>
                <a:cubicBezTo>
                  <a:pt x="3468271" y="1034971"/>
                  <a:pt x="3468271" y="1040584"/>
                  <a:pt x="3466868" y="1046198"/>
                </a:cubicBezTo>
                <a:cubicBezTo>
                  <a:pt x="3466868" y="1047601"/>
                  <a:pt x="3465465" y="1048303"/>
                  <a:pt x="3462658" y="1048303"/>
                </a:cubicBezTo>
                <a:lnTo>
                  <a:pt x="3458448" y="1048303"/>
                </a:lnTo>
                <a:lnTo>
                  <a:pt x="3458448" y="1056723"/>
                </a:lnTo>
                <a:cubicBezTo>
                  <a:pt x="3457045" y="1060933"/>
                  <a:pt x="3456343" y="1066546"/>
                  <a:pt x="3456343" y="1073563"/>
                </a:cubicBezTo>
                <a:cubicBezTo>
                  <a:pt x="3456343" y="1080580"/>
                  <a:pt x="3454940" y="1089701"/>
                  <a:pt x="3452133" y="1100928"/>
                </a:cubicBezTo>
                <a:cubicBezTo>
                  <a:pt x="3450730" y="1107945"/>
                  <a:pt x="3448975" y="1113208"/>
                  <a:pt x="3446871" y="1116716"/>
                </a:cubicBezTo>
                <a:cubicBezTo>
                  <a:pt x="3444765" y="1120224"/>
                  <a:pt x="3443011" y="1126189"/>
                  <a:pt x="3441608" y="1134609"/>
                </a:cubicBezTo>
                <a:cubicBezTo>
                  <a:pt x="3441608" y="1134609"/>
                  <a:pt x="3442310" y="1135310"/>
                  <a:pt x="3443713" y="1136714"/>
                </a:cubicBezTo>
                <a:cubicBezTo>
                  <a:pt x="3443713" y="1138117"/>
                  <a:pt x="3444415" y="1139520"/>
                  <a:pt x="3445818" y="1140924"/>
                </a:cubicBezTo>
                <a:cubicBezTo>
                  <a:pt x="3445818" y="1145134"/>
                  <a:pt x="3443713" y="1148291"/>
                  <a:pt x="3439503" y="1150396"/>
                </a:cubicBezTo>
                <a:cubicBezTo>
                  <a:pt x="3435293" y="1152501"/>
                  <a:pt x="3433188" y="1154957"/>
                  <a:pt x="3433188" y="1157764"/>
                </a:cubicBezTo>
                <a:cubicBezTo>
                  <a:pt x="3430381" y="1167587"/>
                  <a:pt x="3429679" y="1176709"/>
                  <a:pt x="3431083" y="1185129"/>
                </a:cubicBezTo>
                <a:cubicBezTo>
                  <a:pt x="3432486" y="1193549"/>
                  <a:pt x="3433188" y="1201969"/>
                  <a:pt x="3433188" y="1210390"/>
                </a:cubicBezTo>
                <a:cubicBezTo>
                  <a:pt x="3431785" y="1223020"/>
                  <a:pt x="3428627" y="1235299"/>
                  <a:pt x="3423715" y="1247227"/>
                </a:cubicBezTo>
                <a:cubicBezTo>
                  <a:pt x="3418803" y="1259156"/>
                  <a:pt x="3419856" y="1270032"/>
                  <a:pt x="3426873" y="1279855"/>
                </a:cubicBezTo>
                <a:cubicBezTo>
                  <a:pt x="3426873" y="1284065"/>
                  <a:pt x="3428276" y="1286170"/>
                  <a:pt x="3431083" y="1286170"/>
                </a:cubicBezTo>
                <a:cubicBezTo>
                  <a:pt x="3433889" y="1286170"/>
                  <a:pt x="3436697" y="1284767"/>
                  <a:pt x="3439503" y="1281960"/>
                </a:cubicBezTo>
                <a:cubicBezTo>
                  <a:pt x="3442310" y="1279154"/>
                  <a:pt x="3445467" y="1276347"/>
                  <a:pt x="3448975" y="1273540"/>
                </a:cubicBezTo>
                <a:cubicBezTo>
                  <a:pt x="3452484" y="1270734"/>
                  <a:pt x="3455641" y="1269330"/>
                  <a:pt x="3458448" y="1269330"/>
                </a:cubicBezTo>
                <a:lnTo>
                  <a:pt x="3466868" y="1265120"/>
                </a:lnTo>
                <a:cubicBezTo>
                  <a:pt x="3472482" y="1262314"/>
                  <a:pt x="3475990" y="1260910"/>
                  <a:pt x="3477393" y="1260910"/>
                </a:cubicBezTo>
                <a:cubicBezTo>
                  <a:pt x="3480200" y="1258104"/>
                  <a:pt x="3482305" y="1255297"/>
                  <a:pt x="3483709" y="1252490"/>
                </a:cubicBezTo>
                <a:cubicBezTo>
                  <a:pt x="3485112" y="1249683"/>
                  <a:pt x="3487217" y="1246877"/>
                  <a:pt x="3490024" y="1244070"/>
                </a:cubicBezTo>
                <a:cubicBezTo>
                  <a:pt x="3492830" y="1241263"/>
                  <a:pt x="3494935" y="1239158"/>
                  <a:pt x="3496339" y="1237755"/>
                </a:cubicBezTo>
                <a:cubicBezTo>
                  <a:pt x="3497742" y="1236352"/>
                  <a:pt x="3499847" y="1234247"/>
                  <a:pt x="3502654" y="1231440"/>
                </a:cubicBezTo>
                <a:cubicBezTo>
                  <a:pt x="3506864" y="1225826"/>
                  <a:pt x="3511425" y="1220915"/>
                  <a:pt x="3516336" y="1216705"/>
                </a:cubicBezTo>
                <a:cubicBezTo>
                  <a:pt x="3521248" y="1212495"/>
                  <a:pt x="3525107" y="1208285"/>
                  <a:pt x="3527914" y="1204075"/>
                </a:cubicBezTo>
                <a:cubicBezTo>
                  <a:pt x="3533527" y="1198461"/>
                  <a:pt x="3544053" y="1187234"/>
                  <a:pt x="3559489" y="1170394"/>
                </a:cubicBezTo>
                <a:cubicBezTo>
                  <a:pt x="3574926" y="1153554"/>
                  <a:pt x="3591416" y="1135661"/>
                  <a:pt x="3608957" y="1116716"/>
                </a:cubicBezTo>
                <a:cubicBezTo>
                  <a:pt x="3626499" y="1097771"/>
                  <a:pt x="3643691" y="1080580"/>
                  <a:pt x="3660531" y="1065143"/>
                </a:cubicBezTo>
                <a:cubicBezTo>
                  <a:pt x="3677371" y="1049706"/>
                  <a:pt x="3690001" y="1039883"/>
                  <a:pt x="3698421" y="1035673"/>
                </a:cubicBezTo>
                <a:lnTo>
                  <a:pt x="3701136" y="1038890"/>
                </a:lnTo>
                <a:lnTo>
                  <a:pt x="3702501" y="1034797"/>
                </a:lnTo>
                <a:lnTo>
                  <a:pt x="3698421" y="1029357"/>
                </a:lnTo>
                <a:cubicBezTo>
                  <a:pt x="3691405" y="1022341"/>
                  <a:pt x="3691405" y="1017429"/>
                  <a:pt x="3698421" y="1014622"/>
                </a:cubicBezTo>
                <a:cubicBezTo>
                  <a:pt x="3705438" y="1011816"/>
                  <a:pt x="3709648" y="1009009"/>
                  <a:pt x="3711051" y="1006202"/>
                </a:cubicBezTo>
                <a:lnTo>
                  <a:pt x="3714289" y="999433"/>
                </a:lnTo>
                <a:lnTo>
                  <a:pt x="3716243" y="993572"/>
                </a:lnTo>
                <a:lnTo>
                  <a:pt x="3718287" y="991073"/>
                </a:lnTo>
                <a:lnTo>
                  <a:pt x="3722629" y="981994"/>
                </a:lnTo>
                <a:lnTo>
                  <a:pt x="3724663" y="978891"/>
                </a:lnTo>
                <a:lnTo>
                  <a:pt x="3724663" y="978837"/>
                </a:lnTo>
                <a:cubicBezTo>
                  <a:pt x="3724663" y="976030"/>
                  <a:pt x="3725364" y="973925"/>
                  <a:pt x="3726767" y="972522"/>
                </a:cubicBezTo>
                <a:cubicBezTo>
                  <a:pt x="3729574" y="959892"/>
                  <a:pt x="3735539" y="941999"/>
                  <a:pt x="3744660" y="918844"/>
                </a:cubicBezTo>
                <a:cubicBezTo>
                  <a:pt x="3753782" y="895688"/>
                  <a:pt x="3763255" y="876392"/>
                  <a:pt x="3773078" y="860955"/>
                </a:cubicBezTo>
                <a:cubicBezTo>
                  <a:pt x="3774481" y="859552"/>
                  <a:pt x="3775534" y="857798"/>
                  <a:pt x="3776235" y="855693"/>
                </a:cubicBezTo>
                <a:cubicBezTo>
                  <a:pt x="3776937" y="853588"/>
                  <a:pt x="3777990" y="852535"/>
                  <a:pt x="3779393" y="852535"/>
                </a:cubicBezTo>
                <a:cubicBezTo>
                  <a:pt x="3782199" y="848325"/>
                  <a:pt x="3783603" y="842712"/>
                  <a:pt x="3783603" y="835695"/>
                </a:cubicBezTo>
                <a:cubicBezTo>
                  <a:pt x="3783603" y="828678"/>
                  <a:pt x="3785708" y="821662"/>
                  <a:pt x="3789918" y="814645"/>
                </a:cubicBezTo>
                <a:cubicBezTo>
                  <a:pt x="3794129" y="807628"/>
                  <a:pt x="3799391" y="802015"/>
                  <a:pt x="3805706" y="797805"/>
                </a:cubicBezTo>
                <a:cubicBezTo>
                  <a:pt x="3812021" y="793595"/>
                  <a:pt x="3817985" y="787981"/>
                  <a:pt x="3823599" y="780965"/>
                </a:cubicBezTo>
                <a:cubicBezTo>
                  <a:pt x="3829212" y="787981"/>
                  <a:pt x="3835527" y="791490"/>
                  <a:pt x="3842543" y="791490"/>
                </a:cubicBezTo>
                <a:cubicBezTo>
                  <a:pt x="3849561" y="791490"/>
                  <a:pt x="3856577" y="794296"/>
                  <a:pt x="3863594" y="799910"/>
                </a:cubicBezTo>
                <a:cubicBezTo>
                  <a:pt x="3863594" y="801313"/>
                  <a:pt x="3863243" y="805523"/>
                  <a:pt x="3862541" y="812540"/>
                </a:cubicBezTo>
                <a:cubicBezTo>
                  <a:pt x="3861840" y="819557"/>
                  <a:pt x="3862893" y="824468"/>
                  <a:pt x="3865699" y="827275"/>
                </a:cubicBezTo>
                <a:cubicBezTo>
                  <a:pt x="3868506" y="830082"/>
                  <a:pt x="3871663" y="830433"/>
                  <a:pt x="3875171" y="828328"/>
                </a:cubicBezTo>
                <a:cubicBezTo>
                  <a:pt x="3878680" y="826222"/>
                  <a:pt x="3879733" y="827977"/>
                  <a:pt x="3878329" y="833590"/>
                </a:cubicBezTo>
                <a:cubicBezTo>
                  <a:pt x="3879733" y="843414"/>
                  <a:pt x="3878329" y="849378"/>
                  <a:pt x="3874119" y="851483"/>
                </a:cubicBezTo>
                <a:cubicBezTo>
                  <a:pt x="3869909" y="853588"/>
                  <a:pt x="3866401" y="856745"/>
                  <a:pt x="3863594" y="860955"/>
                </a:cubicBezTo>
                <a:cubicBezTo>
                  <a:pt x="3860787" y="865165"/>
                  <a:pt x="3858683" y="870428"/>
                  <a:pt x="3857279" y="876743"/>
                </a:cubicBezTo>
                <a:cubicBezTo>
                  <a:pt x="3855875" y="883058"/>
                  <a:pt x="3853771" y="887619"/>
                  <a:pt x="3850964" y="890426"/>
                </a:cubicBezTo>
                <a:cubicBezTo>
                  <a:pt x="3838334" y="919896"/>
                  <a:pt x="3826055" y="949016"/>
                  <a:pt x="3814126" y="977784"/>
                </a:cubicBezTo>
                <a:cubicBezTo>
                  <a:pt x="3802197" y="1006553"/>
                  <a:pt x="3792023" y="1036374"/>
                  <a:pt x="3783603" y="1067248"/>
                </a:cubicBezTo>
                <a:cubicBezTo>
                  <a:pt x="3789217" y="1067248"/>
                  <a:pt x="3792023" y="1062687"/>
                  <a:pt x="3792023" y="1053565"/>
                </a:cubicBezTo>
                <a:cubicBezTo>
                  <a:pt x="3792023" y="1044443"/>
                  <a:pt x="3795532" y="1040584"/>
                  <a:pt x="3802548" y="1041988"/>
                </a:cubicBezTo>
                <a:cubicBezTo>
                  <a:pt x="3809565" y="1040584"/>
                  <a:pt x="3812723" y="1035673"/>
                  <a:pt x="3812021" y="1027252"/>
                </a:cubicBezTo>
                <a:cubicBezTo>
                  <a:pt x="3811319" y="1018832"/>
                  <a:pt x="3813775" y="1013219"/>
                  <a:pt x="3819389" y="1010412"/>
                </a:cubicBezTo>
                <a:cubicBezTo>
                  <a:pt x="3844649" y="1011816"/>
                  <a:pt x="3864997" y="1019534"/>
                  <a:pt x="3880434" y="1033568"/>
                </a:cubicBezTo>
                <a:cubicBezTo>
                  <a:pt x="3880434" y="1041988"/>
                  <a:pt x="3877277" y="1046899"/>
                  <a:pt x="3870961" y="1048303"/>
                </a:cubicBezTo>
                <a:cubicBezTo>
                  <a:pt x="3864647" y="1049706"/>
                  <a:pt x="3857279" y="1050408"/>
                  <a:pt x="3848859" y="1050408"/>
                </a:cubicBezTo>
                <a:cubicBezTo>
                  <a:pt x="3853069" y="1056021"/>
                  <a:pt x="3853771" y="1067950"/>
                  <a:pt x="3850964" y="1086193"/>
                </a:cubicBezTo>
                <a:cubicBezTo>
                  <a:pt x="3850964" y="1091807"/>
                  <a:pt x="3848157" y="1094262"/>
                  <a:pt x="3842543" y="1093561"/>
                </a:cubicBezTo>
                <a:cubicBezTo>
                  <a:pt x="3836931" y="1092859"/>
                  <a:pt x="3834123" y="1093912"/>
                  <a:pt x="3834123" y="1096718"/>
                </a:cubicBezTo>
                <a:cubicBezTo>
                  <a:pt x="3831317" y="1099525"/>
                  <a:pt x="3830265" y="1103384"/>
                  <a:pt x="3830966" y="1108296"/>
                </a:cubicBezTo>
                <a:cubicBezTo>
                  <a:pt x="3831668" y="1113208"/>
                  <a:pt x="3832019" y="1117769"/>
                  <a:pt x="3832019" y="1121979"/>
                </a:cubicBezTo>
                <a:cubicBezTo>
                  <a:pt x="3830615" y="1123382"/>
                  <a:pt x="3828511" y="1123733"/>
                  <a:pt x="3825704" y="1123031"/>
                </a:cubicBezTo>
                <a:cubicBezTo>
                  <a:pt x="3822897" y="1122329"/>
                  <a:pt x="3820090" y="1121979"/>
                  <a:pt x="3817283" y="1121979"/>
                </a:cubicBezTo>
                <a:cubicBezTo>
                  <a:pt x="3814477" y="1123382"/>
                  <a:pt x="3814126" y="1126189"/>
                  <a:pt x="3816231" y="1130399"/>
                </a:cubicBezTo>
                <a:cubicBezTo>
                  <a:pt x="3818336" y="1134609"/>
                  <a:pt x="3817985" y="1138117"/>
                  <a:pt x="3815179" y="1140924"/>
                </a:cubicBezTo>
                <a:cubicBezTo>
                  <a:pt x="3812371" y="1143730"/>
                  <a:pt x="3809565" y="1145134"/>
                  <a:pt x="3806759" y="1145134"/>
                </a:cubicBezTo>
                <a:cubicBezTo>
                  <a:pt x="3803951" y="1145134"/>
                  <a:pt x="3802548" y="1145836"/>
                  <a:pt x="3802548" y="1147239"/>
                </a:cubicBezTo>
                <a:cubicBezTo>
                  <a:pt x="3798339" y="1152852"/>
                  <a:pt x="3796233" y="1157764"/>
                  <a:pt x="3796233" y="1161974"/>
                </a:cubicBezTo>
                <a:cubicBezTo>
                  <a:pt x="3796233" y="1166184"/>
                  <a:pt x="3794830" y="1171096"/>
                  <a:pt x="3792023" y="1176709"/>
                </a:cubicBezTo>
                <a:cubicBezTo>
                  <a:pt x="3792023" y="1178113"/>
                  <a:pt x="3790971" y="1178113"/>
                  <a:pt x="3788865" y="1176709"/>
                </a:cubicBezTo>
                <a:cubicBezTo>
                  <a:pt x="3786761" y="1175306"/>
                  <a:pt x="3785708" y="1176008"/>
                  <a:pt x="3785708" y="1178814"/>
                </a:cubicBezTo>
                <a:cubicBezTo>
                  <a:pt x="3784305" y="1184428"/>
                  <a:pt x="3782199" y="1189690"/>
                  <a:pt x="3779393" y="1194602"/>
                </a:cubicBezTo>
                <a:cubicBezTo>
                  <a:pt x="3776587" y="1199514"/>
                  <a:pt x="3774481" y="1203373"/>
                  <a:pt x="3773078" y="1206180"/>
                </a:cubicBezTo>
                <a:cubicBezTo>
                  <a:pt x="3770271" y="1208986"/>
                  <a:pt x="3767815" y="1210039"/>
                  <a:pt x="3765711" y="1209337"/>
                </a:cubicBezTo>
                <a:cubicBezTo>
                  <a:pt x="3763605" y="1208635"/>
                  <a:pt x="3761851" y="1210390"/>
                  <a:pt x="3760448" y="1214600"/>
                </a:cubicBezTo>
                <a:cubicBezTo>
                  <a:pt x="3759045" y="1227230"/>
                  <a:pt x="3754835" y="1236352"/>
                  <a:pt x="3747818" y="1241965"/>
                </a:cubicBezTo>
                <a:cubicBezTo>
                  <a:pt x="3740801" y="1247578"/>
                  <a:pt x="3735187" y="1256700"/>
                  <a:pt x="3730977" y="1269330"/>
                </a:cubicBezTo>
                <a:cubicBezTo>
                  <a:pt x="3730977" y="1270734"/>
                  <a:pt x="3731329" y="1273540"/>
                  <a:pt x="3732030" y="1277750"/>
                </a:cubicBezTo>
                <a:cubicBezTo>
                  <a:pt x="3732732" y="1281960"/>
                  <a:pt x="3732381" y="1284767"/>
                  <a:pt x="3730977" y="1286170"/>
                </a:cubicBezTo>
                <a:cubicBezTo>
                  <a:pt x="3729574" y="1288977"/>
                  <a:pt x="3727118" y="1289328"/>
                  <a:pt x="3723610" y="1287223"/>
                </a:cubicBezTo>
                <a:cubicBezTo>
                  <a:pt x="3720101" y="1285118"/>
                  <a:pt x="3717645" y="1284767"/>
                  <a:pt x="3716243" y="1286170"/>
                </a:cubicBezTo>
                <a:cubicBezTo>
                  <a:pt x="3714839" y="1286170"/>
                  <a:pt x="3714488" y="1287574"/>
                  <a:pt x="3715190" y="1290381"/>
                </a:cubicBezTo>
                <a:cubicBezTo>
                  <a:pt x="3715891" y="1293187"/>
                  <a:pt x="3715541" y="1294591"/>
                  <a:pt x="3714137" y="1294591"/>
                </a:cubicBezTo>
                <a:cubicBezTo>
                  <a:pt x="3708524" y="1305817"/>
                  <a:pt x="3703612" y="1318097"/>
                  <a:pt x="3699402" y="1331429"/>
                </a:cubicBezTo>
                <a:cubicBezTo>
                  <a:pt x="3695192" y="1344760"/>
                  <a:pt x="3690280" y="1359145"/>
                  <a:pt x="3684667" y="1374581"/>
                </a:cubicBezTo>
                <a:cubicBezTo>
                  <a:pt x="3672037" y="1367565"/>
                  <a:pt x="3659056" y="1364407"/>
                  <a:pt x="3645724" y="1365109"/>
                </a:cubicBezTo>
                <a:cubicBezTo>
                  <a:pt x="3632392" y="1365811"/>
                  <a:pt x="3622218" y="1360548"/>
                  <a:pt x="3615201" y="1349321"/>
                </a:cubicBezTo>
                <a:cubicBezTo>
                  <a:pt x="3615201" y="1324061"/>
                  <a:pt x="3619762" y="1295292"/>
                  <a:pt x="3628884" y="1263015"/>
                </a:cubicBezTo>
                <a:cubicBezTo>
                  <a:pt x="3638005" y="1230738"/>
                  <a:pt x="3646777" y="1202671"/>
                  <a:pt x="3655197" y="1178814"/>
                </a:cubicBezTo>
                <a:lnTo>
                  <a:pt x="3661189" y="1152278"/>
                </a:lnTo>
                <a:lnTo>
                  <a:pt x="3641585" y="1174604"/>
                </a:lnTo>
                <a:cubicBezTo>
                  <a:pt x="3627552" y="1190041"/>
                  <a:pt x="3614921" y="1204075"/>
                  <a:pt x="3603695" y="1216705"/>
                </a:cubicBezTo>
                <a:cubicBezTo>
                  <a:pt x="3592468" y="1229335"/>
                  <a:pt x="3586153" y="1235650"/>
                  <a:pt x="3584749" y="1235650"/>
                </a:cubicBezTo>
                <a:cubicBezTo>
                  <a:pt x="3581943" y="1239860"/>
                  <a:pt x="3579136" y="1243719"/>
                  <a:pt x="3576330" y="1247227"/>
                </a:cubicBezTo>
                <a:cubicBezTo>
                  <a:pt x="3573523" y="1250736"/>
                  <a:pt x="3570716" y="1253893"/>
                  <a:pt x="3567909" y="1256700"/>
                </a:cubicBezTo>
                <a:cubicBezTo>
                  <a:pt x="3565103" y="1259507"/>
                  <a:pt x="3561945" y="1262314"/>
                  <a:pt x="3558437" y="1265120"/>
                </a:cubicBezTo>
                <a:cubicBezTo>
                  <a:pt x="3554929" y="1267927"/>
                  <a:pt x="3551771" y="1270734"/>
                  <a:pt x="3548964" y="1273540"/>
                </a:cubicBezTo>
                <a:cubicBezTo>
                  <a:pt x="3547561" y="1274944"/>
                  <a:pt x="3545105" y="1274944"/>
                  <a:pt x="3541597" y="1273540"/>
                </a:cubicBezTo>
                <a:cubicBezTo>
                  <a:pt x="3538089" y="1272137"/>
                  <a:pt x="3536334" y="1272137"/>
                  <a:pt x="3536334" y="1273540"/>
                </a:cubicBezTo>
                <a:cubicBezTo>
                  <a:pt x="3534931" y="1274944"/>
                  <a:pt x="3534580" y="1277400"/>
                  <a:pt x="3535282" y="1280908"/>
                </a:cubicBezTo>
                <a:cubicBezTo>
                  <a:pt x="3535983" y="1284416"/>
                  <a:pt x="3536334" y="1286872"/>
                  <a:pt x="3536334" y="1288276"/>
                </a:cubicBezTo>
                <a:cubicBezTo>
                  <a:pt x="3526511" y="1293889"/>
                  <a:pt x="3517389" y="1293889"/>
                  <a:pt x="3508969" y="1288276"/>
                </a:cubicBezTo>
                <a:cubicBezTo>
                  <a:pt x="3501952" y="1289679"/>
                  <a:pt x="3498093" y="1291433"/>
                  <a:pt x="3497391" y="1293538"/>
                </a:cubicBezTo>
                <a:cubicBezTo>
                  <a:pt x="3496689" y="1295643"/>
                  <a:pt x="3497041" y="1298099"/>
                  <a:pt x="3498443" y="1300906"/>
                </a:cubicBezTo>
                <a:cubicBezTo>
                  <a:pt x="3499847" y="1303712"/>
                  <a:pt x="3500899" y="1306870"/>
                  <a:pt x="3501601" y="1310378"/>
                </a:cubicBezTo>
                <a:cubicBezTo>
                  <a:pt x="3502303" y="1313887"/>
                  <a:pt x="3500549" y="1317044"/>
                  <a:pt x="3496339" y="1319851"/>
                </a:cubicBezTo>
                <a:cubicBezTo>
                  <a:pt x="3485112" y="1319851"/>
                  <a:pt x="3478797" y="1324061"/>
                  <a:pt x="3477393" y="1332481"/>
                </a:cubicBezTo>
                <a:cubicBezTo>
                  <a:pt x="3466167" y="1335288"/>
                  <a:pt x="3456694" y="1337393"/>
                  <a:pt x="3448975" y="1338796"/>
                </a:cubicBezTo>
                <a:cubicBezTo>
                  <a:pt x="3441257" y="1340199"/>
                  <a:pt x="3433889" y="1340199"/>
                  <a:pt x="3426873" y="1338796"/>
                </a:cubicBezTo>
                <a:cubicBezTo>
                  <a:pt x="3408629" y="1337393"/>
                  <a:pt x="3394245" y="1331078"/>
                  <a:pt x="3383720" y="1319851"/>
                </a:cubicBezTo>
                <a:cubicBezTo>
                  <a:pt x="3373195" y="1308624"/>
                  <a:pt x="3364424" y="1298099"/>
                  <a:pt x="3357407" y="1288276"/>
                </a:cubicBezTo>
                <a:cubicBezTo>
                  <a:pt x="3354600" y="1251788"/>
                  <a:pt x="3355653" y="1218459"/>
                  <a:pt x="3360565" y="1188287"/>
                </a:cubicBezTo>
                <a:cubicBezTo>
                  <a:pt x="3365476" y="1158115"/>
                  <a:pt x="3370739" y="1128644"/>
                  <a:pt x="3376352" y="1099876"/>
                </a:cubicBezTo>
                <a:cubicBezTo>
                  <a:pt x="3381966" y="1071107"/>
                  <a:pt x="3387579" y="1041988"/>
                  <a:pt x="3393192" y="1012517"/>
                </a:cubicBezTo>
                <a:cubicBezTo>
                  <a:pt x="3398806" y="983047"/>
                  <a:pt x="3401613" y="950770"/>
                  <a:pt x="3401613" y="915686"/>
                </a:cubicBezTo>
                <a:cubicBezTo>
                  <a:pt x="3390386" y="914283"/>
                  <a:pt x="3379861" y="917440"/>
                  <a:pt x="3370037" y="925159"/>
                </a:cubicBezTo>
                <a:cubicBezTo>
                  <a:pt x="3360214" y="932877"/>
                  <a:pt x="3351793" y="936736"/>
                  <a:pt x="3344777" y="936736"/>
                </a:cubicBezTo>
                <a:cubicBezTo>
                  <a:pt x="3341970" y="938140"/>
                  <a:pt x="3337058" y="939543"/>
                  <a:pt x="3330041" y="940946"/>
                </a:cubicBezTo>
                <a:cubicBezTo>
                  <a:pt x="3323025" y="942350"/>
                  <a:pt x="3316710" y="944455"/>
                  <a:pt x="3311097" y="947261"/>
                </a:cubicBezTo>
                <a:cubicBezTo>
                  <a:pt x="3309693" y="948665"/>
                  <a:pt x="3309342" y="950068"/>
                  <a:pt x="3310044" y="951472"/>
                </a:cubicBezTo>
                <a:cubicBezTo>
                  <a:pt x="3310746" y="952875"/>
                  <a:pt x="3308991" y="953576"/>
                  <a:pt x="3304781" y="953576"/>
                </a:cubicBezTo>
                <a:cubicBezTo>
                  <a:pt x="3299168" y="953576"/>
                  <a:pt x="3295660" y="955682"/>
                  <a:pt x="3294256" y="959892"/>
                </a:cubicBezTo>
                <a:cubicBezTo>
                  <a:pt x="3292853" y="964102"/>
                  <a:pt x="3290046" y="966207"/>
                  <a:pt x="3285836" y="966207"/>
                </a:cubicBezTo>
                <a:cubicBezTo>
                  <a:pt x="3281626" y="966207"/>
                  <a:pt x="3278469" y="968662"/>
                  <a:pt x="3276363" y="973574"/>
                </a:cubicBezTo>
                <a:cubicBezTo>
                  <a:pt x="3274259" y="978486"/>
                  <a:pt x="3271101" y="980942"/>
                  <a:pt x="3266891" y="980942"/>
                </a:cubicBezTo>
                <a:cubicBezTo>
                  <a:pt x="3261277" y="980942"/>
                  <a:pt x="3257419" y="983749"/>
                  <a:pt x="3255313" y="989362"/>
                </a:cubicBezTo>
                <a:cubicBezTo>
                  <a:pt x="3253208" y="994975"/>
                  <a:pt x="3246542" y="996379"/>
                  <a:pt x="3235316" y="993572"/>
                </a:cubicBezTo>
                <a:cubicBezTo>
                  <a:pt x="3228299" y="993572"/>
                  <a:pt x="3225141" y="997431"/>
                  <a:pt x="3225843" y="1005150"/>
                </a:cubicBezTo>
                <a:cubicBezTo>
                  <a:pt x="3226545" y="1012868"/>
                  <a:pt x="3224791" y="1018131"/>
                  <a:pt x="3220581" y="1020937"/>
                </a:cubicBezTo>
                <a:cubicBezTo>
                  <a:pt x="3219177" y="1022341"/>
                  <a:pt x="3217774" y="1023042"/>
                  <a:pt x="3216370" y="1023042"/>
                </a:cubicBezTo>
                <a:cubicBezTo>
                  <a:pt x="3214967" y="1023042"/>
                  <a:pt x="3212862" y="1023744"/>
                  <a:pt x="3210055" y="1025147"/>
                </a:cubicBezTo>
                <a:cubicBezTo>
                  <a:pt x="3208652" y="1026551"/>
                  <a:pt x="3207599" y="1027252"/>
                  <a:pt x="3206898" y="1027252"/>
                </a:cubicBezTo>
                <a:cubicBezTo>
                  <a:pt x="3206196" y="1027252"/>
                  <a:pt x="3205144" y="1027954"/>
                  <a:pt x="3203740" y="1029357"/>
                </a:cubicBezTo>
                <a:cubicBezTo>
                  <a:pt x="3202337" y="1030761"/>
                  <a:pt x="3201635" y="1032164"/>
                  <a:pt x="3201635" y="1033568"/>
                </a:cubicBezTo>
                <a:cubicBezTo>
                  <a:pt x="3200232" y="1034971"/>
                  <a:pt x="3197425" y="1035673"/>
                  <a:pt x="3193215" y="1035673"/>
                </a:cubicBezTo>
                <a:cubicBezTo>
                  <a:pt x="3189005" y="1035673"/>
                  <a:pt x="3185497" y="1037076"/>
                  <a:pt x="3182690" y="1039883"/>
                </a:cubicBezTo>
                <a:cubicBezTo>
                  <a:pt x="3181287" y="1039883"/>
                  <a:pt x="3181637" y="1041286"/>
                  <a:pt x="3183742" y="1044093"/>
                </a:cubicBezTo>
                <a:cubicBezTo>
                  <a:pt x="3185847" y="1046899"/>
                  <a:pt x="3185497" y="1048303"/>
                  <a:pt x="3182690" y="1048303"/>
                </a:cubicBezTo>
                <a:cubicBezTo>
                  <a:pt x="3181287" y="1051109"/>
                  <a:pt x="3179181" y="1051811"/>
                  <a:pt x="3176375" y="1050408"/>
                </a:cubicBezTo>
                <a:cubicBezTo>
                  <a:pt x="3173568" y="1049004"/>
                  <a:pt x="3171463" y="1048303"/>
                  <a:pt x="3170060" y="1048303"/>
                </a:cubicBezTo>
                <a:cubicBezTo>
                  <a:pt x="3167253" y="1052513"/>
                  <a:pt x="3165850" y="1056372"/>
                  <a:pt x="3165850" y="1059880"/>
                </a:cubicBezTo>
                <a:cubicBezTo>
                  <a:pt x="3165850" y="1063389"/>
                  <a:pt x="3164447" y="1066546"/>
                  <a:pt x="3161640" y="1069353"/>
                </a:cubicBezTo>
                <a:cubicBezTo>
                  <a:pt x="3157430" y="1072160"/>
                  <a:pt x="3153570" y="1075317"/>
                  <a:pt x="3150062" y="1078826"/>
                </a:cubicBezTo>
                <a:cubicBezTo>
                  <a:pt x="3146554" y="1082334"/>
                  <a:pt x="3141291" y="1083386"/>
                  <a:pt x="3134275" y="1081983"/>
                </a:cubicBezTo>
                <a:cubicBezTo>
                  <a:pt x="3127258" y="1083386"/>
                  <a:pt x="3125503" y="1087246"/>
                  <a:pt x="3129012" y="1093561"/>
                </a:cubicBezTo>
                <a:cubicBezTo>
                  <a:pt x="3132520" y="1099876"/>
                  <a:pt x="3129363" y="1105138"/>
                  <a:pt x="3119539" y="1109348"/>
                </a:cubicBezTo>
                <a:cubicBezTo>
                  <a:pt x="3108312" y="1105138"/>
                  <a:pt x="3103401" y="1107594"/>
                  <a:pt x="3104804" y="1116716"/>
                </a:cubicBezTo>
                <a:cubicBezTo>
                  <a:pt x="3106207" y="1125838"/>
                  <a:pt x="3104804" y="1131802"/>
                  <a:pt x="3100594" y="1134609"/>
                </a:cubicBezTo>
                <a:cubicBezTo>
                  <a:pt x="3096384" y="1133205"/>
                  <a:pt x="3093227" y="1133556"/>
                  <a:pt x="3091121" y="1135661"/>
                </a:cubicBezTo>
                <a:cubicBezTo>
                  <a:pt x="3089017" y="1137766"/>
                  <a:pt x="3087262" y="1139871"/>
                  <a:pt x="3085859" y="1141976"/>
                </a:cubicBezTo>
                <a:cubicBezTo>
                  <a:pt x="3084455" y="1144081"/>
                  <a:pt x="3082350" y="1146186"/>
                  <a:pt x="3079544" y="1148291"/>
                </a:cubicBezTo>
                <a:cubicBezTo>
                  <a:pt x="3076737" y="1150396"/>
                  <a:pt x="3072527" y="1150045"/>
                  <a:pt x="3066913" y="1147239"/>
                </a:cubicBezTo>
                <a:cubicBezTo>
                  <a:pt x="3069720" y="1152852"/>
                  <a:pt x="3069720" y="1156711"/>
                  <a:pt x="3066913" y="1158816"/>
                </a:cubicBezTo>
                <a:cubicBezTo>
                  <a:pt x="3064107" y="1160922"/>
                  <a:pt x="3062002" y="1163377"/>
                  <a:pt x="3060599" y="1166184"/>
                </a:cubicBezTo>
                <a:cubicBezTo>
                  <a:pt x="3059195" y="1167587"/>
                  <a:pt x="3058143" y="1170394"/>
                  <a:pt x="3057441" y="1174604"/>
                </a:cubicBezTo>
                <a:cubicBezTo>
                  <a:pt x="3056739" y="1178814"/>
                  <a:pt x="3055687" y="1181621"/>
                  <a:pt x="3054283" y="1183024"/>
                </a:cubicBezTo>
                <a:cubicBezTo>
                  <a:pt x="3054283" y="1185831"/>
                  <a:pt x="3052529" y="1186533"/>
                  <a:pt x="3049021" y="1185129"/>
                </a:cubicBezTo>
                <a:cubicBezTo>
                  <a:pt x="3045513" y="1183726"/>
                  <a:pt x="3043057" y="1183024"/>
                  <a:pt x="3041653" y="1183024"/>
                </a:cubicBezTo>
                <a:cubicBezTo>
                  <a:pt x="3041653" y="1185831"/>
                  <a:pt x="3042004" y="1188287"/>
                  <a:pt x="3042706" y="1190392"/>
                </a:cubicBezTo>
                <a:cubicBezTo>
                  <a:pt x="3043407" y="1192497"/>
                  <a:pt x="3043057" y="1194953"/>
                  <a:pt x="3041653" y="1197759"/>
                </a:cubicBezTo>
                <a:cubicBezTo>
                  <a:pt x="3040250" y="1200566"/>
                  <a:pt x="3038496" y="1202671"/>
                  <a:pt x="3036391" y="1204075"/>
                </a:cubicBezTo>
                <a:cubicBezTo>
                  <a:pt x="3034286" y="1205478"/>
                  <a:pt x="3031830" y="1207583"/>
                  <a:pt x="3029023" y="1210390"/>
                </a:cubicBezTo>
                <a:cubicBezTo>
                  <a:pt x="3026217" y="1216003"/>
                  <a:pt x="3022708" y="1220564"/>
                  <a:pt x="3018498" y="1224072"/>
                </a:cubicBezTo>
                <a:cubicBezTo>
                  <a:pt x="3014288" y="1227581"/>
                  <a:pt x="3009376" y="1231440"/>
                  <a:pt x="3003763" y="1235650"/>
                </a:cubicBezTo>
                <a:cubicBezTo>
                  <a:pt x="3000956" y="1241263"/>
                  <a:pt x="2998851" y="1247227"/>
                  <a:pt x="2997448" y="1253543"/>
                </a:cubicBezTo>
                <a:cubicBezTo>
                  <a:pt x="2996045" y="1259858"/>
                  <a:pt x="2989729" y="1262314"/>
                  <a:pt x="2978503" y="1260910"/>
                </a:cubicBezTo>
                <a:cubicBezTo>
                  <a:pt x="2982713" y="1273540"/>
                  <a:pt x="2980257" y="1282662"/>
                  <a:pt x="2971135" y="1288276"/>
                </a:cubicBezTo>
                <a:cubicBezTo>
                  <a:pt x="2962013" y="1293889"/>
                  <a:pt x="2955347" y="1300204"/>
                  <a:pt x="2951137" y="1307221"/>
                </a:cubicBezTo>
                <a:cubicBezTo>
                  <a:pt x="2948331" y="1314237"/>
                  <a:pt x="2946576" y="1321956"/>
                  <a:pt x="2945875" y="1330376"/>
                </a:cubicBezTo>
                <a:cubicBezTo>
                  <a:pt x="2945173" y="1338796"/>
                  <a:pt x="2939209" y="1344409"/>
                  <a:pt x="2927982" y="1347216"/>
                </a:cubicBezTo>
                <a:cubicBezTo>
                  <a:pt x="2895705" y="1347216"/>
                  <a:pt x="2871146" y="1338094"/>
                  <a:pt x="2854306" y="1319851"/>
                </a:cubicBezTo>
                <a:cubicBezTo>
                  <a:pt x="2848693" y="1311431"/>
                  <a:pt x="2848342" y="1302309"/>
                  <a:pt x="2853253" y="1292486"/>
                </a:cubicBezTo>
                <a:cubicBezTo>
                  <a:pt x="2858165" y="1282662"/>
                  <a:pt x="2861323" y="1274944"/>
                  <a:pt x="2862726" y="1269330"/>
                </a:cubicBezTo>
                <a:cubicBezTo>
                  <a:pt x="2864129" y="1264419"/>
                  <a:pt x="2865533" y="1259068"/>
                  <a:pt x="2866936" y="1253279"/>
                </a:cubicBezTo>
                <a:lnTo>
                  <a:pt x="2870019" y="1239600"/>
                </a:lnTo>
                <a:lnTo>
                  <a:pt x="2858154" y="1247227"/>
                </a:lnTo>
                <a:cubicBezTo>
                  <a:pt x="2851137" y="1249333"/>
                  <a:pt x="2848331" y="1253192"/>
                  <a:pt x="2849734" y="1258805"/>
                </a:cubicBezTo>
                <a:cubicBezTo>
                  <a:pt x="2846927" y="1265822"/>
                  <a:pt x="2844471" y="1270734"/>
                  <a:pt x="2842367" y="1273540"/>
                </a:cubicBezTo>
                <a:cubicBezTo>
                  <a:pt x="2840261" y="1276347"/>
                  <a:pt x="2837104" y="1280557"/>
                  <a:pt x="2832894" y="1286170"/>
                </a:cubicBezTo>
                <a:cubicBezTo>
                  <a:pt x="2828684" y="1288977"/>
                  <a:pt x="2824825" y="1294591"/>
                  <a:pt x="2821316" y="1303011"/>
                </a:cubicBezTo>
                <a:cubicBezTo>
                  <a:pt x="2817808" y="1311431"/>
                  <a:pt x="2813247" y="1318448"/>
                  <a:pt x="2807634" y="1324061"/>
                </a:cubicBezTo>
                <a:cubicBezTo>
                  <a:pt x="2806230" y="1326868"/>
                  <a:pt x="2804827" y="1328973"/>
                  <a:pt x="2803423" y="1330376"/>
                </a:cubicBezTo>
                <a:cubicBezTo>
                  <a:pt x="2802020" y="1331779"/>
                  <a:pt x="2800617" y="1333884"/>
                  <a:pt x="2799213" y="1336691"/>
                </a:cubicBezTo>
                <a:cubicBezTo>
                  <a:pt x="2790793" y="1339498"/>
                  <a:pt x="2786583" y="1337393"/>
                  <a:pt x="2786583" y="1330376"/>
                </a:cubicBezTo>
                <a:cubicBezTo>
                  <a:pt x="2779567" y="1330376"/>
                  <a:pt x="2776058" y="1331779"/>
                  <a:pt x="2776058" y="1334586"/>
                </a:cubicBezTo>
                <a:cubicBezTo>
                  <a:pt x="2776058" y="1337393"/>
                  <a:pt x="2778865" y="1338094"/>
                  <a:pt x="2784478" y="1336691"/>
                </a:cubicBezTo>
                <a:cubicBezTo>
                  <a:pt x="2785882" y="1342305"/>
                  <a:pt x="2785531" y="1346164"/>
                  <a:pt x="2783426" y="1348269"/>
                </a:cubicBezTo>
                <a:cubicBezTo>
                  <a:pt x="2781321" y="1350374"/>
                  <a:pt x="2780268" y="1353531"/>
                  <a:pt x="2780268" y="1357741"/>
                </a:cubicBezTo>
                <a:cubicBezTo>
                  <a:pt x="2776058" y="1360548"/>
                  <a:pt x="2771848" y="1363355"/>
                  <a:pt x="2767638" y="1366161"/>
                </a:cubicBezTo>
                <a:cubicBezTo>
                  <a:pt x="2763428" y="1368968"/>
                  <a:pt x="2759920" y="1372477"/>
                  <a:pt x="2757113" y="1376687"/>
                </a:cubicBezTo>
                <a:cubicBezTo>
                  <a:pt x="2741676" y="1379493"/>
                  <a:pt x="2729397" y="1379142"/>
                  <a:pt x="2720275" y="1375634"/>
                </a:cubicBezTo>
                <a:cubicBezTo>
                  <a:pt x="2711153" y="1372126"/>
                  <a:pt x="2702382" y="1368266"/>
                  <a:pt x="2693962" y="1364056"/>
                </a:cubicBezTo>
                <a:cubicBezTo>
                  <a:pt x="2688349" y="1361250"/>
                  <a:pt x="2683437" y="1359145"/>
                  <a:pt x="2679227" y="1357741"/>
                </a:cubicBezTo>
                <a:cubicBezTo>
                  <a:pt x="2675017" y="1356338"/>
                  <a:pt x="2671509" y="1354233"/>
                  <a:pt x="2668702" y="1351426"/>
                </a:cubicBezTo>
                <a:cubicBezTo>
                  <a:pt x="2665895" y="1348620"/>
                  <a:pt x="2664141" y="1344760"/>
                  <a:pt x="2663439" y="1339849"/>
                </a:cubicBezTo>
                <a:cubicBezTo>
                  <a:pt x="2662737" y="1334937"/>
                  <a:pt x="2660983" y="1331779"/>
                  <a:pt x="2658177" y="1330376"/>
                </a:cubicBezTo>
                <a:cubicBezTo>
                  <a:pt x="2655370" y="1274242"/>
                  <a:pt x="2659229" y="1220564"/>
                  <a:pt x="2669754" y="1169342"/>
                </a:cubicBezTo>
                <a:cubicBezTo>
                  <a:pt x="2680279" y="1118119"/>
                  <a:pt x="2691155" y="1069353"/>
                  <a:pt x="2702382" y="1023042"/>
                </a:cubicBezTo>
                <a:cubicBezTo>
                  <a:pt x="2702382" y="1018832"/>
                  <a:pt x="2703084" y="1014973"/>
                  <a:pt x="2704487" y="1011465"/>
                </a:cubicBezTo>
                <a:cubicBezTo>
                  <a:pt x="2705891" y="1007956"/>
                  <a:pt x="2707294" y="1002694"/>
                  <a:pt x="2708697" y="995677"/>
                </a:cubicBezTo>
                <a:cubicBezTo>
                  <a:pt x="2710101" y="987257"/>
                  <a:pt x="2712907" y="979539"/>
                  <a:pt x="2717117" y="972522"/>
                </a:cubicBezTo>
                <a:cubicBezTo>
                  <a:pt x="2722731" y="954278"/>
                  <a:pt x="2730099" y="931825"/>
                  <a:pt x="2739220" y="905161"/>
                </a:cubicBezTo>
                <a:cubicBezTo>
                  <a:pt x="2748342" y="878497"/>
                  <a:pt x="2756411" y="855342"/>
                  <a:pt x="2763428" y="835695"/>
                </a:cubicBezTo>
                <a:cubicBezTo>
                  <a:pt x="2763428" y="832888"/>
                  <a:pt x="2763779" y="830783"/>
                  <a:pt x="2764481" y="829380"/>
                </a:cubicBezTo>
                <a:cubicBezTo>
                  <a:pt x="2765182" y="827977"/>
                  <a:pt x="2765533" y="825872"/>
                  <a:pt x="2765533" y="823065"/>
                </a:cubicBezTo>
                <a:cubicBezTo>
                  <a:pt x="2771146" y="818855"/>
                  <a:pt x="2774304" y="815697"/>
                  <a:pt x="2775006" y="813592"/>
                </a:cubicBezTo>
                <a:cubicBezTo>
                  <a:pt x="2775707" y="811487"/>
                  <a:pt x="2777462" y="806927"/>
                  <a:pt x="2780268" y="799910"/>
                </a:cubicBezTo>
                <a:cubicBezTo>
                  <a:pt x="2778865" y="797103"/>
                  <a:pt x="2778865" y="796051"/>
                  <a:pt x="2780268" y="796752"/>
                </a:cubicBezTo>
                <a:cubicBezTo>
                  <a:pt x="2781671" y="797454"/>
                  <a:pt x="2782373" y="797103"/>
                  <a:pt x="2782373" y="795700"/>
                </a:cubicBezTo>
                <a:cubicBezTo>
                  <a:pt x="2785180" y="788683"/>
                  <a:pt x="2786934" y="782017"/>
                  <a:pt x="2787636" y="775702"/>
                </a:cubicBezTo>
                <a:cubicBezTo>
                  <a:pt x="2788337" y="769387"/>
                  <a:pt x="2789390" y="763423"/>
                  <a:pt x="2790793" y="757809"/>
                </a:cubicBezTo>
                <a:cubicBezTo>
                  <a:pt x="2792197" y="755003"/>
                  <a:pt x="2794301" y="752547"/>
                  <a:pt x="2797109" y="750442"/>
                </a:cubicBezTo>
                <a:cubicBezTo>
                  <a:pt x="2799915" y="748337"/>
                  <a:pt x="2802020" y="746582"/>
                  <a:pt x="2803423" y="745179"/>
                </a:cubicBezTo>
                <a:cubicBezTo>
                  <a:pt x="2807634" y="738162"/>
                  <a:pt x="2809739" y="728690"/>
                  <a:pt x="2809739" y="716761"/>
                </a:cubicBezTo>
                <a:cubicBezTo>
                  <a:pt x="2809739" y="704833"/>
                  <a:pt x="2813247" y="693255"/>
                  <a:pt x="2820264" y="682028"/>
                </a:cubicBezTo>
                <a:cubicBezTo>
                  <a:pt x="2821667" y="680625"/>
                  <a:pt x="2823071" y="680274"/>
                  <a:pt x="2824474" y="680976"/>
                </a:cubicBezTo>
                <a:cubicBezTo>
                  <a:pt x="2825877" y="681678"/>
                  <a:pt x="2825877" y="679923"/>
                  <a:pt x="2824474" y="675713"/>
                </a:cubicBezTo>
                <a:cubicBezTo>
                  <a:pt x="2824474" y="674310"/>
                  <a:pt x="2825526" y="672907"/>
                  <a:pt x="2827631" y="671503"/>
                </a:cubicBezTo>
                <a:cubicBezTo>
                  <a:pt x="2829736" y="670100"/>
                  <a:pt x="2831491" y="667995"/>
                  <a:pt x="2832894" y="665188"/>
                </a:cubicBezTo>
                <a:cubicBezTo>
                  <a:pt x="2832894" y="662381"/>
                  <a:pt x="2832543" y="659224"/>
                  <a:pt x="2831841" y="655716"/>
                </a:cubicBezTo>
                <a:cubicBezTo>
                  <a:pt x="2831140" y="652207"/>
                  <a:pt x="2831491" y="649050"/>
                  <a:pt x="2832894" y="646243"/>
                </a:cubicBezTo>
                <a:cubicBezTo>
                  <a:pt x="2835701" y="643436"/>
                  <a:pt x="2838507" y="640980"/>
                  <a:pt x="2841314" y="638875"/>
                </a:cubicBezTo>
                <a:cubicBezTo>
                  <a:pt x="2844121" y="636770"/>
                  <a:pt x="2846226" y="635016"/>
                  <a:pt x="2847629" y="633613"/>
                </a:cubicBezTo>
                <a:cubicBezTo>
                  <a:pt x="2850436" y="629403"/>
                  <a:pt x="2851839" y="625894"/>
                  <a:pt x="2851839" y="623088"/>
                </a:cubicBezTo>
                <a:cubicBezTo>
                  <a:pt x="2851839" y="620281"/>
                  <a:pt x="2852541" y="617474"/>
                  <a:pt x="2853944" y="614668"/>
                </a:cubicBezTo>
                <a:cubicBezTo>
                  <a:pt x="2862364" y="595021"/>
                  <a:pt x="2870083" y="576075"/>
                  <a:pt x="2877099" y="557832"/>
                </a:cubicBezTo>
                <a:cubicBezTo>
                  <a:pt x="2884116" y="539588"/>
                  <a:pt x="2891133" y="520643"/>
                  <a:pt x="2898149" y="500996"/>
                </a:cubicBezTo>
                <a:lnTo>
                  <a:pt x="2898149" y="499010"/>
                </a:lnTo>
                <a:lnTo>
                  <a:pt x="2896273" y="500996"/>
                </a:lnTo>
                <a:lnTo>
                  <a:pt x="2890542" y="498131"/>
                </a:lnTo>
                <a:lnTo>
                  <a:pt x="2877099" y="496786"/>
                </a:lnTo>
                <a:cubicBezTo>
                  <a:pt x="2877099" y="495383"/>
                  <a:pt x="2877450" y="493980"/>
                  <a:pt x="2878152" y="492576"/>
                </a:cubicBezTo>
                <a:lnTo>
                  <a:pt x="2878294" y="492007"/>
                </a:lnTo>
                <a:lnTo>
                  <a:pt x="2877328" y="491524"/>
                </a:lnTo>
                <a:lnTo>
                  <a:pt x="2873201" y="486365"/>
                </a:lnTo>
                <a:lnTo>
                  <a:pt x="2862099" y="482664"/>
                </a:lnTo>
                <a:lnTo>
                  <a:pt x="2861540" y="484156"/>
                </a:lnTo>
                <a:cubicBezTo>
                  <a:pt x="2867855" y="488366"/>
                  <a:pt x="2868907" y="493980"/>
                  <a:pt x="2864697" y="500996"/>
                </a:cubicBezTo>
                <a:cubicBezTo>
                  <a:pt x="2840841" y="503803"/>
                  <a:pt x="2825404" y="499593"/>
                  <a:pt x="2818387" y="488366"/>
                </a:cubicBezTo>
                <a:cubicBezTo>
                  <a:pt x="2807161" y="503803"/>
                  <a:pt x="2793127" y="509416"/>
                  <a:pt x="2776287" y="505206"/>
                </a:cubicBezTo>
                <a:cubicBezTo>
                  <a:pt x="2759447" y="500996"/>
                  <a:pt x="2741203" y="497488"/>
                  <a:pt x="2721556" y="494681"/>
                </a:cubicBezTo>
                <a:cubicBezTo>
                  <a:pt x="2721556" y="487664"/>
                  <a:pt x="2719451" y="483805"/>
                  <a:pt x="2715241" y="483104"/>
                </a:cubicBezTo>
                <a:cubicBezTo>
                  <a:pt x="2711031" y="482402"/>
                  <a:pt x="2709627" y="477841"/>
                  <a:pt x="2711031" y="469421"/>
                </a:cubicBezTo>
                <a:cubicBezTo>
                  <a:pt x="2696997" y="472227"/>
                  <a:pt x="2686472" y="470473"/>
                  <a:pt x="2679455" y="464158"/>
                </a:cubicBezTo>
                <a:cubicBezTo>
                  <a:pt x="2672439" y="457843"/>
                  <a:pt x="2665422" y="451879"/>
                  <a:pt x="2658405" y="446266"/>
                </a:cubicBezTo>
                <a:lnTo>
                  <a:pt x="2673270" y="438203"/>
                </a:lnTo>
                <a:lnTo>
                  <a:pt x="2666597" y="431530"/>
                </a:lnTo>
                <a:cubicBezTo>
                  <a:pt x="2665193" y="430127"/>
                  <a:pt x="2662036" y="429074"/>
                  <a:pt x="2657124" y="428373"/>
                </a:cubicBezTo>
                <a:cubicBezTo>
                  <a:pt x="2652213" y="427671"/>
                  <a:pt x="2649055" y="426619"/>
                  <a:pt x="2647651" y="425215"/>
                </a:cubicBezTo>
                <a:cubicBezTo>
                  <a:pt x="2628005" y="405568"/>
                  <a:pt x="2621690" y="381711"/>
                  <a:pt x="2628707" y="353645"/>
                </a:cubicBezTo>
                <a:cubicBezTo>
                  <a:pt x="2639933" y="349434"/>
                  <a:pt x="2649406" y="350838"/>
                  <a:pt x="2657124" y="357854"/>
                </a:cubicBezTo>
                <a:cubicBezTo>
                  <a:pt x="2664843" y="364871"/>
                  <a:pt x="2672912" y="369783"/>
                  <a:pt x="2681332" y="372590"/>
                </a:cubicBezTo>
                <a:cubicBezTo>
                  <a:pt x="2688349" y="375396"/>
                  <a:pt x="2693962" y="376800"/>
                  <a:pt x="2698172" y="376800"/>
                </a:cubicBezTo>
                <a:cubicBezTo>
                  <a:pt x="2702382" y="376800"/>
                  <a:pt x="2708697" y="378203"/>
                  <a:pt x="2717117" y="381010"/>
                </a:cubicBezTo>
                <a:cubicBezTo>
                  <a:pt x="2718521" y="381010"/>
                  <a:pt x="2719223" y="381711"/>
                  <a:pt x="2719223" y="383115"/>
                </a:cubicBezTo>
                <a:cubicBezTo>
                  <a:pt x="2719223" y="384518"/>
                  <a:pt x="2721327" y="385220"/>
                  <a:pt x="2725537" y="385220"/>
                </a:cubicBezTo>
                <a:cubicBezTo>
                  <a:pt x="2752201" y="388027"/>
                  <a:pt x="2782023" y="393289"/>
                  <a:pt x="2815001" y="401008"/>
                </a:cubicBezTo>
                <a:cubicBezTo>
                  <a:pt x="2847980" y="408726"/>
                  <a:pt x="2882011" y="411884"/>
                  <a:pt x="2917095" y="410480"/>
                </a:cubicBezTo>
                <a:cubicBezTo>
                  <a:pt x="2918498" y="410480"/>
                  <a:pt x="2920603" y="409077"/>
                  <a:pt x="2923410" y="406270"/>
                </a:cubicBezTo>
                <a:lnTo>
                  <a:pt x="2942355" y="408375"/>
                </a:lnTo>
                <a:cubicBezTo>
                  <a:pt x="2943759" y="399955"/>
                  <a:pt x="2946565" y="392237"/>
                  <a:pt x="2950775" y="385220"/>
                </a:cubicBezTo>
                <a:cubicBezTo>
                  <a:pt x="2952179" y="381010"/>
                  <a:pt x="2952880" y="378905"/>
                  <a:pt x="2952880" y="378905"/>
                </a:cubicBezTo>
                <a:cubicBezTo>
                  <a:pt x="2952880" y="378905"/>
                  <a:pt x="2953582" y="378203"/>
                  <a:pt x="2954985" y="376800"/>
                </a:cubicBezTo>
                <a:cubicBezTo>
                  <a:pt x="2957792" y="373993"/>
                  <a:pt x="2959195" y="370836"/>
                  <a:pt x="2959195" y="367327"/>
                </a:cubicBezTo>
                <a:cubicBezTo>
                  <a:pt x="2959195" y="363819"/>
                  <a:pt x="2960599" y="360661"/>
                  <a:pt x="2963405" y="357854"/>
                </a:cubicBezTo>
                <a:cubicBezTo>
                  <a:pt x="2963405" y="355048"/>
                  <a:pt x="2964809" y="352943"/>
                  <a:pt x="2967615" y="351539"/>
                </a:cubicBezTo>
                <a:cubicBezTo>
                  <a:pt x="2970422" y="350136"/>
                  <a:pt x="2972527" y="348733"/>
                  <a:pt x="2973931" y="347329"/>
                </a:cubicBezTo>
                <a:cubicBezTo>
                  <a:pt x="2976737" y="340313"/>
                  <a:pt x="2977790" y="333647"/>
                  <a:pt x="2977088" y="327332"/>
                </a:cubicBezTo>
                <a:cubicBezTo>
                  <a:pt x="2976387" y="321017"/>
                  <a:pt x="2977439" y="314351"/>
                  <a:pt x="2980245" y="307334"/>
                </a:cubicBezTo>
                <a:lnTo>
                  <a:pt x="2994981" y="294704"/>
                </a:lnTo>
                <a:cubicBezTo>
                  <a:pt x="2997787" y="287687"/>
                  <a:pt x="2999191" y="280670"/>
                  <a:pt x="2999191" y="273653"/>
                </a:cubicBezTo>
                <a:cubicBezTo>
                  <a:pt x="2999191" y="266637"/>
                  <a:pt x="3000594" y="259620"/>
                  <a:pt x="3003401" y="252603"/>
                </a:cubicBezTo>
                <a:cubicBezTo>
                  <a:pt x="3003401" y="249797"/>
                  <a:pt x="3005155" y="248393"/>
                  <a:pt x="3008663" y="248393"/>
                </a:cubicBezTo>
                <a:cubicBezTo>
                  <a:pt x="3012172" y="248393"/>
                  <a:pt x="3014628" y="247692"/>
                  <a:pt x="3016031" y="246288"/>
                </a:cubicBezTo>
                <a:cubicBezTo>
                  <a:pt x="3017435" y="244885"/>
                  <a:pt x="3017785" y="243131"/>
                  <a:pt x="3017084" y="241026"/>
                </a:cubicBezTo>
                <a:cubicBezTo>
                  <a:pt x="3016382" y="238921"/>
                  <a:pt x="3016733" y="236465"/>
                  <a:pt x="3018136" y="233658"/>
                </a:cubicBezTo>
                <a:cubicBezTo>
                  <a:pt x="3020943" y="230851"/>
                  <a:pt x="3023749" y="228746"/>
                  <a:pt x="3026556" y="227343"/>
                </a:cubicBezTo>
                <a:cubicBezTo>
                  <a:pt x="3029363" y="225940"/>
                  <a:pt x="3030766" y="224536"/>
                  <a:pt x="3030766" y="223133"/>
                </a:cubicBezTo>
                <a:cubicBezTo>
                  <a:pt x="3033573" y="218923"/>
                  <a:pt x="3034625" y="215064"/>
                  <a:pt x="3033923" y="211555"/>
                </a:cubicBezTo>
                <a:cubicBezTo>
                  <a:pt x="3033222" y="208047"/>
                  <a:pt x="3034275" y="204889"/>
                  <a:pt x="3037081" y="202083"/>
                </a:cubicBezTo>
                <a:cubicBezTo>
                  <a:pt x="3037081" y="200679"/>
                  <a:pt x="3038485" y="198574"/>
                  <a:pt x="3041291" y="195768"/>
                </a:cubicBezTo>
                <a:cubicBezTo>
                  <a:pt x="3044098" y="192961"/>
                  <a:pt x="3046905" y="190856"/>
                  <a:pt x="3049711" y="189452"/>
                </a:cubicBezTo>
                <a:cubicBezTo>
                  <a:pt x="3049711" y="183839"/>
                  <a:pt x="3050764" y="176822"/>
                  <a:pt x="3052869" y="168402"/>
                </a:cubicBezTo>
                <a:cubicBezTo>
                  <a:pt x="3054974" y="159982"/>
                  <a:pt x="3057430" y="152965"/>
                  <a:pt x="3060237" y="147352"/>
                </a:cubicBezTo>
                <a:cubicBezTo>
                  <a:pt x="3061640" y="144545"/>
                  <a:pt x="3063394" y="142440"/>
                  <a:pt x="3065499" y="141037"/>
                </a:cubicBezTo>
                <a:cubicBezTo>
                  <a:pt x="3067604" y="139634"/>
                  <a:pt x="3068657" y="138230"/>
                  <a:pt x="3068657" y="136827"/>
                </a:cubicBezTo>
                <a:cubicBezTo>
                  <a:pt x="3071463" y="134020"/>
                  <a:pt x="3072867" y="131213"/>
                  <a:pt x="3072867" y="128407"/>
                </a:cubicBezTo>
                <a:cubicBezTo>
                  <a:pt x="3072867" y="125600"/>
                  <a:pt x="3075673" y="124197"/>
                  <a:pt x="3081287" y="124197"/>
                </a:cubicBezTo>
                <a:cubicBezTo>
                  <a:pt x="3084093" y="122793"/>
                  <a:pt x="3086462" y="122092"/>
                  <a:pt x="3088391" y="122092"/>
                </a:cubicBezTo>
                <a:close/>
                <a:moveTo>
                  <a:pt x="2364491" y="122092"/>
                </a:moveTo>
                <a:cubicBezTo>
                  <a:pt x="2366421" y="122092"/>
                  <a:pt x="2367912" y="122793"/>
                  <a:pt x="2368964" y="124197"/>
                </a:cubicBezTo>
                <a:cubicBezTo>
                  <a:pt x="2371069" y="127003"/>
                  <a:pt x="2372823" y="129108"/>
                  <a:pt x="2374227" y="130512"/>
                </a:cubicBezTo>
                <a:cubicBezTo>
                  <a:pt x="2381244" y="133318"/>
                  <a:pt x="2391418" y="133318"/>
                  <a:pt x="2404750" y="130512"/>
                </a:cubicBezTo>
                <a:cubicBezTo>
                  <a:pt x="2418081" y="127705"/>
                  <a:pt x="2427554" y="129810"/>
                  <a:pt x="2433167" y="136827"/>
                </a:cubicBezTo>
                <a:cubicBezTo>
                  <a:pt x="2435974" y="146650"/>
                  <a:pt x="2432115" y="157176"/>
                  <a:pt x="2421590" y="168402"/>
                </a:cubicBezTo>
                <a:cubicBezTo>
                  <a:pt x="2411065" y="179629"/>
                  <a:pt x="2405101" y="188751"/>
                  <a:pt x="2403697" y="195768"/>
                </a:cubicBezTo>
                <a:cubicBezTo>
                  <a:pt x="2402294" y="202784"/>
                  <a:pt x="2400891" y="207345"/>
                  <a:pt x="2399487" y="209450"/>
                </a:cubicBezTo>
                <a:cubicBezTo>
                  <a:pt x="2398084" y="211555"/>
                  <a:pt x="2395979" y="216116"/>
                  <a:pt x="2393172" y="223133"/>
                </a:cubicBezTo>
                <a:cubicBezTo>
                  <a:pt x="2390365" y="225940"/>
                  <a:pt x="2388962" y="228746"/>
                  <a:pt x="2388962" y="231553"/>
                </a:cubicBezTo>
                <a:cubicBezTo>
                  <a:pt x="2388962" y="234360"/>
                  <a:pt x="2387559" y="237868"/>
                  <a:pt x="2384752" y="242078"/>
                </a:cubicBezTo>
                <a:cubicBezTo>
                  <a:pt x="2383349" y="246288"/>
                  <a:pt x="2380893" y="250849"/>
                  <a:pt x="2377384" y="255761"/>
                </a:cubicBezTo>
                <a:cubicBezTo>
                  <a:pt x="2373876" y="260672"/>
                  <a:pt x="2371421" y="265935"/>
                  <a:pt x="2370017" y="271549"/>
                </a:cubicBezTo>
                <a:cubicBezTo>
                  <a:pt x="2363000" y="282775"/>
                  <a:pt x="2358439" y="291546"/>
                  <a:pt x="2356334" y="297861"/>
                </a:cubicBezTo>
                <a:cubicBezTo>
                  <a:pt x="2354229" y="304176"/>
                  <a:pt x="2351072" y="311544"/>
                  <a:pt x="2346861" y="319964"/>
                </a:cubicBezTo>
                <a:cubicBezTo>
                  <a:pt x="2344055" y="324174"/>
                  <a:pt x="2342301" y="329788"/>
                  <a:pt x="2341599" y="336804"/>
                </a:cubicBezTo>
                <a:cubicBezTo>
                  <a:pt x="2340897" y="343821"/>
                  <a:pt x="2339845" y="350838"/>
                  <a:pt x="2338441" y="357854"/>
                </a:cubicBezTo>
                <a:cubicBezTo>
                  <a:pt x="2335635" y="363468"/>
                  <a:pt x="2333179" y="366625"/>
                  <a:pt x="2331074" y="367327"/>
                </a:cubicBezTo>
                <a:cubicBezTo>
                  <a:pt x="2328969" y="368029"/>
                  <a:pt x="2327215" y="373993"/>
                  <a:pt x="2325811" y="385220"/>
                </a:cubicBezTo>
                <a:cubicBezTo>
                  <a:pt x="2324408" y="388027"/>
                  <a:pt x="2323005" y="389430"/>
                  <a:pt x="2321601" y="389430"/>
                </a:cubicBezTo>
                <a:cubicBezTo>
                  <a:pt x="2320198" y="389430"/>
                  <a:pt x="2318795" y="390132"/>
                  <a:pt x="2317391" y="391535"/>
                </a:cubicBezTo>
                <a:cubicBezTo>
                  <a:pt x="2314585" y="397148"/>
                  <a:pt x="2312129" y="402060"/>
                  <a:pt x="2310023" y="406270"/>
                </a:cubicBezTo>
                <a:cubicBezTo>
                  <a:pt x="2307919" y="410480"/>
                  <a:pt x="2305463" y="416094"/>
                  <a:pt x="2302656" y="423110"/>
                </a:cubicBezTo>
                <a:lnTo>
                  <a:pt x="2302656" y="427320"/>
                </a:lnTo>
                <a:cubicBezTo>
                  <a:pt x="2308270" y="427320"/>
                  <a:pt x="2314233" y="426970"/>
                  <a:pt x="2320549" y="426268"/>
                </a:cubicBezTo>
                <a:cubicBezTo>
                  <a:pt x="2326864" y="425566"/>
                  <a:pt x="2333530" y="425215"/>
                  <a:pt x="2340547" y="425215"/>
                </a:cubicBezTo>
                <a:cubicBezTo>
                  <a:pt x="2344756" y="425215"/>
                  <a:pt x="2348265" y="426619"/>
                  <a:pt x="2351072" y="429425"/>
                </a:cubicBezTo>
                <a:cubicBezTo>
                  <a:pt x="2353879" y="432232"/>
                  <a:pt x="2358790" y="432934"/>
                  <a:pt x="2365807" y="431530"/>
                </a:cubicBezTo>
                <a:cubicBezTo>
                  <a:pt x="2368614" y="431530"/>
                  <a:pt x="2371421" y="430478"/>
                  <a:pt x="2374227" y="428373"/>
                </a:cubicBezTo>
                <a:cubicBezTo>
                  <a:pt x="2377034" y="426268"/>
                  <a:pt x="2380542" y="425215"/>
                  <a:pt x="2384752" y="425215"/>
                </a:cubicBezTo>
                <a:cubicBezTo>
                  <a:pt x="2391769" y="425215"/>
                  <a:pt x="2398785" y="425917"/>
                  <a:pt x="2405802" y="427320"/>
                </a:cubicBezTo>
                <a:cubicBezTo>
                  <a:pt x="2412819" y="428724"/>
                  <a:pt x="2422642" y="430127"/>
                  <a:pt x="2435273" y="431530"/>
                </a:cubicBezTo>
                <a:cubicBezTo>
                  <a:pt x="2439483" y="432934"/>
                  <a:pt x="2443693" y="432934"/>
                  <a:pt x="2447903" y="431530"/>
                </a:cubicBezTo>
                <a:cubicBezTo>
                  <a:pt x="2452113" y="430127"/>
                  <a:pt x="2456323" y="430127"/>
                  <a:pt x="2460533" y="431530"/>
                </a:cubicBezTo>
                <a:cubicBezTo>
                  <a:pt x="2464743" y="432934"/>
                  <a:pt x="2467550" y="434337"/>
                  <a:pt x="2468953" y="435740"/>
                </a:cubicBezTo>
                <a:cubicBezTo>
                  <a:pt x="2470357" y="437144"/>
                  <a:pt x="2474567" y="437845"/>
                  <a:pt x="2481583" y="437845"/>
                </a:cubicBezTo>
                <a:cubicBezTo>
                  <a:pt x="2497020" y="436442"/>
                  <a:pt x="2513860" y="434688"/>
                  <a:pt x="2532104" y="432583"/>
                </a:cubicBezTo>
                <a:cubicBezTo>
                  <a:pt x="2550347" y="430478"/>
                  <a:pt x="2569293" y="432232"/>
                  <a:pt x="2588939" y="437845"/>
                </a:cubicBezTo>
                <a:cubicBezTo>
                  <a:pt x="2600166" y="435039"/>
                  <a:pt x="2605078" y="437845"/>
                  <a:pt x="2603675" y="446266"/>
                </a:cubicBezTo>
                <a:cubicBezTo>
                  <a:pt x="2602271" y="454686"/>
                  <a:pt x="2604376" y="459597"/>
                  <a:pt x="2609989" y="461001"/>
                </a:cubicBezTo>
                <a:cubicBezTo>
                  <a:pt x="2615603" y="455387"/>
                  <a:pt x="2621567" y="455387"/>
                  <a:pt x="2627883" y="461001"/>
                </a:cubicBezTo>
                <a:cubicBezTo>
                  <a:pt x="2634197" y="466614"/>
                  <a:pt x="2642969" y="469421"/>
                  <a:pt x="2654195" y="469421"/>
                </a:cubicBezTo>
                <a:cubicBezTo>
                  <a:pt x="2655599" y="473631"/>
                  <a:pt x="2657353" y="477841"/>
                  <a:pt x="2659457" y="482051"/>
                </a:cubicBezTo>
                <a:cubicBezTo>
                  <a:pt x="2661563" y="486261"/>
                  <a:pt x="2664019" y="490471"/>
                  <a:pt x="2666825" y="494681"/>
                </a:cubicBezTo>
                <a:cubicBezTo>
                  <a:pt x="2672439" y="496085"/>
                  <a:pt x="2678754" y="496085"/>
                  <a:pt x="2685771" y="494681"/>
                </a:cubicBezTo>
                <a:cubicBezTo>
                  <a:pt x="2692787" y="493278"/>
                  <a:pt x="2694892" y="497488"/>
                  <a:pt x="2692085" y="507311"/>
                </a:cubicBezTo>
                <a:cubicBezTo>
                  <a:pt x="2682262" y="501698"/>
                  <a:pt x="2672789" y="500996"/>
                  <a:pt x="2663668" y="505206"/>
                </a:cubicBezTo>
                <a:cubicBezTo>
                  <a:pt x="2654546" y="509416"/>
                  <a:pt x="2640161" y="510118"/>
                  <a:pt x="2620515" y="507311"/>
                </a:cubicBezTo>
                <a:cubicBezTo>
                  <a:pt x="2609288" y="504505"/>
                  <a:pt x="2601921" y="497839"/>
                  <a:pt x="2598412" y="487314"/>
                </a:cubicBezTo>
                <a:cubicBezTo>
                  <a:pt x="2594903" y="476788"/>
                  <a:pt x="2589641" y="468017"/>
                  <a:pt x="2582624" y="461001"/>
                </a:cubicBezTo>
                <a:cubicBezTo>
                  <a:pt x="2575608" y="462404"/>
                  <a:pt x="2571748" y="466263"/>
                  <a:pt x="2571047" y="472578"/>
                </a:cubicBezTo>
                <a:cubicBezTo>
                  <a:pt x="2570345" y="478893"/>
                  <a:pt x="2567889" y="484156"/>
                  <a:pt x="2563679" y="488366"/>
                </a:cubicBezTo>
                <a:cubicBezTo>
                  <a:pt x="2563679" y="489769"/>
                  <a:pt x="2561925" y="489769"/>
                  <a:pt x="2558417" y="488366"/>
                </a:cubicBezTo>
                <a:cubicBezTo>
                  <a:pt x="2554908" y="486963"/>
                  <a:pt x="2552453" y="486963"/>
                  <a:pt x="2551049" y="488366"/>
                </a:cubicBezTo>
                <a:cubicBezTo>
                  <a:pt x="2548242" y="491173"/>
                  <a:pt x="2546839" y="495383"/>
                  <a:pt x="2546839" y="500996"/>
                </a:cubicBezTo>
                <a:cubicBezTo>
                  <a:pt x="2546839" y="506610"/>
                  <a:pt x="2543331" y="508715"/>
                  <a:pt x="2536313" y="507311"/>
                </a:cubicBezTo>
                <a:cubicBezTo>
                  <a:pt x="2523683" y="507311"/>
                  <a:pt x="2509650" y="507662"/>
                  <a:pt x="2494213" y="508364"/>
                </a:cubicBezTo>
                <a:cubicBezTo>
                  <a:pt x="2478777" y="509065"/>
                  <a:pt x="2470357" y="502400"/>
                  <a:pt x="2468953" y="488366"/>
                </a:cubicBezTo>
                <a:cubicBezTo>
                  <a:pt x="2460533" y="488366"/>
                  <a:pt x="2455972" y="492576"/>
                  <a:pt x="2455270" y="500996"/>
                </a:cubicBezTo>
                <a:cubicBezTo>
                  <a:pt x="2454569" y="509416"/>
                  <a:pt x="2447903" y="511521"/>
                  <a:pt x="2435273" y="507311"/>
                </a:cubicBezTo>
                <a:cubicBezTo>
                  <a:pt x="2424046" y="511521"/>
                  <a:pt x="2418081" y="510820"/>
                  <a:pt x="2417380" y="505206"/>
                </a:cubicBezTo>
                <a:cubicBezTo>
                  <a:pt x="2416679" y="499593"/>
                  <a:pt x="2414222" y="496085"/>
                  <a:pt x="2410012" y="494681"/>
                </a:cubicBezTo>
                <a:cubicBezTo>
                  <a:pt x="2398785" y="497488"/>
                  <a:pt x="2386857" y="500645"/>
                  <a:pt x="2374227" y="504154"/>
                </a:cubicBezTo>
                <a:cubicBezTo>
                  <a:pt x="2361597" y="507662"/>
                  <a:pt x="2348265" y="506610"/>
                  <a:pt x="2334231" y="500996"/>
                </a:cubicBezTo>
                <a:cubicBezTo>
                  <a:pt x="2332828" y="500996"/>
                  <a:pt x="2330723" y="499944"/>
                  <a:pt x="2327917" y="497839"/>
                </a:cubicBezTo>
                <a:cubicBezTo>
                  <a:pt x="2325110" y="495734"/>
                  <a:pt x="2324408" y="494681"/>
                  <a:pt x="2325811" y="494681"/>
                </a:cubicBezTo>
                <a:cubicBezTo>
                  <a:pt x="2323005" y="494681"/>
                  <a:pt x="2320198" y="496085"/>
                  <a:pt x="2317391" y="498891"/>
                </a:cubicBezTo>
                <a:cubicBezTo>
                  <a:pt x="2314585" y="501698"/>
                  <a:pt x="2311076" y="502400"/>
                  <a:pt x="2306866" y="500996"/>
                </a:cubicBezTo>
                <a:cubicBezTo>
                  <a:pt x="2301253" y="500996"/>
                  <a:pt x="2296341" y="500645"/>
                  <a:pt x="2292131" y="499944"/>
                </a:cubicBezTo>
                <a:cubicBezTo>
                  <a:pt x="2287921" y="499242"/>
                  <a:pt x="2283009" y="498190"/>
                  <a:pt x="2277396" y="496786"/>
                </a:cubicBezTo>
                <a:cubicBezTo>
                  <a:pt x="2277396" y="498190"/>
                  <a:pt x="2275642" y="499944"/>
                  <a:pt x="2272133" y="502049"/>
                </a:cubicBezTo>
                <a:cubicBezTo>
                  <a:pt x="2268625" y="504154"/>
                  <a:pt x="2266169" y="506610"/>
                  <a:pt x="2264765" y="509416"/>
                </a:cubicBezTo>
                <a:cubicBezTo>
                  <a:pt x="2259152" y="520643"/>
                  <a:pt x="2254942" y="531519"/>
                  <a:pt x="2252135" y="542044"/>
                </a:cubicBezTo>
                <a:cubicBezTo>
                  <a:pt x="2249329" y="552569"/>
                  <a:pt x="2245119" y="562744"/>
                  <a:pt x="2239505" y="572567"/>
                </a:cubicBezTo>
                <a:cubicBezTo>
                  <a:pt x="2238102" y="575374"/>
                  <a:pt x="2238102" y="577479"/>
                  <a:pt x="2239505" y="578882"/>
                </a:cubicBezTo>
                <a:cubicBezTo>
                  <a:pt x="2240909" y="580286"/>
                  <a:pt x="2241610" y="582390"/>
                  <a:pt x="2241610" y="585197"/>
                </a:cubicBezTo>
                <a:cubicBezTo>
                  <a:pt x="2240207" y="588004"/>
                  <a:pt x="2238453" y="591863"/>
                  <a:pt x="2236347" y="596775"/>
                </a:cubicBezTo>
                <a:cubicBezTo>
                  <a:pt x="2234243" y="601687"/>
                  <a:pt x="2231787" y="607651"/>
                  <a:pt x="2228980" y="614668"/>
                </a:cubicBezTo>
                <a:cubicBezTo>
                  <a:pt x="2228980" y="616071"/>
                  <a:pt x="2227577" y="622386"/>
                  <a:pt x="2224770" y="633613"/>
                </a:cubicBezTo>
                <a:lnTo>
                  <a:pt x="2207930" y="646243"/>
                </a:lnTo>
                <a:cubicBezTo>
                  <a:pt x="2205123" y="653260"/>
                  <a:pt x="2204071" y="659575"/>
                  <a:pt x="2204773" y="665188"/>
                </a:cubicBezTo>
                <a:cubicBezTo>
                  <a:pt x="2205474" y="670802"/>
                  <a:pt x="2204421" y="676415"/>
                  <a:pt x="2201615" y="682028"/>
                </a:cubicBezTo>
                <a:cubicBezTo>
                  <a:pt x="2200211" y="684835"/>
                  <a:pt x="2197756" y="687291"/>
                  <a:pt x="2194247" y="689396"/>
                </a:cubicBezTo>
                <a:cubicBezTo>
                  <a:pt x="2190739" y="691501"/>
                  <a:pt x="2187581" y="693957"/>
                  <a:pt x="2184775" y="696764"/>
                </a:cubicBezTo>
                <a:cubicBezTo>
                  <a:pt x="2184775" y="700974"/>
                  <a:pt x="2185827" y="704833"/>
                  <a:pt x="2187932" y="708341"/>
                </a:cubicBezTo>
                <a:cubicBezTo>
                  <a:pt x="2190037" y="711850"/>
                  <a:pt x="2190388" y="715007"/>
                  <a:pt x="2188985" y="717814"/>
                </a:cubicBezTo>
                <a:cubicBezTo>
                  <a:pt x="2186178" y="723427"/>
                  <a:pt x="2181968" y="727637"/>
                  <a:pt x="2176355" y="730444"/>
                </a:cubicBezTo>
                <a:cubicBezTo>
                  <a:pt x="2173548" y="737461"/>
                  <a:pt x="2171092" y="746582"/>
                  <a:pt x="2168987" y="757809"/>
                </a:cubicBezTo>
                <a:cubicBezTo>
                  <a:pt x="2166882" y="769036"/>
                  <a:pt x="2164426" y="778158"/>
                  <a:pt x="2161619" y="785175"/>
                </a:cubicBezTo>
                <a:cubicBezTo>
                  <a:pt x="2161619" y="787981"/>
                  <a:pt x="2160216" y="790788"/>
                  <a:pt x="2157409" y="793595"/>
                </a:cubicBezTo>
                <a:cubicBezTo>
                  <a:pt x="2154603" y="796401"/>
                  <a:pt x="2153199" y="798506"/>
                  <a:pt x="2153199" y="799910"/>
                </a:cubicBezTo>
                <a:cubicBezTo>
                  <a:pt x="2153199" y="802716"/>
                  <a:pt x="2152848" y="805523"/>
                  <a:pt x="2152147" y="808330"/>
                </a:cubicBezTo>
                <a:cubicBezTo>
                  <a:pt x="2151445" y="811137"/>
                  <a:pt x="2151094" y="813242"/>
                  <a:pt x="2151094" y="814645"/>
                </a:cubicBezTo>
                <a:cubicBezTo>
                  <a:pt x="2149691" y="818855"/>
                  <a:pt x="2147235" y="824819"/>
                  <a:pt x="2143727" y="832538"/>
                </a:cubicBezTo>
                <a:cubicBezTo>
                  <a:pt x="2140218" y="840256"/>
                  <a:pt x="2137762" y="847624"/>
                  <a:pt x="2136359" y="854640"/>
                </a:cubicBezTo>
                <a:cubicBezTo>
                  <a:pt x="2132149" y="861657"/>
                  <a:pt x="2128992" y="868323"/>
                  <a:pt x="2126887" y="874638"/>
                </a:cubicBezTo>
                <a:cubicBezTo>
                  <a:pt x="2124781" y="880953"/>
                  <a:pt x="2123027" y="886917"/>
                  <a:pt x="2121624" y="892531"/>
                </a:cubicBezTo>
                <a:cubicBezTo>
                  <a:pt x="2121624" y="893934"/>
                  <a:pt x="2119870" y="895688"/>
                  <a:pt x="2116361" y="897793"/>
                </a:cubicBezTo>
                <a:cubicBezTo>
                  <a:pt x="2112853" y="899898"/>
                  <a:pt x="2110397" y="902354"/>
                  <a:pt x="2108994" y="905161"/>
                </a:cubicBezTo>
                <a:cubicBezTo>
                  <a:pt x="2107590" y="907968"/>
                  <a:pt x="2107590" y="910774"/>
                  <a:pt x="2108994" y="913581"/>
                </a:cubicBezTo>
                <a:cubicBezTo>
                  <a:pt x="2110397" y="916388"/>
                  <a:pt x="2111099" y="918493"/>
                  <a:pt x="2111099" y="919896"/>
                </a:cubicBezTo>
                <a:cubicBezTo>
                  <a:pt x="2109695" y="922703"/>
                  <a:pt x="2108643" y="923755"/>
                  <a:pt x="2107941" y="923054"/>
                </a:cubicBezTo>
                <a:cubicBezTo>
                  <a:pt x="2107239" y="922352"/>
                  <a:pt x="2106187" y="923405"/>
                  <a:pt x="2104784" y="926211"/>
                </a:cubicBezTo>
                <a:cubicBezTo>
                  <a:pt x="2101977" y="933228"/>
                  <a:pt x="2099872" y="939543"/>
                  <a:pt x="2098469" y="945156"/>
                </a:cubicBezTo>
                <a:cubicBezTo>
                  <a:pt x="2097065" y="950770"/>
                  <a:pt x="2094960" y="957085"/>
                  <a:pt x="2092153" y="964102"/>
                </a:cubicBezTo>
                <a:cubicBezTo>
                  <a:pt x="2093557" y="966908"/>
                  <a:pt x="2093557" y="968312"/>
                  <a:pt x="2092153" y="968312"/>
                </a:cubicBezTo>
                <a:cubicBezTo>
                  <a:pt x="2090750" y="968312"/>
                  <a:pt x="2090049" y="969715"/>
                  <a:pt x="2090049" y="972522"/>
                </a:cubicBezTo>
                <a:cubicBezTo>
                  <a:pt x="2088645" y="979539"/>
                  <a:pt x="2086891" y="984801"/>
                  <a:pt x="2084786" y="988309"/>
                </a:cubicBezTo>
                <a:cubicBezTo>
                  <a:pt x="2082681" y="991818"/>
                  <a:pt x="2080927" y="996379"/>
                  <a:pt x="2079523" y="1001992"/>
                </a:cubicBezTo>
                <a:cubicBezTo>
                  <a:pt x="2076717" y="1013219"/>
                  <a:pt x="2073910" y="1025498"/>
                  <a:pt x="2071103" y="1038830"/>
                </a:cubicBezTo>
                <a:cubicBezTo>
                  <a:pt x="2068297" y="1052162"/>
                  <a:pt x="2065490" y="1064441"/>
                  <a:pt x="2062683" y="1075668"/>
                </a:cubicBezTo>
                <a:cubicBezTo>
                  <a:pt x="2062683" y="1077071"/>
                  <a:pt x="2061981" y="1078124"/>
                  <a:pt x="2060578" y="1078826"/>
                </a:cubicBezTo>
                <a:cubicBezTo>
                  <a:pt x="2059175" y="1079527"/>
                  <a:pt x="2058473" y="1081281"/>
                  <a:pt x="2058473" y="1084088"/>
                </a:cubicBezTo>
                <a:cubicBezTo>
                  <a:pt x="2057070" y="1091105"/>
                  <a:pt x="2055315" y="1097069"/>
                  <a:pt x="2053211" y="1101981"/>
                </a:cubicBezTo>
                <a:cubicBezTo>
                  <a:pt x="2051106" y="1106893"/>
                  <a:pt x="2049351" y="1113558"/>
                  <a:pt x="2047948" y="1121979"/>
                </a:cubicBezTo>
                <a:cubicBezTo>
                  <a:pt x="2046545" y="1128995"/>
                  <a:pt x="2044089" y="1134258"/>
                  <a:pt x="2040581" y="1137766"/>
                </a:cubicBezTo>
                <a:cubicBezTo>
                  <a:pt x="2037072" y="1141275"/>
                  <a:pt x="2035318" y="1146537"/>
                  <a:pt x="2035318" y="1153554"/>
                </a:cubicBezTo>
                <a:lnTo>
                  <a:pt x="2031108" y="1187234"/>
                </a:lnTo>
                <a:cubicBezTo>
                  <a:pt x="2031108" y="1188638"/>
                  <a:pt x="2029704" y="1189339"/>
                  <a:pt x="2026898" y="1189339"/>
                </a:cubicBezTo>
                <a:cubicBezTo>
                  <a:pt x="2024091" y="1189339"/>
                  <a:pt x="2024091" y="1190743"/>
                  <a:pt x="2026898" y="1193549"/>
                </a:cubicBezTo>
                <a:cubicBezTo>
                  <a:pt x="2026898" y="1194953"/>
                  <a:pt x="2027951" y="1195654"/>
                  <a:pt x="2030055" y="1195654"/>
                </a:cubicBezTo>
                <a:cubicBezTo>
                  <a:pt x="2032160" y="1195654"/>
                  <a:pt x="2032511" y="1197058"/>
                  <a:pt x="2031108" y="1199865"/>
                </a:cubicBezTo>
                <a:cubicBezTo>
                  <a:pt x="2031108" y="1201268"/>
                  <a:pt x="2030055" y="1201969"/>
                  <a:pt x="2027951" y="1201969"/>
                </a:cubicBezTo>
                <a:cubicBezTo>
                  <a:pt x="2025845" y="1201969"/>
                  <a:pt x="2025495" y="1203373"/>
                  <a:pt x="2026898" y="1206180"/>
                </a:cubicBezTo>
                <a:cubicBezTo>
                  <a:pt x="2024091" y="1217406"/>
                  <a:pt x="2020583" y="1230738"/>
                  <a:pt x="2016373" y="1246175"/>
                </a:cubicBezTo>
                <a:cubicBezTo>
                  <a:pt x="2012163" y="1261612"/>
                  <a:pt x="2010759" y="1276347"/>
                  <a:pt x="2012163" y="1290381"/>
                </a:cubicBezTo>
                <a:cubicBezTo>
                  <a:pt x="2038826" y="1260910"/>
                  <a:pt x="2062683" y="1230738"/>
                  <a:pt x="2083734" y="1199865"/>
                </a:cubicBezTo>
                <a:cubicBezTo>
                  <a:pt x="2089347" y="1197058"/>
                  <a:pt x="2092855" y="1193199"/>
                  <a:pt x="2094259" y="1188287"/>
                </a:cubicBezTo>
                <a:cubicBezTo>
                  <a:pt x="2095662" y="1183375"/>
                  <a:pt x="2097767" y="1178814"/>
                  <a:pt x="2100573" y="1174604"/>
                </a:cubicBezTo>
                <a:cubicBezTo>
                  <a:pt x="2103381" y="1171797"/>
                  <a:pt x="2106538" y="1168640"/>
                  <a:pt x="2110046" y="1165132"/>
                </a:cubicBezTo>
                <a:cubicBezTo>
                  <a:pt x="2113555" y="1161623"/>
                  <a:pt x="2116712" y="1157764"/>
                  <a:pt x="2119519" y="1153554"/>
                </a:cubicBezTo>
                <a:cubicBezTo>
                  <a:pt x="2120922" y="1153554"/>
                  <a:pt x="2120571" y="1151800"/>
                  <a:pt x="2118467" y="1148291"/>
                </a:cubicBezTo>
                <a:cubicBezTo>
                  <a:pt x="2116361" y="1144783"/>
                  <a:pt x="2116011" y="1142327"/>
                  <a:pt x="2117414" y="1140924"/>
                </a:cubicBezTo>
                <a:cubicBezTo>
                  <a:pt x="2121624" y="1139520"/>
                  <a:pt x="2125132" y="1139170"/>
                  <a:pt x="2127939" y="1139871"/>
                </a:cubicBezTo>
                <a:cubicBezTo>
                  <a:pt x="2130745" y="1140573"/>
                  <a:pt x="2132149" y="1138819"/>
                  <a:pt x="2132149" y="1134609"/>
                </a:cubicBezTo>
                <a:cubicBezTo>
                  <a:pt x="2132149" y="1131802"/>
                  <a:pt x="2134605" y="1127592"/>
                  <a:pt x="2139517" y="1121979"/>
                </a:cubicBezTo>
                <a:cubicBezTo>
                  <a:pt x="2144429" y="1116365"/>
                  <a:pt x="2148287" y="1111453"/>
                  <a:pt x="2151094" y="1107243"/>
                </a:cubicBezTo>
                <a:cubicBezTo>
                  <a:pt x="2153901" y="1104437"/>
                  <a:pt x="2154953" y="1101630"/>
                  <a:pt x="2154252" y="1098823"/>
                </a:cubicBezTo>
                <a:cubicBezTo>
                  <a:pt x="2153550" y="1096017"/>
                  <a:pt x="2153901" y="1093210"/>
                  <a:pt x="2155304" y="1090403"/>
                </a:cubicBezTo>
                <a:cubicBezTo>
                  <a:pt x="2158111" y="1087597"/>
                  <a:pt x="2163373" y="1083737"/>
                  <a:pt x="2171092" y="1078826"/>
                </a:cubicBezTo>
                <a:cubicBezTo>
                  <a:pt x="2178811" y="1073914"/>
                  <a:pt x="2185476" y="1068651"/>
                  <a:pt x="2191090" y="1063038"/>
                </a:cubicBezTo>
                <a:cubicBezTo>
                  <a:pt x="2189687" y="1061634"/>
                  <a:pt x="2187932" y="1059529"/>
                  <a:pt x="2185827" y="1056723"/>
                </a:cubicBezTo>
                <a:cubicBezTo>
                  <a:pt x="2183722" y="1053916"/>
                  <a:pt x="2184073" y="1051811"/>
                  <a:pt x="2186880" y="1050408"/>
                </a:cubicBezTo>
                <a:cubicBezTo>
                  <a:pt x="2191090" y="1046198"/>
                  <a:pt x="2193897" y="1042689"/>
                  <a:pt x="2195300" y="1039883"/>
                </a:cubicBezTo>
                <a:cubicBezTo>
                  <a:pt x="2196703" y="1037076"/>
                  <a:pt x="2200211" y="1031462"/>
                  <a:pt x="2205825" y="1023042"/>
                </a:cubicBezTo>
                <a:cubicBezTo>
                  <a:pt x="2205825" y="1021639"/>
                  <a:pt x="2206877" y="1021288"/>
                  <a:pt x="2208983" y="1021990"/>
                </a:cubicBezTo>
                <a:cubicBezTo>
                  <a:pt x="2211087" y="1022692"/>
                  <a:pt x="2212140" y="1020937"/>
                  <a:pt x="2212140" y="1016727"/>
                </a:cubicBezTo>
                <a:cubicBezTo>
                  <a:pt x="2210737" y="1009711"/>
                  <a:pt x="2213193" y="1005150"/>
                  <a:pt x="2219507" y="1003045"/>
                </a:cubicBezTo>
                <a:cubicBezTo>
                  <a:pt x="2225823" y="1000940"/>
                  <a:pt x="2228980" y="997080"/>
                  <a:pt x="2228980" y="991467"/>
                </a:cubicBezTo>
                <a:cubicBezTo>
                  <a:pt x="2227577" y="988660"/>
                  <a:pt x="2229682" y="984801"/>
                  <a:pt x="2235295" y="979889"/>
                </a:cubicBezTo>
                <a:cubicBezTo>
                  <a:pt x="2240909" y="974978"/>
                  <a:pt x="2243715" y="969715"/>
                  <a:pt x="2243715" y="964102"/>
                </a:cubicBezTo>
                <a:cubicBezTo>
                  <a:pt x="2249329" y="957085"/>
                  <a:pt x="2254591" y="948665"/>
                  <a:pt x="2259503" y="938841"/>
                </a:cubicBezTo>
                <a:cubicBezTo>
                  <a:pt x="2264415" y="929018"/>
                  <a:pt x="2272484" y="924808"/>
                  <a:pt x="2283711" y="926211"/>
                </a:cubicBezTo>
                <a:cubicBezTo>
                  <a:pt x="2289324" y="930421"/>
                  <a:pt x="2294236" y="934631"/>
                  <a:pt x="2298446" y="938841"/>
                </a:cubicBezTo>
                <a:cubicBezTo>
                  <a:pt x="2302656" y="943051"/>
                  <a:pt x="2308971" y="945156"/>
                  <a:pt x="2317391" y="945156"/>
                </a:cubicBezTo>
                <a:cubicBezTo>
                  <a:pt x="2317391" y="952173"/>
                  <a:pt x="2315637" y="956383"/>
                  <a:pt x="2312129" y="957787"/>
                </a:cubicBezTo>
                <a:cubicBezTo>
                  <a:pt x="2308620" y="959190"/>
                  <a:pt x="2305463" y="961295"/>
                  <a:pt x="2302656" y="964102"/>
                </a:cubicBezTo>
                <a:cubicBezTo>
                  <a:pt x="2304059" y="962698"/>
                  <a:pt x="2306165" y="963400"/>
                  <a:pt x="2308971" y="966207"/>
                </a:cubicBezTo>
                <a:cubicBezTo>
                  <a:pt x="2311778" y="969013"/>
                  <a:pt x="2313181" y="971118"/>
                  <a:pt x="2313181" y="972522"/>
                </a:cubicBezTo>
                <a:cubicBezTo>
                  <a:pt x="2313181" y="973925"/>
                  <a:pt x="2311076" y="974978"/>
                  <a:pt x="2306866" y="975679"/>
                </a:cubicBezTo>
                <a:cubicBezTo>
                  <a:pt x="2302656" y="976381"/>
                  <a:pt x="2300551" y="977433"/>
                  <a:pt x="2300551" y="978837"/>
                </a:cubicBezTo>
                <a:cubicBezTo>
                  <a:pt x="2299148" y="980240"/>
                  <a:pt x="2298797" y="982345"/>
                  <a:pt x="2299498" y="985152"/>
                </a:cubicBezTo>
                <a:cubicBezTo>
                  <a:pt x="2300200" y="987959"/>
                  <a:pt x="2300551" y="990064"/>
                  <a:pt x="2300551" y="991467"/>
                </a:cubicBezTo>
                <a:cubicBezTo>
                  <a:pt x="2297745" y="994274"/>
                  <a:pt x="2295289" y="997431"/>
                  <a:pt x="2293183" y="1000940"/>
                </a:cubicBezTo>
                <a:cubicBezTo>
                  <a:pt x="2291078" y="1004448"/>
                  <a:pt x="2288623" y="1009711"/>
                  <a:pt x="2285816" y="1016727"/>
                </a:cubicBezTo>
                <a:cubicBezTo>
                  <a:pt x="2277396" y="1030761"/>
                  <a:pt x="2269327" y="1044093"/>
                  <a:pt x="2261608" y="1056723"/>
                </a:cubicBezTo>
                <a:cubicBezTo>
                  <a:pt x="2253889" y="1069353"/>
                  <a:pt x="2247224" y="1082685"/>
                  <a:pt x="2241610" y="1096718"/>
                </a:cubicBezTo>
                <a:cubicBezTo>
                  <a:pt x="2233190" y="1095315"/>
                  <a:pt x="2228629" y="1094964"/>
                  <a:pt x="2227927" y="1095666"/>
                </a:cubicBezTo>
                <a:cubicBezTo>
                  <a:pt x="2227226" y="1096367"/>
                  <a:pt x="2227226" y="1097771"/>
                  <a:pt x="2227927" y="1099876"/>
                </a:cubicBezTo>
                <a:cubicBezTo>
                  <a:pt x="2228629" y="1101981"/>
                  <a:pt x="2228629" y="1104086"/>
                  <a:pt x="2227927" y="1106191"/>
                </a:cubicBezTo>
                <a:cubicBezTo>
                  <a:pt x="2227226" y="1108296"/>
                  <a:pt x="2223367" y="1108647"/>
                  <a:pt x="2216350" y="1107243"/>
                </a:cubicBezTo>
                <a:cubicBezTo>
                  <a:pt x="2213543" y="1110050"/>
                  <a:pt x="2212842" y="1113909"/>
                  <a:pt x="2214245" y="1118821"/>
                </a:cubicBezTo>
                <a:cubicBezTo>
                  <a:pt x="2215648" y="1123733"/>
                  <a:pt x="2214947" y="1131100"/>
                  <a:pt x="2212140" y="1140924"/>
                </a:cubicBezTo>
                <a:cubicBezTo>
                  <a:pt x="2202317" y="1138117"/>
                  <a:pt x="2198808" y="1139871"/>
                  <a:pt x="2201615" y="1146186"/>
                </a:cubicBezTo>
                <a:cubicBezTo>
                  <a:pt x="2204421" y="1152501"/>
                  <a:pt x="2204421" y="1157764"/>
                  <a:pt x="2201615" y="1161974"/>
                </a:cubicBezTo>
                <a:cubicBezTo>
                  <a:pt x="2198808" y="1163377"/>
                  <a:pt x="2196352" y="1163377"/>
                  <a:pt x="2194247" y="1161974"/>
                </a:cubicBezTo>
                <a:cubicBezTo>
                  <a:pt x="2192143" y="1160571"/>
                  <a:pt x="2189687" y="1160571"/>
                  <a:pt x="2186880" y="1161974"/>
                </a:cubicBezTo>
                <a:cubicBezTo>
                  <a:pt x="2184073" y="1164781"/>
                  <a:pt x="2183020" y="1168289"/>
                  <a:pt x="2183722" y="1172499"/>
                </a:cubicBezTo>
                <a:cubicBezTo>
                  <a:pt x="2184424" y="1176709"/>
                  <a:pt x="2181266" y="1177411"/>
                  <a:pt x="2174249" y="1174604"/>
                </a:cubicBezTo>
                <a:cubicBezTo>
                  <a:pt x="2181266" y="1185831"/>
                  <a:pt x="2180214" y="1193549"/>
                  <a:pt x="2171092" y="1197759"/>
                </a:cubicBezTo>
                <a:cubicBezTo>
                  <a:pt x="2161970" y="1201969"/>
                  <a:pt x="2155304" y="1206180"/>
                  <a:pt x="2151094" y="1210390"/>
                </a:cubicBezTo>
                <a:cubicBezTo>
                  <a:pt x="2149691" y="1214600"/>
                  <a:pt x="2149340" y="1219511"/>
                  <a:pt x="2150042" y="1225125"/>
                </a:cubicBezTo>
                <a:cubicBezTo>
                  <a:pt x="2150743" y="1230738"/>
                  <a:pt x="2150393" y="1234948"/>
                  <a:pt x="2148989" y="1237755"/>
                </a:cubicBezTo>
                <a:cubicBezTo>
                  <a:pt x="2146183" y="1241965"/>
                  <a:pt x="2141271" y="1245123"/>
                  <a:pt x="2134254" y="1247227"/>
                </a:cubicBezTo>
                <a:cubicBezTo>
                  <a:pt x="2127237" y="1249333"/>
                  <a:pt x="2124431" y="1253192"/>
                  <a:pt x="2125834" y="1258805"/>
                </a:cubicBezTo>
                <a:cubicBezTo>
                  <a:pt x="2123027" y="1265822"/>
                  <a:pt x="2120571" y="1270734"/>
                  <a:pt x="2118467" y="1273540"/>
                </a:cubicBezTo>
                <a:cubicBezTo>
                  <a:pt x="2116361" y="1276347"/>
                  <a:pt x="2113204" y="1280557"/>
                  <a:pt x="2108994" y="1286170"/>
                </a:cubicBezTo>
                <a:cubicBezTo>
                  <a:pt x="2104784" y="1288977"/>
                  <a:pt x="2100925" y="1294591"/>
                  <a:pt x="2097416" y="1303011"/>
                </a:cubicBezTo>
                <a:cubicBezTo>
                  <a:pt x="2093908" y="1311431"/>
                  <a:pt x="2089347" y="1318448"/>
                  <a:pt x="2083734" y="1324061"/>
                </a:cubicBezTo>
                <a:cubicBezTo>
                  <a:pt x="2082330" y="1326868"/>
                  <a:pt x="2080927" y="1328973"/>
                  <a:pt x="2079523" y="1330376"/>
                </a:cubicBezTo>
                <a:cubicBezTo>
                  <a:pt x="2078120" y="1331779"/>
                  <a:pt x="2076717" y="1333884"/>
                  <a:pt x="2075313" y="1336691"/>
                </a:cubicBezTo>
                <a:cubicBezTo>
                  <a:pt x="2066893" y="1339498"/>
                  <a:pt x="2062683" y="1337393"/>
                  <a:pt x="2062683" y="1330376"/>
                </a:cubicBezTo>
                <a:cubicBezTo>
                  <a:pt x="2055667" y="1330376"/>
                  <a:pt x="2052158" y="1331779"/>
                  <a:pt x="2052158" y="1334586"/>
                </a:cubicBezTo>
                <a:cubicBezTo>
                  <a:pt x="2052158" y="1337393"/>
                  <a:pt x="2054965" y="1338094"/>
                  <a:pt x="2060578" y="1336691"/>
                </a:cubicBezTo>
                <a:cubicBezTo>
                  <a:pt x="2061981" y="1342305"/>
                  <a:pt x="2061631" y="1346164"/>
                  <a:pt x="2059526" y="1348269"/>
                </a:cubicBezTo>
                <a:cubicBezTo>
                  <a:pt x="2057421" y="1350374"/>
                  <a:pt x="2056368" y="1353531"/>
                  <a:pt x="2056368" y="1357741"/>
                </a:cubicBezTo>
                <a:cubicBezTo>
                  <a:pt x="2052158" y="1360548"/>
                  <a:pt x="2047948" y="1363355"/>
                  <a:pt x="2043738" y="1366161"/>
                </a:cubicBezTo>
                <a:cubicBezTo>
                  <a:pt x="2039528" y="1368968"/>
                  <a:pt x="2036020" y="1372477"/>
                  <a:pt x="2033213" y="1376687"/>
                </a:cubicBezTo>
                <a:cubicBezTo>
                  <a:pt x="2017776" y="1379493"/>
                  <a:pt x="2005497" y="1379142"/>
                  <a:pt x="1996375" y="1375634"/>
                </a:cubicBezTo>
                <a:cubicBezTo>
                  <a:pt x="1987253" y="1372126"/>
                  <a:pt x="1978482" y="1368266"/>
                  <a:pt x="1970062" y="1364056"/>
                </a:cubicBezTo>
                <a:cubicBezTo>
                  <a:pt x="1964449" y="1361250"/>
                  <a:pt x="1959537" y="1359145"/>
                  <a:pt x="1955327" y="1357741"/>
                </a:cubicBezTo>
                <a:cubicBezTo>
                  <a:pt x="1951117" y="1356338"/>
                  <a:pt x="1947609" y="1354233"/>
                  <a:pt x="1944802" y="1351426"/>
                </a:cubicBezTo>
                <a:cubicBezTo>
                  <a:pt x="1941995" y="1348620"/>
                  <a:pt x="1940241" y="1344760"/>
                  <a:pt x="1939539" y="1339849"/>
                </a:cubicBezTo>
                <a:cubicBezTo>
                  <a:pt x="1938837" y="1334937"/>
                  <a:pt x="1937083" y="1331779"/>
                  <a:pt x="1934277" y="1330376"/>
                </a:cubicBezTo>
                <a:cubicBezTo>
                  <a:pt x="1931470" y="1274242"/>
                  <a:pt x="1935329" y="1220564"/>
                  <a:pt x="1945855" y="1169342"/>
                </a:cubicBezTo>
                <a:cubicBezTo>
                  <a:pt x="1951117" y="1143730"/>
                  <a:pt x="1956467" y="1118733"/>
                  <a:pt x="1961905" y="1094350"/>
                </a:cubicBezTo>
                <a:lnTo>
                  <a:pt x="1968578" y="1065646"/>
                </a:lnTo>
                <a:lnTo>
                  <a:pt x="1966338" y="1067774"/>
                </a:lnTo>
                <a:cubicBezTo>
                  <a:pt x="1964233" y="1068827"/>
                  <a:pt x="1961426" y="1068651"/>
                  <a:pt x="1957918" y="1067248"/>
                </a:cubicBezTo>
                <a:cubicBezTo>
                  <a:pt x="1950901" y="1064441"/>
                  <a:pt x="1945989" y="1064441"/>
                  <a:pt x="1943183" y="1067248"/>
                </a:cubicBezTo>
                <a:cubicBezTo>
                  <a:pt x="1940376" y="1071458"/>
                  <a:pt x="1939323" y="1078124"/>
                  <a:pt x="1940025" y="1087246"/>
                </a:cubicBezTo>
                <a:cubicBezTo>
                  <a:pt x="1940727" y="1096367"/>
                  <a:pt x="1935464" y="1099525"/>
                  <a:pt x="1924237" y="1096718"/>
                </a:cubicBezTo>
                <a:cubicBezTo>
                  <a:pt x="1921431" y="1099525"/>
                  <a:pt x="1918624" y="1101981"/>
                  <a:pt x="1915817" y="1104086"/>
                </a:cubicBezTo>
                <a:cubicBezTo>
                  <a:pt x="1913011" y="1106191"/>
                  <a:pt x="1910905" y="1108647"/>
                  <a:pt x="1909502" y="1111453"/>
                </a:cubicBezTo>
                <a:cubicBezTo>
                  <a:pt x="1905292" y="1118470"/>
                  <a:pt x="1901433" y="1122680"/>
                  <a:pt x="1897925" y="1124084"/>
                </a:cubicBezTo>
                <a:cubicBezTo>
                  <a:pt x="1894416" y="1125487"/>
                  <a:pt x="1888452" y="1127592"/>
                  <a:pt x="1880032" y="1130399"/>
                </a:cubicBezTo>
                <a:cubicBezTo>
                  <a:pt x="1874419" y="1131802"/>
                  <a:pt x="1870559" y="1134609"/>
                  <a:pt x="1868454" y="1138819"/>
                </a:cubicBezTo>
                <a:cubicBezTo>
                  <a:pt x="1866349" y="1143029"/>
                  <a:pt x="1863191" y="1145836"/>
                  <a:pt x="1858981" y="1147239"/>
                </a:cubicBezTo>
                <a:cubicBezTo>
                  <a:pt x="1847755" y="1150045"/>
                  <a:pt x="1835826" y="1150045"/>
                  <a:pt x="1823196" y="1147239"/>
                </a:cubicBezTo>
                <a:cubicBezTo>
                  <a:pt x="1811970" y="1145836"/>
                  <a:pt x="1802848" y="1139170"/>
                  <a:pt x="1795831" y="1127241"/>
                </a:cubicBezTo>
                <a:cubicBezTo>
                  <a:pt x="1788814" y="1115313"/>
                  <a:pt x="1780394" y="1110050"/>
                  <a:pt x="1770571" y="1111453"/>
                </a:cubicBezTo>
                <a:cubicBezTo>
                  <a:pt x="1767764" y="1087597"/>
                  <a:pt x="1768115" y="1064792"/>
                  <a:pt x="1771623" y="1043040"/>
                </a:cubicBezTo>
                <a:cubicBezTo>
                  <a:pt x="1775132" y="1021288"/>
                  <a:pt x="1780394" y="1000238"/>
                  <a:pt x="1787411" y="979889"/>
                </a:cubicBezTo>
                <a:cubicBezTo>
                  <a:pt x="1794428" y="959541"/>
                  <a:pt x="1801795" y="939543"/>
                  <a:pt x="1809514" y="919896"/>
                </a:cubicBezTo>
                <a:cubicBezTo>
                  <a:pt x="1817232" y="900249"/>
                  <a:pt x="1823898" y="880602"/>
                  <a:pt x="1829511" y="860955"/>
                </a:cubicBezTo>
                <a:cubicBezTo>
                  <a:pt x="1828108" y="849729"/>
                  <a:pt x="1825301" y="848676"/>
                  <a:pt x="1821091" y="857798"/>
                </a:cubicBezTo>
                <a:cubicBezTo>
                  <a:pt x="1816881" y="866920"/>
                  <a:pt x="1811970" y="874989"/>
                  <a:pt x="1806356" y="882006"/>
                </a:cubicBezTo>
                <a:cubicBezTo>
                  <a:pt x="1802146" y="886216"/>
                  <a:pt x="1797234" y="888321"/>
                  <a:pt x="1791621" y="888321"/>
                </a:cubicBezTo>
                <a:cubicBezTo>
                  <a:pt x="1786008" y="888321"/>
                  <a:pt x="1781798" y="893934"/>
                  <a:pt x="1778991" y="905161"/>
                </a:cubicBezTo>
                <a:cubicBezTo>
                  <a:pt x="1773377" y="905161"/>
                  <a:pt x="1769518" y="903056"/>
                  <a:pt x="1767413" y="898846"/>
                </a:cubicBezTo>
                <a:cubicBezTo>
                  <a:pt x="1765308" y="894636"/>
                  <a:pt x="1760747" y="892531"/>
                  <a:pt x="1753731" y="892531"/>
                </a:cubicBezTo>
                <a:cubicBezTo>
                  <a:pt x="1748117" y="895337"/>
                  <a:pt x="1745310" y="898144"/>
                  <a:pt x="1745310" y="900951"/>
                </a:cubicBezTo>
                <a:cubicBezTo>
                  <a:pt x="1745310" y="903758"/>
                  <a:pt x="1746012" y="906564"/>
                  <a:pt x="1747415" y="909371"/>
                </a:cubicBezTo>
                <a:cubicBezTo>
                  <a:pt x="1748819" y="912178"/>
                  <a:pt x="1750222" y="915335"/>
                  <a:pt x="1751625" y="918844"/>
                </a:cubicBezTo>
                <a:cubicBezTo>
                  <a:pt x="1753029" y="922352"/>
                  <a:pt x="1752327" y="926211"/>
                  <a:pt x="1749520" y="930421"/>
                </a:cubicBezTo>
                <a:cubicBezTo>
                  <a:pt x="1746714" y="933228"/>
                  <a:pt x="1743556" y="936736"/>
                  <a:pt x="1740048" y="940946"/>
                </a:cubicBezTo>
                <a:cubicBezTo>
                  <a:pt x="1736540" y="945156"/>
                  <a:pt x="1732680" y="951472"/>
                  <a:pt x="1728470" y="959892"/>
                </a:cubicBezTo>
                <a:cubicBezTo>
                  <a:pt x="1720050" y="961295"/>
                  <a:pt x="1712682" y="959892"/>
                  <a:pt x="1706367" y="955682"/>
                </a:cubicBezTo>
                <a:cubicBezTo>
                  <a:pt x="1700052" y="951472"/>
                  <a:pt x="1693387" y="948665"/>
                  <a:pt x="1686370" y="947261"/>
                </a:cubicBezTo>
                <a:cubicBezTo>
                  <a:pt x="1680756" y="943051"/>
                  <a:pt x="1673038" y="940245"/>
                  <a:pt x="1663214" y="938841"/>
                </a:cubicBezTo>
                <a:cubicBezTo>
                  <a:pt x="1663214" y="929018"/>
                  <a:pt x="1665319" y="924106"/>
                  <a:pt x="1669529" y="924106"/>
                </a:cubicBezTo>
                <a:cubicBezTo>
                  <a:pt x="1673739" y="924106"/>
                  <a:pt x="1677248" y="922703"/>
                  <a:pt x="1680055" y="919896"/>
                </a:cubicBezTo>
                <a:cubicBezTo>
                  <a:pt x="1687071" y="912879"/>
                  <a:pt x="1693737" y="902354"/>
                  <a:pt x="1700052" y="888321"/>
                </a:cubicBezTo>
                <a:cubicBezTo>
                  <a:pt x="1706367" y="874287"/>
                  <a:pt x="1716542" y="865165"/>
                  <a:pt x="1730575" y="860955"/>
                </a:cubicBezTo>
                <a:cubicBezTo>
                  <a:pt x="1737592" y="859552"/>
                  <a:pt x="1741100" y="854991"/>
                  <a:pt x="1741100" y="847273"/>
                </a:cubicBezTo>
                <a:cubicBezTo>
                  <a:pt x="1741100" y="839554"/>
                  <a:pt x="1745310" y="834993"/>
                  <a:pt x="1753731" y="833590"/>
                </a:cubicBezTo>
                <a:cubicBezTo>
                  <a:pt x="1757940" y="833590"/>
                  <a:pt x="1760747" y="831485"/>
                  <a:pt x="1762150" y="827275"/>
                </a:cubicBezTo>
                <a:cubicBezTo>
                  <a:pt x="1763554" y="823065"/>
                  <a:pt x="1765659" y="818855"/>
                  <a:pt x="1768466" y="814645"/>
                </a:cubicBezTo>
                <a:cubicBezTo>
                  <a:pt x="1769869" y="817452"/>
                  <a:pt x="1771272" y="818855"/>
                  <a:pt x="1772676" y="818855"/>
                </a:cubicBezTo>
                <a:cubicBezTo>
                  <a:pt x="1775483" y="821662"/>
                  <a:pt x="1778289" y="820258"/>
                  <a:pt x="1781096" y="814645"/>
                </a:cubicBezTo>
                <a:cubicBezTo>
                  <a:pt x="1786709" y="807628"/>
                  <a:pt x="1795129" y="799910"/>
                  <a:pt x="1806356" y="791490"/>
                </a:cubicBezTo>
                <a:cubicBezTo>
                  <a:pt x="1817583" y="783070"/>
                  <a:pt x="1828809" y="779561"/>
                  <a:pt x="1840036" y="780965"/>
                </a:cubicBezTo>
                <a:cubicBezTo>
                  <a:pt x="1851263" y="783771"/>
                  <a:pt x="1859683" y="790437"/>
                  <a:pt x="1865297" y="800962"/>
                </a:cubicBezTo>
                <a:cubicBezTo>
                  <a:pt x="1870910" y="811487"/>
                  <a:pt x="1879330" y="820258"/>
                  <a:pt x="1890557" y="827275"/>
                </a:cubicBezTo>
                <a:cubicBezTo>
                  <a:pt x="1890557" y="855342"/>
                  <a:pt x="1887750" y="880251"/>
                  <a:pt x="1882137" y="902003"/>
                </a:cubicBezTo>
                <a:cubicBezTo>
                  <a:pt x="1876523" y="923755"/>
                  <a:pt x="1869857" y="944104"/>
                  <a:pt x="1862139" y="963049"/>
                </a:cubicBezTo>
                <a:cubicBezTo>
                  <a:pt x="1854421" y="981994"/>
                  <a:pt x="1847053" y="1001290"/>
                  <a:pt x="1840036" y="1020937"/>
                </a:cubicBezTo>
                <a:cubicBezTo>
                  <a:pt x="1833019" y="1040584"/>
                  <a:pt x="1828108" y="1062336"/>
                  <a:pt x="1825301" y="1086193"/>
                </a:cubicBezTo>
                <a:cubicBezTo>
                  <a:pt x="1829511" y="1086193"/>
                  <a:pt x="1834774" y="1084088"/>
                  <a:pt x="1841089" y="1079878"/>
                </a:cubicBezTo>
                <a:cubicBezTo>
                  <a:pt x="1847404" y="1075668"/>
                  <a:pt x="1852667" y="1071458"/>
                  <a:pt x="1856877" y="1067248"/>
                </a:cubicBezTo>
                <a:cubicBezTo>
                  <a:pt x="1861087" y="1065845"/>
                  <a:pt x="1863893" y="1063389"/>
                  <a:pt x="1865297" y="1059880"/>
                </a:cubicBezTo>
                <a:cubicBezTo>
                  <a:pt x="1866700" y="1056372"/>
                  <a:pt x="1868805" y="1053214"/>
                  <a:pt x="1871612" y="1050408"/>
                </a:cubicBezTo>
                <a:cubicBezTo>
                  <a:pt x="1874419" y="1050408"/>
                  <a:pt x="1877576" y="1050759"/>
                  <a:pt x="1881085" y="1051460"/>
                </a:cubicBezTo>
                <a:cubicBezTo>
                  <a:pt x="1884593" y="1052162"/>
                  <a:pt x="1887049" y="1051811"/>
                  <a:pt x="1888452" y="1050408"/>
                </a:cubicBezTo>
                <a:cubicBezTo>
                  <a:pt x="1892662" y="1044794"/>
                  <a:pt x="1900029" y="1035673"/>
                  <a:pt x="1910555" y="1023042"/>
                </a:cubicBezTo>
                <a:cubicBezTo>
                  <a:pt x="1921080" y="1010412"/>
                  <a:pt x="1932657" y="1001992"/>
                  <a:pt x="1945287" y="997782"/>
                </a:cubicBezTo>
                <a:cubicBezTo>
                  <a:pt x="1949498" y="994975"/>
                  <a:pt x="1952305" y="990064"/>
                  <a:pt x="1953708" y="983047"/>
                </a:cubicBezTo>
                <a:cubicBezTo>
                  <a:pt x="1955111" y="976030"/>
                  <a:pt x="1958619" y="969715"/>
                  <a:pt x="1964233" y="964102"/>
                </a:cubicBezTo>
                <a:cubicBezTo>
                  <a:pt x="1971249" y="955682"/>
                  <a:pt x="1979670" y="949717"/>
                  <a:pt x="1989493" y="946209"/>
                </a:cubicBezTo>
                <a:cubicBezTo>
                  <a:pt x="1999317" y="942701"/>
                  <a:pt x="2005632" y="933930"/>
                  <a:pt x="2008438" y="919896"/>
                </a:cubicBezTo>
                <a:lnTo>
                  <a:pt x="2010373" y="919896"/>
                </a:lnTo>
                <a:lnTo>
                  <a:pt x="2015320" y="905161"/>
                </a:lnTo>
                <a:cubicBezTo>
                  <a:pt x="2024442" y="878497"/>
                  <a:pt x="2032511" y="855342"/>
                  <a:pt x="2039528" y="835695"/>
                </a:cubicBezTo>
                <a:cubicBezTo>
                  <a:pt x="2039528" y="832888"/>
                  <a:pt x="2039879" y="830783"/>
                  <a:pt x="2040581" y="829380"/>
                </a:cubicBezTo>
                <a:cubicBezTo>
                  <a:pt x="2041282" y="827977"/>
                  <a:pt x="2041633" y="825872"/>
                  <a:pt x="2041633" y="823065"/>
                </a:cubicBezTo>
                <a:cubicBezTo>
                  <a:pt x="2047246" y="818855"/>
                  <a:pt x="2050404" y="815697"/>
                  <a:pt x="2051106" y="813592"/>
                </a:cubicBezTo>
                <a:cubicBezTo>
                  <a:pt x="2051807" y="811487"/>
                  <a:pt x="2053561" y="806927"/>
                  <a:pt x="2056368" y="799910"/>
                </a:cubicBezTo>
                <a:cubicBezTo>
                  <a:pt x="2054965" y="797103"/>
                  <a:pt x="2054965" y="796051"/>
                  <a:pt x="2056368" y="796752"/>
                </a:cubicBezTo>
                <a:cubicBezTo>
                  <a:pt x="2057771" y="797454"/>
                  <a:pt x="2058473" y="797103"/>
                  <a:pt x="2058473" y="795700"/>
                </a:cubicBezTo>
                <a:cubicBezTo>
                  <a:pt x="2061280" y="788683"/>
                  <a:pt x="2063034" y="782017"/>
                  <a:pt x="2063736" y="775702"/>
                </a:cubicBezTo>
                <a:cubicBezTo>
                  <a:pt x="2064437" y="769387"/>
                  <a:pt x="2065490" y="763423"/>
                  <a:pt x="2066893" y="757809"/>
                </a:cubicBezTo>
                <a:cubicBezTo>
                  <a:pt x="2068297" y="755003"/>
                  <a:pt x="2070401" y="752547"/>
                  <a:pt x="2073209" y="750442"/>
                </a:cubicBezTo>
                <a:cubicBezTo>
                  <a:pt x="2076015" y="748337"/>
                  <a:pt x="2078120" y="746582"/>
                  <a:pt x="2079523" y="745179"/>
                </a:cubicBezTo>
                <a:cubicBezTo>
                  <a:pt x="2083734" y="738162"/>
                  <a:pt x="2085839" y="728690"/>
                  <a:pt x="2085839" y="716761"/>
                </a:cubicBezTo>
                <a:cubicBezTo>
                  <a:pt x="2085839" y="704833"/>
                  <a:pt x="2089347" y="693255"/>
                  <a:pt x="2096364" y="682028"/>
                </a:cubicBezTo>
                <a:cubicBezTo>
                  <a:pt x="2097767" y="680625"/>
                  <a:pt x="2099170" y="680274"/>
                  <a:pt x="2100573" y="680976"/>
                </a:cubicBezTo>
                <a:cubicBezTo>
                  <a:pt x="2101977" y="681678"/>
                  <a:pt x="2101977" y="679923"/>
                  <a:pt x="2100573" y="675713"/>
                </a:cubicBezTo>
                <a:cubicBezTo>
                  <a:pt x="2100573" y="674310"/>
                  <a:pt x="2101626" y="672907"/>
                  <a:pt x="2103731" y="671503"/>
                </a:cubicBezTo>
                <a:cubicBezTo>
                  <a:pt x="2105836" y="670100"/>
                  <a:pt x="2107590" y="667995"/>
                  <a:pt x="2108994" y="665188"/>
                </a:cubicBezTo>
                <a:cubicBezTo>
                  <a:pt x="2108994" y="662381"/>
                  <a:pt x="2108643" y="659224"/>
                  <a:pt x="2107941" y="655716"/>
                </a:cubicBezTo>
                <a:cubicBezTo>
                  <a:pt x="2107239" y="652207"/>
                  <a:pt x="2107590" y="649050"/>
                  <a:pt x="2108994" y="646243"/>
                </a:cubicBezTo>
                <a:cubicBezTo>
                  <a:pt x="2111801" y="643436"/>
                  <a:pt x="2114607" y="640980"/>
                  <a:pt x="2117414" y="638875"/>
                </a:cubicBezTo>
                <a:cubicBezTo>
                  <a:pt x="2120221" y="636770"/>
                  <a:pt x="2122325" y="635016"/>
                  <a:pt x="2123729" y="633613"/>
                </a:cubicBezTo>
                <a:cubicBezTo>
                  <a:pt x="2126536" y="629403"/>
                  <a:pt x="2127939" y="625894"/>
                  <a:pt x="2127939" y="623088"/>
                </a:cubicBezTo>
                <a:cubicBezTo>
                  <a:pt x="2127939" y="620281"/>
                  <a:pt x="2128641" y="617474"/>
                  <a:pt x="2130044" y="614668"/>
                </a:cubicBezTo>
                <a:cubicBezTo>
                  <a:pt x="2138464" y="595021"/>
                  <a:pt x="2146183" y="576075"/>
                  <a:pt x="2153199" y="557832"/>
                </a:cubicBezTo>
                <a:cubicBezTo>
                  <a:pt x="2160216" y="539588"/>
                  <a:pt x="2167233" y="520643"/>
                  <a:pt x="2174249" y="500996"/>
                </a:cubicBezTo>
                <a:lnTo>
                  <a:pt x="2174249" y="498891"/>
                </a:lnTo>
                <a:lnTo>
                  <a:pt x="2153199" y="496786"/>
                </a:lnTo>
                <a:cubicBezTo>
                  <a:pt x="2153199" y="495383"/>
                  <a:pt x="2153550" y="493980"/>
                  <a:pt x="2154252" y="492576"/>
                </a:cubicBezTo>
                <a:cubicBezTo>
                  <a:pt x="2154953" y="491173"/>
                  <a:pt x="2155304" y="489769"/>
                  <a:pt x="2155304" y="488366"/>
                </a:cubicBezTo>
                <a:cubicBezTo>
                  <a:pt x="2149691" y="481349"/>
                  <a:pt x="2142323" y="478893"/>
                  <a:pt x="2133201" y="480998"/>
                </a:cubicBezTo>
                <a:cubicBezTo>
                  <a:pt x="2124080" y="483104"/>
                  <a:pt x="2116011" y="483454"/>
                  <a:pt x="2108994" y="482051"/>
                </a:cubicBezTo>
                <a:lnTo>
                  <a:pt x="2033213" y="469421"/>
                </a:lnTo>
                <a:cubicBezTo>
                  <a:pt x="2026196" y="466614"/>
                  <a:pt x="2019179" y="465211"/>
                  <a:pt x="2012163" y="465211"/>
                </a:cubicBezTo>
                <a:cubicBezTo>
                  <a:pt x="2005146" y="465211"/>
                  <a:pt x="1998831" y="463807"/>
                  <a:pt x="1993217" y="461001"/>
                </a:cubicBezTo>
                <a:cubicBezTo>
                  <a:pt x="1991814" y="461001"/>
                  <a:pt x="1991113" y="459247"/>
                  <a:pt x="1991113" y="455738"/>
                </a:cubicBezTo>
                <a:cubicBezTo>
                  <a:pt x="1991113" y="452230"/>
                  <a:pt x="1990411" y="450476"/>
                  <a:pt x="1989007" y="450476"/>
                </a:cubicBezTo>
                <a:cubicBezTo>
                  <a:pt x="1983394" y="449072"/>
                  <a:pt x="1978131" y="448721"/>
                  <a:pt x="1973220" y="449423"/>
                </a:cubicBezTo>
                <a:cubicBezTo>
                  <a:pt x="1968308" y="450125"/>
                  <a:pt x="1963045" y="449072"/>
                  <a:pt x="1957432" y="446266"/>
                </a:cubicBezTo>
                <a:cubicBezTo>
                  <a:pt x="1954625" y="443459"/>
                  <a:pt x="1952169" y="441003"/>
                  <a:pt x="1950065" y="438898"/>
                </a:cubicBezTo>
                <a:cubicBezTo>
                  <a:pt x="1947959" y="436793"/>
                  <a:pt x="1945503" y="434337"/>
                  <a:pt x="1942697" y="431530"/>
                </a:cubicBezTo>
                <a:cubicBezTo>
                  <a:pt x="1941293" y="430127"/>
                  <a:pt x="1938136" y="429074"/>
                  <a:pt x="1933224" y="428373"/>
                </a:cubicBezTo>
                <a:cubicBezTo>
                  <a:pt x="1928313" y="427671"/>
                  <a:pt x="1925155" y="426619"/>
                  <a:pt x="1923752" y="425215"/>
                </a:cubicBezTo>
                <a:cubicBezTo>
                  <a:pt x="1904105" y="405568"/>
                  <a:pt x="1897789" y="381711"/>
                  <a:pt x="1904807" y="353645"/>
                </a:cubicBezTo>
                <a:cubicBezTo>
                  <a:pt x="1916033" y="349434"/>
                  <a:pt x="1925506" y="350838"/>
                  <a:pt x="1933224" y="357854"/>
                </a:cubicBezTo>
                <a:cubicBezTo>
                  <a:pt x="1940943" y="364871"/>
                  <a:pt x="1949012" y="369783"/>
                  <a:pt x="1957432" y="372590"/>
                </a:cubicBezTo>
                <a:cubicBezTo>
                  <a:pt x="1964449" y="375396"/>
                  <a:pt x="1970062" y="376800"/>
                  <a:pt x="1974272" y="376800"/>
                </a:cubicBezTo>
                <a:cubicBezTo>
                  <a:pt x="1978482" y="376800"/>
                  <a:pt x="1984797" y="378203"/>
                  <a:pt x="1993217" y="381010"/>
                </a:cubicBezTo>
                <a:cubicBezTo>
                  <a:pt x="1994621" y="381010"/>
                  <a:pt x="1995323" y="381711"/>
                  <a:pt x="1995323" y="383115"/>
                </a:cubicBezTo>
                <a:cubicBezTo>
                  <a:pt x="1995323" y="384518"/>
                  <a:pt x="1997427" y="385220"/>
                  <a:pt x="2001637" y="385220"/>
                </a:cubicBezTo>
                <a:cubicBezTo>
                  <a:pt x="2028301" y="388027"/>
                  <a:pt x="2058123" y="393289"/>
                  <a:pt x="2091101" y="401008"/>
                </a:cubicBezTo>
                <a:cubicBezTo>
                  <a:pt x="2124080" y="408726"/>
                  <a:pt x="2158111" y="411884"/>
                  <a:pt x="2193195" y="410480"/>
                </a:cubicBezTo>
                <a:cubicBezTo>
                  <a:pt x="2194598" y="410480"/>
                  <a:pt x="2196703" y="409077"/>
                  <a:pt x="2199510" y="406270"/>
                </a:cubicBezTo>
                <a:lnTo>
                  <a:pt x="2218455" y="408375"/>
                </a:lnTo>
                <a:cubicBezTo>
                  <a:pt x="2219859" y="399955"/>
                  <a:pt x="2222665" y="392237"/>
                  <a:pt x="2226875" y="385220"/>
                </a:cubicBezTo>
                <a:cubicBezTo>
                  <a:pt x="2228279" y="381010"/>
                  <a:pt x="2228980" y="378905"/>
                  <a:pt x="2228980" y="378905"/>
                </a:cubicBezTo>
                <a:cubicBezTo>
                  <a:pt x="2228980" y="378905"/>
                  <a:pt x="2229682" y="378203"/>
                  <a:pt x="2231085" y="376800"/>
                </a:cubicBezTo>
                <a:cubicBezTo>
                  <a:pt x="2233892" y="373993"/>
                  <a:pt x="2235295" y="370836"/>
                  <a:pt x="2235295" y="367327"/>
                </a:cubicBezTo>
                <a:cubicBezTo>
                  <a:pt x="2235295" y="363819"/>
                  <a:pt x="2236699" y="360661"/>
                  <a:pt x="2239505" y="357854"/>
                </a:cubicBezTo>
                <a:cubicBezTo>
                  <a:pt x="2239505" y="355048"/>
                  <a:pt x="2240909" y="352943"/>
                  <a:pt x="2243715" y="351539"/>
                </a:cubicBezTo>
                <a:cubicBezTo>
                  <a:pt x="2246522" y="350136"/>
                  <a:pt x="2248627" y="348733"/>
                  <a:pt x="2250031" y="347329"/>
                </a:cubicBezTo>
                <a:cubicBezTo>
                  <a:pt x="2252837" y="340313"/>
                  <a:pt x="2253889" y="333647"/>
                  <a:pt x="2253188" y="327332"/>
                </a:cubicBezTo>
                <a:cubicBezTo>
                  <a:pt x="2252487" y="321017"/>
                  <a:pt x="2253539" y="314351"/>
                  <a:pt x="2256345" y="307334"/>
                </a:cubicBezTo>
                <a:lnTo>
                  <a:pt x="2271081" y="294704"/>
                </a:lnTo>
                <a:cubicBezTo>
                  <a:pt x="2273887" y="287687"/>
                  <a:pt x="2275291" y="280670"/>
                  <a:pt x="2275291" y="273653"/>
                </a:cubicBezTo>
                <a:cubicBezTo>
                  <a:pt x="2275291" y="266637"/>
                  <a:pt x="2276694" y="259620"/>
                  <a:pt x="2279501" y="252603"/>
                </a:cubicBezTo>
                <a:cubicBezTo>
                  <a:pt x="2279501" y="249797"/>
                  <a:pt x="2281255" y="248393"/>
                  <a:pt x="2284763" y="248393"/>
                </a:cubicBezTo>
                <a:cubicBezTo>
                  <a:pt x="2288272" y="248393"/>
                  <a:pt x="2290728" y="247692"/>
                  <a:pt x="2292131" y="246288"/>
                </a:cubicBezTo>
                <a:cubicBezTo>
                  <a:pt x="2293535" y="244885"/>
                  <a:pt x="2293885" y="243131"/>
                  <a:pt x="2293183" y="241026"/>
                </a:cubicBezTo>
                <a:cubicBezTo>
                  <a:pt x="2292482" y="238921"/>
                  <a:pt x="2292833" y="236465"/>
                  <a:pt x="2294236" y="233658"/>
                </a:cubicBezTo>
                <a:cubicBezTo>
                  <a:pt x="2297043" y="230851"/>
                  <a:pt x="2299849" y="228746"/>
                  <a:pt x="2302656" y="227343"/>
                </a:cubicBezTo>
                <a:cubicBezTo>
                  <a:pt x="2305463" y="225940"/>
                  <a:pt x="2306866" y="224536"/>
                  <a:pt x="2306866" y="223133"/>
                </a:cubicBezTo>
                <a:cubicBezTo>
                  <a:pt x="2309673" y="218923"/>
                  <a:pt x="2310725" y="215064"/>
                  <a:pt x="2310023" y="211555"/>
                </a:cubicBezTo>
                <a:cubicBezTo>
                  <a:pt x="2309322" y="208047"/>
                  <a:pt x="2310375" y="204889"/>
                  <a:pt x="2313181" y="202083"/>
                </a:cubicBezTo>
                <a:cubicBezTo>
                  <a:pt x="2313181" y="200679"/>
                  <a:pt x="2314585" y="198574"/>
                  <a:pt x="2317391" y="195768"/>
                </a:cubicBezTo>
                <a:cubicBezTo>
                  <a:pt x="2320198" y="192961"/>
                  <a:pt x="2323005" y="190856"/>
                  <a:pt x="2325811" y="189452"/>
                </a:cubicBezTo>
                <a:cubicBezTo>
                  <a:pt x="2325811" y="183839"/>
                  <a:pt x="2326864" y="176822"/>
                  <a:pt x="2328969" y="168402"/>
                </a:cubicBezTo>
                <a:cubicBezTo>
                  <a:pt x="2331074" y="159982"/>
                  <a:pt x="2333530" y="152965"/>
                  <a:pt x="2336336" y="147352"/>
                </a:cubicBezTo>
                <a:cubicBezTo>
                  <a:pt x="2337740" y="144545"/>
                  <a:pt x="2339494" y="142440"/>
                  <a:pt x="2341599" y="141037"/>
                </a:cubicBezTo>
                <a:cubicBezTo>
                  <a:pt x="2343704" y="139634"/>
                  <a:pt x="2344756" y="138230"/>
                  <a:pt x="2344756" y="136827"/>
                </a:cubicBezTo>
                <a:cubicBezTo>
                  <a:pt x="2347563" y="134020"/>
                  <a:pt x="2348967" y="131213"/>
                  <a:pt x="2348967" y="128407"/>
                </a:cubicBezTo>
                <a:cubicBezTo>
                  <a:pt x="2348967" y="125600"/>
                  <a:pt x="2351773" y="124197"/>
                  <a:pt x="2357387" y="124197"/>
                </a:cubicBezTo>
                <a:cubicBezTo>
                  <a:pt x="2360193" y="122793"/>
                  <a:pt x="2362562" y="122092"/>
                  <a:pt x="2364491" y="122092"/>
                </a:cubicBezTo>
                <a:close/>
                <a:moveTo>
                  <a:pt x="1067950" y="93937"/>
                </a:moveTo>
                <a:cubicBezTo>
                  <a:pt x="1065844" y="94112"/>
                  <a:pt x="1064441" y="94726"/>
                  <a:pt x="1063740" y="95779"/>
                </a:cubicBezTo>
                <a:cubicBezTo>
                  <a:pt x="1062336" y="97884"/>
                  <a:pt x="1061284" y="99989"/>
                  <a:pt x="1060582" y="102094"/>
                </a:cubicBezTo>
                <a:cubicBezTo>
                  <a:pt x="1059880" y="104199"/>
                  <a:pt x="1058828" y="105953"/>
                  <a:pt x="1057425" y="107357"/>
                </a:cubicBezTo>
                <a:cubicBezTo>
                  <a:pt x="1056021" y="108760"/>
                  <a:pt x="1052513" y="108058"/>
                  <a:pt x="1046899" y="105252"/>
                </a:cubicBezTo>
                <a:cubicBezTo>
                  <a:pt x="1027252" y="101041"/>
                  <a:pt x="1008307" y="99638"/>
                  <a:pt x="990064" y="101041"/>
                </a:cubicBezTo>
                <a:cubicBezTo>
                  <a:pt x="971820" y="102445"/>
                  <a:pt x="955682" y="104550"/>
                  <a:pt x="941648" y="107357"/>
                </a:cubicBezTo>
                <a:cubicBezTo>
                  <a:pt x="936035" y="107357"/>
                  <a:pt x="930421" y="107006"/>
                  <a:pt x="924808" y="106304"/>
                </a:cubicBezTo>
                <a:cubicBezTo>
                  <a:pt x="919195" y="105602"/>
                  <a:pt x="912880" y="105953"/>
                  <a:pt x="905863" y="107357"/>
                </a:cubicBezTo>
                <a:cubicBezTo>
                  <a:pt x="896039" y="110163"/>
                  <a:pt x="886216" y="112619"/>
                  <a:pt x="876392" y="114724"/>
                </a:cubicBezTo>
                <a:cubicBezTo>
                  <a:pt x="866569" y="116829"/>
                  <a:pt x="856044" y="119285"/>
                  <a:pt x="844817" y="122092"/>
                </a:cubicBezTo>
                <a:cubicBezTo>
                  <a:pt x="830783" y="123495"/>
                  <a:pt x="820258" y="125600"/>
                  <a:pt x="813242" y="128407"/>
                </a:cubicBezTo>
                <a:cubicBezTo>
                  <a:pt x="810435" y="131213"/>
                  <a:pt x="806927" y="132617"/>
                  <a:pt x="802716" y="132617"/>
                </a:cubicBezTo>
                <a:cubicBezTo>
                  <a:pt x="799910" y="134020"/>
                  <a:pt x="796401" y="134722"/>
                  <a:pt x="792191" y="134722"/>
                </a:cubicBezTo>
                <a:cubicBezTo>
                  <a:pt x="787981" y="137528"/>
                  <a:pt x="783771" y="141037"/>
                  <a:pt x="779561" y="145247"/>
                </a:cubicBezTo>
                <a:cubicBezTo>
                  <a:pt x="776754" y="146650"/>
                  <a:pt x="774299" y="145949"/>
                  <a:pt x="772194" y="143142"/>
                </a:cubicBezTo>
                <a:cubicBezTo>
                  <a:pt x="770089" y="140335"/>
                  <a:pt x="768334" y="140335"/>
                  <a:pt x="766931" y="143142"/>
                </a:cubicBezTo>
                <a:cubicBezTo>
                  <a:pt x="764124" y="143142"/>
                  <a:pt x="763423" y="143844"/>
                  <a:pt x="764826" y="145247"/>
                </a:cubicBezTo>
                <a:cubicBezTo>
                  <a:pt x="766229" y="146650"/>
                  <a:pt x="766931" y="148054"/>
                  <a:pt x="766931" y="149457"/>
                </a:cubicBezTo>
                <a:cubicBezTo>
                  <a:pt x="764124" y="149457"/>
                  <a:pt x="761318" y="148755"/>
                  <a:pt x="758511" y="147352"/>
                </a:cubicBezTo>
                <a:cubicBezTo>
                  <a:pt x="755704" y="145949"/>
                  <a:pt x="752898" y="145949"/>
                  <a:pt x="750091" y="147352"/>
                </a:cubicBezTo>
                <a:cubicBezTo>
                  <a:pt x="736057" y="154369"/>
                  <a:pt x="721673" y="159982"/>
                  <a:pt x="706938" y="164192"/>
                </a:cubicBezTo>
                <a:cubicBezTo>
                  <a:pt x="692203" y="168402"/>
                  <a:pt x="677818" y="172612"/>
                  <a:pt x="663785" y="176822"/>
                </a:cubicBezTo>
                <a:cubicBezTo>
                  <a:pt x="655365" y="181032"/>
                  <a:pt x="644840" y="185593"/>
                  <a:pt x="632209" y="190505"/>
                </a:cubicBezTo>
                <a:cubicBezTo>
                  <a:pt x="619579" y="195417"/>
                  <a:pt x="610458" y="200679"/>
                  <a:pt x="604844" y="206293"/>
                </a:cubicBezTo>
                <a:cubicBezTo>
                  <a:pt x="602037" y="209099"/>
                  <a:pt x="599231" y="209450"/>
                  <a:pt x="596424" y="207345"/>
                </a:cubicBezTo>
                <a:cubicBezTo>
                  <a:pt x="593617" y="205240"/>
                  <a:pt x="591512" y="204889"/>
                  <a:pt x="590109" y="206293"/>
                </a:cubicBezTo>
                <a:cubicBezTo>
                  <a:pt x="588706" y="209099"/>
                  <a:pt x="587653" y="211906"/>
                  <a:pt x="586951" y="214713"/>
                </a:cubicBezTo>
                <a:cubicBezTo>
                  <a:pt x="586250" y="217519"/>
                  <a:pt x="583092" y="217519"/>
                  <a:pt x="577479" y="214713"/>
                </a:cubicBezTo>
                <a:cubicBezTo>
                  <a:pt x="570462" y="216116"/>
                  <a:pt x="566252" y="219975"/>
                  <a:pt x="564849" y="226290"/>
                </a:cubicBezTo>
                <a:cubicBezTo>
                  <a:pt x="563445" y="232606"/>
                  <a:pt x="558534" y="232956"/>
                  <a:pt x="550114" y="227343"/>
                </a:cubicBezTo>
                <a:cubicBezTo>
                  <a:pt x="548710" y="230150"/>
                  <a:pt x="548359" y="232956"/>
                  <a:pt x="549061" y="235763"/>
                </a:cubicBezTo>
                <a:cubicBezTo>
                  <a:pt x="549763" y="238570"/>
                  <a:pt x="550114" y="240675"/>
                  <a:pt x="550114" y="242078"/>
                </a:cubicBezTo>
                <a:cubicBezTo>
                  <a:pt x="548710" y="246288"/>
                  <a:pt x="547658" y="248042"/>
                  <a:pt x="546956" y="247341"/>
                </a:cubicBezTo>
                <a:cubicBezTo>
                  <a:pt x="546254" y="246639"/>
                  <a:pt x="545202" y="247692"/>
                  <a:pt x="543798" y="250498"/>
                </a:cubicBezTo>
                <a:cubicBezTo>
                  <a:pt x="539588" y="257515"/>
                  <a:pt x="536431" y="264883"/>
                  <a:pt x="534326" y="272601"/>
                </a:cubicBezTo>
                <a:cubicBezTo>
                  <a:pt x="532221" y="280320"/>
                  <a:pt x="529765" y="284880"/>
                  <a:pt x="526958" y="286284"/>
                </a:cubicBezTo>
                <a:cubicBezTo>
                  <a:pt x="524152" y="289090"/>
                  <a:pt x="521345" y="291546"/>
                  <a:pt x="518538" y="293651"/>
                </a:cubicBezTo>
                <a:cubicBezTo>
                  <a:pt x="515731" y="295756"/>
                  <a:pt x="513626" y="298212"/>
                  <a:pt x="512223" y="301019"/>
                </a:cubicBezTo>
                <a:cubicBezTo>
                  <a:pt x="509416" y="308036"/>
                  <a:pt x="505908" y="315403"/>
                  <a:pt x="501698" y="323122"/>
                </a:cubicBezTo>
                <a:cubicBezTo>
                  <a:pt x="497488" y="330840"/>
                  <a:pt x="493980" y="336804"/>
                  <a:pt x="491173" y="341014"/>
                </a:cubicBezTo>
                <a:cubicBezTo>
                  <a:pt x="491173" y="343821"/>
                  <a:pt x="490822" y="344873"/>
                  <a:pt x="490120" y="344172"/>
                </a:cubicBezTo>
                <a:cubicBezTo>
                  <a:pt x="489419" y="343470"/>
                  <a:pt x="488366" y="345224"/>
                  <a:pt x="486963" y="349434"/>
                </a:cubicBezTo>
                <a:cubicBezTo>
                  <a:pt x="484156" y="355048"/>
                  <a:pt x="482753" y="358907"/>
                  <a:pt x="482753" y="361012"/>
                </a:cubicBezTo>
                <a:cubicBezTo>
                  <a:pt x="482753" y="363117"/>
                  <a:pt x="481349" y="365573"/>
                  <a:pt x="478543" y="368380"/>
                </a:cubicBezTo>
                <a:cubicBezTo>
                  <a:pt x="475736" y="372590"/>
                  <a:pt x="473982" y="375396"/>
                  <a:pt x="473280" y="376800"/>
                </a:cubicBezTo>
                <a:cubicBezTo>
                  <a:pt x="472578" y="378203"/>
                  <a:pt x="469421" y="377501"/>
                  <a:pt x="463808" y="374695"/>
                </a:cubicBezTo>
                <a:cubicBezTo>
                  <a:pt x="466614" y="390132"/>
                  <a:pt x="465211" y="399955"/>
                  <a:pt x="459597" y="404165"/>
                </a:cubicBezTo>
                <a:cubicBezTo>
                  <a:pt x="453984" y="408375"/>
                  <a:pt x="449774" y="415392"/>
                  <a:pt x="446967" y="425215"/>
                </a:cubicBezTo>
                <a:cubicBezTo>
                  <a:pt x="441354" y="433635"/>
                  <a:pt x="436091" y="443459"/>
                  <a:pt x="431180" y="454686"/>
                </a:cubicBezTo>
                <a:cubicBezTo>
                  <a:pt x="426268" y="465912"/>
                  <a:pt x="423110" y="473631"/>
                  <a:pt x="421707" y="477841"/>
                </a:cubicBezTo>
                <a:cubicBezTo>
                  <a:pt x="418900" y="487664"/>
                  <a:pt x="415392" y="494681"/>
                  <a:pt x="411182" y="498891"/>
                </a:cubicBezTo>
                <a:cubicBezTo>
                  <a:pt x="406972" y="504505"/>
                  <a:pt x="402411" y="511872"/>
                  <a:pt x="397499" y="520994"/>
                </a:cubicBezTo>
                <a:cubicBezTo>
                  <a:pt x="392588" y="530116"/>
                  <a:pt x="388728" y="538185"/>
                  <a:pt x="385922" y="545202"/>
                </a:cubicBezTo>
                <a:cubicBezTo>
                  <a:pt x="385922" y="548008"/>
                  <a:pt x="385220" y="549061"/>
                  <a:pt x="383817" y="548359"/>
                </a:cubicBezTo>
                <a:cubicBezTo>
                  <a:pt x="382413" y="547658"/>
                  <a:pt x="381712" y="548008"/>
                  <a:pt x="381712" y="549412"/>
                </a:cubicBezTo>
                <a:cubicBezTo>
                  <a:pt x="374695" y="559235"/>
                  <a:pt x="372239" y="566603"/>
                  <a:pt x="374344" y="571515"/>
                </a:cubicBezTo>
                <a:cubicBezTo>
                  <a:pt x="376449" y="576426"/>
                  <a:pt x="374695" y="580286"/>
                  <a:pt x="369081" y="583092"/>
                </a:cubicBezTo>
                <a:cubicBezTo>
                  <a:pt x="366275" y="588706"/>
                  <a:pt x="363468" y="595722"/>
                  <a:pt x="360661" y="604142"/>
                </a:cubicBezTo>
                <a:cubicBezTo>
                  <a:pt x="357855" y="612563"/>
                  <a:pt x="355750" y="618176"/>
                  <a:pt x="354346" y="620983"/>
                </a:cubicBezTo>
                <a:cubicBezTo>
                  <a:pt x="351540" y="623789"/>
                  <a:pt x="350136" y="627298"/>
                  <a:pt x="350136" y="631508"/>
                </a:cubicBezTo>
                <a:cubicBezTo>
                  <a:pt x="350136" y="635718"/>
                  <a:pt x="348733" y="639928"/>
                  <a:pt x="345926" y="644138"/>
                </a:cubicBezTo>
                <a:cubicBezTo>
                  <a:pt x="345926" y="645541"/>
                  <a:pt x="343119" y="647646"/>
                  <a:pt x="337506" y="650453"/>
                </a:cubicBezTo>
                <a:cubicBezTo>
                  <a:pt x="331893" y="653260"/>
                  <a:pt x="328384" y="656066"/>
                  <a:pt x="326981" y="658873"/>
                </a:cubicBezTo>
                <a:cubicBezTo>
                  <a:pt x="325578" y="661680"/>
                  <a:pt x="324876" y="664837"/>
                  <a:pt x="324876" y="668346"/>
                </a:cubicBezTo>
                <a:cubicBezTo>
                  <a:pt x="324876" y="671854"/>
                  <a:pt x="324174" y="675012"/>
                  <a:pt x="322771" y="677818"/>
                </a:cubicBezTo>
                <a:cubicBezTo>
                  <a:pt x="322771" y="680625"/>
                  <a:pt x="322069" y="682028"/>
                  <a:pt x="320666" y="682028"/>
                </a:cubicBezTo>
                <a:cubicBezTo>
                  <a:pt x="319262" y="682028"/>
                  <a:pt x="317859" y="682730"/>
                  <a:pt x="316456" y="684133"/>
                </a:cubicBezTo>
                <a:cubicBezTo>
                  <a:pt x="309439" y="700974"/>
                  <a:pt x="302071" y="719217"/>
                  <a:pt x="294353" y="738864"/>
                </a:cubicBezTo>
                <a:cubicBezTo>
                  <a:pt x="286635" y="758511"/>
                  <a:pt x="279969" y="773948"/>
                  <a:pt x="274355" y="785175"/>
                </a:cubicBezTo>
                <a:cubicBezTo>
                  <a:pt x="271549" y="789385"/>
                  <a:pt x="269794" y="793595"/>
                  <a:pt x="269093" y="797805"/>
                </a:cubicBezTo>
                <a:cubicBezTo>
                  <a:pt x="268391" y="802015"/>
                  <a:pt x="266637" y="806225"/>
                  <a:pt x="263830" y="810435"/>
                </a:cubicBezTo>
                <a:lnTo>
                  <a:pt x="263830" y="816750"/>
                </a:lnTo>
                <a:cubicBezTo>
                  <a:pt x="263830" y="819557"/>
                  <a:pt x="262778" y="820609"/>
                  <a:pt x="260673" y="819907"/>
                </a:cubicBezTo>
                <a:cubicBezTo>
                  <a:pt x="258568" y="819206"/>
                  <a:pt x="257515" y="819557"/>
                  <a:pt x="257515" y="820960"/>
                </a:cubicBezTo>
                <a:cubicBezTo>
                  <a:pt x="253305" y="832187"/>
                  <a:pt x="249797" y="843063"/>
                  <a:pt x="246990" y="853588"/>
                </a:cubicBezTo>
                <a:cubicBezTo>
                  <a:pt x="244183" y="864113"/>
                  <a:pt x="241377" y="873586"/>
                  <a:pt x="238570" y="882006"/>
                </a:cubicBezTo>
                <a:cubicBezTo>
                  <a:pt x="237166" y="884812"/>
                  <a:pt x="235763" y="886216"/>
                  <a:pt x="234360" y="886216"/>
                </a:cubicBezTo>
                <a:cubicBezTo>
                  <a:pt x="232956" y="886216"/>
                  <a:pt x="231553" y="886917"/>
                  <a:pt x="230150" y="888321"/>
                </a:cubicBezTo>
                <a:cubicBezTo>
                  <a:pt x="227343" y="900951"/>
                  <a:pt x="224536" y="912529"/>
                  <a:pt x="221730" y="923054"/>
                </a:cubicBezTo>
                <a:cubicBezTo>
                  <a:pt x="218923" y="933579"/>
                  <a:pt x="216116" y="942350"/>
                  <a:pt x="213310" y="949366"/>
                </a:cubicBezTo>
                <a:lnTo>
                  <a:pt x="213310" y="955682"/>
                </a:lnTo>
                <a:cubicBezTo>
                  <a:pt x="213310" y="958488"/>
                  <a:pt x="211906" y="959892"/>
                  <a:pt x="209099" y="959892"/>
                </a:cubicBezTo>
                <a:cubicBezTo>
                  <a:pt x="206293" y="959892"/>
                  <a:pt x="204188" y="960593"/>
                  <a:pt x="202784" y="961997"/>
                </a:cubicBezTo>
                <a:cubicBezTo>
                  <a:pt x="198574" y="973223"/>
                  <a:pt x="196469" y="981293"/>
                  <a:pt x="196469" y="986204"/>
                </a:cubicBezTo>
                <a:cubicBezTo>
                  <a:pt x="196469" y="991116"/>
                  <a:pt x="195066" y="996379"/>
                  <a:pt x="192259" y="1001992"/>
                </a:cubicBezTo>
                <a:lnTo>
                  <a:pt x="192259" y="1006202"/>
                </a:lnTo>
                <a:cubicBezTo>
                  <a:pt x="192259" y="1009009"/>
                  <a:pt x="191207" y="1010061"/>
                  <a:pt x="189102" y="1009360"/>
                </a:cubicBezTo>
                <a:cubicBezTo>
                  <a:pt x="186997" y="1008658"/>
                  <a:pt x="185944" y="1009009"/>
                  <a:pt x="185944" y="1010412"/>
                </a:cubicBezTo>
                <a:cubicBezTo>
                  <a:pt x="181734" y="1021639"/>
                  <a:pt x="179278" y="1031813"/>
                  <a:pt x="178577" y="1040935"/>
                </a:cubicBezTo>
                <a:cubicBezTo>
                  <a:pt x="177875" y="1050057"/>
                  <a:pt x="176822" y="1058126"/>
                  <a:pt x="175419" y="1065143"/>
                </a:cubicBezTo>
                <a:cubicBezTo>
                  <a:pt x="174016" y="1065143"/>
                  <a:pt x="172612" y="1065845"/>
                  <a:pt x="171209" y="1067248"/>
                </a:cubicBezTo>
                <a:cubicBezTo>
                  <a:pt x="168402" y="1070055"/>
                  <a:pt x="166999" y="1072861"/>
                  <a:pt x="166999" y="1075668"/>
                </a:cubicBezTo>
                <a:cubicBezTo>
                  <a:pt x="159982" y="1086895"/>
                  <a:pt x="155772" y="1102332"/>
                  <a:pt x="154369" y="1121979"/>
                </a:cubicBezTo>
                <a:cubicBezTo>
                  <a:pt x="161386" y="1120575"/>
                  <a:pt x="166999" y="1121628"/>
                  <a:pt x="171209" y="1125136"/>
                </a:cubicBezTo>
                <a:cubicBezTo>
                  <a:pt x="175419" y="1128644"/>
                  <a:pt x="179278" y="1132504"/>
                  <a:pt x="182787" y="1136714"/>
                </a:cubicBezTo>
                <a:cubicBezTo>
                  <a:pt x="186295" y="1140924"/>
                  <a:pt x="189453" y="1144081"/>
                  <a:pt x="192259" y="1146186"/>
                </a:cubicBezTo>
                <a:cubicBezTo>
                  <a:pt x="195066" y="1148291"/>
                  <a:pt x="198574" y="1147239"/>
                  <a:pt x="202784" y="1143029"/>
                </a:cubicBezTo>
                <a:cubicBezTo>
                  <a:pt x="206994" y="1134609"/>
                  <a:pt x="213310" y="1130750"/>
                  <a:pt x="221730" y="1131451"/>
                </a:cubicBezTo>
                <a:cubicBezTo>
                  <a:pt x="230150" y="1132153"/>
                  <a:pt x="237868" y="1133907"/>
                  <a:pt x="244885" y="1136714"/>
                </a:cubicBezTo>
                <a:cubicBezTo>
                  <a:pt x="247692" y="1136714"/>
                  <a:pt x="249095" y="1134609"/>
                  <a:pt x="249095" y="1130399"/>
                </a:cubicBezTo>
                <a:cubicBezTo>
                  <a:pt x="249095" y="1126189"/>
                  <a:pt x="249797" y="1124084"/>
                  <a:pt x="251200" y="1124084"/>
                </a:cubicBezTo>
                <a:cubicBezTo>
                  <a:pt x="256813" y="1124084"/>
                  <a:pt x="262076" y="1125136"/>
                  <a:pt x="266988" y="1127241"/>
                </a:cubicBezTo>
                <a:cubicBezTo>
                  <a:pt x="271899" y="1129346"/>
                  <a:pt x="277162" y="1128995"/>
                  <a:pt x="282775" y="1126189"/>
                </a:cubicBezTo>
                <a:cubicBezTo>
                  <a:pt x="286985" y="1128995"/>
                  <a:pt x="289792" y="1129697"/>
                  <a:pt x="291195" y="1128294"/>
                </a:cubicBezTo>
                <a:cubicBezTo>
                  <a:pt x="292599" y="1126890"/>
                  <a:pt x="296107" y="1126189"/>
                  <a:pt x="301721" y="1126189"/>
                </a:cubicBezTo>
                <a:cubicBezTo>
                  <a:pt x="304527" y="1124785"/>
                  <a:pt x="305580" y="1123382"/>
                  <a:pt x="304878" y="1121979"/>
                </a:cubicBezTo>
                <a:cubicBezTo>
                  <a:pt x="304176" y="1120575"/>
                  <a:pt x="304527" y="1119873"/>
                  <a:pt x="305931" y="1119873"/>
                </a:cubicBezTo>
                <a:cubicBezTo>
                  <a:pt x="322771" y="1117067"/>
                  <a:pt x="336804" y="1115313"/>
                  <a:pt x="348031" y="1114611"/>
                </a:cubicBezTo>
                <a:cubicBezTo>
                  <a:pt x="359258" y="1113909"/>
                  <a:pt x="367678" y="1112155"/>
                  <a:pt x="373291" y="1109348"/>
                </a:cubicBezTo>
                <a:cubicBezTo>
                  <a:pt x="381712" y="1105138"/>
                  <a:pt x="388728" y="1103735"/>
                  <a:pt x="394342" y="1105138"/>
                </a:cubicBezTo>
                <a:cubicBezTo>
                  <a:pt x="397148" y="1105138"/>
                  <a:pt x="398552" y="1104086"/>
                  <a:pt x="398552" y="1101981"/>
                </a:cubicBezTo>
                <a:cubicBezTo>
                  <a:pt x="398552" y="1099876"/>
                  <a:pt x="399955" y="1098122"/>
                  <a:pt x="402762" y="1096718"/>
                </a:cubicBezTo>
                <a:cubicBezTo>
                  <a:pt x="409779" y="1093912"/>
                  <a:pt x="416795" y="1092508"/>
                  <a:pt x="423812" y="1092508"/>
                </a:cubicBezTo>
                <a:cubicBezTo>
                  <a:pt x="430829" y="1092508"/>
                  <a:pt x="437846" y="1091105"/>
                  <a:pt x="444862" y="1088298"/>
                </a:cubicBezTo>
                <a:cubicBezTo>
                  <a:pt x="446266" y="1088298"/>
                  <a:pt x="447669" y="1087597"/>
                  <a:pt x="449072" y="1086193"/>
                </a:cubicBezTo>
                <a:cubicBezTo>
                  <a:pt x="450476" y="1084790"/>
                  <a:pt x="452581" y="1084088"/>
                  <a:pt x="455387" y="1084088"/>
                </a:cubicBezTo>
                <a:cubicBezTo>
                  <a:pt x="462404" y="1085491"/>
                  <a:pt x="469772" y="1083036"/>
                  <a:pt x="477490" y="1076721"/>
                </a:cubicBezTo>
                <a:cubicBezTo>
                  <a:pt x="485209" y="1070405"/>
                  <a:pt x="489769" y="1066546"/>
                  <a:pt x="491173" y="1065143"/>
                </a:cubicBezTo>
                <a:cubicBezTo>
                  <a:pt x="492576" y="1062336"/>
                  <a:pt x="494330" y="1061985"/>
                  <a:pt x="496435" y="1064090"/>
                </a:cubicBezTo>
                <a:cubicBezTo>
                  <a:pt x="498540" y="1066195"/>
                  <a:pt x="500295" y="1067248"/>
                  <a:pt x="501698" y="1067248"/>
                </a:cubicBezTo>
                <a:cubicBezTo>
                  <a:pt x="503101" y="1064441"/>
                  <a:pt x="504154" y="1061284"/>
                  <a:pt x="504855" y="1057775"/>
                </a:cubicBezTo>
                <a:cubicBezTo>
                  <a:pt x="505557" y="1054267"/>
                  <a:pt x="507311" y="1051811"/>
                  <a:pt x="510118" y="1050408"/>
                </a:cubicBezTo>
                <a:cubicBezTo>
                  <a:pt x="514328" y="1049004"/>
                  <a:pt x="518538" y="1049004"/>
                  <a:pt x="522748" y="1050408"/>
                </a:cubicBezTo>
                <a:cubicBezTo>
                  <a:pt x="526958" y="1051811"/>
                  <a:pt x="531870" y="1051109"/>
                  <a:pt x="537483" y="1048303"/>
                </a:cubicBezTo>
                <a:cubicBezTo>
                  <a:pt x="538887" y="1048303"/>
                  <a:pt x="539939" y="1046548"/>
                  <a:pt x="540641" y="1043040"/>
                </a:cubicBezTo>
                <a:cubicBezTo>
                  <a:pt x="541343" y="1039532"/>
                  <a:pt x="542395" y="1037076"/>
                  <a:pt x="543798" y="1035673"/>
                </a:cubicBezTo>
                <a:cubicBezTo>
                  <a:pt x="548008" y="1032866"/>
                  <a:pt x="552219" y="1032164"/>
                  <a:pt x="556429" y="1033568"/>
                </a:cubicBezTo>
                <a:cubicBezTo>
                  <a:pt x="560639" y="1034971"/>
                  <a:pt x="564849" y="1034269"/>
                  <a:pt x="569059" y="1031462"/>
                </a:cubicBezTo>
                <a:cubicBezTo>
                  <a:pt x="570462" y="1031462"/>
                  <a:pt x="572216" y="1029708"/>
                  <a:pt x="574321" y="1026200"/>
                </a:cubicBezTo>
                <a:cubicBezTo>
                  <a:pt x="576426" y="1022692"/>
                  <a:pt x="578180" y="1020937"/>
                  <a:pt x="579584" y="1020937"/>
                </a:cubicBezTo>
                <a:cubicBezTo>
                  <a:pt x="585197" y="1016727"/>
                  <a:pt x="589758" y="1014271"/>
                  <a:pt x="593267" y="1013570"/>
                </a:cubicBezTo>
                <a:cubicBezTo>
                  <a:pt x="596775" y="1012868"/>
                  <a:pt x="599932" y="1010412"/>
                  <a:pt x="602739" y="1006202"/>
                </a:cubicBezTo>
                <a:cubicBezTo>
                  <a:pt x="609756" y="1003395"/>
                  <a:pt x="617474" y="1002343"/>
                  <a:pt x="625894" y="1003045"/>
                </a:cubicBezTo>
                <a:cubicBezTo>
                  <a:pt x="634315" y="1003746"/>
                  <a:pt x="642033" y="1004799"/>
                  <a:pt x="649050" y="1006202"/>
                </a:cubicBezTo>
                <a:cubicBezTo>
                  <a:pt x="654663" y="1003395"/>
                  <a:pt x="658522" y="996730"/>
                  <a:pt x="660627" y="986204"/>
                </a:cubicBezTo>
                <a:cubicBezTo>
                  <a:pt x="662732" y="975679"/>
                  <a:pt x="669398" y="971118"/>
                  <a:pt x="680625" y="972522"/>
                </a:cubicBezTo>
                <a:cubicBezTo>
                  <a:pt x="680625" y="965505"/>
                  <a:pt x="683432" y="963400"/>
                  <a:pt x="689045" y="966207"/>
                </a:cubicBezTo>
                <a:cubicBezTo>
                  <a:pt x="694659" y="969013"/>
                  <a:pt x="698167" y="967610"/>
                  <a:pt x="699570" y="961997"/>
                </a:cubicBezTo>
                <a:cubicBezTo>
                  <a:pt x="706587" y="950770"/>
                  <a:pt x="716411" y="941999"/>
                  <a:pt x="729041" y="935684"/>
                </a:cubicBezTo>
                <a:cubicBezTo>
                  <a:pt x="741671" y="929369"/>
                  <a:pt x="753599" y="922001"/>
                  <a:pt x="764826" y="913581"/>
                </a:cubicBezTo>
                <a:cubicBezTo>
                  <a:pt x="770439" y="910774"/>
                  <a:pt x="775000" y="906915"/>
                  <a:pt x="778509" y="902003"/>
                </a:cubicBezTo>
                <a:cubicBezTo>
                  <a:pt x="782017" y="897092"/>
                  <a:pt x="786578" y="891128"/>
                  <a:pt x="792191" y="884111"/>
                </a:cubicBezTo>
                <a:cubicBezTo>
                  <a:pt x="794998" y="882707"/>
                  <a:pt x="797805" y="882707"/>
                  <a:pt x="800611" y="884111"/>
                </a:cubicBezTo>
                <a:cubicBezTo>
                  <a:pt x="803418" y="885514"/>
                  <a:pt x="806225" y="885514"/>
                  <a:pt x="809032" y="884111"/>
                </a:cubicBezTo>
                <a:cubicBezTo>
                  <a:pt x="813242" y="881304"/>
                  <a:pt x="816399" y="877796"/>
                  <a:pt x="818504" y="873586"/>
                </a:cubicBezTo>
                <a:cubicBezTo>
                  <a:pt x="820609" y="869376"/>
                  <a:pt x="823065" y="866569"/>
                  <a:pt x="825872" y="865165"/>
                </a:cubicBezTo>
                <a:cubicBezTo>
                  <a:pt x="828678" y="863762"/>
                  <a:pt x="831836" y="863061"/>
                  <a:pt x="835344" y="863061"/>
                </a:cubicBezTo>
                <a:cubicBezTo>
                  <a:pt x="838853" y="863061"/>
                  <a:pt x="842712" y="861657"/>
                  <a:pt x="846922" y="858850"/>
                </a:cubicBezTo>
                <a:cubicBezTo>
                  <a:pt x="855342" y="851834"/>
                  <a:pt x="862710" y="844466"/>
                  <a:pt x="869025" y="836748"/>
                </a:cubicBezTo>
                <a:cubicBezTo>
                  <a:pt x="875340" y="829029"/>
                  <a:pt x="882006" y="821662"/>
                  <a:pt x="889022" y="814645"/>
                </a:cubicBezTo>
                <a:cubicBezTo>
                  <a:pt x="890426" y="813242"/>
                  <a:pt x="893233" y="812540"/>
                  <a:pt x="897443" y="812540"/>
                </a:cubicBezTo>
                <a:cubicBezTo>
                  <a:pt x="901653" y="812540"/>
                  <a:pt x="905161" y="812540"/>
                  <a:pt x="907968" y="812540"/>
                </a:cubicBezTo>
                <a:cubicBezTo>
                  <a:pt x="910774" y="809733"/>
                  <a:pt x="913581" y="805874"/>
                  <a:pt x="916388" y="800962"/>
                </a:cubicBezTo>
                <a:cubicBezTo>
                  <a:pt x="919195" y="796051"/>
                  <a:pt x="922001" y="792191"/>
                  <a:pt x="924808" y="789385"/>
                </a:cubicBezTo>
                <a:cubicBezTo>
                  <a:pt x="943051" y="772544"/>
                  <a:pt x="963400" y="755353"/>
                  <a:pt x="985854" y="737811"/>
                </a:cubicBezTo>
                <a:cubicBezTo>
                  <a:pt x="1008307" y="720270"/>
                  <a:pt x="1027954" y="704482"/>
                  <a:pt x="1044794" y="690448"/>
                </a:cubicBezTo>
                <a:cubicBezTo>
                  <a:pt x="1046198" y="690448"/>
                  <a:pt x="1046549" y="688343"/>
                  <a:pt x="1045847" y="684133"/>
                </a:cubicBezTo>
                <a:cubicBezTo>
                  <a:pt x="1045145" y="679923"/>
                  <a:pt x="1046198" y="677117"/>
                  <a:pt x="1049004" y="675713"/>
                </a:cubicBezTo>
                <a:cubicBezTo>
                  <a:pt x="1054618" y="671503"/>
                  <a:pt x="1060231" y="667644"/>
                  <a:pt x="1065845" y="664136"/>
                </a:cubicBezTo>
                <a:cubicBezTo>
                  <a:pt x="1071458" y="660627"/>
                  <a:pt x="1076370" y="657470"/>
                  <a:pt x="1080580" y="654663"/>
                </a:cubicBezTo>
                <a:cubicBezTo>
                  <a:pt x="1084790" y="651856"/>
                  <a:pt x="1086895" y="648699"/>
                  <a:pt x="1086895" y="645190"/>
                </a:cubicBezTo>
                <a:cubicBezTo>
                  <a:pt x="1086895" y="641682"/>
                  <a:pt x="1088298" y="638525"/>
                  <a:pt x="1091105" y="635718"/>
                </a:cubicBezTo>
                <a:cubicBezTo>
                  <a:pt x="1092508" y="632911"/>
                  <a:pt x="1094263" y="632560"/>
                  <a:pt x="1096367" y="634665"/>
                </a:cubicBezTo>
                <a:cubicBezTo>
                  <a:pt x="1098472" y="636770"/>
                  <a:pt x="1100227" y="637121"/>
                  <a:pt x="1101630" y="635718"/>
                </a:cubicBezTo>
                <a:cubicBezTo>
                  <a:pt x="1103033" y="635718"/>
                  <a:pt x="1103735" y="633262"/>
                  <a:pt x="1103735" y="628350"/>
                </a:cubicBezTo>
                <a:cubicBezTo>
                  <a:pt x="1103735" y="623438"/>
                  <a:pt x="1104437" y="620281"/>
                  <a:pt x="1105840" y="618878"/>
                </a:cubicBezTo>
                <a:cubicBezTo>
                  <a:pt x="1112857" y="616071"/>
                  <a:pt x="1117067" y="612563"/>
                  <a:pt x="1118470" y="608352"/>
                </a:cubicBezTo>
                <a:cubicBezTo>
                  <a:pt x="1121277" y="604142"/>
                  <a:pt x="1123733" y="600283"/>
                  <a:pt x="1125838" y="596775"/>
                </a:cubicBezTo>
                <a:cubicBezTo>
                  <a:pt x="1127943" y="593266"/>
                  <a:pt x="1130399" y="590109"/>
                  <a:pt x="1133205" y="587302"/>
                </a:cubicBezTo>
                <a:cubicBezTo>
                  <a:pt x="1137415" y="581689"/>
                  <a:pt x="1141976" y="577128"/>
                  <a:pt x="1146888" y="573620"/>
                </a:cubicBezTo>
                <a:cubicBezTo>
                  <a:pt x="1151800" y="570111"/>
                  <a:pt x="1155659" y="566954"/>
                  <a:pt x="1158466" y="564147"/>
                </a:cubicBezTo>
                <a:cubicBezTo>
                  <a:pt x="1158466" y="557130"/>
                  <a:pt x="1158817" y="554674"/>
                  <a:pt x="1159518" y="556779"/>
                </a:cubicBezTo>
                <a:cubicBezTo>
                  <a:pt x="1160220" y="558884"/>
                  <a:pt x="1161272" y="559235"/>
                  <a:pt x="1162676" y="557832"/>
                </a:cubicBezTo>
                <a:cubicBezTo>
                  <a:pt x="1171096" y="548008"/>
                  <a:pt x="1176008" y="538887"/>
                  <a:pt x="1177411" y="530467"/>
                </a:cubicBezTo>
                <a:cubicBezTo>
                  <a:pt x="1178814" y="529063"/>
                  <a:pt x="1181621" y="528362"/>
                  <a:pt x="1185831" y="528362"/>
                </a:cubicBezTo>
                <a:cubicBezTo>
                  <a:pt x="1190041" y="528362"/>
                  <a:pt x="1193549" y="527660"/>
                  <a:pt x="1196356" y="526257"/>
                </a:cubicBezTo>
                <a:cubicBezTo>
                  <a:pt x="1199163" y="522046"/>
                  <a:pt x="1201268" y="515731"/>
                  <a:pt x="1202671" y="507311"/>
                </a:cubicBezTo>
                <a:cubicBezTo>
                  <a:pt x="1204075" y="498891"/>
                  <a:pt x="1206881" y="491173"/>
                  <a:pt x="1211091" y="484156"/>
                </a:cubicBezTo>
                <a:cubicBezTo>
                  <a:pt x="1212495" y="481349"/>
                  <a:pt x="1214600" y="479595"/>
                  <a:pt x="1217406" y="478893"/>
                </a:cubicBezTo>
                <a:cubicBezTo>
                  <a:pt x="1220213" y="478192"/>
                  <a:pt x="1223020" y="476438"/>
                  <a:pt x="1225826" y="473631"/>
                </a:cubicBezTo>
                <a:cubicBezTo>
                  <a:pt x="1227230" y="463807"/>
                  <a:pt x="1229335" y="456089"/>
                  <a:pt x="1232142" y="450476"/>
                </a:cubicBezTo>
                <a:lnTo>
                  <a:pt x="1248982" y="425215"/>
                </a:lnTo>
                <a:cubicBezTo>
                  <a:pt x="1248982" y="422409"/>
                  <a:pt x="1248631" y="418900"/>
                  <a:pt x="1247929" y="414690"/>
                </a:cubicBezTo>
                <a:cubicBezTo>
                  <a:pt x="1247228" y="410480"/>
                  <a:pt x="1248280" y="407674"/>
                  <a:pt x="1251087" y="406270"/>
                </a:cubicBezTo>
                <a:cubicBezTo>
                  <a:pt x="1251087" y="404867"/>
                  <a:pt x="1253192" y="403814"/>
                  <a:pt x="1257402" y="403113"/>
                </a:cubicBezTo>
                <a:cubicBezTo>
                  <a:pt x="1261612" y="402411"/>
                  <a:pt x="1263717" y="400657"/>
                  <a:pt x="1263717" y="397850"/>
                </a:cubicBezTo>
                <a:cubicBezTo>
                  <a:pt x="1266524" y="393640"/>
                  <a:pt x="1267927" y="388728"/>
                  <a:pt x="1267927" y="383115"/>
                </a:cubicBezTo>
                <a:cubicBezTo>
                  <a:pt x="1270734" y="376098"/>
                  <a:pt x="1273190" y="368731"/>
                  <a:pt x="1275295" y="361012"/>
                </a:cubicBezTo>
                <a:cubicBezTo>
                  <a:pt x="1277400" y="353294"/>
                  <a:pt x="1279856" y="345224"/>
                  <a:pt x="1282662" y="336804"/>
                </a:cubicBezTo>
                <a:cubicBezTo>
                  <a:pt x="1293889" y="307334"/>
                  <a:pt x="1295292" y="290494"/>
                  <a:pt x="1286872" y="286284"/>
                </a:cubicBezTo>
                <a:lnTo>
                  <a:pt x="1288977" y="273653"/>
                </a:lnTo>
                <a:cubicBezTo>
                  <a:pt x="1290381" y="266637"/>
                  <a:pt x="1291433" y="261725"/>
                  <a:pt x="1292135" y="258918"/>
                </a:cubicBezTo>
                <a:cubicBezTo>
                  <a:pt x="1292836" y="256112"/>
                  <a:pt x="1291784" y="253305"/>
                  <a:pt x="1288977" y="250498"/>
                </a:cubicBezTo>
                <a:cubicBezTo>
                  <a:pt x="1287574" y="250498"/>
                  <a:pt x="1287223" y="248393"/>
                  <a:pt x="1287925" y="244183"/>
                </a:cubicBezTo>
                <a:cubicBezTo>
                  <a:pt x="1288626" y="239973"/>
                  <a:pt x="1288977" y="237166"/>
                  <a:pt x="1288977" y="235763"/>
                </a:cubicBezTo>
                <a:cubicBezTo>
                  <a:pt x="1286171" y="225940"/>
                  <a:pt x="1283715" y="217519"/>
                  <a:pt x="1281610" y="210503"/>
                </a:cubicBezTo>
                <a:cubicBezTo>
                  <a:pt x="1279505" y="203486"/>
                  <a:pt x="1274944" y="195768"/>
                  <a:pt x="1267927" y="187347"/>
                </a:cubicBezTo>
                <a:cubicBezTo>
                  <a:pt x="1265120" y="183137"/>
                  <a:pt x="1261612" y="178927"/>
                  <a:pt x="1257402" y="174717"/>
                </a:cubicBezTo>
                <a:cubicBezTo>
                  <a:pt x="1255998" y="173314"/>
                  <a:pt x="1253893" y="172963"/>
                  <a:pt x="1251087" y="173665"/>
                </a:cubicBezTo>
                <a:cubicBezTo>
                  <a:pt x="1248280" y="174366"/>
                  <a:pt x="1246175" y="174717"/>
                  <a:pt x="1244772" y="174717"/>
                </a:cubicBezTo>
                <a:cubicBezTo>
                  <a:pt x="1241965" y="171911"/>
                  <a:pt x="1240562" y="168402"/>
                  <a:pt x="1240562" y="164192"/>
                </a:cubicBezTo>
                <a:cubicBezTo>
                  <a:pt x="1240562" y="159982"/>
                  <a:pt x="1239158" y="157176"/>
                  <a:pt x="1236352" y="155772"/>
                </a:cubicBezTo>
                <a:cubicBezTo>
                  <a:pt x="1230738" y="155772"/>
                  <a:pt x="1227932" y="155070"/>
                  <a:pt x="1227932" y="153667"/>
                </a:cubicBezTo>
                <a:cubicBezTo>
                  <a:pt x="1227932" y="152264"/>
                  <a:pt x="1227230" y="151562"/>
                  <a:pt x="1225826" y="151562"/>
                </a:cubicBezTo>
                <a:cubicBezTo>
                  <a:pt x="1221617" y="148755"/>
                  <a:pt x="1212495" y="144545"/>
                  <a:pt x="1198461" y="138932"/>
                </a:cubicBezTo>
                <a:cubicBezTo>
                  <a:pt x="1187234" y="133318"/>
                  <a:pt x="1176709" y="128758"/>
                  <a:pt x="1166886" y="125249"/>
                </a:cubicBezTo>
                <a:cubicBezTo>
                  <a:pt x="1157062" y="121741"/>
                  <a:pt x="1146537" y="117882"/>
                  <a:pt x="1135310" y="113672"/>
                </a:cubicBezTo>
                <a:cubicBezTo>
                  <a:pt x="1132504" y="113672"/>
                  <a:pt x="1129346" y="114023"/>
                  <a:pt x="1125838" y="114724"/>
                </a:cubicBezTo>
                <a:cubicBezTo>
                  <a:pt x="1122329" y="115426"/>
                  <a:pt x="1119172" y="114373"/>
                  <a:pt x="1116365" y="111567"/>
                </a:cubicBezTo>
                <a:cubicBezTo>
                  <a:pt x="1114962" y="111567"/>
                  <a:pt x="1114611" y="109462"/>
                  <a:pt x="1115313" y="105252"/>
                </a:cubicBezTo>
                <a:cubicBezTo>
                  <a:pt x="1116014" y="101041"/>
                  <a:pt x="1114962" y="98936"/>
                  <a:pt x="1112155" y="98936"/>
                </a:cubicBezTo>
                <a:cubicBezTo>
                  <a:pt x="1106542" y="96130"/>
                  <a:pt x="1100227" y="95077"/>
                  <a:pt x="1093210" y="95779"/>
                </a:cubicBezTo>
                <a:cubicBezTo>
                  <a:pt x="1086193" y="96481"/>
                  <a:pt x="1080580" y="96130"/>
                  <a:pt x="1076370" y="94726"/>
                </a:cubicBezTo>
                <a:cubicBezTo>
                  <a:pt x="1072861" y="94025"/>
                  <a:pt x="1070055" y="93762"/>
                  <a:pt x="1067950" y="93937"/>
                </a:cubicBezTo>
                <a:close/>
                <a:moveTo>
                  <a:pt x="615369" y="0"/>
                </a:moveTo>
                <a:cubicBezTo>
                  <a:pt x="633613" y="2807"/>
                  <a:pt x="646594" y="9824"/>
                  <a:pt x="654312" y="21050"/>
                </a:cubicBezTo>
                <a:cubicBezTo>
                  <a:pt x="662031" y="32277"/>
                  <a:pt x="670100" y="43504"/>
                  <a:pt x="678520" y="54731"/>
                </a:cubicBezTo>
                <a:cubicBezTo>
                  <a:pt x="684133" y="54731"/>
                  <a:pt x="686238" y="57888"/>
                  <a:pt x="684835" y="64203"/>
                </a:cubicBezTo>
                <a:cubicBezTo>
                  <a:pt x="683432" y="70519"/>
                  <a:pt x="686238" y="73676"/>
                  <a:pt x="693255" y="73676"/>
                </a:cubicBezTo>
                <a:cubicBezTo>
                  <a:pt x="704482" y="77886"/>
                  <a:pt x="719217" y="75080"/>
                  <a:pt x="737461" y="65256"/>
                </a:cubicBezTo>
                <a:cubicBezTo>
                  <a:pt x="738864" y="65256"/>
                  <a:pt x="742022" y="64905"/>
                  <a:pt x="746933" y="64203"/>
                </a:cubicBezTo>
                <a:cubicBezTo>
                  <a:pt x="751845" y="63502"/>
                  <a:pt x="755003" y="63151"/>
                  <a:pt x="756406" y="63151"/>
                </a:cubicBezTo>
                <a:cubicBezTo>
                  <a:pt x="759213" y="58941"/>
                  <a:pt x="771141" y="54731"/>
                  <a:pt x="792191" y="50521"/>
                </a:cubicBezTo>
                <a:cubicBezTo>
                  <a:pt x="800611" y="49117"/>
                  <a:pt x="811838" y="47714"/>
                  <a:pt x="825872" y="46311"/>
                </a:cubicBezTo>
                <a:cubicBezTo>
                  <a:pt x="839905" y="44907"/>
                  <a:pt x="853237" y="42802"/>
                  <a:pt x="865867" y="39996"/>
                </a:cubicBezTo>
                <a:cubicBezTo>
                  <a:pt x="867271" y="39996"/>
                  <a:pt x="867972" y="38592"/>
                  <a:pt x="867972" y="35786"/>
                </a:cubicBezTo>
                <a:cubicBezTo>
                  <a:pt x="867972" y="32979"/>
                  <a:pt x="870077" y="32277"/>
                  <a:pt x="874287" y="33681"/>
                </a:cubicBezTo>
                <a:cubicBezTo>
                  <a:pt x="885514" y="35084"/>
                  <a:pt x="896390" y="35084"/>
                  <a:pt x="906915" y="33681"/>
                </a:cubicBezTo>
                <a:cubicBezTo>
                  <a:pt x="917440" y="32277"/>
                  <a:pt x="930421" y="30874"/>
                  <a:pt x="945858" y="29470"/>
                </a:cubicBezTo>
                <a:cubicBezTo>
                  <a:pt x="957085" y="26664"/>
                  <a:pt x="967610" y="25962"/>
                  <a:pt x="977434" y="27366"/>
                </a:cubicBezTo>
                <a:cubicBezTo>
                  <a:pt x="987257" y="28769"/>
                  <a:pt x="1000589" y="28067"/>
                  <a:pt x="1017429" y="25260"/>
                </a:cubicBezTo>
                <a:cubicBezTo>
                  <a:pt x="1039883" y="28067"/>
                  <a:pt x="1064441" y="31225"/>
                  <a:pt x="1091105" y="34733"/>
                </a:cubicBezTo>
                <a:cubicBezTo>
                  <a:pt x="1117769" y="38241"/>
                  <a:pt x="1143029" y="45609"/>
                  <a:pt x="1166886" y="56836"/>
                </a:cubicBezTo>
                <a:cubicBezTo>
                  <a:pt x="1169692" y="58239"/>
                  <a:pt x="1171797" y="59993"/>
                  <a:pt x="1173201" y="62099"/>
                </a:cubicBezTo>
                <a:cubicBezTo>
                  <a:pt x="1174604" y="64203"/>
                  <a:pt x="1176709" y="65256"/>
                  <a:pt x="1179516" y="65256"/>
                </a:cubicBezTo>
                <a:cubicBezTo>
                  <a:pt x="1182323" y="66659"/>
                  <a:pt x="1185480" y="67010"/>
                  <a:pt x="1188989" y="66309"/>
                </a:cubicBezTo>
                <a:cubicBezTo>
                  <a:pt x="1192497" y="65607"/>
                  <a:pt x="1196356" y="65958"/>
                  <a:pt x="1200566" y="67361"/>
                </a:cubicBezTo>
                <a:cubicBezTo>
                  <a:pt x="1201970" y="68764"/>
                  <a:pt x="1202671" y="70168"/>
                  <a:pt x="1202671" y="71571"/>
                </a:cubicBezTo>
                <a:cubicBezTo>
                  <a:pt x="1202671" y="72974"/>
                  <a:pt x="1204075" y="73676"/>
                  <a:pt x="1206881" y="73676"/>
                </a:cubicBezTo>
                <a:cubicBezTo>
                  <a:pt x="1213898" y="77886"/>
                  <a:pt x="1220213" y="84903"/>
                  <a:pt x="1225826" y="94726"/>
                </a:cubicBezTo>
                <a:cubicBezTo>
                  <a:pt x="1225826" y="94726"/>
                  <a:pt x="1227230" y="95428"/>
                  <a:pt x="1230037" y="96831"/>
                </a:cubicBezTo>
                <a:lnTo>
                  <a:pt x="1232142" y="98936"/>
                </a:lnTo>
                <a:cubicBezTo>
                  <a:pt x="1237755" y="101743"/>
                  <a:pt x="1242667" y="103146"/>
                  <a:pt x="1246877" y="103146"/>
                </a:cubicBezTo>
                <a:cubicBezTo>
                  <a:pt x="1251087" y="103146"/>
                  <a:pt x="1254595" y="104550"/>
                  <a:pt x="1257402" y="107357"/>
                </a:cubicBezTo>
                <a:cubicBezTo>
                  <a:pt x="1261612" y="110163"/>
                  <a:pt x="1264068" y="114023"/>
                  <a:pt x="1264769" y="118934"/>
                </a:cubicBezTo>
                <a:cubicBezTo>
                  <a:pt x="1265471" y="123846"/>
                  <a:pt x="1268629" y="127003"/>
                  <a:pt x="1274242" y="128407"/>
                </a:cubicBezTo>
                <a:cubicBezTo>
                  <a:pt x="1272839" y="142440"/>
                  <a:pt x="1277400" y="152965"/>
                  <a:pt x="1287925" y="159982"/>
                </a:cubicBezTo>
                <a:cubicBezTo>
                  <a:pt x="1298450" y="166999"/>
                  <a:pt x="1307221" y="176121"/>
                  <a:pt x="1314237" y="187347"/>
                </a:cubicBezTo>
                <a:cubicBezTo>
                  <a:pt x="1317044" y="192961"/>
                  <a:pt x="1317395" y="197873"/>
                  <a:pt x="1315290" y="202083"/>
                </a:cubicBezTo>
                <a:cubicBezTo>
                  <a:pt x="1313185" y="206293"/>
                  <a:pt x="1312834" y="210503"/>
                  <a:pt x="1314237" y="214713"/>
                </a:cubicBezTo>
                <a:cubicBezTo>
                  <a:pt x="1317044" y="220326"/>
                  <a:pt x="1319851" y="223835"/>
                  <a:pt x="1322658" y="225238"/>
                </a:cubicBezTo>
                <a:cubicBezTo>
                  <a:pt x="1325464" y="226641"/>
                  <a:pt x="1326868" y="230150"/>
                  <a:pt x="1326868" y="235763"/>
                </a:cubicBezTo>
                <a:cubicBezTo>
                  <a:pt x="1328271" y="237166"/>
                  <a:pt x="1330376" y="244183"/>
                  <a:pt x="1333183" y="256813"/>
                </a:cubicBezTo>
                <a:cubicBezTo>
                  <a:pt x="1334586" y="259620"/>
                  <a:pt x="1336691" y="262076"/>
                  <a:pt x="1339498" y="264181"/>
                </a:cubicBezTo>
                <a:cubicBezTo>
                  <a:pt x="1342305" y="266286"/>
                  <a:pt x="1343006" y="268742"/>
                  <a:pt x="1341603" y="271549"/>
                </a:cubicBezTo>
                <a:cubicBezTo>
                  <a:pt x="1343006" y="272952"/>
                  <a:pt x="1343357" y="275408"/>
                  <a:pt x="1342655" y="278916"/>
                </a:cubicBezTo>
                <a:cubicBezTo>
                  <a:pt x="1341954" y="282424"/>
                  <a:pt x="1341603" y="284880"/>
                  <a:pt x="1341603" y="286284"/>
                </a:cubicBezTo>
                <a:cubicBezTo>
                  <a:pt x="1341603" y="289090"/>
                  <a:pt x="1341954" y="294353"/>
                  <a:pt x="1342655" y="302071"/>
                </a:cubicBezTo>
                <a:cubicBezTo>
                  <a:pt x="1343357" y="309790"/>
                  <a:pt x="1343708" y="319262"/>
                  <a:pt x="1343708" y="330489"/>
                </a:cubicBezTo>
                <a:cubicBezTo>
                  <a:pt x="1342305" y="340313"/>
                  <a:pt x="1341603" y="352592"/>
                  <a:pt x="1341603" y="367327"/>
                </a:cubicBezTo>
                <a:cubicBezTo>
                  <a:pt x="1341603" y="382062"/>
                  <a:pt x="1338796" y="399253"/>
                  <a:pt x="1333183" y="418900"/>
                </a:cubicBezTo>
                <a:cubicBezTo>
                  <a:pt x="1333183" y="420304"/>
                  <a:pt x="1333183" y="423461"/>
                  <a:pt x="1333183" y="428373"/>
                </a:cubicBezTo>
                <a:cubicBezTo>
                  <a:pt x="1333183" y="433285"/>
                  <a:pt x="1332481" y="436442"/>
                  <a:pt x="1331078" y="437845"/>
                </a:cubicBezTo>
                <a:lnTo>
                  <a:pt x="1324763" y="435740"/>
                </a:lnTo>
                <a:cubicBezTo>
                  <a:pt x="1324763" y="437144"/>
                  <a:pt x="1325114" y="439249"/>
                  <a:pt x="1325815" y="442056"/>
                </a:cubicBezTo>
                <a:cubicBezTo>
                  <a:pt x="1326517" y="444862"/>
                  <a:pt x="1326166" y="446266"/>
                  <a:pt x="1324763" y="446266"/>
                </a:cubicBezTo>
                <a:cubicBezTo>
                  <a:pt x="1317746" y="450476"/>
                  <a:pt x="1314939" y="454686"/>
                  <a:pt x="1316343" y="458896"/>
                </a:cubicBezTo>
                <a:cubicBezTo>
                  <a:pt x="1317746" y="463106"/>
                  <a:pt x="1316343" y="470824"/>
                  <a:pt x="1312133" y="482051"/>
                </a:cubicBezTo>
                <a:cubicBezTo>
                  <a:pt x="1310729" y="483454"/>
                  <a:pt x="1309326" y="484156"/>
                  <a:pt x="1307922" y="484156"/>
                </a:cubicBezTo>
                <a:cubicBezTo>
                  <a:pt x="1306519" y="484156"/>
                  <a:pt x="1305817" y="485559"/>
                  <a:pt x="1305817" y="488366"/>
                </a:cubicBezTo>
                <a:cubicBezTo>
                  <a:pt x="1305817" y="495383"/>
                  <a:pt x="1303011" y="501698"/>
                  <a:pt x="1297397" y="507311"/>
                </a:cubicBezTo>
                <a:cubicBezTo>
                  <a:pt x="1295994" y="510118"/>
                  <a:pt x="1294941" y="515030"/>
                  <a:pt x="1294240" y="522046"/>
                </a:cubicBezTo>
                <a:cubicBezTo>
                  <a:pt x="1293538" y="529063"/>
                  <a:pt x="1291784" y="533975"/>
                  <a:pt x="1288977" y="536782"/>
                </a:cubicBezTo>
                <a:cubicBezTo>
                  <a:pt x="1286171" y="539588"/>
                  <a:pt x="1283364" y="540992"/>
                  <a:pt x="1280557" y="540992"/>
                </a:cubicBezTo>
                <a:cubicBezTo>
                  <a:pt x="1277750" y="540992"/>
                  <a:pt x="1275646" y="541693"/>
                  <a:pt x="1274242" y="543097"/>
                </a:cubicBezTo>
                <a:cubicBezTo>
                  <a:pt x="1272839" y="544500"/>
                  <a:pt x="1272839" y="546956"/>
                  <a:pt x="1274242" y="550464"/>
                </a:cubicBezTo>
                <a:cubicBezTo>
                  <a:pt x="1275646" y="553973"/>
                  <a:pt x="1275646" y="555727"/>
                  <a:pt x="1274242" y="555727"/>
                </a:cubicBezTo>
                <a:cubicBezTo>
                  <a:pt x="1274242" y="555727"/>
                  <a:pt x="1272839" y="555727"/>
                  <a:pt x="1270032" y="555727"/>
                </a:cubicBezTo>
                <a:lnTo>
                  <a:pt x="1267927" y="555727"/>
                </a:lnTo>
                <a:cubicBezTo>
                  <a:pt x="1265120" y="558534"/>
                  <a:pt x="1263015" y="562744"/>
                  <a:pt x="1261612" y="568357"/>
                </a:cubicBezTo>
                <a:cubicBezTo>
                  <a:pt x="1260209" y="573970"/>
                  <a:pt x="1258104" y="578180"/>
                  <a:pt x="1255297" y="580987"/>
                </a:cubicBezTo>
                <a:cubicBezTo>
                  <a:pt x="1255297" y="582390"/>
                  <a:pt x="1253543" y="583443"/>
                  <a:pt x="1250034" y="584145"/>
                </a:cubicBezTo>
                <a:cubicBezTo>
                  <a:pt x="1246526" y="584846"/>
                  <a:pt x="1244070" y="585899"/>
                  <a:pt x="1242667" y="587302"/>
                </a:cubicBezTo>
                <a:cubicBezTo>
                  <a:pt x="1239860" y="592916"/>
                  <a:pt x="1238106" y="599932"/>
                  <a:pt x="1237404" y="608352"/>
                </a:cubicBezTo>
                <a:cubicBezTo>
                  <a:pt x="1236703" y="616773"/>
                  <a:pt x="1230738" y="618878"/>
                  <a:pt x="1219511" y="614668"/>
                </a:cubicBezTo>
                <a:cubicBezTo>
                  <a:pt x="1220915" y="625894"/>
                  <a:pt x="1218810" y="635718"/>
                  <a:pt x="1213196" y="644138"/>
                </a:cubicBezTo>
                <a:cubicBezTo>
                  <a:pt x="1207583" y="652558"/>
                  <a:pt x="1201268" y="660276"/>
                  <a:pt x="1194251" y="667293"/>
                </a:cubicBezTo>
                <a:cubicBezTo>
                  <a:pt x="1194251" y="668697"/>
                  <a:pt x="1192848" y="669749"/>
                  <a:pt x="1190041" y="670451"/>
                </a:cubicBezTo>
                <a:cubicBezTo>
                  <a:pt x="1187234" y="671152"/>
                  <a:pt x="1185129" y="672205"/>
                  <a:pt x="1183726" y="673608"/>
                </a:cubicBezTo>
                <a:cubicBezTo>
                  <a:pt x="1183726" y="675012"/>
                  <a:pt x="1184077" y="676766"/>
                  <a:pt x="1184779" y="678871"/>
                </a:cubicBezTo>
                <a:cubicBezTo>
                  <a:pt x="1185480" y="680976"/>
                  <a:pt x="1185129" y="682730"/>
                  <a:pt x="1183726" y="684133"/>
                </a:cubicBezTo>
                <a:cubicBezTo>
                  <a:pt x="1182323" y="686940"/>
                  <a:pt x="1178814" y="688694"/>
                  <a:pt x="1173201" y="689396"/>
                </a:cubicBezTo>
                <a:cubicBezTo>
                  <a:pt x="1167587" y="690098"/>
                  <a:pt x="1164781" y="691150"/>
                  <a:pt x="1164781" y="692553"/>
                </a:cubicBezTo>
                <a:cubicBezTo>
                  <a:pt x="1164781" y="693957"/>
                  <a:pt x="1165132" y="696764"/>
                  <a:pt x="1165833" y="700974"/>
                </a:cubicBezTo>
                <a:cubicBezTo>
                  <a:pt x="1166535" y="705184"/>
                  <a:pt x="1166184" y="707289"/>
                  <a:pt x="1164781" y="707289"/>
                </a:cubicBezTo>
                <a:cubicBezTo>
                  <a:pt x="1161974" y="711499"/>
                  <a:pt x="1158466" y="712902"/>
                  <a:pt x="1154256" y="711499"/>
                </a:cubicBezTo>
                <a:cubicBezTo>
                  <a:pt x="1150046" y="710095"/>
                  <a:pt x="1145836" y="710095"/>
                  <a:pt x="1141625" y="711499"/>
                </a:cubicBezTo>
                <a:cubicBezTo>
                  <a:pt x="1138819" y="715709"/>
                  <a:pt x="1137065" y="721322"/>
                  <a:pt x="1136363" y="728339"/>
                </a:cubicBezTo>
                <a:cubicBezTo>
                  <a:pt x="1135661" y="735356"/>
                  <a:pt x="1133907" y="740969"/>
                  <a:pt x="1131100" y="745179"/>
                </a:cubicBezTo>
                <a:cubicBezTo>
                  <a:pt x="1128294" y="746582"/>
                  <a:pt x="1125487" y="745881"/>
                  <a:pt x="1122680" y="743074"/>
                </a:cubicBezTo>
                <a:cubicBezTo>
                  <a:pt x="1119874" y="740267"/>
                  <a:pt x="1117769" y="739566"/>
                  <a:pt x="1116365" y="740969"/>
                </a:cubicBezTo>
                <a:cubicBezTo>
                  <a:pt x="1113558" y="745179"/>
                  <a:pt x="1112155" y="749389"/>
                  <a:pt x="1112155" y="753599"/>
                </a:cubicBezTo>
                <a:cubicBezTo>
                  <a:pt x="1112155" y="757809"/>
                  <a:pt x="1110752" y="761318"/>
                  <a:pt x="1107945" y="764124"/>
                </a:cubicBezTo>
                <a:cubicBezTo>
                  <a:pt x="1100928" y="771141"/>
                  <a:pt x="1094263" y="776754"/>
                  <a:pt x="1087947" y="780965"/>
                </a:cubicBezTo>
                <a:cubicBezTo>
                  <a:pt x="1081632" y="785175"/>
                  <a:pt x="1074265" y="792893"/>
                  <a:pt x="1065845" y="804120"/>
                </a:cubicBezTo>
                <a:cubicBezTo>
                  <a:pt x="1058828" y="811137"/>
                  <a:pt x="1050057" y="818153"/>
                  <a:pt x="1039532" y="825170"/>
                </a:cubicBezTo>
                <a:cubicBezTo>
                  <a:pt x="1029007" y="832187"/>
                  <a:pt x="1017429" y="840607"/>
                  <a:pt x="1004799" y="850430"/>
                </a:cubicBezTo>
                <a:cubicBezTo>
                  <a:pt x="1003396" y="851834"/>
                  <a:pt x="1002343" y="852185"/>
                  <a:pt x="1001641" y="851483"/>
                </a:cubicBezTo>
                <a:cubicBezTo>
                  <a:pt x="1000940" y="850781"/>
                  <a:pt x="1000589" y="852535"/>
                  <a:pt x="1000589" y="856745"/>
                </a:cubicBezTo>
                <a:cubicBezTo>
                  <a:pt x="999185" y="860955"/>
                  <a:pt x="997431" y="862359"/>
                  <a:pt x="995326" y="860955"/>
                </a:cubicBezTo>
                <a:cubicBezTo>
                  <a:pt x="993221" y="859552"/>
                  <a:pt x="991467" y="860254"/>
                  <a:pt x="990064" y="863061"/>
                </a:cubicBezTo>
                <a:cubicBezTo>
                  <a:pt x="987257" y="864464"/>
                  <a:pt x="985854" y="866920"/>
                  <a:pt x="985854" y="870428"/>
                </a:cubicBezTo>
                <a:cubicBezTo>
                  <a:pt x="985854" y="873936"/>
                  <a:pt x="985854" y="876392"/>
                  <a:pt x="985854" y="877796"/>
                </a:cubicBezTo>
                <a:cubicBezTo>
                  <a:pt x="984450" y="877796"/>
                  <a:pt x="981994" y="877094"/>
                  <a:pt x="978486" y="875691"/>
                </a:cubicBezTo>
                <a:cubicBezTo>
                  <a:pt x="974978" y="874287"/>
                  <a:pt x="972522" y="874287"/>
                  <a:pt x="971118" y="875691"/>
                </a:cubicBezTo>
                <a:lnTo>
                  <a:pt x="971118" y="879901"/>
                </a:lnTo>
                <a:lnTo>
                  <a:pt x="971118" y="882006"/>
                </a:lnTo>
                <a:cubicBezTo>
                  <a:pt x="968312" y="886216"/>
                  <a:pt x="965154" y="890426"/>
                  <a:pt x="961646" y="894636"/>
                </a:cubicBezTo>
                <a:cubicBezTo>
                  <a:pt x="958137" y="898846"/>
                  <a:pt x="953577" y="902354"/>
                  <a:pt x="947963" y="905161"/>
                </a:cubicBezTo>
                <a:cubicBezTo>
                  <a:pt x="946560" y="909371"/>
                  <a:pt x="944104" y="911125"/>
                  <a:pt x="940596" y="910423"/>
                </a:cubicBezTo>
                <a:cubicBezTo>
                  <a:pt x="937087" y="909722"/>
                  <a:pt x="935333" y="913581"/>
                  <a:pt x="935333" y="922001"/>
                </a:cubicBezTo>
                <a:cubicBezTo>
                  <a:pt x="929720" y="926211"/>
                  <a:pt x="925860" y="927615"/>
                  <a:pt x="923755" y="926211"/>
                </a:cubicBezTo>
                <a:cubicBezTo>
                  <a:pt x="921650" y="924808"/>
                  <a:pt x="919195" y="922703"/>
                  <a:pt x="916388" y="919896"/>
                </a:cubicBezTo>
                <a:cubicBezTo>
                  <a:pt x="912178" y="922703"/>
                  <a:pt x="909020" y="925860"/>
                  <a:pt x="906915" y="929369"/>
                </a:cubicBezTo>
                <a:cubicBezTo>
                  <a:pt x="904810" y="932877"/>
                  <a:pt x="902354" y="936035"/>
                  <a:pt x="899548" y="938841"/>
                </a:cubicBezTo>
                <a:cubicBezTo>
                  <a:pt x="898144" y="940245"/>
                  <a:pt x="896390" y="941648"/>
                  <a:pt x="894285" y="943051"/>
                </a:cubicBezTo>
                <a:cubicBezTo>
                  <a:pt x="892180" y="944455"/>
                  <a:pt x="889724" y="946560"/>
                  <a:pt x="886917" y="949366"/>
                </a:cubicBezTo>
                <a:cubicBezTo>
                  <a:pt x="885514" y="949366"/>
                  <a:pt x="884462" y="951472"/>
                  <a:pt x="883760" y="955682"/>
                </a:cubicBezTo>
                <a:cubicBezTo>
                  <a:pt x="883058" y="959892"/>
                  <a:pt x="882006" y="961997"/>
                  <a:pt x="880602" y="961997"/>
                </a:cubicBezTo>
                <a:cubicBezTo>
                  <a:pt x="877796" y="964803"/>
                  <a:pt x="875340" y="964803"/>
                  <a:pt x="873235" y="961997"/>
                </a:cubicBezTo>
                <a:cubicBezTo>
                  <a:pt x="871130" y="959190"/>
                  <a:pt x="869376" y="958488"/>
                  <a:pt x="867972" y="959892"/>
                </a:cubicBezTo>
                <a:cubicBezTo>
                  <a:pt x="862359" y="965505"/>
                  <a:pt x="857798" y="972171"/>
                  <a:pt x="854290" y="979889"/>
                </a:cubicBezTo>
                <a:cubicBezTo>
                  <a:pt x="850781" y="987608"/>
                  <a:pt x="843414" y="989362"/>
                  <a:pt x="832187" y="985152"/>
                </a:cubicBezTo>
                <a:cubicBezTo>
                  <a:pt x="823767" y="996379"/>
                  <a:pt x="817452" y="1004097"/>
                  <a:pt x="813242" y="1008307"/>
                </a:cubicBezTo>
                <a:cubicBezTo>
                  <a:pt x="809032" y="1012517"/>
                  <a:pt x="801313" y="1015324"/>
                  <a:pt x="790086" y="1016727"/>
                </a:cubicBezTo>
                <a:cubicBezTo>
                  <a:pt x="781666" y="1018131"/>
                  <a:pt x="773948" y="1017078"/>
                  <a:pt x="766931" y="1013570"/>
                </a:cubicBezTo>
                <a:cubicBezTo>
                  <a:pt x="759914" y="1010061"/>
                  <a:pt x="753599" y="1005501"/>
                  <a:pt x="747986" y="999887"/>
                </a:cubicBezTo>
                <a:cubicBezTo>
                  <a:pt x="742373" y="994274"/>
                  <a:pt x="736759" y="988660"/>
                  <a:pt x="731146" y="983047"/>
                </a:cubicBezTo>
                <a:cubicBezTo>
                  <a:pt x="725532" y="977433"/>
                  <a:pt x="719217" y="973223"/>
                  <a:pt x="712200" y="970417"/>
                </a:cubicBezTo>
                <a:cubicBezTo>
                  <a:pt x="707990" y="971820"/>
                  <a:pt x="706587" y="974276"/>
                  <a:pt x="707990" y="977784"/>
                </a:cubicBezTo>
                <a:cubicBezTo>
                  <a:pt x="709394" y="981293"/>
                  <a:pt x="711499" y="983749"/>
                  <a:pt x="714305" y="985152"/>
                </a:cubicBezTo>
                <a:cubicBezTo>
                  <a:pt x="721322" y="996379"/>
                  <a:pt x="729742" y="1005501"/>
                  <a:pt x="739566" y="1012517"/>
                </a:cubicBezTo>
                <a:cubicBezTo>
                  <a:pt x="749389" y="1019534"/>
                  <a:pt x="753599" y="1030761"/>
                  <a:pt x="752196" y="1046198"/>
                </a:cubicBezTo>
                <a:cubicBezTo>
                  <a:pt x="743776" y="1051811"/>
                  <a:pt x="735356" y="1057425"/>
                  <a:pt x="726936" y="1063038"/>
                </a:cubicBezTo>
                <a:cubicBezTo>
                  <a:pt x="718515" y="1068651"/>
                  <a:pt x="709394" y="1072861"/>
                  <a:pt x="699570" y="1075668"/>
                </a:cubicBezTo>
                <a:cubicBezTo>
                  <a:pt x="693957" y="1077071"/>
                  <a:pt x="690098" y="1076019"/>
                  <a:pt x="687993" y="1072511"/>
                </a:cubicBezTo>
                <a:cubicBezTo>
                  <a:pt x="685888" y="1069002"/>
                  <a:pt x="682028" y="1065845"/>
                  <a:pt x="676415" y="1063038"/>
                </a:cubicBezTo>
                <a:cubicBezTo>
                  <a:pt x="670802" y="1058828"/>
                  <a:pt x="667644" y="1057074"/>
                  <a:pt x="666942" y="1057775"/>
                </a:cubicBezTo>
                <a:cubicBezTo>
                  <a:pt x="666241" y="1058477"/>
                  <a:pt x="666241" y="1060933"/>
                  <a:pt x="666942" y="1065143"/>
                </a:cubicBezTo>
                <a:cubicBezTo>
                  <a:pt x="667644" y="1069353"/>
                  <a:pt x="667995" y="1074966"/>
                  <a:pt x="667995" y="1081983"/>
                </a:cubicBezTo>
                <a:cubicBezTo>
                  <a:pt x="667995" y="1089000"/>
                  <a:pt x="666592" y="1095315"/>
                  <a:pt x="663785" y="1100928"/>
                </a:cubicBezTo>
                <a:cubicBezTo>
                  <a:pt x="660978" y="1100928"/>
                  <a:pt x="657821" y="1102683"/>
                  <a:pt x="654312" y="1106191"/>
                </a:cubicBezTo>
                <a:cubicBezTo>
                  <a:pt x="650804" y="1109699"/>
                  <a:pt x="647295" y="1112506"/>
                  <a:pt x="643787" y="1114611"/>
                </a:cubicBezTo>
                <a:cubicBezTo>
                  <a:pt x="640279" y="1116716"/>
                  <a:pt x="636770" y="1118119"/>
                  <a:pt x="633262" y="1118821"/>
                </a:cubicBezTo>
                <a:cubicBezTo>
                  <a:pt x="629754" y="1119523"/>
                  <a:pt x="627298" y="1117067"/>
                  <a:pt x="625894" y="1111453"/>
                </a:cubicBezTo>
                <a:cubicBezTo>
                  <a:pt x="620281" y="1114260"/>
                  <a:pt x="615018" y="1118821"/>
                  <a:pt x="610107" y="1125136"/>
                </a:cubicBezTo>
                <a:cubicBezTo>
                  <a:pt x="605195" y="1131451"/>
                  <a:pt x="600634" y="1136714"/>
                  <a:pt x="596424" y="1140924"/>
                </a:cubicBezTo>
                <a:cubicBezTo>
                  <a:pt x="588004" y="1138117"/>
                  <a:pt x="583092" y="1137766"/>
                  <a:pt x="581689" y="1139871"/>
                </a:cubicBezTo>
                <a:cubicBezTo>
                  <a:pt x="580286" y="1141976"/>
                  <a:pt x="576777" y="1147239"/>
                  <a:pt x="571164" y="1155659"/>
                </a:cubicBezTo>
                <a:cubicBezTo>
                  <a:pt x="564147" y="1154256"/>
                  <a:pt x="559937" y="1152151"/>
                  <a:pt x="558534" y="1149344"/>
                </a:cubicBezTo>
                <a:cubicBezTo>
                  <a:pt x="557130" y="1146537"/>
                  <a:pt x="555025" y="1145134"/>
                  <a:pt x="552219" y="1145134"/>
                </a:cubicBezTo>
                <a:cubicBezTo>
                  <a:pt x="552219" y="1152151"/>
                  <a:pt x="550464" y="1154957"/>
                  <a:pt x="546956" y="1153554"/>
                </a:cubicBezTo>
                <a:cubicBezTo>
                  <a:pt x="543448" y="1152151"/>
                  <a:pt x="539588" y="1152852"/>
                  <a:pt x="535378" y="1155659"/>
                </a:cubicBezTo>
                <a:cubicBezTo>
                  <a:pt x="532572" y="1157062"/>
                  <a:pt x="528362" y="1161974"/>
                  <a:pt x="522748" y="1170394"/>
                </a:cubicBezTo>
                <a:cubicBezTo>
                  <a:pt x="519942" y="1171797"/>
                  <a:pt x="516433" y="1172148"/>
                  <a:pt x="512223" y="1171447"/>
                </a:cubicBezTo>
                <a:cubicBezTo>
                  <a:pt x="508013" y="1170745"/>
                  <a:pt x="506610" y="1173902"/>
                  <a:pt x="508013" y="1180919"/>
                </a:cubicBezTo>
                <a:cubicBezTo>
                  <a:pt x="492576" y="1180919"/>
                  <a:pt x="476438" y="1184779"/>
                  <a:pt x="459597" y="1192497"/>
                </a:cubicBezTo>
                <a:cubicBezTo>
                  <a:pt x="442757" y="1200215"/>
                  <a:pt x="425917" y="1206881"/>
                  <a:pt x="409077" y="1212495"/>
                </a:cubicBezTo>
                <a:cubicBezTo>
                  <a:pt x="409077" y="1212495"/>
                  <a:pt x="407673" y="1213898"/>
                  <a:pt x="404867" y="1216705"/>
                </a:cubicBezTo>
                <a:cubicBezTo>
                  <a:pt x="403463" y="1218108"/>
                  <a:pt x="402060" y="1218810"/>
                  <a:pt x="400657" y="1218810"/>
                </a:cubicBezTo>
                <a:cubicBezTo>
                  <a:pt x="395043" y="1218810"/>
                  <a:pt x="391886" y="1217406"/>
                  <a:pt x="391184" y="1214600"/>
                </a:cubicBezTo>
                <a:cubicBezTo>
                  <a:pt x="390482" y="1211793"/>
                  <a:pt x="385922" y="1211793"/>
                  <a:pt x="377501" y="1214600"/>
                </a:cubicBezTo>
                <a:cubicBezTo>
                  <a:pt x="376098" y="1214600"/>
                  <a:pt x="373291" y="1216705"/>
                  <a:pt x="369081" y="1220915"/>
                </a:cubicBezTo>
                <a:cubicBezTo>
                  <a:pt x="364871" y="1225125"/>
                  <a:pt x="362065" y="1227230"/>
                  <a:pt x="360661" y="1227230"/>
                </a:cubicBezTo>
                <a:cubicBezTo>
                  <a:pt x="359258" y="1224423"/>
                  <a:pt x="357153" y="1222318"/>
                  <a:pt x="354346" y="1220915"/>
                </a:cubicBezTo>
                <a:cubicBezTo>
                  <a:pt x="348733" y="1218108"/>
                  <a:pt x="345224" y="1218108"/>
                  <a:pt x="343821" y="1220915"/>
                </a:cubicBezTo>
                <a:cubicBezTo>
                  <a:pt x="341014" y="1222318"/>
                  <a:pt x="339260" y="1222669"/>
                  <a:pt x="338558" y="1221967"/>
                </a:cubicBezTo>
                <a:cubicBezTo>
                  <a:pt x="337857" y="1221266"/>
                  <a:pt x="334699" y="1220915"/>
                  <a:pt x="329086" y="1220915"/>
                </a:cubicBezTo>
                <a:cubicBezTo>
                  <a:pt x="324876" y="1222318"/>
                  <a:pt x="320666" y="1223371"/>
                  <a:pt x="316456" y="1224072"/>
                </a:cubicBezTo>
                <a:cubicBezTo>
                  <a:pt x="312246" y="1224774"/>
                  <a:pt x="305229" y="1225125"/>
                  <a:pt x="295406" y="1225125"/>
                </a:cubicBezTo>
                <a:cubicBezTo>
                  <a:pt x="294002" y="1225125"/>
                  <a:pt x="289090" y="1226879"/>
                  <a:pt x="280670" y="1230387"/>
                </a:cubicBezTo>
                <a:cubicBezTo>
                  <a:pt x="272250" y="1233896"/>
                  <a:pt x="265935" y="1232843"/>
                  <a:pt x="261725" y="1227230"/>
                </a:cubicBezTo>
                <a:cubicBezTo>
                  <a:pt x="258918" y="1223020"/>
                  <a:pt x="256813" y="1222318"/>
                  <a:pt x="255410" y="1225125"/>
                </a:cubicBezTo>
                <a:cubicBezTo>
                  <a:pt x="254007" y="1227931"/>
                  <a:pt x="249797" y="1227931"/>
                  <a:pt x="242780" y="1225125"/>
                </a:cubicBezTo>
                <a:cubicBezTo>
                  <a:pt x="238570" y="1220915"/>
                  <a:pt x="237868" y="1218810"/>
                  <a:pt x="240675" y="1218810"/>
                </a:cubicBezTo>
                <a:cubicBezTo>
                  <a:pt x="237868" y="1218810"/>
                  <a:pt x="235412" y="1219862"/>
                  <a:pt x="233307" y="1221967"/>
                </a:cubicBezTo>
                <a:cubicBezTo>
                  <a:pt x="231202" y="1224072"/>
                  <a:pt x="228045" y="1223721"/>
                  <a:pt x="223835" y="1220915"/>
                </a:cubicBezTo>
                <a:lnTo>
                  <a:pt x="223835" y="1218810"/>
                </a:lnTo>
                <a:cubicBezTo>
                  <a:pt x="223835" y="1216003"/>
                  <a:pt x="222431" y="1214600"/>
                  <a:pt x="219625" y="1214600"/>
                </a:cubicBezTo>
                <a:cubicBezTo>
                  <a:pt x="212608" y="1216003"/>
                  <a:pt x="207696" y="1217055"/>
                  <a:pt x="204889" y="1217757"/>
                </a:cubicBezTo>
                <a:cubicBezTo>
                  <a:pt x="202083" y="1218459"/>
                  <a:pt x="195066" y="1216705"/>
                  <a:pt x="183839" y="1212495"/>
                </a:cubicBezTo>
                <a:cubicBezTo>
                  <a:pt x="179629" y="1211091"/>
                  <a:pt x="177173" y="1209688"/>
                  <a:pt x="176472" y="1208285"/>
                </a:cubicBezTo>
                <a:cubicBezTo>
                  <a:pt x="175770" y="1206881"/>
                  <a:pt x="174016" y="1204776"/>
                  <a:pt x="171209" y="1201969"/>
                </a:cubicBezTo>
                <a:cubicBezTo>
                  <a:pt x="165596" y="1200566"/>
                  <a:pt x="159982" y="1199163"/>
                  <a:pt x="154369" y="1197759"/>
                </a:cubicBezTo>
                <a:cubicBezTo>
                  <a:pt x="148755" y="1196356"/>
                  <a:pt x="144545" y="1192848"/>
                  <a:pt x="141739" y="1187234"/>
                </a:cubicBezTo>
                <a:cubicBezTo>
                  <a:pt x="130512" y="1192848"/>
                  <a:pt x="123846" y="1201969"/>
                  <a:pt x="121741" y="1214600"/>
                </a:cubicBezTo>
                <a:cubicBezTo>
                  <a:pt x="119636" y="1227230"/>
                  <a:pt x="117180" y="1239158"/>
                  <a:pt x="114373" y="1250385"/>
                </a:cubicBezTo>
                <a:cubicBezTo>
                  <a:pt x="110163" y="1263015"/>
                  <a:pt x="106304" y="1275645"/>
                  <a:pt x="102796" y="1288276"/>
                </a:cubicBezTo>
                <a:cubicBezTo>
                  <a:pt x="99287" y="1300906"/>
                  <a:pt x="96130" y="1312834"/>
                  <a:pt x="93323" y="1324061"/>
                </a:cubicBezTo>
                <a:cubicBezTo>
                  <a:pt x="91920" y="1325464"/>
                  <a:pt x="91569" y="1331779"/>
                  <a:pt x="92271" y="1343006"/>
                </a:cubicBezTo>
                <a:cubicBezTo>
                  <a:pt x="92972" y="1354233"/>
                  <a:pt x="91920" y="1362653"/>
                  <a:pt x="89113" y="1368266"/>
                </a:cubicBezTo>
                <a:cubicBezTo>
                  <a:pt x="83500" y="1371073"/>
                  <a:pt x="81745" y="1374231"/>
                  <a:pt x="83850" y="1377739"/>
                </a:cubicBezTo>
                <a:cubicBezTo>
                  <a:pt x="85956" y="1381247"/>
                  <a:pt x="86306" y="1388615"/>
                  <a:pt x="84903" y="1399842"/>
                </a:cubicBezTo>
                <a:lnTo>
                  <a:pt x="80693" y="1399842"/>
                </a:lnTo>
                <a:cubicBezTo>
                  <a:pt x="77886" y="1399842"/>
                  <a:pt x="76483" y="1401947"/>
                  <a:pt x="76483" y="1406157"/>
                </a:cubicBezTo>
                <a:cubicBezTo>
                  <a:pt x="76483" y="1413174"/>
                  <a:pt x="77535" y="1417735"/>
                  <a:pt x="79640" y="1419840"/>
                </a:cubicBezTo>
                <a:cubicBezTo>
                  <a:pt x="81745" y="1421945"/>
                  <a:pt x="82798" y="1425102"/>
                  <a:pt x="82798" y="1429312"/>
                </a:cubicBezTo>
                <a:cubicBezTo>
                  <a:pt x="82798" y="1427909"/>
                  <a:pt x="81395" y="1427558"/>
                  <a:pt x="78588" y="1428260"/>
                </a:cubicBezTo>
                <a:cubicBezTo>
                  <a:pt x="75781" y="1428961"/>
                  <a:pt x="74378" y="1430716"/>
                  <a:pt x="74378" y="1433522"/>
                </a:cubicBezTo>
                <a:cubicBezTo>
                  <a:pt x="71571" y="1454573"/>
                  <a:pt x="71220" y="1477377"/>
                  <a:pt x="73325" y="1501935"/>
                </a:cubicBezTo>
                <a:cubicBezTo>
                  <a:pt x="75430" y="1526494"/>
                  <a:pt x="77886" y="1547194"/>
                  <a:pt x="80693" y="1564034"/>
                </a:cubicBezTo>
                <a:cubicBezTo>
                  <a:pt x="79290" y="1571051"/>
                  <a:pt x="80693" y="1577015"/>
                  <a:pt x="84903" y="1581927"/>
                </a:cubicBezTo>
                <a:cubicBezTo>
                  <a:pt x="89113" y="1586838"/>
                  <a:pt x="87710" y="1592802"/>
                  <a:pt x="80693" y="1599819"/>
                </a:cubicBezTo>
                <a:cubicBezTo>
                  <a:pt x="70870" y="1592802"/>
                  <a:pt x="61397" y="1587540"/>
                  <a:pt x="52275" y="1584031"/>
                </a:cubicBezTo>
                <a:cubicBezTo>
                  <a:pt x="43153" y="1580523"/>
                  <a:pt x="34382" y="1574559"/>
                  <a:pt x="25962" y="1566139"/>
                </a:cubicBezTo>
                <a:cubicBezTo>
                  <a:pt x="23156" y="1563332"/>
                  <a:pt x="20349" y="1556315"/>
                  <a:pt x="17542" y="1545089"/>
                </a:cubicBezTo>
                <a:cubicBezTo>
                  <a:pt x="16139" y="1543685"/>
                  <a:pt x="14034" y="1534563"/>
                  <a:pt x="11227" y="1517723"/>
                </a:cubicBezTo>
                <a:cubicBezTo>
                  <a:pt x="8420" y="1500883"/>
                  <a:pt x="6315" y="1490358"/>
                  <a:pt x="4912" y="1486148"/>
                </a:cubicBezTo>
                <a:cubicBezTo>
                  <a:pt x="3509" y="1480534"/>
                  <a:pt x="2456" y="1474921"/>
                  <a:pt x="1755" y="1469308"/>
                </a:cubicBezTo>
                <a:cubicBezTo>
                  <a:pt x="1053" y="1463694"/>
                  <a:pt x="702" y="1455274"/>
                  <a:pt x="702" y="1444047"/>
                </a:cubicBezTo>
                <a:cubicBezTo>
                  <a:pt x="-701" y="1427207"/>
                  <a:pt x="0" y="1402649"/>
                  <a:pt x="2807" y="1370372"/>
                </a:cubicBezTo>
                <a:cubicBezTo>
                  <a:pt x="5614" y="1338094"/>
                  <a:pt x="9824" y="1307221"/>
                  <a:pt x="15437" y="1277750"/>
                </a:cubicBezTo>
                <a:cubicBezTo>
                  <a:pt x="16841" y="1270734"/>
                  <a:pt x="18244" y="1265822"/>
                  <a:pt x="19647" y="1263015"/>
                </a:cubicBezTo>
                <a:cubicBezTo>
                  <a:pt x="21051" y="1260209"/>
                  <a:pt x="22454" y="1255297"/>
                  <a:pt x="23857" y="1248280"/>
                </a:cubicBezTo>
                <a:cubicBezTo>
                  <a:pt x="25261" y="1241263"/>
                  <a:pt x="25962" y="1233545"/>
                  <a:pt x="25962" y="1225125"/>
                </a:cubicBezTo>
                <a:cubicBezTo>
                  <a:pt x="25962" y="1216705"/>
                  <a:pt x="27366" y="1208285"/>
                  <a:pt x="30172" y="1199865"/>
                </a:cubicBezTo>
                <a:cubicBezTo>
                  <a:pt x="32979" y="1176008"/>
                  <a:pt x="38943" y="1154957"/>
                  <a:pt x="48065" y="1136714"/>
                </a:cubicBezTo>
                <a:cubicBezTo>
                  <a:pt x="57187" y="1118470"/>
                  <a:pt x="58239" y="1099525"/>
                  <a:pt x="51223" y="1079878"/>
                </a:cubicBezTo>
                <a:cubicBezTo>
                  <a:pt x="48416" y="1077071"/>
                  <a:pt x="46311" y="1076019"/>
                  <a:pt x="44908" y="1076721"/>
                </a:cubicBezTo>
                <a:cubicBezTo>
                  <a:pt x="43504" y="1077422"/>
                  <a:pt x="42803" y="1074966"/>
                  <a:pt x="42803" y="1069353"/>
                </a:cubicBezTo>
                <a:cubicBezTo>
                  <a:pt x="44206" y="1066546"/>
                  <a:pt x="43504" y="1064792"/>
                  <a:pt x="40697" y="1064090"/>
                </a:cubicBezTo>
                <a:cubicBezTo>
                  <a:pt x="37891" y="1063389"/>
                  <a:pt x="35786" y="1061634"/>
                  <a:pt x="34382" y="1058828"/>
                </a:cubicBezTo>
                <a:cubicBezTo>
                  <a:pt x="32979" y="1056021"/>
                  <a:pt x="32979" y="1052864"/>
                  <a:pt x="34382" y="1049355"/>
                </a:cubicBezTo>
                <a:cubicBezTo>
                  <a:pt x="35786" y="1045847"/>
                  <a:pt x="35786" y="1043391"/>
                  <a:pt x="34382" y="1041988"/>
                </a:cubicBezTo>
                <a:cubicBezTo>
                  <a:pt x="27366" y="1034971"/>
                  <a:pt x="23857" y="1017780"/>
                  <a:pt x="23857" y="990415"/>
                </a:cubicBezTo>
                <a:cubicBezTo>
                  <a:pt x="23857" y="963049"/>
                  <a:pt x="28067" y="940245"/>
                  <a:pt x="36487" y="922001"/>
                </a:cubicBezTo>
                <a:cubicBezTo>
                  <a:pt x="36487" y="920598"/>
                  <a:pt x="37189" y="920247"/>
                  <a:pt x="38592" y="920949"/>
                </a:cubicBezTo>
                <a:cubicBezTo>
                  <a:pt x="39996" y="921650"/>
                  <a:pt x="40697" y="920598"/>
                  <a:pt x="40697" y="917791"/>
                </a:cubicBezTo>
                <a:cubicBezTo>
                  <a:pt x="42101" y="910774"/>
                  <a:pt x="44908" y="905512"/>
                  <a:pt x="49118" y="902003"/>
                </a:cubicBezTo>
                <a:cubicBezTo>
                  <a:pt x="53328" y="898495"/>
                  <a:pt x="56836" y="893233"/>
                  <a:pt x="59643" y="886216"/>
                </a:cubicBezTo>
                <a:cubicBezTo>
                  <a:pt x="59643" y="879199"/>
                  <a:pt x="65256" y="870428"/>
                  <a:pt x="76483" y="859903"/>
                </a:cubicBezTo>
                <a:cubicBezTo>
                  <a:pt x="87710" y="849378"/>
                  <a:pt x="96831" y="842010"/>
                  <a:pt x="103848" y="837800"/>
                </a:cubicBezTo>
                <a:cubicBezTo>
                  <a:pt x="109462" y="832187"/>
                  <a:pt x="115777" y="827275"/>
                  <a:pt x="122793" y="823065"/>
                </a:cubicBezTo>
                <a:cubicBezTo>
                  <a:pt x="129810" y="818855"/>
                  <a:pt x="136827" y="818153"/>
                  <a:pt x="143844" y="820960"/>
                </a:cubicBezTo>
                <a:cubicBezTo>
                  <a:pt x="176121" y="738162"/>
                  <a:pt x="209450" y="657119"/>
                  <a:pt x="243832" y="577830"/>
                </a:cubicBezTo>
                <a:cubicBezTo>
                  <a:pt x="278214" y="498540"/>
                  <a:pt x="315754" y="422409"/>
                  <a:pt x="356451" y="349434"/>
                </a:cubicBezTo>
                <a:cubicBezTo>
                  <a:pt x="350838" y="349434"/>
                  <a:pt x="345224" y="349785"/>
                  <a:pt x="339611" y="350487"/>
                </a:cubicBezTo>
                <a:cubicBezTo>
                  <a:pt x="333998" y="351189"/>
                  <a:pt x="331191" y="356451"/>
                  <a:pt x="331191" y="366275"/>
                </a:cubicBezTo>
                <a:cubicBezTo>
                  <a:pt x="328384" y="370485"/>
                  <a:pt x="323472" y="374344"/>
                  <a:pt x="316456" y="377852"/>
                </a:cubicBezTo>
                <a:cubicBezTo>
                  <a:pt x="309439" y="381361"/>
                  <a:pt x="304527" y="385220"/>
                  <a:pt x="301721" y="389430"/>
                </a:cubicBezTo>
                <a:cubicBezTo>
                  <a:pt x="293300" y="396447"/>
                  <a:pt x="284880" y="403113"/>
                  <a:pt x="276460" y="409428"/>
                </a:cubicBezTo>
                <a:cubicBezTo>
                  <a:pt x="268040" y="415743"/>
                  <a:pt x="261023" y="423812"/>
                  <a:pt x="255410" y="433635"/>
                </a:cubicBezTo>
                <a:cubicBezTo>
                  <a:pt x="251200" y="433635"/>
                  <a:pt x="247692" y="434688"/>
                  <a:pt x="244885" y="436793"/>
                </a:cubicBezTo>
                <a:cubicBezTo>
                  <a:pt x="242078" y="438898"/>
                  <a:pt x="239973" y="440652"/>
                  <a:pt x="238570" y="442056"/>
                </a:cubicBezTo>
                <a:cubicBezTo>
                  <a:pt x="237166" y="443459"/>
                  <a:pt x="235763" y="444161"/>
                  <a:pt x="234360" y="444161"/>
                </a:cubicBezTo>
                <a:cubicBezTo>
                  <a:pt x="232956" y="444161"/>
                  <a:pt x="230150" y="442056"/>
                  <a:pt x="225940" y="437845"/>
                </a:cubicBezTo>
                <a:cubicBezTo>
                  <a:pt x="224536" y="443459"/>
                  <a:pt x="223835" y="449072"/>
                  <a:pt x="223835" y="454686"/>
                </a:cubicBezTo>
                <a:cubicBezTo>
                  <a:pt x="223835" y="460299"/>
                  <a:pt x="223133" y="466614"/>
                  <a:pt x="221730" y="473631"/>
                </a:cubicBezTo>
                <a:cubicBezTo>
                  <a:pt x="199276" y="486261"/>
                  <a:pt x="180682" y="503803"/>
                  <a:pt x="165946" y="526257"/>
                </a:cubicBezTo>
                <a:cubicBezTo>
                  <a:pt x="151211" y="548710"/>
                  <a:pt x="137529" y="571865"/>
                  <a:pt x="124898" y="595722"/>
                </a:cubicBezTo>
                <a:cubicBezTo>
                  <a:pt x="124898" y="599932"/>
                  <a:pt x="124548" y="604844"/>
                  <a:pt x="123846" y="610458"/>
                </a:cubicBezTo>
                <a:cubicBezTo>
                  <a:pt x="123144" y="616071"/>
                  <a:pt x="124197" y="621684"/>
                  <a:pt x="127004" y="627298"/>
                </a:cubicBezTo>
                <a:cubicBezTo>
                  <a:pt x="128407" y="628701"/>
                  <a:pt x="131214" y="629754"/>
                  <a:pt x="135424" y="630455"/>
                </a:cubicBezTo>
                <a:cubicBezTo>
                  <a:pt x="139634" y="631157"/>
                  <a:pt x="140335" y="635016"/>
                  <a:pt x="137529" y="642033"/>
                </a:cubicBezTo>
                <a:cubicBezTo>
                  <a:pt x="129109" y="644840"/>
                  <a:pt x="120338" y="644138"/>
                  <a:pt x="111216" y="639928"/>
                </a:cubicBezTo>
                <a:cubicBezTo>
                  <a:pt x="102094" y="635718"/>
                  <a:pt x="94726" y="630104"/>
                  <a:pt x="89113" y="623088"/>
                </a:cubicBezTo>
                <a:cubicBezTo>
                  <a:pt x="86306" y="618878"/>
                  <a:pt x="81745" y="610458"/>
                  <a:pt x="75430" y="597827"/>
                </a:cubicBezTo>
                <a:cubicBezTo>
                  <a:pt x="69115" y="585197"/>
                  <a:pt x="65256" y="573970"/>
                  <a:pt x="63853" y="564147"/>
                </a:cubicBezTo>
                <a:cubicBezTo>
                  <a:pt x="62449" y="551517"/>
                  <a:pt x="65256" y="537132"/>
                  <a:pt x="72273" y="520994"/>
                </a:cubicBezTo>
                <a:cubicBezTo>
                  <a:pt x="79290" y="504855"/>
                  <a:pt x="88411" y="489068"/>
                  <a:pt x="99638" y="473631"/>
                </a:cubicBezTo>
                <a:cubicBezTo>
                  <a:pt x="101042" y="470824"/>
                  <a:pt x="102094" y="469772"/>
                  <a:pt x="102796" y="470473"/>
                </a:cubicBezTo>
                <a:cubicBezTo>
                  <a:pt x="103497" y="471175"/>
                  <a:pt x="104550" y="468719"/>
                  <a:pt x="105953" y="463106"/>
                </a:cubicBezTo>
                <a:cubicBezTo>
                  <a:pt x="107357" y="454686"/>
                  <a:pt x="112268" y="448020"/>
                  <a:pt x="120688" y="443108"/>
                </a:cubicBezTo>
                <a:cubicBezTo>
                  <a:pt x="129109" y="438196"/>
                  <a:pt x="136827" y="430127"/>
                  <a:pt x="143844" y="418900"/>
                </a:cubicBezTo>
                <a:cubicBezTo>
                  <a:pt x="145247" y="416094"/>
                  <a:pt x="146300" y="412585"/>
                  <a:pt x="147001" y="408375"/>
                </a:cubicBezTo>
                <a:cubicBezTo>
                  <a:pt x="147703" y="404165"/>
                  <a:pt x="149457" y="400657"/>
                  <a:pt x="152264" y="397850"/>
                </a:cubicBezTo>
                <a:cubicBezTo>
                  <a:pt x="159281" y="389430"/>
                  <a:pt x="169104" y="381711"/>
                  <a:pt x="181734" y="374695"/>
                </a:cubicBezTo>
                <a:cubicBezTo>
                  <a:pt x="194364" y="367678"/>
                  <a:pt x="205591" y="359960"/>
                  <a:pt x="215415" y="351539"/>
                </a:cubicBezTo>
                <a:cubicBezTo>
                  <a:pt x="216818" y="350136"/>
                  <a:pt x="216818" y="347680"/>
                  <a:pt x="215415" y="344172"/>
                </a:cubicBezTo>
                <a:cubicBezTo>
                  <a:pt x="214011" y="340664"/>
                  <a:pt x="214713" y="337506"/>
                  <a:pt x="217520" y="334699"/>
                </a:cubicBezTo>
                <a:cubicBezTo>
                  <a:pt x="217520" y="336103"/>
                  <a:pt x="218221" y="336804"/>
                  <a:pt x="219625" y="336804"/>
                </a:cubicBezTo>
                <a:lnTo>
                  <a:pt x="221730" y="336804"/>
                </a:lnTo>
                <a:lnTo>
                  <a:pt x="223835" y="334699"/>
                </a:lnTo>
                <a:cubicBezTo>
                  <a:pt x="230851" y="330489"/>
                  <a:pt x="239622" y="324525"/>
                  <a:pt x="250147" y="316807"/>
                </a:cubicBezTo>
                <a:cubicBezTo>
                  <a:pt x="260673" y="309088"/>
                  <a:pt x="269444" y="303825"/>
                  <a:pt x="276460" y="301019"/>
                </a:cubicBezTo>
                <a:cubicBezTo>
                  <a:pt x="279267" y="289792"/>
                  <a:pt x="284880" y="282775"/>
                  <a:pt x="293300" y="279969"/>
                </a:cubicBezTo>
                <a:cubicBezTo>
                  <a:pt x="301721" y="277162"/>
                  <a:pt x="308737" y="271549"/>
                  <a:pt x="314351" y="263128"/>
                </a:cubicBezTo>
                <a:cubicBezTo>
                  <a:pt x="321367" y="264532"/>
                  <a:pt x="328735" y="265584"/>
                  <a:pt x="336453" y="266286"/>
                </a:cubicBezTo>
                <a:cubicBezTo>
                  <a:pt x="344172" y="266988"/>
                  <a:pt x="349434" y="269443"/>
                  <a:pt x="352241" y="273653"/>
                </a:cubicBezTo>
                <a:cubicBezTo>
                  <a:pt x="353645" y="268040"/>
                  <a:pt x="353294" y="263479"/>
                  <a:pt x="351189" y="259971"/>
                </a:cubicBezTo>
                <a:cubicBezTo>
                  <a:pt x="349084" y="256462"/>
                  <a:pt x="349434" y="251200"/>
                  <a:pt x="352241" y="244183"/>
                </a:cubicBezTo>
                <a:cubicBezTo>
                  <a:pt x="360661" y="241377"/>
                  <a:pt x="366976" y="241377"/>
                  <a:pt x="371186" y="244183"/>
                </a:cubicBezTo>
                <a:cubicBezTo>
                  <a:pt x="375396" y="246990"/>
                  <a:pt x="381010" y="251902"/>
                  <a:pt x="388027" y="258918"/>
                </a:cubicBezTo>
                <a:cubicBezTo>
                  <a:pt x="386623" y="244885"/>
                  <a:pt x="388377" y="235412"/>
                  <a:pt x="393289" y="230500"/>
                </a:cubicBezTo>
                <a:cubicBezTo>
                  <a:pt x="398201" y="225589"/>
                  <a:pt x="400657" y="218221"/>
                  <a:pt x="400657" y="208398"/>
                </a:cubicBezTo>
                <a:cubicBezTo>
                  <a:pt x="409077" y="206994"/>
                  <a:pt x="415743" y="203135"/>
                  <a:pt x="420654" y="196820"/>
                </a:cubicBezTo>
                <a:cubicBezTo>
                  <a:pt x="425566" y="190505"/>
                  <a:pt x="434337" y="188751"/>
                  <a:pt x="446967" y="191557"/>
                </a:cubicBezTo>
                <a:cubicBezTo>
                  <a:pt x="461001" y="177524"/>
                  <a:pt x="474333" y="161385"/>
                  <a:pt x="486963" y="143142"/>
                </a:cubicBezTo>
                <a:cubicBezTo>
                  <a:pt x="499593" y="124898"/>
                  <a:pt x="512223" y="107006"/>
                  <a:pt x="524853" y="89464"/>
                </a:cubicBezTo>
                <a:cubicBezTo>
                  <a:pt x="537483" y="71922"/>
                  <a:pt x="551166" y="55432"/>
                  <a:pt x="565901" y="39996"/>
                </a:cubicBezTo>
                <a:cubicBezTo>
                  <a:pt x="580636" y="24559"/>
                  <a:pt x="597126" y="11227"/>
                  <a:pt x="615369" y="0"/>
                </a:cubicBezTo>
                <a:close/>
              </a:path>
            </a:pathLst>
          </a:custGeom>
          <a:solidFill>
            <a:schemeClr val="accent3">
              <a:alpha val="3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600" b="0" i="0" u="none" strike="noStrike" kern="1200" cap="none" spc="60" normalizeH="0" baseline="0" noProof="0" dirty="0">
              <a:ln>
                <a:noFill/>
              </a:ln>
              <a:solidFill>
                <a:schemeClr val="accent3">
                  <a:alpha val="35000"/>
                </a:schemeClr>
              </a:solidFill>
              <a:effectLst/>
              <a:uLnTx/>
              <a:uFillTx/>
              <a:latin typeface="Free Pen" pitchFamily="2" charset="0"/>
              <a:ea typeface="手书体" panose="02010800040101010101" pitchFamily="2" charset="-122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CAE6C42A-7EB5-4F03-A326-5889BAFC5FD6}"/>
              </a:ext>
            </a:extLst>
          </p:cNvPr>
          <p:cNvSpPr txBox="1"/>
          <p:nvPr/>
        </p:nvSpPr>
        <p:spPr>
          <a:xfrm>
            <a:off x="584327" y="4297460"/>
            <a:ext cx="5129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6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营销方案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820B3B-2C74-4B73-88A7-2A264E4C574E}"/>
              </a:ext>
            </a:extLst>
          </p:cNvPr>
          <p:cNvSpPr txBox="1"/>
          <p:nvPr/>
        </p:nvSpPr>
        <p:spPr>
          <a:xfrm>
            <a:off x="574802" y="3298408"/>
            <a:ext cx="5129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600" b="1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7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>
            <a:extLst>
              <a:ext uri="{FF2B5EF4-FFF2-40B4-BE49-F238E27FC236}">
                <a16:creationId xmlns:a16="http://schemas.microsoft.com/office/drawing/2014/main" id="{D83F796B-3CF0-4DE0-937D-AE741AAB6F59}"/>
              </a:ext>
            </a:extLst>
          </p:cNvPr>
          <p:cNvSpPr/>
          <p:nvPr/>
        </p:nvSpPr>
        <p:spPr>
          <a:xfrm>
            <a:off x="4591910" y="3276844"/>
            <a:ext cx="2981976" cy="2630708"/>
          </a:xfrm>
          <a:prstGeom prst="rect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219547EB-6BC0-471B-9E0D-DDB1D1A2AB60}"/>
              </a:ext>
            </a:extLst>
          </p:cNvPr>
          <p:cNvSpPr/>
          <p:nvPr/>
        </p:nvSpPr>
        <p:spPr>
          <a:xfrm>
            <a:off x="8508196" y="3276844"/>
            <a:ext cx="2981976" cy="2630708"/>
          </a:xfrm>
          <a:prstGeom prst="rect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6A6C647-C92C-4695-A1DD-5748BBCAB002}"/>
              </a:ext>
            </a:extLst>
          </p:cNvPr>
          <p:cNvSpPr/>
          <p:nvPr/>
        </p:nvSpPr>
        <p:spPr>
          <a:xfrm>
            <a:off x="675624" y="3276844"/>
            <a:ext cx="2981976" cy="2630708"/>
          </a:xfrm>
          <a:prstGeom prst="rect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客户定位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DAFD6C-CDAA-43F3-BCC9-255775065B4C}"/>
              </a:ext>
            </a:extLst>
          </p:cNvPr>
          <p:cNvSpPr txBox="1"/>
          <p:nvPr/>
        </p:nvSpPr>
        <p:spPr>
          <a:xfrm>
            <a:off x="1419640" y="3600501"/>
            <a:ext cx="14939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普通客户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65F2B5-E3FE-4A6B-BA8F-99F4071AC0F2}"/>
              </a:ext>
            </a:extLst>
          </p:cNvPr>
          <p:cNvSpPr txBox="1"/>
          <p:nvPr/>
        </p:nvSpPr>
        <p:spPr>
          <a:xfrm>
            <a:off x="755268" y="4277298"/>
            <a:ext cx="2822687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7532D0-53B4-42FF-ABAD-DC892050FDDD}"/>
              </a:ext>
            </a:extLst>
          </p:cNvPr>
          <p:cNvSpPr txBox="1"/>
          <p:nvPr/>
        </p:nvSpPr>
        <p:spPr>
          <a:xfrm>
            <a:off x="937244" y="3971135"/>
            <a:ext cx="24587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7" name="矩形: 圆顶角 6">
            <a:extLst>
              <a:ext uri="{FF2B5EF4-FFF2-40B4-BE49-F238E27FC236}">
                <a16:creationId xmlns:a16="http://schemas.microsoft.com/office/drawing/2014/main" id="{BF01A436-6F30-4B5C-B1FA-BE22FC21B7A1}"/>
              </a:ext>
            </a:extLst>
          </p:cNvPr>
          <p:cNvSpPr/>
          <p:nvPr/>
        </p:nvSpPr>
        <p:spPr>
          <a:xfrm>
            <a:off x="675624" y="1770850"/>
            <a:ext cx="2981976" cy="1505995"/>
          </a:xfrm>
          <a:prstGeom prst="round2SameRect">
            <a:avLst>
              <a:gd name="adj1" fmla="val 22570"/>
              <a:gd name="adj2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5DAA68C-67ED-44CE-BD5C-54C4F35C0274}"/>
              </a:ext>
            </a:extLst>
          </p:cNvPr>
          <p:cNvSpPr/>
          <p:nvPr/>
        </p:nvSpPr>
        <p:spPr>
          <a:xfrm>
            <a:off x="675624" y="5907552"/>
            <a:ext cx="2981976" cy="105167"/>
          </a:xfrm>
          <a:prstGeom prst="rect">
            <a:avLst/>
          </a:prstGeom>
          <a:gradFill>
            <a:gsLst>
              <a:gs pos="17000">
                <a:schemeClr val="accent1"/>
              </a:gs>
              <a:gs pos="55000">
                <a:schemeClr val="accent2"/>
              </a:gs>
              <a:gs pos="87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721A924C-FF98-41A3-AF51-3F88CACED99F}"/>
              </a:ext>
            </a:extLst>
          </p:cNvPr>
          <p:cNvSpPr txBox="1"/>
          <p:nvPr/>
        </p:nvSpPr>
        <p:spPr>
          <a:xfrm>
            <a:off x="5335926" y="3600501"/>
            <a:ext cx="14939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高端客户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ECCA5016-CC93-49B8-B2A8-9D2E723722B5}"/>
              </a:ext>
            </a:extLst>
          </p:cNvPr>
          <p:cNvSpPr txBox="1"/>
          <p:nvPr/>
        </p:nvSpPr>
        <p:spPr>
          <a:xfrm>
            <a:off x="4671554" y="4277298"/>
            <a:ext cx="2822687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C919E36-8C98-46CB-BBBE-829AAC6A8E91}"/>
              </a:ext>
            </a:extLst>
          </p:cNvPr>
          <p:cNvSpPr txBox="1"/>
          <p:nvPr/>
        </p:nvSpPr>
        <p:spPr>
          <a:xfrm>
            <a:off x="4853530" y="3971135"/>
            <a:ext cx="24587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74" name="矩形: 圆顶角 73">
            <a:extLst>
              <a:ext uri="{FF2B5EF4-FFF2-40B4-BE49-F238E27FC236}">
                <a16:creationId xmlns:a16="http://schemas.microsoft.com/office/drawing/2014/main" id="{645A8316-BC92-411D-832D-6A5ADB1EEF1D}"/>
              </a:ext>
            </a:extLst>
          </p:cNvPr>
          <p:cNvSpPr/>
          <p:nvPr/>
        </p:nvSpPr>
        <p:spPr>
          <a:xfrm>
            <a:off x="4591910" y="1770850"/>
            <a:ext cx="2981976" cy="1505995"/>
          </a:xfrm>
          <a:prstGeom prst="round2SameRect">
            <a:avLst>
              <a:gd name="adj1" fmla="val 22570"/>
              <a:gd name="adj2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D6F1B53C-A666-457A-A248-AA23A014E515}"/>
              </a:ext>
            </a:extLst>
          </p:cNvPr>
          <p:cNvSpPr/>
          <p:nvPr/>
        </p:nvSpPr>
        <p:spPr>
          <a:xfrm>
            <a:off x="4591910" y="5907552"/>
            <a:ext cx="2981976" cy="105167"/>
          </a:xfrm>
          <a:prstGeom prst="rect">
            <a:avLst/>
          </a:prstGeom>
          <a:gradFill>
            <a:gsLst>
              <a:gs pos="17000">
                <a:schemeClr val="accent1"/>
              </a:gs>
              <a:gs pos="55000">
                <a:schemeClr val="accent2"/>
              </a:gs>
              <a:gs pos="87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D2DF4F55-2B27-40F1-9786-F07D35D0D6E6}"/>
              </a:ext>
            </a:extLst>
          </p:cNvPr>
          <p:cNvSpPr txBox="1"/>
          <p:nvPr/>
        </p:nvSpPr>
        <p:spPr>
          <a:xfrm>
            <a:off x="9252212" y="3600501"/>
            <a:ext cx="14939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长期客户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F5AD2FA7-1D03-40C1-8B29-2622F07D37E3}"/>
              </a:ext>
            </a:extLst>
          </p:cNvPr>
          <p:cNvSpPr txBox="1"/>
          <p:nvPr/>
        </p:nvSpPr>
        <p:spPr>
          <a:xfrm>
            <a:off x="8587840" y="4277298"/>
            <a:ext cx="2822687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8041360A-EBD8-45C0-A76A-5D84A5E1D9D1}"/>
              </a:ext>
            </a:extLst>
          </p:cNvPr>
          <p:cNvSpPr txBox="1"/>
          <p:nvPr/>
        </p:nvSpPr>
        <p:spPr>
          <a:xfrm>
            <a:off x="8769816" y="3971135"/>
            <a:ext cx="24587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80" name="矩形: 圆顶角 79">
            <a:extLst>
              <a:ext uri="{FF2B5EF4-FFF2-40B4-BE49-F238E27FC236}">
                <a16:creationId xmlns:a16="http://schemas.microsoft.com/office/drawing/2014/main" id="{6FF0667F-269D-41D5-A9BA-47EB77EAFA12}"/>
              </a:ext>
            </a:extLst>
          </p:cNvPr>
          <p:cNvSpPr/>
          <p:nvPr/>
        </p:nvSpPr>
        <p:spPr>
          <a:xfrm>
            <a:off x="8508196" y="1770850"/>
            <a:ext cx="2981976" cy="1505995"/>
          </a:xfrm>
          <a:prstGeom prst="round2SameRect">
            <a:avLst>
              <a:gd name="adj1" fmla="val 22570"/>
              <a:gd name="adj2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8FA55C90-9465-4CAC-B586-FB3139E963FC}"/>
              </a:ext>
            </a:extLst>
          </p:cNvPr>
          <p:cNvSpPr/>
          <p:nvPr/>
        </p:nvSpPr>
        <p:spPr>
          <a:xfrm>
            <a:off x="8508196" y="5907552"/>
            <a:ext cx="2981976" cy="105167"/>
          </a:xfrm>
          <a:prstGeom prst="rect">
            <a:avLst/>
          </a:prstGeom>
          <a:gradFill>
            <a:gsLst>
              <a:gs pos="17000">
                <a:schemeClr val="accent1"/>
              </a:gs>
              <a:gs pos="55000">
                <a:schemeClr val="accent2"/>
              </a:gs>
              <a:gs pos="87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412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平台资源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71A8CA8-5DB9-42FA-A5A5-AB7D7451C4C6}"/>
              </a:ext>
            </a:extLst>
          </p:cNvPr>
          <p:cNvSpPr/>
          <p:nvPr/>
        </p:nvSpPr>
        <p:spPr>
          <a:xfrm>
            <a:off x="2649134" y="1588672"/>
            <a:ext cx="3448297" cy="2189606"/>
          </a:xfrm>
          <a:prstGeom prst="rect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CED91F95-C5CD-40D9-97B7-C05DE1DAA4C1}"/>
              </a:ext>
            </a:extLst>
          </p:cNvPr>
          <p:cNvSpPr/>
          <p:nvPr/>
        </p:nvSpPr>
        <p:spPr>
          <a:xfrm>
            <a:off x="8076953" y="1592933"/>
            <a:ext cx="3448297" cy="2187281"/>
          </a:xfrm>
          <a:prstGeom prst="rect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0A8A9932-D7EB-4053-B804-23330D157435}"/>
              </a:ext>
            </a:extLst>
          </p:cNvPr>
          <p:cNvSpPr/>
          <p:nvPr/>
        </p:nvSpPr>
        <p:spPr>
          <a:xfrm>
            <a:off x="666750" y="3780213"/>
            <a:ext cx="3448297" cy="2189606"/>
          </a:xfrm>
          <a:prstGeom prst="rect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C74DDEDB-D8B5-4453-B6EB-822A2A06A076}"/>
              </a:ext>
            </a:extLst>
          </p:cNvPr>
          <p:cNvSpPr/>
          <p:nvPr/>
        </p:nvSpPr>
        <p:spPr>
          <a:xfrm>
            <a:off x="6094568" y="3780213"/>
            <a:ext cx="3448297" cy="2189606"/>
          </a:xfrm>
          <a:prstGeom prst="rect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39760D1A-3A97-4BE7-ACC9-C8F0508A79FF}"/>
              </a:ext>
            </a:extLst>
          </p:cNvPr>
          <p:cNvSpPr/>
          <p:nvPr/>
        </p:nvSpPr>
        <p:spPr>
          <a:xfrm>
            <a:off x="666750" y="1587083"/>
            <a:ext cx="1984156" cy="2193499"/>
          </a:xfrm>
          <a:prstGeom prst="roundRect">
            <a:avLst>
              <a:gd name="adj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CF2A1722-C14B-4F60-BDE9-EE67364A2F82}"/>
              </a:ext>
            </a:extLst>
          </p:cNvPr>
          <p:cNvSpPr/>
          <p:nvPr/>
        </p:nvSpPr>
        <p:spPr>
          <a:xfrm>
            <a:off x="6097432" y="1587083"/>
            <a:ext cx="1984157" cy="2193499"/>
          </a:xfrm>
          <a:prstGeom prst="roundRect">
            <a:avLst>
              <a:gd name="adj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A07E3CD-CB41-4E41-92E8-CEC8822D1EE5}"/>
              </a:ext>
            </a:extLst>
          </p:cNvPr>
          <p:cNvSpPr/>
          <p:nvPr/>
        </p:nvSpPr>
        <p:spPr>
          <a:xfrm>
            <a:off x="4115047" y="3780582"/>
            <a:ext cx="1984156" cy="2193499"/>
          </a:xfrm>
          <a:prstGeom prst="roundRect">
            <a:avLst>
              <a:gd name="adj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5C0C4D2-6029-40DE-92E9-BC1DD5AFE5C1}"/>
              </a:ext>
            </a:extLst>
          </p:cNvPr>
          <p:cNvSpPr/>
          <p:nvPr/>
        </p:nvSpPr>
        <p:spPr>
          <a:xfrm>
            <a:off x="9541094" y="3780582"/>
            <a:ext cx="1984156" cy="2193499"/>
          </a:xfrm>
          <a:prstGeom prst="roundRect">
            <a:avLst>
              <a:gd name="adj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EED1A0E-CC65-45F6-BEAC-CDB4C89B9348}"/>
              </a:ext>
            </a:extLst>
          </p:cNvPr>
          <p:cNvSpPr txBox="1"/>
          <p:nvPr/>
        </p:nvSpPr>
        <p:spPr>
          <a:xfrm>
            <a:off x="2991873" y="1898642"/>
            <a:ext cx="14939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普通客户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F8DCACD-9202-449D-A77A-C6AE6AA5BBD5}"/>
              </a:ext>
            </a:extLst>
          </p:cNvPr>
          <p:cNvSpPr txBox="1"/>
          <p:nvPr/>
        </p:nvSpPr>
        <p:spPr>
          <a:xfrm>
            <a:off x="2991873" y="2544959"/>
            <a:ext cx="2753607" cy="9048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7222657-D975-4F2A-9C48-5982ABF7F95B}"/>
              </a:ext>
            </a:extLst>
          </p:cNvPr>
          <p:cNvSpPr txBox="1"/>
          <p:nvPr/>
        </p:nvSpPr>
        <p:spPr>
          <a:xfrm>
            <a:off x="2991873" y="2269276"/>
            <a:ext cx="24587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3CB6D1A-8145-4848-AD8C-7A459697D5BA}"/>
              </a:ext>
            </a:extLst>
          </p:cNvPr>
          <p:cNvSpPr txBox="1"/>
          <p:nvPr/>
        </p:nvSpPr>
        <p:spPr>
          <a:xfrm>
            <a:off x="8386833" y="1898642"/>
            <a:ext cx="14939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普通客户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4FD18A9-84CD-4C38-A67F-6447B4BBE173}"/>
              </a:ext>
            </a:extLst>
          </p:cNvPr>
          <p:cNvSpPr txBox="1"/>
          <p:nvPr/>
        </p:nvSpPr>
        <p:spPr>
          <a:xfrm>
            <a:off x="8386833" y="2544959"/>
            <a:ext cx="2753607" cy="9048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F1A9B80-B894-4744-91FF-C03F1E01A7D1}"/>
              </a:ext>
            </a:extLst>
          </p:cNvPr>
          <p:cNvSpPr txBox="1"/>
          <p:nvPr/>
        </p:nvSpPr>
        <p:spPr>
          <a:xfrm>
            <a:off x="8386833" y="2269276"/>
            <a:ext cx="24587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00822B1-91A6-4ABC-BE77-11166EB12C1E}"/>
              </a:ext>
            </a:extLst>
          </p:cNvPr>
          <p:cNvSpPr txBox="1"/>
          <p:nvPr/>
        </p:nvSpPr>
        <p:spPr>
          <a:xfrm>
            <a:off x="2374400" y="4032242"/>
            <a:ext cx="14939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普通客户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974CFC0-C809-44B1-AD1D-DD8C1B1F08A4}"/>
              </a:ext>
            </a:extLst>
          </p:cNvPr>
          <p:cNvSpPr txBox="1"/>
          <p:nvPr/>
        </p:nvSpPr>
        <p:spPr>
          <a:xfrm>
            <a:off x="1114736" y="4678559"/>
            <a:ext cx="2753607" cy="9048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6607322-5BEB-4926-AA8D-9AF45C6AB3D7}"/>
              </a:ext>
            </a:extLst>
          </p:cNvPr>
          <p:cNvSpPr txBox="1"/>
          <p:nvPr/>
        </p:nvSpPr>
        <p:spPr>
          <a:xfrm>
            <a:off x="1409608" y="4402876"/>
            <a:ext cx="24587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CF548EF-F071-4F2E-8D7A-B8B5F07FEBBD}"/>
              </a:ext>
            </a:extLst>
          </p:cNvPr>
          <p:cNvSpPr txBox="1"/>
          <p:nvPr/>
        </p:nvSpPr>
        <p:spPr>
          <a:xfrm>
            <a:off x="7769360" y="4032242"/>
            <a:ext cx="14939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普通客户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0823FDF-A7D2-48C4-8C96-4446AA242EC6}"/>
              </a:ext>
            </a:extLst>
          </p:cNvPr>
          <p:cNvSpPr txBox="1"/>
          <p:nvPr/>
        </p:nvSpPr>
        <p:spPr>
          <a:xfrm>
            <a:off x="6509696" y="4678559"/>
            <a:ext cx="2753607" cy="9048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DF18F28-A442-4198-A383-4CAECDCB0670}"/>
              </a:ext>
            </a:extLst>
          </p:cNvPr>
          <p:cNvSpPr txBox="1"/>
          <p:nvPr/>
        </p:nvSpPr>
        <p:spPr>
          <a:xfrm>
            <a:off x="6804568" y="4402876"/>
            <a:ext cx="24587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343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运营方案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D44AADD6-EE91-4F78-83CF-44CF6906B5CB}"/>
              </a:ext>
            </a:extLst>
          </p:cNvPr>
          <p:cNvSpPr txBox="1"/>
          <p:nvPr/>
        </p:nvSpPr>
        <p:spPr>
          <a:xfrm>
            <a:off x="1971287" y="1867100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zh-CN" altLang="en-US" sz="2000" spc="60" dirty="0">
                <a:latin typeface="+mj-ea"/>
                <a:ea typeface="+mj-ea"/>
              </a:rPr>
              <a:t>经典案例</a:t>
            </a:r>
            <a:r>
              <a:rPr lang="en-US" altLang="zh-CN" sz="2000" spc="60" dirty="0">
                <a:latin typeface="+mj-ea"/>
                <a:ea typeface="+mj-ea"/>
              </a:rPr>
              <a:t>1</a:t>
            </a:r>
            <a:endParaRPr lang="zh-CN" altLang="en-US" sz="2000" spc="60" dirty="0">
              <a:latin typeface="+mj-ea"/>
              <a:ea typeface="+mj-ea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E096100A-8056-40CD-9D8A-1DE0C3D947E1}"/>
              </a:ext>
            </a:extLst>
          </p:cNvPr>
          <p:cNvSpPr txBox="1"/>
          <p:nvPr/>
        </p:nvSpPr>
        <p:spPr>
          <a:xfrm>
            <a:off x="1468914" y="2311327"/>
            <a:ext cx="6925785" cy="3808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86" name="Rectangle: Rounded Corners 39">
            <a:extLst>
              <a:ext uri="{FF2B5EF4-FFF2-40B4-BE49-F238E27FC236}">
                <a16:creationId xmlns:a16="http://schemas.microsoft.com/office/drawing/2014/main" id="{D28C97DA-9AEB-4592-A44C-A3758227E75C}"/>
              </a:ext>
            </a:extLst>
          </p:cNvPr>
          <p:cNvSpPr/>
          <p:nvPr/>
        </p:nvSpPr>
        <p:spPr>
          <a:xfrm>
            <a:off x="799222" y="1706881"/>
            <a:ext cx="7277978" cy="495298"/>
          </a:xfrm>
          <a:prstGeom prst="roundRect">
            <a:avLst>
              <a:gd name="adj" fmla="val 50000"/>
            </a:avLst>
          </a:pr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lt1"/>
              </a:solidFill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178D9082-AA0A-49B1-B560-DD630D176F8D}"/>
              </a:ext>
            </a:extLst>
          </p:cNvPr>
          <p:cNvSpPr txBox="1"/>
          <p:nvPr/>
        </p:nvSpPr>
        <p:spPr>
          <a:xfrm>
            <a:off x="6238269" y="1903120"/>
            <a:ext cx="178532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F691DD33-5E72-48C9-9A20-8D7D70AB3F37}"/>
              </a:ext>
            </a:extLst>
          </p:cNvPr>
          <p:cNvSpPr/>
          <p:nvPr/>
        </p:nvSpPr>
        <p:spPr>
          <a:xfrm>
            <a:off x="588102" y="1596119"/>
            <a:ext cx="716824" cy="716822"/>
          </a:xfrm>
          <a:prstGeom prst="ellipse">
            <a:avLst/>
          </a:prstGeom>
          <a:gradFill>
            <a:gsLst>
              <a:gs pos="17000">
                <a:schemeClr val="accent1">
                  <a:alpha val="60000"/>
                </a:schemeClr>
              </a:gs>
              <a:gs pos="55000">
                <a:schemeClr val="accent2">
                  <a:alpha val="60000"/>
                </a:schemeClr>
              </a:gs>
              <a:gs pos="87000">
                <a:schemeClr val="accent3">
                  <a:alpha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2765FCF6-ED07-49DE-9452-A35AA48AA40C}"/>
              </a:ext>
            </a:extLst>
          </p:cNvPr>
          <p:cNvSpPr/>
          <p:nvPr/>
        </p:nvSpPr>
        <p:spPr>
          <a:xfrm>
            <a:off x="642794" y="1650810"/>
            <a:ext cx="607439" cy="607439"/>
          </a:xfrm>
          <a:prstGeom prst="ellipse">
            <a:avLst/>
          </a:pr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C02EFA46-DAAD-4D65-A169-0E8274123F01}"/>
              </a:ext>
            </a:extLst>
          </p:cNvPr>
          <p:cNvSpPr txBox="1"/>
          <p:nvPr/>
        </p:nvSpPr>
        <p:spPr>
          <a:xfrm>
            <a:off x="654219" y="1758136"/>
            <a:ext cx="5845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方案</a:t>
            </a:r>
            <a:endParaRPr lang="en-US" altLang="zh-CN" dirty="0"/>
          </a:p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4F3B4CBA-53FB-46CC-9AC5-F3705231BFC4}"/>
              </a:ext>
            </a:extLst>
          </p:cNvPr>
          <p:cNvSpPr txBox="1"/>
          <p:nvPr/>
        </p:nvSpPr>
        <p:spPr>
          <a:xfrm>
            <a:off x="1468914" y="1816029"/>
            <a:ext cx="12801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春节营销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669521E6-DFDE-400B-813B-43CE72E691D3}"/>
              </a:ext>
            </a:extLst>
          </p:cNvPr>
          <p:cNvSpPr txBox="1"/>
          <p:nvPr/>
        </p:nvSpPr>
        <p:spPr>
          <a:xfrm>
            <a:off x="2411692" y="3314900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zh-CN" altLang="en-US" sz="2000" spc="60" dirty="0">
                <a:latin typeface="+mj-ea"/>
                <a:ea typeface="+mj-ea"/>
              </a:rPr>
              <a:t>经典案例</a:t>
            </a:r>
            <a:r>
              <a:rPr lang="en-US" altLang="zh-CN" sz="2000" spc="60" dirty="0">
                <a:latin typeface="+mj-ea"/>
                <a:ea typeface="+mj-ea"/>
              </a:rPr>
              <a:t>1</a:t>
            </a:r>
            <a:endParaRPr lang="zh-CN" altLang="en-US" sz="2000" spc="60" dirty="0">
              <a:latin typeface="+mj-ea"/>
              <a:ea typeface="+mj-ea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6A0E20AD-18C4-4901-8974-4EEA43FFD072}"/>
              </a:ext>
            </a:extLst>
          </p:cNvPr>
          <p:cNvSpPr txBox="1"/>
          <p:nvPr/>
        </p:nvSpPr>
        <p:spPr>
          <a:xfrm>
            <a:off x="1909319" y="3759127"/>
            <a:ext cx="6925785" cy="3808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110" name="Rectangle: Rounded Corners 39">
            <a:extLst>
              <a:ext uri="{FF2B5EF4-FFF2-40B4-BE49-F238E27FC236}">
                <a16:creationId xmlns:a16="http://schemas.microsoft.com/office/drawing/2014/main" id="{A1F8EEA6-624A-4FD2-9F14-13DE2244EF55}"/>
              </a:ext>
            </a:extLst>
          </p:cNvPr>
          <p:cNvSpPr/>
          <p:nvPr/>
        </p:nvSpPr>
        <p:spPr>
          <a:xfrm>
            <a:off x="1239627" y="3154681"/>
            <a:ext cx="7277978" cy="495298"/>
          </a:xfrm>
          <a:prstGeom prst="roundRect">
            <a:avLst>
              <a:gd name="adj" fmla="val 50000"/>
            </a:avLst>
          </a:pr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lt1"/>
              </a:solidFill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C32F2A82-EC54-4720-9B28-3D6C3C94ACD0}"/>
              </a:ext>
            </a:extLst>
          </p:cNvPr>
          <p:cNvSpPr txBox="1"/>
          <p:nvPr/>
        </p:nvSpPr>
        <p:spPr>
          <a:xfrm>
            <a:off x="6678674" y="3350920"/>
            <a:ext cx="178532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BFD0071C-AD7B-4726-B17A-220CC2A8FF99}"/>
              </a:ext>
            </a:extLst>
          </p:cNvPr>
          <p:cNvSpPr/>
          <p:nvPr/>
        </p:nvSpPr>
        <p:spPr>
          <a:xfrm>
            <a:off x="1028507" y="3043919"/>
            <a:ext cx="716824" cy="716822"/>
          </a:xfrm>
          <a:prstGeom prst="ellipse">
            <a:avLst/>
          </a:prstGeom>
          <a:gradFill>
            <a:gsLst>
              <a:gs pos="17000">
                <a:schemeClr val="accent1">
                  <a:alpha val="60000"/>
                </a:schemeClr>
              </a:gs>
              <a:gs pos="55000">
                <a:schemeClr val="accent2">
                  <a:alpha val="60000"/>
                </a:schemeClr>
              </a:gs>
              <a:gs pos="87000">
                <a:schemeClr val="accent3">
                  <a:alpha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0832C49A-8544-45EB-AE5E-F2A29AF6553A}"/>
              </a:ext>
            </a:extLst>
          </p:cNvPr>
          <p:cNvSpPr/>
          <p:nvPr/>
        </p:nvSpPr>
        <p:spPr>
          <a:xfrm>
            <a:off x="1083199" y="3098610"/>
            <a:ext cx="607439" cy="607439"/>
          </a:xfrm>
          <a:prstGeom prst="ellipse">
            <a:avLst/>
          </a:pr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B92F4D7D-D486-45F7-8FFE-B347FB77477F}"/>
              </a:ext>
            </a:extLst>
          </p:cNvPr>
          <p:cNvSpPr txBox="1"/>
          <p:nvPr/>
        </p:nvSpPr>
        <p:spPr>
          <a:xfrm>
            <a:off x="1094624" y="3205936"/>
            <a:ext cx="5845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方案</a:t>
            </a:r>
            <a:endParaRPr lang="en-US" altLang="zh-CN" dirty="0"/>
          </a:p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5C2E77AD-3B27-45C3-9A69-F72AA297F9CE}"/>
              </a:ext>
            </a:extLst>
          </p:cNvPr>
          <p:cNvSpPr txBox="1"/>
          <p:nvPr/>
        </p:nvSpPr>
        <p:spPr>
          <a:xfrm>
            <a:off x="1909319" y="3263829"/>
            <a:ext cx="12801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元旦营销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3A394371-1045-4679-A76F-5C6962796999}"/>
              </a:ext>
            </a:extLst>
          </p:cNvPr>
          <p:cNvSpPr txBox="1"/>
          <p:nvPr/>
        </p:nvSpPr>
        <p:spPr>
          <a:xfrm>
            <a:off x="2957792" y="4762700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zh-CN" altLang="en-US" sz="2000" spc="60" dirty="0">
                <a:latin typeface="+mj-ea"/>
                <a:ea typeface="+mj-ea"/>
              </a:rPr>
              <a:t>经典案例</a:t>
            </a:r>
            <a:r>
              <a:rPr lang="en-US" altLang="zh-CN" sz="2000" spc="60" dirty="0">
                <a:latin typeface="+mj-ea"/>
                <a:ea typeface="+mj-ea"/>
              </a:rPr>
              <a:t>1</a:t>
            </a:r>
            <a:endParaRPr lang="zh-CN" altLang="en-US" sz="2000" spc="60" dirty="0">
              <a:latin typeface="+mj-ea"/>
              <a:ea typeface="+mj-ea"/>
            </a:endParaRP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061D2976-7EC2-4531-8510-3371F2E35D0D}"/>
              </a:ext>
            </a:extLst>
          </p:cNvPr>
          <p:cNvSpPr txBox="1"/>
          <p:nvPr/>
        </p:nvSpPr>
        <p:spPr>
          <a:xfrm>
            <a:off x="2455419" y="5206927"/>
            <a:ext cx="6925785" cy="3808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119" name="Rectangle: Rounded Corners 39">
            <a:extLst>
              <a:ext uri="{FF2B5EF4-FFF2-40B4-BE49-F238E27FC236}">
                <a16:creationId xmlns:a16="http://schemas.microsoft.com/office/drawing/2014/main" id="{52CF63AA-34C3-4832-8D28-B6573F6D5807}"/>
              </a:ext>
            </a:extLst>
          </p:cNvPr>
          <p:cNvSpPr/>
          <p:nvPr/>
        </p:nvSpPr>
        <p:spPr>
          <a:xfrm>
            <a:off x="1785727" y="4602481"/>
            <a:ext cx="7277978" cy="495298"/>
          </a:xfrm>
          <a:prstGeom prst="roundRect">
            <a:avLst>
              <a:gd name="adj" fmla="val 50000"/>
            </a:avLst>
          </a:pr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lt1"/>
              </a:solidFill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D964B66D-EA40-4412-822C-F9E7BDF98C2E}"/>
              </a:ext>
            </a:extLst>
          </p:cNvPr>
          <p:cNvSpPr txBox="1"/>
          <p:nvPr/>
        </p:nvSpPr>
        <p:spPr>
          <a:xfrm>
            <a:off x="7224774" y="4798720"/>
            <a:ext cx="178532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D1CBEF8C-9A5D-4A4E-8B3D-E45C2CD7DA75}"/>
              </a:ext>
            </a:extLst>
          </p:cNvPr>
          <p:cNvSpPr/>
          <p:nvPr/>
        </p:nvSpPr>
        <p:spPr>
          <a:xfrm>
            <a:off x="1574607" y="4491719"/>
            <a:ext cx="716824" cy="716822"/>
          </a:xfrm>
          <a:prstGeom prst="ellipse">
            <a:avLst/>
          </a:prstGeom>
          <a:gradFill>
            <a:gsLst>
              <a:gs pos="17000">
                <a:schemeClr val="accent1">
                  <a:alpha val="60000"/>
                </a:schemeClr>
              </a:gs>
              <a:gs pos="55000">
                <a:schemeClr val="accent2">
                  <a:alpha val="60000"/>
                </a:schemeClr>
              </a:gs>
              <a:gs pos="87000">
                <a:schemeClr val="accent3">
                  <a:alpha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A670CC4F-EE8B-4AFF-A6F9-A55DE60B81F0}"/>
              </a:ext>
            </a:extLst>
          </p:cNvPr>
          <p:cNvSpPr/>
          <p:nvPr/>
        </p:nvSpPr>
        <p:spPr>
          <a:xfrm>
            <a:off x="1629299" y="4546410"/>
            <a:ext cx="607439" cy="607439"/>
          </a:xfrm>
          <a:prstGeom prst="ellipse">
            <a:avLst/>
          </a:pr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26845AF8-DE81-413B-A847-AF8C59DD8D7A}"/>
              </a:ext>
            </a:extLst>
          </p:cNvPr>
          <p:cNvSpPr txBox="1"/>
          <p:nvPr/>
        </p:nvSpPr>
        <p:spPr>
          <a:xfrm>
            <a:off x="1640724" y="4653736"/>
            <a:ext cx="5845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方案</a:t>
            </a:r>
            <a:endParaRPr lang="en-US" altLang="zh-CN" dirty="0"/>
          </a:p>
          <a:p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ECC3B2D9-A9ED-416B-9C54-5E65693DD1B9}"/>
              </a:ext>
            </a:extLst>
          </p:cNvPr>
          <p:cNvSpPr txBox="1"/>
          <p:nvPr/>
        </p:nvSpPr>
        <p:spPr>
          <a:xfrm>
            <a:off x="2455419" y="4711629"/>
            <a:ext cx="12801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网络营销</a:t>
            </a:r>
          </a:p>
        </p:txBody>
      </p:sp>
      <p:pic>
        <p:nvPicPr>
          <p:cNvPr id="125" name="Picture 59">
            <a:extLst>
              <a:ext uri="{FF2B5EF4-FFF2-40B4-BE49-F238E27FC236}">
                <a16:creationId xmlns:a16="http://schemas.microsoft.com/office/drawing/2014/main" id="{850034C8-178F-4D62-9CE3-DF564C3F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103" y="0"/>
            <a:ext cx="2095897" cy="6854316"/>
          </a:xfrm>
          <a:prstGeom prst="rect">
            <a:avLst/>
          </a:prstGeom>
        </p:spPr>
      </p:pic>
      <p:grpSp>
        <p:nvGrpSpPr>
          <p:cNvPr id="126" name="图形 1890">
            <a:extLst>
              <a:ext uri="{FF2B5EF4-FFF2-40B4-BE49-F238E27FC236}">
                <a16:creationId xmlns:a16="http://schemas.microsoft.com/office/drawing/2014/main" id="{5710EB6B-A387-41B6-B00A-3E831376757A}"/>
              </a:ext>
            </a:extLst>
          </p:cNvPr>
          <p:cNvGrpSpPr/>
          <p:nvPr/>
        </p:nvGrpSpPr>
        <p:grpSpPr>
          <a:xfrm rot="13946707">
            <a:off x="-2411202" y="4699579"/>
            <a:ext cx="4172498" cy="3848501"/>
            <a:chOff x="7093692" y="92267"/>
            <a:chExt cx="7791892" cy="7797024"/>
          </a:xfrm>
          <a:gradFill flip="none" rotWithShape="1">
            <a:gsLst>
              <a:gs pos="7000">
                <a:schemeClr val="accent3"/>
              </a:gs>
              <a:gs pos="47000">
                <a:schemeClr val="accent2"/>
              </a:gs>
              <a:gs pos="87000">
                <a:schemeClr val="accent1"/>
              </a:gs>
            </a:gsLst>
            <a:lin ang="4800000" scaled="0"/>
            <a:tileRect/>
          </a:gradFill>
        </p:grpSpPr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01E6324C-9573-40EA-87B3-2082DECE50F3}"/>
                </a:ext>
              </a:extLst>
            </p:cNvPr>
            <p:cNvSpPr/>
            <p:nvPr/>
          </p:nvSpPr>
          <p:spPr>
            <a:xfrm>
              <a:off x="7093699" y="97409"/>
              <a:ext cx="7791859" cy="7791882"/>
            </a:xfrm>
            <a:custGeom>
              <a:avLst/>
              <a:gdLst>
                <a:gd name="connsiteX0" fmla="*/ 7784468 w 7791860"/>
                <a:gd name="connsiteY0" fmla="*/ 7791882 h 7791881"/>
                <a:gd name="connsiteX1" fmla="*/ 7782930 w 7791860"/>
                <a:gd name="connsiteY1" fmla="*/ 7791764 h 7791881"/>
                <a:gd name="connsiteX2" fmla="*/ 6078745 w 7791860"/>
                <a:gd name="connsiteY2" fmla="*/ 7008342 h 7791881"/>
                <a:gd name="connsiteX3" fmla="*/ 3927510 w 7791860"/>
                <a:gd name="connsiteY3" fmla="*/ 6176952 h 7791881"/>
                <a:gd name="connsiteX4" fmla="*/ 3896055 w 7791860"/>
                <a:gd name="connsiteY4" fmla="*/ 6177188 h 7791881"/>
                <a:gd name="connsiteX5" fmla="*/ 1742945 w 7791860"/>
                <a:gd name="connsiteY5" fmla="*/ 7002901 h 7791881"/>
                <a:gd name="connsiteX6" fmla="*/ 8895 w 7791860"/>
                <a:gd name="connsiteY6" fmla="*/ 7791764 h 7791881"/>
                <a:gd name="connsiteX7" fmla="*/ 2744 w 7791860"/>
                <a:gd name="connsiteY7" fmla="*/ 7790284 h 7791881"/>
                <a:gd name="connsiteX8" fmla="*/ 0 w 7791860"/>
                <a:gd name="connsiteY8" fmla="*/ 7784488 h 7791881"/>
                <a:gd name="connsiteX9" fmla="*/ 0 w 7791860"/>
                <a:gd name="connsiteY9" fmla="*/ 7413 h 7791881"/>
                <a:gd name="connsiteX10" fmla="*/ 2339 w 7791860"/>
                <a:gd name="connsiteY10" fmla="*/ 2012 h 7791881"/>
                <a:gd name="connsiteX11" fmla="*/ 7856 w 7791860"/>
                <a:gd name="connsiteY11" fmla="*/ 19 h 7791881"/>
                <a:gd name="connsiteX12" fmla="*/ 1783148 w 7791860"/>
                <a:gd name="connsiteY12" fmla="*/ 236151 h 7791881"/>
                <a:gd name="connsiteX13" fmla="*/ 4005604 w 7791860"/>
                <a:gd name="connsiteY13" fmla="*/ 486492 h 7791881"/>
                <a:gd name="connsiteX14" fmla="*/ 4014322 w 7791860"/>
                <a:gd name="connsiteY14" fmla="*/ 486492 h 7791881"/>
                <a:gd name="connsiteX15" fmla="*/ 6105125 w 7791860"/>
                <a:gd name="connsiteY15" fmla="*/ 236642 h 7791881"/>
                <a:gd name="connsiteX16" fmla="*/ 7783994 w 7791860"/>
                <a:gd name="connsiteY16" fmla="*/ 48 h 7791881"/>
                <a:gd name="connsiteX17" fmla="*/ 7789554 w 7791860"/>
                <a:gd name="connsiteY17" fmla="*/ 2012 h 7791881"/>
                <a:gd name="connsiteX18" fmla="*/ 7791861 w 7791860"/>
                <a:gd name="connsiteY18" fmla="*/ 7413 h 7791881"/>
                <a:gd name="connsiteX19" fmla="*/ 7791861 w 7791860"/>
                <a:gd name="connsiteY19" fmla="*/ 7784488 h 7791881"/>
                <a:gd name="connsiteX20" fmla="*/ 7789140 w 7791860"/>
                <a:gd name="connsiteY20" fmla="*/ 7790284 h 7791881"/>
                <a:gd name="connsiteX21" fmla="*/ 7784468 w 7791860"/>
                <a:gd name="connsiteY21" fmla="*/ 7791882 h 7791881"/>
                <a:gd name="connsiteX22" fmla="*/ 14787 w 7791860"/>
                <a:gd name="connsiteY22" fmla="*/ 15269 h 7791881"/>
                <a:gd name="connsiteX23" fmla="*/ 14787 w 7791860"/>
                <a:gd name="connsiteY23" fmla="*/ 7775439 h 7791881"/>
                <a:gd name="connsiteX24" fmla="*/ 1735433 w 7791860"/>
                <a:gd name="connsiteY24" fmla="*/ 6990184 h 7791881"/>
                <a:gd name="connsiteX25" fmla="*/ 3895824 w 7791860"/>
                <a:gd name="connsiteY25" fmla="*/ 6162401 h 7791881"/>
                <a:gd name="connsiteX26" fmla="*/ 3927539 w 7791860"/>
                <a:gd name="connsiteY26" fmla="*/ 6162165 h 7791881"/>
                <a:gd name="connsiteX27" fmla="*/ 6086256 w 7791860"/>
                <a:gd name="connsiteY27" fmla="*/ 6995566 h 7791881"/>
                <a:gd name="connsiteX28" fmla="*/ 7777074 w 7791860"/>
                <a:gd name="connsiteY28" fmla="*/ 7775379 h 7791881"/>
                <a:gd name="connsiteX29" fmla="*/ 7777074 w 7791860"/>
                <a:gd name="connsiteY29" fmla="*/ 15297 h 7791881"/>
                <a:gd name="connsiteX30" fmla="*/ 6107786 w 7791860"/>
                <a:gd name="connsiteY30" fmla="*/ 251198 h 7791881"/>
                <a:gd name="connsiteX31" fmla="*/ 4014322 w 7791860"/>
                <a:gd name="connsiteY31" fmla="*/ 501279 h 7791881"/>
                <a:gd name="connsiteX32" fmla="*/ 4005604 w 7791860"/>
                <a:gd name="connsiteY32" fmla="*/ 501279 h 7791881"/>
                <a:gd name="connsiteX33" fmla="*/ 1780694 w 7791860"/>
                <a:gd name="connsiteY33" fmla="*/ 250736 h 7791881"/>
                <a:gd name="connsiteX34" fmla="*/ 14787 w 7791860"/>
                <a:gd name="connsiteY34" fmla="*/ 15269 h 77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1860" h="7791881">
                  <a:moveTo>
                    <a:pt x="7784468" y="7791882"/>
                  </a:moveTo>
                  <a:cubicBezTo>
                    <a:pt x="7783935" y="7791882"/>
                    <a:pt x="7783462" y="7791822"/>
                    <a:pt x="7782930" y="7791764"/>
                  </a:cubicBezTo>
                  <a:cubicBezTo>
                    <a:pt x="7203511" y="7670805"/>
                    <a:pt x="6631723" y="7334073"/>
                    <a:pt x="6078745" y="7008342"/>
                  </a:cubicBezTo>
                  <a:cubicBezTo>
                    <a:pt x="5384614" y="6599508"/>
                    <a:pt x="4667179" y="6176952"/>
                    <a:pt x="3927510" y="6176952"/>
                  </a:cubicBezTo>
                  <a:cubicBezTo>
                    <a:pt x="3917023" y="6176952"/>
                    <a:pt x="3906571" y="6177011"/>
                    <a:pt x="3896055" y="6177188"/>
                  </a:cubicBezTo>
                  <a:cubicBezTo>
                    <a:pt x="3121873" y="6189787"/>
                    <a:pt x="2420869" y="6603175"/>
                    <a:pt x="1742945" y="7002901"/>
                  </a:cubicBezTo>
                  <a:cubicBezTo>
                    <a:pt x="1192066" y="7327803"/>
                    <a:pt x="622413" y="7663707"/>
                    <a:pt x="8895" y="7791764"/>
                  </a:cubicBezTo>
                  <a:cubicBezTo>
                    <a:pt x="6845" y="7792118"/>
                    <a:pt x="4477" y="7791645"/>
                    <a:pt x="2744" y="7790284"/>
                  </a:cubicBezTo>
                  <a:cubicBezTo>
                    <a:pt x="1011" y="7788865"/>
                    <a:pt x="0" y="7786736"/>
                    <a:pt x="0" y="7784488"/>
                  </a:cubicBezTo>
                  <a:lnTo>
                    <a:pt x="0" y="7413"/>
                  </a:lnTo>
                  <a:cubicBezTo>
                    <a:pt x="0" y="5362"/>
                    <a:pt x="838" y="3427"/>
                    <a:pt x="2339" y="2012"/>
                  </a:cubicBezTo>
                  <a:cubicBezTo>
                    <a:pt x="3812" y="655"/>
                    <a:pt x="5892" y="19"/>
                    <a:pt x="7856" y="19"/>
                  </a:cubicBezTo>
                  <a:cubicBezTo>
                    <a:pt x="603155" y="36929"/>
                    <a:pt x="1203014" y="138215"/>
                    <a:pt x="1783148" y="236151"/>
                  </a:cubicBezTo>
                  <a:cubicBezTo>
                    <a:pt x="2508929" y="358664"/>
                    <a:pt x="3259404" y="485366"/>
                    <a:pt x="4005604" y="486492"/>
                  </a:cubicBezTo>
                  <a:cubicBezTo>
                    <a:pt x="4008490" y="486492"/>
                    <a:pt x="4011435" y="486492"/>
                    <a:pt x="4014322" y="486492"/>
                  </a:cubicBezTo>
                  <a:cubicBezTo>
                    <a:pt x="4715497" y="486492"/>
                    <a:pt x="5421872" y="359502"/>
                    <a:pt x="6105125" y="236642"/>
                  </a:cubicBezTo>
                  <a:cubicBezTo>
                    <a:pt x="6654081" y="137956"/>
                    <a:pt x="7221611" y="35890"/>
                    <a:pt x="7783994" y="48"/>
                  </a:cubicBezTo>
                  <a:cubicBezTo>
                    <a:pt x="7786064" y="-212"/>
                    <a:pt x="7788016" y="597"/>
                    <a:pt x="7789554" y="2012"/>
                  </a:cubicBezTo>
                  <a:cubicBezTo>
                    <a:pt x="7790974" y="3427"/>
                    <a:pt x="7791861" y="5362"/>
                    <a:pt x="7791861" y="7413"/>
                  </a:cubicBezTo>
                  <a:lnTo>
                    <a:pt x="7791861" y="7784488"/>
                  </a:lnTo>
                  <a:cubicBezTo>
                    <a:pt x="7791861" y="7786736"/>
                    <a:pt x="7790856" y="7788865"/>
                    <a:pt x="7789140" y="7790284"/>
                  </a:cubicBezTo>
                  <a:cubicBezTo>
                    <a:pt x="7787839" y="7791349"/>
                    <a:pt x="7786124" y="7791882"/>
                    <a:pt x="7784468" y="7791882"/>
                  </a:cubicBezTo>
                  <a:close/>
                  <a:moveTo>
                    <a:pt x="14787" y="15269"/>
                  </a:moveTo>
                  <a:lnTo>
                    <a:pt x="14787" y="7775439"/>
                  </a:lnTo>
                  <a:cubicBezTo>
                    <a:pt x="622502" y="7646436"/>
                    <a:pt x="1188257" y="7312897"/>
                    <a:pt x="1735433" y="6990184"/>
                  </a:cubicBezTo>
                  <a:cubicBezTo>
                    <a:pt x="2415007" y="6589453"/>
                    <a:pt x="3117738" y="6175059"/>
                    <a:pt x="3895824" y="6162401"/>
                  </a:cubicBezTo>
                  <a:cubicBezTo>
                    <a:pt x="3906370" y="6162224"/>
                    <a:pt x="3916993" y="6162165"/>
                    <a:pt x="3927539" y="6162165"/>
                  </a:cubicBezTo>
                  <a:cubicBezTo>
                    <a:pt x="4671254" y="6162165"/>
                    <a:pt x="5390393" y="6585726"/>
                    <a:pt x="6086256" y="6995566"/>
                  </a:cubicBezTo>
                  <a:cubicBezTo>
                    <a:pt x="6635391" y="7319049"/>
                    <a:pt x="7203038" y="7653415"/>
                    <a:pt x="7777074" y="7775379"/>
                  </a:cubicBezTo>
                  <a:lnTo>
                    <a:pt x="7777074" y="15297"/>
                  </a:lnTo>
                  <a:cubicBezTo>
                    <a:pt x="7218121" y="51543"/>
                    <a:pt x="6653727" y="153031"/>
                    <a:pt x="6107786" y="251198"/>
                  </a:cubicBezTo>
                  <a:cubicBezTo>
                    <a:pt x="5423895" y="374145"/>
                    <a:pt x="4716769" y="501279"/>
                    <a:pt x="4014322" y="501279"/>
                  </a:cubicBezTo>
                  <a:cubicBezTo>
                    <a:pt x="4011406" y="501279"/>
                    <a:pt x="4008520" y="501279"/>
                    <a:pt x="4005604" y="501279"/>
                  </a:cubicBezTo>
                  <a:cubicBezTo>
                    <a:pt x="3258162" y="500153"/>
                    <a:pt x="2507048" y="373365"/>
                    <a:pt x="1780694" y="250736"/>
                  </a:cubicBezTo>
                  <a:cubicBezTo>
                    <a:pt x="1203505" y="153291"/>
                    <a:pt x="606763" y="52554"/>
                    <a:pt x="14787" y="1526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24E91F82-1641-4429-861B-A849097401DD}"/>
                </a:ext>
              </a:extLst>
            </p:cNvPr>
            <p:cNvSpPr/>
            <p:nvPr/>
          </p:nvSpPr>
          <p:spPr>
            <a:xfrm>
              <a:off x="7093700" y="5945073"/>
              <a:ext cx="7791863" cy="1631739"/>
            </a:xfrm>
            <a:custGeom>
              <a:avLst/>
              <a:gdLst>
                <a:gd name="connsiteX0" fmla="*/ 7784472 w 7791863"/>
                <a:gd name="connsiteY0" fmla="*/ 1631740 h 1631739"/>
                <a:gd name="connsiteX1" fmla="*/ 7782934 w 7791863"/>
                <a:gd name="connsiteY1" fmla="*/ 1631621 h 1631739"/>
                <a:gd name="connsiteX2" fmla="*/ 6068694 w 7791863"/>
                <a:gd name="connsiteY2" fmla="*/ 848733 h 1631739"/>
                <a:gd name="connsiteX3" fmla="*/ 3892622 w 7791863"/>
                <a:gd name="connsiteY3" fmla="*/ 14787 h 1631739"/>
                <a:gd name="connsiteX4" fmla="*/ 3864982 w 7791863"/>
                <a:gd name="connsiteY4" fmla="*/ 14988 h 1631739"/>
                <a:gd name="connsiteX5" fmla="*/ 1735094 w 7791863"/>
                <a:gd name="connsiteY5" fmla="*/ 839565 h 1631739"/>
                <a:gd name="connsiteX6" fmla="*/ 8900 w 7791863"/>
                <a:gd name="connsiteY6" fmla="*/ 1631621 h 1631739"/>
                <a:gd name="connsiteX7" fmla="*/ 149 w 7791863"/>
                <a:gd name="connsiteY7" fmla="*/ 1625884 h 1631739"/>
                <a:gd name="connsiteX8" fmla="*/ 5896 w 7791863"/>
                <a:gd name="connsiteY8" fmla="*/ 1617130 h 1631739"/>
                <a:gd name="connsiteX9" fmla="*/ 1727500 w 7791863"/>
                <a:gd name="connsiteY9" fmla="*/ 826848 h 1631739"/>
                <a:gd name="connsiteX10" fmla="*/ 3864752 w 7791863"/>
                <a:gd name="connsiteY10" fmla="*/ 201 h 1631739"/>
                <a:gd name="connsiteX11" fmla="*/ 3892622 w 7791863"/>
                <a:gd name="connsiteY11" fmla="*/ 0 h 1631739"/>
                <a:gd name="connsiteX12" fmla="*/ 6076146 w 7791863"/>
                <a:gd name="connsiteY12" fmla="*/ 836016 h 1631739"/>
                <a:gd name="connsiteX13" fmla="*/ 7785950 w 7791863"/>
                <a:gd name="connsiteY13" fmla="*/ 1617130 h 1631739"/>
                <a:gd name="connsiteX14" fmla="*/ 7791688 w 7791863"/>
                <a:gd name="connsiteY14" fmla="*/ 1625884 h 1631739"/>
                <a:gd name="connsiteX15" fmla="*/ 7784472 w 7791863"/>
                <a:gd name="connsiteY15" fmla="*/ 1631740 h 16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3" h="1631739">
                  <a:moveTo>
                    <a:pt x="7784472" y="1631740"/>
                  </a:moveTo>
                  <a:cubicBezTo>
                    <a:pt x="7783939" y="1631740"/>
                    <a:pt x="7783466" y="1631681"/>
                    <a:pt x="7782934" y="1631621"/>
                  </a:cubicBezTo>
                  <a:cubicBezTo>
                    <a:pt x="7201978" y="1509480"/>
                    <a:pt x="6625872" y="1173635"/>
                    <a:pt x="6068694" y="848733"/>
                  </a:cubicBezTo>
                  <a:cubicBezTo>
                    <a:pt x="5365301" y="438657"/>
                    <a:pt x="4638248" y="14787"/>
                    <a:pt x="3892622" y="14787"/>
                  </a:cubicBezTo>
                  <a:cubicBezTo>
                    <a:pt x="3883413" y="14787"/>
                    <a:pt x="3874198" y="14846"/>
                    <a:pt x="3864982" y="14988"/>
                  </a:cubicBezTo>
                  <a:cubicBezTo>
                    <a:pt x="3094527" y="25848"/>
                    <a:pt x="2403430" y="439485"/>
                    <a:pt x="1735094" y="839565"/>
                  </a:cubicBezTo>
                  <a:cubicBezTo>
                    <a:pt x="1188433" y="1166774"/>
                    <a:pt x="623169" y="1505103"/>
                    <a:pt x="8900" y="1631621"/>
                  </a:cubicBezTo>
                  <a:cubicBezTo>
                    <a:pt x="4827" y="1632213"/>
                    <a:pt x="957" y="1629847"/>
                    <a:pt x="149" y="1625884"/>
                  </a:cubicBezTo>
                  <a:cubicBezTo>
                    <a:pt x="-660" y="1621862"/>
                    <a:pt x="1910" y="1617958"/>
                    <a:pt x="5896" y="1617130"/>
                  </a:cubicBezTo>
                  <a:cubicBezTo>
                    <a:pt x="617739" y="1491144"/>
                    <a:pt x="1181903" y="1153406"/>
                    <a:pt x="1727500" y="826848"/>
                  </a:cubicBezTo>
                  <a:cubicBezTo>
                    <a:pt x="2397510" y="425821"/>
                    <a:pt x="3090339" y="11120"/>
                    <a:pt x="3864752" y="201"/>
                  </a:cubicBezTo>
                  <a:cubicBezTo>
                    <a:pt x="3874026" y="59"/>
                    <a:pt x="3883384" y="0"/>
                    <a:pt x="3892622" y="0"/>
                  </a:cubicBezTo>
                  <a:cubicBezTo>
                    <a:pt x="4642264" y="0"/>
                    <a:pt x="5371020" y="424875"/>
                    <a:pt x="6076146" y="836016"/>
                  </a:cubicBezTo>
                  <a:cubicBezTo>
                    <a:pt x="6632260" y="1160267"/>
                    <a:pt x="7207419" y="1495521"/>
                    <a:pt x="7785950" y="1617130"/>
                  </a:cubicBezTo>
                  <a:cubicBezTo>
                    <a:pt x="7790031" y="1617958"/>
                    <a:pt x="7792575" y="1621862"/>
                    <a:pt x="7791688" y="1625884"/>
                  </a:cubicBezTo>
                  <a:cubicBezTo>
                    <a:pt x="7790978" y="1629374"/>
                    <a:pt x="7787843" y="1631740"/>
                    <a:pt x="7784472" y="163174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832B1A88-B072-4C41-8065-21B28270246F}"/>
                </a:ext>
              </a:extLst>
            </p:cNvPr>
            <p:cNvSpPr/>
            <p:nvPr/>
          </p:nvSpPr>
          <p:spPr>
            <a:xfrm>
              <a:off x="7093700" y="5640058"/>
              <a:ext cx="7791861" cy="1637640"/>
            </a:xfrm>
            <a:custGeom>
              <a:avLst/>
              <a:gdLst>
                <a:gd name="connsiteX0" fmla="*/ 7398 w 7791861"/>
                <a:gd name="connsiteY0" fmla="*/ 1637641 h 1637640"/>
                <a:gd name="connsiteX1" fmla="*/ 149 w 7791861"/>
                <a:gd name="connsiteY1" fmla="*/ 1631726 h 1637640"/>
                <a:gd name="connsiteX2" fmla="*/ 5896 w 7791861"/>
                <a:gd name="connsiteY2" fmla="*/ 1623031 h 1637640"/>
                <a:gd name="connsiteX3" fmla="*/ 1698180 w 7791861"/>
                <a:gd name="connsiteY3" fmla="*/ 827840 h 1637640"/>
                <a:gd name="connsiteX4" fmla="*/ 3778283 w 7791861"/>
                <a:gd name="connsiteY4" fmla="*/ 347 h 1637640"/>
                <a:gd name="connsiteX5" fmla="*/ 6047814 w 7791861"/>
                <a:gd name="connsiteY5" fmla="*/ 841267 h 1637640"/>
                <a:gd name="connsiteX6" fmla="*/ 7785950 w 7791861"/>
                <a:gd name="connsiteY6" fmla="*/ 1623031 h 1637640"/>
                <a:gd name="connsiteX7" fmla="*/ 7791688 w 7791861"/>
                <a:gd name="connsiteY7" fmla="*/ 1631785 h 1637640"/>
                <a:gd name="connsiteX8" fmla="*/ 7782934 w 7791861"/>
                <a:gd name="connsiteY8" fmla="*/ 1637523 h 1637640"/>
                <a:gd name="connsiteX9" fmla="*/ 6040480 w 7791861"/>
                <a:gd name="connsiteY9" fmla="*/ 854101 h 1637640"/>
                <a:gd name="connsiteX10" fmla="*/ 3778572 w 7791861"/>
                <a:gd name="connsiteY10" fmla="*/ 15134 h 1637640"/>
                <a:gd name="connsiteX11" fmla="*/ 1705952 w 7791861"/>
                <a:gd name="connsiteY11" fmla="*/ 840379 h 1637640"/>
                <a:gd name="connsiteX12" fmla="*/ 8900 w 7791861"/>
                <a:gd name="connsiteY12" fmla="*/ 1637523 h 1637640"/>
                <a:gd name="connsiteX13" fmla="*/ 7398 w 7791861"/>
                <a:gd name="connsiteY13" fmla="*/ 1637641 h 16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1" h="1637640">
                  <a:moveTo>
                    <a:pt x="7398" y="1637641"/>
                  </a:moveTo>
                  <a:cubicBezTo>
                    <a:pt x="3961" y="1637641"/>
                    <a:pt x="871" y="1635275"/>
                    <a:pt x="149" y="1631726"/>
                  </a:cubicBezTo>
                  <a:cubicBezTo>
                    <a:pt x="-660" y="1627763"/>
                    <a:pt x="1910" y="1623859"/>
                    <a:pt x="5896" y="1623031"/>
                  </a:cubicBezTo>
                  <a:cubicBezTo>
                    <a:pt x="613498" y="1497223"/>
                    <a:pt x="1164921" y="1156942"/>
                    <a:pt x="1698180" y="827840"/>
                  </a:cubicBezTo>
                  <a:cubicBezTo>
                    <a:pt x="2346127" y="427878"/>
                    <a:pt x="3016173" y="14383"/>
                    <a:pt x="3778283" y="347"/>
                  </a:cubicBezTo>
                  <a:cubicBezTo>
                    <a:pt x="4550708" y="-14032"/>
                    <a:pt x="5311582" y="420839"/>
                    <a:pt x="6047814" y="841267"/>
                  </a:cubicBezTo>
                  <a:cubicBezTo>
                    <a:pt x="6615580" y="1165518"/>
                    <a:pt x="7202687" y="1500772"/>
                    <a:pt x="7785950" y="1623031"/>
                  </a:cubicBezTo>
                  <a:cubicBezTo>
                    <a:pt x="7789973" y="1623859"/>
                    <a:pt x="7792575" y="1627763"/>
                    <a:pt x="7791688" y="1631785"/>
                  </a:cubicBezTo>
                  <a:cubicBezTo>
                    <a:pt x="7790860" y="1635748"/>
                    <a:pt x="7786837" y="1638173"/>
                    <a:pt x="7782934" y="1637523"/>
                  </a:cubicBezTo>
                  <a:cubicBezTo>
                    <a:pt x="7197364" y="1514731"/>
                    <a:pt x="6609251" y="1178886"/>
                    <a:pt x="6040480" y="854101"/>
                  </a:cubicBezTo>
                  <a:cubicBezTo>
                    <a:pt x="5306004" y="434680"/>
                    <a:pt x="4546379" y="524"/>
                    <a:pt x="3778572" y="15134"/>
                  </a:cubicBezTo>
                  <a:cubicBezTo>
                    <a:pt x="3020473" y="29117"/>
                    <a:pt x="2352226" y="441541"/>
                    <a:pt x="1705952" y="840379"/>
                  </a:cubicBezTo>
                  <a:cubicBezTo>
                    <a:pt x="1171593" y="1170191"/>
                    <a:pt x="619040" y="1511182"/>
                    <a:pt x="8900" y="1637523"/>
                  </a:cubicBezTo>
                  <a:cubicBezTo>
                    <a:pt x="8380" y="1637582"/>
                    <a:pt x="7889" y="1637641"/>
                    <a:pt x="7398" y="163764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C22093F8-F18E-4202-A310-0A9A33E3B034}"/>
                </a:ext>
              </a:extLst>
            </p:cNvPr>
            <p:cNvSpPr/>
            <p:nvPr/>
          </p:nvSpPr>
          <p:spPr>
            <a:xfrm>
              <a:off x="7093709" y="5331761"/>
              <a:ext cx="7791851" cy="1646839"/>
            </a:xfrm>
            <a:custGeom>
              <a:avLst/>
              <a:gdLst>
                <a:gd name="connsiteX0" fmla="*/ 7784462 w 7791851"/>
                <a:gd name="connsiteY0" fmla="*/ 1646825 h 1646839"/>
                <a:gd name="connsiteX1" fmla="*/ 7782924 w 7791851"/>
                <a:gd name="connsiteY1" fmla="*/ 1646707 h 1646839"/>
                <a:gd name="connsiteX2" fmla="*/ 5997943 w 7791851"/>
                <a:gd name="connsiteY2" fmla="*/ 861807 h 1646839"/>
                <a:gd name="connsiteX3" fmla="*/ 3703474 w 7791851"/>
                <a:gd name="connsiteY3" fmla="*/ 14784 h 1646839"/>
                <a:gd name="connsiteX4" fmla="*/ 3646810 w 7791851"/>
                <a:gd name="connsiteY4" fmla="*/ 15564 h 1646839"/>
                <a:gd name="connsiteX5" fmla="*/ 1658576 w 7791851"/>
                <a:gd name="connsiteY5" fmla="*/ 842939 h 1646839"/>
                <a:gd name="connsiteX6" fmla="*/ 8919 w 7791851"/>
                <a:gd name="connsiteY6" fmla="*/ 1646648 h 1646839"/>
                <a:gd name="connsiteX7" fmla="*/ 168 w 7791851"/>
                <a:gd name="connsiteY7" fmla="*/ 1640969 h 1646839"/>
                <a:gd name="connsiteX8" fmla="*/ 5858 w 7791851"/>
                <a:gd name="connsiteY8" fmla="*/ 1632215 h 1646839"/>
                <a:gd name="connsiteX9" fmla="*/ 1650550 w 7791851"/>
                <a:gd name="connsiteY9" fmla="*/ 830517 h 1646839"/>
                <a:gd name="connsiteX10" fmla="*/ 3646402 w 7791851"/>
                <a:gd name="connsiteY10" fmla="*/ 777 h 1646839"/>
                <a:gd name="connsiteX11" fmla="*/ 6005099 w 7791851"/>
                <a:gd name="connsiteY11" fmla="*/ 848913 h 1646839"/>
                <a:gd name="connsiteX12" fmla="*/ 7785941 w 7791851"/>
                <a:gd name="connsiteY12" fmla="*/ 1632156 h 1646839"/>
                <a:gd name="connsiteX13" fmla="*/ 7791678 w 7791851"/>
                <a:gd name="connsiteY13" fmla="*/ 1640910 h 1646839"/>
                <a:gd name="connsiteX14" fmla="*/ 7784462 w 7791851"/>
                <a:gd name="connsiteY14" fmla="*/ 1646825 h 16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1" h="1646839">
                  <a:moveTo>
                    <a:pt x="7784462" y="1646825"/>
                  </a:moveTo>
                  <a:cubicBezTo>
                    <a:pt x="7783989" y="1646825"/>
                    <a:pt x="7783457" y="1646766"/>
                    <a:pt x="7782924" y="1646707"/>
                  </a:cubicBezTo>
                  <a:cubicBezTo>
                    <a:pt x="7190198" y="1523796"/>
                    <a:pt x="6584044" y="1187242"/>
                    <a:pt x="5997943" y="861807"/>
                  </a:cubicBezTo>
                  <a:cubicBezTo>
                    <a:pt x="5247568" y="445254"/>
                    <a:pt x="4472143" y="14784"/>
                    <a:pt x="3703474" y="14784"/>
                  </a:cubicBezTo>
                  <a:cubicBezTo>
                    <a:pt x="3684558" y="14784"/>
                    <a:pt x="3665755" y="15044"/>
                    <a:pt x="3646810" y="15564"/>
                  </a:cubicBezTo>
                  <a:cubicBezTo>
                    <a:pt x="2907945" y="36184"/>
                    <a:pt x="2272792" y="446295"/>
                    <a:pt x="1658576" y="842939"/>
                  </a:cubicBezTo>
                  <a:cubicBezTo>
                    <a:pt x="1143482" y="1175530"/>
                    <a:pt x="610856" y="1519419"/>
                    <a:pt x="8919" y="1646648"/>
                  </a:cubicBezTo>
                  <a:cubicBezTo>
                    <a:pt x="4818" y="1647594"/>
                    <a:pt x="977" y="1644933"/>
                    <a:pt x="168" y="1640969"/>
                  </a:cubicBezTo>
                  <a:cubicBezTo>
                    <a:pt x="-698" y="1636947"/>
                    <a:pt x="1872" y="1633043"/>
                    <a:pt x="5858" y="1632215"/>
                  </a:cubicBezTo>
                  <a:cubicBezTo>
                    <a:pt x="605143" y="1505520"/>
                    <a:pt x="1136580" y="1162399"/>
                    <a:pt x="1650550" y="830517"/>
                  </a:cubicBezTo>
                  <a:cubicBezTo>
                    <a:pt x="2266492" y="432780"/>
                    <a:pt x="2903379" y="21515"/>
                    <a:pt x="3646402" y="777"/>
                  </a:cubicBezTo>
                  <a:cubicBezTo>
                    <a:pt x="4437831" y="-21060"/>
                    <a:pt x="5234514" y="421110"/>
                    <a:pt x="6005099" y="848913"/>
                  </a:cubicBezTo>
                  <a:cubicBezTo>
                    <a:pt x="6590255" y="1173815"/>
                    <a:pt x="7195403" y="1509778"/>
                    <a:pt x="7785941" y="1632156"/>
                  </a:cubicBezTo>
                  <a:cubicBezTo>
                    <a:pt x="7789963" y="1633043"/>
                    <a:pt x="7792565" y="1636947"/>
                    <a:pt x="7791678" y="1640910"/>
                  </a:cubicBezTo>
                  <a:cubicBezTo>
                    <a:pt x="7790969" y="1644400"/>
                    <a:pt x="7787893" y="1646825"/>
                    <a:pt x="7784462" y="164682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234FDF1F-0A37-4F2B-8423-CC67CB417EB6}"/>
                </a:ext>
              </a:extLst>
            </p:cNvPr>
            <p:cNvSpPr/>
            <p:nvPr/>
          </p:nvSpPr>
          <p:spPr>
            <a:xfrm>
              <a:off x="7093707" y="5020516"/>
              <a:ext cx="7791854" cy="1658992"/>
            </a:xfrm>
            <a:custGeom>
              <a:avLst/>
              <a:gdLst>
                <a:gd name="connsiteX0" fmla="*/ 7784465 w 7791854"/>
                <a:gd name="connsiteY0" fmla="*/ 1658956 h 1658992"/>
                <a:gd name="connsiteX1" fmla="*/ 7782927 w 7791854"/>
                <a:gd name="connsiteY1" fmla="*/ 1658779 h 1658992"/>
                <a:gd name="connsiteX2" fmla="*/ 5945067 w 7791854"/>
                <a:gd name="connsiteY2" fmla="*/ 871791 h 1658992"/>
                <a:gd name="connsiteX3" fmla="*/ 3565424 w 7791854"/>
                <a:gd name="connsiteY3" fmla="*/ 14837 h 1658992"/>
                <a:gd name="connsiteX4" fmla="*/ 3479878 w 7791854"/>
                <a:gd name="connsiteY4" fmla="*/ 16593 h 1658992"/>
                <a:gd name="connsiteX5" fmla="*/ 1595965 w 7791854"/>
                <a:gd name="connsiteY5" fmla="*/ 847014 h 1658992"/>
                <a:gd name="connsiteX6" fmla="*/ 8980 w 7791854"/>
                <a:gd name="connsiteY6" fmla="*/ 1658779 h 1658992"/>
                <a:gd name="connsiteX7" fmla="*/ 171 w 7791854"/>
                <a:gd name="connsiteY7" fmla="*/ 1653160 h 1658992"/>
                <a:gd name="connsiteX8" fmla="*/ 5803 w 7791854"/>
                <a:gd name="connsiteY8" fmla="*/ 1644347 h 1658992"/>
                <a:gd name="connsiteX9" fmla="*/ 1587619 w 7791854"/>
                <a:gd name="connsiteY9" fmla="*/ 834794 h 1658992"/>
                <a:gd name="connsiteX10" fmla="*/ 3479245 w 7791854"/>
                <a:gd name="connsiteY10" fmla="*/ 1806 h 1658992"/>
                <a:gd name="connsiteX11" fmla="*/ 5952105 w 7791854"/>
                <a:gd name="connsiteY11" fmla="*/ 858766 h 1658992"/>
                <a:gd name="connsiteX12" fmla="*/ 7785943 w 7791854"/>
                <a:gd name="connsiteY12" fmla="*/ 1644288 h 1658992"/>
                <a:gd name="connsiteX13" fmla="*/ 7791681 w 7791854"/>
                <a:gd name="connsiteY13" fmla="*/ 1653042 h 1658992"/>
                <a:gd name="connsiteX14" fmla="*/ 7784465 w 7791854"/>
                <a:gd name="connsiteY14" fmla="*/ 1658956 h 165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4" h="1658992">
                  <a:moveTo>
                    <a:pt x="7784465" y="1658956"/>
                  </a:moveTo>
                  <a:cubicBezTo>
                    <a:pt x="7783991" y="1658956"/>
                    <a:pt x="7783460" y="1658897"/>
                    <a:pt x="7782927" y="1658779"/>
                  </a:cubicBezTo>
                  <a:cubicBezTo>
                    <a:pt x="7181446" y="1536105"/>
                    <a:pt x="6552935" y="1198367"/>
                    <a:pt x="5945067" y="871791"/>
                  </a:cubicBezTo>
                  <a:cubicBezTo>
                    <a:pt x="5160611" y="450276"/>
                    <a:pt x="4350212" y="14837"/>
                    <a:pt x="3565424" y="14837"/>
                  </a:cubicBezTo>
                  <a:cubicBezTo>
                    <a:pt x="3536802" y="14837"/>
                    <a:pt x="3508382" y="15411"/>
                    <a:pt x="3479878" y="16593"/>
                  </a:cubicBezTo>
                  <a:cubicBezTo>
                    <a:pt x="2765099" y="46026"/>
                    <a:pt x="2197214" y="435110"/>
                    <a:pt x="1595965" y="847014"/>
                  </a:cubicBezTo>
                  <a:cubicBezTo>
                    <a:pt x="1106026" y="1182693"/>
                    <a:pt x="599396" y="1529776"/>
                    <a:pt x="8980" y="1658779"/>
                  </a:cubicBezTo>
                  <a:cubicBezTo>
                    <a:pt x="4936" y="1659784"/>
                    <a:pt x="1037" y="1657123"/>
                    <a:pt x="171" y="1653160"/>
                  </a:cubicBezTo>
                  <a:cubicBezTo>
                    <a:pt x="-696" y="1649138"/>
                    <a:pt x="1817" y="1645175"/>
                    <a:pt x="5803" y="1644347"/>
                  </a:cubicBezTo>
                  <a:cubicBezTo>
                    <a:pt x="593416" y="1515936"/>
                    <a:pt x="1098834" y="1169680"/>
                    <a:pt x="1587619" y="834794"/>
                  </a:cubicBezTo>
                  <a:cubicBezTo>
                    <a:pt x="2164115" y="439848"/>
                    <a:pt x="2760248" y="31440"/>
                    <a:pt x="3479245" y="1806"/>
                  </a:cubicBezTo>
                  <a:cubicBezTo>
                    <a:pt x="4294470" y="-32239"/>
                    <a:pt x="5137247" y="420932"/>
                    <a:pt x="5952105" y="858766"/>
                  </a:cubicBezTo>
                  <a:cubicBezTo>
                    <a:pt x="6558969" y="1184882"/>
                    <a:pt x="7186534" y="1522028"/>
                    <a:pt x="7785943" y="1644288"/>
                  </a:cubicBezTo>
                  <a:cubicBezTo>
                    <a:pt x="7789966" y="1645116"/>
                    <a:pt x="7792568" y="1649019"/>
                    <a:pt x="7791681" y="1653042"/>
                  </a:cubicBezTo>
                  <a:cubicBezTo>
                    <a:pt x="7790972" y="1656531"/>
                    <a:pt x="7787896" y="1658956"/>
                    <a:pt x="7784465" y="16589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A2F1C29C-DB17-463C-AA89-D4DD91B759A9}"/>
                </a:ext>
              </a:extLst>
            </p:cNvPr>
            <p:cNvSpPr/>
            <p:nvPr/>
          </p:nvSpPr>
          <p:spPr>
            <a:xfrm>
              <a:off x="7093695" y="4707021"/>
              <a:ext cx="7791886" cy="1673337"/>
            </a:xfrm>
            <a:custGeom>
              <a:avLst/>
              <a:gdLst>
                <a:gd name="connsiteX0" fmla="*/ 7403 w 7791886"/>
                <a:gd name="connsiteY0" fmla="*/ 1673337 h 1673337"/>
                <a:gd name="connsiteX1" fmla="*/ 183 w 7791886"/>
                <a:gd name="connsiteY1" fmla="*/ 1667600 h 1673337"/>
                <a:gd name="connsiteX2" fmla="*/ 5757 w 7791886"/>
                <a:gd name="connsiteY2" fmla="*/ 1658728 h 1673337"/>
                <a:gd name="connsiteX3" fmla="*/ 1512541 w 7791886"/>
                <a:gd name="connsiteY3" fmla="*/ 840332 h 1673337"/>
                <a:gd name="connsiteX4" fmla="*/ 3286906 w 7791886"/>
                <a:gd name="connsiteY4" fmla="*/ 3417 h 1673337"/>
                <a:gd name="connsiteX5" fmla="*/ 5892584 w 7791886"/>
                <a:gd name="connsiteY5" fmla="*/ 870397 h 1673337"/>
                <a:gd name="connsiteX6" fmla="*/ 7785896 w 7791886"/>
                <a:gd name="connsiteY6" fmla="*/ 1658728 h 1673337"/>
                <a:gd name="connsiteX7" fmla="*/ 7791752 w 7791886"/>
                <a:gd name="connsiteY7" fmla="*/ 1667423 h 1673337"/>
                <a:gd name="connsiteX8" fmla="*/ 7782998 w 7791886"/>
                <a:gd name="connsiteY8" fmla="*/ 1673219 h 1673337"/>
                <a:gd name="connsiteX9" fmla="*/ 5885770 w 7791886"/>
                <a:gd name="connsiteY9" fmla="*/ 883510 h 1673337"/>
                <a:gd name="connsiteX10" fmla="*/ 3287775 w 7791886"/>
                <a:gd name="connsiteY10" fmla="*/ 18204 h 1673337"/>
                <a:gd name="connsiteX11" fmla="*/ 1521289 w 7791886"/>
                <a:gd name="connsiteY11" fmla="*/ 852262 h 1673337"/>
                <a:gd name="connsiteX12" fmla="*/ 9049 w 7791886"/>
                <a:gd name="connsiteY12" fmla="*/ 1673160 h 1673337"/>
                <a:gd name="connsiteX13" fmla="*/ 7403 w 7791886"/>
                <a:gd name="connsiteY13" fmla="*/ 1673337 h 16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6" h="1673337">
                  <a:moveTo>
                    <a:pt x="7403" y="1673337"/>
                  </a:moveTo>
                  <a:cubicBezTo>
                    <a:pt x="4024" y="1673337"/>
                    <a:pt x="962" y="1671030"/>
                    <a:pt x="183" y="1667600"/>
                  </a:cubicBezTo>
                  <a:cubicBezTo>
                    <a:pt x="-713" y="1663637"/>
                    <a:pt x="1771" y="1659674"/>
                    <a:pt x="5757" y="1658728"/>
                  </a:cubicBezTo>
                  <a:cubicBezTo>
                    <a:pt x="579248" y="1527950"/>
                    <a:pt x="1053709" y="1178383"/>
                    <a:pt x="1512541" y="840332"/>
                  </a:cubicBezTo>
                  <a:cubicBezTo>
                    <a:pt x="2044647" y="448302"/>
                    <a:pt x="2594857" y="42928"/>
                    <a:pt x="3286906" y="3417"/>
                  </a:cubicBezTo>
                  <a:cubicBezTo>
                    <a:pt x="4130523" y="-44529"/>
                    <a:pt x="5025864" y="420514"/>
                    <a:pt x="5892584" y="870397"/>
                  </a:cubicBezTo>
                  <a:cubicBezTo>
                    <a:pt x="6523905" y="1198079"/>
                    <a:pt x="7176786" y="1536941"/>
                    <a:pt x="7785896" y="1658728"/>
                  </a:cubicBezTo>
                  <a:cubicBezTo>
                    <a:pt x="7789918" y="1659496"/>
                    <a:pt x="7792521" y="1663400"/>
                    <a:pt x="7791752" y="1667423"/>
                  </a:cubicBezTo>
                  <a:cubicBezTo>
                    <a:pt x="7790865" y="1671386"/>
                    <a:pt x="7786902" y="1673810"/>
                    <a:pt x="7782998" y="1673219"/>
                  </a:cubicBezTo>
                  <a:cubicBezTo>
                    <a:pt x="7171817" y="1551018"/>
                    <a:pt x="6518049" y="1211684"/>
                    <a:pt x="5885770" y="883510"/>
                  </a:cubicBezTo>
                  <a:cubicBezTo>
                    <a:pt x="5020813" y="434556"/>
                    <a:pt x="4126335" y="-30114"/>
                    <a:pt x="3287775" y="18204"/>
                  </a:cubicBezTo>
                  <a:cubicBezTo>
                    <a:pt x="2600086" y="57425"/>
                    <a:pt x="2076066" y="443505"/>
                    <a:pt x="1521289" y="852262"/>
                  </a:cubicBezTo>
                  <a:cubicBezTo>
                    <a:pt x="1061245" y="1191207"/>
                    <a:pt x="585543" y="1541673"/>
                    <a:pt x="9049" y="1673160"/>
                  </a:cubicBezTo>
                  <a:cubicBezTo>
                    <a:pt x="8500" y="1673278"/>
                    <a:pt x="7952" y="1673337"/>
                    <a:pt x="7403" y="167333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E08E0DF3-B321-4103-9EF3-5D762824E7BB}"/>
                </a:ext>
              </a:extLst>
            </p:cNvPr>
            <p:cNvSpPr/>
            <p:nvPr/>
          </p:nvSpPr>
          <p:spPr>
            <a:xfrm>
              <a:off x="7093701" y="4391633"/>
              <a:ext cx="7791880" cy="1689611"/>
            </a:xfrm>
            <a:custGeom>
              <a:avLst/>
              <a:gdLst>
                <a:gd name="connsiteX0" fmla="*/ 7397 w 7791880"/>
                <a:gd name="connsiteY0" fmla="*/ 1689612 h 1689611"/>
                <a:gd name="connsiteX1" fmla="*/ 205 w 7791880"/>
                <a:gd name="connsiteY1" fmla="*/ 1683934 h 1689611"/>
                <a:gd name="connsiteX2" fmla="*/ 5664 w 7791880"/>
                <a:gd name="connsiteY2" fmla="*/ 1675002 h 1689611"/>
                <a:gd name="connsiteX3" fmla="*/ 1428834 w 7791880"/>
                <a:gd name="connsiteY3" fmla="*/ 847013 h 1689611"/>
                <a:gd name="connsiteX4" fmla="*/ 3079449 w 7791880"/>
                <a:gd name="connsiteY4" fmla="*/ 5934 h 1689611"/>
                <a:gd name="connsiteX5" fmla="*/ 5830194 w 7791880"/>
                <a:gd name="connsiteY5" fmla="*/ 883602 h 1689611"/>
                <a:gd name="connsiteX6" fmla="*/ 7785890 w 7791880"/>
                <a:gd name="connsiteY6" fmla="*/ 1675002 h 1689611"/>
                <a:gd name="connsiteX7" fmla="*/ 7791746 w 7791880"/>
                <a:gd name="connsiteY7" fmla="*/ 1683638 h 1689611"/>
                <a:gd name="connsiteX8" fmla="*/ 7782992 w 7791880"/>
                <a:gd name="connsiteY8" fmla="*/ 1689494 h 1689611"/>
                <a:gd name="connsiteX9" fmla="*/ 5823552 w 7791880"/>
                <a:gd name="connsiteY9" fmla="*/ 896804 h 1689611"/>
                <a:gd name="connsiteX10" fmla="*/ 3080543 w 7791880"/>
                <a:gd name="connsiteY10" fmla="*/ 20668 h 1689611"/>
                <a:gd name="connsiteX11" fmla="*/ 1438079 w 7791880"/>
                <a:gd name="connsiteY11" fmla="*/ 858535 h 1689611"/>
                <a:gd name="connsiteX12" fmla="*/ 9130 w 7791880"/>
                <a:gd name="connsiteY12" fmla="*/ 1689435 h 1689611"/>
                <a:gd name="connsiteX13" fmla="*/ 7397 w 7791880"/>
                <a:gd name="connsiteY13" fmla="*/ 1689612 h 168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0" h="1689611">
                  <a:moveTo>
                    <a:pt x="7397" y="1689612"/>
                  </a:moveTo>
                  <a:cubicBezTo>
                    <a:pt x="4047" y="1689612"/>
                    <a:pt x="1014" y="1687305"/>
                    <a:pt x="205" y="1683934"/>
                  </a:cubicBezTo>
                  <a:cubicBezTo>
                    <a:pt x="-748" y="1679971"/>
                    <a:pt x="1707" y="1676008"/>
                    <a:pt x="5664" y="1675002"/>
                  </a:cubicBezTo>
                  <a:cubicBezTo>
                    <a:pt x="563647" y="1541339"/>
                    <a:pt x="1003474" y="1188358"/>
                    <a:pt x="1428834" y="847013"/>
                  </a:cubicBezTo>
                  <a:cubicBezTo>
                    <a:pt x="1936133" y="439876"/>
                    <a:pt x="2415300" y="55323"/>
                    <a:pt x="3079449" y="5934"/>
                  </a:cubicBezTo>
                  <a:cubicBezTo>
                    <a:pt x="3950268" y="-58988"/>
                    <a:pt x="4906089" y="420263"/>
                    <a:pt x="5830194" y="883602"/>
                  </a:cubicBezTo>
                  <a:cubicBezTo>
                    <a:pt x="6517688" y="1228301"/>
                    <a:pt x="7167020" y="1553872"/>
                    <a:pt x="7785890" y="1675002"/>
                  </a:cubicBezTo>
                  <a:cubicBezTo>
                    <a:pt x="7789912" y="1675771"/>
                    <a:pt x="7792515" y="1679616"/>
                    <a:pt x="7791746" y="1683638"/>
                  </a:cubicBezTo>
                  <a:cubicBezTo>
                    <a:pt x="7790918" y="1687601"/>
                    <a:pt x="7787428" y="1690204"/>
                    <a:pt x="7782992" y="1689494"/>
                  </a:cubicBezTo>
                  <a:cubicBezTo>
                    <a:pt x="7162229" y="1567997"/>
                    <a:pt x="6512010" y="1241988"/>
                    <a:pt x="5823552" y="896804"/>
                  </a:cubicBezTo>
                  <a:cubicBezTo>
                    <a:pt x="4901268" y="434358"/>
                    <a:pt x="3947180" y="-43857"/>
                    <a:pt x="3080543" y="20668"/>
                  </a:cubicBezTo>
                  <a:cubicBezTo>
                    <a:pt x="2420961" y="69737"/>
                    <a:pt x="1943556" y="452871"/>
                    <a:pt x="1438079" y="858535"/>
                  </a:cubicBezTo>
                  <a:cubicBezTo>
                    <a:pt x="1011448" y="1200922"/>
                    <a:pt x="570318" y="1554972"/>
                    <a:pt x="9130" y="1689435"/>
                  </a:cubicBezTo>
                  <a:cubicBezTo>
                    <a:pt x="8552" y="1689553"/>
                    <a:pt x="7974" y="1689612"/>
                    <a:pt x="7397" y="168961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2F9CF610-EEE7-4B7F-8182-E6C3E18E2667}"/>
                </a:ext>
              </a:extLst>
            </p:cNvPr>
            <p:cNvSpPr/>
            <p:nvPr/>
          </p:nvSpPr>
          <p:spPr>
            <a:xfrm>
              <a:off x="7093704" y="4075179"/>
              <a:ext cx="7791877" cy="1706963"/>
            </a:xfrm>
            <a:custGeom>
              <a:avLst/>
              <a:gdLst>
                <a:gd name="connsiteX0" fmla="*/ 10744 w 7791877"/>
                <a:gd name="connsiteY0" fmla="*/ 1706946 h 1706963"/>
                <a:gd name="connsiteX1" fmla="*/ 7365 w 7791877"/>
                <a:gd name="connsiteY1" fmla="*/ 1706946 h 1706963"/>
                <a:gd name="connsiteX2" fmla="*/ 0 w 7791877"/>
                <a:gd name="connsiteY2" fmla="*/ 1699529 h 1706963"/>
                <a:gd name="connsiteX3" fmla="*/ 7394 w 7791877"/>
                <a:gd name="connsiteY3" fmla="*/ 1692159 h 1706963"/>
                <a:gd name="connsiteX4" fmla="*/ 7422 w 7791877"/>
                <a:gd name="connsiteY4" fmla="*/ 1692159 h 1706963"/>
                <a:gd name="connsiteX5" fmla="*/ 10859 w 7791877"/>
                <a:gd name="connsiteY5" fmla="*/ 1692159 h 1706963"/>
                <a:gd name="connsiteX6" fmla="*/ 1468461 w 7791877"/>
                <a:gd name="connsiteY6" fmla="*/ 863678 h 1706963"/>
                <a:gd name="connsiteX7" fmla="*/ 2866937 w 7791877"/>
                <a:gd name="connsiteY7" fmla="*/ 9143 h 1706963"/>
                <a:gd name="connsiteX8" fmla="*/ 5768156 w 7791877"/>
                <a:gd name="connsiteY8" fmla="*/ 897790 h 1706963"/>
                <a:gd name="connsiteX9" fmla="*/ 7785828 w 7791877"/>
                <a:gd name="connsiteY9" fmla="*/ 1692307 h 1706963"/>
                <a:gd name="connsiteX10" fmla="*/ 7791743 w 7791877"/>
                <a:gd name="connsiteY10" fmla="*/ 1700943 h 1706963"/>
                <a:gd name="connsiteX11" fmla="*/ 7783048 w 7791877"/>
                <a:gd name="connsiteY11" fmla="*/ 1706804 h 1706963"/>
                <a:gd name="connsiteX12" fmla="*/ 5761685 w 7791877"/>
                <a:gd name="connsiteY12" fmla="*/ 911104 h 1706963"/>
                <a:gd name="connsiteX13" fmla="*/ 2868268 w 7791877"/>
                <a:gd name="connsiteY13" fmla="*/ 23877 h 1706963"/>
                <a:gd name="connsiteX14" fmla="*/ 1478912 w 7791877"/>
                <a:gd name="connsiteY14" fmla="*/ 874136 h 1706963"/>
                <a:gd name="connsiteX15" fmla="*/ 10744 w 7791877"/>
                <a:gd name="connsiteY15" fmla="*/ 1706946 h 170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7" h="1706963">
                  <a:moveTo>
                    <a:pt x="10744" y="1706946"/>
                  </a:moveTo>
                  <a:cubicBezTo>
                    <a:pt x="9589" y="1706946"/>
                    <a:pt x="8520" y="1706946"/>
                    <a:pt x="7365" y="1706946"/>
                  </a:cubicBezTo>
                  <a:cubicBezTo>
                    <a:pt x="3292" y="1706946"/>
                    <a:pt x="0" y="1703628"/>
                    <a:pt x="0" y="1699529"/>
                  </a:cubicBezTo>
                  <a:cubicBezTo>
                    <a:pt x="0" y="1695453"/>
                    <a:pt x="3321" y="1692159"/>
                    <a:pt x="7394" y="1692159"/>
                  </a:cubicBezTo>
                  <a:lnTo>
                    <a:pt x="7422" y="1692159"/>
                  </a:lnTo>
                  <a:cubicBezTo>
                    <a:pt x="8520" y="1692159"/>
                    <a:pt x="9762" y="1692159"/>
                    <a:pt x="10859" y="1692159"/>
                  </a:cubicBezTo>
                  <a:cubicBezTo>
                    <a:pt x="641246" y="1692159"/>
                    <a:pt x="1043012" y="1289731"/>
                    <a:pt x="1468461" y="863678"/>
                  </a:cubicBezTo>
                  <a:cubicBezTo>
                    <a:pt x="1860834" y="470696"/>
                    <a:pt x="2266616" y="64335"/>
                    <a:pt x="2866937" y="9143"/>
                  </a:cubicBezTo>
                  <a:cubicBezTo>
                    <a:pt x="3765916" y="-73629"/>
                    <a:pt x="4783890" y="420237"/>
                    <a:pt x="5768156" y="897790"/>
                  </a:cubicBezTo>
                  <a:cubicBezTo>
                    <a:pt x="6482847" y="1244535"/>
                    <a:pt x="7157849" y="1572017"/>
                    <a:pt x="7785828" y="1692307"/>
                  </a:cubicBezTo>
                  <a:cubicBezTo>
                    <a:pt x="7789909" y="1693058"/>
                    <a:pt x="7792512" y="1696926"/>
                    <a:pt x="7791743" y="1700943"/>
                  </a:cubicBezTo>
                  <a:cubicBezTo>
                    <a:pt x="7790914" y="1704929"/>
                    <a:pt x="7786893" y="1707668"/>
                    <a:pt x="7783048" y="1706804"/>
                  </a:cubicBezTo>
                  <a:cubicBezTo>
                    <a:pt x="7153176" y="1586194"/>
                    <a:pt x="6477287" y="1258252"/>
                    <a:pt x="5761685" y="911104"/>
                  </a:cubicBezTo>
                  <a:cubicBezTo>
                    <a:pt x="4779271" y="434450"/>
                    <a:pt x="3763462" y="-58493"/>
                    <a:pt x="2868268" y="23877"/>
                  </a:cubicBezTo>
                  <a:cubicBezTo>
                    <a:pt x="2273288" y="78578"/>
                    <a:pt x="1869446" y="482999"/>
                    <a:pt x="1478912" y="874136"/>
                  </a:cubicBezTo>
                  <a:cubicBezTo>
                    <a:pt x="1070072" y="1283579"/>
                    <a:pt x="647285" y="1706946"/>
                    <a:pt x="10744" y="170694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079DD38A-815F-44BC-9805-BBCC9D2BFFDF}"/>
                </a:ext>
              </a:extLst>
            </p:cNvPr>
            <p:cNvSpPr/>
            <p:nvPr/>
          </p:nvSpPr>
          <p:spPr>
            <a:xfrm>
              <a:off x="7093704" y="3764635"/>
              <a:ext cx="7791875" cy="1718429"/>
            </a:xfrm>
            <a:custGeom>
              <a:avLst/>
              <a:gdLst>
                <a:gd name="connsiteX0" fmla="*/ 18571 w 7791875"/>
                <a:gd name="connsiteY0" fmla="*/ 1718429 h 1718429"/>
                <a:gd name="connsiteX1" fmla="*/ 7336 w 7791875"/>
                <a:gd name="connsiteY1" fmla="*/ 1718370 h 1718429"/>
                <a:gd name="connsiteX2" fmla="*/ 0 w 7791875"/>
                <a:gd name="connsiteY2" fmla="*/ 1710917 h 1718429"/>
                <a:gd name="connsiteX3" fmla="*/ 7394 w 7791875"/>
                <a:gd name="connsiteY3" fmla="*/ 1703583 h 1718429"/>
                <a:gd name="connsiteX4" fmla="*/ 7452 w 7791875"/>
                <a:gd name="connsiteY4" fmla="*/ 1703583 h 1718429"/>
                <a:gd name="connsiteX5" fmla="*/ 19033 w 7791875"/>
                <a:gd name="connsiteY5" fmla="*/ 1703642 h 1718429"/>
                <a:gd name="connsiteX6" fmla="*/ 1353393 w 7791875"/>
                <a:gd name="connsiteY6" fmla="*/ 869614 h 1718429"/>
                <a:gd name="connsiteX7" fmla="*/ 2659716 w 7791875"/>
                <a:gd name="connsiteY7" fmla="*/ 6821 h 1718429"/>
                <a:gd name="connsiteX8" fmla="*/ 5671667 w 7791875"/>
                <a:gd name="connsiteY8" fmla="*/ 901530 h 1718429"/>
                <a:gd name="connsiteX9" fmla="*/ 7785828 w 7791875"/>
                <a:gd name="connsiteY9" fmla="*/ 1703702 h 1718429"/>
                <a:gd name="connsiteX10" fmla="*/ 7791743 w 7791875"/>
                <a:gd name="connsiteY10" fmla="*/ 1712337 h 1718429"/>
                <a:gd name="connsiteX11" fmla="*/ 7783048 w 7791875"/>
                <a:gd name="connsiteY11" fmla="*/ 1718258 h 1718429"/>
                <a:gd name="connsiteX12" fmla="*/ 5665398 w 7791875"/>
                <a:gd name="connsiteY12" fmla="*/ 914927 h 1718429"/>
                <a:gd name="connsiteX13" fmla="*/ 2660817 w 7791875"/>
                <a:gd name="connsiteY13" fmla="*/ 21549 h 1718429"/>
                <a:gd name="connsiteX14" fmla="*/ 1364513 w 7791875"/>
                <a:gd name="connsiteY14" fmla="*/ 879350 h 1718429"/>
                <a:gd name="connsiteX15" fmla="*/ 18571 w 7791875"/>
                <a:gd name="connsiteY15" fmla="*/ 1718429 h 17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18429">
                  <a:moveTo>
                    <a:pt x="18571" y="1718429"/>
                  </a:moveTo>
                  <a:cubicBezTo>
                    <a:pt x="14816" y="1718429"/>
                    <a:pt x="11119" y="1718400"/>
                    <a:pt x="7336" y="1718370"/>
                  </a:cubicBezTo>
                  <a:cubicBezTo>
                    <a:pt x="3235" y="1718341"/>
                    <a:pt x="-29" y="1714993"/>
                    <a:pt x="0" y="1710917"/>
                  </a:cubicBezTo>
                  <a:cubicBezTo>
                    <a:pt x="29" y="1706848"/>
                    <a:pt x="3350" y="1703583"/>
                    <a:pt x="7394" y="1703583"/>
                  </a:cubicBezTo>
                  <a:cubicBezTo>
                    <a:pt x="7394" y="1703583"/>
                    <a:pt x="7423" y="1703583"/>
                    <a:pt x="7452" y="1703583"/>
                  </a:cubicBezTo>
                  <a:cubicBezTo>
                    <a:pt x="11293" y="1703613"/>
                    <a:pt x="15192" y="1703642"/>
                    <a:pt x="19033" y="1703642"/>
                  </a:cubicBezTo>
                  <a:cubicBezTo>
                    <a:pt x="623833" y="1703642"/>
                    <a:pt x="978262" y="1298469"/>
                    <a:pt x="1353393" y="869614"/>
                  </a:cubicBezTo>
                  <a:cubicBezTo>
                    <a:pt x="1705658" y="466955"/>
                    <a:pt x="2069906" y="50544"/>
                    <a:pt x="2659716" y="6821"/>
                  </a:cubicBezTo>
                  <a:cubicBezTo>
                    <a:pt x="3607913" y="-63849"/>
                    <a:pt x="4657218" y="427071"/>
                    <a:pt x="5671667" y="901530"/>
                  </a:cubicBezTo>
                  <a:cubicBezTo>
                    <a:pt x="6416068" y="1249690"/>
                    <a:pt x="7119166" y="1578555"/>
                    <a:pt x="7785828" y="1703702"/>
                  </a:cubicBezTo>
                  <a:cubicBezTo>
                    <a:pt x="7789849" y="1704453"/>
                    <a:pt x="7792512" y="1708321"/>
                    <a:pt x="7791743" y="1712337"/>
                  </a:cubicBezTo>
                  <a:cubicBezTo>
                    <a:pt x="7790914" y="1716347"/>
                    <a:pt x="7786951" y="1718832"/>
                    <a:pt x="7783048" y="1718258"/>
                  </a:cubicBezTo>
                  <a:cubicBezTo>
                    <a:pt x="7114611" y="1592739"/>
                    <a:pt x="6410686" y="1263495"/>
                    <a:pt x="5665398" y="914927"/>
                  </a:cubicBezTo>
                  <a:cubicBezTo>
                    <a:pt x="4652628" y="441279"/>
                    <a:pt x="3604991" y="-48370"/>
                    <a:pt x="2660817" y="21549"/>
                  </a:cubicBezTo>
                  <a:cubicBezTo>
                    <a:pt x="2077039" y="64840"/>
                    <a:pt x="1714814" y="478909"/>
                    <a:pt x="1364513" y="879350"/>
                  </a:cubicBezTo>
                  <a:cubicBezTo>
                    <a:pt x="1003649" y="1291886"/>
                    <a:pt x="630475" y="1718429"/>
                    <a:pt x="18571" y="171842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5B41E437-C6D6-4CCB-A6E7-29B18CF73519}"/>
                </a:ext>
              </a:extLst>
            </p:cNvPr>
            <p:cNvSpPr/>
            <p:nvPr/>
          </p:nvSpPr>
          <p:spPr>
            <a:xfrm>
              <a:off x="7093703" y="3449612"/>
              <a:ext cx="7791875" cy="1734416"/>
            </a:xfrm>
            <a:custGeom>
              <a:avLst/>
              <a:gdLst>
                <a:gd name="connsiteX0" fmla="*/ 26196 w 7791875"/>
                <a:gd name="connsiteY0" fmla="*/ 1734416 h 1734416"/>
                <a:gd name="connsiteX1" fmla="*/ 7279 w 7791875"/>
                <a:gd name="connsiteY1" fmla="*/ 1734274 h 1734416"/>
                <a:gd name="connsiteX2" fmla="*/ 1 w 7791875"/>
                <a:gd name="connsiteY2" fmla="*/ 1726763 h 1734416"/>
                <a:gd name="connsiteX3" fmla="*/ 7394 w 7791875"/>
                <a:gd name="connsiteY3" fmla="*/ 1719487 h 1734416"/>
                <a:gd name="connsiteX4" fmla="*/ 7510 w 7791875"/>
                <a:gd name="connsiteY4" fmla="*/ 1719487 h 1734416"/>
                <a:gd name="connsiteX5" fmla="*/ 26918 w 7791875"/>
                <a:gd name="connsiteY5" fmla="*/ 1719629 h 1734416"/>
                <a:gd name="connsiteX6" fmla="*/ 1258118 w 7791875"/>
                <a:gd name="connsiteY6" fmla="*/ 884477 h 1734416"/>
                <a:gd name="connsiteX7" fmla="*/ 2467366 w 7791875"/>
                <a:gd name="connsiteY7" fmla="*/ 9955 h 1734416"/>
                <a:gd name="connsiteX8" fmla="*/ 5618470 w 7791875"/>
                <a:gd name="connsiteY8" fmla="*/ 914513 h 1734416"/>
                <a:gd name="connsiteX9" fmla="*/ 7785770 w 7791875"/>
                <a:gd name="connsiteY9" fmla="*/ 1719600 h 1734416"/>
                <a:gd name="connsiteX10" fmla="*/ 7791744 w 7791875"/>
                <a:gd name="connsiteY10" fmla="*/ 1728206 h 1734416"/>
                <a:gd name="connsiteX11" fmla="*/ 7783107 w 7791875"/>
                <a:gd name="connsiteY11" fmla="*/ 1734156 h 1734416"/>
                <a:gd name="connsiteX12" fmla="*/ 5612342 w 7791875"/>
                <a:gd name="connsiteY12" fmla="*/ 927945 h 1734416"/>
                <a:gd name="connsiteX13" fmla="*/ 2468697 w 7791875"/>
                <a:gd name="connsiteY13" fmla="*/ 24689 h 1734416"/>
                <a:gd name="connsiteX14" fmla="*/ 1269788 w 7791875"/>
                <a:gd name="connsiteY14" fmla="*/ 893544 h 1734416"/>
                <a:gd name="connsiteX15" fmla="*/ 26196 w 7791875"/>
                <a:gd name="connsiteY15" fmla="*/ 1734416 h 17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34416">
                  <a:moveTo>
                    <a:pt x="26196" y="1734416"/>
                  </a:moveTo>
                  <a:cubicBezTo>
                    <a:pt x="19900" y="1734416"/>
                    <a:pt x="13633" y="1734357"/>
                    <a:pt x="7279" y="1734274"/>
                  </a:cubicBezTo>
                  <a:cubicBezTo>
                    <a:pt x="3207" y="1734215"/>
                    <a:pt x="-57" y="1730838"/>
                    <a:pt x="1" y="1726763"/>
                  </a:cubicBezTo>
                  <a:cubicBezTo>
                    <a:pt x="59" y="1722723"/>
                    <a:pt x="3351" y="1719487"/>
                    <a:pt x="7394" y="1719487"/>
                  </a:cubicBezTo>
                  <a:cubicBezTo>
                    <a:pt x="7394" y="1719487"/>
                    <a:pt x="7481" y="1719487"/>
                    <a:pt x="7510" y="1719487"/>
                  </a:cubicBezTo>
                  <a:cubicBezTo>
                    <a:pt x="14008" y="1719570"/>
                    <a:pt x="20506" y="1719629"/>
                    <a:pt x="26918" y="1719629"/>
                  </a:cubicBezTo>
                  <a:cubicBezTo>
                    <a:pt x="609679" y="1719629"/>
                    <a:pt x="924745" y="1313824"/>
                    <a:pt x="1258118" y="884477"/>
                  </a:cubicBezTo>
                  <a:cubicBezTo>
                    <a:pt x="1572344" y="479766"/>
                    <a:pt x="1897288" y="61279"/>
                    <a:pt x="2467366" y="9955"/>
                  </a:cubicBezTo>
                  <a:cubicBezTo>
                    <a:pt x="3441500" y="-77496"/>
                    <a:pt x="4548191" y="426680"/>
                    <a:pt x="5618470" y="914513"/>
                  </a:cubicBezTo>
                  <a:cubicBezTo>
                    <a:pt x="6386495" y="1264553"/>
                    <a:pt x="7111950" y="1595211"/>
                    <a:pt x="7785770" y="1719600"/>
                  </a:cubicBezTo>
                  <a:cubicBezTo>
                    <a:pt x="7789850" y="1720351"/>
                    <a:pt x="7792513" y="1724195"/>
                    <a:pt x="7791744" y="1728206"/>
                  </a:cubicBezTo>
                  <a:cubicBezTo>
                    <a:pt x="7790915" y="1732252"/>
                    <a:pt x="7787189" y="1734937"/>
                    <a:pt x="7783107" y="1734156"/>
                  </a:cubicBezTo>
                  <a:cubicBezTo>
                    <a:pt x="7107514" y="1609418"/>
                    <a:pt x="6381230" y="1278417"/>
                    <a:pt x="5612342" y="927945"/>
                  </a:cubicBezTo>
                  <a:cubicBezTo>
                    <a:pt x="4543802" y="440952"/>
                    <a:pt x="3438785" y="-62738"/>
                    <a:pt x="2468697" y="24689"/>
                  </a:cubicBezTo>
                  <a:cubicBezTo>
                    <a:pt x="1904995" y="75433"/>
                    <a:pt x="1582080" y="491317"/>
                    <a:pt x="1269788" y="893544"/>
                  </a:cubicBezTo>
                  <a:cubicBezTo>
                    <a:pt x="948771" y="1307010"/>
                    <a:pt x="616842" y="1734416"/>
                    <a:pt x="26196" y="173441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4B893202-FFC0-42C2-A528-1CA7A58A3D12}"/>
                </a:ext>
              </a:extLst>
            </p:cNvPr>
            <p:cNvSpPr/>
            <p:nvPr/>
          </p:nvSpPr>
          <p:spPr>
            <a:xfrm>
              <a:off x="7093702" y="3141218"/>
              <a:ext cx="7791874" cy="1743862"/>
            </a:xfrm>
            <a:custGeom>
              <a:avLst/>
              <a:gdLst>
                <a:gd name="connsiteX0" fmla="*/ 35468 w 7791874"/>
                <a:gd name="connsiteY0" fmla="*/ 1743863 h 1743862"/>
                <a:gd name="connsiteX1" fmla="*/ 7222 w 7791874"/>
                <a:gd name="connsiteY1" fmla="*/ 1743549 h 1743862"/>
                <a:gd name="connsiteX2" fmla="*/ 2 w 7791874"/>
                <a:gd name="connsiteY2" fmla="*/ 1735978 h 1743862"/>
                <a:gd name="connsiteX3" fmla="*/ 7395 w 7791874"/>
                <a:gd name="connsiteY3" fmla="*/ 1728762 h 1743862"/>
                <a:gd name="connsiteX4" fmla="*/ 7569 w 7791874"/>
                <a:gd name="connsiteY4" fmla="*/ 1728762 h 1743862"/>
                <a:gd name="connsiteX5" fmla="*/ 35294 w 7791874"/>
                <a:gd name="connsiteY5" fmla="*/ 1729075 h 1743862"/>
                <a:gd name="connsiteX6" fmla="*/ 1174104 w 7791874"/>
                <a:gd name="connsiteY6" fmla="*/ 894065 h 1743862"/>
                <a:gd name="connsiteX7" fmla="*/ 2300237 w 7791874"/>
                <a:gd name="connsiteY7" fmla="*/ 8140 h 1743862"/>
                <a:gd name="connsiteX8" fmla="*/ 4350387 w 7791874"/>
                <a:gd name="connsiteY8" fmla="*/ 571724 h 1743862"/>
                <a:gd name="connsiteX9" fmla="*/ 4813437 w 7791874"/>
                <a:gd name="connsiteY9" fmla="*/ 772592 h 1743862"/>
                <a:gd name="connsiteX10" fmla="*/ 7785771 w 7791874"/>
                <a:gd name="connsiteY10" fmla="*/ 1728874 h 1743862"/>
                <a:gd name="connsiteX11" fmla="*/ 7791745 w 7791874"/>
                <a:gd name="connsiteY11" fmla="*/ 1737480 h 1743862"/>
                <a:gd name="connsiteX12" fmla="*/ 7783108 w 7791874"/>
                <a:gd name="connsiteY12" fmla="*/ 1743431 h 1743862"/>
                <a:gd name="connsiteX13" fmla="*/ 4807895 w 7791874"/>
                <a:gd name="connsiteY13" fmla="*/ 786285 h 1743862"/>
                <a:gd name="connsiteX14" fmla="*/ 4344348 w 7791874"/>
                <a:gd name="connsiteY14" fmla="*/ 585215 h 1743862"/>
                <a:gd name="connsiteX15" fmla="*/ 2301740 w 7791874"/>
                <a:gd name="connsiteY15" fmla="*/ 22868 h 1743862"/>
                <a:gd name="connsiteX16" fmla="*/ 1186295 w 7791874"/>
                <a:gd name="connsiteY16" fmla="*/ 902470 h 1743862"/>
                <a:gd name="connsiteX17" fmla="*/ 35468 w 7791874"/>
                <a:gd name="connsiteY17" fmla="*/ 1743863 h 17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743862">
                  <a:moveTo>
                    <a:pt x="35468" y="1743863"/>
                  </a:moveTo>
                  <a:cubicBezTo>
                    <a:pt x="26110" y="1743863"/>
                    <a:pt x="16724" y="1743780"/>
                    <a:pt x="7222" y="1743549"/>
                  </a:cubicBezTo>
                  <a:cubicBezTo>
                    <a:pt x="3150" y="1743460"/>
                    <a:pt x="-85" y="1740053"/>
                    <a:pt x="2" y="1735978"/>
                  </a:cubicBezTo>
                  <a:cubicBezTo>
                    <a:pt x="88" y="1731968"/>
                    <a:pt x="3381" y="1728762"/>
                    <a:pt x="7395" y="1728762"/>
                  </a:cubicBezTo>
                  <a:cubicBezTo>
                    <a:pt x="7453" y="1728762"/>
                    <a:pt x="7511" y="1728762"/>
                    <a:pt x="7569" y="1728762"/>
                  </a:cubicBezTo>
                  <a:cubicBezTo>
                    <a:pt x="16868" y="1728992"/>
                    <a:pt x="26110" y="1729075"/>
                    <a:pt x="35294" y="1729075"/>
                  </a:cubicBezTo>
                  <a:cubicBezTo>
                    <a:pt x="598909" y="1729075"/>
                    <a:pt x="878451" y="1323299"/>
                    <a:pt x="1174104" y="894065"/>
                  </a:cubicBezTo>
                  <a:cubicBezTo>
                    <a:pt x="1454681" y="486757"/>
                    <a:pt x="1744822" y="65584"/>
                    <a:pt x="2300237" y="8140"/>
                  </a:cubicBezTo>
                  <a:cubicBezTo>
                    <a:pt x="2940643" y="-57882"/>
                    <a:pt x="3722367" y="291088"/>
                    <a:pt x="4350387" y="571724"/>
                  </a:cubicBezTo>
                  <a:cubicBezTo>
                    <a:pt x="4515211" y="645369"/>
                    <a:pt x="4670877" y="714916"/>
                    <a:pt x="4813437" y="772592"/>
                  </a:cubicBezTo>
                  <a:cubicBezTo>
                    <a:pt x="5870544" y="1200176"/>
                    <a:pt x="6760609" y="1542101"/>
                    <a:pt x="7785771" y="1728874"/>
                  </a:cubicBezTo>
                  <a:cubicBezTo>
                    <a:pt x="7789792" y="1729596"/>
                    <a:pt x="7792514" y="1733464"/>
                    <a:pt x="7791745" y="1737480"/>
                  </a:cubicBezTo>
                  <a:cubicBezTo>
                    <a:pt x="7791034" y="1741437"/>
                    <a:pt x="7787545" y="1744152"/>
                    <a:pt x="7783108" y="1743431"/>
                  </a:cubicBezTo>
                  <a:cubicBezTo>
                    <a:pt x="6756587" y="1556397"/>
                    <a:pt x="5865776" y="1214182"/>
                    <a:pt x="4807895" y="786285"/>
                  </a:cubicBezTo>
                  <a:cubicBezTo>
                    <a:pt x="4665104" y="728520"/>
                    <a:pt x="4509290" y="658914"/>
                    <a:pt x="4344348" y="585215"/>
                  </a:cubicBezTo>
                  <a:cubicBezTo>
                    <a:pt x="3717978" y="305325"/>
                    <a:pt x="2938768" y="-43213"/>
                    <a:pt x="2301740" y="22868"/>
                  </a:cubicBezTo>
                  <a:cubicBezTo>
                    <a:pt x="1753138" y="79591"/>
                    <a:pt x="1464967" y="497936"/>
                    <a:pt x="1186295" y="902470"/>
                  </a:cubicBezTo>
                  <a:cubicBezTo>
                    <a:pt x="888352" y="1334963"/>
                    <a:pt x="606646" y="1743863"/>
                    <a:pt x="35468" y="174386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55F8425A-3804-4D6B-AE1D-C4481D6F0531}"/>
                </a:ext>
              </a:extLst>
            </p:cNvPr>
            <p:cNvSpPr/>
            <p:nvPr/>
          </p:nvSpPr>
          <p:spPr>
            <a:xfrm>
              <a:off x="7093701" y="2831824"/>
              <a:ext cx="7791875" cy="1754455"/>
            </a:xfrm>
            <a:custGeom>
              <a:avLst/>
              <a:gdLst>
                <a:gd name="connsiteX0" fmla="*/ 45231 w 7791875"/>
                <a:gd name="connsiteY0" fmla="*/ 1754456 h 1754455"/>
                <a:gd name="connsiteX1" fmla="*/ 7166 w 7791875"/>
                <a:gd name="connsiteY1" fmla="*/ 1753817 h 1754455"/>
                <a:gd name="connsiteX2" fmla="*/ 3 w 7791875"/>
                <a:gd name="connsiteY2" fmla="*/ 1746193 h 1754455"/>
                <a:gd name="connsiteX3" fmla="*/ 7397 w 7791875"/>
                <a:gd name="connsiteY3" fmla="*/ 1739030 h 1754455"/>
                <a:gd name="connsiteX4" fmla="*/ 7628 w 7791875"/>
                <a:gd name="connsiteY4" fmla="*/ 1739030 h 1754455"/>
                <a:gd name="connsiteX5" fmla="*/ 1106954 w 7791875"/>
                <a:gd name="connsiteY5" fmla="*/ 906102 h 1754455"/>
                <a:gd name="connsiteX6" fmla="*/ 2168367 w 7791875"/>
                <a:gd name="connsiteY6" fmla="*/ 9660 h 1754455"/>
                <a:gd name="connsiteX7" fmla="*/ 4253060 w 7791875"/>
                <a:gd name="connsiteY7" fmla="*/ 570706 h 1754455"/>
                <a:gd name="connsiteX8" fmla="*/ 4739876 w 7791875"/>
                <a:gd name="connsiteY8" fmla="*/ 777957 h 1754455"/>
                <a:gd name="connsiteX9" fmla="*/ 7785772 w 7791875"/>
                <a:gd name="connsiteY9" fmla="*/ 1739148 h 1754455"/>
                <a:gd name="connsiteX10" fmla="*/ 7791746 w 7791875"/>
                <a:gd name="connsiteY10" fmla="*/ 1747755 h 1754455"/>
                <a:gd name="connsiteX11" fmla="*/ 7783110 w 7791875"/>
                <a:gd name="connsiteY11" fmla="*/ 1753705 h 1754455"/>
                <a:gd name="connsiteX12" fmla="*/ 4734451 w 7791875"/>
                <a:gd name="connsiteY12" fmla="*/ 791703 h 1754455"/>
                <a:gd name="connsiteX13" fmla="*/ 4247110 w 7791875"/>
                <a:gd name="connsiteY13" fmla="*/ 584251 h 1754455"/>
                <a:gd name="connsiteX14" fmla="*/ 2170041 w 7791875"/>
                <a:gd name="connsiteY14" fmla="*/ 24334 h 1754455"/>
                <a:gd name="connsiteX15" fmla="*/ 1119547 w 7791875"/>
                <a:gd name="connsiteY15" fmla="*/ 913838 h 1754455"/>
                <a:gd name="connsiteX16" fmla="*/ 45231 w 7791875"/>
                <a:gd name="connsiteY16" fmla="*/ 1754456 h 17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5" h="1754455">
                  <a:moveTo>
                    <a:pt x="45231" y="1754456"/>
                  </a:moveTo>
                  <a:cubicBezTo>
                    <a:pt x="32668" y="1754456"/>
                    <a:pt x="20047" y="1754225"/>
                    <a:pt x="7166" y="1753817"/>
                  </a:cubicBezTo>
                  <a:cubicBezTo>
                    <a:pt x="3064" y="1753675"/>
                    <a:pt x="-112" y="1750268"/>
                    <a:pt x="3" y="1746193"/>
                  </a:cubicBezTo>
                  <a:cubicBezTo>
                    <a:pt x="147" y="1742177"/>
                    <a:pt x="3411" y="1739030"/>
                    <a:pt x="7397" y="1739030"/>
                  </a:cubicBezTo>
                  <a:cubicBezTo>
                    <a:pt x="7483" y="1739030"/>
                    <a:pt x="7570" y="1739030"/>
                    <a:pt x="7628" y="1739030"/>
                  </a:cubicBezTo>
                  <a:cubicBezTo>
                    <a:pt x="581494" y="1756940"/>
                    <a:pt x="836977" y="1344054"/>
                    <a:pt x="1106954" y="906102"/>
                  </a:cubicBezTo>
                  <a:cubicBezTo>
                    <a:pt x="1359986" y="495671"/>
                    <a:pt x="1621587" y="71263"/>
                    <a:pt x="2168367" y="9660"/>
                  </a:cubicBezTo>
                  <a:cubicBezTo>
                    <a:pt x="2812239" y="-62945"/>
                    <a:pt x="3611004" y="288450"/>
                    <a:pt x="4253060" y="570706"/>
                  </a:cubicBezTo>
                  <a:cubicBezTo>
                    <a:pt x="4426921" y="647156"/>
                    <a:pt x="4591170" y="719358"/>
                    <a:pt x="4739876" y="777957"/>
                  </a:cubicBezTo>
                  <a:cubicBezTo>
                    <a:pt x="5830632" y="1207765"/>
                    <a:pt x="6747539" y="1551476"/>
                    <a:pt x="7785772" y="1739148"/>
                  </a:cubicBezTo>
                  <a:cubicBezTo>
                    <a:pt x="7789794" y="1739870"/>
                    <a:pt x="7792515" y="1743709"/>
                    <a:pt x="7791746" y="1747755"/>
                  </a:cubicBezTo>
                  <a:cubicBezTo>
                    <a:pt x="7791036" y="1751711"/>
                    <a:pt x="7787546" y="1754486"/>
                    <a:pt x="7783110" y="1753705"/>
                  </a:cubicBezTo>
                  <a:cubicBezTo>
                    <a:pt x="6743576" y="1565802"/>
                    <a:pt x="5825983" y="1221830"/>
                    <a:pt x="4734451" y="791703"/>
                  </a:cubicBezTo>
                  <a:cubicBezTo>
                    <a:pt x="4585480" y="732986"/>
                    <a:pt x="4421118" y="660754"/>
                    <a:pt x="4247110" y="584251"/>
                  </a:cubicBezTo>
                  <a:cubicBezTo>
                    <a:pt x="3606674" y="302687"/>
                    <a:pt x="2809205" y="-47637"/>
                    <a:pt x="2170041" y="24334"/>
                  </a:cubicBezTo>
                  <a:cubicBezTo>
                    <a:pt x="1630400" y="85157"/>
                    <a:pt x="1370697" y="506448"/>
                    <a:pt x="1119547" y="913838"/>
                  </a:cubicBezTo>
                  <a:cubicBezTo>
                    <a:pt x="853267" y="1345847"/>
                    <a:pt x="601336" y="1754456"/>
                    <a:pt x="45231" y="17544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0BD16A26-FD37-469A-97A9-CA4D6225243D}"/>
                </a:ext>
              </a:extLst>
            </p:cNvPr>
            <p:cNvSpPr/>
            <p:nvPr/>
          </p:nvSpPr>
          <p:spPr>
            <a:xfrm>
              <a:off x="7093697" y="2526467"/>
              <a:ext cx="7791879" cy="1761178"/>
            </a:xfrm>
            <a:custGeom>
              <a:avLst/>
              <a:gdLst>
                <a:gd name="connsiteX0" fmla="*/ 57451 w 7791879"/>
                <a:gd name="connsiteY0" fmla="*/ 1761178 h 1761178"/>
                <a:gd name="connsiteX1" fmla="*/ 7083 w 7791879"/>
                <a:gd name="connsiteY1" fmla="*/ 1760054 h 1761178"/>
                <a:gd name="connsiteX2" fmla="*/ 7 w 7791879"/>
                <a:gd name="connsiteY2" fmla="*/ 1752341 h 1761178"/>
                <a:gd name="connsiteX3" fmla="*/ 7718 w 7791879"/>
                <a:gd name="connsiteY3" fmla="*/ 1745267 h 1761178"/>
                <a:gd name="connsiteX4" fmla="*/ 57018 w 7791879"/>
                <a:gd name="connsiteY4" fmla="*/ 1746391 h 1761178"/>
                <a:gd name="connsiteX5" fmla="*/ 1062224 w 7791879"/>
                <a:gd name="connsiteY5" fmla="*/ 915338 h 1761178"/>
                <a:gd name="connsiteX6" fmla="*/ 2081902 w 7791879"/>
                <a:gd name="connsiteY6" fmla="*/ 10177 h 1761178"/>
                <a:gd name="connsiteX7" fmla="*/ 4185912 w 7791879"/>
                <a:gd name="connsiteY7" fmla="*/ 569000 h 1761178"/>
                <a:gd name="connsiteX8" fmla="*/ 4690697 w 7791879"/>
                <a:gd name="connsiteY8" fmla="*/ 780899 h 1761178"/>
                <a:gd name="connsiteX9" fmla="*/ 7785776 w 7791879"/>
                <a:gd name="connsiteY9" fmla="*/ 1745379 h 1761178"/>
                <a:gd name="connsiteX10" fmla="*/ 7791750 w 7791879"/>
                <a:gd name="connsiteY10" fmla="*/ 1753962 h 1761178"/>
                <a:gd name="connsiteX11" fmla="*/ 7783113 w 7791879"/>
                <a:gd name="connsiteY11" fmla="*/ 1759936 h 1761178"/>
                <a:gd name="connsiteX12" fmla="*/ 4685386 w 7791879"/>
                <a:gd name="connsiteY12" fmla="*/ 794704 h 1761178"/>
                <a:gd name="connsiteX13" fmla="*/ 4180021 w 7791879"/>
                <a:gd name="connsiteY13" fmla="*/ 582574 h 1761178"/>
                <a:gd name="connsiteX14" fmla="*/ 2083576 w 7791879"/>
                <a:gd name="connsiteY14" fmla="*/ 24852 h 1761178"/>
                <a:gd name="connsiteX15" fmla="*/ 1075107 w 7791879"/>
                <a:gd name="connsiteY15" fmla="*/ 922619 h 1761178"/>
                <a:gd name="connsiteX16" fmla="*/ 57451 w 7791879"/>
                <a:gd name="connsiteY16" fmla="*/ 1761178 h 176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9" h="1761178">
                  <a:moveTo>
                    <a:pt x="57451" y="1761178"/>
                  </a:moveTo>
                  <a:cubicBezTo>
                    <a:pt x="40931" y="1761178"/>
                    <a:pt x="24180" y="1760805"/>
                    <a:pt x="7083" y="1760054"/>
                  </a:cubicBezTo>
                  <a:cubicBezTo>
                    <a:pt x="2982" y="1759853"/>
                    <a:pt x="-166" y="1756416"/>
                    <a:pt x="7" y="1752341"/>
                  </a:cubicBezTo>
                  <a:cubicBezTo>
                    <a:pt x="209" y="1748242"/>
                    <a:pt x="3819" y="1745439"/>
                    <a:pt x="7718" y="1745267"/>
                  </a:cubicBezTo>
                  <a:cubicBezTo>
                    <a:pt x="24440" y="1746018"/>
                    <a:pt x="40902" y="1746391"/>
                    <a:pt x="57018" y="1746391"/>
                  </a:cubicBezTo>
                  <a:cubicBezTo>
                    <a:pt x="593857" y="1746391"/>
                    <a:pt x="821531" y="1342377"/>
                    <a:pt x="1062224" y="915338"/>
                  </a:cubicBezTo>
                  <a:cubicBezTo>
                    <a:pt x="1295553" y="501358"/>
                    <a:pt x="1536855" y="73283"/>
                    <a:pt x="2081902" y="10177"/>
                  </a:cubicBezTo>
                  <a:cubicBezTo>
                    <a:pt x="2727336" y="-64480"/>
                    <a:pt x="3536060" y="286744"/>
                    <a:pt x="4185912" y="569000"/>
                  </a:cubicBezTo>
                  <a:cubicBezTo>
                    <a:pt x="4366564" y="647466"/>
                    <a:pt x="4537166" y="721549"/>
                    <a:pt x="4690697" y="780899"/>
                  </a:cubicBezTo>
                  <a:cubicBezTo>
                    <a:pt x="5614371" y="1137895"/>
                    <a:pt x="6661245" y="1542553"/>
                    <a:pt x="7785776" y="1745379"/>
                  </a:cubicBezTo>
                  <a:cubicBezTo>
                    <a:pt x="7789798" y="1746107"/>
                    <a:pt x="7792519" y="1749946"/>
                    <a:pt x="7791750" y="1753962"/>
                  </a:cubicBezTo>
                  <a:cubicBezTo>
                    <a:pt x="7791039" y="1757948"/>
                    <a:pt x="7787550" y="1760746"/>
                    <a:pt x="7783113" y="1759936"/>
                  </a:cubicBezTo>
                  <a:cubicBezTo>
                    <a:pt x="6657223" y="1556844"/>
                    <a:pt x="5609633" y="1151931"/>
                    <a:pt x="4685386" y="794704"/>
                  </a:cubicBezTo>
                  <a:cubicBezTo>
                    <a:pt x="4531535" y="735236"/>
                    <a:pt x="4360791" y="661070"/>
                    <a:pt x="4180021" y="582574"/>
                  </a:cubicBezTo>
                  <a:cubicBezTo>
                    <a:pt x="3531784" y="300981"/>
                    <a:pt x="2725165" y="-49433"/>
                    <a:pt x="2083576" y="24852"/>
                  </a:cubicBezTo>
                  <a:cubicBezTo>
                    <a:pt x="1546041" y="87088"/>
                    <a:pt x="1306614" y="511845"/>
                    <a:pt x="1075107" y="922619"/>
                  </a:cubicBezTo>
                  <a:cubicBezTo>
                    <a:pt x="832243" y="1353468"/>
                    <a:pt x="602440" y="1761178"/>
                    <a:pt x="57451" y="17611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088DE3FC-5C82-41E3-BAE5-04F2D0CC0569}"/>
                </a:ext>
              </a:extLst>
            </p:cNvPr>
            <p:cNvSpPr/>
            <p:nvPr/>
          </p:nvSpPr>
          <p:spPr>
            <a:xfrm>
              <a:off x="7093692" y="2225874"/>
              <a:ext cx="7791884" cy="1763491"/>
            </a:xfrm>
            <a:custGeom>
              <a:avLst/>
              <a:gdLst>
                <a:gd name="connsiteX0" fmla="*/ 73283 w 7791884"/>
                <a:gd name="connsiteY0" fmla="*/ 1763491 h 1763491"/>
                <a:gd name="connsiteX1" fmla="*/ 6972 w 7791884"/>
                <a:gd name="connsiteY1" fmla="*/ 1761528 h 1763491"/>
                <a:gd name="connsiteX2" fmla="*/ 12 w 7791884"/>
                <a:gd name="connsiteY2" fmla="*/ 1753696 h 1763491"/>
                <a:gd name="connsiteX3" fmla="*/ 7839 w 7791884"/>
                <a:gd name="connsiteY3" fmla="*/ 1746740 h 1763491"/>
                <a:gd name="connsiteX4" fmla="*/ 1045331 w 7791884"/>
                <a:gd name="connsiteY4" fmla="*/ 920827 h 1763491"/>
                <a:gd name="connsiteX5" fmla="*/ 2050884 w 7791884"/>
                <a:gd name="connsiteY5" fmla="*/ 9569 h 1763491"/>
                <a:gd name="connsiteX6" fmla="*/ 4154812 w 7791884"/>
                <a:gd name="connsiteY6" fmla="*/ 566197 h 1763491"/>
                <a:gd name="connsiteX7" fmla="*/ 4671355 w 7791884"/>
                <a:gd name="connsiteY7" fmla="*/ 781101 h 1763491"/>
                <a:gd name="connsiteX8" fmla="*/ 7785781 w 7791884"/>
                <a:gd name="connsiteY8" fmla="*/ 1746853 h 1763491"/>
                <a:gd name="connsiteX9" fmla="*/ 7791755 w 7791884"/>
                <a:gd name="connsiteY9" fmla="*/ 1755459 h 1763491"/>
                <a:gd name="connsiteX10" fmla="*/ 7783119 w 7791884"/>
                <a:gd name="connsiteY10" fmla="*/ 1761409 h 1763491"/>
                <a:gd name="connsiteX11" fmla="*/ 4666097 w 7791884"/>
                <a:gd name="connsiteY11" fmla="*/ 794906 h 1763491"/>
                <a:gd name="connsiteX12" fmla="*/ 4148950 w 7791884"/>
                <a:gd name="connsiteY12" fmla="*/ 579801 h 1763491"/>
                <a:gd name="connsiteX13" fmla="*/ 2052504 w 7791884"/>
                <a:gd name="connsiteY13" fmla="*/ 24243 h 1763491"/>
                <a:gd name="connsiteX14" fmla="*/ 1058391 w 7791884"/>
                <a:gd name="connsiteY14" fmla="*/ 927789 h 1763491"/>
                <a:gd name="connsiteX15" fmla="*/ 73283 w 7791884"/>
                <a:gd name="connsiteY15" fmla="*/ 1763491 h 176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4" h="1763491">
                  <a:moveTo>
                    <a:pt x="73283" y="1763491"/>
                  </a:moveTo>
                  <a:cubicBezTo>
                    <a:pt x="51709" y="1763491"/>
                    <a:pt x="29615" y="1762852"/>
                    <a:pt x="6972" y="1761528"/>
                  </a:cubicBezTo>
                  <a:cubicBezTo>
                    <a:pt x="2900" y="1761267"/>
                    <a:pt x="-219" y="1757772"/>
                    <a:pt x="12" y="1753696"/>
                  </a:cubicBezTo>
                  <a:cubicBezTo>
                    <a:pt x="243" y="1749627"/>
                    <a:pt x="3478" y="1746279"/>
                    <a:pt x="7839" y="1746740"/>
                  </a:cubicBezTo>
                  <a:cubicBezTo>
                    <a:pt x="585694" y="1780704"/>
                    <a:pt x="808826" y="1363051"/>
                    <a:pt x="1045331" y="920827"/>
                  </a:cubicBezTo>
                  <a:cubicBezTo>
                    <a:pt x="1268870" y="502920"/>
                    <a:pt x="1499981" y="70769"/>
                    <a:pt x="2050884" y="9569"/>
                  </a:cubicBezTo>
                  <a:cubicBezTo>
                    <a:pt x="2696294" y="-62403"/>
                    <a:pt x="3505048" y="286224"/>
                    <a:pt x="4154812" y="566197"/>
                  </a:cubicBezTo>
                  <a:cubicBezTo>
                    <a:pt x="4339627" y="645852"/>
                    <a:pt x="4514209" y="721053"/>
                    <a:pt x="4671355" y="781101"/>
                  </a:cubicBezTo>
                  <a:cubicBezTo>
                    <a:pt x="5654177" y="1156469"/>
                    <a:pt x="6670418" y="1544630"/>
                    <a:pt x="7785781" y="1746853"/>
                  </a:cubicBezTo>
                  <a:cubicBezTo>
                    <a:pt x="7789803" y="1747574"/>
                    <a:pt x="7792524" y="1751449"/>
                    <a:pt x="7791755" y="1755459"/>
                  </a:cubicBezTo>
                  <a:cubicBezTo>
                    <a:pt x="7791045" y="1759416"/>
                    <a:pt x="7787555" y="1762279"/>
                    <a:pt x="7783119" y="1761409"/>
                  </a:cubicBezTo>
                  <a:cubicBezTo>
                    <a:pt x="6666455" y="1558927"/>
                    <a:pt x="5649528" y="1170534"/>
                    <a:pt x="4666097" y="794906"/>
                  </a:cubicBezTo>
                  <a:cubicBezTo>
                    <a:pt x="4508637" y="734776"/>
                    <a:pt x="4333937" y="659480"/>
                    <a:pt x="4148950" y="579801"/>
                  </a:cubicBezTo>
                  <a:cubicBezTo>
                    <a:pt x="3500860" y="300520"/>
                    <a:pt x="2694442" y="-46776"/>
                    <a:pt x="2052504" y="24243"/>
                  </a:cubicBezTo>
                  <a:cubicBezTo>
                    <a:pt x="1509368" y="84604"/>
                    <a:pt x="1280109" y="513259"/>
                    <a:pt x="1058391" y="927789"/>
                  </a:cubicBezTo>
                  <a:cubicBezTo>
                    <a:pt x="828782" y="1357077"/>
                    <a:pt x="611394" y="1763491"/>
                    <a:pt x="73283" y="176349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FFBE9B72-9C18-4E4F-9A33-840F455EE36A}"/>
                </a:ext>
              </a:extLst>
            </p:cNvPr>
            <p:cNvSpPr/>
            <p:nvPr/>
          </p:nvSpPr>
          <p:spPr>
            <a:xfrm>
              <a:off x="7093702" y="1964018"/>
              <a:ext cx="7791876" cy="1724489"/>
            </a:xfrm>
            <a:custGeom>
              <a:avLst/>
              <a:gdLst>
                <a:gd name="connsiteX0" fmla="*/ 30645 w 7791876"/>
                <a:gd name="connsiteY0" fmla="*/ 1724489 h 1724489"/>
                <a:gd name="connsiteX1" fmla="*/ 7251 w 7791876"/>
                <a:gd name="connsiteY1" fmla="*/ 1724259 h 1724489"/>
                <a:gd name="connsiteX2" fmla="*/ 2 w 7791876"/>
                <a:gd name="connsiteY2" fmla="*/ 1716723 h 1724489"/>
                <a:gd name="connsiteX3" fmla="*/ 7540 w 7791876"/>
                <a:gd name="connsiteY3" fmla="*/ 1709472 h 1724489"/>
                <a:gd name="connsiteX4" fmla="*/ 30471 w 7791876"/>
                <a:gd name="connsiteY4" fmla="*/ 1709702 h 1724489"/>
                <a:gd name="connsiteX5" fmla="*/ 1061699 w 7791876"/>
                <a:gd name="connsiteY5" fmla="*/ 889798 h 1724489"/>
                <a:gd name="connsiteX6" fmla="*/ 2083742 w 7791876"/>
                <a:gd name="connsiteY6" fmla="*/ 9764 h 1724489"/>
                <a:gd name="connsiteX7" fmla="*/ 4161473 w 7791876"/>
                <a:gd name="connsiteY7" fmla="*/ 551286 h 1724489"/>
                <a:gd name="connsiteX8" fmla="*/ 4691763 w 7791876"/>
                <a:gd name="connsiteY8" fmla="*/ 767113 h 1724489"/>
                <a:gd name="connsiteX9" fmla="*/ 7785829 w 7791876"/>
                <a:gd name="connsiteY9" fmla="*/ 1709590 h 1724489"/>
                <a:gd name="connsiteX10" fmla="*/ 7791745 w 7791876"/>
                <a:gd name="connsiteY10" fmla="*/ 1718255 h 1724489"/>
                <a:gd name="connsiteX11" fmla="*/ 7783050 w 7791876"/>
                <a:gd name="connsiteY11" fmla="*/ 1724146 h 1724489"/>
                <a:gd name="connsiteX12" fmla="*/ 4686623 w 7791876"/>
                <a:gd name="connsiteY12" fmla="*/ 780977 h 1724489"/>
                <a:gd name="connsiteX13" fmla="*/ 4155730 w 7791876"/>
                <a:gd name="connsiteY13" fmla="*/ 564890 h 1724489"/>
                <a:gd name="connsiteX14" fmla="*/ 2085416 w 7791876"/>
                <a:gd name="connsiteY14" fmla="*/ 24439 h 1724489"/>
                <a:gd name="connsiteX15" fmla="*/ 1074433 w 7791876"/>
                <a:gd name="connsiteY15" fmla="*/ 897310 h 1724489"/>
                <a:gd name="connsiteX16" fmla="*/ 30645 w 7791876"/>
                <a:gd name="connsiteY16" fmla="*/ 1724489 h 17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6" h="1724489">
                  <a:moveTo>
                    <a:pt x="30645" y="1724489"/>
                  </a:moveTo>
                  <a:cubicBezTo>
                    <a:pt x="22904" y="1724489"/>
                    <a:pt x="15135" y="1724407"/>
                    <a:pt x="7251" y="1724259"/>
                  </a:cubicBezTo>
                  <a:cubicBezTo>
                    <a:pt x="3179" y="1724176"/>
                    <a:pt x="-85" y="1720793"/>
                    <a:pt x="2" y="1716723"/>
                  </a:cubicBezTo>
                  <a:cubicBezTo>
                    <a:pt x="117" y="1712648"/>
                    <a:pt x="3352" y="1709933"/>
                    <a:pt x="7540" y="1709472"/>
                  </a:cubicBezTo>
                  <a:cubicBezTo>
                    <a:pt x="15222" y="1709619"/>
                    <a:pt x="22875" y="1709702"/>
                    <a:pt x="30471" y="1709702"/>
                  </a:cubicBezTo>
                  <a:cubicBezTo>
                    <a:pt x="579038" y="1709702"/>
                    <a:pt x="813583" y="1311290"/>
                    <a:pt x="1061699" y="889798"/>
                  </a:cubicBezTo>
                  <a:cubicBezTo>
                    <a:pt x="1298464" y="487571"/>
                    <a:pt x="1543321" y="71628"/>
                    <a:pt x="2083742" y="9764"/>
                  </a:cubicBezTo>
                  <a:cubicBezTo>
                    <a:pt x="2710893" y="-62178"/>
                    <a:pt x="3515206" y="278014"/>
                    <a:pt x="4161473" y="551286"/>
                  </a:cubicBezTo>
                  <a:cubicBezTo>
                    <a:pt x="4352061" y="631864"/>
                    <a:pt x="4532079" y="707964"/>
                    <a:pt x="4691763" y="767113"/>
                  </a:cubicBezTo>
                  <a:cubicBezTo>
                    <a:pt x="5807379" y="1180288"/>
                    <a:pt x="6743575" y="1512040"/>
                    <a:pt x="7785829" y="1709590"/>
                  </a:cubicBezTo>
                  <a:cubicBezTo>
                    <a:pt x="7789851" y="1710371"/>
                    <a:pt x="7792514" y="1714239"/>
                    <a:pt x="7791745" y="1718255"/>
                  </a:cubicBezTo>
                  <a:cubicBezTo>
                    <a:pt x="7790916" y="1722242"/>
                    <a:pt x="7786894" y="1724809"/>
                    <a:pt x="7783050" y="1724146"/>
                  </a:cubicBezTo>
                  <a:cubicBezTo>
                    <a:pt x="6739730" y="1526336"/>
                    <a:pt x="5802902" y="1194377"/>
                    <a:pt x="4686623" y="780977"/>
                  </a:cubicBezTo>
                  <a:cubicBezTo>
                    <a:pt x="4526621" y="721710"/>
                    <a:pt x="4346460" y="645551"/>
                    <a:pt x="4155730" y="564890"/>
                  </a:cubicBezTo>
                  <a:cubicBezTo>
                    <a:pt x="3511047" y="292310"/>
                    <a:pt x="2708989" y="-46930"/>
                    <a:pt x="2085416" y="24439"/>
                  </a:cubicBezTo>
                  <a:cubicBezTo>
                    <a:pt x="1552329" y="85492"/>
                    <a:pt x="1309383" y="498200"/>
                    <a:pt x="1074433" y="897310"/>
                  </a:cubicBezTo>
                  <a:cubicBezTo>
                    <a:pt x="824123" y="1322523"/>
                    <a:pt x="587440" y="1724489"/>
                    <a:pt x="30645" y="172448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8F989B74-021A-4DD8-B8C4-72B206E71714}"/>
                </a:ext>
              </a:extLst>
            </p:cNvPr>
            <p:cNvSpPr/>
            <p:nvPr/>
          </p:nvSpPr>
          <p:spPr>
            <a:xfrm>
              <a:off x="7093704" y="1770144"/>
              <a:ext cx="7791874" cy="1619025"/>
            </a:xfrm>
            <a:custGeom>
              <a:avLst/>
              <a:gdLst>
                <a:gd name="connsiteX0" fmla="*/ 10484 w 7791874"/>
                <a:gd name="connsiteY0" fmla="*/ 1619013 h 1619025"/>
                <a:gd name="connsiteX1" fmla="*/ 7365 w 7791874"/>
                <a:gd name="connsiteY1" fmla="*/ 1619013 h 1619025"/>
                <a:gd name="connsiteX2" fmla="*/ 0 w 7791874"/>
                <a:gd name="connsiteY2" fmla="*/ 1611590 h 1619025"/>
                <a:gd name="connsiteX3" fmla="*/ 7394 w 7791874"/>
                <a:gd name="connsiteY3" fmla="*/ 1604226 h 1619025"/>
                <a:gd name="connsiteX4" fmla="*/ 7422 w 7791874"/>
                <a:gd name="connsiteY4" fmla="*/ 1604226 h 1619025"/>
                <a:gd name="connsiteX5" fmla="*/ 10599 w 7791874"/>
                <a:gd name="connsiteY5" fmla="*/ 1604226 h 1619025"/>
                <a:gd name="connsiteX6" fmla="*/ 1108862 w 7791874"/>
                <a:gd name="connsiteY6" fmla="*/ 827152 h 1619025"/>
                <a:gd name="connsiteX7" fmla="*/ 2175409 w 7791874"/>
                <a:gd name="connsiteY7" fmla="*/ 8750 h 1619025"/>
                <a:gd name="connsiteX8" fmla="*/ 4207134 w 7791874"/>
                <a:gd name="connsiteY8" fmla="*/ 513416 h 1619025"/>
                <a:gd name="connsiteX9" fmla="*/ 4743688 w 7791874"/>
                <a:gd name="connsiteY9" fmla="*/ 721045 h 1619025"/>
                <a:gd name="connsiteX10" fmla="*/ 7785769 w 7791874"/>
                <a:gd name="connsiteY10" fmla="*/ 1604344 h 1619025"/>
                <a:gd name="connsiteX11" fmla="*/ 7791743 w 7791874"/>
                <a:gd name="connsiteY11" fmla="*/ 1612980 h 1619025"/>
                <a:gd name="connsiteX12" fmla="*/ 7783107 w 7791874"/>
                <a:gd name="connsiteY12" fmla="*/ 1618901 h 1619025"/>
                <a:gd name="connsiteX13" fmla="*/ 4738778 w 7791874"/>
                <a:gd name="connsiteY13" fmla="*/ 735022 h 1619025"/>
                <a:gd name="connsiteX14" fmla="*/ 4201621 w 7791874"/>
                <a:gd name="connsiteY14" fmla="*/ 527133 h 1619025"/>
                <a:gd name="connsiteX15" fmla="*/ 2176970 w 7791874"/>
                <a:gd name="connsiteY15" fmla="*/ 23478 h 1619025"/>
                <a:gd name="connsiteX16" fmla="*/ 1120934 w 7791874"/>
                <a:gd name="connsiteY16" fmla="*/ 835699 h 1619025"/>
                <a:gd name="connsiteX17" fmla="*/ 10484 w 7791874"/>
                <a:gd name="connsiteY17" fmla="*/ 1619013 h 16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619025">
                  <a:moveTo>
                    <a:pt x="10484" y="1619013"/>
                  </a:moveTo>
                  <a:cubicBezTo>
                    <a:pt x="9415" y="1619013"/>
                    <a:pt x="8433" y="1619013"/>
                    <a:pt x="7365" y="1619013"/>
                  </a:cubicBezTo>
                  <a:cubicBezTo>
                    <a:pt x="3292" y="1619013"/>
                    <a:pt x="0" y="1615695"/>
                    <a:pt x="0" y="1611590"/>
                  </a:cubicBezTo>
                  <a:cubicBezTo>
                    <a:pt x="0" y="1607521"/>
                    <a:pt x="3321" y="1604226"/>
                    <a:pt x="7394" y="1604226"/>
                  </a:cubicBezTo>
                  <a:lnTo>
                    <a:pt x="7422" y="1604226"/>
                  </a:lnTo>
                  <a:cubicBezTo>
                    <a:pt x="8462" y="1604226"/>
                    <a:pt x="9560" y="1604226"/>
                    <a:pt x="10599" y="1604226"/>
                  </a:cubicBezTo>
                  <a:cubicBezTo>
                    <a:pt x="558733" y="1604226"/>
                    <a:pt x="825943" y="1226782"/>
                    <a:pt x="1108862" y="827152"/>
                  </a:cubicBezTo>
                  <a:cubicBezTo>
                    <a:pt x="1374160" y="452422"/>
                    <a:pt x="1648473" y="64953"/>
                    <a:pt x="2175409" y="8750"/>
                  </a:cubicBezTo>
                  <a:cubicBezTo>
                    <a:pt x="2790346" y="-56810"/>
                    <a:pt x="3575997" y="259321"/>
                    <a:pt x="4207134" y="513416"/>
                  </a:cubicBezTo>
                  <a:cubicBezTo>
                    <a:pt x="4399515" y="590848"/>
                    <a:pt x="4581201" y="664002"/>
                    <a:pt x="4743688" y="721045"/>
                  </a:cubicBezTo>
                  <a:cubicBezTo>
                    <a:pt x="5794584" y="1090055"/>
                    <a:pt x="6748837" y="1411213"/>
                    <a:pt x="7785769" y="1604344"/>
                  </a:cubicBezTo>
                  <a:cubicBezTo>
                    <a:pt x="7789849" y="1605096"/>
                    <a:pt x="7792512" y="1608964"/>
                    <a:pt x="7791743" y="1612980"/>
                  </a:cubicBezTo>
                  <a:cubicBezTo>
                    <a:pt x="7790914" y="1616990"/>
                    <a:pt x="7786656" y="1619646"/>
                    <a:pt x="7783107" y="1618901"/>
                  </a:cubicBezTo>
                  <a:cubicBezTo>
                    <a:pt x="6745111" y="1425539"/>
                    <a:pt x="5790254" y="1104209"/>
                    <a:pt x="4738778" y="735022"/>
                  </a:cubicBezTo>
                  <a:cubicBezTo>
                    <a:pt x="4576002" y="677837"/>
                    <a:pt x="4394138" y="604653"/>
                    <a:pt x="4201621" y="527133"/>
                  </a:cubicBezTo>
                  <a:cubicBezTo>
                    <a:pt x="3571951" y="273676"/>
                    <a:pt x="2788382" y="-42254"/>
                    <a:pt x="2176970" y="23478"/>
                  </a:cubicBezTo>
                  <a:cubicBezTo>
                    <a:pt x="1656706" y="78959"/>
                    <a:pt x="1384328" y="463655"/>
                    <a:pt x="1120934" y="835699"/>
                  </a:cubicBezTo>
                  <a:cubicBezTo>
                    <a:pt x="848266" y="1220802"/>
                    <a:pt x="566300" y="1619013"/>
                    <a:pt x="10484" y="16190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0542906B-B072-4C65-93AF-89D9042C9C89}"/>
                </a:ext>
              </a:extLst>
            </p:cNvPr>
            <p:cNvSpPr/>
            <p:nvPr/>
          </p:nvSpPr>
          <p:spPr>
            <a:xfrm>
              <a:off x="7093704" y="1631601"/>
              <a:ext cx="7791856" cy="1458436"/>
            </a:xfrm>
            <a:custGeom>
              <a:avLst/>
              <a:gdLst>
                <a:gd name="connsiteX0" fmla="*/ 7784467 w 7791856"/>
                <a:gd name="connsiteY0" fmla="*/ 1458436 h 1458436"/>
                <a:gd name="connsiteX1" fmla="*/ 7783166 w 7791856"/>
                <a:gd name="connsiteY1" fmla="*/ 1458318 h 1458436"/>
                <a:gd name="connsiteX2" fmla="*/ 4816813 w 7791856"/>
                <a:gd name="connsiteY2" fmla="*/ 663108 h 1458436"/>
                <a:gd name="connsiteX3" fmla="*/ 4280898 w 7791856"/>
                <a:gd name="connsiteY3" fmla="*/ 471970 h 1458436"/>
                <a:gd name="connsiteX4" fmla="*/ 2316466 w 7791856"/>
                <a:gd name="connsiteY4" fmla="*/ 21803 h 1458436"/>
                <a:gd name="connsiteX5" fmla="*/ 1192616 w 7791856"/>
                <a:gd name="connsiteY5" fmla="*/ 748655 h 1458436"/>
                <a:gd name="connsiteX6" fmla="*/ 7596 w 7791856"/>
                <a:gd name="connsiteY6" fmla="*/ 1458436 h 1458436"/>
                <a:gd name="connsiteX7" fmla="*/ 7394 w 7791856"/>
                <a:gd name="connsiteY7" fmla="*/ 1458436 h 1458436"/>
                <a:gd name="connsiteX8" fmla="*/ 0 w 7791856"/>
                <a:gd name="connsiteY8" fmla="*/ 1451043 h 1458436"/>
                <a:gd name="connsiteX9" fmla="*/ 7394 w 7791856"/>
                <a:gd name="connsiteY9" fmla="*/ 1443649 h 1458436"/>
                <a:gd name="connsiteX10" fmla="*/ 7394 w 7791856"/>
                <a:gd name="connsiteY10" fmla="*/ 1443649 h 1458436"/>
                <a:gd name="connsiteX11" fmla="*/ 7596 w 7791856"/>
                <a:gd name="connsiteY11" fmla="*/ 1443649 h 1458436"/>
                <a:gd name="connsiteX12" fmla="*/ 1181638 w 7791856"/>
                <a:gd name="connsiteY12" fmla="*/ 738718 h 1458436"/>
                <a:gd name="connsiteX13" fmla="*/ 2315135 w 7791856"/>
                <a:gd name="connsiteY13" fmla="*/ 7075 h 1458436"/>
                <a:gd name="connsiteX14" fmla="*/ 4286038 w 7791856"/>
                <a:gd name="connsiteY14" fmla="*/ 458112 h 1458436"/>
                <a:gd name="connsiteX15" fmla="*/ 4821379 w 7791856"/>
                <a:gd name="connsiteY15" fmla="*/ 649013 h 1458436"/>
                <a:gd name="connsiteX16" fmla="*/ 7785709 w 7791856"/>
                <a:gd name="connsiteY16" fmla="*/ 1443761 h 1458436"/>
                <a:gd name="connsiteX17" fmla="*/ 7791743 w 7791856"/>
                <a:gd name="connsiteY17" fmla="*/ 1452314 h 1458436"/>
                <a:gd name="connsiteX18" fmla="*/ 7784467 w 7791856"/>
                <a:gd name="connsiteY18" fmla="*/ 1458436 h 145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1856" h="1458436">
                  <a:moveTo>
                    <a:pt x="7784467" y="1458436"/>
                  </a:moveTo>
                  <a:cubicBezTo>
                    <a:pt x="7784053" y="1458436"/>
                    <a:pt x="7783639" y="1458407"/>
                    <a:pt x="7783166" y="1458318"/>
                  </a:cubicBezTo>
                  <a:cubicBezTo>
                    <a:pt x="6760430" y="1281074"/>
                    <a:pt x="5796405" y="981002"/>
                    <a:pt x="4816813" y="663108"/>
                  </a:cubicBezTo>
                  <a:cubicBezTo>
                    <a:pt x="4651587" y="609473"/>
                    <a:pt x="4471539" y="542676"/>
                    <a:pt x="4280898" y="471970"/>
                  </a:cubicBezTo>
                  <a:cubicBezTo>
                    <a:pt x="3643260" y="235465"/>
                    <a:pt x="2920573" y="-32607"/>
                    <a:pt x="2316466" y="21803"/>
                  </a:cubicBezTo>
                  <a:cubicBezTo>
                    <a:pt x="1808706" y="67549"/>
                    <a:pt x="1495491" y="413804"/>
                    <a:pt x="1192616" y="748655"/>
                  </a:cubicBezTo>
                  <a:cubicBezTo>
                    <a:pt x="876976" y="1097566"/>
                    <a:pt x="550531" y="1458436"/>
                    <a:pt x="7596" y="1458436"/>
                  </a:cubicBezTo>
                  <a:cubicBezTo>
                    <a:pt x="7480" y="1458436"/>
                    <a:pt x="7480" y="1458436"/>
                    <a:pt x="7394" y="1458436"/>
                  </a:cubicBezTo>
                  <a:cubicBezTo>
                    <a:pt x="3321" y="1458436"/>
                    <a:pt x="0" y="1455112"/>
                    <a:pt x="0" y="1451043"/>
                  </a:cubicBezTo>
                  <a:cubicBezTo>
                    <a:pt x="0" y="1446967"/>
                    <a:pt x="3321" y="1443649"/>
                    <a:pt x="7394" y="1443649"/>
                  </a:cubicBezTo>
                  <a:lnTo>
                    <a:pt x="7394" y="1443649"/>
                  </a:lnTo>
                  <a:cubicBezTo>
                    <a:pt x="7451" y="1443649"/>
                    <a:pt x="7538" y="1443649"/>
                    <a:pt x="7596" y="1443649"/>
                  </a:cubicBezTo>
                  <a:cubicBezTo>
                    <a:pt x="544033" y="1443649"/>
                    <a:pt x="853725" y="1101233"/>
                    <a:pt x="1181638" y="738718"/>
                  </a:cubicBezTo>
                  <a:cubicBezTo>
                    <a:pt x="1486454" y="401761"/>
                    <a:pt x="1801602" y="53341"/>
                    <a:pt x="2315135" y="7075"/>
                  </a:cubicBezTo>
                  <a:cubicBezTo>
                    <a:pt x="2922708" y="-47193"/>
                    <a:pt x="3646927" y="221057"/>
                    <a:pt x="4286038" y="458112"/>
                  </a:cubicBezTo>
                  <a:cubicBezTo>
                    <a:pt x="4476538" y="528753"/>
                    <a:pt x="4656437" y="595496"/>
                    <a:pt x="4821379" y="649013"/>
                  </a:cubicBezTo>
                  <a:cubicBezTo>
                    <a:pt x="5800445" y="966794"/>
                    <a:pt x="6763861" y="1266665"/>
                    <a:pt x="7785709" y="1443761"/>
                  </a:cubicBezTo>
                  <a:cubicBezTo>
                    <a:pt x="7789791" y="1444453"/>
                    <a:pt x="7792452" y="1448268"/>
                    <a:pt x="7791743" y="1452314"/>
                  </a:cubicBezTo>
                  <a:cubicBezTo>
                    <a:pt x="7791092" y="1455893"/>
                    <a:pt x="7787957" y="1458436"/>
                    <a:pt x="7784467" y="145843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C2602AF9-9586-4416-BFEF-30E5EF6C110B}"/>
                </a:ext>
              </a:extLst>
            </p:cNvPr>
            <p:cNvSpPr/>
            <p:nvPr/>
          </p:nvSpPr>
          <p:spPr>
            <a:xfrm>
              <a:off x="7093704" y="1532663"/>
              <a:ext cx="7791880" cy="1258283"/>
            </a:xfrm>
            <a:custGeom>
              <a:avLst/>
              <a:gdLst>
                <a:gd name="connsiteX0" fmla="*/ 14470 w 7791880"/>
                <a:gd name="connsiteY0" fmla="*/ 1258278 h 1258283"/>
                <a:gd name="connsiteX1" fmla="*/ 7365 w 7791880"/>
                <a:gd name="connsiteY1" fmla="*/ 1258249 h 1258283"/>
                <a:gd name="connsiteX2" fmla="*/ 0 w 7791880"/>
                <a:gd name="connsiteY2" fmla="*/ 1250831 h 1258283"/>
                <a:gd name="connsiteX3" fmla="*/ 7394 w 7791880"/>
                <a:gd name="connsiteY3" fmla="*/ 1243461 h 1258283"/>
                <a:gd name="connsiteX4" fmla="*/ 7423 w 7791880"/>
                <a:gd name="connsiteY4" fmla="*/ 1243461 h 1258283"/>
                <a:gd name="connsiteX5" fmla="*/ 14441 w 7791880"/>
                <a:gd name="connsiteY5" fmla="*/ 1243491 h 1258283"/>
                <a:gd name="connsiteX6" fmla="*/ 1274696 w 7791880"/>
                <a:gd name="connsiteY6" fmla="*/ 633730 h 1258283"/>
                <a:gd name="connsiteX7" fmla="*/ 2492261 w 7791880"/>
                <a:gd name="connsiteY7" fmla="*/ 8306 h 1258283"/>
                <a:gd name="connsiteX8" fmla="*/ 5690004 w 7791880"/>
                <a:gd name="connsiteY8" fmla="*/ 667516 h 1258283"/>
                <a:gd name="connsiteX9" fmla="*/ 7785532 w 7791880"/>
                <a:gd name="connsiteY9" fmla="*/ 1243550 h 1258283"/>
                <a:gd name="connsiteX10" fmla="*/ 7791802 w 7791880"/>
                <a:gd name="connsiteY10" fmla="*/ 1251985 h 1258283"/>
                <a:gd name="connsiteX11" fmla="*/ 7783344 w 7791880"/>
                <a:gd name="connsiteY11" fmla="*/ 1258166 h 1258283"/>
                <a:gd name="connsiteX12" fmla="*/ 5685354 w 7791880"/>
                <a:gd name="connsiteY12" fmla="*/ 681551 h 1258283"/>
                <a:gd name="connsiteX13" fmla="*/ 2493302 w 7791880"/>
                <a:gd name="connsiteY13" fmla="*/ 23034 h 1258283"/>
                <a:gd name="connsiteX14" fmla="*/ 1284113 w 7791880"/>
                <a:gd name="connsiteY14" fmla="*/ 645134 h 1258283"/>
                <a:gd name="connsiteX15" fmla="*/ 14470 w 7791880"/>
                <a:gd name="connsiteY15" fmla="*/ 1258278 h 125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0" h="1258283">
                  <a:moveTo>
                    <a:pt x="14470" y="1258278"/>
                  </a:moveTo>
                  <a:cubicBezTo>
                    <a:pt x="12073" y="1258278"/>
                    <a:pt x="9762" y="1258249"/>
                    <a:pt x="7365" y="1258249"/>
                  </a:cubicBezTo>
                  <a:cubicBezTo>
                    <a:pt x="3264" y="1258225"/>
                    <a:pt x="-29" y="1254901"/>
                    <a:pt x="0" y="1250831"/>
                  </a:cubicBezTo>
                  <a:cubicBezTo>
                    <a:pt x="29" y="1246756"/>
                    <a:pt x="3321" y="1243461"/>
                    <a:pt x="7394" y="1243461"/>
                  </a:cubicBezTo>
                  <a:lnTo>
                    <a:pt x="7423" y="1243461"/>
                  </a:lnTo>
                  <a:cubicBezTo>
                    <a:pt x="9762" y="1243461"/>
                    <a:pt x="12130" y="1243491"/>
                    <a:pt x="14441" y="1243491"/>
                  </a:cubicBezTo>
                  <a:cubicBezTo>
                    <a:pt x="537881" y="1243491"/>
                    <a:pt x="912383" y="933541"/>
                    <a:pt x="1274696" y="633730"/>
                  </a:cubicBezTo>
                  <a:cubicBezTo>
                    <a:pt x="1625742" y="343240"/>
                    <a:pt x="1988748" y="42849"/>
                    <a:pt x="2492261" y="8306"/>
                  </a:cubicBezTo>
                  <a:cubicBezTo>
                    <a:pt x="3493023" y="-60430"/>
                    <a:pt x="4609823" y="309656"/>
                    <a:pt x="5690004" y="667516"/>
                  </a:cubicBezTo>
                  <a:cubicBezTo>
                    <a:pt x="6428075" y="912053"/>
                    <a:pt x="7125258" y="1143045"/>
                    <a:pt x="7785532" y="1243550"/>
                  </a:cubicBezTo>
                  <a:cubicBezTo>
                    <a:pt x="7789613" y="1244160"/>
                    <a:pt x="7792394" y="1247939"/>
                    <a:pt x="7791802" y="1251985"/>
                  </a:cubicBezTo>
                  <a:cubicBezTo>
                    <a:pt x="7791151" y="1255971"/>
                    <a:pt x="7787425" y="1258917"/>
                    <a:pt x="7783344" y="1258166"/>
                  </a:cubicBezTo>
                  <a:cubicBezTo>
                    <a:pt x="7121828" y="1157454"/>
                    <a:pt x="6424053" y="926290"/>
                    <a:pt x="5685354" y="681551"/>
                  </a:cubicBezTo>
                  <a:cubicBezTo>
                    <a:pt x="4606587" y="324153"/>
                    <a:pt x="3491000" y="-45442"/>
                    <a:pt x="2493302" y="23034"/>
                  </a:cubicBezTo>
                  <a:cubicBezTo>
                    <a:pt x="1994527" y="57293"/>
                    <a:pt x="1633367" y="356122"/>
                    <a:pt x="1284113" y="645134"/>
                  </a:cubicBezTo>
                  <a:cubicBezTo>
                    <a:pt x="919835" y="946566"/>
                    <a:pt x="543109" y="1258278"/>
                    <a:pt x="14470" y="12582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520EBACC-BB75-4867-9772-00DA88BFE902}"/>
                </a:ext>
              </a:extLst>
            </p:cNvPr>
            <p:cNvSpPr/>
            <p:nvPr/>
          </p:nvSpPr>
          <p:spPr>
            <a:xfrm>
              <a:off x="7093703" y="1464177"/>
              <a:ext cx="7791865" cy="1027786"/>
            </a:xfrm>
            <a:custGeom>
              <a:avLst/>
              <a:gdLst>
                <a:gd name="connsiteX0" fmla="*/ 28362 w 7791865"/>
                <a:gd name="connsiteY0" fmla="*/ 1027787 h 1027786"/>
                <a:gd name="connsiteX1" fmla="*/ 7308 w 7791865"/>
                <a:gd name="connsiteY1" fmla="*/ 1027645 h 1027786"/>
                <a:gd name="connsiteX2" fmla="*/ 1 w 7791865"/>
                <a:gd name="connsiteY2" fmla="*/ 1020163 h 1027786"/>
                <a:gd name="connsiteX3" fmla="*/ 7394 w 7791865"/>
                <a:gd name="connsiteY3" fmla="*/ 1012858 h 1027786"/>
                <a:gd name="connsiteX4" fmla="*/ 7481 w 7791865"/>
                <a:gd name="connsiteY4" fmla="*/ 1012858 h 1027786"/>
                <a:gd name="connsiteX5" fmla="*/ 28304 w 7791865"/>
                <a:gd name="connsiteY5" fmla="*/ 1013000 h 1027786"/>
                <a:gd name="connsiteX6" fmla="*/ 1397903 w 7791865"/>
                <a:gd name="connsiteY6" fmla="*/ 515526 h 1027786"/>
                <a:gd name="connsiteX7" fmla="*/ 2695934 w 7791865"/>
                <a:gd name="connsiteY7" fmla="*/ 9470 h 1027786"/>
                <a:gd name="connsiteX8" fmla="*/ 5754671 w 7791865"/>
                <a:gd name="connsiteY8" fmla="*/ 538109 h 1027786"/>
                <a:gd name="connsiteX9" fmla="*/ 7785414 w 7791865"/>
                <a:gd name="connsiteY9" fmla="*/ 1012917 h 1027786"/>
                <a:gd name="connsiteX10" fmla="*/ 7791802 w 7791865"/>
                <a:gd name="connsiteY10" fmla="*/ 1021174 h 1027786"/>
                <a:gd name="connsiteX11" fmla="*/ 7783522 w 7791865"/>
                <a:gd name="connsiteY11" fmla="*/ 1027586 h 1027786"/>
                <a:gd name="connsiteX12" fmla="*/ 5750596 w 7791865"/>
                <a:gd name="connsiteY12" fmla="*/ 552352 h 1027786"/>
                <a:gd name="connsiteX13" fmla="*/ 2696974 w 7791865"/>
                <a:gd name="connsiteY13" fmla="*/ 24203 h 1027786"/>
                <a:gd name="connsiteX14" fmla="*/ 1405385 w 7791865"/>
                <a:gd name="connsiteY14" fmla="*/ 528290 h 1027786"/>
                <a:gd name="connsiteX15" fmla="*/ 28362 w 7791865"/>
                <a:gd name="connsiteY15" fmla="*/ 1027787 h 102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5" h="1027786">
                  <a:moveTo>
                    <a:pt x="28362" y="1027787"/>
                  </a:moveTo>
                  <a:cubicBezTo>
                    <a:pt x="21344" y="1027787"/>
                    <a:pt x="14355" y="1027734"/>
                    <a:pt x="7308" y="1027645"/>
                  </a:cubicBezTo>
                  <a:cubicBezTo>
                    <a:pt x="3207" y="1027586"/>
                    <a:pt x="-57" y="1024238"/>
                    <a:pt x="1" y="1020163"/>
                  </a:cubicBezTo>
                  <a:cubicBezTo>
                    <a:pt x="59" y="1016093"/>
                    <a:pt x="3351" y="1012858"/>
                    <a:pt x="7394" y="1012858"/>
                  </a:cubicBezTo>
                  <a:lnTo>
                    <a:pt x="7481" y="1012858"/>
                  </a:lnTo>
                  <a:cubicBezTo>
                    <a:pt x="14412" y="1012946"/>
                    <a:pt x="21402" y="1013000"/>
                    <a:pt x="28304" y="1013000"/>
                  </a:cubicBezTo>
                  <a:cubicBezTo>
                    <a:pt x="547326" y="1013000"/>
                    <a:pt x="979617" y="760176"/>
                    <a:pt x="1397903" y="515526"/>
                  </a:cubicBezTo>
                  <a:cubicBezTo>
                    <a:pt x="1794872" y="283380"/>
                    <a:pt x="2205362" y="43320"/>
                    <a:pt x="2695934" y="9470"/>
                  </a:cubicBezTo>
                  <a:cubicBezTo>
                    <a:pt x="3665791" y="-57794"/>
                    <a:pt x="4727570" y="245289"/>
                    <a:pt x="5754671" y="538109"/>
                  </a:cubicBezTo>
                  <a:cubicBezTo>
                    <a:pt x="6465872" y="740917"/>
                    <a:pt x="7137680" y="932422"/>
                    <a:pt x="7785414" y="1012917"/>
                  </a:cubicBezTo>
                  <a:cubicBezTo>
                    <a:pt x="7789437" y="1013408"/>
                    <a:pt x="7792335" y="1017105"/>
                    <a:pt x="7791802" y="1021174"/>
                  </a:cubicBezTo>
                  <a:cubicBezTo>
                    <a:pt x="7791270" y="1025190"/>
                    <a:pt x="7788431" y="1027994"/>
                    <a:pt x="7783522" y="1027586"/>
                  </a:cubicBezTo>
                  <a:cubicBezTo>
                    <a:pt x="7134782" y="946949"/>
                    <a:pt x="6431093" y="746341"/>
                    <a:pt x="5750596" y="552352"/>
                  </a:cubicBezTo>
                  <a:cubicBezTo>
                    <a:pt x="4724743" y="259839"/>
                    <a:pt x="3663910" y="-42256"/>
                    <a:pt x="2696974" y="24203"/>
                  </a:cubicBezTo>
                  <a:cubicBezTo>
                    <a:pt x="2209810" y="57847"/>
                    <a:pt x="1800882" y="297014"/>
                    <a:pt x="1405385" y="528290"/>
                  </a:cubicBezTo>
                  <a:cubicBezTo>
                    <a:pt x="985426" y="773898"/>
                    <a:pt x="551283" y="1027787"/>
                    <a:pt x="28362" y="10277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1F1B4B5D-0C6A-4E42-9BDB-06F202B975E7}"/>
                </a:ext>
              </a:extLst>
            </p:cNvPr>
            <p:cNvSpPr/>
            <p:nvPr/>
          </p:nvSpPr>
          <p:spPr>
            <a:xfrm>
              <a:off x="7093702" y="1419680"/>
              <a:ext cx="7791841" cy="773512"/>
            </a:xfrm>
            <a:custGeom>
              <a:avLst/>
              <a:gdLst>
                <a:gd name="connsiteX0" fmla="*/ 53403 w 7791841"/>
                <a:gd name="connsiteY0" fmla="*/ 773513 h 773512"/>
                <a:gd name="connsiteX1" fmla="*/ 7222 w 7791841"/>
                <a:gd name="connsiteY1" fmla="*/ 773022 h 773512"/>
                <a:gd name="connsiteX2" fmla="*/ 2 w 7791841"/>
                <a:gd name="connsiteY2" fmla="*/ 765451 h 773512"/>
                <a:gd name="connsiteX3" fmla="*/ 7569 w 7791841"/>
                <a:gd name="connsiteY3" fmla="*/ 758235 h 773512"/>
                <a:gd name="connsiteX4" fmla="*/ 53345 w 7791841"/>
                <a:gd name="connsiteY4" fmla="*/ 758726 h 773512"/>
                <a:gd name="connsiteX5" fmla="*/ 1519407 w 7791841"/>
                <a:gd name="connsiteY5" fmla="*/ 383500 h 773512"/>
                <a:gd name="connsiteX6" fmla="*/ 2915807 w 7791841"/>
                <a:gd name="connsiteY6" fmla="*/ 4814 h 773512"/>
                <a:gd name="connsiteX7" fmla="*/ 5778355 w 7791841"/>
                <a:gd name="connsiteY7" fmla="*/ 396181 h 773512"/>
                <a:gd name="connsiteX8" fmla="*/ 7785179 w 7791841"/>
                <a:gd name="connsiteY8" fmla="*/ 758265 h 773512"/>
                <a:gd name="connsiteX9" fmla="*/ 7791803 w 7791841"/>
                <a:gd name="connsiteY9" fmla="*/ 766291 h 773512"/>
                <a:gd name="connsiteX10" fmla="*/ 7783759 w 7791841"/>
                <a:gd name="connsiteY10" fmla="*/ 772992 h 773512"/>
                <a:gd name="connsiteX11" fmla="*/ 5775120 w 7791841"/>
                <a:gd name="connsiteY11" fmla="*/ 410619 h 773512"/>
                <a:gd name="connsiteX12" fmla="*/ 2916440 w 7791841"/>
                <a:gd name="connsiteY12" fmla="*/ 19601 h 773512"/>
                <a:gd name="connsiteX13" fmla="*/ 1524866 w 7791841"/>
                <a:gd name="connsiteY13" fmla="*/ 397222 h 773512"/>
                <a:gd name="connsiteX14" fmla="*/ 53403 w 7791841"/>
                <a:gd name="connsiteY14" fmla="*/ 773513 h 7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41" h="773512">
                  <a:moveTo>
                    <a:pt x="53403" y="773513"/>
                  </a:moveTo>
                  <a:cubicBezTo>
                    <a:pt x="38009" y="773513"/>
                    <a:pt x="22702" y="773336"/>
                    <a:pt x="7222" y="773022"/>
                  </a:cubicBezTo>
                  <a:cubicBezTo>
                    <a:pt x="3150" y="772933"/>
                    <a:pt x="-85" y="769556"/>
                    <a:pt x="2" y="765451"/>
                  </a:cubicBezTo>
                  <a:cubicBezTo>
                    <a:pt x="117" y="761382"/>
                    <a:pt x="3352" y="757744"/>
                    <a:pt x="7569" y="758235"/>
                  </a:cubicBezTo>
                  <a:cubicBezTo>
                    <a:pt x="22818" y="758548"/>
                    <a:pt x="38154" y="758726"/>
                    <a:pt x="53345" y="758726"/>
                  </a:cubicBezTo>
                  <a:cubicBezTo>
                    <a:pt x="574851" y="758726"/>
                    <a:pt x="1054766" y="568049"/>
                    <a:pt x="1519407" y="383500"/>
                  </a:cubicBezTo>
                  <a:cubicBezTo>
                    <a:pt x="1961636" y="207817"/>
                    <a:pt x="2418907" y="26155"/>
                    <a:pt x="2915807" y="4814"/>
                  </a:cubicBezTo>
                  <a:cubicBezTo>
                    <a:pt x="3851293" y="-35448"/>
                    <a:pt x="4831170" y="183992"/>
                    <a:pt x="5778355" y="396181"/>
                  </a:cubicBezTo>
                  <a:cubicBezTo>
                    <a:pt x="6441977" y="544863"/>
                    <a:pt x="7128158" y="698566"/>
                    <a:pt x="7785179" y="758265"/>
                  </a:cubicBezTo>
                  <a:cubicBezTo>
                    <a:pt x="7789201" y="758637"/>
                    <a:pt x="7792217" y="762222"/>
                    <a:pt x="7791803" y="766291"/>
                  </a:cubicBezTo>
                  <a:cubicBezTo>
                    <a:pt x="7791449" y="770366"/>
                    <a:pt x="7787722" y="773365"/>
                    <a:pt x="7783759" y="772992"/>
                  </a:cubicBezTo>
                  <a:cubicBezTo>
                    <a:pt x="7125910" y="713205"/>
                    <a:pt x="6439197" y="559390"/>
                    <a:pt x="5775120" y="410619"/>
                  </a:cubicBezTo>
                  <a:cubicBezTo>
                    <a:pt x="4828946" y="198631"/>
                    <a:pt x="3850660" y="-20632"/>
                    <a:pt x="2916440" y="19601"/>
                  </a:cubicBezTo>
                  <a:cubicBezTo>
                    <a:pt x="2422054" y="40829"/>
                    <a:pt x="1965966" y="222001"/>
                    <a:pt x="1524866" y="397222"/>
                  </a:cubicBezTo>
                  <a:cubicBezTo>
                    <a:pt x="1058984" y="582292"/>
                    <a:pt x="577623" y="773513"/>
                    <a:pt x="53403" y="7735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ED5D7E63-6F1C-4F7B-97E8-225F6208B634}"/>
                </a:ext>
              </a:extLst>
            </p:cNvPr>
            <p:cNvSpPr/>
            <p:nvPr/>
          </p:nvSpPr>
          <p:spPr>
            <a:xfrm>
              <a:off x="7093714" y="1379729"/>
              <a:ext cx="7791863" cy="513847"/>
            </a:xfrm>
            <a:custGeom>
              <a:avLst/>
              <a:gdLst>
                <a:gd name="connsiteX0" fmla="*/ 7383 w 7791863"/>
                <a:gd name="connsiteY0" fmla="*/ 513848 h 513847"/>
                <a:gd name="connsiteX1" fmla="*/ 19 w 7791863"/>
                <a:gd name="connsiteY1" fmla="*/ 506951 h 513847"/>
                <a:gd name="connsiteX2" fmla="*/ 6892 w 7791863"/>
                <a:gd name="connsiteY2" fmla="*/ 499090 h 513847"/>
                <a:gd name="connsiteX3" fmla="*/ 1475034 w 7791863"/>
                <a:gd name="connsiteY3" fmla="*/ 254299 h 513847"/>
                <a:gd name="connsiteX4" fmla="*/ 3140979 w 7791863"/>
                <a:gd name="connsiteY4" fmla="*/ 1705 h 513847"/>
                <a:gd name="connsiteX5" fmla="*/ 5785737 w 7791863"/>
                <a:gd name="connsiteY5" fmla="*/ 256523 h 513847"/>
                <a:gd name="connsiteX6" fmla="*/ 7784871 w 7791863"/>
                <a:gd name="connsiteY6" fmla="*/ 499061 h 513847"/>
                <a:gd name="connsiteX7" fmla="*/ 7791851 w 7791863"/>
                <a:gd name="connsiteY7" fmla="*/ 506862 h 513847"/>
                <a:gd name="connsiteX8" fmla="*/ 7784043 w 7791863"/>
                <a:gd name="connsiteY8" fmla="*/ 513848 h 513847"/>
                <a:gd name="connsiteX9" fmla="*/ 5783483 w 7791863"/>
                <a:gd name="connsiteY9" fmla="*/ 271132 h 513847"/>
                <a:gd name="connsiteX10" fmla="*/ 3141269 w 7791863"/>
                <a:gd name="connsiteY10" fmla="*/ 16492 h 513847"/>
                <a:gd name="connsiteX11" fmla="*/ 1478180 w 7791863"/>
                <a:gd name="connsiteY11" fmla="*/ 268737 h 513847"/>
                <a:gd name="connsiteX12" fmla="*/ 7874 w 7791863"/>
                <a:gd name="connsiteY12" fmla="*/ 513824 h 513847"/>
                <a:gd name="connsiteX13" fmla="*/ 7383 w 7791863"/>
                <a:gd name="connsiteY13" fmla="*/ 513848 h 5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3" h="513847">
                  <a:moveTo>
                    <a:pt x="7383" y="513848"/>
                  </a:moveTo>
                  <a:cubicBezTo>
                    <a:pt x="3513" y="513848"/>
                    <a:pt x="250" y="510849"/>
                    <a:pt x="19" y="506951"/>
                  </a:cubicBezTo>
                  <a:cubicBezTo>
                    <a:pt x="-270" y="502876"/>
                    <a:pt x="2820" y="499351"/>
                    <a:pt x="6892" y="499090"/>
                  </a:cubicBezTo>
                  <a:cubicBezTo>
                    <a:pt x="507517" y="466600"/>
                    <a:pt x="999362" y="358672"/>
                    <a:pt x="1475034" y="254299"/>
                  </a:cubicBezTo>
                  <a:cubicBezTo>
                    <a:pt x="2013870" y="136055"/>
                    <a:pt x="2571043" y="13777"/>
                    <a:pt x="3140979" y="1705"/>
                  </a:cubicBezTo>
                  <a:cubicBezTo>
                    <a:pt x="4020783" y="-17039"/>
                    <a:pt x="4918148" y="122049"/>
                    <a:pt x="5785737" y="256523"/>
                  </a:cubicBezTo>
                  <a:cubicBezTo>
                    <a:pt x="6441728" y="358151"/>
                    <a:pt x="7120043" y="463282"/>
                    <a:pt x="7784871" y="499061"/>
                  </a:cubicBezTo>
                  <a:cubicBezTo>
                    <a:pt x="7788893" y="499297"/>
                    <a:pt x="7792087" y="502787"/>
                    <a:pt x="7791851" y="506862"/>
                  </a:cubicBezTo>
                  <a:cubicBezTo>
                    <a:pt x="7791614" y="510902"/>
                    <a:pt x="7788243" y="513676"/>
                    <a:pt x="7784043" y="513848"/>
                  </a:cubicBezTo>
                  <a:cubicBezTo>
                    <a:pt x="7118564" y="478010"/>
                    <a:pt x="6439836" y="372826"/>
                    <a:pt x="5783483" y="271132"/>
                  </a:cubicBezTo>
                  <a:cubicBezTo>
                    <a:pt x="4916532" y="136777"/>
                    <a:pt x="4020552" y="-1992"/>
                    <a:pt x="3141269" y="16492"/>
                  </a:cubicBezTo>
                  <a:cubicBezTo>
                    <a:pt x="2572805" y="28535"/>
                    <a:pt x="2016349" y="150641"/>
                    <a:pt x="1478180" y="268737"/>
                  </a:cubicBezTo>
                  <a:cubicBezTo>
                    <a:pt x="1002018" y="373228"/>
                    <a:pt x="509596" y="481275"/>
                    <a:pt x="7874" y="513824"/>
                  </a:cubicBezTo>
                  <a:cubicBezTo>
                    <a:pt x="7701" y="513848"/>
                    <a:pt x="7528" y="513848"/>
                    <a:pt x="7383" y="5138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5312331E-7BE8-4E1C-9230-C2D9375AACE4}"/>
                </a:ext>
              </a:extLst>
            </p:cNvPr>
            <p:cNvSpPr/>
            <p:nvPr/>
          </p:nvSpPr>
          <p:spPr>
            <a:xfrm>
              <a:off x="7093703" y="1332083"/>
              <a:ext cx="7791862" cy="262374"/>
            </a:xfrm>
            <a:custGeom>
              <a:avLst/>
              <a:gdLst>
                <a:gd name="connsiteX0" fmla="*/ 7394 w 7791862"/>
                <a:gd name="connsiteY0" fmla="*/ 262375 h 262374"/>
                <a:gd name="connsiteX1" fmla="*/ 1 w 7791862"/>
                <a:gd name="connsiteY1" fmla="*/ 255099 h 262374"/>
                <a:gd name="connsiteX2" fmla="*/ 7279 w 7791862"/>
                <a:gd name="connsiteY2" fmla="*/ 247588 h 262374"/>
                <a:gd name="connsiteX3" fmla="*/ 1631723 w 7791862"/>
                <a:gd name="connsiteY3" fmla="*/ 124500 h 262374"/>
                <a:gd name="connsiteX4" fmla="*/ 3360803 w 7791862"/>
                <a:gd name="connsiteY4" fmla="*/ 223 h 262374"/>
                <a:gd name="connsiteX5" fmla="*/ 5727410 w 7791862"/>
                <a:gd name="connsiteY5" fmla="*/ 124671 h 262374"/>
                <a:gd name="connsiteX6" fmla="*/ 7784587 w 7791862"/>
                <a:gd name="connsiteY6" fmla="*/ 247588 h 262374"/>
                <a:gd name="connsiteX7" fmla="*/ 7791862 w 7791862"/>
                <a:gd name="connsiteY7" fmla="*/ 255099 h 262374"/>
                <a:gd name="connsiteX8" fmla="*/ 7784468 w 7791862"/>
                <a:gd name="connsiteY8" fmla="*/ 262375 h 262374"/>
                <a:gd name="connsiteX9" fmla="*/ 7784350 w 7791862"/>
                <a:gd name="connsiteY9" fmla="*/ 262375 h 262374"/>
                <a:gd name="connsiteX10" fmla="*/ 5726221 w 7791862"/>
                <a:gd name="connsiteY10" fmla="*/ 139429 h 262374"/>
                <a:gd name="connsiteX11" fmla="*/ 3439997 w 7791862"/>
                <a:gd name="connsiteY11" fmla="*/ 14779 h 262374"/>
                <a:gd name="connsiteX12" fmla="*/ 3360863 w 7791862"/>
                <a:gd name="connsiteY12" fmla="*/ 15010 h 262374"/>
                <a:gd name="connsiteX13" fmla="*/ 1633255 w 7791862"/>
                <a:gd name="connsiteY13" fmla="*/ 139198 h 262374"/>
                <a:gd name="connsiteX14" fmla="*/ 7510 w 7791862"/>
                <a:gd name="connsiteY14" fmla="*/ 262375 h 262374"/>
                <a:gd name="connsiteX15" fmla="*/ 7394 w 7791862"/>
                <a:gd name="connsiteY15" fmla="*/ 262375 h 2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2" h="262374">
                  <a:moveTo>
                    <a:pt x="7394" y="262375"/>
                  </a:moveTo>
                  <a:cubicBezTo>
                    <a:pt x="3380" y="262375"/>
                    <a:pt x="59" y="259139"/>
                    <a:pt x="1" y="255099"/>
                  </a:cubicBezTo>
                  <a:cubicBezTo>
                    <a:pt x="-57" y="251024"/>
                    <a:pt x="3178" y="247676"/>
                    <a:pt x="7279" y="247588"/>
                  </a:cubicBezTo>
                  <a:cubicBezTo>
                    <a:pt x="552727" y="238088"/>
                    <a:pt x="1101268" y="180354"/>
                    <a:pt x="1631723" y="124500"/>
                  </a:cubicBezTo>
                  <a:cubicBezTo>
                    <a:pt x="2196147" y="65061"/>
                    <a:pt x="2779806" y="3630"/>
                    <a:pt x="3360803" y="223"/>
                  </a:cubicBezTo>
                  <a:cubicBezTo>
                    <a:pt x="4151163" y="-4314"/>
                    <a:pt x="4952813" y="61217"/>
                    <a:pt x="5727410" y="124671"/>
                  </a:cubicBezTo>
                  <a:cubicBezTo>
                    <a:pt x="6400868" y="179833"/>
                    <a:pt x="7097281" y="236876"/>
                    <a:pt x="7784587" y="247588"/>
                  </a:cubicBezTo>
                  <a:cubicBezTo>
                    <a:pt x="7788668" y="247647"/>
                    <a:pt x="7791921" y="251024"/>
                    <a:pt x="7791862" y="255099"/>
                  </a:cubicBezTo>
                  <a:cubicBezTo>
                    <a:pt x="7791802" y="259139"/>
                    <a:pt x="7788490" y="262375"/>
                    <a:pt x="7784468" y="262375"/>
                  </a:cubicBezTo>
                  <a:cubicBezTo>
                    <a:pt x="7784409" y="262375"/>
                    <a:pt x="7784409" y="262375"/>
                    <a:pt x="7784350" y="262375"/>
                  </a:cubicBezTo>
                  <a:cubicBezTo>
                    <a:pt x="7096572" y="251663"/>
                    <a:pt x="6399921" y="194591"/>
                    <a:pt x="5726221" y="139429"/>
                  </a:cubicBezTo>
                  <a:cubicBezTo>
                    <a:pt x="4977798" y="78115"/>
                    <a:pt x="4204651" y="14779"/>
                    <a:pt x="3439997" y="14779"/>
                  </a:cubicBezTo>
                  <a:cubicBezTo>
                    <a:pt x="3413599" y="14779"/>
                    <a:pt x="3387261" y="14868"/>
                    <a:pt x="3360863" y="15010"/>
                  </a:cubicBezTo>
                  <a:cubicBezTo>
                    <a:pt x="2780640" y="18387"/>
                    <a:pt x="2197330" y="79819"/>
                    <a:pt x="1633255" y="139198"/>
                  </a:cubicBezTo>
                  <a:cubicBezTo>
                    <a:pt x="1102480" y="195081"/>
                    <a:pt x="553651" y="252875"/>
                    <a:pt x="7510" y="262375"/>
                  </a:cubicBezTo>
                  <a:cubicBezTo>
                    <a:pt x="7481" y="262375"/>
                    <a:pt x="7423" y="262375"/>
                    <a:pt x="7394" y="26237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86B3BBC4-912E-40AE-BCDD-3BDCD6D1499C}"/>
                </a:ext>
              </a:extLst>
            </p:cNvPr>
            <p:cNvSpPr/>
            <p:nvPr/>
          </p:nvSpPr>
          <p:spPr>
            <a:xfrm>
              <a:off x="7093702" y="1280550"/>
              <a:ext cx="7791863" cy="56001"/>
            </a:xfrm>
            <a:custGeom>
              <a:avLst/>
              <a:gdLst>
                <a:gd name="connsiteX0" fmla="*/ 3852393 w 7791863"/>
                <a:gd name="connsiteY0" fmla="*/ 56002 h 56001"/>
                <a:gd name="connsiteX1" fmla="*/ 7222 w 7791863"/>
                <a:gd name="connsiteY1" fmla="*/ 14787 h 56001"/>
                <a:gd name="connsiteX2" fmla="*/ 2 w 7791863"/>
                <a:gd name="connsiteY2" fmla="*/ 7222 h 56001"/>
                <a:gd name="connsiteX3" fmla="*/ 7395 w 7791863"/>
                <a:gd name="connsiteY3" fmla="*/ 0 h 56001"/>
                <a:gd name="connsiteX4" fmla="*/ 7569 w 7791863"/>
                <a:gd name="connsiteY4" fmla="*/ 0 h 56001"/>
                <a:gd name="connsiteX5" fmla="*/ 7784292 w 7791863"/>
                <a:gd name="connsiteY5" fmla="*/ 0 h 56001"/>
                <a:gd name="connsiteX6" fmla="*/ 7791863 w 7791863"/>
                <a:gd name="connsiteY6" fmla="*/ 7252 h 56001"/>
                <a:gd name="connsiteX7" fmla="*/ 7784646 w 7791863"/>
                <a:gd name="connsiteY7" fmla="*/ 14787 h 56001"/>
                <a:gd name="connsiteX8" fmla="*/ 3852393 w 7791863"/>
                <a:gd name="connsiteY8" fmla="*/ 56002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63" h="56001">
                  <a:moveTo>
                    <a:pt x="3852393" y="56002"/>
                  </a:moveTo>
                  <a:cubicBezTo>
                    <a:pt x="2552973" y="56002"/>
                    <a:pt x="1268517" y="42250"/>
                    <a:pt x="7222" y="14787"/>
                  </a:cubicBezTo>
                  <a:cubicBezTo>
                    <a:pt x="3150" y="14698"/>
                    <a:pt x="-85" y="11321"/>
                    <a:pt x="2" y="7222"/>
                  </a:cubicBezTo>
                  <a:cubicBezTo>
                    <a:pt x="88" y="3206"/>
                    <a:pt x="3381" y="0"/>
                    <a:pt x="7395" y="0"/>
                  </a:cubicBezTo>
                  <a:cubicBezTo>
                    <a:pt x="7453" y="0"/>
                    <a:pt x="7511" y="0"/>
                    <a:pt x="7569" y="0"/>
                  </a:cubicBezTo>
                  <a:cubicBezTo>
                    <a:pt x="2529639" y="54961"/>
                    <a:pt x="5146117" y="54961"/>
                    <a:pt x="7784292" y="0"/>
                  </a:cubicBezTo>
                  <a:cubicBezTo>
                    <a:pt x="7789083" y="402"/>
                    <a:pt x="7791803" y="3176"/>
                    <a:pt x="7791863" y="7252"/>
                  </a:cubicBezTo>
                  <a:cubicBezTo>
                    <a:pt x="7791922" y="11321"/>
                    <a:pt x="7788669" y="14698"/>
                    <a:pt x="7784646" y="14787"/>
                  </a:cubicBezTo>
                  <a:cubicBezTo>
                    <a:pt x="6465577" y="42250"/>
                    <a:pt x="5151488" y="56002"/>
                    <a:pt x="3852393" y="560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FD450DFE-B666-4155-80D6-83B969C07349}"/>
                </a:ext>
              </a:extLst>
            </p:cNvPr>
            <p:cNvSpPr/>
            <p:nvPr/>
          </p:nvSpPr>
          <p:spPr>
            <a:xfrm>
              <a:off x="7093695" y="981431"/>
              <a:ext cx="7791877" cy="115292"/>
            </a:xfrm>
            <a:custGeom>
              <a:avLst/>
              <a:gdLst>
                <a:gd name="connsiteX0" fmla="*/ 3903576 w 7791877"/>
                <a:gd name="connsiteY0" fmla="*/ 115292 h 115292"/>
                <a:gd name="connsiteX1" fmla="*/ 7027 w 7791877"/>
                <a:gd name="connsiteY1" fmla="*/ 14787 h 115292"/>
                <a:gd name="connsiteX2" fmla="*/ 9 w 7791877"/>
                <a:gd name="connsiteY2" fmla="*/ 7015 h 115292"/>
                <a:gd name="connsiteX3" fmla="*/ 7778 w 7791877"/>
                <a:gd name="connsiteY3" fmla="*/ 0 h 115292"/>
                <a:gd name="connsiteX4" fmla="*/ 7784063 w 7791877"/>
                <a:gd name="connsiteY4" fmla="*/ 0 h 115292"/>
                <a:gd name="connsiteX5" fmla="*/ 7784477 w 7791877"/>
                <a:gd name="connsiteY5" fmla="*/ 0 h 115292"/>
                <a:gd name="connsiteX6" fmla="*/ 7791870 w 7791877"/>
                <a:gd name="connsiteY6" fmla="*/ 7015 h 115292"/>
                <a:gd name="connsiteX7" fmla="*/ 7784890 w 7791877"/>
                <a:gd name="connsiteY7" fmla="*/ 14787 h 115292"/>
                <a:gd name="connsiteX8" fmla="*/ 3903576 w 7791877"/>
                <a:gd name="connsiteY8" fmla="*/ 115292 h 1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77" h="115292">
                  <a:moveTo>
                    <a:pt x="3903576" y="115292"/>
                  </a:moveTo>
                  <a:cubicBezTo>
                    <a:pt x="2613341" y="115292"/>
                    <a:pt x="1320540" y="81790"/>
                    <a:pt x="7027" y="14787"/>
                  </a:cubicBezTo>
                  <a:cubicBezTo>
                    <a:pt x="2955" y="14556"/>
                    <a:pt x="-193" y="11090"/>
                    <a:pt x="9" y="7015"/>
                  </a:cubicBezTo>
                  <a:cubicBezTo>
                    <a:pt x="240" y="2946"/>
                    <a:pt x="3822" y="201"/>
                    <a:pt x="7778" y="0"/>
                  </a:cubicBezTo>
                  <a:cubicBezTo>
                    <a:pt x="2634369" y="134007"/>
                    <a:pt x="5178042" y="134007"/>
                    <a:pt x="7784063" y="0"/>
                  </a:cubicBezTo>
                  <a:cubicBezTo>
                    <a:pt x="7784240" y="0"/>
                    <a:pt x="7784359" y="0"/>
                    <a:pt x="7784477" y="0"/>
                  </a:cubicBezTo>
                  <a:cubicBezTo>
                    <a:pt x="7788380" y="0"/>
                    <a:pt x="7791634" y="3058"/>
                    <a:pt x="7791870" y="7015"/>
                  </a:cubicBezTo>
                  <a:cubicBezTo>
                    <a:pt x="7792047" y="11090"/>
                    <a:pt x="7788913" y="14556"/>
                    <a:pt x="7784890" y="14787"/>
                  </a:cubicBezTo>
                  <a:cubicBezTo>
                    <a:pt x="6481555" y="81790"/>
                    <a:pt x="5193840" y="115292"/>
                    <a:pt x="3903576" y="11529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22EC938B-8A95-4FDB-9AC1-18F8F87D6A1B}"/>
                </a:ext>
              </a:extLst>
            </p:cNvPr>
            <p:cNvSpPr/>
            <p:nvPr/>
          </p:nvSpPr>
          <p:spPr>
            <a:xfrm>
              <a:off x="7093714" y="682286"/>
              <a:ext cx="7791870" cy="359647"/>
            </a:xfrm>
            <a:custGeom>
              <a:avLst/>
              <a:gdLst>
                <a:gd name="connsiteX0" fmla="*/ 3919846 w 7791870"/>
                <a:gd name="connsiteY0" fmla="*/ 359648 h 359647"/>
                <a:gd name="connsiteX1" fmla="*/ 3881057 w 7791870"/>
                <a:gd name="connsiteY1" fmla="*/ 359559 h 359647"/>
                <a:gd name="connsiteX2" fmla="*/ 1543220 w 7791870"/>
                <a:gd name="connsiteY2" fmla="*/ 171491 h 359647"/>
                <a:gd name="connsiteX3" fmla="*/ 6864 w 7791870"/>
                <a:gd name="connsiteY3" fmla="*/ 14777 h 359647"/>
                <a:gd name="connsiteX4" fmla="*/ 19 w 7791870"/>
                <a:gd name="connsiteY4" fmla="*/ 6892 h 359647"/>
                <a:gd name="connsiteX5" fmla="*/ 7903 w 7791870"/>
                <a:gd name="connsiteY5" fmla="*/ 49 h 359647"/>
                <a:gd name="connsiteX6" fmla="*/ 1544983 w 7791870"/>
                <a:gd name="connsiteY6" fmla="*/ 156786 h 359647"/>
                <a:gd name="connsiteX7" fmla="*/ 3881116 w 7791870"/>
                <a:gd name="connsiteY7" fmla="*/ 344772 h 359647"/>
                <a:gd name="connsiteX8" fmla="*/ 6289894 w 7791870"/>
                <a:gd name="connsiteY8" fmla="*/ 155083 h 359647"/>
                <a:gd name="connsiteX9" fmla="*/ 7783925 w 7791870"/>
                <a:gd name="connsiteY9" fmla="*/ 49 h 359647"/>
                <a:gd name="connsiteX10" fmla="*/ 7791851 w 7791870"/>
                <a:gd name="connsiteY10" fmla="*/ 6892 h 359647"/>
                <a:gd name="connsiteX11" fmla="*/ 7784990 w 7791870"/>
                <a:gd name="connsiteY11" fmla="*/ 14777 h 359647"/>
                <a:gd name="connsiteX12" fmla="*/ 6291669 w 7791870"/>
                <a:gd name="connsiteY12" fmla="*/ 169758 h 359647"/>
                <a:gd name="connsiteX13" fmla="*/ 3919846 w 7791870"/>
                <a:gd name="connsiteY13" fmla="*/ 359648 h 3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70" h="359647">
                  <a:moveTo>
                    <a:pt x="3919846" y="359648"/>
                  </a:moveTo>
                  <a:cubicBezTo>
                    <a:pt x="3906875" y="359648"/>
                    <a:pt x="3893998" y="359618"/>
                    <a:pt x="3881057" y="359559"/>
                  </a:cubicBezTo>
                  <a:cubicBezTo>
                    <a:pt x="3103231" y="356383"/>
                    <a:pt x="2310186" y="262378"/>
                    <a:pt x="1543220" y="171491"/>
                  </a:cubicBezTo>
                  <a:cubicBezTo>
                    <a:pt x="1038986" y="111704"/>
                    <a:pt x="517568" y="49899"/>
                    <a:pt x="6864" y="14777"/>
                  </a:cubicBezTo>
                  <a:cubicBezTo>
                    <a:pt x="2791" y="14517"/>
                    <a:pt x="-270" y="10968"/>
                    <a:pt x="19" y="6892"/>
                  </a:cubicBezTo>
                  <a:cubicBezTo>
                    <a:pt x="308" y="2823"/>
                    <a:pt x="3918" y="-442"/>
                    <a:pt x="7903" y="49"/>
                  </a:cubicBezTo>
                  <a:cubicBezTo>
                    <a:pt x="518925" y="35171"/>
                    <a:pt x="1040547" y="97005"/>
                    <a:pt x="1544983" y="156786"/>
                  </a:cubicBezTo>
                  <a:cubicBezTo>
                    <a:pt x="2311517" y="247650"/>
                    <a:pt x="3104130" y="341596"/>
                    <a:pt x="3881116" y="344772"/>
                  </a:cubicBezTo>
                  <a:cubicBezTo>
                    <a:pt x="4676763" y="348155"/>
                    <a:pt x="5497039" y="249927"/>
                    <a:pt x="6289894" y="155083"/>
                  </a:cubicBezTo>
                  <a:cubicBezTo>
                    <a:pt x="6781418" y="96283"/>
                    <a:pt x="7289681" y="35461"/>
                    <a:pt x="7783925" y="49"/>
                  </a:cubicBezTo>
                  <a:cubicBezTo>
                    <a:pt x="7788065" y="-383"/>
                    <a:pt x="7791555" y="2823"/>
                    <a:pt x="7791851" y="6892"/>
                  </a:cubicBezTo>
                  <a:cubicBezTo>
                    <a:pt x="7792146" y="10968"/>
                    <a:pt x="7789071" y="14493"/>
                    <a:pt x="7784990" y="14777"/>
                  </a:cubicBezTo>
                  <a:cubicBezTo>
                    <a:pt x="7291100" y="50189"/>
                    <a:pt x="6783015" y="110982"/>
                    <a:pt x="6291669" y="169758"/>
                  </a:cubicBezTo>
                  <a:cubicBezTo>
                    <a:pt x="5511253" y="263129"/>
                    <a:pt x="4704657" y="359648"/>
                    <a:pt x="3919846" y="3596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1080871E-22E3-4744-8881-0E95F8500353}"/>
                </a:ext>
              </a:extLst>
            </p:cNvPr>
            <p:cNvSpPr/>
            <p:nvPr/>
          </p:nvSpPr>
          <p:spPr>
            <a:xfrm>
              <a:off x="7093710" y="383063"/>
              <a:ext cx="7791874" cy="463952"/>
            </a:xfrm>
            <a:custGeom>
              <a:avLst/>
              <a:gdLst>
                <a:gd name="connsiteX0" fmla="*/ 3987575 w 7791874"/>
                <a:gd name="connsiteY0" fmla="*/ 463953 h 463952"/>
                <a:gd name="connsiteX1" fmla="*/ 3972669 w 7791874"/>
                <a:gd name="connsiteY1" fmla="*/ 463923 h 463952"/>
                <a:gd name="connsiteX2" fmla="*/ 1675474 w 7791874"/>
                <a:gd name="connsiteY2" fmla="*/ 226810 h 463952"/>
                <a:gd name="connsiteX3" fmla="*/ 6839 w 7791874"/>
                <a:gd name="connsiteY3" fmla="*/ 14881 h 463952"/>
                <a:gd name="connsiteX4" fmla="*/ 23 w 7791874"/>
                <a:gd name="connsiteY4" fmla="*/ 6968 h 463952"/>
                <a:gd name="connsiteX5" fmla="*/ 7936 w 7791874"/>
                <a:gd name="connsiteY5" fmla="*/ 151 h 463952"/>
                <a:gd name="connsiteX6" fmla="*/ 1677722 w 7791874"/>
                <a:gd name="connsiteY6" fmla="*/ 212196 h 463952"/>
                <a:gd name="connsiteX7" fmla="*/ 3972728 w 7791874"/>
                <a:gd name="connsiteY7" fmla="*/ 449136 h 463952"/>
                <a:gd name="connsiteX8" fmla="*/ 3987575 w 7791874"/>
                <a:gd name="connsiteY8" fmla="*/ 449166 h 463952"/>
                <a:gd name="connsiteX9" fmla="*/ 6194669 w 7791874"/>
                <a:gd name="connsiteY9" fmla="*/ 211763 h 463952"/>
                <a:gd name="connsiteX10" fmla="*/ 7783869 w 7791874"/>
                <a:gd name="connsiteY10" fmla="*/ 151 h 463952"/>
                <a:gd name="connsiteX11" fmla="*/ 7784461 w 7791874"/>
                <a:gd name="connsiteY11" fmla="*/ 122 h 463952"/>
                <a:gd name="connsiteX12" fmla="*/ 7791855 w 7791874"/>
                <a:gd name="connsiteY12" fmla="*/ 6939 h 463952"/>
                <a:gd name="connsiteX13" fmla="*/ 7785052 w 7791874"/>
                <a:gd name="connsiteY13" fmla="*/ 14881 h 463952"/>
                <a:gd name="connsiteX14" fmla="*/ 6197035 w 7791874"/>
                <a:gd name="connsiteY14" fmla="*/ 226377 h 463952"/>
                <a:gd name="connsiteX15" fmla="*/ 3987575 w 7791874"/>
                <a:gd name="connsiteY15" fmla="*/ 463953 h 46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4" h="463952">
                  <a:moveTo>
                    <a:pt x="3987575" y="463953"/>
                  </a:moveTo>
                  <a:cubicBezTo>
                    <a:pt x="3982576" y="463953"/>
                    <a:pt x="3977697" y="463923"/>
                    <a:pt x="3972669" y="463923"/>
                  </a:cubicBezTo>
                  <a:cubicBezTo>
                    <a:pt x="3205621" y="462190"/>
                    <a:pt x="2427736" y="342539"/>
                    <a:pt x="1675474" y="226810"/>
                  </a:cubicBezTo>
                  <a:cubicBezTo>
                    <a:pt x="1128523" y="142651"/>
                    <a:pt x="562944" y="55661"/>
                    <a:pt x="6839" y="14881"/>
                  </a:cubicBezTo>
                  <a:cubicBezTo>
                    <a:pt x="2766" y="14592"/>
                    <a:pt x="-295" y="11040"/>
                    <a:pt x="23" y="6968"/>
                  </a:cubicBezTo>
                  <a:cubicBezTo>
                    <a:pt x="340" y="2895"/>
                    <a:pt x="3084" y="-801"/>
                    <a:pt x="7936" y="151"/>
                  </a:cubicBezTo>
                  <a:cubicBezTo>
                    <a:pt x="564619" y="40961"/>
                    <a:pt x="1130486" y="128008"/>
                    <a:pt x="1677722" y="212196"/>
                  </a:cubicBezTo>
                  <a:cubicBezTo>
                    <a:pt x="2429439" y="327834"/>
                    <a:pt x="3206774" y="447403"/>
                    <a:pt x="3972728" y="449136"/>
                  </a:cubicBezTo>
                  <a:cubicBezTo>
                    <a:pt x="3977668" y="449136"/>
                    <a:pt x="3982636" y="449166"/>
                    <a:pt x="3987575" y="449166"/>
                  </a:cubicBezTo>
                  <a:cubicBezTo>
                    <a:pt x="4720637" y="449166"/>
                    <a:pt x="5469894" y="328503"/>
                    <a:pt x="6194669" y="211763"/>
                  </a:cubicBezTo>
                  <a:cubicBezTo>
                    <a:pt x="6716654" y="127719"/>
                    <a:pt x="7256384" y="40787"/>
                    <a:pt x="7783869" y="151"/>
                  </a:cubicBezTo>
                  <a:cubicBezTo>
                    <a:pt x="7784106" y="122"/>
                    <a:pt x="7784284" y="122"/>
                    <a:pt x="7784461" y="122"/>
                  </a:cubicBezTo>
                  <a:cubicBezTo>
                    <a:pt x="7788247" y="122"/>
                    <a:pt x="7791499" y="3069"/>
                    <a:pt x="7791855" y="6939"/>
                  </a:cubicBezTo>
                  <a:cubicBezTo>
                    <a:pt x="7792150" y="11011"/>
                    <a:pt x="7789075" y="14564"/>
                    <a:pt x="7785052" y="14881"/>
                  </a:cubicBezTo>
                  <a:cubicBezTo>
                    <a:pt x="7258099" y="55488"/>
                    <a:pt x="6718665" y="142362"/>
                    <a:pt x="6197035" y="226377"/>
                  </a:cubicBezTo>
                  <a:cubicBezTo>
                    <a:pt x="5471715" y="343172"/>
                    <a:pt x="4721790" y="463953"/>
                    <a:pt x="3987575" y="46395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1DDDA8DD-E003-4A5C-8858-73554335D037}"/>
                </a:ext>
              </a:extLst>
            </p:cNvPr>
            <p:cNvSpPr/>
            <p:nvPr/>
          </p:nvSpPr>
          <p:spPr>
            <a:xfrm>
              <a:off x="14571663" y="92267"/>
              <a:ext cx="35722" cy="7756510"/>
            </a:xfrm>
            <a:custGeom>
              <a:avLst/>
              <a:gdLst>
                <a:gd name="connsiteX0" fmla="*/ 7394 w 35722"/>
                <a:gd name="connsiteY0" fmla="*/ 7756511 h 7756510"/>
                <a:gd name="connsiteX1" fmla="*/ 7335 w 35722"/>
                <a:gd name="connsiteY1" fmla="*/ 7756511 h 7756510"/>
                <a:gd name="connsiteX2" fmla="*/ 1 w 35722"/>
                <a:gd name="connsiteY2" fmla="*/ 7748999 h 7756510"/>
                <a:gd name="connsiteX3" fmla="*/ 1835 w 35722"/>
                <a:gd name="connsiteY3" fmla="*/ 7480 h 7756510"/>
                <a:gd name="connsiteX4" fmla="*/ 9228 w 35722"/>
                <a:gd name="connsiteY4" fmla="*/ 0 h 7756510"/>
                <a:gd name="connsiteX5" fmla="*/ 9228 w 35722"/>
                <a:gd name="connsiteY5" fmla="*/ 0 h 7756510"/>
                <a:gd name="connsiteX6" fmla="*/ 16622 w 35722"/>
                <a:gd name="connsiteY6" fmla="*/ 7307 h 7756510"/>
                <a:gd name="connsiteX7" fmla="*/ 14788 w 35722"/>
                <a:gd name="connsiteY7" fmla="*/ 7749176 h 7756510"/>
                <a:gd name="connsiteX8" fmla="*/ 7394 w 35722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2" h="7756510">
                  <a:moveTo>
                    <a:pt x="7394" y="7756511"/>
                  </a:moveTo>
                  <a:lnTo>
                    <a:pt x="7335" y="7756511"/>
                  </a:lnTo>
                  <a:cubicBezTo>
                    <a:pt x="3254" y="7756451"/>
                    <a:pt x="-58" y="7753139"/>
                    <a:pt x="1" y="7748999"/>
                  </a:cubicBezTo>
                  <a:cubicBezTo>
                    <a:pt x="27269" y="5063316"/>
                    <a:pt x="27919" y="2458673"/>
                    <a:pt x="1835" y="7480"/>
                  </a:cubicBezTo>
                  <a:cubicBezTo>
                    <a:pt x="1835" y="3379"/>
                    <a:pt x="5088" y="58"/>
                    <a:pt x="9228" y="0"/>
                  </a:cubicBezTo>
                  <a:lnTo>
                    <a:pt x="9228" y="0"/>
                  </a:lnTo>
                  <a:cubicBezTo>
                    <a:pt x="13310" y="0"/>
                    <a:pt x="16622" y="3264"/>
                    <a:pt x="16622" y="7307"/>
                  </a:cubicBezTo>
                  <a:cubicBezTo>
                    <a:pt x="42706" y="2458614"/>
                    <a:pt x="42056" y="5063370"/>
                    <a:pt x="14788" y="7749176"/>
                  </a:cubicBezTo>
                  <a:cubicBezTo>
                    <a:pt x="14729" y="7753257"/>
                    <a:pt x="11476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B3D60DE7-2E3C-4D04-9B7C-4E4B560C0170}"/>
                </a:ext>
              </a:extLst>
            </p:cNvPr>
            <p:cNvSpPr/>
            <p:nvPr/>
          </p:nvSpPr>
          <p:spPr>
            <a:xfrm>
              <a:off x="14272550" y="115054"/>
              <a:ext cx="25913" cy="7658013"/>
            </a:xfrm>
            <a:custGeom>
              <a:avLst/>
              <a:gdLst>
                <a:gd name="connsiteX0" fmla="*/ 7394 w 25913"/>
                <a:gd name="connsiteY0" fmla="*/ 7658014 h 7658013"/>
                <a:gd name="connsiteX1" fmla="*/ 7394 w 25913"/>
                <a:gd name="connsiteY1" fmla="*/ 7658014 h 7658013"/>
                <a:gd name="connsiteX2" fmla="*/ 0 w 25913"/>
                <a:gd name="connsiteY2" fmla="*/ 7650561 h 7658013"/>
                <a:gd name="connsiteX3" fmla="*/ 6980 w 25913"/>
                <a:gd name="connsiteY3" fmla="*/ 7422 h 7658013"/>
                <a:gd name="connsiteX4" fmla="*/ 14373 w 25913"/>
                <a:gd name="connsiteY4" fmla="*/ 0 h 7658013"/>
                <a:gd name="connsiteX5" fmla="*/ 14373 w 25913"/>
                <a:gd name="connsiteY5" fmla="*/ 0 h 7658013"/>
                <a:gd name="connsiteX6" fmla="*/ 21767 w 25913"/>
                <a:gd name="connsiteY6" fmla="*/ 7365 h 7658013"/>
                <a:gd name="connsiteX7" fmla="*/ 14787 w 25913"/>
                <a:gd name="connsiteY7" fmla="*/ 7650620 h 7658013"/>
                <a:gd name="connsiteX8" fmla="*/ 7394 w 25913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3" h="7658013">
                  <a:moveTo>
                    <a:pt x="7394" y="7658014"/>
                  </a:moveTo>
                  <a:lnTo>
                    <a:pt x="7394" y="7658014"/>
                  </a:lnTo>
                  <a:cubicBezTo>
                    <a:pt x="3253" y="7658014"/>
                    <a:pt x="0" y="7654642"/>
                    <a:pt x="0" y="7650561"/>
                  </a:cubicBezTo>
                  <a:cubicBezTo>
                    <a:pt x="8813" y="5057363"/>
                    <a:pt x="15970" y="2521492"/>
                    <a:pt x="6980" y="7422"/>
                  </a:cubicBezTo>
                  <a:cubicBezTo>
                    <a:pt x="6980" y="3350"/>
                    <a:pt x="10233" y="29"/>
                    <a:pt x="14373" y="0"/>
                  </a:cubicBezTo>
                  <a:lnTo>
                    <a:pt x="14373" y="0"/>
                  </a:lnTo>
                  <a:cubicBezTo>
                    <a:pt x="18455" y="0"/>
                    <a:pt x="21767" y="3292"/>
                    <a:pt x="21767" y="7365"/>
                  </a:cubicBezTo>
                  <a:cubicBezTo>
                    <a:pt x="30757" y="2521492"/>
                    <a:pt x="23600" y="5057393"/>
                    <a:pt x="14787" y="7650620"/>
                  </a:cubicBezTo>
                  <a:cubicBezTo>
                    <a:pt x="14787" y="7654701"/>
                    <a:pt x="11416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54207AF6-3067-423C-A559-68AD6AB9F4ED}"/>
                </a:ext>
              </a:extLst>
            </p:cNvPr>
            <p:cNvSpPr/>
            <p:nvPr/>
          </p:nvSpPr>
          <p:spPr>
            <a:xfrm>
              <a:off x="13717543" y="149827"/>
              <a:ext cx="285468" cy="7507842"/>
            </a:xfrm>
            <a:custGeom>
              <a:avLst/>
              <a:gdLst>
                <a:gd name="connsiteX0" fmla="*/ 263287 w 285468"/>
                <a:gd name="connsiteY0" fmla="*/ 7507842 h 7507842"/>
                <a:gd name="connsiteX1" fmla="*/ 255893 w 285468"/>
                <a:gd name="connsiteY1" fmla="*/ 7500508 h 7507842"/>
                <a:gd name="connsiteX2" fmla="*/ 128428 w 285468"/>
                <a:gd name="connsiteY2" fmla="*/ 5631346 h 7507842"/>
                <a:gd name="connsiteX3" fmla="*/ 17 w 285468"/>
                <a:gd name="connsiteY3" fmla="*/ 3591305 h 7507842"/>
                <a:gd name="connsiteX4" fmla="*/ 135822 w 285468"/>
                <a:gd name="connsiteY4" fmla="*/ 1742046 h 7507842"/>
                <a:gd name="connsiteX5" fmla="*/ 270680 w 285468"/>
                <a:gd name="connsiteY5" fmla="*/ 7278 h 7507842"/>
                <a:gd name="connsiteX6" fmla="*/ 278074 w 285468"/>
                <a:gd name="connsiteY6" fmla="*/ 0 h 7507842"/>
                <a:gd name="connsiteX7" fmla="*/ 278192 w 285468"/>
                <a:gd name="connsiteY7" fmla="*/ 0 h 7507842"/>
                <a:gd name="connsiteX8" fmla="*/ 285467 w 285468"/>
                <a:gd name="connsiteY8" fmla="*/ 7509 h 7507842"/>
                <a:gd name="connsiteX9" fmla="*/ 150491 w 285468"/>
                <a:gd name="connsiteY9" fmla="*/ 1743667 h 7507842"/>
                <a:gd name="connsiteX10" fmla="*/ 14804 w 285468"/>
                <a:gd name="connsiteY10" fmla="*/ 3591305 h 7507842"/>
                <a:gd name="connsiteX11" fmla="*/ 143156 w 285468"/>
                <a:gd name="connsiteY11" fmla="*/ 5629933 h 7507842"/>
                <a:gd name="connsiteX12" fmla="*/ 270680 w 285468"/>
                <a:gd name="connsiteY12" fmla="*/ 7500331 h 7507842"/>
                <a:gd name="connsiteX13" fmla="*/ 263346 w 285468"/>
                <a:gd name="connsiteY13" fmla="*/ 7507842 h 7507842"/>
                <a:gd name="connsiteX14" fmla="*/ 263287 w 285468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68" h="7507842">
                  <a:moveTo>
                    <a:pt x="263287" y="7507842"/>
                  </a:moveTo>
                  <a:cubicBezTo>
                    <a:pt x="259265" y="7507842"/>
                    <a:pt x="255952" y="7504589"/>
                    <a:pt x="255893" y="7500508"/>
                  </a:cubicBezTo>
                  <a:cubicBezTo>
                    <a:pt x="247317" y="6874422"/>
                    <a:pt x="186867" y="6242480"/>
                    <a:pt x="128428" y="5631346"/>
                  </a:cubicBezTo>
                  <a:cubicBezTo>
                    <a:pt x="64725" y="4964542"/>
                    <a:pt x="-1225" y="4275067"/>
                    <a:pt x="17" y="3591305"/>
                  </a:cubicBezTo>
                  <a:cubicBezTo>
                    <a:pt x="1200" y="2969844"/>
                    <a:pt x="69635" y="2345692"/>
                    <a:pt x="135822" y="1742046"/>
                  </a:cubicBezTo>
                  <a:cubicBezTo>
                    <a:pt x="197928" y="1175635"/>
                    <a:pt x="262104" y="589924"/>
                    <a:pt x="270680" y="7278"/>
                  </a:cubicBezTo>
                  <a:cubicBezTo>
                    <a:pt x="270739" y="3235"/>
                    <a:pt x="274052" y="0"/>
                    <a:pt x="278074" y="0"/>
                  </a:cubicBezTo>
                  <a:cubicBezTo>
                    <a:pt x="278133" y="0"/>
                    <a:pt x="278192" y="0"/>
                    <a:pt x="278192" y="0"/>
                  </a:cubicBezTo>
                  <a:cubicBezTo>
                    <a:pt x="282273" y="58"/>
                    <a:pt x="285527" y="3408"/>
                    <a:pt x="285467" y="7509"/>
                  </a:cubicBezTo>
                  <a:cubicBezTo>
                    <a:pt x="276891" y="590852"/>
                    <a:pt x="212656" y="1176907"/>
                    <a:pt x="150491" y="1743667"/>
                  </a:cubicBezTo>
                  <a:cubicBezTo>
                    <a:pt x="84363" y="2346904"/>
                    <a:pt x="15987" y="2970678"/>
                    <a:pt x="14804" y="3591305"/>
                  </a:cubicBezTo>
                  <a:cubicBezTo>
                    <a:pt x="13562" y="4274369"/>
                    <a:pt x="79453" y="4963501"/>
                    <a:pt x="143156" y="5629933"/>
                  </a:cubicBezTo>
                  <a:cubicBezTo>
                    <a:pt x="201654" y="6241356"/>
                    <a:pt x="262104" y="6873594"/>
                    <a:pt x="270680" y="7500331"/>
                  </a:cubicBezTo>
                  <a:cubicBezTo>
                    <a:pt x="270739" y="7504412"/>
                    <a:pt x="267486" y="7507783"/>
                    <a:pt x="263346" y="7507842"/>
                  </a:cubicBezTo>
                  <a:lnTo>
                    <a:pt x="263287" y="7507842"/>
                  </a:ln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8075EC0E-D472-4413-A510-82A781D2E2F2}"/>
                </a:ext>
              </a:extLst>
            </p:cNvPr>
            <p:cNvSpPr/>
            <p:nvPr/>
          </p:nvSpPr>
          <p:spPr>
            <a:xfrm>
              <a:off x="13256207" y="193900"/>
              <a:ext cx="457633" cy="7317495"/>
            </a:xfrm>
            <a:custGeom>
              <a:avLst/>
              <a:gdLst>
                <a:gd name="connsiteX0" fmla="*/ 425509 w 457633"/>
                <a:gd name="connsiteY0" fmla="*/ 7317496 h 7317495"/>
                <a:gd name="connsiteX1" fmla="*/ 418116 w 457633"/>
                <a:gd name="connsiteY1" fmla="*/ 7310398 h 7317495"/>
                <a:gd name="connsiteX2" fmla="*/ 211865 w 457633"/>
                <a:gd name="connsiteY2" fmla="*/ 5517384 h 7317495"/>
                <a:gd name="connsiteX3" fmla="*/ 114 w 457633"/>
                <a:gd name="connsiteY3" fmla="*/ 3392890 h 7317495"/>
                <a:gd name="connsiteX4" fmla="*/ 223754 w 457633"/>
                <a:gd name="connsiteY4" fmla="*/ 1597386 h 7317495"/>
                <a:gd name="connsiteX5" fmla="*/ 442840 w 457633"/>
                <a:gd name="connsiteY5" fmla="*/ 7076 h 7317495"/>
                <a:gd name="connsiteX6" fmla="*/ 450588 w 457633"/>
                <a:gd name="connsiteY6" fmla="*/ 0 h 7317495"/>
                <a:gd name="connsiteX7" fmla="*/ 457627 w 457633"/>
                <a:gd name="connsiteY7" fmla="*/ 7711 h 7317495"/>
                <a:gd name="connsiteX8" fmla="*/ 238304 w 457633"/>
                <a:gd name="connsiteY8" fmla="*/ 1600101 h 7317495"/>
                <a:gd name="connsiteX9" fmla="*/ 14901 w 457633"/>
                <a:gd name="connsiteY9" fmla="*/ 3392949 h 7317495"/>
                <a:gd name="connsiteX10" fmla="*/ 226475 w 457633"/>
                <a:gd name="connsiteY10" fmla="*/ 5515130 h 7317495"/>
                <a:gd name="connsiteX11" fmla="*/ 432903 w 457633"/>
                <a:gd name="connsiteY11" fmla="*/ 7309806 h 7317495"/>
                <a:gd name="connsiteX12" fmla="*/ 425805 w 457633"/>
                <a:gd name="connsiteY12" fmla="*/ 7317496 h 7317495"/>
                <a:gd name="connsiteX13" fmla="*/ 425509 w 457633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33" h="7317495">
                  <a:moveTo>
                    <a:pt x="425509" y="7317496"/>
                  </a:moveTo>
                  <a:cubicBezTo>
                    <a:pt x="421546" y="7317496"/>
                    <a:pt x="418293" y="7314420"/>
                    <a:pt x="418116" y="7310398"/>
                  </a:cubicBezTo>
                  <a:cubicBezTo>
                    <a:pt x="394161" y="6707912"/>
                    <a:pt x="301475" y="6102705"/>
                    <a:pt x="211865" y="5517384"/>
                  </a:cubicBezTo>
                  <a:cubicBezTo>
                    <a:pt x="105753" y="4824442"/>
                    <a:pt x="-4027" y="4107900"/>
                    <a:pt x="114" y="3392890"/>
                  </a:cubicBezTo>
                  <a:cubicBezTo>
                    <a:pt x="3663" y="2782602"/>
                    <a:pt x="115572" y="2180087"/>
                    <a:pt x="223754" y="1597386"/>
                  </a:cubicBezTo>
                  <a:cubicBezTo>
                    <a:pt x="319752" y="1080730"/>
                    <a:pt x="418944" y="546519"/>
                    <a:pt x="442840" y="7076"/>
                  </a:cubicBezTo>
                  <a:cubicBezTo>
                    <a:pt x="443017" y="2975"/>
                    <a:pt x="447157" y="289"/>
                    <a:pt x="450588" y="0"/>
                  </a:cubicBezTo>
                  <a:cubicBezTo>
                    <a:pt x="454670" y="202"/>
                    <a:pt x="457804" y="3639"/>
                    <a:pt x="457627" y="7711"/>
                  </a:cubicBezTo>
                  <a:cubicBezTo>
                    <a:pt x="433672" y="548193"/>
                    <a:pt x="334361" y="1082954"/>
                    <a:pt x="238304" y="1600101"/>
                  </a:cubicBezTo>
                  <a:cubicBezTo>
                    <a:pt x="130181" y="2182139"/>
                    <a:pt x="18390" y="2784022"/>
                    <a:pt x="14901" y="3392949"/>
                  </a:cubicBezTo>
                  <a:cubicBezTo>
                    <a:pt x="10819" y="4106800"/>
                    <a:pt x="120422" y="4822762"/>
                    <a:pt x="226475" y="5515130"/>
                  </a:cubicBezTo>
                  <a:cubicBezTo>
                    <a:pt x="316144" y="6100812"/>
                    <a:pt x="408948" y="6706492"/>
                    <a:pt x="432903" y="7309806"/>
                  </a:cubicBezTo>
                  <a:cubicBezTo>
                    <a:pt x="433021" y="7313887"/>
                    <a:pt x="429886" y="7317318"/>
                    <a:pt x="425805" y="7317496"/>
                  </a:cubicBezTo>
                  <a:cubicBezTo>
                    <a:pt x="425687" y="7317496"/>
                    <a:pt x="425568" y="7317496"/>
                    <a:pt x="425509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1B699C95-747B-49AA-B482-2BD514090BAB}"/>
                </a:ext>
              </a:extLst>
            </p:cNvPr>
            <p:cNvSpPr/>
            <p:nvPr/>
          </p:nvSpPr>
          <p:spPr>
            <a:xfrm>
              <a:off x="12771580" y="244579"/>
              <a:ext cx="654584" cy="7098538"/>
            </a:xfrm>
            <a:custGeom>
              <a:avLst/>
              <a:gdLst>
                <a:gd name="connsiteX0" fmla="*/ 611023 w 654584"/>
                <a:gd name="connsiteY0" fmla="*/ 7098539 h 7098538"/>
                <a:gd name="connsiteX1" fmla="*/ 603630 w 654584"/>
                <a:gd name="connsiteY1" fmla="*/ 7091618 h 7098538"/>
                <a:gd name="connsiteX2" fmla="*/ 308716 w 654584"/>
                <a:gd name="connsiteY2" fmla="*/ 5354038 h 7098538"/>
                <a:gd name="connsiteX3" fmla="*/ 404 w 654584"/>
                <a:gd name="connsiteY3" fmla="*/ 3165404 h 7098538"/>
                <a:gd name="connsiteX4" fmla="*/ 324863 w 654584"/>
                <a:gd name="connsiteY4" fmla="*/ 1465229 h 7098538"/>
                <a:gd name="connsiteX5" fmla="*/ 639829 w 654584"/>
                <a:gd name="connsiteY5" fmla="*/ 6794 h 7098538"/>
                <a:gd name="connsiteX6" fmla="*/ 647814 w 654584"/>
                <a:gd name="connsiteY6" fmla="*/ 35 h 7098538"/>
                <a:gd name="connsiteX7" fmla="*/ 654557 w 654584"/>
                <a:gd name="connsiteY7" fmla="*/ 8007 h 7098538"/>
                <a:gd name="connsiteX8" fmla="*/ 339118 w 654584"/>
                <a:gd name="connsiteY8" fmla="*/ 1469275 h 7098538"/>
                <a:gd name="connsiteX9" fmla="*/ 15191 w 654584"/>
                <a:gd name="connsiteY9" fmla="*/ 3165575 h 7098538"/>
                <a:gd name="connsiteX10" fmla="*/ 323148 w 654584"/>
                <a:gd name="connsiteY10" fmla="*/ 5350862 h 7098538"/>
                <a:gd name="connsiteX11" fmla="*/ 618358 w 654584"/>
                <a:gd name="connsiteY11" fmla="*/ 7090613 h 7098538"/>
                <a:gd name="connsiteX12" fmla="*/ 611556 w 654584"/>
                <a:gd name="connsiteY12" fmla="*/ 7098479 h 7098538"/>
                <a:gd name="connsiteX13" fmla="*/ 611023 w 654584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4" h="7098538">
                  <a:moveTo>
                    <a:pt x="611023" y="7098539"/>
                  </a:moveTo>
                  <a:cubicBezTo>
                    <a:pt x="607179" y="7098539"/>
                    <a:pt x="603925" y="7095522"/>
                    <a:pt x="603630" y="7091618"/>
                  </a:cubicBezTo>
                  <a:cubicBezTo>
                    <a:pt x="561457" y="6507054"/>
                    <a:pt x="432927" y="5920893"/>
                    <a:pt x="308716" y="5354038"/>
                  </a:cubicBezTo>
                  <a:cubicBezTo>
                    <a:pt x="152433" y="4641193"/>
                    <a:pt x="-9154" y="3904061"/>
                    <a:pt x="404" y="3165404"/>
                  </a:cubicBezTo>
                  <a:cubicBezTo>
                    <a:pt x="8058" y="2575132"/>
                    <a:pt x="169125" y="2010879"/>
                    <a:pt x="324863" y="1465229"/>
                  </a:cubicBezTo>
                  <a:cubicBezTo>
                    <a:pt x="458894" y="995827"/>
                    <a:pt x="597478" y="510449"/>
                    <a:pt x="639829" y="6794"/>
                  </a:cubicBezTo>
                  <a:cubicBezTo>
                    <a:pt x="640183" y="2750"/>
                    <a:pt x="643851" y="-369"/>
                    <a:pt x="647814" y="35"/>
                  </a:cubicBezTo>
                  <a:cubicBezTo>
                    <a:pt x="651895" y="382"/>
                    <a:pt x="654911" y="3963"/>
                    <a:pt x="654557" y="8007"/>
                  </a:cubicBezTo>
                  <a:cubicBezTo>
                    <a:pt x="612088" y="513134"/>
                    <a:pt x="473326" y="999204"/>
                    <a:pt x="339118" y="1469275"/>
                  </a:cubicBezTo>
                  <a:cubicBezTo>
                    <a:pt x="183599" y="2013996"/>
                    <a:pt x="22816" y="2577297"/>
                    <a:pt x="15191" y="3165575"/>
                  </a:cubicBezTo>
                  <a:cubicBezTo>
                    <a:pt x="5662" y="3902565"/>
                    <a:pt x="167079" y="4638827"/>
                    <a:pt x="323148" y="5350862"/>
                  </a:cubicBezTo>
                  <a:cubicBezTo>
                    <a:pt x="447537" y="5918231"/>
                    <a:pt x="576126" y="6504866"/>
                    <a:pt x="618358" y="7090613"/>
                  </a:cubicBezTo>
                  <a:cubicBezTo>
                    <a:pt x="618712" y="7094694"/>
                    <a:pt x="615578" y="7098183"/>
                    <a:pt x="611556" y="7098479"/>
                  </a:cubicBezTo>
                  <a:cubicBezTo>
                    <a:pt x="611378" y="7098539"/>
                    <a:pt x="611201" y="7098539"/>
                    <a:pt x="611023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C4E42BE6-E4F8-45C2-A399-A8D822342751}"/>
                </a:ext>
              </a:extLst>
            </p:cNvPr>
            <p:cNvSpPr/>
            <p:nvPr/>
          </p:nvSpPr>
          <p:spPr>
            <a:xfrm>
              <a:off x="12258580" y="299226"/>
              <a:ext cx="880778" cy="6862365"/>
            </a:xfrm>
            <a:custGeom>
              <a:avLst/>
              <a:gdLst>
                <a:gd name="connsiteX0" fmla="*/ 824909 w 880778"/>
                <a:gd name="connsiteY0" fmla="*/ 6862366 h 6862365"/>
                <a:gd name="connsiteX1" fmla="*/ 817575 w 880778"/>
                <a:gd name="connsiteY1" fmla="*/ 6855800 h 6862365"/>
                <a:gd name="connsiteX2" fmla="*/ 426036 w 880778"/>
                <a:gd name="connsiteY2" fmla="*/ 5192877 h 6862365"/>
                <a:gd name="connsiteX3" fmla="*/ 1545 w 880778"/>
                <a:gd name="connsiteY3" fmla="*/ 2911966 h 6862365"/>
                <a:gd name="connsiteX4" fmla="*/ 443017 w 880778"/>
                <a:gd name="connsiteY4" fmla="*/ 1324084 h 6862365"/>
                <a:gd name="connsiteX5" fmla="*/ 866076 w 880778"/>
                <a:gd name="connsiteY5" fmla="*/ 6386 h 6862365"/>
                <a:gd name="connsiteX6" fmla="*/ 874475 w 880778"/>
                <a:gd name="connsiteY6" fmla="*/ 147 h 6862365"/>
                <a:gd name="connsiteX7" fmla="*/ 880686 w 880778"/>
                <a:gd name="connsiteY7" fmla="*/ 8523 h 6862365"/>
                <a:gd name="connsiteX8" fmla="*/ 456680 w 880778"/>
                <a:gd name="connsiteY8" fmla="*/ 1329774 h 6862365"/>
                <a:gd name="connsiteX9" fmla="*/ 16332 w 880778"/>
                <a:gd name="connsiteY9" fmla="*/ 2912427 h 6862365"/>
                <a:gd name="connsiteX10" fmla="*/ 440219 w 880778"/>
                <a:gd name="connsiteY10" fmla="*/ 5188719 h 6862365"/>
                <a:gd name="connsiteX11" fmla="*/ 832243 w 880778"/>
                <a:gd name="connsiteY11" fmla="*/ 6854085 h 6862365"/>
                <a:gd name="connsiteX12" fmla="*/ 825737 w 880778"/>
                <a:gd name="connsiteY12" fmla="*/ 6862307 h 6862365"/>
                <a:gd name="connsiteX13" fmla="*/ 824909 w 880778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78" h="6862365">
                  <a:moveTo>
                    <a:pt x="824909" y="6862366"/>
                  </a:moveTo>
                  <a:cubicBezTo>
                    <a:pt x="821182" y="6862366"/>
                    <a:pt x="817988" y="6859585"/>
                    <a:pt x="817575" y="6855800"/>
                  </a:cubicBezTo>
                  <a:cubicBezTo>
                    <a:pt x="752866" y="6304832"/>
                    <a:pt x="586730" y="5739551"/>
                    <a:pt x="426036" y="519287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408" y="2342319"/>
                    <a:pt x="234264" y="1824681"/>
                    <a:pt x="443017" y="1324084"/>
                  </a:cubicBezTo>
                  <a:cubicBezTo>
                    <a:pt x="617487" y="905745"/>
                    <a:pt x="797878" y="473133"/>
                    <a:pt x="866076" y="6386"/>
                  </a:cubicBezTo>
                  <a:cubicBezTo>
                    <a:pt x="866668" y="2342"/>
                    <a:pt x="870039" y="-718"/>
                    <a:pt x="874475" y="147"/>
                  </a:cubicBezTo>
                  <a:cubicBezTo>
                    <a:pt x="878497" y="725"/>
                    <a:pt x="881336" y="4479"/>
                    <a:pt x="880686" y="8523"/>
                  </a:cubicBezTo>
                  <a:cubicBezTo>
                    <a:pt x="812251" y="477120"/>
                    <a:pt x="631499" y="910595"/>
                    <a:pt x="456680" y="1329774"/>
                  </a:cubicBezTo>
                  <a:cubicBezTo>
                    <a:pt x="248448" y="1829129"/>
                    <a:pt x="33112" y="2345495"/>
                    <a:pt x="16332" y="2912427"/>
                  </a:cubicBezTo>
                  <a:cubicBezTo>
                    <a:pt x="-6109" y="3670296"/>
                    <a:pt x="220808" y="4442201"/>
                    <a:pt x="440219" y="5188719"/>
                  </a:cubicBezTo>
                  <a:cubicBezTo>
                    <a:pt x="601085" y="5735943"/>
                    <a:pt x="767417" y="6301875"/>
                    <a:pt x="832243" y="6854085"/>
                  </a:cubicBezTo>
                  <a:cubicBezTo>
                    <a:pt x="832716" y="6858166"/>
                    <a:pt x="829818" y="6861833"/>
                    <a:pt x="825737" y="6862307"/>
                  </a:cubicBezTo>
                  <a:cubicBezTo>
                    <a:pt x="825441" y="6862307"/>
                    <a:pt x="825145" y="6862366"/>
                    <a:pt x="824909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94DCF9F7-FCF6-4A0C-98C9-B4C7D35BDA50}"/>
                </a:ext>
              </a:extLst>
            </p:cNvPr>
            <p:cNvSpPr/>
            <p:nvPr/>
          </p:nvSpPr>
          <p:spPr>
            <a:xfrm>
              <a:off x="11745751" y="355328"/>
              <a:ext cx="1107161" cy="6620300"/>
            </a:xfrm>
            <a:custGeom>
              <a:avLst/>
              <a:gdLst>
                <a:gd name="connsiteX0" fmla="*/ 1038595 w 1107161"/>
                <a:gd name="connsiteY0" fmla="*/ 6620301 h 6620300"/>
                <a:gd name="connsiteX1" fmla="*/ 1031285 w 1107161"/>
                <a:gd name="connsiteY1" fmla="*/ 6614031 h 6620300"/>
                <a:gd name="connsiteX2" fmla="*/ 544641 w 1107161"/>
                <a:gd name="connsiteY2" fmla="*/ 4987088 h 6620300"/>
                <a:gd name="connsiteX3" fmla="*/ 2888 w 1107161"/>
                <a:gd name="connsiteY3" fmla="*/ 2655687 h 6620300"/>
                <a:gd name="connsiteX4" fmla="*/ 557784 w 1107161"/>
                <a:gd name="connsiteY4" fmla="*/ 1204646 h 6620300"/>
                <a:gd name="connsiteX5" fmla="*/ 1092515 w 1107161"/>
                <a:gd name="connsiteY5" fmla="*/ 5879 h 6620300"/>
                <a:gd name="connsiteX6" fmla="*/ 1101263 w 1107161"/>
                <a:gd name="connsiteY6" fmla="*/ 133 h 6620300"/>
                <a:gd name="connsiteX7" fmla="*/ 1107012 w 1107161"/>
                <a:gd name="connsiteY7" fmla="*/ 8884 h 6620300"/>
                <a:gd name="connsiteX8" fmla="*/ 570548 w 1107161"/>
                <a:gd name="connsiteY8" fmla="*/ 1212128 h 6620300"/>
                <a:gd name="connsiteX9" fmla="*/ 17675 w 1107161"/>
                <a:gd name="connsiteY9" fmla="*/ 2656385 h 6620300"/>
                <a:gd name="connsiteX10" fmla="*/ 558535 w 1107161"/>
                <a:gd name="connsiteY10" fmla="*/ 4982001 h 6620300"/>
                <a:gd name="connsiteX11" fmla="*/ 1045900 w 1107161"/>
                <a:gd name="connsiteY11" fmla="*/ 6611783 h 6620300"/>
                <a:gd name="connsiteX12" fmla="*/ 1039719 w 1107161"/>
                <a:gd name="connsiteY12" fmla="*/ 6620182 h 6620300"/>
                <a:gd name="connsiteX13" fmla="*/ 1038595 w 1107161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61" h="6620300">
                  <a:moveTo>
                    <a:pt x="1038595" y="6620301"/>
                  </a:moveTo>
                  <a:cubicBezTo>
                    <a:pt x="1035011" y="6620301"/>
                    <a:pt x="1031864" y="6617698"/>
                    <a:pt x="1031285" y="6614031"/>
                  </a:cubicBezTo>
                  <a:cubicBezTo>
                    <a:pt x="948743" y="6084830"/>
                    <a:pt x="743315" y="5526788"/>
                    <a:pt x="544641" y="4987088"/>
                  </a:cubicBezTo>
                  <a:cubicBezTo>
                    <a:pt x="260971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84" y="1204646"/>
                  </a:cubicBezTo>
                  <a:cubicBezTo>
                    <a:pt x="775775" y="833122"/>
                    <a:pt x="1001166" y="448941"/>
                    <a:pt x="1092515" y="5879"/>
                  </a:cubicBezTo>
                  <a:cubicBezTo>
                    <a:pt x="1093349" y="1894"/>
                    <a:pt x="1097105" y="-619"/>
                    <a:pt x="1101263" y="133"/>
                  </a:cubicBezTo>
                  <a:cubicBezTo>
                    <a:pt x="1105250" y="970"/>
                    <a:pt x="1107823" y="4869"/>
                    <a:pt x="1107012" y="8884"/>
                  </a:cubicBezTo>
                  <a:cubicBezTo>
                    <a:pt x="1015173" y="454318"/>
                    <a:pt x="789119" y="839558"/>
                    <a:pt x="570548" y="1212128"/>
                  </a:cubicBezTo>
                  <a:cubicBezTo>
                    <a:pt x="299151" y="1674686"/>
                    <a:pt x="42802" y="2111598"/>
                    <a:pt x="17675" y="2656385"/>
                  </a:cubicBezTo>
                  <a:cubicBezTo>
                    <a:pt x="-17441" y="3417371"/>
                    <a:pt x="275356" y="4212782"/>
                    <a:pt x="558535" y="4982001"/>
                  </a:cubicBezTo>
                  <a:cubicBezTo>
                    <a:pt x="757439" y="5522370"/>
                    <a:pt x="963128" y="6081103"/>
                    <a:pt x="1045900" y="6611783"/>
                  </a:cubicBezTo>
                  <a:cubicBezTo>
                    <a:pt x="1046533" y="6615805"/>
                    <a:pt x="1043765" y="6619532"/>
                    <a:pt x="1039719" y="6620182"/>
                  </a:cubicBezTo>
                  <a:cubicBezTo>
                    <a:pt x="1039347" y="6620241"/>
                    <a:pt x="1038968" y="6620301"/>
                    <a:pt x="1038595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BC7BEF59-A446-4061-9A4D-18FB51999FFB}"/>
                </a:ext>
              </a:extLst>
            </p:cNvPr>
            <p:cNvSpPr/>
            <p:nvPr/>
          </p:nvSpPr>
          <p:spPr>
            <a:xfrm>
              <a:off x="11237357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02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67 w 1328759"/>
                <a:gd name="connsiteY10" fmla="*/ 4779858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36"/>
                    <a:pt x="665452" y="4785802"/>
                  </a:cubicBezTo>
                  <a:cubicBezTo>
                    <a:pt x="315524" y="3988718"/>
                    <a:pt x="-46269" y="3164508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33" y="-771"/>
                    <a:pt x="1323301" y="239"/>
                  </a:cubicBezTo>
                  <a:cubicBezTo>
                    <a:pt x="1327228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882"/>
                    <a:pt x="329797" y="3984412"/>
                    <a:pt x="678967" y="4779858"/>
                  </a:cubicBezTo>
                  <a:cubicBezTo>
                    <a:pt x="925060" y="5340467"/>
                    <a:pt x="1157526" y="5869975"/>
                    <a:pt x="1255115" y="6375280"/>
                  </a:cubicBezTo>
                  <a:cubicBezTo>
                    <a:pt x="1255895" y="6379303"/>
                    <a:pt x="1253264" y="6383206"/>
                    <a:pt x="1249283" y="6383916"/>
                  </a:cubicBezTo>
                  <a:cubicBezTo>
                    <a:pt x="1248792" y="6384034"/>
                    <a:pt x="1248330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C73DAD94-D4F5-4978-A337-63AE511BE764}"/>
                </a:ext>
              </a:extLst>
            </p:cNvPr>
            <p:cNvSpPr/>
            <p:nvPr/>
          </p:nvSpPr>
          <p:spPr>
            <a:xfrm>
              <a:off x="10794316" y="460679"/>
              <a:ext cx="1484119" cy="6165086"/>
            </a:xfrm>
            <a:custGeom>
              <a:avLst/>
              <a:gdLst>
                <a:gd name="connsiteX0" fmla="*/ 1391785 w 1484119"/>
                <a:gd name="connsiteY0" fmla="*/ 6165087 h 6165086"/>
                <a:gd name="connsiteX1" fmla="*/ 1384593 w 1484119"/>
                <a:gd name="connsiteY1" fmla="*/ 6159409 h 6165086"/>
                <a:gd name="connsiteX2" fmla="*/ 759755 w 1484119"/>
                <a:gd name="connsiteY2" fmla="*/ 4640897 h 6165086"/>
                <a:gd name="connsiteX3" fmla="*/ 9019 w 1484119"/>
                <a:gd name="connsiteY3" fmla="*/ 2205992 h 6165086"/>
                <a:gd name="connsiteX4" fmla="*/ 743666 w 1484119"/>
                <a:gd name="connsiteY4" fmla="*/ 989604 h 6165086"/>
                <a:gd name="connsiteX5" fmla="*/ 1469796 w 1484119"/>
                <a:gd name="connsiteY5" fmla="*/ 4847 h 6165086"/>
                <a:gd name="connsiteX6" fmla="*/ 1479296 w 1484119"/>
                <a:gd name="connsiteY6" fmla="*/ 486 h 6165086"/>
                <a:gd name="connsiteX7" fmla="*/ 1483655 w 1484119"/>
                <a:gd name="connsiteY7" fmla="*/ 9988 h 6165086"/>
                <a:gd name="connsiteX8" fmla="*/ 754065 w 1484119"/>
                <a:gd name="connsiteY8" fmla="*/ 1000121 h 6165086"/>
                <a:gd name="connsiteX9" fmla="*/ 23747 w 1484119"/>
                <a:gd name="connsiteY9" fmla="*/ 2207494 h 6165086"/>
                <a:gd name="connsiteX10" fmla="*/ 773040 w 1484119"/>
                <a:gd name="connsiteY10" fmla="*/ 4634426 h 6165086"/>
                <a:gd name="connsiteX11" fmla="*/ 1398978 w 1484119"/>
                <a:gd name="connsiteY11" fmla="*/ 6155978 h 6165086"/>
                <a:gd name="connsiteX12" fmla="*/ 1393518 w 1484119"/>
                <a:gd name="connsiteY12" fmla="*/ 6164909 h 6165086"/>
                <a:gd name="connsiteX13" fmla="*/ 1391785 w 1484119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119" h="6165086">
                  <a:moveTo>
                    <a:pt x="1391785" y="6165087"/>
                  </a:moveTo>
                  <a:cubicBezTo>
                    <a:pt x="1388438" y="6165087"/>
                    <a:pt x="1385433" y="6162839"/>
                    <a:pt x="1384593" y="6159409"/>
                  </a:cubicBezTo>
                  <a:cubicBezTo>
                    <a:pt x="1272335" y="5695567"/>
                    <a:pt x="1023350" y="5183253"/>
                    <a:pt x="759755" y="4640897"/>
                  </a:cubicBezTo>
                  <a:cubicBezTo>
                    <a:pt x="353192" y="3804384"/>
                    <a:pt x="-67200" y="2939397"/>
                    <a:pt x="9019" y="2205992"/>
                  </a:cubicBezTo>
                  <a:cubicBezTo>
                    <a:pt x="65541" y="1662158"/>
                    <a:pt x="394927" y="1335487"/>
                    <a:pt x="743666" y="989604"/>
                  </a:cubicBezTo>
                  <a:cubicBezTo>
                    <a:pt x="1024450" y="711104"/>
                    <a:pt x="1314792" y="423134"/>
                    <a:pt x="1469796" y="4847"/>
                  </a:cubicBezTo>
                  <a:cubicBezTo>
                    <a:pt x="1471210" y="1006"/>
                    <a:pt x="1475540" y="-987"/>
                    <a:pt x="1479296" y="486"/>
                  </a:cubicBezTo>
                  <a:cubicBezTo>
                    <a:pt x="1483134" y="1902"/>
                    <a:pt x="1485074" y="6147"/>
                    <a:pt x="1483655" y="9988"/>
                  </a:cubicBezTo>
                  <a:cubicBezTo>
                    <a:pt x="1327526" y="431332"/>
                    <a:pt x="1036001" y="720491"/>
                    <a:pt x="754065" y="1000121"/>
                  </a:cubicBezTo>
                  <a:cubicBezTo>
                    <a:pt x="407259" y="1344063"/>
                    <a:pt x="79719" y="1668948"/>
                    <a:pt x="23747" y="2207494"/>
                  </a:cubicBezTo>
                  <a:cubicBezTo>
                    <a:pt x="-52034" y="2936741"/>
                    <a:pt x="367405" y="3799794"/>
                    <a:pt x="773040" y="4634426"/>
                  </a:cubicBezTo>
                  <a:cubicBezTo>
                    <a:pt x="1037013" y="5177533"/>
                    <a:pt x="1286312" y="5690539"/>
                    <a:pt x="1398978" y="6155978"/>
                  </a:cubicBezTo>
                  <a:cubicBezTo>
                    <a:pt x="1399930" y="6159941"/>
                    <a:pt x="1397505" y="6163963"/>
                    <a:pt x="1393518" y="6164909"/>
                  </a:cubicBezTo>
                  <a:cubicBezTo>
                    <a:pt x="1392939" y="6165028"/>
                    <a:pt x="1392365" y="6165087"/>
                    <a:pt x="1391785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83906346-FF8A-47CF-83DF-1FFCD921B06B}"/>
                </a:ext>
              </a:extLst>
            </p:cNvPr>
            <p:cNvSpPr/>
            <p:nvPr/>
          </p:nvSpPr>
          <p:spPr>
            <a:xfrm>
              <a:off x="10332460" y="504759"/>
              <a:ext cx="1656793" cy="5974732"/>
            </a:xfrm>
            <a:custGeom>
              <a:avLst/>
              <a:gdLst>
                <a:gd name="connsiteX0" fmla="*/ 1554522 w 1656793"/>
                <a:gd name="connsiteY0" fmla="*/ 5974733 h 5974732"/>
                <a:gd name="connsiteX1" fmla="*/ 1547389 w 1656793"/>
                <a:gd name="connsiteY1" fmla="*/ 5969291 h 5974732"/>
                <a:gd name="connsiteX2" fmla="*/ 859356 w 1656793"/>
                <a:gd name="connsiteY2" fmla="*/ 4468961 h 5974732"/>
                <a:gd name="connsiteX3" fmla="*/ 11434 w 1656793"/>
                <a:gd name="connsiteY3" fmla="*/ 2008493 h 5974732"/>
                <a:gd name="connsiteX4" fmla="*/ 821318 w 1656793"/>
                <a:gd name="connsiteY4" fmla="*/ 904747 h 5974732"/>
                <a:gd name="connsiteX5" fmla="*/ 1642606 w 1656793"/>
                <a:gd name="connsiteY5" fmla="*/ 4436 h 5974732"/>
                <a:gd name="connsiteX6" fmla="*/ 1652371 w 1656793"/>
                <a:gd name="connsiteY6" fmla="*/ 623 h 5974732"/>
                <a:gd name="connsiteX7" fmla="*/ 1656180 w 1656793"/>
                <a:gd name="connsiteY7" fmla="*/ 10385 h 5974732"/>
                <a:gd name="connsiteX8" fmla="*/ 830243 w 1656793"/>
                <a:gd name="connsiteY8" fmla="*/ 916530 h 5974732"/>
                <a:gd name="connsiteX9" fmla="*/ 26108 w 1656793"/>
                <a:gd name="connsiteY9" fmla="*/ 2010397 h 5974732"/>
                <a:gd name="connsiteX10" fmla="*/ 872381 w 1656793"/>
                <a:gd name="connsiteY10" fmla="*/ 4461941 h 5974732"/>
                <a:gd name="connsiteX11" fmla="*/ 1561655 w 1656793"/>
                <a:gd name="connsiteY11" fmla="*/ 5965446 h 5974732"/>
                <a:gd name="connsiteX12" fmla="*/ 1556456 w 1656793"/>
                <a:gd name="connsiteY12" fmla="*/ 5974496 h 5974732"/>
                <a:gd name="connsiteX13" fmla="*/ 1554522 w 1656793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93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9" y="5969291"/>
                  </a:cubicBezTo>
                  <a:cubicBezTo>
                    <a:pt x="1427158" y="5524909"/>
                    <a:pt x="1151372" y="5011980"/>
                    <a:pt x="859356" y="4468961"/>
                  </a:cubicBezTo>
                  <a:cubicBezTo>
                    <a:pt x="397342" y="3609748"/>
                    <a:pt x="-80406" y="2721249"/>
                    <a:pt x="11434" y="2008493"/>
                  </a:cubicBezTo>
                  <a:cubicBezTo>
                    <a:pt x="81584" y="1463943"/>
                    <a:pt x="440893" y="1192315"/>
                    <a:pt x="821318" y="904747"/>
                  </a:cubicBezTo>
                  <a:cubicBezTo>
                    <a:pt x="1135426" y="667284"/>
                    <a:pt x="1460221" y="421765"/>
                    <a:pt x="1642606" y="4436"/>
                  </a:cubicBezTo>
                  <a:cubicBezTo>
                    <a:pt x="1644226" y="710"/>
                    <a:pt x="1648444" y="-1023"/>
                    <a:pt x="1652371" y="623"/>
                  </a:cubicBezTo>
                  <a:cubicBezTo>
                    <a:pt x="1656097" y="2270"/>
                    <a:pt x="1657801" y="6631"/>
                    <a:pt x="1656180" y="10385"/>
                  </a:cubicBezTo>
                  <a:cubicBezTo>
                    <a:pt x="1472240" y="431211"/>
                    <a:pt x="1145854" y="677943"/>
                    <a:pt x="830243" y="916530"/>
                  </a:cubicBezTo>
                  <a:cubicBezTo>
                    <a:pt x="452362" y="1202163"/>
                    <a:pt x="95478" y="1471969"/>
                    <a:pt x="26108" y="2010397"/>
                  </a:cubicBezTo>
                  <a:cubicBezTo>
                    <a:pt x="-65128" y="2718446"/>
                    <a:pt x="411467" y="3604779"/>
                    <a:pt x="872381" y="4461941"/>
                  </a:cubicBezTo>
                  <a:cubicBezTo>
                    <a:pt x="1164799" y="5005745"/>
                    <a:pt x="1440987" y="5519408"/>
                    <a:pt x="1561655" y="5965446"/>
                  </a:cubicBezTo>
                  <a:cubicBezTo>
                    <a:pt x="1562726" y="5969409"/>
                    <a:pt x="1560384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65E27F31-251F-4176-9E76-2BC0BD467977}"/>
                </a:ext>
              </a:extLst>
            </p:cNvPr>
            <p:cNvSpPr/>
            <p:nvPr/>
          </p:nvSpPr>
          <p:spPr>
            <a:xfrm>
              <a:off x="9902836" y="539473"/>
              <a:ext cx="1795117" cy="5824678"/>
            </a:xfrm>
            <a:custGeom>
              <a:avLst/>
              <a:gdLst>
                <a:gd name="connsiteX0" fmla="*/ 1685050 w 1795117"/>
                <a:gd name="connsiteY0" fmla="*/ 5824679 h 5824678"/>
                <a:gd name="connsiteX1" fmla="*/ 1677946 w 1795117"/>
                <a:gd name="connsiteY1" fmla="*/ 5819296 h 5824678"/>
                <a:gd name="connsiteX2" fmla="*/ 938330 w 1795117"/>
                <a:gd name="connsiteY2" fmla="*/ 4325189 h 5824678"/>
                <a:gd name="connsiteX3" fmla="*/ 13243 w 1795117"/>
                <a:gd name="connsiteY3" fmla="*/ 1851382 h 5824678"/>
                <a:gd name="connsiteX4" fmla="*/ 599156 w 1795117"/>
                <a:gd name="connsiteY4" fmla="*/ 1023245 h 5824678"/>
                <a:gd name="connsiteX5" fmla="*/ 643747 w 1795117"/>
                <a:gd name="connsiteY5" fmla="*/ 996184 h 5824678"/>
                <a:gd name="connsiteX6" fmla="*/ 1093051 w 1795117"/>
                <a:gd name="connsiteY6" fmla="*/ 765020 h 5824678"/>
                <a:gd name="connsiteX7" fmla="*/ 1781083 w 1795117"/>
                <a:gd name="connsiteY7" fmla="*/ 4205 h 5824678"/>
                <a:gd name="connsiteX8" fmla="*/ 1790961 w 1795117"/>
                <a:gd name="connsiteY8" fmla="*/ 797 h 5824678"/>
                <a:gd name="connsiteX9" fmla="*/ 1794368 w 1795117"/>
                <a:gd name="connsiteY9" fmla="*/ 10674 h 5824678"/>
                <a:gd name="connsiteX10" fmla="*/ 1099084 w 1795117"/>
                <a:gd name="connsiteY10" fmla="*/ 778506 h 5824678"/>
                <a:gd name="connsiteX11" fmla="*/ 651425 w 1795117"/>
                <a:gd name="connsiteY11" fmla="*/ 1008830 h 5824678"/>
                <a:gd name="connsiteX12" fmla="*/ 606833 w 1795117"/>
                <a:gd name="connsiteY12" fmla="*/ 1035897 h 5824678"/>
                <a:gd name="connsiteX13" fmla="*/ 27859 w 1795117"/>
                <a:gd name="connsiteY13" fmla="*/ 1853577 h 5824678"/>
                <a:gd name="connsiteX14" fmla="*/ 951154 w 1795117"/>
                <a:gd name="connsiteY14" fmla="*/ 4317796 h 5824678"/>
                <a:gd name="connsiteX15" fmla="*/ 1692159 w 1795117"/>
                <a:gd name="connsiteY15" fmla="*/ 5815215 h 5824678"/>
                <a:gd name="connsiteX16" fmla="*/ 1687102 w 1795117"/>
                <a:gd name="connsiteY16" fmla="*/ 5824383 h 5824678"/>
                <a:gd name="connsiteX17" fmla="*/ 1685050 w 1795117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17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76"/>
                    <a:pt x="1254207" y="4871330"/>
                    <a:pt x="938330" y="4325189"/>
                  </a:cubicBezTo>
                  <a:cubicBezTo>
                    <a:pt x="432594" y="3450697"/>
                    <a:pt x="-90385" y="2546406"/>
                    <a:pt x="13243" y="1851382"/>
                  </a:cubicBezTo>
                  <a:cubicBezTo>
                    <a:pt x="90757" y="1331491"/>
                    <a:pt x="178326" y="1278411"/>
                    <a:pt x="599156" y="1023245"/>
                  </a:cubicBezTo>
                  <a:lnTo>
                    <a:pt x="643747" y="996184"/>
                  </a:lnTo>
                  <a:cubicBezTo>
                    <a:pt x="834679" y="880171"/>
                    <a:pt x="977930" y="816314"/>
                    <a:pt x="1093051" y="765020"/>
                  </a:cubicBezTo>
                  <a:cubicBezTo>
                    <a:pt x="1379637" y="637248"/>
                    <a:pt x="1498277" y="584399"/>
                    <a:pt x="1781083" y="4205"/>
                  </a:cubicBezTo>
                  <a:cubicBezTo>
                    <a:pt x="1782846" y="480"/>
                    <a:pt x="1787235" y="-1080"/>
                    <a:pt x="1790961" y="797"/>
                  </a:cubicBezTo>
                  <a:cubicBezTo>
                    <a:pt x="1794628" y="2588"/>
                    <a:pt x="1796160" y="7007"/>
                    <a:pt x="1794368" y="10674"/>
                  </a:cubicBezTo>
                  <a:cubicBezTo>
                    <a:pt x="1509195" y="595690"/>
                    <a:pt x="1380672" y="652987"/>
                    <a:pt x="1099084" y="778506"/>
                  </a:cubicBezTo>
                  <a:cubicBezTo>
                    <a:pt x="984342" y="829658"/>
                    <a:pt x="841552" y="893308"/>
                    <a:pt x="651425" y="1008830"/>
                  </a:cubicBezTo>
                  <a:lnTo>
                    <a:pt x="606833" y="1035897"/>
                  </a:lnTo>
                  <a:cubicBezTo>
                    <a:pt x="190919" y="1288058"/>
                    <a:pt x="104361" y="1340535"/>
                    <a:pt x="27859" y="1853577"/>
                  </a:cubicBezTo>
                  <a:cubicBezTo>
                    <a:pt x="-75018" y="2543484"/>
                    <a:pt x="446659" y="3445474"/>
                    <a:pt x="951154" y="4317796"/>
                  </a:cubicBezTo>
                  <a:cubicBezTo>
                    <a:pt x="1267462" y="4864717"/>
                    <a:pt x="1566238" y="5381314"/>
                    <a:pt x="1692159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8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C8C68B28-4465-4283-9660-540F857F3B8F}"/>
                </a:ext>
              </a:extLst>
            </p:cNvPr>
            <p:cNvSpPr/>
            <p:nvPr/>
          </p:nvSpPr>
          <p:spPr>
            <a:xfrm>
              <a:off x="9514586" y="562340"/>
              <a:ext cx="1889382" cy="5726101"/>
            </a:xfrm>
            <a:custGeom>
              <a:avLst/>
              <a:gdLst>
                <a:gd name="connsiteX0" fmla="*/ 1774180 w 1889382"/>
                <a:gd name="connsiteY0" fmla="*/ 5726102 h 5726101"/>
                <a:gd name="connsiteX1" fmla="*/ 1767106 w 1889382"/>
                <a:gd name="connsiteY1" fmla="*/ 5720779 h 5726101"/>
                <a:gd name="connsiteX2" fmla="*/ 987719 w 1889382"/>
                <a:gd name="connsiteY2" fmla="*/ 4217728 h 5726101"/>
                <a:gd name="connsiteX3" fmla="*/ 14313 w 1889382"/>
                <a:gd name="connsiteY3" fmla="*/ 1745974 h 5726101"/>
                <a:gd name="connsiteX4" fmla="*/ 603284 w 1889382"/>
                <a:gd name="connsiteY4" fmla="*/ 966906 h 5726101"/>
                <a:gd name="connsiteX5" fmla="*/ 678893 w 1889382"/>
                <a:gd name="connsiteY5" fmla="*/ 928057 h 5726101"/>
                <a:gd name="connsiteX6" fmla="*/ 1166324 w 1889382"/>
                <a:gd name="connsiteY6" fmla="*/ 726237 h 5726101"/>
                <a:gd name="connsiteX7" fmla="*/ 1875407 w 1889382"/>
                <a:gd name="connsiteY7" fmla="*/ 4039 h 5726101"/>
                <a:gd name="connsiteX8" fmla="*/ 1885344 w 1889382"/>
                <a:gd name="connsiteY8" fmla="*/ 804 h 5726101"/>
                <a:gd name="connsiteX9" fmla="*/ 1888579 w 1889382"/>
                <a:gd name="connsiteY9" fmla="*/ 10740 h 5726101"/>
                <a:gd name="connsiteX10" fmla="*/ 1171056 w 1889382"/>
                <a:gd name="connsiteY10" fmla="*/ 740249 h 5726101"/>
                <a:gd name="connsiteX11" fmla="*/ 685654 w 1889382"/>
                <a:gd name="connsiteY11" fmla="*/ 941171 h 5726101"/>
                <a:gd name="connsiteX12" fmla="*/ 610045 w 1889382"/>
                <a:gd name="connsiteY12" fmla="*/ 980073 h 5726101"/>
                <a:gd name="connsiteX13" fmla="*/ 28929 w 1889382"/>
                <a:gd name="connsiteY13" fmla="*/ 1748340 h 5726101"/>
                <a:gd name="connsiteX14" fmla="*/ 1000341 w 1889382"/>
                <a:gd name="connsiteY14" fmla="*/ 4210075 h 5726101"/>
                <a:gd name="connsiteX15" fmla="*/ 1781255 w 1889382"/>
                <a:gd name="connsiteY15" fmla="*/ 5716579 h 5726101"/>
                <a:gd name="connsiteX16" fmla="*/ 1776292 w 1889382"/>
                <a:gd name="connsiteY16" fmla="*/ 5725747 h 5726101"/>
                <a:gd name="connsiteX17" fmla="*/ 1774180 w 1889382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382" h="5726101">
                  <a:moveTo>
                    <a:pt x="1774180" y="5726102"/>
                  </a:moveTo>
                  <a:cubicBezTo>
                    <a:pt x="1771004" y="5726102"/>
                    <a:pt x="1768058" y="5723973"/>
                    <a:pt x="1767106" y="5720779"/>
                  </a:cubicBezTo>
                  <a:cubicBezTo>
                    <a:pt x="1638642" y="5290693"/>
                    <a:pt x="1322452" y="4769501"/>
                    <a:pt x="987719" y="4217728"/>
                  </a:cubicBezTo>
                  <a:cubicBezTo>
                    <a:pt x="454750" y="3339196"/>
                    <a:pt x="-96389" y="2430771"/>
                    <a:pt x="14313" y="1745974"/>
                  </a:cubicBezTo>
                  <a:cubicBezTo>
                    <a:pt x="98387" y="1225852"/>
                    <a:pt x="185347" y="1181260"/>
                    <a:pt x="603284" y="966906"/>
                  </a:cubicBezTo>
                  <a:cubicBezTo>
                    <a:pt x="627369" y="954574"/>
                    <a:pt x="652525" y="941662"/>
                    <a:pt x="678893" y="928057"/>
                  </a:cubicBezTo>
                  <a:cubicBezTo>
                    <a:pt x="889036" y="819526"/>
                    <a:pt x="1042798" y="767801"/>
                    <a:pt x="1166324" y="726237"/>
                  </a:cubicBezTo>
                  <a:cubicBezTo>
                    <a:pt x="1457127" y="628388"/>
                    <a:pt x="1577470" y="587901"/>
                    <a:pt x="1875407" y="4039"/>
                  </a:cubicBezTo>
                  <a:cubicBezTo>
                    <a:pt x="1877259" y="400"/>
                    <a:pt x="1881736" y="-1044"/>
                    <a:pt x="1885344" y="804"/>
                  </a:cubicBezTo>
                  <a:cubicBezTo>
                    <a:pt x="1888982" y="2653"/>
                    <a:pt x="1890425" y="7100"/>
                    <a:pt x="1888579" y="10740"/>
                  </a:cubicBezTo>
                  <a:cubicBezTo>
                    <a:pt x="1587928" y="599973"/>
                    <a:pt x="1457269" y="643926"/>
                    <a:pt x="1171056" y="740249"/>
                  </a:cubicBezTo>
                  <a:cubicBezTo>
                    <a:pt x="1047968" y="781659"/>
                    <a:pt x="894809" y="833183"/>
                    <a:pt x="685654" y="941171"/>
                  </a:cubicBezTo>
                  <a:cubicBezTo>
                    <a:pt x="659315" y="954804"/>
                    <a:pt x="634130" y="967716"/>
                    <a:pt x="610045" y="980073"/>
                  </a:cubicBezTo>
                  <a:cubicBezTo>
                    <a:pt x="197620" y="1191599"/>
                    <a:pt x="111784" y="1235618"/>
                    <a:pt x="28929" y="1748340"/>
                  </a:cubicBezTo>
                  <a:cubicBezTo>
                    <a:pt x="-80910" y="2427766"/>
                    <a:pt x="468757" y="3333826"/>
                    <a:pt x="1000341" y="4210075"/>
                  </a:cubicBezTo>
                  <a:cubicBezTo>
                    <a:pt x="1335624" y="4762686"/>
                    <a:pt x="1652275" y="5284624"/>
                    <a:pt x="1781255" y="5716579"/>
                  </a:cubicBezTo>
                  <a:cubicBezTo>
                    <a:pt x="1782443" y="5720483"/>
                    <a:pt x="1780219" y="5724623"/>
                    <a:pt x="1776292" y="5725747"/>
                  </a:cubicBezTo>
                  <a:cubicBezTo>
                    <a:pt x="1775594" y="5725984"/>
                    <a:pt x="1774872" y="5726102"/>
                    <a:pt x="1774180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61DB85E6-C792-4049-9E85-2367D52B6489}"/>
                </a:ext>
              </a:extLst>
            </p:cNvPr>
            <p:cNvSpPr/>
            <p:nvPr/>
          </p:nvSpPr>
          <p:spPr>
            <a:xfrm>
              <a:off x="9176809" y="570574"/>
              <a:ext cx="1929886" cy="5690659"/>
            </a:xfrm>
            <a:custGeom>
              <a:avLst/>
              <a:gdLst>
                <a:gd name="connsiteX0" fmla="*/ 1812837 w 1929886"/>
                <a:gd name="connsiteY0" fmla="*/ 5690660 h 5690659"/>
                <a:gd name="connsiteX1" fmla="*/ 1805734 w 1929886"/>
                <a:gd name="connsiteY1" fmla="*/ 5685336 h 5690659"/>
                <a:gd name="connsiteX2" fmla="*/ 999688 w 1929886"/>
                <a:gd name="connsiteY2" fmla="*/ 4155545 h 5690659"/>
                <a:gd name="connsiteX3" fmla="*/ 14583 w 1929886"/>
                <a:gd name="connsiteY3" fmla="*/ 1703978 h 5690659"/>
                <a:gd name="connsiteX4" fmla="*/ 606677 w 1929886"/>
                <a:gd name="connsiteY4" fmla="*/ 940650 h 5690659"/>
                <a:gd name="connsiteX5" fmla="*/ 694618 w 1929886"/>
                <a:gd name="connsiteY5" fmla="*/ 899435 h 5690659"/>
                <a:gd name="connsiteX6" fmla="*/ 1210091 w 1929886"/>
                <a:gd name="connsiteY6" fmla="*/ 715057 h 5690659"/>
                <a:gd name="connsiteX7" fmla="*/ 1915886 w 1929886"/>
                <a:gd name="connsiteY7" fmla="*/ 4065 h 5690659"/>
                <a:gd name="connsiteX8" fmla="*/ 1925793 w 1929886"/>
                <a:gd name="connsiteY8" fmla="*/ 744 h 5690659"/>
                <a:gd name="connsiteX9" fmla="*/ 1929112 w 1929886"/>
                <a:gd name="connsiteY9" fmla="*/ 10650 h 5690659"/>
                <a:gd name="connsiteX10" fmla="*/ 1213930 w 1929886"/>
                <a:gd name="connsiteY10" fmla="*/ 729324 h 5690659"/>
                <a:gd name="connsiteX11" fmla="*/ 700918 w 1929886"/>
                <a:gd name="connsiteY11" fmla="*/ 912838 h 5690659"/>
                <a:gd name="connsiteX12" fmla="*/ 612946 w 1929886"/>
                <a:gd name="connsiteY12" fmla="*/ 954053 h 5690659"/>
                <a:gd name="connsiteX13" fmla="*/ 29198 w 1929886"/>
                <a:gd name="connsiteY13" fmla="*/ 1706344 h 5690659"/>
                <a:gd name="connsiteX14" fmla="*/ 1012251 w 1929886"/>
                <a:gd name="connsiteY14" fmla="*/ 4147749 h 5690659"/>
                <a:gd name="connsiteX15" fmla="*/ 1819941 w 1929886"/>
                <a:gd name="connsiteY15" fmla="*/ 5681196 h 5690659"/>
                <a:gd name="connsiteX16" fmla="*/ 1814914 w 1929886"/>
                <a:gd name="connsiteY16" fmla="*/ 5690364 h 5690659"/>
                <a:gd name="connsiteX17" fmla="*/ 1812837 w 1929886"/>
                <a:gd name="connsiteY17" fmla="*/ 5690660 h 56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9886" h="5690659">
                  <a:moveTo>
                    <a:pt x="1812837" y="5690660"/>
                  </a:moveTo>
                  <a:cubicBezTo>
                    <a:pt x="1809632" y="5690660"/>
                    <a:pt x="1806686" y="5688590"/>
                    <a:pt x="1805734" y="5685336"/>
                  </a:cubicBezTo>
                  <a:cubicBezTo>
                    <a:pt x="1676376" y="5244450"/>
                    <a:pt x="1347706" y="4715521"/>
                    <a:pt x="999688" y="4155545"/>
                  </a:cubicBezTo>
                  <a:cubicBezTo>
                    <a:pt x="460107" y="3287234"/>
                    <a:pt x="-97876" y="2389384"/>
                    <a:pt x="14583" y="1703978"/>
                  </a:cubicBezTo>
                  <a:cubicBezTo>
                    <a:pt x="101058" y="1176812"/>
                    <a:pt x="188160" y="1136117"/>
                    <a:pt x="606677" y="940650"/>
                  </a:cubicBezTo>
                  <a:cubicBezTo>
                    <a:pt x="634488" y="927684"/>
                    <a:pt x="663743" y="913991"/>
                    <a:pt x="694618" y="899435"/>
                  </a:cubicBezTo>
                  <a:cubicBezTo>
                    <a:pt x="919779" y="793269"/>
                    <a:pt x="1080757" y="749890"/>
                    <a:pt x="1210091" y="715057"/>
                  </a:cubicBezTo>
                  <a:cubicBezTo>
                    <a:pt x="1498410" y="637372"/>
                    <a:pt x="1617742" y="605225"/>
                    <a:pt x="1915886" y="4065"/>
                  </a:cubicBezTo>
                  <a:cubicBezTo>
                    <a:pt x="1917702" y="455"/>
                    <a:pt x="1922150" y="-1018"/>
                    <a:pt x="1925793" y="744"/>
                  </a:cubicBezTo>
                  <a:cubicBezTo>
                    <a:pt x="1929431" y="2534"/>
                    <a:pt x="1930933" y="6982"/>
                    <a:pt x="1929112" y="10650"/>
                  </a:cubicBezTo>
                  <a:cubicBezTo>
                    <a:pt x="1628028" y="617758"/>
                    <a:pt x="1506815" y="650426"/>
                    <a:pt x="1213930" y="729324"/>
                  </a:cubicBezTo>
                  <a:cubicBezTo>
                    <a:pt x="1085176" y="764015"/>
                    <a:pt x="924889" y="807187"/>
                    <a:pt x="700918" y="912838"/>
                  </a:cubicBezTo>
                  <a:cubicBezTo>
                    <a:pt x="670042" y="927394"/>
                    <a:pt x="640758" y="941052"/>
                    <a:pt x="612946" y="954053"/>
                  </a:cubicBezTo>
                  <a:cubicBezTo>
                    <a:pt x="190526" y="1151336"/>
                    <a:pt x="114396" y="1186890"/>
                    <a:pt x="29198" y="1706344"/>
                  </a:cubicBezTo>
                  <a:cubicBezTo>
                    <a:pt x="-82367" y="2386291"/>
                    <a:pt x="474113" y="3281751"/>
                    <a:pt x="1012251" y="4147749"/>
                  </a:cubicBezTo>
                  <a:cubicBezTo>
                    <a:pt x="1360790" y="4708589"/>
                    <a:pt x="1690004" y="5238357"/>
                    <a:pt x="1819941" y="5681196"/>
                  </a:cubicBezTo>
                  <a:cubicBezTo>
                    <a:pt x="1821065" y="5685100"/>
                    <a:pt x="1818841" y="5689240"/>
                    <a:pt x="1814914" y="5690364"/>
                  </a:cubicBezTo>
                  <a:cubicBezTo>
                    <a:pt x="1814221" y="5690601"/>
                    <a:pt x="1813530" y="5690660"/>
                    <a:pt x="1812837" y="569066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97687121-610D-4317-BB62-AC46CC120043}"/>
                </a:ext>
              </a:extLst>
            </p:cNvPr>
            <p:cNvSpPr/>
            <p:nvPr/>
          </p:nvSpPr>
          <p:spPr>
            <a:xfrm>
              <a:off x="8916342" y="562340"/>
              <a:ext cx="1889414" cy="5726101"/>
            </a:xfrm>
            <a:custGeom>
              <a:avLst/>
              <a:gdLst>
                <a:gd name="connsiteX0" fmla="*/ 1774185 w 1889414"/>
                <a:gd name="connsiteY0" fmla="*/ 5726102 h 5726101"/>
                <a:gd name="connsiteX1" fmla="*/ 1767105 w 1889414"/>
                <a:gd name="connsiteY1" fmla="*/ 5720779 h 5726101"/>
                <a:gd name="connsiteX2" fmla="*/ 987724 w 1889414"/>
                <a:gd name="connsiteY2" fmla="*/ 4217728 h 5726101"/>
                <a:gd name="connsiteX3" fmla="*/ 14312 w 1889414"/>
                <a:gd name="connsiteY3" fmla="*/ 1745974 h 5726101"/>
                <a:gd name="connsiteX4" fmla="*/ 603259 w 1889414"/>
                <a:gd name="connsiteY4" fmla="*/ 966936 h 5726101"/>
                <a:gd name="connsiteX5" fmla="*/ 678898 w 1889414"/>
                <a:gd name="connsiteY5" fmla="*/ 928057 h 5726101"/>
                <a:gd name="connsiteX6" fmla="*/ 1166352 w 1889414"/>
                <a:gd name="connsiteY6" fmla="*/ 726237 h 5726101"/>
                <a:gd name="connsiteX7" fmla="*/ 1875441 w 1889414"/>
                <a:gd name="connsiteY7" fmla="*/ 4039 h 5726101"/>
                <a:gd name="connsiteX8" fmla="*/ 1885372 w 1889414"/>
                <a:gd name="connsiteY8" fmla="*/ 804 h 5726101"/>
                <a:gd name="connsiteX9" fmla="*/ 1888608 w 1889414"/>
                <a:gd name="connsiteY9" fmla="*/ 10740 h 5726101"/>
                <a:gd name="connsiteX10" fmla="*/ 1171060 w 1889414"/>
                <a:gd name="connsiteY10" fmla="*/ 740249 h 5726101"/>
                <a:gd name="connsiteX11" fmla="*/ 685653 w 1889414"/>
                <a:gd name="connsiteY11" fmla="*/ 941171 h 5726101"/>
                <a:gd name="connsiteX12" fmla="*/ 610014 w 1889414"/>
                <a:gd name="connsiteY12" fmla="*/ 980073 h 5726101"/>
                <a:gd name="connsiteX13" fmla="*/ 28928 w 1889414"/>
                <a:gd name="connsiteY13" fmla="*/ 1748340 h 5726101"/>
                <a:gd name="connsiteX14" fmla="*/ 1000346 w 1889414"/>
                <a:gd name="connsiteY14" fmla="*/ 4210075 h 5726101"/>
                <a:gd name="connsiteX15" fmla="*/ 1781259 w 1889414"/>
                <a:gd name="connsiteY15" fmla="*/ 5716579 h 5726101"/>
                <a:gd name="connsiteX16" fmla="*/ 1776291 w 1889414"/>
                <a:gd name="connsiteY16" fmla="*/ 5725747 h 5726101"/>
                <a:gd name="connsiteX17" fmla="*/ 1774185 w 1889414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414" h="5726101">
                  <a:moveTo>
                    <a:pt x="1774185" y="5726102"/>
                  </a:moveTo>
                  <a:cubicBezTo>
                    <a:pt x="1771003" y="5726102"/>
                    <a:pt x="1768057" y="5723973"/>
                    <a:pt x="1767105" y="5720779"/>
                  </a:cubicBezTo>
                  <a:cubicBezTo>
                    <a:pt x="1638646" y="5290693"/>
                    <a:pt x="1322457" y="4769501"/>
                    <a:pt x="987724" y="4217728"/>
                  </a:cubicBezTo>
                  <a:cubicBezTo>
                    <a:pt x="454749" y="3339196"/>
                    <a:pt x="-96384" y="2430771"/>
                    <a:pt x="14312" y="1745974"/>
                  </a:cubicBezTo>
                  <a:cubicBezTo>
                    <a:pt x="98386" y="1225882"/>
                    <a:pt x="185346" y="1181260"/>
                    <a:pt x="603259" y="966936"/>
                  </a:cubicBezTo>
                  <a:cubicBezTo>
                    <a:pt x="627344" y="954574"/>
                    <a:pt x="652529" y="941662"/>
                    <a:pt x="678898" y="928057"/>
                  </a:cubicBezTo>
                  <a:cubicBezTo>
                    <a:pt x="889035" y="819526"/>
                    <a:pt x="1042797" y="767801"/>
                    <a:pt x="1166352" y="726237"/>
                  </a:cubicBezTo>
                  <a:cubicBezTo>
                    <a:pt x="1457126" y="628388"/>
                    <a:pt x="1577505" y="587901"/>
                    <a:pt x="1875441" y="4039"/>
                  </a:cubicBezTo>
                  <a:cubicBezTo>
                    <a:pt x="1877316" y="400"/>
                    <a:pt x="1881735" y="-1044"/>
                    <a:pt x="1885372" y="804"/>
                  </a:cubicBezTo>
                  <a:cubicBezTo>
                    <a:pt x="1889016" y="2653"/>
                    <a:pt x="1890459" y="7100"/>
                    <a:pt x="1888608" y="10740"/>
                  </a:cubicBezTo>
                  <a:cubicBezTo>
                    <a:pt x="1587927" y="599973"/>
                    <a:pt x="1457297" y="643926"/>
                    <a:pt x="1171060" y="740249"/>
                  </a:cubicBezTo>
                  <a:cubicBezTo>
                    <a:pt x="1047996" y="781659"/>
                    <a:pt x="894813" y="833183"/>
                    <a:pt x="685653" y="941171"/>
                  </a:cubicBezTo>
                  <a:cubicBezTo>
                    <a:pt x="659284" y="954804"/>
                    <a:pt x="634105" y="967740"/>
                    <a:pt x="610014" y="980073"/>
                  </a:cubicBezTo>
                  <a:cubicBezTo>
                    <a:pt x="197625" y="1191599"/>
                    <a:pt x="111789" y="1235618"/>
                    <a:pt x="28928" y="1748340"/>
                  </a:cubicBezTo>
                  <a:cubicBezTo>
                    <a:pt x="-80905" y="2427766"/>
                    <a:pt x="468755" y="3333826"/>
                    <a:pt x="1000346" y="4210075"/>
                  </a:cubicBezTo>
                  <a:cubicBezTo>
                    <a:pt x="1335623" y="4762686"/>
                    <a:pt x="1652274" y="5284624"/>
                    <a:pt x="1781259" y="5716579"/>
                  </a:cubicBezTo>
                  <a:cubicBezTo>
                    <a:pt x="1782442" y="5720483"/>
                    <a:pt x="1780218" y="5724623"/>
                    <a:pt x="1776291" y="5725747"/>
                  </a:cubicBezTo>
                  <a:cubicBezTo>
                    <a:pt x="1775599" y="5725984"/>
                    <a:pt x="1774877" y="5726102"/>
                    <a:pt x="1774185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A31D40AA-0043-4DF3-A4EE-F81AF9AD89B0}"/>
                </a:ext>
              </a:extLst>
            </p:cNvPr>
            <p:cNvSpPr/>
            <p:nvPr/>
          </p:nvSpPr>
          <p:spPr>
            <a:xfrm>
              <a:off x="8706351" y="539473"/>
              <a:ext cx="1795144" cy="5824678"/>
            </a:xfrm>
            <a:custGeom>
              <a:avLst/>
              <a:gdLst>
                <a:gd name="connsiteX0" fmla="*/ 1685050 w 1795144"/>
                <a:gd name="connsiteY0" fmla="*/ 5824679 h 5824678"/>
                <a:gd name="connsiteX1" fmla="*/ 1677946 w 1795144"/>
                <a:gd name="connsiteY1" fmla="*/ 5819296 h 5824678"/>
                <a:gd name="connsiteX2" fmla="*/ 938330 w 1795144"/>
                <a:gd name="connsiteY2" fmla="*/ 4325189 h 5824678"/>
                <a:gd name="connsiteX3" fmla="*/ 13243 w 1795144"/>
                <a:gd name="connsiteY3" fmla="*/ 1851382 h 5824678"/>
                <a:gd name="connsiteX4" fmla="*/ 599179 w 1795144"/>
                <a:gd name="connsiteY4" fmla="*/ 1023245 h 5824678"/>
                <a:gd name="connsiteX5" fmla="*/ 643742 w 1795144"/>
                <a:gd name="connsiteY5" fmla="*/ 996184 h 5824678"/>
                <a:gd name="connsiteX6" fmla="*/ 1093075 w 1795144"/>
                <a:gd name="connsiteY6" fmla="*/ 765020 h 5824678"/>
                <a:gd name="connsiteX7" fmla="*/ 1781113 w 1795144"/>
                <a:gd name="connsiteY7" fmla="*/ 4205 h 5824678"/>
                <a:gd name="connsiteX8" fmla="*/ 1790985 w 1795144"/>
                <a:gd name="connsiteY8" fmla="*/ 797 h 5824678"/>
                <a:gd name="connsiteX9" fmla="*/ 1794398 w 1795144"/>
                <a:gd name="connsiteY9" fmla="*/ 10674 h 5824678"/>
                <a:gd name="connsiteX10" fmla="*/ 1099084 w 1795144"/>
                <a:gd name="connsiteY10" fmla="*/ 778506 h 5824678"/>
                <a:gd name="connsiteX11" fmla="*/ 651425 w 1795144"/>
                <a:gd name="connsiteY11" fmla="*/ 1008830 h 5824678"/>
                <a:gd name="connsiteX12" fmla="*/ 606833 w 1795144"/>
                <a:gd name="connsiteY12" fmla="*/ 1035867 h 5824678"/>
                <a:gd name="connsiteX13" fmla="*/ 27859 w 1795144"/>
                <a:gd name="connsiteY13" fmla="*/ 1853577 h 5824678"/>
                <a:gd name="connsiteX14" fmla="*/ 951154 w 1795144"/>
                <a:gd name="connsiteY14" fmla="*/ 4317766 h 5824678"/>
                <a:gd name="connsiteX15" fmla="*/ 1692154 w 1795144"/>
                <a:gd name="connsiteY15" fmla="*/ 5815215 h 5824678"/>
                <a:gd name="connsiteX16" fmla="*/ 1687102 w 1795144"/>
                <a:gd name="connsiteY16" fmla="*/ 5824383 h 5824678"/>
                <a:gd name="connsiteX17" fmla="*/ 1685050 w 1795144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44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46"/>
                    <a:pt x="1254201" y="4871300"/>
                    <a:pt x="938330" y="4325189"/>
                  </a:cubicBezTo>
                  <a:cubicBezTo>
                    <a:pt x="432594" y="3450673"/>
                    <a:pt x="-90385" y="2546406"/>
                    <a:pt x="13243" y="1851382"/>
                  </a:cubicBezTo>
                  <a:cubicBezTo>
                    <a:pt x="90757" y="1331521"/>
                    <a:pt x="188346" y="1272343"/>
                    <a:pt x="599179" y="1023245"/>
                  </a:cubicBezTo>
                  <a:lnTo>
                    <a:pt x="643742" y="996184"/>
                  </a:lnTo>
                  <a:cubicBezTo>
                    <a:pt x="834679" y="880171"/>
                    <a:pt x="977954" y="816314"/>
                    <a:pt x="1093075" y="765020"/>
                  </a:cubicBezTo>
                  <a:cubicBezTo>
                    <a:pt x="1379661" y="637248"/>
                    <a:pt x="1498306" y="584369"/>
                    <a:pt x="1781113" y="4205"/>
                  </a:cubicBezTo>
                  <a:cubicBezTo>
                    <a:pt x="1782870" y="480"/>
                    <a:pt x="1787288" y="-1080"/>
                    <a:pt x="1790985" y="797"/>
                  </a:cubicBezTo>
                  <a:cubicBezTo>
                    <a:pt x="1794658" y="2588"/>
                    <a:pt x="1796184" y="7007"/>
                    <a:pt x="1794398" y="10674"/>
                  </a:cubicBezTo>
                  <a:cubicBezTo>
                    <a:pt x="1509225" y="595690"/>
                    <a:pt x="1380702" y="652987"/>
                    <a:pt x="1099084" y="778506"/>
                  </a:cubicBezTo>
                  <a:cubicBezTo>
                    <a:pt x="984366" y="829658"/>
                    <a:pt x="841552" y="893308"/>
                    <a:pt x="651425" y="1008830"/>
                  </a:cubicBezTo>
                  <a:lnTo>
                    <a:pt x="606833" y="1035867"/>
                  </a:lnTo>
                  <a:cubicBezTo>
                    <a:pt x="190919" y="1288082"/>
                    <a:pt x="104361" y="1340558"/>
                    <a:pt x="27859" y="1853577"/>
                  </a:cubicBezTo>
                  <a:cubicBezTo>
                    <a:pt x="-74989" y="2543484"/>
                    <a:pt x="446659" y="3445474"/>
                    <a:pt x="951154" y="4317766"/>
                  </a:cubicBezTo>
                  <a:cubicBezTo>
                    <a:pt x="1267462" y="4864717"/>
                    <a:pt x="1566233" y="5381314"/>
                    <a:pt x="1692154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2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D3DD084C-15E1-446A-ACDA-FBCA8C0CAF2E}"/>
                </a:ext>
              </a:extLst>
            </p:cNvPr>
            <p:cNvSpPr/>
            <p:nvPr/>
          </p:nvSpPr>
          <p:spPr>
            <a:xfrm>
              <a:off x="8537760" y="504759"/>
              <a:ext cx="1656766" cy="5974732"/>
            </a:xfrm>
            <a:custGeom>
              <a:avLst/>
              <a:gdLst>
                <a:gd name="connsiteX0" fmla="*/ 1554522 w 1656766"/>
                <a:gd name="connsiteY0" fmla="*/ 5974733 h 5974732"/>
                <a:gd name="connsiteX1" fmla="*/ 1547388 w 1656766"/>
                <a:gd name="connsiteY1" fmla="*/ 5969291 h 5974732"/>
                <a:gd name="connsiteX2" fmla="*/ 859386 w 1656766"/>
                <a:gd name="connsiteY2" fmla="*/ 4469015 h 5974732"/>
                <a:gd name="connsiteX3" fmla="*/ 11434 w 1656766"/>
                <a:gd name="connsiteY3" fmla="*/ 2008493 h 5974732"/>
                <a:gd name="connsiteX4" fmla="*/ 821318 w 1656766"/>
                <a:gd name="connsiteY4" fmla="*/ 904747 h 5974732"/>
                <a:gd name="connsiteX5" fmla="*/ 1642582 w 1656766"/>
                <a:gd name="connsiteY5" fmla="*/ 4436 h 5974732"/>
                <a:gd name="connsiteX6" fmla="*/ 1652342 w 1656766"/>
                <a:gd name="connsiteY6" fmla="*/ 623 h 5974732"/>
                <a:gd name="connsiteX7" fmla="*/ 1656157 w 1656766"/>
                <a:gd name="connsiteY7" fmla="*/ 10385 h 5974732"/>
                <a:gd name="connsiteX8" fmla="*/ 830214 w 1656766"/>
                <a:gd name="connsiteY8" fmla="*/ 916530 h 5974732"/>
                <a:gd name="connsiteX9" fmla="*/ 26108 w 1656766"/>
                <a:gd name="connsiteY9" fmla="*/ 2010397 h 5974732"/>
                <a:gd name="connsiteX10" fmla="*/ 872410 w 1656766"/>
                <a:gd name="connsiteY10" fmla="*/ 4462000 h 5974732"/>
                <a:gd name="connsiteX11" fmla="*/ 1561655 w 1656766"/>
                <a:gd name="connsiteY11" fmla="*/ 5965446 h 5974732"/>
                <a:gd name="connsiteX12" fmla="*/ 1556456 w 1656766"/>
                <a:gd name="connsiteY12" fmla="*/ 5974496 h 5974732"/>
                <a:gd name="connsiteX13" fmla="*/ 1554522 w 1656766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66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8" y="5969291"/>
                  </a:cubicBezTo>
                  <a:cubicBezTo>
                    <a:pt x="1427157" y="5524909"/>
                    <a:pt x="1151372" y="5012009"/>
                    <a:pt x="859386" y="4469015"/>
                  </a:cubicBezTo>
                  <a:cubicBezTo>
                    <a:pt x="397342" y="3609777"/>
                    <a:pt x="-80406" y="2721279"/>
                    <a:pt x="11434" y="2008493"/>
                  </a:cubicBezTo>
                  <a:cubicBezTo>
                    <a:pt x="81590" y="1463943"/>
                    <a:pt x="440899" y="1192315"/>
                    <a:pt x="821318" y="904747"/>
                  </a:cubicBezTo>
                  <a:cubicBezTo>
                    <a:pt x="1135402" y="667284"/>
                    <a:pt x="1460198" y="421765"/>
                    <a:pt x="1642582" y="4436"/>
                  </a:cubicBezTo>
                  <a:cubicBezTo>
                    <a:pt x="1644197" y="710"/>
                    <a:pt x="1648414" y="-1023"/>
                    <a:pt x="1652342" y="623"/>
                  </a:cubicBezTo>
                  <a:cubicBezTo>
                    <a:pt x="1656068" y="2270"/>
                    <a:pt x="1657771" y="6631"/>
                    <a:pt x="1656157" y="10385"/>
                  </a:cubicBezTo>
                  <a:cubicBezTo>
                    <a:pt x="1472211" y="431211"/>
                    <a:pt x="1145853" y="677943"/>
                    <a:pt x="830214" y="916530"/>
                  </a:cubicBezTo>
                  <a:cubicBezTo>
                    <a:pt x="452362" y="1202193"/>
                    <a:pt x="95478" y="1471969"/>
                    <a:pt x="26108" y="2010397"/>
                  </a:cubicBezTo>
                  <a:cubicBezTo>
                    <a:pt x="-65128" y="2718446"/>
                    <a:pt x="411496" y="3604808"/>
                    <a:pt x="872410" y="4462000"/>
                  </a:cubicBezTo>
                  <a:cubicBezTo>
                    <a:pt x="1164799" y="5005769"/>
                    <a:pt x="1440992" y="5519408"/>
                    <a:pt x="1561655" y="5965446"/>
                  </a:cubicBezTo>
                  <a:cubicBezTo>
                    <a:pt x="1562726" y="5969409"/>
                    <a:pt x="1560383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D847F639-D381-49BA-89C1-06B485359CCF}"/>
                </a:ext>
              </a:extLst>
            </p:cNvPr>
            <p:cNvSpPr/>
            <p:nvPr/>
          </p:nvSpPr>
          <p:spPr>
            <a:xfrm>
              <a:off x="8401372" y="460679"/>
              <a:ext cx="1484092" cy="6165086"/>
            </a:xfrm>
            <a:custGeom>
              <a:avLst/>
              <a:gdLst>
                <a:gd name="connsiteX0" fmla="*/ 1391790 w 1484092"/>
                <a:gd name="connsiteY0" fmla="*/ 6165087 h 6165086"/>
                <a:gd name="connsiteX1" fmla="*/ 1384597 w 1484092"/>
                <a:gd name="connsiteY1" fmla="*/ 6159409 h 6165086"/>
                <a:gd name="connsiteX2" fmla="*/ 759753 w 1484092"/>
                <a:gd name="connsiteY2" fmla="*/ 4640896 h 6165086"/>
                <a:gd name="connsiteX3" fmla="*/ 9018 w 1484092"/>
                <a:gd name="connsiteY3" fmla="*/ 2205992 h 6165086"/>
                <a:gd name="connsiteX4" fmla="*/ 743641 w 1484092"/>
                <a:gd name="connsiteY4" fmla="*/ 989604 h 6165086"/>
                <a:gd name="connsiteX5" fmla="*/ 1469765 w 1484092"/>
                <a:gd name="connsiteY5" fmla="*/ 4848 h 6165086"/>
                <a:gd name="connsiteX6" fmla="*/ 1479271 w 1484092"/>
                <a:gd name="connsiteY6" fmla="*/ 487 h 6165086"/>
                <a:gd name="connsiteX7" fmla="*/ 1483630 w 1484092"/>
                <a:gd name="connsiteY7" fmla="*/ 9988 h 6165086"/>
                <a:gd name="connsiteX8" fmla="*/ 754063 w 1484092"/>
                <a:gd name="connsiteY8" fmla="*/ 1000121 h 6165086"/>
                <a:gd name="connsiteX9" fmla="*/ 23751 w 1484092"/>
                <a:gd name="connsiteY9" fmla="*/ 2207494 h 6165086"/>
                <a:gd name="connsiteX10" fmla="*/ 773038 w 1484092"/>
                <a:gd name="connsiteY10" fmla="*/ 4634426 h 6165086"/>
                <a:gd name="connsiteX11" fmla="*/ 1398982 w 1484092"/>
                <a:gd name="connsiteY11" fmla="*/ 6155978 h 6165086"/>
                <a:gd name="connsiteX12" fmla="*/ 1393523 w 1484092"/>
                <a:gd name="connsiteY12" fmla="*/ 6164909 h 6165086"/>
                <a:gd name="connsiteX13" fmla="*/ 1391790 w 1484092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092" h="6165086">
                  <a:moveTo>
                    <a:pt x="1391790" y="6165087"/>
                  </a:moveTo>
                  <a:cubicBezTo>
                    <a:pt x="1388436" y="6165087"/>
                    <a:pt x="1385431" y="6162839"/>
                    <a:pt x="1384597" y="6159409"/>
                  </a:cubicBezTo>
                  <a:cubicBezTo>
                    <a:pt x="1272334" y="5695566"/>
                    <a:pt x="1023354" y="5183252"/>
                    <a:pt x="759753" y="4640896"/>
                  </a:cubicBezTo>
                  <a:cubicBezTo>
                    <a:pt x="353197" y="3804384"/>
                    <a:pt x="-67195" y="2939397"/>
                    <a:pt x="9018" y="2205992"/>
                  </a:cubicBezTo>
                  <a:cubicBezTo>
                    <a:pt x="65540" y="1662187"/>
                    <a:pt x="394932" y="1335486"/>
                    <a:pt x="743641" y="989604"/>
                  </a:cubicBezTo>
                  <a:cubicBezTo>
                    <a:pt x="1024419" y="711104"/>
                    <a:pt x="1314761" y="423134"/>
                    <a:pt x="1469765" y="4848"/>
                  </a:cubicBezTo>
                  <a:cubicBezTo>
                    <a:pt x="1471155" y="1006"/>
                    <a:pt x="1475514" y="-987"/>
                    <a:pt x="1479271" y="487"/>
                  </a:cubicBezTo>
                  <a:cubicBezTo>
                    <a:pt x="1483109" y="1901"/>
                    <a:pt x="1485043" y="6147"/>
                    <a:pt x="1483630" y="9988"/>
                  </a:cubicBezTo>
                  <a:cubicBezTo>
                    <a:pt x="1327501" y="431331"/>
                    <a:pt x="1035971" y="720490"/>
                    <a:pt x="754063" y="1000121"/>
                  </a:cubicBezTo>
                  <a:cubicBezTo>
                    <a:pt x="407264" y="1344063"/>
                    <a:pt x="79724" y="1668948"/>
                    <a:pt x="23751" y="2207494"/>
                  </a:cubicBezTo>
                  <a:cubicBezTo>
                    <a:pt x="-52035" y="2936741"/>
                    <a:pt x="367404" y="3799794"/>
                    <a:pt x="773038" y="4634426"/>
                  </a:cubicBezTo>
                  <a:cubicBezTo>
                    <a:pt x="1037012" y="5177532"/>
                    <a:pt x="1286316" y="5690539"/>
                    <a:pt x="1398982" y="6155978"/>
                  </a:cubicBezTo>
                  <a:cubicBezTo>
                    <a:pt x="1399935" y="6159941"/>
                    <a:pt x="1397510" y="6163963"/>
                    <a:pt x="1393523" y="6164909"/>
                  </a:cubicBezTo>
                  <a:cubicBezTo>
                    <a:pt x="1392943" y="6165028"/>
                    <a:pt x="1392364" y="6165087"/>
                    <a:pt x="1391790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052FE79B-7832-4220-81B6-FFED3D2CF1C4}"/>
                </a:ext>
              </a:extLst>
            </p:cNvPr>
            <p:cNvSpPr/>
            <p:nvPr/>
          </p:nvSpPr>
          <p:spPr>
            <a:xfrm>
              <a:off x="8246173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61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97 w 1328759"/>
                <a:gd name="connsiteY10" fmla="*/ 4779911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66"/>
                    <a:pt x="665452" y="4785861"/>
                  </a:cubicBezTo>
                  <a:cubicBezTo>
                    <a:pt x="315524" y="3988747"/>
                    <a:pt x="-46269" y="3164537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03" y="-771"/>
                    <a:pt x="1323301" y="239"/>
                  </a:cubicBezTo>
                  <a:cubicBezTo>
                    <a:pt x="1327229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905"/>
                    <a:pt x="329797" y="3984441"/>
                    <a:pt x="678997" y="4779911"/>
                  </a:cubicBezTo>
                  <a:cubicBezTo>
                    <a:pt x="925061" y="5340496"/>
                    <a:pt x="1157526" y="5869975"/>
                    <a:pt x="1255115" y="6375280"/>
                  </a:cubicBezTo>
                  <a:cubicBezTo>
                    <a:pt x="1255896" y="6379303"/>
                    <a:pt x="1253270" y="6383206"/>
                    <a:pt x="1249283" y="6383916"/>
                  </a:cubicBezTo>
                  <a:cubicBezTo>
                    <a:pt x="1248792" y="6384034"/>
                    <a:pt x="1248331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818624CD-B9C6-453A-8835-2B9ECDDDB276}"/>
                </a:ext>
              </a:extLst>
            </p:cNvPr>
            <p:cNvSpPr/>
            <p:nvPr/>
          </p:nvSpPr>
          <p:spPr>
            <a:xfrm>
              <a:off x="8156328" y="355328"/>
              <a:ext cx="1107159" cy="6620300"/>
            </a:xfrm>
            <a:custGeom>
              <a:avLst/>
              <a:gdLst>
                <a:gd name="connsiteX0" fmla="*/ 1038589 w 1107159"/>
                <a:gd name="connsiteY0" fmla="*/ 6620301 h 6620300"/>
                <a:gd name="connsiteX1" fmla="*/ 1031285 w 1107159"/>
                <a:gd name="connsiteY1" fmla="*/ 6614031 h 6620300"/>
                <a:gd name="connsiteX2" fmla="*/ 544635 w 1107159"/>
                <a:gd name="connsiteY2" fmla="*/ 4987088 h 6620300"/>
                <a:gd name="connsiteX3" fmla="*/ 2888 w 1107159"/>
                <a:gd name="connsiteY3" fmla="*/ 2655687 h 6620300"/>
                <a:gd name="connsiteX4" fmla="*/ 557778 w 1107159"/>
                <a:gd name="connsiteY4" fmla="*/ 1204646 h 6620300"/>
                <a:gd name="connsiteX5" fmla="*/ 1092509 w 1107159"/>
                <a:gd name="connsiteY5" fmla="*/ 5879 h 6620300"/>
                <a:gd name="connsiteX6" fmla="*/ 1101263 w 1107159"/>
                <a:gd name="connsiteY6" fmla="*/ 133 h 6620300"/>
                <a:gd name="connsiteX7" fmla="*/ 1107013 w 1107159"/>
                <a:gd name="connsiteY7" fmla="*/ 8884 h 6620300"/>
                <a:gd name="connsiteX8" fmla="*/ 570542 w 1107159"/>
                <a:gd name="connsiteY8" fmla="*/ 1212128 h 6620300"/>
                <a:gd name="connsiteX9" fmla="*/ 17676 w 1107159"/>
                <a:gd name="connsiteY9" fmla="*/ 2656385 h 6620300"/>
                <a:gd name="connsiteX10" fmla="*/ 558529 w 1107159"/>
                <a:gd name="connsiteY10" fmla="*/ 4982001 h 6620300"/>
                <a:gd name="connsiteX11" fmla="*/ 1045894 w 1107159"/>
                <a:gd name="connsiteY11" fmla="*/ 6611783 h 6620300"/>
                <a:gd name="connsiteX12" fmla="*/ 1039719 w 1107159"/>
                <a:gd name="connsiteY12" fmla="*/ 6620182 h 6620300"/>
                <a:gd name="connsiteX13" fmla="*/ 1038589 w 1107159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59" h="6620300">
                  <a:moveTo>
                    <a:pt x="1038589" y="6620301"/>
                  </a:moveTo>
                  <a:cubicBezTo>
                    <a:pt x="1035011" y="6620301"/>
                    <a:pt x="1031858" y="6617698"/>
                    <a:pt x="1031285" y="6614031"/>
                  </a:cubicBezTo>
                  <a:cubicBezTo>
                    <a:pt x="948743" y="6084830"/>
                    <a:pt x="743309" y="5526788"/>
                    <a:pt x="544635" y="4987088"/>
                  </a:cubicBezTo>
                  <a:cubicBezTo>
                    <a:pt x="260965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78" y="1204646"/>
                  </a:cubicBezTo>
                  <a:cubicBezTo>
                    <a:pt x="775775" y="833122"/>
                    <a:pt x="1001160" y="448941"/>
                    <a:pt x="1092509" y="5879"/>
                  </a:cubicBezTo>
                  <a:cubicBezTo>
                    <a:pt x="1093320" y="1894"/>
                    <a:pt x="1097188" y="-619"/>
                    <a:pt x="1101263" y="133"/>
                  </a:cubicBezTo>
                  <a:cubicBezTo>
                    <a:pt x="1105250" y="970"/>
                    <a:pt x="1107817" y="4869"/>
                    <a:pt x="1107013" y="8884"/>
                  </a:cubicBezTo>
                  <a:cubicBezTo>
                    <a:pt x="1015167" y="454318"/>
                    <a:pt x="789113" y="839558"/>
                    <a:pt x="570542" y="1212128"/>
                  </a:cubicBezTo>
                  <a:cubicBezTo>
                    <a:pt x="299145" y="1674686"/>
                    <a:pt x="42802" y="2111598"/>
                    <a:pt x="17676" y="2656385"/>
                  </a:cubicBezTo>
                  <a:cubicBezTo>
                    <a:pt x="-17447" y="3417371"/>
                    <a:pt x="275350" y="4212782"/>
                    <a:pt x="558529" y="4982001"/>
                  </a:cubicBezTo>
                  <a:cubicBezTo>
                    <a:pt x="757433" y="5522370"/>
                    <a:pt x="963122" y="6081103"/>
                    <a:pt x="1045894" y="6611783"/>
                  </a:cubicBezTo>
                  <a:cubicBezTo>
                    <a:pt x="1046533" y="6615805"/>
                    <a:pt x="1043759" y="6619532"/>
                    <a:pt x="1039719" y="6620182"/>
                  </a:cubicBezTo>
                  <a:cubicBezTo>
                    <a:pt x="1039341" y="6620241"/>
                    <a:pt x="1038968" y="6620301"/>
                    <a:pt x="1038589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EE65C812-960A-4C2E-B87E-FA9F8EF0965E}"/>
                </a:ext>
              </a:extLst>
            </p:cNvPr>
            <p:cNvSpPr/>
            <p:nvPr/>
          </p:nvSpPr>
          <p:spPr>
            <a:xfrm>
              <a:off x="8070942" y="299226"/>
              <a:ext cx="880792" cy="6862365"/>
            </a:xfrm>
            <a:custGeom>
              <a:avLst/>
              <a:gdLst>
                <a:gd name="connsiteX0" fmla="*/ 824856 w 880792"/>
                <a:gd name="connsiteY0" fmla="*/ 6862366 h 6862365"/>
                <a:gd name="connsiteX1" fmla="*/ 817521 w 880792"/>
                <a:gd name="connsiteY1" fmla="*/ 6855800 h 6862365"/>
                <a:gd name="connsiteX2" fmla="*/ 426035 w 880792"/>
                <a:gd name="connsiteY2" fmla="*/ 5192907 h 6862365"/>
                <a:gd name="connsiteX3" fmla="*/ 1545 w 880792"/>
                <a:gd name="connsiteY3" fmla="*/ 2911966 h 6862365"/>
                <a:gd name="connsiteX4" fmla="*/ 443046 w 880792"/>
                <a:gd name="connsiteY4" fmla="*/ 1324025 h 6862365"/>
                <a:gd name="connsiteX5" fmla="*/ 866100 w 880792"/>
                <a:gd name="connsiteY5" fmla="*/ 6386 h 6862365"/>
                <a:gd name="connsiteX6" fmla="*/ 874475 w 880792"/>
                <a:gd name="connsiteY6" fmla="*/ 147 h 6862365"/>
                <a:gd name="connsiteX7" fmla="*/ 880709 w 880792"/>
                <a:gd name="connsiteY7" fmla="*/ 8523 h 6862365"/>
                <a:gd name="connsiteX8" fmla="*/ 456680 w 880792"/>
                <a:gd name="connsiteY8" fmla="*/ 1329715 h 6862365"/>
                <a:gd name="connsiteX9" fmla="*/ 16332 w 880792"/>
                <a:gd name="connsiteY9" fmla="*/ 2912427 h 6862365"/>
                <a:gd name="connsiteX10" fmla="*/ 440219 w 880792"/>
                <a:gd name="connsiteY10" fmla="*/ 5188719 h 6862365"/>
                <a:gd name="connsiteX11" fmla="*/ 832190 w 880792"/>
                <a:gd name="connsiteY11" fmla="*/ 6854085 h 6862365"/>
                <a:gd name="connsiteX12" fmla="*/ 825719 w 880792"/>
                <a:gd name="connsiteY12" fmla="*/ 6862307 h 6862365"/>
                <a:gd name="connsiteX13" fmla="*/ 824856 w 880792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92" h="6862365">
                  <a:moveTo>
                    <a:pt x="824856" y="6862366"/>
                  </a:moveTo>
                  <a:cubicBezTo>
                    <a:pt x="821159" y="6862366"/>
                    <a:pt x="817953" y="6859585"/>
                    <a:pt x="817521" y="6855800"/>
                  </a:cubicBezTo>
                  <a:cubicBezTo>
                    <a:pt x="752854" y="6304832"/>
                    <a:pt x="586700" y="5739551"/>
                    <a:pt x="426035" y="519290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378" y="2342289"/>
                    <a:pt x="234264" y="1824622"/>
                    <a:pt x="443046" y="1324025"/>
                  </a:cubicBezTo>
                  <a:cubicBezTo>
                    <a:pt x="617487" y="905686"/>
                    <a:pt x="797878" y="473133"/>
                    <a:pt x="866100" y="6386"/>
                  </a:cubicBezTo>
                  <a:cubicBezTo>
                    <a:pt x="866644" y="2342"/>
                    <a:pt x="870169" y="-718"/>
                    <a:pt x="874475" y="147"/>
                  </a:cubicBezTo>
                  <a:cubicBezTo>
                    <a:pt x="878515" y="725"/>
                    <a:pt x="881319" y="4479"/>
                    <a:pt x="880709" y="8523"/>
                  </a:cubicBezTo>
                  <a:cubicBezTo>
                    <a:pt x="812233" y="477090"/>
                    <a:pt x="631493" y="910536"/>
                    <a:pt x="456680" y="1329715"/>
                  </a:cubicBezTo>
                  <a:cubicBezTo>
                    <a:pt x="248448" y="1829070"/>
                    <a:pt x="33083" y="2345465"/>
                    <a:pt x="16332" y="2912427"/>
                  </a:cubicBezTo>
                  <a:cubicBezTo>
                    <a:pt x="-6109" y="3670296"/>
                    <a:pt x="220808" y="4442231"/>
                    <a:pt x="440219" y="5188719"/>
                  </a:cubicBezTo>
                  <a:cubicBezTo>
                    <a:pt x="601085" y="5736002"/>
                    <a:pt x="767411" y="6301875"/>
                    <a:pt x="832190" y="6854085"/>
                  </a:cubicBezTo>
                  <a:cubicBezTo>
                    <a:pt x="832681" y="6858166"/>
                    <a:pt x="829765" y="6861833"/>
                    <a:pt x="825719" y="6862307"/>
                  </a:cubicBezTo>
                  <a:cubicBezTo>
                    <a:pt x="825435" y="6862307"/>
                    <a:pt x="825145" y="6862366"/>
                    <a:pt x="824856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290F220F-5EBD-42CC-B2C7-D513CEC7FCFA}"/>
                </a:ext>
              </a:extLst>
            </p:cNvPr>
            <p:cNvSpPr/>
            <p:nvPr/>
          </p:nvSpPr>
          <p:spPr>
            <a:xfrm>
              <a:off x="7985696" y="244579"/>
              <a:ext cx="654588" cy="7098538"/>
            </a:xfrm>
            <a:custGeom>
              <a:avLst/>
              <a:gdLst>
                <a:gd name="connsiteX0" fmla="*/ 610982 w 654588"/>
                <a:gd name="connsiteY0" fmla="*/ 7098539 h 7098538"/>
                <a:gd name="connsiteX1" fmla="*/ 603612 w 654588"/>
                <a:gd name="connsiteY1" fmla="*/ 7091618 h 7098538"/>
                <a:gd name="connsiteX2" fmla="*/ 308680 w 654588"/>
                <a:gd name="connsiteY2" fmla="*/ 5353979 h 7098538"/>
                <a:gd name="connsiteX3" fmla="*/ 404 w 654588"/>
                <a:gd name="connsiteY3" fmla="*/ 3165404 h 7098538"/>
                <a:gd name="connsiteX4" fmla="*/ 324881 w 654588"/>
                <a:gd name="connsiteY4" fmla="*/ 1465146 h 7098538"/>
                <a:gd name="connsiteX5" fmla="*/ 639828 w 654588"/>
                <a:gd name="connsiteY5" fmla="*/ 6794 h 7098538"/>
                <a:gd name="connsiteX6" fmla="*/ 647802 w 654588"/>
                <a:gd name="connsiteY6" fmla="*/ 35 h 7098538"/>
                <a:gd name="connsiteX7" fmla="*/ 654562 w 654588"/>
                <a:gd name="connsiteY7" fmla="*/ 8007 h 7098538"/>
                <a:gd name="connsiteX8" fmla="*/ 339124 w 654588"/>
                <a:gd name="connsiteY8" fmla="*/ 1469216 h 7098538"/>
                <a:gd name="connsiteX9" fmla="*/ 15191 w 654588"/>
                <a:gd name="connsiteY9" fmla="*/ 3165575 h 7098538"/>
                <a:gd name="connsiteX10" fmla="*/ 323124 w 654588"/>
                <a:gd name="connsiteY10" fmla="*/ 5350803 h 7098538"/>
                <a:gd name="connsiteX11" fmla="*/ 618346 w 654588"/>
                <a:gd name="connsiteY11" fmla="*/ 7090613 h 7098538"/>
                <a:gd name="connsiteX12" fmla="*/ 611496 w 654588"/>
                <a:gd name="connsiteY12" fmla="*/ 7098479 h 7098538"/>
                <a:gd name="connsiteX13" fmla="*/ 610982 w 654588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8" h="7098538">
                  <a:moveTo>
                    <a:pt x="610982" y="7098539"/>
                  </a:moveTo>
                  <a:cubicBezTo>
                    <a:pt x="607137" y="7098539"/>
                    <a:pt x="603872" y="7095522"/>
                    <a:pt x="603612" y="7091618"/>
                  </a:cubicBezTo>
                  <a:cubicBezTo>
                    <a:pt x="561451" y="6506995"/>
                    <a:pt x="432957" y="5920834"/>
                    <a:pt x="308680" y="5353979"/>
                  </a:cubicBezTo>
                  <a:cubicBezTo>
                    <a:pt x="152434" y="4641140"/>
                    <a:pt x="-9154" y="3904038"/>
                    <a:pt x="404" y="3165404"/>
                  </a:cubicBezTo>
                  <a:cubicBezTo>
                    <a:pt x="8029" y="2575102"/>
                    <a:pt x="169125" y="2010850"/>
                    <a:pt x="324881" y="1465146"/>
                  </a:cubicBezTo>
                  <a:cubicBezTo>
                    <a:pt x="458894" y="995768"/>
                    <a:pt x="597437" y="510419"/>
                    <a:pt x="639828" y="6794"/>
                  </a:cubicBezTo>
                  <a:cubicBezTo>
                    <a:pt x="640178" y="2750"/>
                    <a:pt x="643904" y="-369"/>
                    <a:pt x="647802" y="35"/>
                  </a:cubicBezTo>
                  <a:cubicBezTo>
                    <a:pt x="651877" y="382"/>
                    <a:pt x="654906" y="3963"/>
                    <a:pt x="654562" y="8007"/>
                  </a:cubicBezTo>
                  <a:cubicBezTo>
                    <a:pt x="612046" y="513105"/>
                    <a:pt x="473302" y="999145"/>
                    <a:pt x="339124" y="1469216"/>
                  </a:cubicBezTo>
                  <a:cubicBezTo>
                    <a:pt x="183599" y="2013973"/>
                    <a:pt x="22786" y="2577267"/>
                    <a:pt x="15191" y="3165575"/>
                  </a:cubicBezTo>
                  <a:cubicBezTo>
                    <a:pt x="5663" y="3902535"/>
                    <a:pt x="167049" y="4638798"/>
                    <a:pt x="323124" y="5350803"/>
                  </a:cubicBezTo>
                  <a:cubicBezTo>
                    <a:pt x="447513" y="5918172"/>
                    <a:pt x="576120" y="6504866"/>
                    <a:pt x="618346" y="7090613"/>
                  </a:cubicBezTo>
                  <a:cubicBezTo>
                    <a:pt x="618636" y="7094694"/>
                    <a:pt x="615572" y="7098183"/>
                    <a:pt x="611496" y="7098479"/>
                  </a:cubicBezTo>
                  <a:cubicBezTo>
                    <a:pt x="611325" y="7098539"/>
                    <a:pt x="611153" y="7098539"/>
                    <a:pt x="610982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E56BCFF4-9E4F-4E42-AEE6-58A2CFF2A09D}"/>
                </a:ext>
              </a:extLst>
            </p:cNvPr>
            <p:cNvSpPr/>
            <p:nvPr/>
          </p:nvSpPr>
          <p:spPr>
            <a:xfrm>
              <a:off x="7872079" y="193900"/>
              <a:ext cx="457656" cy="7317495"/>
            </a:xfrm>
            <a:custGeom>
              <a:avLst/>
              <a:gdLst>
                <a:gd name="connsiteX0" fmla="*/ 425473 w 457656"/>
                <a:gd name="connsiteY0" fmla="*/ 7317496 h 7317495"/>
                <a:gd name="connsiteX1" fmla="*/ 418080 w 457656"/>
                <a:gd name="connsiteY1" fmla="*/ 7310398 h 7317495"/>
                <a:gd name="connsiteX2" fmla="*/ 211841 w 457656"/>
                <a:gd name="connsiteY2" fmla="*/ 5517384 h 7317495"/>
                <a:gd name="connsiteX3" fmla="*/ 113 w 457656"/>
                <a:gd name="connsiteY3" fmla="*/ 3392890 h 7317495"/>
                <a:gd name="connsiteX4" fmla="*/ 223771 w 457656"/>
                <a:gd name="connsiteY4" fmla="*/ 1597297 h 7317495"/>
                <a:gd name="connsiteX5" fmla="*/ 442863 w 457656"/>
                <a:gd name="connsiteY5" fmla="*/ 7076 h 7317495"/>
                <a:gd name="connsiteX6" fmla="*/ 450570 w 457656"/>
                <a:gd name="connsiteY6" fmla="*/ 0 h 7317495"/>
                <a:gd name="connsiteX7" fmla="*/ 457650 w 457656"/>
                <a:gd name="connsiteY7" fmla="*/ 7711 h 7317495"/>
                <a:gd name="connsiteX8" fmla="*/ 238298 w 457656"/>
                <a:gd name="connsiteY8" fmla="*/ 1600012 h 7317495"/>
                <a:gd name="connsiteX9" fmla="*/ 14900 w 457656"/>
                <a:gd name="connsiteY9" fmla="*/ 3392949 h 7317495"/>
                <a:gd name="connsiteX10" fmla="*/ 226456 w 457656"/>
                <a:gd name="connsiteY10" fmla="*/ 5515160 h 7317495"/>
                <a:gd name="connsiteX11" fmla="*/ 432867 w 457656"/>
                <a:gd name="connsiteY11" fmla="*/ 7309806 h 7317495"/>
                <a:gd name="connsiteX12" fmla="*/ 425763 w 457656"/>
                <a:gd name="connsiteY12" fmla="*/ 7317496 h 7317495"/>
                <a:gd name="connsiteX13" fmla="*/ 425473 w 457656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56" h="7317495">
                  <a:moveTo>
                    <a:pt x="425473" y="7317496"/>
                  </a:moveTo>
                  <a:cubicBezTo>
                    <a:pt x="421516" y="7317496"/>
                    <a:pt x="418257" y="7314420"/>
                    <a:pt x="418080" y="7310398"/>
                  </a:cubicBezTo>
                  <a:cubicBezTo>
                    <a:pt x="394136" y="6707912"/>
                    <a:pt x="301457" y="6102705"/>
                    <a:pt x="211841" y="5517384"/>
                  </a:cubicBezTo>
                  <a:cubicBezTo>
                    <a:pt x="105734" y="4824442"/>
                    <a:pt x="-4016" y="4107900"/>
                    <a:pt x="113" y="3392890"/>
                  </a:cubicBezTo>
                  <a:cubicBezTo>
                    <a:pt x="3638" y="2782579"/>
                    <a:pt x="115553" y="2180028"/>
                    <a:pt x="223771" y="1597297"/>
                  </a:cubicBezTo>
                  <a:cubicBezTo>
                    <a:pt x="319710" y="1080701"/>
                    <a:pt x="418949" y="546490"/>
                    <a:pt x="442863" y="7076"/>
                  </a:cubicBezTo>
                  <a:cubicBezTo>
                    <a:pt x="443064" y="2975"/>
                    <a:pt x="446530" y="289"/>
                    <a:pt x="450570" y="0"/>
                  </a:cubicBezTo>
                  <a:cubicBezTo>
                    <a:pt x="454675" y="202"/>
                    <a:pt x="457821" y="3639"/>
                    <a:pt x="457650" y="7711"/>
                  </a:cubicBezTo>
                  <a:cubicBezTo>
                    <a:pt x="433677" y="548163"/>
                    <a:pt x="334355" y="1082895"/>
                    <a:pt x="238298" y="1600012"/>
                  </a:cubicBezTo>
                  <a:cubicBezTo>
                    <a:pt x="130192" y="2182080"/>
                    <a:pt x="18396" y="2783992"/>
                    <a:pt x="14900" y="3392949"/>
                  </a:cubicBezTo>
                  <a:cubicBezTo>
                    <a:pt x="10801" y="4106800"/>
                    <a:pt x="120433" y="4822762"/>
                    <a:pt x="226456" y="5515160"/>
                  </a:cubicBezTo>
                  <a:cubicBezTo>
                    <a:pt x="316131" y="6100871"/>
                    <a:pt x="408900" y="6706492"/>
                    <a:pt x="432867" y="7309806"/>
                  </a:cubicBezTo>
                  <a:cubicBezTo>
                    <a:pt x="433015" y="7313887"/>
                    <a:pt x="429838" y="7317318"/>
                    <a:pt x="425763" y="7317496"/>
                  </a:cubicBezTo>
                  <a:cubicBezTo>
                    <a:pt x="425674" y="7317496"/>
                    <a:pt x="425562" y="7317496"/>
                    <a:pt x="425473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7540A573-08F8-471F-A2AD-A93AD9E29AD9}"/>
                </a:ext>
              </a:extLst>
            </p:cNvPr>
            <p:cNvSpPr/>
            <p:nvPr/>
          </p:nvSpPr>
          <p:spPr>
            <a:xfrm>
              <a:off x="7735192" y="149827"/>
              <a:ext cx="285481" cy="7507842"/>
            </a:xfrm>
            <a:custGeom>
              <a:avLst/>
              <a:gdLst>
                <a:gd name="connsiteX0" fmla="*/ 263241 w 285481"/>
                <a:gd name="connsiteY0" fmla="*/ 7507842 h 7507842"/>
                <a:gd name="connsiteX1" fmla="*/ 255848 w 285481"/>
                <a:gd name="connsiteY1" fmla="*/ 7500508 h 7507842"/>
                <a:gd name="connsiteX2" fmla="*/ 128424 w 285481"/>
                <a:gd name="connsiteY2" fmla="*/ 5631317 h 7507842"/>
                <a:gd name="connsiteX3" fmla="*/ 19 w 285481"/>
                <a:gd name="connsiteY3" fmla="*/ 3591305 h 7507842"/>
                <a:gd name="connsiteX4" fmla="*/ 135788 w 285481"/>
                <a:gd name="connsiteY4" fmla="*/ 1742046 h 7507842"/>
                <a:gd name="connsiteX5" fmla="*/ 270694 w 285481"/>
                <a:gd name="connsiteY5" fmla="*/ 7278 h 7507842"/>
                <a:gd name="connsiteX6" fmla="*/ 278088 w 285481"/>
                <a:gd name="connsiteY6" fmla="*/ 0 h 7507842"/>
                <a:gd name="connsiteX7" fmla="*/ 278200 w 285481"/>
                <a:gd name="connsiteY7" fmla="*/ 0 h 7507842"/>
                <a:gd name="connsiteX8" fmla="*/ 285481 w 285481"/>
                <a:gd name="connsiteY8" fmla="*/ 7509 h 7507842"/>
                <a:gd name="connsiteX9" fmla="*/ 150487 w 285481"/>
                <a:gd name="connsiteY9" fmla="*/ 1743667 h 7507842"/>
                <a:gd name="connsiteX10" fmla="*/ 14806 w 285481"/>
                <a:gd name="connsiteY10" fmla="*/ 3591305 h 7507842"/>
                <a:gd name="connsiteX11" fmla="*/ 143123 w 285481"/>
                <a:gd name="connsiteY11" fmla="*/ 5629903 h 7507842"/>
                <a:gd name="connsiteX12" fmla="*/ 270635 w 285481"/>
                <a:gd name="connsiteY12" fmla="*/ 7500331 h 7507842"/>
                <a:gd name="connsiteX13" fmla="*/ 263360 w 285481"/>
                <a:gd name="connsiteY13" fmla="*/ 7507842 h 7507842"/>
                <a:gd name="connsiteX14" fmla="*/ 263241 w 285481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81" h="7507842">
                  <a:moveTo>
                    <a:pt x="263241" y="7507842"/>
                  </a:moveTo>
                  <a:cubicBezTo>
                    <a:pt x="259196" y="7507842"/>
                    <a:pt x="255907" y="7504589"/>
                    <a:pt x="255848" y="7500508"/>
                  </a:cubicBezTo>
                  <a:cubicBezTo>
                    <a:pt x="247301" y="6874363"/>
                    <a:pt x="186851" y="6242480"/>
                    <a:pt x="128424" y="5631317"/>
                  </a:cubicBezTo>
                  <a:cubicBezTo>
                    <a:pt x="64656" y="4964542"/>
                    <a:pt x="-1282" y="4275067"/>
                    <a:pt x="19" y="3591305"/>
                  </a:cubicBezTo>
                  <a:cubicBezTo>
                    <a:pt x="1202" y="2969844"/>
                    <a:pt x="69625" y="2345692"/>
                    <a:pt x="135788" y="1742046"/>
                  </a:cubicBezTo>
                  <a:cubicBezTo>
                    <a:pt x="197882" y="1175635"/>
                    <a:pt x="262088" y="589924"/>
                    <a:pt x="270694" y="7278"/>
                  </a:cubicBezTo>
                  <a:cubicBezTo>
                    <a:pt x="270753" y="3235"/>
                    <a:pt x="274042" y="0"/>
                    <a:pt x="278088" y="0"/>
                  </a:cubicBezTo>
                  <a:cubicBezTo>
                    <a:pt x="278088" y="0"/>
                    <a:pt x="278170" y="0"/>
                    <a:pt x="278200" y="0"/>
                  </a:cubicBezTo>
                  <a:cubicBezTo>
                    <a:pt x="282275" y="58"/>
                    <a:pt x="285540" y="3408"/>
                    <a:pt x="285481" y="7509"/>
                  </a:cubicBezTo>
                  <a:cubicBezTo>
                    <a:pt x="276875" y="590852"/>
                    <a:pt x="212640" y="1176907"/>
                    <a:pt x="150487" y="1743667"/>
                  </a:cubicBezTo>
                  <a:cubicBezTo>
                    <a:pt x="84353" y="2346904"/>
                    <a:pt x="15989" y="2970678"/>
                    <a:pt x="14806" y="3591305"/>
                  </a:cubicBezTo>
                  <a:cubicBezTo>
                    <a:pt x="13505" y="4274369"/>
                    <a:pt x="79414" y="4963472"/>
                    <a:pt x="143123" y="5629903"/>
                  </a:cubicBezTo>
                  <a:cubicBezTo>
                    <a:pt x="201609" y="6241356"/>
                    <a:pt x="262058" y="6873594"/>
                    <a:pt x="270635" y="7500331"/>
                  </a:cubicBezTo>
                  <a:cubicBezTo>
                    <a:pt x="270694" y="7504412"/>
                    <a:pt x="267429" y="7507783"/>
                    <a:pt x="263360" y="7507842"/>
                  </a:cubicBezTo>
                  <a:cubicBezTo>
                    <a:pt x="263301" y="7507842"/>
                    <a:pt x="263271" y="7507842"/>
                    <a:pt x="263241" y="750784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3BCC8797-6B87-479F-AD05-B07E022384ED}"/>
                </a:ext>
              </a:extLst>
            </p:cNvPr>
            <p:cNvSpPr/>
            <p:nvPr/>
          </p:nvSpPr>
          <p:spPr>
            <a:xfrm>
              <a:off x="7691949" y="115054"/>
              <a:ext cx="25894" cy="7658013"/>
            </a:xfrm>
            <a:custGeom>
              <a:avLst/>
              <a:gdLst>
                <a:gd name="connsiteX0" fmla="*/ 7394 w 25894"/>
                <a:gd name="connsiteY0" fmla="*/ 7658014 h 7658013"/>
                <a:gd name="connsiteX1" fmla="*/ 7364 w 25894"/>
                <a:gd name="connsiteY1" fmla="*/ 7658014 h 7658013"/>
                <a:gd name="connsiteX2" fmla="*/ 0 w 25894"/>
                <a:gd name="connsiteY2" fmla="*/ 7650561 h 7658013"/>
                <a:gd name="connsiteX3" fmla="*/ 6985 w 25894"/>
                <a:gd name="connsiteY3" fmla="*/ 7422 h 7658013"/>
                <a:gd name="connsiteX4" fmla="*/ 14349 w 25894"/>
                <a:gd name="connsiteY4" fmla="*/ 0 h 7658013"/>
                <a:gd name="connsiteX5" fmla="*/ 14379 w 25894"/>
                <a:gd name="connsiteY5" fmla="*/ 0 h 7658013"/>
                <a:gd name="connsiteX6" fmla="*/ 21773 w 25894"/>
                <a:gd name="connsiteY6" fmla="*/ 7365 h 7658013"/>
                <a:gd name="connsiteX7" fmla="*/ 14787 w 25894"/>
                <a:gd name="connsiteY7" fmla="*/ 7650620 h 7658013"/>
                <a:gd name="connsiteX8" fmla="*/ 7394 w 25894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4" h="7658013">
                  <a:moveTo>
                    <a:pt x="7394" y="7658014"/>
                  </a:moveTo>
                  <a:lnTo>
                    <a:pt x="7364" y="7658014"/>
                  </a:lnTo>
                  <a:cubicBezTo>
                    <a:pt x="3289" y="7658014"/>
                    <a:pt x="0" y="7654642"/>
                    <a:pt x="0" y="7650561"/>
                  </a:cubicBezTo>
                  <a:cubicBezTo>
                    <a:pt x="8778" y="5051241"/>
                    <a:pt x="15940" y="2510774"/>
                    <a:pt x="6985" y="7422"/>
                  </a:cubicBezTo>
                  <a:cubicBezTo>
                    <a:pt x="6956" y="3350"/>
                    <a:pt x="10280" y="29"/>
                    <a:pt x="14349" y="0"/>
                  </a:cubicBezTo>
                  <a:lnTo>
                    <a:pt x="14379" y="0"/>
                  </a:lnTo>
                  <a:cubicBezTo>
                    <a:pt x="18454" y="0"/>
                    <a:pt x="21743" y="3292"/>
                    <a:pt x="21773" y="7365"/>
                  </a:cubicBezTo>
                  <a:cubicBezTo>
                    <a:pt x="30728" y="2510774"/>
                    <a:pt x="23565" y="5051271"/>
                    <a:pt x="14787" y="7650620"/>
                  </a:cubicBezTo>
                  <a:cubicBezTo>
                    <a:pt x="14787" y="7654701"/>
                    <a:pt x="11463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4AC558C2-EBEE-4740-8EC4-7F6EC708DF7C}"/>
                </a:ext>
              </a:extLst>
            </p:cNvPr>
            <p:cNvSpPr/>
            <p:nvPr/>
          </p:nvSpPr>
          <p:spPr>
            <a:xfrm>
              <a:off x="7392825" y="92267"/>
              <a:ext cx="35725" cy="7756510"/>
            </a:xfrm>
            <a:custGeom>
              <a:avLst/>
              <a:gdLst>
                <a:gd name="connsiteX0" fmla="*/ 7394 w 35725"/>
                <a:gd name="connsiteY0" fmla="*/ 7756511 h 7756510"/>
                <a:gd name="connsiteX1" fmla="*/ 7307 w 35725"/>
                <a:gd name="connsiteY1" fmla="*/ 7756511 h 7756510"/>
                <a:gd name="connsiteX2" fmla="*/ 0 w 35725"/>
                <a:gd name="connsiteY2" fmla="*/ 7748999 h 7756510"/>
                <a:gd name="connsiteX3" fmla="*/ 1849 w 35725"/>
                <a:gd name="connsiteY3" fmla="*/ 7480 h 7756510"/>
                <a:gd name="connsiteX4" fmla="*/ 9155 w 35725"/>
                <a:gd name="connsiteY4" fmla="*/ 0 h 7756510"/>
                <a:gd name="connsiteX5" fmla="*/ 9242 w 35725"/>
                <a:gd name="connsiteY5" fmla="*/ 0 h 7756510"/>
                <a:gd name="connsiteX6" fmla="*/ 16636 w 35725"/>
                <a:gd name="connsiteY6" fmla="*/ 7307 h 7756510"/>
                <a:gd name="connsiteX7" fmla="*/ 14787 w 35725"/>
                <a:gd name="connsiteY7" fmla="*/ 7749176 h 7756510"/>
                <a:gd name="connsiteX8" fmla="*/ 7394 w 35725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5" h="7756510">
                  <a:moveTo>
                    <a:pt x="7394" y="7756511"/>
                  </a:moveTo>
                  <a:lnTo>
                    <a:pt x="7307" y="7756511"/>
                  </a:lnTo>
                  <a:cubicBezTo>
                    <a:pt x="3234" y="7756452"/>
                    <a:pt x="-29" y="7753139"/>
                    <a:pt x="0" y="7748999"/>
                  </a:cubicBezTo>
                  <a:cubicBezTo>
                    <a:pt x="27292" y="5063317"/>
                    <a:pt x="27899" y="2458674"/>
                    <a:pt x="1849" y="7480"/>
                  </a:cubicBezTo>
                  <a:cubicBezTo>
                    <a:pt x="1820" y="3379"/>
                    <a:pt x="5083" y="58"/>
                    <a:pt x="9155" y="0"/>
                  </a:cubicBezTo>
                  <a:lnTo>
                    <a:pt x="9242" y="0"/>
                  </a:lnTo>
                  <a:cubicBezTo>
                    <a:pt x="13286" y="0"/>
                    <a:pt x="16578" y="3264"/>
                    <a:pt x="16636" y="7307"/>
                  </a:cubicBezTo>
                  <a:cubicBezTo>
                    <a:pt x="42686" y="2458615"/>
                    <a:pt x="42080" y="5063370"/>
                    <a:pt x="14787" y="7749176"/>
                  </a:cubicBezTo>
                  <a:cubicBezTo>
                    <a:pt x="14758" y="7753257"/>
                    <a:pt x="11437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4769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图形 1890">
            <a:extLst>
              <a:ext uri="{FF2B5EF4-FFF2-40B4-BE49-F238E27FC236}">
                <a16:creationId xmlns:a16="http://schemas.microsoft.com/office/drawing/2014/main" id="{D54C4607-6B7B-4D36-8D99-2C4FE87FA9E3}"/>
              </a:ext>
            </a:extLst>
          </p:cNvPr>
          <p:cNvGrpSpPr/>
          <p:nvPr/>
        </p:nvGrpSpPr>
        <p:grpSpPr>
          <a:xfrm rot="5400000">
            <a:off x="8803949" y="1056247"/>
            <a:ext cx="1750966" cy="2742352"/>
            <a:chOff x="7093692" y="92267"/>
            <a:chExt cx="7791892" cy="7797024"/>
          </a:xfrm>
          <a:gradFill flip="none" rotWithShape="1">
            <a:gsLst>
              <a:gs pos="7000">
                <a:schemeClr val="accent3"/>
              </a:gs>
              <a:gs pos="47000">
                <a:schemeClr val="accent2"/>
              </a:gs>
              <a:gs pos="87000">
                <a:schemeClr val="accent1"/>
              </a:gs>
            </a:gsLst>
            <a:lin ang="16200000" scaled="1"/>
            <a:tileRect/>
          </a:gradFill>
        </p:grpSpPr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1341CC9A-242B-4044-ADDC-BB98B3681B5B}"/>
                </a:ext>
              </a:extLst>
            </p:cNvPr>
            <p:cNvSpPr/>
            <p:nvPr/>
          </p:nvSpPr>
          <p:spPr>
            <a:xfrm>
              <a:off x="7093699" y="97409"/>
              <a:ext cx="7791859" cy="7791882"/>
            </a:xfrm>
            <a:custGeom>
              <a:avLst/>
              <a:gdLst>
                <a:gd name="connsiteX0" fmla="*/ 7784468 w 7791860"/>
                <a:gd name="connsiteY0" fmla="*/ 7791882 h 7791881"/>
                <a:gd name="connsiteX1" fmla="*/ 7782930 w 7791860"/>
                <a:gd name="connsiteY1" fmla="*/ 7791764 h 7791881"/>
                <a:gd name="connsiteX2" fmla="*/ 6078745 w 7791860"/>
                <a:gd name="connsiteY2" fmla="*/ 7008342 h 7791881"/>
                <a:gd name="connsiteX3" fmla="*/ 3927510 w 7791860"/>
                <a:gd name="connsiteY3" fmla="*/ 6176952 h 7791881"/>
                <a:gd name="connsiteX4" fmla="*/ 3896055 w 7791860"/>
                <a:gd name="connsiteY4" fmla="*/ 6177188 h 7791881"/>
                <a:gd name="connsiteX5" fmla="*/ 1742945 w 7791860"/>
                <a:gd name="connsiteY5" fmla="*/ 7002901 h 7791881"/>
                <a:gd name="connsiteX6" fmla="*/ 8895 w 7791860"/>
                <a:gd name="connsiteY6" fmla="*/ 7791764 h 7791881"/>
                <a:gd name="connsiteX7" fmla="*/ 2744 w 7791860"/>
                <a:gd name="connsiteY7" fmla="*/ 7790284 h 7791881"/>
                <a:gd name="connsiteX8" fmla="*/ 0 w 7791860"/>
                <a:gd name="connsiteY8" fmla="*/ 7784488 h 7791881"/>
                <a:gd name="connsiteX9" fmla="*/ 0 w 7791860"/>
                <a:gd name="connsiteY9" fmla="*/ 7413 h 7791881"/>
                <a:gd name="connsiteX10" fmla="*/ 2339 w 7791860"/>
                <a:gd name="connsiteY10" fmla="*/ 2012 h 7791881"/>
                <a:gd name="connsiteX11" fmla="*/ 7856 w 7791860"/>
                <a:gd name="connsiteY11" fmla="*/ 19 h 7791881"/>
                <a:gd name="connsiteX12" fmla="*/ 1783148 w 7791860"/>
                <a:gd name="connsiteY12" fmla="*/ 236151 h 7791881"/>
                <a:gd name="connsiteX13" fmla="*/ 4005604 w 7791860"/>
                <a:gd name="connsiteY13" fmla="*/ 486492 h 7791881"/>
                <a:gd name="connsiteX14" fmla="*/ 4014322 w 7791860"/>
                <a:gd name="connsiteY14" fmla="*/ 486492 h 7791881"/>
                <a:gd name="connsiteX15" fmla="*/ 6105125 w 7791860"/>
                <a:gd name="connsiteY15" fmla="*/ 236642 h 7791881"/>
                <a:gd name="connsiteX16" fmla="*/ 7783994 w 7791860"/>
                <a:gd name="connsiteY16" fmla="*/ 48 h 7791881"/>
                <a:gd name="connsiteX17" fmla="*/ 7789554 w 7791860"/>
                <a:gd name="connsiteY17" fmla="*/ 2012 h 7791881"/>
                <a:gd name="connsiteX18" fmla="*/ 7791861 w 7791860"/>
                <a:gd name="connsiteY18" fmla="*/ 7413 h 7791881"/>
                <a:gd name="connsiteX19" fmla="*/ 7791861 w 7791860"/>
                <a:gd name="connsiteY19" fmla="*/ 7784488 h 7791881"/>
                <a:gd name="connsiteX20" fmla="*/ 7789140 w 7791860"/>
                <a:gd name="connsiteY20" fmla="*/ 7790284 h 7791881"/>
                <a:gd name="connsiteX21" fmla="*/ 7784468 w 7791860"/>
                <a:gd name="connsiteY21" fmla="*/ 7791882 h 7791881"/>
                <a:gd name="connsiteX22" fmla="*/ 14787 w 7791860"/>
                <a:gd name="connsiteY22" fmla="*/ 15269 h 7791881"/>
                <a:gd name="connsiteX23" fmla="*/ 14787 w 7791860"/>
                <a:gd name="connsiteY23" fmla="*/ 7775439 h 7791881"/>
                <a:gd name="connsiteX24" fmla="*/ 1735433 w 7791860"/>
                <a:gd name="connsiteY24" fmla="*/ 6990184 h 7791881"/>
                <a:gd name="connsiteX25" fmla="*/ 3895824 w 7791860"/>
                <a:gd name="connsiteY25" fmla="*/ 6162401 h 7791881"/>
                <a:gd name="connsiteX26" fmla="*/ 3927539 w 7791860"/>
                <a:gd name="connsiteY26" fmla="*/ 6162165 h 7791881"/>
                <a:gd name="connsiteX27" fmla="*/ 6086256 w 7791860"/>
                <a:gd name="connsiteY27" fmla="*/ 6995566 h 7791881"/>
                <a:gd name="connsiteX28" fmla="*/ 7777074 w 7791860"/>
                <a:gd name="connsiteY28" fmla="*/ 7775379 h 7791881"/>
                <a:gd name="connsiteX29" fmla="*/ 7777074 w 7791860"/>
                <a:gd name="connsiteY29" fmla="*/ 15297 h 7791881"/>
                <a:gd name="connsiteX30" fmla="*/ 6107786 w 7791860"/>
                <a:gd name="connsiteY30" fmla="*/ 251198 h 7791881"/>
                <a:gd name="connsiteX31" fmla="*/ 4014322 w 7791860"/>
                <a:gd name="connsiteY31" fmla="*/ 501279 h 7791881"/>
                <a:gd name="connsiteX32" fmla="*/ 4005604 w 7791860"/>
                <a:gd name="connsiteY32" fmla="*/ 501279 h 7791881"/>
                <a:gd name="connsiteX33" fmla="*/ 1780694 w 7791860"/>
                <a:gd name="connsiteY33" fmla="*/ 250736 h 7791881"/>
                <a:gd name="connsiteX34" fmla="*/ 14787 w 7791860"/>
                <a:gd name="connsiteY34" fmla="*/ 15269 h 77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1860" h="7791881">
                  <a:moveTo>
                    <a:pt x="7784468" y="7791882"/>
                  </a:moveTo>
                  <a:cubicBezTo>
                    <a:pt x="7783935" y="7791882"/>
                    <a:pt x="7783462" y="7791822"/>
                    <a:pt x="7782930" y="7791764"/>
                  </a:cubicBezTo>
                  <a:cubicBezTo>
                    <a:pt x="7203511" y="7670805"/>
                    <a:pt x="6631723" y="7334073"/>
                    <a:pt x="6078745" y="7008342"/>
                  </a:cubicBezTo>
                  <a:cubicBezTo>
                    <a:pt x="5384614" y="6599508"/>
                    <a:pt x="4667179" y="6176952"/>
                    <a:pt x="3927510" y="6176952"/>
                  </a:cubicBezTo>
                  <a:cubicBezTo>
                    <a:pt x="3917023" y="6176952"/>
                    <a:pt x="3906571" y="6177011"/>
                    <a:pt x="3896055" y="6177188"/>
                  </a:cubicBezTo>
                  <a:cubicBezTo>
                    <a:pt x="3121873" y="6189787"/>
                    <a:pt x="2420869" y="6603175"/>
                    <a:pt x="1742945" y="7002901"/>
                  </a:cubicBezTo>
                  <a:cubicBezTo>
                    <a:pt x="1192066" y="7327803"/>
                    <a:pt x="622413" y="7663707"/>
                    <a:pt x="8895" y="7791764"/>
                  </a:cubicBezTo>
                  <a:cubicBezTo>
                    <a:pt x="6845" y="7792118"/>
                    <a:pt x="4477" y="7791645"/>
                    <a:pt x="2744" y="7790284"/>
                  </a:cubicBezTo>
                  <a:cubicBezTo>
                    <a:pt x="1011" y="7788865"/>
                    <a:pt x="0" y="7786736"/>
                    <a:pt x="0" y="7784488"/>
                  </a:cubicBezTo>
                  <a:lnTo>
                    <a:pt x="0" y="7413"/>
                  </a:lnTo>
                  <a:cubicBezTo>
                    <a:pt x="0" y="5362"/>
                    <a:pt x="838" y="3427"/>
                    <a:pt x="2339" y="2012"/>
                  </a:cubicBezTo>
                  <a:cubicBezTo>
                    <a:pt x="3812" y="655"/>
                    <a:pt x="5892" y="19"/>
                    <a:pt x="7856" y="19"/>
                  </a:cubicBezTo>
                  <a:cubicBezTo>
                    <a:pt x="603155" y="36929"/>
                    <a:pt x="1203014" y="138215"/>
                    <a:pt x="1783148" y="236151"/>
                  </a:cubicBezTo>
                  <a:cubicBezTo>
                    <a:pt x="2508929" y="358664"/>
                    <a:pt x="3259404" y="485366"/>
                    <a:pt x="4005604" y="486492"/>
                  </a:cubicBezTo>
                  <a:cubicBezTo>
                    <a:pt x="4008490" y="486492"/>
                    <a:pt x="4011435" y="486492"/>
                    <a:pt x="4014322" y="486492"/>
                  </a:cubicBezTo>
                  <a:cubicBezTo>
                    <a:pt x="4715497" y="486492"/>
                    <a:pt x="5421872" y="359502"/>
                    <a:pt x="6105125" y="236642"/>
                  </a:cubicBezTo>
                  <a:cubicBezTo>
                    <a:pt x="6654081" y="137956"/>
                    <a:pt x="7221611" y="35890"/>
                    <a:pt x="7783994" y="48"/>
                  </a:cubicBezTo>
                  <a:cubicBezTo>
                    <a:pt x="7786064" y="-212"/>
                    <a:pt x="7788016" y="597"/>
                    <a:pt x="7789554" y="2012"/>
                  </a:cubicBezTo>
                  <a:cubicBezTo>
                    <a:pt x="7790974" y="3427"/>
                    <a:pt x="7791861" y="5362"/>
                    <a:pt x="7791861" y="7413"/>
                  </a:cubicBezTo>
                  <a:lnTo>
                    <a:pt x="7791861" y="7784488"/>
                  </a:lnTo>
                  <a:cubicBezTo>
                    <a:pt x="7791861" y="7786736"/>
                    <a:pt x="7790856" y="7788865"/>
                    <a:pt x="7789140" y="7790284"/>
                  </a:cubicBezTo>
                  <a:cubicBezTo>
                    <a:pt x="7787839" y="7791349"/>
                    <a:pt x="7786124" y="7791882"/>
                    <a:pt x="7784468" y="7791882"/>
                  </a:cubicBezTo>
                  <a:close/>
                  <a:moveTo>
                    <a:pt x="14787" y="15269"/>
                  </a:moveTo>
                  <a:lnTo>
                    <a:pt x="14787" y="7775439"/>
                  </a:lnTo>
                  <a:cubicBezTo>
                    <a:pt x="622502" y="7646436"/>
                    <a:pt x="1188257" y="7312897"/>
                    <a:pt x="1735433" y="6990184"/>
                  </a:cubicBezTo>
                  <a:cubicBezTo>
                    <a:pt x="2415007" y="6589453"/>
                    <a:pt x="3117738" y="6175059"/>
                    <a:pt x="3895824" y="6162401"/>
                  </a:cubicBezTo>
                  <a:cubicBezTo>
                    <a:pt x="3906370" y="6162224"/>
                    <a:pt x="3916993" y="6162165"/>
                    <a:pt x="3927539" y="6162165"/>
                  </a:cubicBezTo>
                  <a:cubicBezTo>
                    <a:pt x="4671254" y="6162165"/>
                    <a:pt x="5390393" y="6585726"/>
                    <a:pt x="6086256" y="6995566"/>
                  </a:cubicBezTo>
                  <a:cubicBezTo>
                    <a:pt x="6635391" y="7319049"/>
                    <a:pt x="7203038" y="7653415"/>
                    <a:pt x="7777074" y="7775379"/>
                  </a:cubicBezTo>
                  <a:lnTo>
                    <a:pt x="7777074" y="15297"/>
                  </a:lnTo>
                  <a:cubicBezTo>
                    <a:pt x="7218121" y="51543"/>
                    <a:pt x="6653727" y="153031"/>
                    <a:pt x="6107786" y="251198"/>
                  </a:cubicBezTo>
                  <a:cubicBezTo>
                    <a:pt x="5423895" y="374145"/>
                    <a:pt x="4716769" y="501279"/>
                    <a:pt x="4014322" y="501279"/>
                  </a:cubicBezTo>
                  <a:cubicBezTo>
                    <a:pt x="4011406" y="501279"/>
                    <a:pt x="4008520" y="501279"/>
                    <a:pt x="4005604" y="501279"/>
                  </a:cubicBezTo>
                  <a:cubicBezTo>
                    <a:pt x="3258162" y="500153"/>
                    <a:pt x="2507048" y="373365"/>
                    <a:pt x="1780694" y="250736"/>
                  </a:cubicBezTo>
                  <a:cubicBezTo>
                    <a:pt x="1203505" y="153291"/>
                    <a:pt x="606763" y="52554"/>
                    <a:pt x="14787" y="1526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76042E3F-7367-4133-88E1-AD2C5D724690}"/>
                </a:ext>
              </a:extLst>
            </p:cNvPr>
            <p:cNvSpPr/>
            <p:nvPr/>
          </p:nvSpPr>
          <p:spPr>
            <a:xfrm>
              <a:off x="7093700" y="5945073"/>
              <a:ext cx="7791863" cy="1631739"/>
            </a:xfrm>
            <a:custGeom>
              <a:avLst/>
              <a:gdLst>
                <a:gd name="connsiteX0" fmla="*/ 7784472 w 7791863"/>
                <a:gd name="connsiteY0" fmla="*/ 1631740 h 1631739"/>
                <a:gd name="connsiteX1" fmla="*/ 7782934 w 7791863"/>
                <a:gd name="connsiteY1" fmla="*/ 1631621 h 1631739"/>
                <a:gd name="connsiteX2" fmla="*/ 6068694 w 7791863"/>
                <a:gd name="connsiteY2" fmla="*/ 848733 h 1631739"/>
                <a:gd name="connsiteX3" fmla="*/ 3892622 w 7791863"/>
                <a:gd name="connsiteY3" fmla="*/ 14787 h 1631739"/>
                <a:gd name="connsiteX4" fmla="*/ 3864982 w 7791863"/>
                <a:gd name="connsiteY4" fmla="*/ 14988 h 1631739"/>
                <a:gd name="connsiteX5" fmla="*/ 1735094 w 7791863"/>
                <a:gd name="connsiteY5" fmla="*/ 839565 h 1631739"/>
                <a:gd name="connsiteX6" fmla="*/ 8900 w 7791863"/>
                <a:gd name="connsiteY6" fmla="*/ 1631621 h 1631739"/>
                <a:gd name="connsiteX7" fmla="*/ 149 w 7791863"/>
                <a:gd name="connsiteY7" fmla="*/ 1625884 h 1631739"/>
                <a:gd name="connsiteX8" fmla="*/ 5896 w 7791863"/>
                <a:gd name="connsiteY8" fmla="*/ 1617130 h 1631739"/>
                <a:gd name="connsiteX9" fmla="*/ 1727500 w 7791863"/>
                <a:gd name="connsiteY9" fmla="*/ 826848 h 1631739"/>
                <a:gd name="connsiteX10" fmla="*/ 3864752 w 7791863"/>
                <a:gd name="connsiteY10" fmla="*/ 201 h 1631739"/>
                <a:gd name="connsiteX11" fmla="*/ 3892622 w 7791863"/>
                <a:gd name="connsiteY11" fmla="*/ 0 h 1631739"/>
                <a:gd name="connsiteX12" fmla="*/ 6076146 w 7791863"/>
                <a:gd name="connsiteY12" fmla="*/ 836016 h 1631739"/>
                <a:gd name="connsiteX13" fmla="*/ 7785950 w 7791863"/>
                <a:gd name="connsiteY13" fmla="*/ 1617130 h 1631739"/>
                <a:gd name="connsiteX14" fmla="*/ 7791688 w 7791863"/>
                <a:gd name="connsiteY14" fmla="*/ 1625884 h 1631739"/>
                <a:gd name="connsiteX15" fmla="*/ 7784472 w 7791863"/>
                <a:gd name="connsiteY15" fmla="*/ 1631740 h 16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3" h="1631739">
                  <a:moveTo>
                    <a:pt x="7784472" y="1631740"/>
                  </a:moveTo>
                  <a:cubicBezTo>
                    <a:pt x="7783939" y="1631740"/>
                    <a:pt x="7783466" y="1631681"/>
                    <a:pt x="7782934" y="1631621"/>
                  </a:cubicBezTo>
                  <a:cubicBezTo>
                    <a:pt x="7201978" y="1509480"/>
                    <a:pt x="6625872" y="1173635"/>
                    <a:pt x="6068694" y="848733"/>
                  </a:cubicBezTo>
                  <a:cubicBezTo>
                    <a:pt x="5365301" y="438657"/>
                    <a:pt x="4638248" y="14787"/>
                    <a:pt x="3892622" y="14787"/>
                  </a:cubicBezTo>
                  <a:cubicBezTo>
                    <a:pt x="3883413" y="14787"/>
                    <a:pt x="3874198" y="14846"/>
                    <a:pt x="3864982" y="14988"/>
                  </a:cubicBezTo>
                  <a:cubicBezTo>
                    <a:pt x="3094527" y="25848"/>
                    <a:pt x="2403430" y="439485"/>
                    <a:pt x="1735094" y="839565"/>
                  </a:cubicBezTo>
                  <a:cubicBezTo>
                    <a:pt x="1188433" y="1166774"/>
                    <a:pt x="623169" y="1505103"/>
                    <a:pt x="8900" y="1631621"/>
                  </a:cubicBezTo>
                  <a:cubicBezTo>
                    <a:pt x="4827" y="1632213"/>
                    <a:pt x="957" y="1629847"/>
                    <a:pt x="149" y="1625884"/>
                  </a:cubicBezTo>
                  <a:cubicBezTo>
                    <a:pt x="-660" y="1621862"/>
                    <a:pt x="1910" y="1617958"/>
                    <a:pt x="5896" y="1617130"/>
                  </a:cubicBezTo>
                  <a:cubicBezTo>
                    <a:pt x="617739" y="1491144"/>
                    <a:pt x="1181903" y="1153406"/>
                    <a:pt x="1727500" y="826848"/>
                  </a:cubicBezTo>
                  <a:cubicBezTo>
                    <a:pt x="2397510" y="425821"/>
                    <a:pt x="3090339" y="11120"/>
                    <a:pt x="3864752" y="201"/>
                  </a:cubicBezTo>
                  <a:cubicBezTo>
                    <a:pt x="3874026" y="59"/>
                    <a:pt x="3883384" y="0"/>
                    <a:pt x="3892622" y="0"/>
                  </a:cubicBezTo>
                  <a:cubicBezTo>
                    <a:pt x="4642264" y="0"/>
                    <a:pt x="5371020" y="424875"/>
                    <a:pt x="6076146" y="836016"/>
                  </a:cubicBezTo>
                  <a:cubicBezTo>
                    <a:pt x="6632260" y="1160267"/>
                    <a:pt x="7207419" y="1495521"/>
                    <a:pt x="7785950" y="1617130"/>
                  </a:cubicBezTo>
                  <a:cubicBezTo>
                    <a:pt x="7790031" y="1617958"/>
                    <a:pt x="7792575" y="1621862"/>
                    <a:pt x="7791688" y="1625884"/>
                  </a:cubicBezTo>
                  <a:cubicBezTo>
                    <a:pt x="7790978" y="1629374"/>
                    <a:pt x="7787843" y="1631740"/>
                    <a:pt x="7784472" y="163174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EFA6DDA4-1CF4-4181-8374-56AF8158BF16}"/>
                </a:ext>
              </a:extLst>
            </p:cNvPr>
            <p:cNvSpPr/>
            <p:nvPr/>
          </p:nvSpPr>
          <p:spPr>
            <a:xfrm>
              <a:off x="7093700" y="5640058"/>
              <a:ext cx="7791861" cy="1637640"/>
            </a:xfrm>
            <a:custGeom>
              <a:avLst/>
              <a:gdLst>
                <a:gd name="connsiteX0" fmla="*/ 7398 w 7791861"/>
                <a:gd name="connsiteY0" fmla="*/ 1637641 h 1637640"/>
                <a:gd name="connsiteX1" fmla="*/ 149 w 7791861"/>
                <a:gd name="connsiteY1" fmla="*/ 1631726 h 1637640"/>
                <a:gd name="connsiteX2" fmla="*/ 5896 w 7791861"/>
                <a:gd name="connsiteY2" fmla="*/ 1623031 h 1637640"/>
                <a:gd name="connsiteX3" fmla="*/ 1698180 w 7791861"/>
                <a:gd name="connsiteY3" fmla="*/ 827840 h 1637640"/>
                <a:gd name="connsiteX4" fmla="*/ 3778283 w 7791861"/>
                <a:gd name="connsiteY4" fmla="*/ 347 h 1637640"/>
                <a:gd name="connsiteX5" fmla="*/ 6047814 w 7791861"/>
                <a:gd name="connsiteY5" fmla="*/ 841267 h 1637640"/>
                <a:gd name="connsiteX6" fmla="*/ 7785950 w 7791861"/>
                <a:gd name="connsiteY6" fmla="*/ 1623031 h 1637640"/>
                <a:gd name="connsiteX7" fmla="*/ 7791688 w 7791861"/>
                <a:gd name="connsiteY7" fmla="*/ 1631785 h 1637640"/>
                <a:gd name="connsiteX8" fmla="*/ 7782934 w 7791861"/>
                <a:gd name="connsiteY8" fmla="*/ 1637523 h 1637640"/>
                <a:gd name="connsiteX9" fmla="*/ 6040480 w 7791861"/>
                <a:gd name="connsiteY9" fmla="*/ 854101 h 1637640"/>
                <a:gd name="connsiteX10" fmla="*/ 3778572 w 7791861"/>
                <a:gd name="connsiteY10" fmla="*/ 15134 h 1637640"/>
                <a:gd name="connsiteX11" fmla="*/ 1705952 w 7791861"/>
                <a:gd name="connsiteY11" fmla="*/ 840379 h 1637640"/>
                <a:gd name="connsiteX12" fmla="*/ 8900 w 7791861"/>
                <a:gd name="connsiteY12" fmla="*/ 1637523 h 1637640"/>
                <a:gd name="connsiteX13" fmla="*/ 7398 w 7791861"/>
                <a:gd name="connsiteY13" fmla="*/ 1637641 h 16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1" h="1637640">
                  <a:moveTo>
                    <a:pt x="7398" y="1637641"/>
                  </a:moveTo>
                  <a:cubicBezTo>
                    <a:pt x="3961" y="1637641"/>
                    <a:pt x="871" y="1635275"/>
                    <a:pt x="149" y="1631726"/>
                  </a:cubicBezTo>
                  <a:cubicBezTo>
                    <a:pt x="-660" y="1627763"/>
                    <a:pt x="1910" y="1623859"/>
                    <a:pt x="5896" y="1623031"/>
                  </a:cubicBezTo>
                  <a:cubicBezTo>
                    <a:pt x="613498" y="1497223"/>
                    <a:pt x="1164921" y="1156942"/>
                    <a:pt x="1698180" y="827840"/>
                  </a:cubicBezTo>
                  <a:cubicBezTo>
                    <a:pt x="2346127" y="427878"/>
                    <a:pt x="3016173" y="14383"/>
                    <a:pt x="3778283" y="347"/>
                  </a:cubicBezTo>
                  <a:cubicBezTo>
                    <a:pt x="4550708" y="-14032"/>
                    <a:pt x="5311582" y="420839"/>
                    <a:pt x="6047814" y="841267"/>
                  </a:cubicBezTo>
                  <a:cubicBezTo>
                    <a:pt x="6615580" y="1165518"/>
                    <a:pt x="7202687" y="1500772"/>
                    <a:pt x="7785950" y="1623031"/>
                  </a:cubicBezTo>
                  <a:cubicBezTo>
                    <a:pt x="7789973" y="1623859"/>
                    <a:pt x="7792575" y="1627763"/>
                    <a:pt x="7791688" y="1631785"/>
                  </a:cubicBezTo>
                  <a:cubicBezTo>
                    <a:pt x="7790860" y="1635748"/>
                    <a:pt x="7786837" y="1638173"/>
                    <a:pt x="7782934" y="1637523"/>
                  </a:cubicBezTo>
                  <a:cubicBezTo>
                    <a:pt x="7197364" y="1514731"/>
                    <a:pt x="6609251" y="1178886"/>
                    <a:pt x="6040480" y="854101"/>
                  </a:cubicBezTo>
                  <a:cubicBezTo>
                    <a:pt x="5306004" y="434680"/>
                    <a:pt x="4546379" y="524"/>
                    <a:pt x="3778572" y="15134"/>
                  </a:cubicBezTo>
                  <a:cubicBezTo>
                    <a:pt x="3020473" y="29117"/>
                    <a:pt x="2352226" y="441541"/>
                    <a:pt x="1705952" y="840379"/>
                  </a:cubicBezTo>
                  <a:cubicBezTo>
                    <a:pt x="1171593" y="1170191"/>
                    <a:pt x="619040" y="1511182"/>
                    <a:pt x="8900" y="1637523"/>
                  </a:cubicBezTo>
                  <a:cubicBezTo>
                    <a:pt x="8380" y="1637582"/>
                    <a:pt x="7889" y="1637641"/>
                    <a:pt x="7398" y="163764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30D3F8EF-5684-4374-AE51-AE10DFFE8AAB}"/>
                </a:ext>
              </a:extLst>
            </p:cNvPr>
            <p:cNvSpPr/>
            <p:nvPr/>
          </p:nvSpPr>
          <p:spPr>
            <a:xfrm>
              <a:off x="7093709" y="5331761"/>
              <a:ext cx="7791851" cy="1646839"/>
            </a:xfrm>
            <a:custGeom>
              <a:avLst/>
              <a:gdLst>
                <a:gd name="connsiteX0" fmla="*/ 7784462 w 7791851"/>
                <a:gd name="connsiteY0" fmla="*/ 1646825 h 1646839"/>
                <a:gd name="connsiteX1" fmla="*/ 7782924 w 7791851"/>
                <a:gd name="connsiteY1" fmla="*/ 1646707 h 1646839"/>
                <a:gd name="connsiteX2" fmla="*/ 5997943 w 7791851"/>
                <a:gd name="connsiteY2" fmla="*/ 861807 h 1646839"/>
                <a:gd name="connsiteX3" fmla="*/ 3703474 w 7791851"/>
                <a:gd name="connsiteY3" fmla="*/ 14784 h 1646839"/>
                <a:gd name="connsiteX4" fmla="*/ 3646810 w 7791851"/>
                <a:gd name="connsiteY4" fmla="*/ 15564 h 1646839"/>
                <a:gd name="connsiteX5" fmla="*/ 1658576 w 7791851"/>
                <a:gd name="connsiteY5" fmla="*/ 842939 h 1646839"/>
                <a:gd name="connsiteX6" fmla="*/ 8919 w 7791851"/>
                <a:gd name="connsiteY6" fmla="*/ 1646648 h 1646839"/>
                <a:gd name="connsiteX7" fmla="*/ 168 w 7791851"/>
                <a:gd name="connsiteY7" fmla="*/ 1640969 h 1646839"/>
                <a:gd name="connsiteX8" fmla="*/ 5858 w 7791851"/>
                <a:gd name="connsiteY8" fmla="*/ 1632215 h 1646839"/>
                <a:gd name="connsiteX9" fmla="*/ 1650550 w 7791851"/>
                <a:gd name="connsiteY9" fmla="*/ 830517 h 1646839"/>
                <a:gd name="connsiteX10" fmla="*/ 3646402 w 7791851"/>
                <a:gd name="connsiteY10" fmla="*/ 777 h 1646839"/>
                <a:gd name="connsiteX11" fmla="*/ 6005099 w 7791851"/>
                <a:gd name="connsiteY11" fmla="*/ 848913 h 1646839"/>
                <a:gd name="connsiteX12" fmla="*/ 7785941 w 7791851"/>
                <a:gd name="connsiteY12" fmla="*/ 1632156 h 1646839"/>
                <a:gd name="connsiteX13" fmla="*/ 7791678 w 7791851"/>
                <a:gd name="connsiteY13" fmla="*/ 1640910 h 1646839"/>
                <a:gd name="connsiteX14" fmla="*/ 7784462 w 7791851"/>
                <a:gd name="connsiteY14" fmla="*/ 1646825 h 16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1" h="1646839">
                  <a:moveTo>
                    <a:pt x="7784462" y="1646825"/>
                  </a:moveTo>
                  <a:cubicBezTo>
                    <a:pt x="7783989" y="1646825"/>
                    <a:pt x="7783457" y="1646766"/>
                    <a:pt x="7782924" y="1646707"/>
                  </a:cubicBezTo>
                  <a:cubicBezTo>
                    <a:pt x="7190198" y="1523796"/>
                    <a:pt x="6584044" y="1187242"/>
                    <a:pt x="5997943" y="861807"/>
                  </a:cubicBezTo>
                  <a:cubicBezTo>
                    <a:pt x="5247568" y="445254"/>
                    <a:pt x="4472143" y="14784"/>
                    <a:pt x="3703474" y="14784"/>
                  </a:cubicBezTo>
                  <a:cubicBezTo>
                    <a:pt x="3684558" y="14784"/>
                    <a:pt x="3665755" y="15044"/>
                    <a:pt x="3646810" y="15564"/>
                  </a:cubicBezTo>
                  <a:cubicBezTo>
                    <a:pt x="2907945" y="36184"/>
                    <a:pt x="2272792" y="446295"/>
                    <a:pt x="1658576" y="842939"/>
                  </a:cubicBezTo>
                  <a:cubicBezTo>
                    <a:pt x="1143482" y="1175530"/>
                    <a:pt x="610856" y="1519419"/>
                    <a:pt x="8919" y="1646648"/>
                  </a:cubicBezTo>
                  <a:cubicBezTo>
                    <a:pt x="4818" y="1647594"/>
                    <a:pt x="977" y="1644933"/>
                    <a:pt x="168" y="1640969"/>
                  </a:cubicBezTo>
                  <a:cubicBezTo>
                    <a:pt x="-698" y="1636947"/>
                    <a:pt x="1872" y="1633043"/>
                    <a:pt x="5858" y="1632215"/>
                  </a:cubicBezTo>
                  <a:cubicBezTo>
                    <a:pt x="605143" y="1505520"/>
                    <a:pt x="1136580" y="1162399"/>
                    <a:pt x="1650550" y="830517"/>
                  </a:cubicBezTo>
                  <a:cubicBezTo>
                    <a:pt x="2266492" y="432780"/>
                    <a:pt x="2903379" y="21515"/>
                    <a:pt x="3646402" y="777"/>
                  </a:cubicBezTo>
                  <a:cubicBezTo>
                    <a:pt x="4437831" y="-21060"/>
                    <a:pt x="5234514" y="421110"/>
                    <a:pt x="6005099" y="848913"/>
                  </a:cubicBezTo>
                  <a:cubicBezTo>
                    <a:pt x="6590255" y="1173815"/>
                    <a:pt x="7195403" y="1509778"/>
                    <a:pt x="7785941" y="1632156"/>
                  </a:cubicBezTo>
                  <a:cubicBezTo>
                    <a:pt x="7789963" y="1633043"/>
                    <a:pt x="7792565" y="1636947"/>
                    <a:pt x="7791678" y="1640910"/>
                  </a:cubicBezTo>
                  <a:cubicBezTo>
                    <a:pt x="7790969" y="1644400"/>
                    <a:pt x="7787893" y="1646825"/>
                    <a:pt x="7784462" y="164682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B6D3B323-ECD6-48A4-BF87-091268936929}"/>
                </a:ext>
              </a:extLst>
            </p:cNvPr>
            <p:cNvSpPr/>
            <p:nvPr/>
          </p:nvSpPr>
          <p:spPr>
            <a:xfrm>
              <a:off x="7093707" y="5020516"/>
              <a:ext cx="7791854" cy="1658992"/>
            </a:xfrm>
            <a:custGeom>
              <a:avLst/>
              <a:gdLst>
                <a:gd name="connsiteX0" fmla="*/ 7784465 w 7791854"/>
                <a:gd name="connsiteY0" fmla="*/ 1658956 h 1658992"/>
                <a:gd name="connsiteX1" fmla="*/ 7782927 w 7791854"/>
                <a:gd name="connsiteY1" fmla="*/ 1658779 h 1658992"/>
                <a:gd name="connsiteX2" fmla="*/ 5945067 w 7791854"/>
                <a:gd name="connsiteY2" fmla="*/ 871791 h 1658992"/>
                <a:gd name="connsiteX3" fmla="*/ 3565424 w 7791854"/>
                <a:gd name="connsiteY3" fmla="*/ 14837 h 1658992"/>
                <a:gd name="connsiteX4" fmla="*/ 3479878 w 7791854"/>
                <a:gd name="connsiteY4" fmla="*/ 16593 h 1658992"/>
                <a:gd name="connsiteX5" fmla="*/ 1595965 w 7791854"/>
                <a:gd name="connsiteY5" fmla="*/ 847014 h 1658992"/>
                <a:gd name="connsiteX6" fmla="*/ 8980 w 7791854"/>
                <a:gd name="connsiteY6" fmla="*/ 1658779 h 1658992"/>
                <a:gd name="connsiteX7" fmla="*/ 171 w 7791854"/>
                <a:gd name="connsiteY7" fmla="*/ 1653160 h 1658992"/>
                <a:gd name="connsiteX8" fmla="*/ 5803 w 7791854"/>
                <a:gd name="connsiteY8" fmla="*/ 1644347 h 1658992"/>
                <a:gd name="connsiteX9" fmla="*/ 1587619 w 7791854"/>
                <a:gd name="connsiteY9" fmla="*/ 834794 h 1658992"/>
                <a:gd name="connsiteX10" fmla="*/ 3479245 w 7791854"/>
                <a:gd name="connsiteY10" fmla="*/ 1806 h 1658992"/>
                <a:gd name="connsiteX11" fmla="*/ 5952105 w 7791854"/>
                <a:gd name="connsiteY11" fmla="*/ 858766 h 1658992"/>
                <a:gd name="connsiteX12" fmla="*/ 7785943 w 7791854"/>
                <a:gd name="connsiteY12" fmla="*/ 1644288 h 1658992"/>
                <a:gd name="connsiteX13" fmla="*/ 7791681 w 7791854"/>
                <a:gd name="connsiteY13" fmla="*/ 1653042 h 1658992"/>
                <a:gd name="connsiteX14" fmla="*/ 7784465 w 7791854"/>
                <a:gd name="connsiteY14" fmla="*/ 1658956 h 165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4" h="1658992">
                  <a:moveTo>
                    <a:pt x="7784465" y="1658956"/>
                  </a:moveTo>
                  <a:cubicBezTo>
                    <a:pt x="7783991" y="1658956"/>
                    <a:pt x="7783460" y="1658897"/>
                    <a:pt x="7782927" y="1658779"/>
                  </a:cubicBezTo>
                  <a:cubicBezTo>
                    <a:pt x="7181446" y="1536105"/>
                    <a:pt x="6552935" y="1198367"/>
                    <a:pt x="5945067" y="871791"/>
                  </a:cubicBezTo>
                  <a:cubicBezTo>
                    <a:pt x="5160611" y="450276"/>
                    <a:pt x="4350212" y="14837"/>
                    <a:pt x="3565424" y="14837"/>
                  </a:cubicBezTo>
                  <a:cubicBezTo>
                    <a:pt x="3536802" y="14837"/>
                    <a:pt x="3508382" y="15411"/>
                    <a:pt x="3479878" y="16593"/>
                  </a:cubicBezTo>
                  <a:cubicBezTo>
                    <a:pt x="2765099" y="46026"/>
                    <a:pt x="2197214" y="435110"/>
                    <a:pt x="1595965" y="847014"/>
                  </a:cubicBezTo>
                  <a:cubicBezTo>
                    <a:pt x="1106026" y="1182693"/>
                    <a:pt x="599396" y="1529776"/>
                    <a:pt x="8980" y="1658779"/>
                  </a:cubicBezTo>
                  <a:cubicBezTo>
                    <a:pt x="4936" y="1659784"/>
                    <a:pt x="1037" y="1657123"/>
                    <a:pt x="171" y="1653160"/>
                  </a:cubicBezTo>
                  <a:cubicBezTo>
                    <a:pt x="-696" y="1649138"/>
                    <a:pt x="1817" y="1645175"/>
                    <a:pt x="5803" y="1644347"/>
                  </a:cubicBezTo>
                  <a:cubicBezTo>
                    <a:pt x="593416" y="1515936"/>
                    <a:pt x="1098834" y="1169680"/>
                    <a:pt x="1587619" y="834794"/>
                  </a:cubicBezTo>
                  <a:cubicBezTo>
                    <a:pt x="2164115" y="439848"/>
                    <a:pt x="2760248" y="31440"/>
                    <a:pt x="3479245" y="1806"/>
                  </a:cubicBezTo>
                  <a:cubicBezTo>
                    <a:pt x="4294470" y="-32239"/>
                    <a:pt x="5137247" y="420932"/>
                    <a:pt x="5952105" y="858766"/>
                  </a:cubicBezTo>
                  <a:cubicBezTo>
                    <a:pt x="6558969" y="1184882"/>
                    <a:pt x="7186534" y="1522028"/>
                    <a:pt x="7785943" y="1644288"/>
                  </a:cubicBezTo>
                  <a:cubicBezTo>
                    <a:pt x="7789966" y="1645116"/>
                    <a:pt x="7792568" y="1649019"/>
                    <a:pt x="7791681" y="1653042"/>
                  </a:cubicBezTo>
                  <a:cubicBezTo>
                    <a:pt x="7790972" y="1656531"/>
                    <a:pt x="7787896" y="1658956"/>
                    <a:pt x="7784465" y="16589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000A47B7-916B-47EF-AD5A-BA4771A2C337}"/>
                </a:ext>
              </a:extLst>
            </p:cNvPr>
            <p:cNvSpPr/>
            <p:nvPr/>
          </p:nvSpPr>
          <p:spPr>
            <a:xfrm>
              <a:off x="7093695" y="4707021"/>
              <a:ext cx="7791886" cy="1673337"/>
            </a:xfrm>
            <a:custGeom>
              <a:avLst/>
              <a:gdLst>
                <a:gd name="connsiteX0" fmla="*/ 7403 w 7791886"/>
                <a:gd name="connsiteY0" fmla="*/ 1673337 h 1673337"/>
                <a:gd name="connsiteX1" fmla="*/ 183 w 7791886"/>
                <a:gd name="connsiteY1" fmla="*/ 1667600 h 1673337"/>
                <a:gd name="connsiteX2" fmla="*/ 5757 w 7791886"/>
                <a:gd name="connsiteY2" fmla="*/ 1658728 h 1673337"/>
                <a:gd name="connsiteX3" fmla="*/ 1512541 w 7791886"/>
                <a:gd name="connsiteY3" fmla="*/ 840332 h 1673337"/>
                <a:gd name="connsiteX4" fmla="*/ 3286906 w 7791886"/>
                <a:gd name="connsiteY4" fmla="*/ 3417 h 1673337"/>
                <a:gd name="connsiteX5" fmla="*/ 5892584 w 7791886"/>
                <a:gd name="connsiteY5" fmla="*/ 870397 h 1673337"/>
                <a:gd name="connsiteX6" fmla="*/ 7785896 w 7791886"/>
                <a:gd name="connsiteY6" fmla="*/ 1658728 h 1673337"/>
                <a:gd name="connsiteX7" fmla="*/ 7791752 w 7791886"/>
                <a:gd name="connsiteY7" fmla="*/ 1667423 h 1673337"/>
                <a:gd name="connsiteX8" fmla="*/ 7782998 w 7791886"/>
                <a:gd name="connsiteY8" fmla="*/ 1673219 h 1673337"/>
                <a:gd name="connsiteX9" fmla="*/ 5885770 w 7791886"/>
                <a:gd name="connsiteY9" fmla="*/ 883510 h 1673337"/>
                <a:gd name="connsiteX10" fmla="*/ 3287775 w 7791886"/>
                <a:gd name="connsiteY10" fmla="*/ 18204 h 1673337"/>
                <a:gd name="connsiteX11" fmla="*/ 1521289 w 7791886"/>
                <a:gd name="connsiteY11" fmla="*/ 852262 h 1673337"/>
                <a:gd name="connsiteX12" fmla="*/ 9049 w 7791886"/>
                <a:gd name="connsiteY12" fmla="*/ 1673160 h 1673337"/>
                <a:gd name="connsiteX13" fmla="*/ 7403 w 7791886"/>
                <a:gd name="connsiteY13" fmla="*/ 1673337 h 16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6" h="1673337">
                  <a:moveTo>
                    <a:pt x="7403" y="1673337"/>
                  </a:moveTo>
                  <a:cubicBezTo>
                    <a:pt x="4024" y="1673337"/>
                    <a:pt x="962" y="1671030"/>
                    <a:pt x="183" y="1667600"/>
                  </a:cubicBezTo>
                  <a:cubicBezTo>
                    <a:pt x="-713" y="1663637"/>
                    <a:pt x="1771" y="1659674"/>
                    <a:pt x="5757" y="1658728"/>
                  </a:cubicBezTo>
                  <a:cubicBezTo>
                    <a:pt x="579248" y="1527950"/>
                    <a:pt x="1053709" y="1178383"/>
                    <a:pt x="1512541" y="840332"/>
                  </a:cubicBezTo>
                  <a:cubicBezTo>
                    <a:pt x="2044647" y="448302"/>
                    <a:pt x="2594857" y="42928"/>
                    <a:pt x="3286906" y="3417"/>
                  </a:cubicBezTo>
                  <a:cubicBezTo>
                    <a:pt x="4130523" y="-44529"/>
                    <a:pt x="5025864" y="420514"/>
                    <a:pt x="5892584" y="870397"/>
                  </a:cubicBezTo>
                  <a:cubicBezTo>
                    <a:pt x="6523905" y="1198079"/>
                    <a:pt x="7176786" y="1536941"/>
                    <a:pt x="7785896" y="1658728"/>
                  </a:cubicBezTo>
                  <a:cubicBezTo>
                    <a:pt x="7789918" y="1659496"/>
                    <a:pt x="7792521" y="1663400"/>
                    <a:pt x="7791752" y="1667423"/>
                  </a:cubicBezTo>
                  <a:cubicBezTo>
                    <a:pt x="7790865" y="1671386"/>
                    <a:pt x="7786902" y="1673810"/>
                    <a:pt x="7782998" y="1673219"/>
                  </a:cubicBezTo>
                  <a:cubicBezTo>
                    <a:pt x="7171817" y="1551018"/>
                    <a:pt x="6518049" y="1211684"/>
                    <a:pt x="5885770" y="883510"/>
                  </a:cubicBezTo>
                  <a:cubicBezTo>
                    <a:pt x="5020813" y="434556"/>
                    <a:pt x="4126335" y="-30114"/>
                    <a:pt x="3287775" y="18204"/>
                  </a:cubicBezTo>
                  <a:cubicBezTo>
                    <a:pt x="2600086" y="57425"/>
                    <a:pt x="2076066" y="443505"/>
                    <a:pt x="1521289" y="852262"/>
                  </a:cubicBezTo>
                  <a:cubicBezTo>
                    <a:pt x="1061245" y="1191207"/>
                    <a:pt x="585543" y="1541673"/>
                    <a:pt x="9049" y="1673160"/>
                  </a:cubicBezTo>
                  <a:cubicBezTo>
                    <a:pt x="8500" y="1673278"/>
                    <a:pt x="7952" y="1673337"/>
                    <a:pt x="7403" y="167333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F3B410E0-F3B3-4C71-8368-9FFDF1F31DDA}"/>
                </a:ext>
              </a:extLst>
            </p:cNvPr>
            <p:cNvSpPr/>
            <p:nvPr/>
          </p:nvSpPr>
          <p:spPr>
            <a:xfrm>
              <a:off x="7093701" y="4391633"/>
              <a:ext cx="7791880" cy="1689611"/>
            </a:xfrm>
            <a:custGeom>
              <a:avLst/>
              <a:gdLst>
                <a:gd name="connsiteX0" fmla="*/ 7397 w 7791880"/>
                <a:gd name="connsiteY0" fmla="*/ 1689612 h 1689611"/>
                <a:gd name="connsiteX1" fmla="*/ 205 w 7791880"/>
                <a:gd name="connsiteY1" fmla="*/ 1683934 h 1689611"/>
                <a:gd name="connsiteX2" fmla="*/ 5664 w 7791880"/>
                <a:gd name="connsiteY2" fmla="*/ 1675002 h 1689611"/>
                <a:gd name="connsiteX3" fmla="*/ 1428834 w 7791880"/>
                <a:gd name="connsiteY3" fmla="*/ 847013 h 1689611"/>
                <a:gd name="connsiteX4" fmla="*/ 3079449 w 7791880"/>
                <a:gd name="connsiteY4" fmla="*/ 5934 h 1689611"/>
                <a:gd name="connsiteX5" fmla="*/ 5830194 w 7791880"/>
                <a:gd name="connsiteY5" fmla="*/ 883602 h 1689611"/>
                <a:gd name="connsiteX6" fmla="*/ 7785890 w 7791880"/>
                <a:gd name="connsiteY6" fmla="*/ 1675002 h 1689611"/>
                <a:gd name="connsiteX7" fmla="*/ 7791746 w 7791880"/>
                <a:gd name="connsiteY7" fmla="*/ 1683638 h 1689611"/>
                <a:gd name="connsiteX8" fmla="*/ 7782992 w 7791880"/>
                <a:gd name="connsiteY8" fmla="*/ 1689494 h 1689611"/>
                <a:gd name="connsiteX9" fmla="*/ 5823552 w 7791880"/>
                <a:gd name="connsiteY9" fmla="*/ 896804 h 1689611"/>
                <a:gd name="connsiteX10" fmla="*/ 3080543 w 7791880"/>
                <a:gd name="connsiteY10" fmla="*/ 20668 h 1689611"/>
                <a:gd name="connsiteX11" fmla="*/ 1438079 w 7791880"/>
                <a:gd name="connsiteY11" fmla="*/ 858535 h 1689611"/>
                <a:gd name="connsiteX12" fmla="*/ 9130 w 7791880"/>
                <a:gd name="connsiteY12" fmla="*/ 1689435 h 1689611"/>
                <a:gd name="connsiteX13" fmla="*/ 7397 w 7791880"/>
                <a:gd name="connsiteY13" fmla="*/ 1689612 h 168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0" h="1689611">
                  <a:moveTo>
                    <a:pt x="7397" y="1689612"/>
                  </a:moveTo>
                  <a:cubicBezTo>
                    <a:pt x="4047" y="1689612"/>
                    <a:pt x="1014" y="1687305"/>
                    <a:pt x="205" y="1683934"/>
                  </a:cubicBezTo>
                  <a:cubicBezTo>
                    <a:pt x="-748" y="1679971"/>
                    <a:pt x="1707" y="1676008"/>
                    <a:pt x="5664" y="1675002"/>
                  </a:cubicBezTo>
                  <a:cubicBezTo>
                    <a:pt x="563647" y="1541339"/>
                    <a:pt x="1003474" y="1188358"/>
                    <a:pt x="1428834" y="847013"/>
                  </a:cubicBezTo>
                  <a:cubicBezTo>
                    <a:pt x="1936133" y="439876"/>
                    <a:pt x="2415300" y="55323"/>
                    <a:pt x="3079449" y="5934"/>
                  </a:cubicBezTo>
                  <a:cubicBezTo>
                    <a:pt x="3950268" y="-58988"/>
                    <a:pt x="4906089" y="420263"/>
                    <a:pt x="5830194" y="883602"/>
                  </a:cubicBezTo>
                  <a:cubicBezTo>
                    <a:pt x="6517688" y="1228301"/>
                    <a:pt x="7167020" y="1553872"/>
                    <a:pt x="7785890" y="1675002"/>
                  </a:cubicBezTo>
                  <a:cubicBezTo>
                    <a:pt x="7789912" y="1675771"/>
                    <a:pt x="7792515" y="1679616"/>
                    <a:pt x="7791746" y="1683638"/>
                  </a:cubicBezTo>
                  <a:cubicBezTo>
                    <a:pt x="7790918" y="1687601"/>
                    <a:pt x="7787428" y="1690204"/>
                    <a:pt x="7782992" y="1689494"/>
                  </a:cubicBezTo>
                  <a:cubicBezTo>
                    <a:pt x="7162229" y="1567997"/>
                    <a:pt x="6512010" y="1241988"/>
                    <a:pt x="5823552" y="896804"/>
                  </a:cubicBezTo>
                  <a:cubicBezTo>
                    <a:pt x="4901268" y="434358"/>
                    <a:pt x="3947180" y="-43857"/>
                    <a:pt x="3080543" y="20668"/>
                  </a:cubicBezTo>
                  <a:cubicBezTo>
                    <a:pt x="2420961" y="69737"/>
                    <a:pt x="1943556" y="452871"/>
                    <a:pt x="1438079" y="858535"/>
                  </a:cubicBezTo>
                  <a:cubicBezTo>
                    <a:pt x="1011448" y="1200922"/>
                    <a:pt x="570318" y="1554972"/>
                    <a:pt x="9130" y="1689435"/>
                  </a:cubicBezTo>
                  <a:cubicBezTo>
                    <a:pt x="8552" y="1689553"/>
                    <a:pt x="7974" y="1689612"/>
                    <a:pt x="7397" y="168961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53271EE1-1681-4726-84AB-E3C2ADDDC3EC}"/>
                </a:ext>
              </a:extLst>
            </p:cNvPr>
            <p:cNvSpPr/>
            <p:nvPr/>
          </p:nvSpPr>
          <p:spPr>
            <a:xfrm>
              <a:off x="7093704" y="4075179"/>
              <a:ext cx="7791877" cy="1706963"/>
            </a:xfrm>
            <a:custGeom>
              <a:avLst/>
              <a:gdLst>
                <a:gd name="connsiteX0" fmla="*/ 10744 w 7791877"/>
                <a:gd name="connsiteY0" fmla="*/ 1706946 h 1706963"/>
                <a:gd name="connsiteX1" fmla="*/ 7365 w 7791877"/>
                <a:gd name="connsiteY1" fmla="*/ 1706946 h 1706963"/>
                <a:gd name="connsiteX2" fmla="*/ 0 w 7791877"/>
                <a:gd name="connsiteY2" fmla="*/ 1699529 h 1706963"/>
                <a:gd name="connsiteX3" fmla="*/ 7394 w 7791877"/>
                <a:gd name="connsiteY3" fmla="*/ 1692159 h 1706963"/>
                <a:gd name="connsiteX4" fmla="*/ 7422 w 7791877"/>
                <a:gd name="connsiteY4" fmla="*/ 1692159 h 1706963"/>
                <a:gd name="connsiteX5" fmla="*/ 10859 w 7791877"/>
                <a:gd name="connsiteY5" fmla="*/ 1692159 h 1706963"/>
                <a:gd name="connsiteX6" fmla="*/ 1468461 w 7791877"/>
                <a:gd name="connsiteY6" fmla="*/ 863678 h 1706963"/>
                <a:gd name="connsiteX7" fmla="*/ 2866937 w 7791877"/>
                <a:gd name="connsiteY7" fmla="*/ 9143 h 1706963"/>
                <a:gd name="connsiteX8" fmla="*/ 5768156 w 7791877"/>
                <a:gd name="connsiteY8" fmla="*/ 897790 h 1706963"/>
                <a:gd name="connsiteX9" fmla="*/ 7785828 w 7791877"/>
                <a:gd name="connsiteY9" fmla="*/ 1692307 h 1706963"/>
                <a:gd name="connsiteX10" fmla="*/ 7791743 w 7791877"/>
                <a:gd name="connsiteY10" fmla="*/ 1700943 h 1706963"/>
                <a:gd name="connsiteX11" fmla="*/ 7783048 w 7791877"/>
                <a:gd name="connsiteY11" fmla="*/ 1706804 h 1706963"/>
                <a:gd name="connsiteX12" fmla="*/ 5761685 w 7791877"/>
                <a:gd name="connsiteY12" fmla="*/ 911104 h 1706963"/>
                <a:gd name="connsiteX13" fmla="*/ 2868268 w 7791877"/>
                <a:gd name="connsiteY13" fmla="*/ 23877 h 1706963"/>
                <a:gd name="connsiteX14" fmla="*/ 1478912 w 7791877"/>
                <a:gd name="connsiteY14" fmla="*/ 874136 h 1706963"/>
                <a:gd name="connsiteX15" fmla="*/ 10744 w 7791877"/>
                <a:gd name="connsiteY15" fmla="*/ 1706946 h 170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7" h="1706963">
                  <a:moveTo>
                    <a:pt x="10744" y="1706946"/>
                  </a:moveTo>
                  <a:cubicBezTo>
                    <a:pt x="9589" y="1706946"/>
                    <a:pt x="8520" y="1706946"/>
                    <a:pt x="7365" y="1706946"/>
                  </a:cubicBezTo>
                  <a:cubicBezTo>
                    <a:pt x="3292" y="1706946"/>
                    <a:pt x="0" y="1703628"/>
                    <a:pt x="0" y="1699529"/>
                  </a:cubicBezTo>
                  <a:cubicBezTo>
                    <a:pt x="0" y="1695453"/>
                    <a:pt x="3321" y="1692159"/>
                    <a:pt x="7394" y="1692159"/>
                  </a:cubicBezTo>
                  <a:lnTo>
                    <a:pt x="7422" y="1692159"/>
                  </a:lnTo>
                  <a:cubicBezTo>
                    <a:pt x="8520" y="1692159"/>
                    <a:pt x="9762" y="1692159"/>
                    <a:pt x="10859" y="1692159"/>
                  </a:cubicBezTo>
                  <a:cubicBezTo>
                    <a:pt x="641246" y="1692159"/>
                    <a:pt x="1043012" y="1289731"/>
                    <a:pt x="1468461" y="863678"/>
                  </a:cubicBezTo>
                  <a:cubicBezTo>
                    <a:pt x="1860834" y="470696"/>
                    <a:pt x="2266616" y="64335"/>
                    <a:pt x="2866937" y="9143"/>
                  </a:cubicBezTo>
                  <a:cubicBezTo>
                    <a:pt x="3765916" y="-73629"/>
                    <a:pt x="4783890" y="420237"/>
                    <a:pt x="5768156" y="897790"/>
                  </a:cubicBezTo>
                  <a:cubicBezTo>
                    <a:pt x="6482847" y="1244535"/>
                    <a:pt x="7157849" y="1572017"/>
                    <a:pt x="7785828" y="1692307"/>
                  </a:cubicBezTo>
                  <a:cubicBezTo>
                    <a:pt x="7789909" y="1693058"/>
                    <a:pt x="7792512" y="1696926"/>
                    <a:pt x="7791743" y="1700943"/>
                  </a:cubicBezTo>
                  <a:cubicBezTo>
                    <a:pt x="7790914" y="1704929"/>
                    <a:pt x="7786893" y="1707668"/>
                    <a:pt x="7783048" y="1706804"/>
                  </a:cubicBezTo>
                  <a:cubicBezTo>
                    <a:pt x="7153176" y="1586194"/>
                    <a:pt x="6477287" y="1258252"/>
                    <a:pt x="5761685" y="911104"/>
                  </a:cubicBezTo>
                  <a:cubicBezTo>
                    <a:pt x="4779271" y="434450"/>
                    <a:pt x="3763462" y="-58493"/>
                    <a:pt x="2868268" y="23877"/>
                  </a:cubicBezTo>
                  <a:cubicBezTo>
                    <a:pt x="2273288" y="78578"/>
                    <a:pt x="1869446" y="482999"/>
                    <a:pt x="1478912" y="874136"/>
                  </a:cubicBezTo>
                  <a:cubicBezTo>
                    <a:pt x="1070072" y="1283579"/>
                    <a:pt x="647285" y="1706946"/>
                    <a:pt x="10744" y="170694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8AF1A47F-3B40-44B3-A753-6B29D130F6B9}"/>
                </a:ext>
              </a:extLst>
            </p:cNvPr>
            <p:cNvSpPr/>
            <p:nvPr/>
          </p:nvSpPr>
          <p:spPr>
            <a:xfrm>
              <a:off x="7093704" y="3764635"/>
              <a:ext cx="7791875" cy="1718429"/>
            </a:xfrm>
            <a:custGeom>
              <a:avLst/>
              <a:gdLst>
                <a:gd name="connsiteX0" fmla="*/ 18571 w 7791875"/>
                <a:gd name="connsiteY0" fmla="*/ 1718429 h 1718429"/>
                <a:gd name="connsiteX1" fmla="*/ 7336 w 7791875"/>
                <a:gd name="connsiteY1" fmla="*/ 1718370 h 1718429"/>
                <a:gd name="connsiteX2" fmla="*/ 0 w 7791875"/>
                <a:gd name="connsiteY2" fmla="*/ 1710917 h 1718429"/>
                <a:gd name="connsiteX3" fmla="*/ 7394 w 7791875"/>
                <a:gd name="connsiteY3" fmla="*/ 1703583 h 1718429"/>
                <a:gd name="connsiteX4" fmla="*/ 7452 w 7791875"/>
                <a:gd name="connsiteY4" fmla="*/ 1703583 h 1718429"/>
                <a:gd name="connsiteX5" fmla="*/ 19033 w 7791875"/>
                <a:gd name="connsiteY5" fmla="*/ 1703642 h 1718429"/>
                <a:gd name="connsiteX6" fmla="*/ 1353393 w 7791875"/>
                <a:gd name="connsiteY6" fmla="*/ 869614 h 1718429"/>
                <a:gd name="connsiteX7" fmla="*/ 2659716 w 7791875"/>
                <a:gd name="connsiteY7" fmla="*/ 6821 h 1718429"/>
                <a:gd name="connsiteX8" fmla="*/ 5671667 w 7791875"/>
                <a:gd name="connsiteY8" fmla="*/ 901530 h 1718429"/>
                <a:gd name="connsiteX9" fmla="*/ 7785828 w 7791875"/>
                <a:gd name="connsiteY9" fmla="*/ 1703702 h 1718429"/>
                <a:gd name="connsiteX10" fmla="*/ 7791743 w 7791875"/>
                <a:gd name="connsiteY10" fmla="*/ 1712337 h 1718429"/>
                <a:gd name="connsiteX11" fmla="*/ 7783048 w 7791875"/>
                <a:gd name="connsiteY11" fmla="*/ 1718258 h 1718429"/>
                <a:gd name="connsiteX12" fmla="*/ 5665398 w 7791875"/>
                <a:gd name="connsiteY12" fmla="*/ 914927 h 1718429"/>
                <a:gd name="connsiteX13" fmla="*/ 2660817 w 7791875"/>
                <a:gd name="connsiteY13" fmla="*/ 21549 h 1718429"/>
                <a:gd name="connsiteX14" fmla="*/ 1364513 w 7791875"/>
                <a:gd name="connsiteY14" fmla="*/ 879350 h 1718429"/>
                <a:gd name="connsiteX15" fmla="*/ 18571 w 7791875"/>
                <a:gd name="connsiteY15" fmla="*/ 1718429 h 17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18429">
                  <a:moveTo>
                    <a:pt x="18571" y="1718429"/>
                  </a:moveTo>
                  <a:cubicBezTo>
                    <a:pt x="14816" y="1718429"/>
                    <a:pt x="11119" y="1718400"/>
                    <a:pt x="7336" y="1718370"/>
                  </a:cubicBezTo>
                  <a:cubicBezTo>
                    <a:pt x="3235" y="1718341"/>
                    <a:pt x="-29" y="1714993"/>
                    <a:pt x="0" y="1710917"/>
                  </a:cubicBezTo>
                  <a:cubicBezTo>
                    <a:pt x="29" y="1706848"/>
                    <a:pt x="3350" y="1703583"/>
                    <a:pt x="7394" y="1703583"/>
                  </a:cubicBezTo>
                  <a:cubicBezTo>
                    <a:pt x="7394" y="1703583"/>
                    <a:pt x="7423" y="1703583"/>
                    <a:pt x="7452" y="1703583"/>
                  </a:cubicBezTo>
                  <a:cubicBezTo>
                    <a:pt x="11293" y="1703613"/>
                    <a:pt x="15192" y="1703642"/>
                    <a:pt x="19033" y="1703642"/>
                  </a:cubicBezTo>
                  <a:cubicBezTo>
                    <a:pt x="623833" y="1703642"/>
                    <a:pt x="978262" y="1298469"/>
                    <a:pt x="1353393" y="869614"/>
                  </a:cubicBezTo>
                  <a:cubicBezTo>
                    <a:pt x="1705658" y="466955"/>
                    <a:pt x="2069906" y="50544"/>
                    <a:pt x="2659716" y="6821"/>
                  </a:cubicBezTo>
                  <a:cubicBezTo>
                    <a:pt x="3607913" y="-63849"/>
                    <a:pt x="4657218" y="427071"/>
                    <a:pt x="5671667" y="901530"/>
                  </a:cubicBezTo>
                  <a:cubicBezTo>
                    <a:pt x="6416068" y="1249690"/>
                    <a:pt x="7119166" y="1578555"/>
                    <a:pt x="7785828" y="1703702"/>
                  </a:cubicBezTo>
                  <a:cubicBezTo>
                    <a:pt x="7789849" y="1704453"/>
                    <a:pt x="7792512" y="1708321"/>
                    <a:pt x="7791743" y="1712337"/>
                  </a:cubicBezTo>
                  <a:cubicBezTo>
                    <a:pt x="7790914" y="1716347"/>
                    <a:pt x="7786951" y="1718832"/>
                    <a:pt x="7783048" y="1718258"/>
                  </a:cubicBezTo>
                  <a:cubicBezTo>
                    <a:pt x="7114611" y="1592739"/>
                    <a:pt x="6410686" y="1263495"/>
                    <a:pt x="5665398" y="914927"/>
                  </a:cubicBezTo>
                  <a:cubicBezTo>
                    <a:pt x="4652628" y="441279"/>
                    <a:pt x="3604991" y="-48370"/>
                    <a:pt x="2660817" y="21549"/>
                  </a:cubicBezTo>
                  <a:cubicBezTo>
                    <a:pt x="2077039" y="64840"/>
                    <a:pt x="1714814" y="478909"/>
                    <a:pt x="1364513" y="879350"/>
                  </a:cubicBezTo>
                  <a:cubicBezTo>
                    <a:pt x="1003649" y="1291886"/>
                    <a:pt x="630475" y="1718429"/>
                    <a:pt x="18571" y="171842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A124D563-26BA-4A5D-A7F5-4CFCBD7780DB}"/>
                </a:ext>
              </a:extLst>
            </p:cNvPr>
            <p:cNvSpPr/>
            <p:nvPr/>
          </p:nvSpPr>
          <p:spPr>
            <a:xfrm>
              <a:off x="7093703" y="3449612"/>
              <a:ext cx="7791875" cy="1734416"/>
            </a:xfrm>
            <a:custGeom>
              <a:avLst/>
              <a:gdLst>
                <a:gd name="connsiteX0" fmla="*/ 26196 w 7791875"/>
                <a:gd name="connsiteY0" fmla="*/ 1734416 h 1734416"/>
                <a:gd name="connsiteX1" fmla="*/ 7279 w 7791875"/>
                <a:gd name="connsiteY1" fmla="*/ 1734274 h 1734416"/>
                <a:gd name="connsiteX2" fmla="*/ 1 w 7791875"/>
                <a:gd name="connsiteY2" fmla="*/ 1726763 h 1734416"/>
                <a:gd name="connsiteX3" fmla="*/ 7394 w 7791875"/>
                <a:gd name="connsiteY3" fmla="*/ 1719487 h 1734416"/>
                <a:gd name="connsiteX4" fmla="*/ 7510 w 7791875"/>
                <a:gd name="connsiteY4" fmla="*/ 1719487 h 1734416"/>
                <a:gd name="connsiteX5" fmla="*/ 26918 w 7791875"/>
                <a:gd name="connsiteY5" fmla="*/ 1719629 h 1734416"/>
                <a:gd name="connsiteX6" fmla="*/ 1258118 w 7791875"/>
                <a:gd name="connsiteY6" fmla="*/ 884477 h 1734416"/>
                <a:gd name="connsiteX7" fmla="*/ 2467366 w 7791875"/>
                <a:gd name="connsiteY7" fmla="*/ 9955 h 1734416"/>
                <a:gd name="connsiteX8" fmla="*/ 5618470 w 7791875"/>
                <a:gd name="connsiteY8" fmla="*/ 914513 h 1734416"/>
                <a:gd name="connsiteX9" fmla="*/ 7785770 w 7791875"/>
                <a:gd name="connsiteY9" fmla="*/ 1719600 h 1734416"/>
                <a:gd name="connsiteX10" fmla="*/ 7791744 w 7791875"/>
                <a:gd name="connsiteY10" fmla="*/ 1728206 h 1734416"/>
                <a:gd name="connsiteX11" fmla="*/ 7783107 w 7791875"/>
                <a:gd name="connsiteY11" fmla="*/ 1734156 h 1734416"/>
                <a:gd name="connsiteX12" fmla="*/ 5612342 w 7791875"/>
                <a:gd name="connsiteY12" fmla="*/ 927945 h 1734416"/>
                <a:gd name="connsiteX13" fmla="*/ 2468697 w 7791875"/>
                <a:gd name="connsiteY13" fmla="*/ 24689 h 1734416"/>
                <a:gd name="connsiteX14" fmla="*/ 1269788 w 7791875"/>
                <a:gd name="connsiteY14" fmla="*/ 893544 h 1734416"/>
                <a:gd name="connsiteX15" fmla="*/ 26196 w 7791875"/>
                <a:gd name="connsiteY15" fmla="*/ 1734416 h 17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34416">
                  <a:moveTo>
                    <a:pt x="26196" y="1734416"/>
                  </a:moveTo>
                  <a:cubicBezTo>
                    <a:pt x="19900" y="1734416"/>
                    <a:pt x="13633" y="1734357"/>
                    <a:pt x="7279" y="1734274"/>
                  </a:cubicBezTo>
                  <a:cubicBezTo>
                    <a:pt x="3207" y="1734215"/>
                    <a:pt x="-57" y="1730838"/>
                    <a:pt x="1" y="1726763"/>
                  </a:cubicBezTo>
                  <a:cubicBezTo>
                    <a:pt x="59" y="1722723"/>
                    <a:pt x="3351" y="1719487"/>
                    <a:pt x="7394" y="1719487"/>
                  </a:cubicBezTo>
                  <a:cubicBezTo>
                    <a:pt x="7394" y="1719487"/>
                    <a:pt x="7481" y="1719487"/>
                    <a:pt x="7510" y="1719487"/>
                  </a:cubicBezTo>
                  <a:cubicBezTo>
                    <a:pt x="14008" y="1719570"/>
                    <a:pt x="20506" y="1719629"/>
                    <a:pt x="26918" y="1719629"/>
                  </a:cubicBezTo>
                  <a:cubicBezTo>
                    <a:pt x="609679" y="1719629"/>
                    <a:pt x="924745" y="1313824"/>
                    <a:pt x="1258118" y="884477"/>
                  </a:cubicBezTo>
                  <a:cubicBezTo>
                    <a:pt x="1572344" y="479766"/>
                    <a:pt x="1897288" y="61279"/>
                    <a:pt x="2467366" y="9955"/>
                  </a:cubicBezTo>
                  <a:cubicBezTo>
                    <a:pt x="3441500" y="-77496"/>
                    <a:pt x="4548191" y="426680"/>
                    <a:pt x="5618470" y="914513"/>
                  </a:cubicBezTo>
                  <a:cubicBezTo>
                    <a:pt x="6386495" y="1264553"/>
                    <a:pt x="7111950" y="1595211"/>
                    <a:pt x="7785770" y="1719600"/>
                  </a:cubicBezTo>
                  <a:cubicBezTo>
                    <a:pt x="7789850" y="1720351"/>
                    <a:pt x="7792513" y="1724195"/>
                    <a:pt x="7791744" y="1728206"/>
                  </a:cubicBezTo>
                  <a:cubicBezTo>
                    <a:pt x="7790915" y="1732252"/>
                    <a:pt x="7787189" y="1734937"/>
                    <a:pt x="7783107" y="1734156"/>
                  </a:cubicBezTo>
                  <a:cubicBezTo>
                    <a:pt x="7107514" y="1609418"/>
                    <a:pt x="6381230" y="1278417"/>
                    <a:pt x="5612342" y="927945"/>
                  </a:cubicBezTo>
                  <a:cubicBezTo>
                    <a:pt x="4543802" y="440952"/>
                    <a:pt x="3438785" y="-62738"/>
                    <a:pt x="2468697" y="24689"/>
                  </a:cubicBezTo>
                  <a:cubicBezTo>
                    <a:pt x="1904995" y="75433"/>
                    <a:pt x="1582080" y="491317"/>
                    <a:pt x="1269788" y="893544"/>
                  </a:cubicBezTo>
                  <a:cubicBezTo>
                    <a:pt x="948771" y="1307010"/>
                    <a:pt x="616842" y="1734416"/>
                    <a:pt x="26196" y="173441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7047D20A-9F03-4850-9518-F7E051B594CC}"/>
                </a:ext>
              </a:extLst>
            </p:cNvPr>
            <p:cNvSpPr/>
            <p:nvPr/>
          </p:nvSpPr>
          <p:spPr>
            <a:xfrm>
              <a:off x="7093702" y="3141218"/>
              <a:ext cx="7791874" cy="1743862"/>
            </a:xfrm>
            <a:custGeom>
              <a:avLst/>
              <a:gdLst>
                <a:gd name="connsiteX0" fmla="*/ 35468 w 7791874"/>
                <a:gd name="connsiteY0" fmla="*/ 1743863 h 1743862"/>
                <a:gd name="connsiteX1" fmla="*/ 7222 w 7791874"/>
                <a:gd name="connsiteY1" fmla="*/ 1743549 h 1743862"/>
                <a:gd name="connsiteX2" fmla="*/ 2 w 7791874"/>
                <a:gd name="connsiteY2" fmla="*/ 1735978 h 1743862"/>
                <a:gd name="connsiteX3" fmla="*/ 7395 w 7791874"/>
                <a:gd name="connsiteY3" fmla="*/ 1728762 h 1743862"/>
                <a:gd name="connsiteX4" fmla="*/ 7569 w 7791874"/>
                <a:gd name="connsiteY4" fmla="*/ 1728762 h 1743862"/>
                <a:gd name="connsiteX5" fmla="*/ 35294 w 7791874"/>
                <a:gd name="connsiteY5" fmla="*/ 1729075 h 1743862"/>
                <a:gd name="connsiteX6" fmla="*/ 1174104 w 7791874"/>
                <a:gd name="connsiteY6" fmla="*/ 894065 h 1743862"/>
                <a:gd name="connsiteX7" fmla="*/ 2300237 w 7791874"/>
                <a:gd name="connsiteY7" fmla="*/ 8140 h 1743862"/>
                <a:gd name="connsiteX8" fmla="*/ 4350387 w 7791874"/>
                <a:gd name="connsiteY8" fmla="*/ 571724 h 1743862"/>
                <a:gd name="connsiteX9" fmla="*/ 4813437 w 7791874"/>
                <a:gd name="connsiteY9" fmla="*/ 772592 h 1743862"/>
                <a:gd name="connsiteX10" fmla="*/ 7785771 w 7791874"/>
                <a:gd name="connsiteY10" fmla="*/ 1728874 h 1743862"/>
                <a:gd name="connsiteX11" fmla="*/ 7791745 w 7791874"/>
                <a:gd name="connsiteY11" fmla="*/ 1737480 h 1743862"/>
                <a:gd name="connsiteX12" fmla="*/ 7783108 w 7791874"/>
                <a:gd name="connsiteY12" fmla="*/ 1743431 h 1743862"/>
                <a:gd name="connsiteX13" fmla="*/ 4807895 w 7791874"/>
                <a:gd name="connsiteY13" fmla="*/ 786285 h 1743862"/>
                <a:gd name="connsiteX14" fmla="*/ 4344348 w 7791874"/>
                <a:gd name="connsiteY14" fmla="*/ 585215 h 1743862"/>
                <a:gd name="connsiteX15" fmla="*/ 2301740 w 7791874"/>
                <a:gd name="connsiteY15" fmla="*/ 22868 h 1743862"/>
                <a:gd name="connsiteX16" fmla="*/ 1186295 w 7791874"/>
                <a:gd name="connsiteY16" fmla="*/ 902470 h 1743862"/>
                <a:gd name="connsiteX17" fmla="*/ 35468 w 7791874"/>
                <a:gd name="connsiteY17" fmla="*/ 1743863 h 17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743862">
                  <a:moveTo>
                    <a:pt x="35468" y="1743863"/>
                  </a:moveTo>
                  <a:cubicBezTo>
                    <a:pt x="26110" y="1743863"/>
                    <a:pt x="16724" y="1743780"/>
                    <a:pt x="7222" y="1743549"/>
                  </a:cubicBezTo>
                  <a:cubicBezTo>
                    <a:pt x="3150" y="1743460"/>
                    <a:pt x="-85" y="1740053"/>
                    <a:pt x="2" y="1735978"/>
                  </a:cubicBezTo>
                  <a:cubicBezTo>
                    <a:pt x="88" y="1731968"/>
                    <a:pt x="3381" y="1728762"/>
                    <a:pt x="7395" y="1728762"/>
                  </a:cubicBezTo>
                  <a:cubicBezTo>
                    <a:pt x="7453" y="1728762"/>
                    <a:pt x="7511" y="1728762"/>
                    <a:pt x="7569" y="1728762"/>
                  </a:cubicBezTo>
                  <a:cubicBezTo>
                    <a:pt x="16868" y="1728992"/>
                    <a:pt x="26110" y="1729075"/>
                    <a:pt x="35294" y="1729075"/>
                  </a:cubicBezTo>
                  <a:cubicBezTo>
                    <a:pt x="598909" y="1729075"/>
                    <a:pt x="878451" y="1323299"/>
                    <a:pt x="1174104" y="894065"/>
                  </a:cubicBezTo>
                  <a:cubicBezTo>
                    <a:pt x="1454681" y="486757"/>
                    <a:pt x="1744822" y="65584"/>
                    <a:pt x="2300237" y="8140"/>
                  </a:cubicBezTo>
                  <a:cubicBezTo>
                    <a:pt x="2940643" y="-57882"/>
                    <a:pt x="3722367" y="291088"/>
                    <a:pt x="4350387" y="571724"/>
                  </a:cubicBezTo>
                  <a:cubicBezTo>
                    <a:pt x="4515211" y="645369"/>
                    <a:pt x="4670877" y="714916"/>
                    <a:pt x="4813437" y="772592"/>
                  </a:cubicBezTo>
                  <a:cubicBezTo>
                    <a:pt x="5870544" y="1200176"/>
                    <a:pt x="6760609" y="1542101"/>
                    <a:pt x="7785771" y="1728874"/>
                  </a:cubicBezTo>
                  <a:cubicBezTo>
                    <a:pt x="7789792" y="1729596"/>
                    <a:pt x="7792514" y="1733464"/>
                    <a:pt x="7791745" y="1737480"/>
                  </a:cubicBezTo>
                  <a:cubicBezTo>
                    <a:pt x="7791034" y="1741437"/>
                    <a:pt x="7787545" y="1744152"/>
                    <a:pt x="7783108" y="1743431"/>
                  </a:cubicBezTo>
                  <a:cubicBezTo>
                    <a:pt x="6756587" y="1556397"/>
                    <a:pt x="5865776" y="1214182"/>
                    <a:pt x="4807895" y="786285"/>
                  </a:cubicBezTo>
                  <a:cubicBezTo>
                    <a:pt x="4665104" y="728520"/>
                    <a:pt x="4509290" y="658914"/>
                    <a:pt x="4344348" y="585215"/>
                  </a:cubicBezTo>
                  <a:cubicBezTo>
                    <a:pt x="3717978" y="305325"/>
                    <a:pt x="2938768" y="-43213"/>
                    <a:pt x="2301740" y="22868"/>
                  </a:cubicBezTo>
                  <a:cubicBezTo>
                    <a:pt x="1753138" y="79591"/>
                    <a:pt x="1464967" y="497936"/>
                    <a:pt x="1186295" y="902470"/>
                  </a:cubicBezTo>
                  <a:cubicBezTo>
                    <a:pt x="888352" y="1334963"/>
                    <a:pt x="606646" y="1743863"/>
                    <a:pt x="35468" y="174386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0F22E427-F451-4612-8338-B9530F60DB85}"/>
                </a:ext>
              </a:extLst>
            </p:cNvPr>
            <p:cNvSpPr/>
            <p:nvPr/>
          </p:nvSpPr>
          <p:spPr>
            <a:xfrm>
              <a:off x="7093701" y="2831824"/>
              <a:ext cx="7791875" cy="1754455"/>
            </a:xfrm>
            <a:custGeom>
              <a:avLst/>
              <a:gdLst>
                <a:gd name="connsiteX0" fmla="*/ 45231 w 7791875"/>
                <a:gd name="connsiteY0" fmla="*/ 1754456 h 1754455"/>
                <a:gd name="connsiteX1" fmla="*/ 7166 w 7791875"/>
                <a:gd name="connsiteY1" fmla="*/ 1753817 h 1754455"/>
                <a:gd name="connsiteX2" fmla="*/ 3 w 7791875"/>
                <a:gd name="connsiteY2" fmla="*/ 1746193 h 1754455"/>
                <a:gd name="connsiteX3" fmla="*/ 7397 w 7791875"/>
                <a:gd name="connsiteY3" fmla="*/ 1739030 h 1754455"/>
                <a:gd name="connsiteX4" fmla="*/ 7628 w 7791875"/>
                <a:gd name="connsiteY4" fmla="*/ 1739030 h 1754455"/>
                <a:gd name="connsiteX5" fmla="*/ 1106954 w 7791875"/>
                <a:gd name="connsiteY5" fmla="*/ 906102 h 1754455"/>
                <a:gd name="connsiteX6" fmla="*/ 2168367 w 7791875"/>
                <a:gd name="connsiteY6" fmla="*/ 9660 h 1754455"/>
                <a:gd name="connsiteX7" fmla="*/ 4253060 w 7791875"/>
                <a:gd name="connsiteY7" fmla="*/ 570706 h 1754455"/>
                <a:gd name="connsiteX8" fmla="*/ 4739876 w 7791875"/>
                <a:gd name="connsiteY8" fmla="*/ 777957 h 1754455"/>
                <a:gd name="connsiteX9" fmla="*/ 7785772 w 7791875"/>
                <a:gd name="connsiteY9" fmla="*/ 1739148 h 1754455"/>
                <a:gd name="connsiteX10" fmla="*/ 7791746 w 7791875"/>
                <a:gd name="connsiteY10" fmla="*/ 1747755 h 1754455"/>
                <a:gd name="connsiteX11" fmla="*/ 7783110 w 7791875"/>
                <a:gd name="connsiteY11" fmla="*/ 1753705 h 1754455"/>
                <a:gd name="connsiteX12" fmla="*/ 4734451 w 7791875"/>
                <a:gd name="connsiteY12" fmla="*/ 791703 h 1754455"/>
                <a:gd name="connsiteX13" fmla="*/ 4247110 w 7791875"/>
                <a:gd name="connsiteY13" fmla="*/ 584251 h 1754455"/>
                <a:gd name="connsiteX14" fmla="*/ 2170041 w 7791875"/>
                <a:gd name="connsiteY14" fmla="*/ 24334 h 1754455"/>
                <a:gd name="connsiteX15" fmla="*/ 1119547 w 7791875"/>
                <a:gd name="connsiteY15" fmla="*/ 913838 h 1754455"/>
                <a:gd name="connsiteX16" fmla="*/ 45231 w 7791875"/>
                <a:gd name="connsiteY16" fmla="*/ 1754456 h 17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5" h="1754455">
                  <a:moveTo>
                    <a:pt x="45231" y="1754456"/>
                  </a:moveTo>
                  <a:cubicBezTo>
                    <a:pt x="32668" y="1754456"/>
                    <a:pt x="20047" y="1754225"/>
                    <a:pt x="7166" y="1753817"/>
                  </a:cubicBezTo>
                  <a:cubicBezTo>
                    <a:pt x="3064" y="1753675"/>
                    <a:pt x="-112" y="1750268"/>
                    <a:pt x="3" y="1746193"/>
                  </a:cubicBezTo>
                  <a:cubicBezTo>
                    <a:pt x="147" y="1742177"/>
                    <a:pt x="3411" y="1739030"/>
                    <a:pt x="7397" y="1739030"/>
                  </a:cubicBezTo>
                  <a:cubicBezTo>
                    <a:pt x="7483" y="1739030"/>
                    <a:pt x="7570" y="1739030"/>
                    <a:pt x="7628" y="1739030"/>
                  </a:cubicBezTo>
                  <a:cubicBezTo>
                    <a:pt x="581494" y="1756940"/>
                    <a:pt x="836977" y="1344054"/>
                    <a:pt x="1106954" y="906102"/>
                  </a:cubicBezTo>
                  <a:cubicBezTo>
                    <a:pt x="1359986" y="495671"/>
                    <a:pt x="1621587" y="71263"/>
                    <a:pt x="2168367" y="9660"/>
                  </a:cubicBezTo>
                  <a:cubicBezTo>
                    <a:pt x="2812239" y="-62945"/>
                    <a:pt x="3611004" y="288450"/>
                    <a:pt x="4253060" y="570706"/>
                  </a:cubicBezTo>
                  <a:cubicBezTo>
                    <a:pt x="4426921" y="647156"/>
                    <a:pt x="4591170" y="719358"/>
                    <a:pt x="4739876" y="777957"/>
                  </a:cubicBezTo>
                  <a:cubicBezTo>
                    <a:pt x="5830632" y="1207765"/>
                    <a:pt x="6747539" y="1551476"/>
                    <a:pt x="7785772" y="1739148"/>
                  </a:cubicBezTo>
                  <a:cubicBezTo>
                    <a:pt x="7789794" y="1739870"/>
                    <a:pt x="7792515" y="1743709"/>
                    <a:pt x="7791746" y="1747755"/>
                  </a:cubicBezTo>
                  <a:cubicBezTo>
                    <a:pt x="7791036" y="1751711"/>
                    <a:pt x="7787546" y="1754486"/>
                    <a:pt x="7783110" y="1753705"/>
                  </a:cubicBezTo>
                  <a:cubicBezTo>
                    <a:pt x="6743576" y="1565802"/>
                    <a:pt x="5825983" y="1221830"/>
                    <a:pt x="4734451" y="791703"/>
                  </a:cubicBezTo>
                  <a:cubicBezTo>
                    <a:pt x="4585480" y="732986"/>
                    <a:pt x="4421118" y="660754"/>
                    <a:pt x="4247110" y="584251"/>
                  </a:cubicBezTo>
                  <a:cubicBezTo>
                    <a:pt x="3606674" y="302687"/>
                    <a:pt x="2809205" y="-47637"/>
                    <a:pt x="2170041" y="24334"/>
                  </a:cubicBezTo>
                  <a:cubicBezTo>
                    <a:pt x="1630400" y="85157"/>
                    <a:pt x="1370697" y="506448"/>
                    <a:pt x="1119547" y="913838"/>
                  </a:cubicBezTo>
                  <a:cubicBezTo>
                    <a:pt x="853267" y="1345847"/>
                    <a:pt x="601336" y="1754456"/>
                    <a:pt x="45231" y="17544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AB3EDEBB-529F-4572-B596-F7F78BC4FC48}"/>
                </a:ext>
              </a:extLst>
            </p:cNvPr>
            <p:cNvSpPr/>
            <p:nvPr/>
          </p:nvSpPr>
          <p:spPr>
            <a:xfrm>
              <a:off x="7093697" y="2526467"/>
              <a:ext cx="7791879" cy="1761178"/>
            </a:xfrm>
            <a:custGeom>
              <a:avLst/>
              <a:gdLst>
                <a:gd name="connsiteX0" fmla="*/ 57451 w 7791879"/>
                <a:gd name="connsiteY0" fmla="*/ 1761178 h 1761178"/>
                <a:gd name="connsiteX1" fmla="*/ 7083 w 7791879"/>
                <a:gd name="connsiteY1" fmla="*/ 1760054 h 1761178"/>
                <a:gd name="connsiteX2" fmla="*/ 7 w 7791879"/>
                <a:gd name="connsiteY2" fmla="*/ 1752341 h 1761178"/>
                <a:gd name="connsiteX3" fmla="*/ 7718 w 7791879"/>
                <a:gd name="connsiteY3" fmla="*/ 1745267 h 1761178"/>
                <a:gd name="connsiteX4" fmla="*/ 57018 w 7791879"/>
                <a:gd name="connsiteY4" fmla="*/ 1746391 h 1761178"/>
                <a:gd name="connsiteX5" fmla="*/ 1062224 w 7791879"/>
                <a:gd name="connsiteY5" fmla="*/ 915338 h 1761178"/>
                <a:gd name="connsiteX6" fmla="*/ 2081902 w 7791879"/>
                <a:gd name="connsiteY6" fmla="*/ 10177 h 1761178"/>
                <a:gd name="connsiteX7" fmla="*/ 4185912 w 7791879"/>
                <a:gd name="connsiteY7" fmla="*/ 569000 h 1761178"/>
                <a:gd name="connsiteX8" fmla="*/ 4690697 w 7791879"/>
                <a:gd name="connsiteY8" fmla="*/ 780899 h 1761178"/>
                <a:gd name="connsiteX9" fmla="*/ 7785776 w 7791879"/>
                <a:gd name="connsiteY9" fmla="*/ 1745379 h 1761178"/>
                <a:gd name="connsiteX10" fmla="*/ 7791750 w 7791879"/>
                <a:gd name="connsiteY10" fmla="*/ 1753962 h 1761178"/>
                <a:gd name="connsiteX11" fmla="*/ 7783113 w 7791879"/>
                <a:gd name="connsiteY11" fmla="*/ 1759936 h 1761178"/>
                <a:gd name="connsiteX12" fmla="*/ 4685386 w 7791879"/>
                <a:gd name="connsiteY12" fmla="*/ 794704 h 1761178"/>
                <a:gd name="connsiteX13" fmla="*/ 4180021 w 7791879"/>
                <a:gd name="connsiteY13" fmla="*/ 582574 h 1761178"/>
                <a:gd name="connsiteX14" fmla="*/ 2083576 w 7791879"/>
                <a:gd name="connsiteY14" fmla="*/ 24852 h 1761178"/>
                <a:gd name="connsiteX15" fmla="*/ 1075107 w 7791879"/>
                <a:gd name="connsiteY15" fmla="*/ 922619 h 1761178"/>
                <a:gd name="connsiteX16" fmla="*/ 57451 w 7791879"/>
                <a:gd name="connsiteY16" fmla="*/ 1761178 h 176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9" h="1761178">
                  <a:moveTo>
                    <a:pt x="57451" y="1761178"/>
                  </a:moveTo>
                  <a:cubicBezTo>
                    <a:pt x="40931" y="1761178"/>
                    <a:pt x="24180" y="1760805"/>
                    <a:pt x="7083" y="1760054"/>
                  </a:cubicBezTo>
                  <a:cubicBezTo>
                    <a:pt x="2982" y="1759853"/>
                    <a:pt x="-166" y="1756416"/>
                    <a:pt x="7" y="1752341"/>
                  </a:cubicBezTo>
                  <a:cubicBezTo>
                    <a:pt x="209" y="1748242"/>
                    <a:pt x="3819" y="1745439"/>
                    <a:pt x="7718" y="1745267"/>
                  </a:cubicBezTo>
                  <a:cubicBezTo>
                    <a:pt x="24440" y="1746018"/>
                    <a:pt x="40902" y="1746391"/>
                    <a:pt x="57018" y="1746391"/>
                  </a:cubicBezTo>
                  <a:cubicBezTo>
                    <a:pt x="593857" y="1746391"/>
                    <a:pt x="821531" y="1342377"/>
                    <a:pt x="1062224" y="915338"/>
                  </a:cubicBezTo>
                  <a:cubicBezTo>
                    <a:pt x="1295553" y="501358"/>
                    <a:pt x="1536855" y="73283"/>
                    <a:pt x="2081902" y="10177"/>
                  </a:cubicBezTo>
                  <a:cubicBezTo>
                    <a:pt x="2727336" y="-64480"/>
                    <a:pt x="3536060" y="286744"/>
                    <a:pt x="4185912" y="569000"/>
                  </a:cubicBezTo>
                  <a:cubicBezTo>
                    <a:pt x="4366564" y="647466"/>
                    <a:pt x="4537166" y="721549"/>
                    <a:pt x="4690697" y="780899"/>
                  </a:cubicBezTo>
                  <a:cubicBezTo>
                    <a:pt x="5614371" y="1137895"/>
                    <a:pt x="6661245" y="1542553"/>
                    <a:pt x="7785776" y="1745379"/>
                  </a:cubicBezTo>
                  <a:cubicBezTo>
                    <a:pt x="7789798" y="1746107"/>
                    <a:pt x="7792519" y="1749946"/>
                    <a:pt x="7791750" y="1753962"/>
                  </a:cubicBezTo>
                  <a:cubicBezTo>
                    <a:pt x="7791039" y="1757948"/>
                    <a:pt x="7787550" y="1760746"/>
                    <a:pt x="7783113" y="1759936"/>
                  </a:cubicBezTo>
                  <a:cubicBezTo>
                    <a:pt x="6657223" y="1556844"/>
                    <a:pt x="5609633" y="1151931"/>
                    <a:pt x="4685386" y="794704"/>
                  </a:cubicBezTo>
                  <a:cubicBezTo>
                    <a:pt x="4531535" y="735236"/>
                    <a:pt x="4360791" y="661070"/>
                    <a:pt x="4180021" y="582574"/>
                  </a:cubicBezTo>
                  <a:cubicBezTo>
                    <a:pt x="3531784" y="300981"/>
                    <a:pt x="2725165" y="-49433"/>
                    <a:pt x="2083576" y="24852"/>
                  </a:cubicBezTo>
                  <a:cubicBezTo>
                    <a:pt x="1546041" y="87088"/>
                    <a:pt x="1306614" y="511845"/>
                    <a:pt x="1075107" y="922619"/>
                  </a:cubicBezTo>
                  <a:cubicBezTo>
                    <a:pt x="832243" y="1353468"/>
                    <a:pt x="602440" y="1761178"/>
                    <a:pt x="57451" y="17611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FF5CE9E9-1A4D-4DDE-A318-B9FDE0360A5E}"/>
                </a:ext>
              </a:extLst>
            </p:cNvPr>
            <p:cNvSpPr/>
            <p:nvPr/>
          </p:nvSpPr>
          <p:spPr>
            <a:xfrm>
              <a:off x="7093692" y="2225874"/>
              <a:ext cx="7791884" cy="1763491"/>
            </a:xfrm>
            <a:custGeom>
              <a:avLst/>
              <a:gdLst>
                <a:gd name="connsiteX0" fmla="*/ 73283 w 7791884"/>
                <a:gd name="connsiteY0" fmla="*/ 1763491 h 1763491"/>
                <a:gd name="connsiteX1" fmla="*/ 6972 w 7791884"/>
                <a:gd name="connsiteY1" fmla="*/ 1761528 h 1763491"/>
                <a:gd name="connsiteX2" fmla="*/ 12 w 7791884"/>
                <a:gd name="connsiteY2" fmla="*/ 1753696 h 1763491"/>
                <a:gd name="connsiteX3" fmla="*/ 7839 w 7791884"/>
                <a:gd name="connsiteY3" fmla="*/ 1746740 h 1763491"/>
                <a:gd name="connsiteX4" fmla="*/ 1045331 w 7791884"/>
                <a:gd name="connsiteY4" fmla="*/ 920827 h 1763491"/>
                <a:gd name="connsiteX5" fmla="*/ 2050884 w 7791884"/>
                <a:gd name="connsiteY5" fmla="*/ 9569 h 1763491"/>
                <a:gd name="connsiteX6" fmla="*/ 4154812 w 7791884"/>
                <a:gd name="connsiteY6" fmla="*/ 566197 h 1763491"/>
                <a:gd name="connsiteX7" fmla="*/ 4671355 w 7791884"/>
                <a:gd name="connsiteY7" fmla="*/ 781101 h 1763491"/>
                <a:gd name="connsiteX8" fmla="*/ 7785781 w 7791884"/>
                <a:gd name="connsiteY8" fmla="*/ 1746853 h 1763491"/>
                <a:gd name="connsiteX9" fmla="*/ 7791755 w 7791884"/>
                <a:gd name="connsiteY9" fmla="*/ 1755459 h 1763491"/>
                <a:gd name="connsiteX10" fmla="*/ 7783119 w 7791884"/>
                <a:gd name="connsiteY10" fmla="*/ 1761409 h 1763491"/>
                <a:gd name="connsiteX11" fmla="*/ 4666097 w 7791884"/>
                <a:gd name="connsiteY11" fmla="*/ 794906 h 1763491"/>
                <a:gd name="connsiteX12" fmla="*/ 4148950 w 7791884"/>
                <a:gd name="connsiteY12" fmla="*/ 579801 h 1763491"/>
                <a:gd name="connsiteX13" fmla="*/ 2052504 w 7791884"/>
                <a:gd name="connsiteY13" fmla="*/ 24243 h 1763491"/>
                <a:gd name="connsiteX14" fmla="*/ 1058391 w 7791884"/>
                <a:gd name="connsiteY14" fmla="*/ 927789 h 1763491"/>
                <a:gd name="connsiteX15" fmla="*/ 73283 w 7791884"/>
                <a:gd name="connsiteY15" fmla="*/ 1763491 h 176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4" h="1763491">
                  <a:moveTo>
                    <a:pt x="73283" y="1763491"/>
                  </a:moveTo>
                  <a:cubicBezTo>
                    <a:pt x="51709" y="1763491"/>
                    <a:pt x="29615" y="1762852"/>
                    <a:pt x="6972" y="1761528"/>
                  </a:cubicBezTo>
                  <a:cubicBezTo>
                    <a:pt x="2900" y="1761267"/>
                    <a:pt x="-219" y="1757772"/>
                    <a:pt x="12" y="1753696"/>
                  </a:cubicBezTo>
                  <a:cubicBezTo>
                    <a:pt x="243" y="1749627"/>
                    <a:pt x="3478" y="1746279"/>
                    <a:pt x="7839" y="1746740"/>
                  </a:cubicBezTo>
                  <a:cubicBezTo>
                    <a:pt x="585694" y="1780704"/>
                    <a:pt x="808826" y="1363051"/>
                    <a:pt x="1045331" y="920827"/>
                  </a:cubicBezTo>
                  <a:cubicBezTo>
                    <a:pt x="1268870" y="502920"/>
                    <a:pt x="1499981" y="70769"/>
                    <a:pt x="2050884" y="9569"/>
                  </a:cubicBezTo>
                  <a:cubicBezTo>
                    <a:pt x="2696294" y="-62403"/>
                    <a:pt x="3505048" y="286224"/>
                    <a:pt x="4154812" y="566197"/>
                  </a:cubicBezTo>
                  <a:cubicBezTo>
                    <a:pt x="4339627" y="645852"/>
                    <a:pt x="4514209" y="721053"/>
                    <a:pt x="4671355" y="781101"/>
                  </a:cubicBezTo>
                  <a:cubicBezTo>
                    <a:pt x="5654177" y="1156469"/>
                    <a:pt x="6670418" y="1544630"/>
                    <a:pt x="7785781" y="1746853"/>
                  </a:cubicBezTo>
                  <a:cubicBezTo>
                    <a:pt x="7789803" y="1747574"/>
                    <a:pt x="7792524" y="1751449"/>
                    <a:pt x="7791755" y="1755459"/>
                  </a:cubicBezTo>
                  <a:cubicBezTo>
                    <a:pt x="7791045" y="1759416"/>
                    <a:pt x="7787555" y="1762279"/>
                    <a:pt x="7783119" y="1761409"/>
                  </a:cubicBezTo>
                  <a:cubicBezTo>
                    <a:pt x="6666455" y="1558927"/>
                    <a:pt x="5649528" y="1170534"/>
                    <a:pt x="4666097" y="794906"/>
                  </a:cubicBezTo>
                  <a:cubicBezTo>
                    <a:pt x="4508637" y="734776"/>
                    <a:pt x="4333937" y="659480"/>
                    <a:pt x="4148950" y="579801"/>
                  </a:cubicBezTo>
                  <a:cubicBezTo>
                    <a:pt x="3500860" y="300520"/>
                    <a:pt x="2694442" y="-46776"/>
                    <a:pt x="2052504" y="24243"/>
                  </a:cubicBezTo>
                  <a:cubicBezTo>
                    <a:pt x="1509368" y="84604"/>
                    <a:pt x="1280109" y="513259"/>
                    <a:pt x="1058391" y="927789"/>
                  </a:cubicBezTo>
                  <a:cubicBezTo>
                    <a:pt x="828782" y="1357077"/>
                    <a:pt x="611394" y="1763491"/>
                    <a:pt x="73283" y="176349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F02D1505-296D-40A5-9C51-F3D27B92C092}"/>
                </a:ext>
              </a:extLst>
            </p:cNvPr>
            <p:cNvSpPr/>
            <p:nvPr/>
          </p:nvSpPr>
          <p:spPr>
            <a:xfrm>
              <a:off x="7093702" y="1964018"/>
              <a:ext cx="7791876" cy="1724489"/>
            </a:xfrm>
            <a:custGeom>
              <a:avLst/>
              <a:gdLst>
                <a:gd name="connsiteX0" fmla="*/ 30645 w 7791876"/>
                <a:gd name="connsiteY0" fmla="*/ 1724489 h 1724489"/>
                <a:gd name="connsiteX1" fmla="*/ 7251 w 7791876"/>
                <a:gd name="connsiteY1" fmla="*/ 1724259 h 1724489"/>
                <a:gd name="connsiteX2" fmla="*/ 2 w 7791876"/>
                <a:gd name="connsiteY2" fmla="*/ 1716723 h 1724489"/>
                <a:gd name="connsiteX3" fmla="*/ 7540 w 7791876"/>
                <a:gd name="connsiteY3" fmla="*/ 1709472 h 1724489"/>
                <a:gd name="connsiteX4" fmla="*/ 30471 w 7791876"/>
                <a:gd name="connsiteY4" fmla="*/ 1709702 h 1724489"/>
                <a:gd name="connsiteX5" fmla="*/ 1061699 w 7791876"/>
                <a:gd name="connsiteY5" fmla="*/ 889798 h 1724489"/>
                <a:gd name="connsiteX6" fmla="*/ 2083742 w 7791876"/>
                <a:gd name="connsiteY6" fmla="*/ 9764 h 1724489"/>
                <a:gd name="connsiteX7" fmla="*/ 4161473 w 7791876"/>
                <a:gd name="connsiteY7" fmla="*/ 551286 h 1724489"/>
                <a:gd name="connsiteX8" fmla="*/ 4691763 w 7791876"/>
                <a:gd name="connsiteY8" fmla="*/ 767113 h 1724489"/>
                <a:gd name="connsiteX9" fmla="*/ 7785829 w 7791876"/>
                <a:gd name="connsiteY9" fmla="*/ 1709590 h 1724489"/>
                <a:gd name="connsiteX10" fmla="*/ 7791745 w 7791876"/>
                <a:gd name="connsiteY10" fmla="*/ 1718255 h 1724489"/>
                <a:gd name="connsiteX11" fmla="*/ 7783050 w 7791876"/>
                <a:gd name="connsiteY11" fmla="*/ 1724146 h 1724489"/>
                <a:gd name="connsiteX12" fmla="*/ 4686623 w 7791876"/>
                <a:gd name="connsiteY12" fmla="*/ 780977 h 1724489"/>
                <a:gd name="connsiteX13" fmla="*/ 4155730 w 7791876"/>
                <a:gd name="connsiteY13" fmla="*/ 564890 h 1724489"/>
                <a:gd name="connsiteX14" fmla="*/ 2085416 w 7791876"/>
                <a:gd name="connsiteY14" fmla="*/ 24439 h 1724489"/>
                <a:gd name="connsiteX15" fmla="*/ 1074433 w 7791876"/>
                <a:gd name="connsiteY15" fmla="*/ 897310 h 1724489"/>
                <a:gd name="connsiteX16" fmla="*/ 30645 w 7791876"/>
                <a:gd name="connsiteY16" fmla="*/ 1724489 h 17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6" h="1724489">
                  <a:moveTo>
                    <a:pt x="30645" y="1724489"/>
                  </a:moveTo>
                  <a:cubicBezTo>
                    <a:pt x="22904" y="1724489"/>
                    <a:pt x="15135" y="1724407"/>
                    <a:pt x="7251" y="1724259"/>
                  </a:cubicBezTo>
                  <a:cubicBezTo>
                    <a:pt x="3179" y="1724176"/>
                    <a:pt x="-85" y="1720793"/>
                    <a:pt x="2" y="1716723"/>
                  </a:cubicBezTo>
                  <a:cubicBezTo>
                    <a:pt x="117" y="1712648"/>
                    <a:pt x="3352" y="1709933"/>
                    <a:pt x="7540" y="1709472"/>
                  </a:cubicBezTo>
                  <a:cubicBezTo>
                    <a:pt x="15222" y="1709619"/>
                    <a:pt x="22875" y="1709702"/>
                    <a:pt x="30471" y="1709702"/>
                  </a:cubicBezTo>
                  <a:cubicBezTo>
                    <a:pt x="579038" y="1709702"/>
                    <a:pt x="813583" y="1311290"/>
                    <a:pt x="1061699" y="889798"/>
                  </a:cubicBezTo>
                  <a:cubicBezTo>
                    <a:pt x="1298464" y="487571"/>
                    <a:pt x="1543321" y="71628"/>
                    <a:pt x="2083742" y="9764"/>
                  </a:cubicBezTo>
                  <a:cubicBezTo>
                    <a:pt x="2710893" y="-62178"/>
                    <a:pt x="3515206" y="278014"/>
                    <a:pt x="4161473" y="551286"/>
                  </a:cubicBezTo>
                  <a:cubicBezTo>
                    <a:pt x="4352061" y="631864"/>
                    <a:pt x="4532079" y="707964"/>
                    <a:pt x="4691763" y="767113"/>
                  </a:cubicBezTo>
                  <a:cubicBezTo>
                    <a:pt x="5807379" y="1180288"/>
                    <a:pt x="6743575" y="1512040"/>
                    <a:pt x="7785829" y="1709590"/>
                  </a:cubicBezTo>
                  <a:cubicBezTo>
                    <a:pt x="7789851" y="1710371"/>
                    <a:pt x="7792514" y="1714239"/>
                    <a:pt x="7791745" y="1718255"/>
                  </a:cubicBezTo>
                  <a:cubicBezTo>
                    <a:pt x="7790916" y="1722242"/>
                    <a:pt x="7786894" y="1724809"/>
                    <a:pt x="7783050" y="1724146"/>
                  </a:cubicBezTo>
                  <a:cubicBezTo>
                    <a:pt x="6739730" y="1526336"/>
                    <a:pt x="5802902" y="1194377"/>
                    <a:pt x="4686623" y="780977"/>
                  </a:cubicBezTo>
                  <a:cubicBezTo>
                    <a:pt x="4526621" y="721710"/>
                    <a:pt x="4346460" y="645551"/>
                    <a:pt x="4155730" y="564890"/>
                  </a:cubicBezTo>
                  <a:cubicBezTo>
                    <a:pt x="3511047" y="292310"/>
                    <a:pt x="2708989" y="-46930"/>
                    <a:pt x="2085416" y="24439"/>
                  </a:cubicBezTo>
                  <a:cubicBezTo>
                    <a:pt x="1552329" y="85492"/>
                    <a:pt x="1309383" y="498200"/>
                    <a:pt x="1074433" y="897310"/>
                  </a:cubicBezTo>
                  <a:cubicBezTo>
                    <a:pt x="824123" y="1322523"/>
                    <a:pt x="587440" y="1724489"/>
                    <a:pt x="30645" y="172448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34CD4F0C-7D11-4B89-853C-E3475209CA80}"/>
                </a:ext>
              </a:extLst>
            </p:cNvPr>
            <p:cNvSpPr/>
            <p:nvPr/>
          </p:nvSpPr>
          <p:spPr>
            <a:xfrm>
              <a:off x="7093704" y="1770144"/>
              <a:ext cx="7791874" cy="1619025"/>
            </a:xfrm>
            <a:custGeom>
              <a:avLst/>
              <a:gdLst>
                <a:gd name="connsiteX0" fmla="*/ 10484 w 7791874"/>
                <a:gd name="connsiteY0" fmla="*/ 1619013 h 1619025"/>
                <a:gd name="connsiteX1" fmla="*/ 7365 w 7791874"/>
                <a:gd name="connsiteY1" fmla="*/ 1619013 h 1619025"/>
                <a:gd name="connsiteX2" fmla="*/ 0 w 7791874"/>
                <a:gd name="connsiteY2" fmla="*/ 1611590 h 1619025"/>
                <a:gd name="connsiteX3" fmla="*/ 7394 w 7791874"/>
                <a:gd name="connsiteY3" fmla="*/ 1604226 h 1619025"/>
                <a:gd name="connsiteX4" fmla="*/ 7422 w 7791874"/>
                <a:gd name="connsiteY4" fmla="*/ 1604226 h 1619025"/>
                <a:gd name="connsiteX5" fmla="*/ 10599 w 7791874"/>
                <a:gd name="connsiteY5" fmla="*/ 1604226 h 1619025"/>
                <a:gd name="connsiteX6" fmla="*/ 1108862 w 7791874"/>
                <a:gd name="connsiteY6" fmla="*/ 827152 h 1619025"/>
                <a:gd name="connsiteX7" fmla="*/ 2175409 w 7791874"/>
                <a:gd name="connsiteY7" fmla="*/ 8750 h 1619025"/>
                <a:gd name="connsiteX8" fmla="*/ 4207134 w 7791874"/>
                <a:gd name="connsiteY8" fmla="*/ 513416 h 1619025"/>
                <a:gd name="connsiteX9" fmla="*/ 4743688 w 7791874"/>
                <a:gd name="connsiteY9" fmla="*/ 721045 h 1619025"/>
                <a:gd name="connsiteX10" fmla="*/ 7785769 w 7791874"/>
                <a:gd name="connsiteY10" fmla="*/ 1604344 h 1619025"/>
                <a:gd name="connsiteX11" fmla="*/ 7791743 w 7791874"/>
                <a:gd name="connsiteY11" fmla="*/ 1612980 h 1619025"/>
                <a:gd name="connsiteX12" fmla="*/ 7783107 w 7791874"/>
                <a:gd name="connsiteY12" fmla="*/ 1618901 h 1619025"/>
                <a:gd name="connsiteX13" fmla="*/ 4738778 w 7791874"/>
                <a:gd name="connsiteY13" fmla="*/ 735022 h 1619025"/>
                <a:gd name="connsiteX14" fmla="*/ 4201621 w 7791874"/>
                <a:gd name="connsiteY14" fmla="*/ 527133 h 1619025"/>
                <a:gd name="connsiteX15" fmla="*/ 2176970 w 7791874"/>
                <a:gd name="connsiteY15" fmla="*/ 23478 h 1619025"/>
                <a:gd name="connsiteX16" fmla="*/ 1120934 w 7791874"/>
                <a:gd name="connsiteY16" fmla="*/ 835699 h 1619025"/>
                <a:gd name="connsiteX17" fmla="*/ 10484 w 7791874"/>
                <a:gd name="connsiteY17" fmla="*/ 1619013 h 16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619025">
                  <a:moveTo>
                    <a:pt x="10484" y="1619013"/>
                  </a:moveTo>
                  <a:cubicBezTo>
                    <a:pt x="9415" y="1619013"/>
                    <a:pt x="8433" y="1619013"/>
                    <a:pt x="7365" y="1619013"/>
                  </a:cubicBezTo>
                  <a:cubicBezTo>
                    <a:pt x="3292" y="1619013"/>
                    <a:pt x="0" y="1615695"/>
                    <a:pt x="0" y="1611590"/>
                  </a:cubicBezTo>
                  <a:cubicBezTo>
                    <a:pt x="0" y="1607521"/>
                    <a:pt x="3321" y="1604226"/>
                    <a:pt x="7394" y="1604226"/>
                  </a:cubicBezTo>
                  <a:lnTo>
                    <a:pt x="7422" y="1604226"/>
                  </a:lnTo>
                  <a:cubicBezTo>
                    <a:pt x="8462" y="1604226"/>
                    <a:pt x="9560" y="1604226"/>
                    <a:pt x="10599" y="1604226"/>
                  </a:cubicBezTo>
                  <a:cubicBezTo>
                    <a:pt x="558733" y="1604226"/>
                    <a:pt x="825943" y="1226782"/>
                    <a:pt x="1108862" y="827152"/>
                  </a:cubicBezTo>
                  <a:cubicBezTo>
                    <a:pt x="1374160" y="452422"/>
                    <a:pt x="1648473" y="64953"/>
                    <a:pt x="2175409" y="8750"/>
                  </a:cubicBezTo>
                  <a:cubicBezTo>
                    <a:pt x="2790346" y="-56810"/>
                    <a:pt x="3575997" y="259321"/>
                    <a:pt x="4207134" y="513416"/>
                  </a:cubicBezTo>
                  <a:cubicBezTo>
                    <a:pt x="4399515" y="590848"/>
                    <a:pt x="4581201" y="664002"/>
                    <a:pt x="4743688" y="721045"/>
                  </a:cubicBezTo>
                  <a:cubicBezTo>
                    <a:pt x="5794584" y="1090055"/>
                    <a:pt x="6748837" y="1411213"/>
                    <a:pt x="7785769" y="1604344"/>
                  </a:cubicBezTo>
                  <a:cubicBezTo>
                    <a:pt x="7789849" y="1605096"/>
                    <a:pt x="7792512" y="1608964"/>
                    <a:pt x="7791743" y="1612980"/>
                  </a:cubicBezTo>
                  <a:cubicBezTo>
                    <a:pt x="7790914" y="1616990"/>
                    <a:pt x="7786656" y="1619646"/>
                    <a:pt x="7783107" y="1618901"/>
                  </a:cubicBezTo>
                  <a:cubicBezTo>
                    <a:pt x="6745111" y="1425539"/>
                    <a:pt x="5790254" y="1104209"/>
                    <a:pt x="4738778" y="735022"/>
                  </a:cubicBezTo>
                  <a:cubicBezTo>
                    <a:pt x="4576002" y="677837"/>
                    <a:pt x="4394138" y="604653"/>
                    <a:pt x="4201621" y="527133"/>
                  </a:cubicBezTo>
                  <a:cubicBezTo>
                    <a:pt x="3571951" y="273676"/>
                    <a:pt x="2788382" y="-42254"/>
                    <a:pt x="2176970" y="23478"/>
                  </a:cubicBezTo>
                  <a:cubicBezTo>
                    <a:pt x="1656706" y="78959"/>
                    <a:pt x="1384328" y="463655"/>
                    <a:pt x="1120934" y="835699"/>
                  </a:cubicBezTo>
                  <a:cubicBezTo>
                    <a:pt x="848266" y="1220802"/>
                    <a:pt x="566300" y="1619013"/>
                    <a:pt x="10484" y="16190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7AA2B04D-4E73-48C7-812E-9DC848FAD245}"/>
                </a:ext>
              </a:extLst>
            </p:cNvPr>
            <p:cNvSpPr/>
            <p:nvPr/>
          </p:nvSpPr>
          <p:spPr>
            <a:xfrm>
              <a:off x="7093704" y="1631601"/>
              <a:ext cx="7791856" cy="1458436"/>
            </a:xfrm>
            <a:custGeom>
              <a:avLst/>
              <a:gdLst>
                <a:gd name="connsiteX0" fmla="*/ 7784467 w 7791856"/>
                <a:gd name="connsiteY0" fmla="*/ 1458436 h 1458436"/>
                <a:gd name="connsiteX1" fmla="*/ 7783166 w 7791856"/>
                <a:gd name="connsiteY1" fmla="*/ 1458318 h 1458436"/>
                <a:gd name="connsiteX2" fmla="*/ 4816813 w 7791856"/>
                <a:gd name="connsiteY2" fmla="*/ 663108 h 1458436"/>
                <a:gd name="connsiteX3" fmla="*/ 4280898 w 7791856"/>
                <a:gd name="connsiteY3" fmla="*/ 471970 h 1458436"/>
                <a:gd name="connsiteX4" fmla="*/ 2316466 w 7791856"/>
                <a:gd name="connsiteY4" fmla="*/ 21803 h 1458436"/>
                <a:gd name="connsiteX5" fmla="*/ 1192616 w 7791856"/>
                <a:gd name="connsiteY5" fmla="*/ 748655 h 1458436"/>
                <a:gd name="connsiteX6" fmla="*/ 7596 w 7791856"/>
                <a:gd name="connsiteY6" fmla="*/ 1458436 h 1458436"/>
                <a:gd name="connsiteX7" fmla="*/ 7394 w 7791856"/>
                <a:gd name="connsiteY7" fmla="*/ 1458436 h 1458436"/>
                <a:gd name="connsiteX8" fmla="*/ 0 w 7791856"/>
                <a:gd name="connsiteY8" fmla="*/ 1451043 h 1458436"/>
                <a:gd name="connsiteX9" fmla="*/ 7394 w 7791856"/>
                <a:gd name="connsiteY9" fmla="*/ 1443649 h 1458436"/>
                <a:gd name="connsiteX10" fmla="*/ 7394 w 7791856"/>
                <a:gd name="connsiteY10" fmla="*/ 1443649 h 1458436"/>
                <a:gd name="connsiteX11" fmla="*/ 7596 w 7791856"/>
                <a:gd name="connsiteY11" fmla="*/ 1443649 h 1458436"/>
                <a:gd name="connsiteX12" fmla="*/ 1181638 w 7791856"/>
                <a:gd name="connsiteY12" fmla="*/ 738718 h 1458436"/>
                <a:gd name="connsiteX13" fmla="*/ 2315135 w 7791856"/>
                <a:gd name="connsiteY13" fmla="*/ 7075 h 1458436"/>
                <a:gd name="connsiteX14" fmla="*/ 4286038 w 7791856"/>
                <a:gd name="connsiteY14" fmla="*/ 458112 h 1458436"/>
                <a:gd name="connsiteX15" fmla="*/ 4821379 w 7791856"/>
                <a:gd name="connsiteY15" fmla="*/ 649013 h 1458436"/>
                <a:gd name="connsiteX16" fmla="*/ 7785709 w 7791856"/>
                <a:gd name="connsiteY16" fmla="*/ 1443761 h 1458436"/>
                <a:gd name="connsiteX17" fmla="*/ 7791743 w 7791856"/>
                <a:gd name="connsiteY17" fmla="*/ 1452314 h 1458436"/>
                <a:gd name="connsiteX18" fmla="*/ 7784467 w 7791856"/>
                <a:gd name="connsiteY18" fmla="*/ 1458436 h 145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1856" h="1458436">
                  <a:moveTo>
                    <a:pt x="7784467" y="1458436"/>
                  </a:moveTo>
                  <a:cubicBezTo>
                    <a:pt x="7784053" y="1458436"/>
                    <a:pt x="7783639" y="1458407"/>
                    <a:pt x="7783166" y="1458318"/>
                  </a:cubicBezTo>
                  <a:cubicBezTo>
                    <a:pt x="6760430" y="1281074"/>
                    <a:pt x="5796405" y="981002"/>
                    <a:pt x="4816813" y="663108"/>
                  </a:cubicBezTo>
                  <a:cubicBezTo>
                    <a:pt x="4651587" y="609473"/>
                    <a:pt x="4471539" y="542676"/>
                    <a:pt x="4280898" y="471970"/>
                  </a:cubicBezTo>
                  <a:cubicBezTo>
                    <a:pt x="3643260" y="235465"/>
                    <a:pt x="2920573" y="-32607"/>
                    <a:pt x="2316466" y="21803"/>
                  </a:cubicBezTo>
                  <a:cubicBezTo>
                    <a:pt x="1808706" y="67549"/>
                    <a:pt x="1495491" y="413804"/>
                    <a:pt x="1192616" y="748655"/>
                  </a:cubicBezTo>
                  <a:cubicBezTo>
                    <a:pt x="876976" y="1097566"/>
                    <a:pt x="550531" y="1458436"/>
                    <a:pt x="7596" y="1458436"/>
                  </a:cubicBezTo>
                  <a:cubicBezTo>
                    <a:pt x="7480" y="1458436"/>
                    <a:pt x="7480" y="1458436"/>
                    <a:pt x="7394" y="1458436"/>
                  </a:cubicBezTo>
                  <a:cubicBezTo>
                    <a:pt x="3321" y="1458436"/>
                    <a:pt x="0" y="1455112"/>
                    <a:pt x="0" y="1451043"/>
                  </a:cubicBezTo>
                  <a:cubicBezTo>
                    <a:pt x="0" y="1446967"/>
                    <a:pt x="3321" y="1443649"/>
                    <a:pt x="7394" y="1443649"/>
                  </a:cubicBezTo>
                  <a:lnTo>
                    <a:pt x="7394" y="1443649"/>
                  </a:lnTo>
                  <a:cubicBezTo>
                    <a:pt x="7451" y="1443649"/>
                    <a:pt x="7538" y="1443649"/>
                    <a:pt x="7596" y="1443649"/>
                  </a:cubicBezTo>
                  <a:cubicBezTo>
                    <a:pt x="544033" y="1443649"/>
                    <a:pt x="853725" y="1101233"/>
                    <a:pt x="1181638" y="738718"/>
                  </a:cubicBezTo>
                  <a:cubicBezTo>
                    <a:pt x="1486454" y="401761"/>
                    <a:pt x="1801602" y="53341"/>
                    <a:pt x="2315135" y="7075"/>
                  </a:cubicBezTo>
                  <a:cubicBezTo>
                    <a:pt x="2922708" y="-47193"/>
                    <a:pt x="3646927" y="221057"/>
                    <a:pt x="4286038" y="458112"/>
                  </a:cubicBezTo>
                  <a:cubicBezTo>
                    <a:pt x="4476538" y="528753"/>
                    <a:pt x="4656437" y="595496"/>
                    <a:pt x="4821379" y="649013"/>
                  </a:cubicBezTo>
                  <a:cubicBezTo>
                    <a:pt x="5800445" y="966794"/>
                    <a:pt x="6763861" y="1266665"/>
                    <a:pt x="7785709" y="1443761"/>
                  </a:cubicBezTo>
                  <a:cubicBezTo>
                    <a:pt x="7789791" y="1444453"/>
                    <a:pt x="7792452" y="1448268"/>
                    <a:pt x="7791743" y="1452314"/>
                  </a:cubicBezTo>
                  <a:cubicBezTo>
                    <a:pt x="7791092" y="1455893"/>
                    <a:pt x="7787957" y="1458436"/>
                    <a:pt x="7784467" y="145843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C6E1571D-76BA-44A8-9A0F-CA1268BBECE5}"/>
                </a:ext>
              </a:extLst>
            </p:cNvPr>
            <p:cNvSpPr/>
            <p:nvPr/>
          </p:nvSpPr>
          <p:spPr>
            <a:xfrm>
              <a:off x="7093704" y="1532663"/>
              <a:ext cx="7791880" cy="1258283"/>
            </a:xfrm>
            <a:custGeom>
              <a:avLst/>
              <a:gdLst>
                <a:gd name="connsiteX0" fmla="*/ 14470 w 7791880"/>
                <a:gd name="connsiteY0" fmla="*/ 1258278 h 1258283"/>
                <a:gd name="connsiteX1" fmla="*/ 7365 w 7791880"/>
                <a:gd name="connsiteY1" fmla="*/ 1258249 h 1258283"/>
                <a:gd name="connsiteX2" fmla="*/ 0 w 7791880"/>
                <a:gd name="connsiteY2" fmla="*/ 1250831 h 1258283"/>
                <a:gd name="connsiteX3" fmla="*/ 7394 w 7791880"/>
                <a:gd name="connsiteY3" fmla="*/ 1243461 h 1258283"/>
                <a:gd name="connsiteX4" fmla="*/ 7423 w 7791880"/>
                <a:gd name="connsiteY4" fmla="*/ 1243461 h 1258283"/>
                <a:gd name="connsiteX5" fmla="*/ 14441 w 7791880"/>
                <a:gd name="connsiteY5" fmla="*/ 1243491 h 1258283"/>
                <a:gd name="connsiteX6" fmla="*/ 1274696 w 7791880"/>
                <a:gd name="connsiteY6" fmla="*/ 633730 h 1258283"/>
                <a:gd name="connsiteX7" fmla="*/ 2492261 w 7791880"/>
                <a:gd name="connsiteY7" fmla="*/ 8306 h 1258283"/>
                <a:gd name="connsiteX8" fmla="*/ 5690004 w 7791880"/>
                <a:gd name="connsiteY8" fmla="*/ 667516 h 1258283"/>
                <a:gd name="connsiteX9" fmla="*/ 7785532 w 7791880"/>
                <a:gd name="connsiteY9" fmla="*/ 1243550 h 1258283"/>
                <a:gd name="connsiteX10" fmla="*/ 7791802 w 7791880"/>
                <a:gd name="connsiteY10" fmla="*/ 1251985 h 1258283"/>
                <a:gd name="connsiteX11" fmla="*/ 7783344 w 7791880"/>
                <a:gd name="connsiteY11" fmla="*/ 1258166 h 1258283"/>
                <a:gd name="connsiteX12" fmla="*/ 5685354 w 7791880"/>
                <a:gd name="connsiteY12" fmla="*/ 681551 h 1258283"/>
                <a:gd name="connsiteX13" fmla="*/ 2493302 w 7791880"/>
                <a:gd name="connsiteY13" fmla="*/ 23034 h 1258283"/>
                <a:gd name="connsiteX14" fmla="*/ 1284113 w 7791880"/>
                <a:gd name="connsiteY14" fmla="*/ 645134 h 1258283"/>
                <a:gd name="connsiteX15" fmla="*/ 14470 w 7791880"/>
                <a:gd name="connsiteY15" fmla="*/ 1258278 h 125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0" h="1258283">
                  <a:moveTo>
                    <a:pt x="14470" y="1258278"/>
                  </a:moveTo>
                  <a:cubicBezTo>
                    <a:pt x="12073" y="1258278"/>
                    <a:pt x="9762" y="1258249"/>
                    <a:pt x="7365" y="1258249"/>
                  </a:cubicBezTo>
                  <a:cubicBezTo>
                    <a:pt x="3264" y="1258225"/>
                    <a:pt x="-29" y="1254901"/>
                    <a:pt x="0" y="1250831"/>
                  </a:cubicBezTo>
                  <a:cubicBezTo>
                    <a:pt x="29" y="1246756"/>
                    <a:pt x="3321" y="1243461"/>
                    <a:pt x="7394" y="1243461"/>
                  </a:cubicBezTo>
                  <a:lnTo>
                    <a:pt x="7423" y="1243461"/>
                  </a:lnTo>
                  <a:cubicBezTo>
                    <a:pt x="9762" y="1243461"/>
                    <a:pt x="12130" y="1243491"/>
                    <a:pt x="14441" y="1243491"/>
                  </a:cubicBezTo>
                  <a:cubicBezTo>
                    <a:pt x="537881" y="1243491"/>
                    <a:pt x="912383" y="933541"/>
                    <a:pt x="1274696" y="633730"/>
                  </a:cubicBezTo>
                  <a:cubicBezTo>
                    <a:pt x="1625742" y="343240"/>
                    <a:pt x="1988748" y="42849"/>
                    <a:pt x="2492261" y="8306"/>
                  </a:cubicBezTo>
                  <a:cubicBezTo>
                    <a:pt x="3493023" y="-60430"/>
                    <a:pt x="4609823" y="309656"/>
                    <a:pt x="5690004" y="667516"/>
                  </a:cubicBezTo>
                  <a:cubicBezTo>
                    <a:pt x="6428075" y="912053"/>
                    <a:pt x="7125258" y="1143045"/>
                    <a:pt x="7785532" y="1243550"/>
                  </a:cubicBezTo>
                  <a:cubicBezTo>
                    <a:pt x="7789613" y="1244160"/>
                    <a:pt x="7792394" y="1247939"/>
                    <a:pt x="7791802" y="1251985"/>
                  </a:cubicBezTo>
                  <a:cubicBezTo>
                    <a:pt x="7791151" y="1255971"/>
                    <a:pt x="7787425" y="1258917"/>
                    <a:pt x="7783344" y="1258166"/>
                  </a:cubicBezTo>
                  <a:cubicBezTo>
                    <a:pt x="7121828" y="1157454"/>
                    <a:pt x="6424053" y="926290"/>
                    <a:pt x="5685354" y="681551"/>
                  </a:cubicBezTo>
                  <a:cubicBezTo>
                    <a:pt x="4606587" y="324153"/>
                    <a:pt x="3491000" y="-45442"/>
                    <a:pt x="2493302" y="23034"/>
                  </a:cubicBezTo>
                  <a:cubicBezTo>
                    <a:pt x="1994527" y="57293"/>
                    <a:pt x="1633367" y="356122"/>
                    <a:pt x="1284113" y="645134"/>
                  </a:cubicBezTo>
                  <a:cubicBezTo>
                    <a:pt x="919835" y="946566"/>
                    <a:pt x="543109" y="1258278"/>
                    <a:pt x="14470" y="12582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F10A76B6-2EFC-4FB5-9AE9-CF9AB239D428}"/>
                </a:ext>
              </a:extLst>
            </p:cNvPr>
            <p:cNvSpPr/>
            <p:nvPr/>
          </p:nvSpPr>
          <p:spPr>
            <a:xfrm>
              <a:off x="7093703" y="1464177"/>
              <a:ext cx="7791865" cy="1027786"/>
            </a:xfrm>
            <a:custGeom>
              <a:avLst/>
              <a:gdLst>
                <a:gd name="connsiteX0" fmla="*/ 28362 w 7791865"/>
                <a:gd name="connsiteY0" fmla="*/ 1027787 h 1027786"/>
                <a:gd name="connsiteX1" fmla="*/ 7308 w 7791865"/>
                <a:gd name="connsiteY1" fmla="*/ 1027645 h 1027786"/>
                <a:gd name="connsiteX2" fmla="*/ 1 w 7791865"/>
                <a:gd name="connsiteY2" fmla="*/ 1020163 h 1027786"/>
                <a:gd name="connsiteX3" fmla="*/ 7394 w 7791865"/>
                <a:gd name="connsiteY3" fmla="*/ 1012858 h 1027786"/>
                <a:gd name="connsiteX4" fmla="*/ 7481 w 7791865"/>
                <a:gd name="connsiteY4" fmla="*/ 1012858 h 1027786"/>
                <a:gd name="connsiteX5" fmla="*/ 28304 w 7791865"/>
                <a:gd name="connsiteY5" fmla="*/ 1013000 h 1027786"/>
                <a:gd name="connsiteX6" fmla="*/ 1397903 w 7791865"/>
                <a:gd name="connsiteY6" fmla="*/ 515526 h 1027786"/>
                <a:gd name="connsiteX7" fmla="*/ 2695934 w 7791865"/>
                <a:gd name="connsiteY7" fmla="*/ 9470 h 1027786"/>
                <a:gd name="connsiteX8" fmla="*/ 5754671 w 7791865"/>
                <a:gd name="connsiteY8" fmla="*/ 538109 h 1027786"/>
                <a:gd name="connsiteX9" fmla="*/ 7785414 w 7791865"/>
                <a:gd name="connsiteY9" fmla="*/ 1012917 h 1027786"/>
                <a:gd name="connsiteX10" fmla="*/ 7791802 w 7791865"/>
                <a:gd name="connsiteY10" fmla="*/ 1021174 h 1027786"/>
                <a:gd name="connsiteX11" fmla="*/ 7783522 w 7791865"/>
                <a:gd name="connsiteY11" fmla="*/ 1027586 h 1027786"/>
                <a:gd name="connsiteX12" fmla="*/ 5750596 w 7791865"/>
                <a:gd name="connsiteY12" fmla="*/ 552352 h 1027786"/>
                <a:gd name="connsiteX13" fmla="*/ 2696974 w 7791865"/>
                <a:gd name="connsiteY13" fmla="*/ 24203 h 1027786"/>
                <a:gd name="connsiteX14" fmla="*/ 1405385 w 7791865"/>
                <a:gd name="connsiteY14" fmla="*/ 528290 h 1027786"/>
                <a:gd name="connsiteX15" fmla="*/ 28362 w 7791865"/>
                <a:gd name="connsiteY15" fmla="*/ 1027787 h 102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5" h="1027786">
                  <a:moveTo>
                    <a:pt x="28362" y="1027787"/>
                  </a:moveTo>
                  <a:cubicBezTo>
                    <a:pt x="21344" y="1027787"/>
                    <a:pt x="14355" y="1027734"/>
                    <a:pt x="7308" y="1027645"/>
                  </a:cubicBezTo>
                  <a:cubicBezTo>
                    <a:pt x="3207" y="1027586"/>
                    <a:pt x="-57" y="1024238"/>
                    <a:pt x="1" y="1020163"/>
                  </a:cubicBezTo>
                  <a:cubicBezTo>
                    <a:pt x="59" y="1016093"/>
                    <a:pt x="3351" y="1012858"/>
                    <a:pt x="7394" y="1012858"/>
                  </a:cubicBezTo>
                  <a:lnTo>
                    <a:pt x="7481" y="1012858"/>
                  </a:lnTo>
                  <a:cubicBezTo>
                    <a:pt x="14412" y="1012946"/>
                    <a:pt x="21402" y="1013000"/>
                    <a:pt x="28304" y="1013000"/>
                  </a:cubicBezTo>
                  <a:cubicBezTo>
                    <a:pt x="547326" y="1013000"/>
                    <a:pt x="979617" y="760176"/>
                    <a:pt x="1397903" y="515526"/>
                  </a:cubicBezTo>
                  <a:cubicBezTo>
                    <a:pt x="1794872" y="283380"/>
                    <a:pt x="2205362" y="43320"/>
                    <a:pt x="2695934" y="9470"/>
                  </a:cubicBezTo>
                  <a:cubicBezTo>
                    <a:pt x="3665791" y="-57794"/>
                    <a:pt x="4727570" y="245289"/>
                    <a:pt x="5754671" y="538109"/>
                  </a:cubicBezTo>
                  <a:cubicBezTo>
                    <a:pt x="6465872" y="740917"/>
                    <a:pt x="7137680" y="932422"/>
                    <a:pt x="7785414" y="1012917"/>
                  </a:cubicBezTo>
                  <a:cubicBezTo>
                    <a:pt x="7789437" y="1013408"/>
                    <a:pt x="7792335" y="1017105"/>
                    <a:pt x="7791802" y="1021174"/>
                  </a:cubicBezTo>
                  <a:cubicBezTo>
                    <a:pt x="7791270" y="1025190"/>
                    <a:pt x="7788431" y="1027994"/>
                    <a:pt x="7783522" y="1027586"/>
                  </a:cubicBezTo>
                  <a:cubicBezTo>
                    <a:pt x="7134782" y="946949"/>
                    <a:pt x="6431093" y="746341"/>
                    <a:pt x="5750596" y="552352"/>
                  </a:cubicBezTo>
                  <a:cubicBezTo>
                    <a:pt x="4724743" y="259839"/>
                    <a:pt x="3663910" y="-42256"/>
                    <a:pt x="2696974" y="24203"/>
                  </a:cubicBezTo>
                  <a:cubicBezTo>
                    <a:pt x="2209810" y="57847"/>
                    <a:pt x="1800882" y="297014"/>
                    <a:pt x="1405385" y="528290"/>
                  </a:cubicBezTo>
                  <a:cubicBezTo>
                    <a:pt x="985426" y="773898"/>
                    <a:pt x="551283" y="1027787"/>
                    <a:pt x="28362" y="10277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3A2F4869-9C9D-4003-BCA2-E76CCC729650}"/>
                </a:ext>
              </a:extLst>
            </p:cNvPr>
            <p:cNvSpPr/>
            <p:nvPr/>
          </p:nvSpPr>
          <p:spPr>
            <a:xfrm>
              <a:off x="7093702" y="1419680"/>
              <a:ext cx="7791841" cy="773512"/>
            </a:xfrm>
            <a:custGeom>
              <a:avLst/>
              <a:gdLst>
                <a:gd name="connsiteX0" fmla="*/ 53403 w 7791841"/>
                <a:gd name="connsiteY0" fmla="*/ 773513 h 773512"/>
                <a:gd name="connsiteX1" fmla="*/ 7222 w 7791841"/>
                <a:gd name="connsiteY1" fmla="*/ 773022 h 773512"/>
                <a:gd name="connsiteX2" fmla="*/ 2 w 7791841"/>
                <a:gd name="connsiteY2" fmla="*/ 765451 h 773512"/>
                <a:gd name="connsiteX3" fmla="*/ 7569 w 7791841"/>
                <a:gd name="connsiteY3" fmla="*/ 758235 h 773512"/>
                <a:gd name="connsiteX4" fmla="*/ 53345 w 7791841"/>
                <a:gd name="connsiteY4" fmla="*/ 758726 h 773512"/>
                <a:gd name="connsiteX5" fmla="*/ 1519407 w 7791841"/>
                <a:gd name="connsiteY5" fmla="*/ 383500 h 773512"/>
                <a:gd name="connsiteX6" fmla="*/ 2915807 w 7791841"/>
                <a:gd name="connsiteY6" fmla="*/ 4814 h 773512"/>
                <a:gd name="connsiteX7" fmla="*/ 5778355 w 7791841"/>
                <a:gd name="connsiteY7" fmla="*/ 396181 h 773512"/>
                <a:gd name="connsiteX8" fmla="*/ 7785179 w 7791841"/>
                <a:gd name="connsiteY8" fmla="*/ 758265 h 773512"/>
                <a:gd name="connsiteX9" fmla="*/ 7791803 w 7791841"/>
                <a:gd name="connsiteY9" fmla="*/ 766291 h 773512"/>
                <a:gd name="connsiteX10" fmla="*/ 7783759 w 7791841"/>
                <a:gd name="connsiteY10" fmla="*/ 772992 h 773512"/>
                <a:gd name="connsiteX11" fmla="*/ 5775120 w 7791841"/>
                <a:gd name="connsiteY11" fmla="*/ 410619 h 773512"/>
                <a:gd name="connsiteX12" fmla="*/ 2916440 w 7791841"/>
                <a:gd name="connsiteY12" fmla="*/ 19601 h 773512"/>
                <a:gd name="connsiteX13" fmla="*/ 1524866 w 7791841"/>
                <a:gd name="connsiteY13" fmla="*/ 397222 h 773512"/>
                <a:gd name="connsiteX14" fmla="*/ 53403 w 7791841"/>
                <a:gd name="connsiteY14" fmla="*/ 773513 h 7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41" h="773512">
                  <a:moveTo>
                    <a:pt x="53403" y="773513"/>
                  </a:moveTo>
                  <a:cubicBezTo>
                    <a:pt x="38009" y="773513"/>
                    <a:pt x="22702" y="773336"/>
                    <a:pt x="7222" y="773022"/>
                  </a:cubicBezTo>
                  <a:cubicBezTo>
                    <a:pt x="3150" y="772933"/>
                    <a:pt x="-85" y="769556"/>
                    <a:pt x="2" y="765451"/>
                  </a:cubicBezTo>
                  <a:cubicBezTo>
                    <a:pt x="117" y="761382"/>
                    <a:pt x="3352" y="757744"/>
                    <a:pt x="7569" y="758235"/>
                  </a:cubicBezTo>
                  <a:cubicBezTo>
                    <a:pt x="22818" y="758548"/>
                    <a:pt x="38154" y="758726"/>
                    <a:pt x="53345" y="758726"/>
                  </a:cubicBezTo>
                  <a:cubicBezTo>
                    <a:pt x="574851" y="758726"/>
                    <a:pt x="1054766" y="568049"/>
                    <a:pt x="1519407" y="383500"/>
                  </a:cubicBezTo>
                  <a:cubicBezTo>
                    <a:pt x="1961636" y="207817"/>
                    <a:pt x="2418907" y="26155"/>
                    <a:pt x="2915807" y="4814"/>
                  </a:cubicBezTo>
                  <a:cubicBezTo>
                    <a:pt x="3851293" y="-35448"/>
                    <a:pt x="4831170" y="183992"/>
                    <a:pt x="5778355" y="396181"/>
                  </a:cubicBezTo>
                  <a:cubicBezTo>
                    <a:pt x="6441977" y="544863"/>
                    <a:pt x="7128158" y="698566"/>
                    <a:pt x="7785179" y="758265"/>
                  </a:cubicBezTo>
                  <a:cubicBezTo>
                    <a:pt x="7789201" y="758637"/>
                    <a:pt x="7792217" y="762222"/>
                    <a:pt x="7791803" y="766291"/>
                  </a:cubicBezTo>
                  <a:cubicBezTo>
                    <a:pt x="7791449" y="770366"/>
                    <a:pt x="7787722" y="773365"/>
                    <a:pt x="7783759" y="772992"/>
                  </a:cubicBezTo>
                  <a:cubicBezTo>
                    <a:pt x="7125910" y="713205"/>
                    <a:pt x="6439197" y="559390"/>
                    <a:pt x="5775120" y="410619"/>
                  </a:cubicBezTo>
                  <a:cubicBezTo>
                    <a:pt x="4828946" y="198631"/>
                    <a:pt x="3850660" y="-20632"/>
                    <a:pt x="2916440" y="19601"/>
                  </a:cubicBezTo>
                  <a:cubicBezTo>
                    <a:pt x="2422054" y="40829"/>
                    <a:pt x="1965966" y="222001"/>
                    <a:pt x="1524866" y="397222"/>
                  </a:cubicBezTo>
                  <a:cubicBezTo>
                    <a:pt x="1058984" y="582292"/>
                    <a:pt x="577623" y="773513"/>
                    <a:pt x="53403" y="7735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F3037007-DAE1-48EF-A822-60068E30848C}"/>
                </a:ext>
              </a:extLst>
            </p:cNvPr>
            <p:cNvSpPr/>
            <p:nvPr/>
          </p:nvSpPr>
          <p:spPr>
            <a:xfrm>
              <a:off x="7093714" y="1379729"/>
              <a:ext cx="7791863" cy="513847"/>
            </a:xfrm>
            <a:custGeom>
              <a:avLst/>
              <a:gdLst>
                <a:gd name="connsiteX0" fmla="*/ 7383 w 7791863"/>
                <a:gd name="connsiteY0" fmla="*/ 513848 h 513847"/>
                <a:gd name="connsiteX1" fmla="*/ 19 w 7791863"/>
                <a:gd name="connsiteY1" fmla="*/ 506951 h 513847"/>
                <a:gd name="connsiteX2" fmla="*/ 6892 w 7791863"/>
                <a:gd name="connsiteY2" fmla="*/ 499090 h 513847"/>
                <a:gd name="connsiteX3" fmla="*/ 1475034 w 7791863"/>
                <a:gd name="connsiteY3" fmla="*/ 254299 h 513847"/>
                <a:gd name="connsiteX4" fmla="*/ 3140979 w 7791863"/>
                <a:gd name="connsiteY4" fmla="*/ 1705 h 513847"/>
                <a:gd name="connsiteX5" fmla="*/ 5785737 w 7791863"/>
                <a:gd name="connsiteY5" fmla="*/ 256523 h 513847"/>
                <a:gd name="connsiteX6" fmla="*/ 7784871 w 7791863"/>
                <a:gd name="connsiteY6" fmla="*/ 499061 h 513847"/>
                <a:gd name="connsiteX7" fmla="*/ 7791851 w 7791863"/>
                <a:gd name="connsiteY7" fmla="*/ 506862 h 513847"/>
                <a:gd name="connsiteX8" fmla="*/ 7784043 w 7791863"/>
                <a:gd name="connsiteY8" fmla="*/ 513848 h 513847"/>
                <a:gd name="connsiteX9" fmla="*/ 5783483 w 7791863"/>
                <a:gd name="connsiteY9" fmla="*/ 271132 h 513847"/>
                <a:gd name="connsiteX10" fmla="*/ 3141269 w 7791863"/>
                <a:gd name="connsiteY10" fmla="*/ 16492 h 513847"/>
                <a:gd name="connsiteX11" fmla="*/ 1478180 w 7791863"/>
                <a:gd name="connsiteY11" fmla="*/ 268737 h 513847"/>
                <a:gd name="connsiteX12" fmla="*/ 7874 w 7791863"/>
                <a:gd name="connsiteY12" fmla="*/ 513824 h 513847"/>
                <a:gd name="connsiteX13" fmla="*/ 7383 w 7791863"/>
                <a:gd name="connsiteY13" fmla="*/ 513848 h 5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3" h="513847">
                  <a:moveTo>
                    <a:pt x="7383" y="513848"/>
                  </a:moveTo>
                  <a:cubicBezTo>
                    <a:pt x="3513" y="513848"/>
                    <a:pt x="250" y="510849"/>
                    <a:pt x="19" y="506951"/>
                  </a:cubicBezTo>
                  <a:cubicBezTo>
                    <a:pt x="-270" y="502876"/>
                    <a:pt x="2820" y="499351"/>
                    <a:pt x="6892" y="499090"/>
                  </a:cubicBezTo>
                  <a:cubicBezTo>
                    <a:pt x="507517" y="466600"/>
                    <a:pt x="999362" y="358672"/>
                    <a:pt x="1475034" y="254299"/>
                  </a:cubicBezTo>
                  <a:cubicBezTo>
                    <a:pt x="2013870" y="136055"/>
                    <a:pt x="2571043" y="13777"/>
                    <a:pt x="3140979" y="1705"/>
                  </a:cubicBezTo>
                  <a:cubicBezTo>
                    <a:pt x="4020783" y="-17039"/>
                    <a:pt x="4918148" y="122049"/>
                    <a:pt x="5785737" y="256523"/>
                  </a:cubicBezTo>
                  <a:cubicBezTo>
                    <a:pt x="6441728" y="358151"/>
                    <a:pt x="7120043" y="463282"/>
                    <a:pt x="7784871" y="499061"/>
                  </a:cubicBezTo>
                  <a:cubicBezTo>
                    <a:pt x="7788893" y="499297"/>
                    <a:pt x="7792087" y="502787"/>
                    <a:pt x="7791851" y="506862"/>
                  </a:cubicBezTo>
                  <a:cubicBezTo>
                    <a:pt x="7791614" y="510902"/>
                    <a:pt x="7788243" y="513676"/>
                    <a:pt x="7784043" y="513848"/>
                  </a:cubicBezTo>
                  <a:cubicBezTo>
                    <a:pt x="7118564" y="478010"/>
                    <a:pt x="6439836" y="372826"/>
                    <a:pt x="5783483" y="271132"/>
                  </a:cubicBezTo>
                  <a:cubicBezTo>
                    <a:pt x="4916532" y="136777"/>
                    <a:pt x="4020552" y="-1992"/>
                    <a:pt x="3141269" y="16492"/>
                  </a:cubicBezTo>
                  <a:cubicBezTo>
                    <a:pt x="2572805" y="28535"/>
                    <a:pt x="2016349" y="150641"/>
                    <a:pt x="1478180" y="268737"/>
                  </a:cubicBezTo>
                  <a:cubicBezTo>
                    <a:pt x="1002018" y="373228"/>
                    <a:pt x="509596" y="481275"/>
                    <a:pt x="7874" y="513824"/>
                  </a:cubicBezTo>
                  <a:cubicBezTo>
                    <a:pt x="7701" y="513848"/>
                    <a:pt x="7528" y="513848"/>
                    <a:pt x="7383" y="5138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091D8703-59F9-4E15-BD60-AFEFE0506A57}"/>
                </a:ext>
              </a:extLst>
            </p:cNvPr>
            <p:cNvSpPr/>
            <p:nvPr/>
          </p:nvSpPr>
          <p:spPr>
            <a:xfrm>
              <a:off x="7093703" y="1332083"/>
              <a:ext cx="7791862" cy="262374"/>
            </a:xfrm>
            <a:custGeom>
              <a:avLst/>
              <a:gdLst>
                <a:gd name="connsiteX0" fmla="*/ 7394 w 7791862"/>
                <a:gd name="connsiteY0" fmla="*/ 262375 h 262374"/>
                <a:gd name="connsiteX1" fmla="*/ 1 w 7791862"/>
                <a:gd name="connsiteY1" fmla="*/ 255099 h 262374"/>
                <a:gd name="connsiteX2" fmla="*/ 7279 w 7791862"/>
                <a:gd name="connsiteY2" fmla="*/ 247588 h 262374"/>
                <a:gd name="connsiteX3" fmla="*/ 1631723 w 7791862"/>
                <a:gd name="connsiteY3" fmla="*/ 124500 h 262374"/>
                <a:gd name="connsiteX4" fmla="*/ 3360803 w 7791862"/>
                <a:gd name="connsiteY4" fmla="*/ 223 h 262374"/>
                <a:gd name="connsiteX5" fmla="*/ 5727410 w 7791862"/>
                <a:gd name="connsiteY5" fmla="*/ 124671 h 262374"/>
                <a:gd name="connsiteX6" fmla="*/ 7784587 w 7791862"/>
                <a:gd name="connsiteY6" fmla="*/ 247588 h 262374"/>
                <a:gd name="connsiteX7" fmla="*/ 7791862 w 7791862"/>
                <a:gd name="connsiteY7" fmla="*/ 255099 h 262374"/>
                <a:gd name="connsiteX8" fmla="*/ 7784468 w 7791862"/>
                <a:gd name="connsiteY8" fmla="*/ 262375 h 262374"/>
                <a:gd name="connsiteX9" fmla="*/ 7784350 w 7791862"/>
                <a:gd name="connsiteY9" fmla="*/ 262375 h 262374"/>
                <a:gd name="connsiteX10" fmla="*/ 5726221 w 7791862"/>
                <a:gd name="connsiteY10" fmla="*/ 139429 h 262374"/>
                <a:gd name="connsiteX11" fmla="*/ 3439997 w 7791862"/>
                <a:gd name="connsiteY11" fmla="*/ 14779 h 262374"/>
                <a:gd name="connsiteX12" fmla="*/ 3360863 w 7791862"/>
                <a:gd name="connsiteY12" fmla="*/ 15010 h 262374"/>
                <a:gd name="connsiteX13" fmla="*/ 1633255 w 7791862"/>
                <a:gd name="connsiteY13" fmla="*/ 139198 h 262374"/>
                <a:gd name="connsiteX14" fmla="*/ 7510 w 7791862"/>
                <a:gd name="connsiteY14" fmla="*/ 262375 h 262374"/>
                <a:gd name="connsiteX15" fmla="*/ 7394 w 7791862"/>
                <a:gd name="connsiteY15" fmla="*/ 262375 h 2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2" h="262374">
                  <a:moveTo>
                    <a:pt x="7394" y="262375"/>
                  </a:moveTo>
                  <a:cubicBezTo>
                    <a:pt x="3380" y="262375"/>
                    <a:pt x="59" y="259139"/>
                    <a:pt x="1" y="255099"/>
                  </a:cubicBezTo>
                  <a:cubicBezTo>
                    <a:pt x="-57" y="251024"/>
                    <a:pt x="3178" y="247676"/>
                    <a:pt x="7279" y="247588"/>
                  </a:cubicBezTo>
                  <a:cubicBezTo>
                    <a:pt x="552727" y="238088"/>
                    <a:pt x="1101268" y="180354"/>
                    <a:pt x="1631723" y="124500"/>
                  </a:cubicBezTo>
                  <a:cubicBezTo>
                    <a:pt x="2196147" y="65061"/>
                    <a:pt x="2779806" y="3630"/>
                    <a:pt x="3360803" y="223"/>
                  </a:cubicBezTo>
                  <a:cubicBezTo>
                    <a:pt x="4151163" y="-4314"/>
                    <a:pt x="4952813" y="61217"/>
                    <a:pt x="5727410" y="124671"/>
                  </a:cubicBezTo>
                  <a:cubicBezTo>
                    <a:pt x="6400868" y="179833"/>
                    <a:pt x="7097281" y="236876"/>
                    <a:pt x="7784587" y="247588"/>
                  </a:cubicBezTo>
                  <a:cubicBezTo>
                    <a:pt x="7788668" y="247647"/>
                    <a:pt x="7791921" y="251024"/>
                    <a:pt x="7791862" y="255099"/>
                  </a:cubicBezTo>
                  <a:cubicBezTo>
                    <a:pt x="7791802" y="259139"/>
                    <a:pt x="7788490" y="262375"/>
                    <a:pt x="7784468" y="262375"/>
                  </a:cubicBezTo>
                  <a:cubicBezTo>
                    <a:pt x="7784409" y="262375"/>
                    <a:pt x="7784409" y="262375"/>
                    <a:pt x="7784350" y="262375"/>
                  </a:cubicBezTo>
                  <a:cubicBezTo>
                    <a:pt x="7096572" y="251663"/>
                    <a:pt x="6399921" y="194591"/>
                    <a:pt x="5726221" y="139429"/>
                  </a:cubicBezTo>
                  <a:cubicBezTo>
                    <a:pt x="4977798" y="78115"/>
                    <a:pt x="4204651" y="14779"/>
                    <a:pt x="3439997" y="14779"/>
                  </a:cubicBezTo>
                  <a:cubicBezTo>
                    <a:pt x="3413599" y="14779"/>
                    <a:pt x="3387261" y="14868"/>
                    <a:pt x="3360863" y="15010"/>
                  </a:cubicBezTo>
                  <a:cubicBezTo>
                    <a:pt x="2780640" y="18387"/>
                    <a:pt x="2197330" y="79819"/>
                    <a:pt x="1633255" y="139198"/>
                  </a:cubicBezTo>
                  <a:cubicBezTo>
                    <a:pt x="1102480" y="195081"/>
                    <a:pt x="553651" y="252875"/>
                    <a:pt x="7510" y="262375"/>
                  </a:cubicBezTo>
                  <a:cubicBezTo>
                    <a:pt x="7481" y="262375"/>
                    <a:pt x="7423" y="262375"/>
                    <a:pt x="7394" y="26237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EAEB3AFF-A78E-4278-BD63-A397278002E9}"/>
                </a:ext>
              </a:extLst>
            </p:cNvPr>
            <p:cNvSpPr/>
            <p:nvPr/>
          </p:nvSpPr>
          <p:spPr>
            <a:xfrm>
              <a:off x="7093702" y="1280550"/>
              <a:ext cx="7791863" cy="56001"/>
            </a:xfrm>
            <a:custGeom>
              <a:avLst/>
              <a:gdLst>
                <a:gd name="connsiteX0" fmla="*/ 3852393 w 7791863"/>
                <a:gd name="connsiteY0" fmla="*/ 56002 h 56001"/>
                <a:gd name="connsiteX1" fmla="*/ 7222 w 7791863"/>
                <a:gd name="connsiteY1" fmla="*/ 14787 h 56001"/>
                <a:gd name="connsiteX2" fmla="*/ 2 w 7791863"/>
                <a:gd name="connsiteY2" fmla="*/ 7222 h 56001"/>
                <a:gd name="connsiteX3" fmla="*/ 7395 w 7791863"/>
                <a:gd name="connsiteY3" fmla="*/ 0 h 56001"/>
                <a:gd name="connsiteX4" fmla="*/ 7569 w 7791863"/>
                <a:gd name="connsiteY4" fmla="*/ 0 h 56001"/>
                <a:gd name="connsiteX5" fmla="*/ 7784292 w 7791863"/>
                <a:gd name="connsiteY5" fmla="*/ 0 h 56001"/>
                <a:gd name="connsiteX6" fmla="*/ 7791863 w 7791863"/>
                <a:gd name="connsiteY6" fmla="*/ 7252 h 56001"/>
                <a:gd name="connsiteX7" fmla="*/ 7784646 w 7791863"/>
                <a:gd name="connsiteY7" fmla="*/ 14787 h 56001"/>
                <a:gd name="connsiteX8" fmla="*/ 3852393 w 7791863"/>
                <a:gd name="connsiteY8" fmla="*/ 56002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63" h="56001">
                  <a:moveTo>
                    <a:pt x="3852393" y="56002"/>
                  </a:moveTo>
                  <a:cubicBezTo>
                    <a:pt x="2552973" y="56002"/>
                    <a:pt x="1268517" y="42250"/>
                    <a:pt x="7222" y="14787"/>
                  </a:cubicBezTo>
                  <a:cubicBezTo>
                    <a:pt x="3150" y="14698"/>
                    <a:pt x="-85" y="11321"/>
                    <a:pt x="2" y="7222"/>
                  </a:cubicBezTo>
                  <a:cubicBezTo>
                    <a:pt x="88" y="3206"/>
                    <a:pt x="3381" y="0"/>
                    <a:pt x="7395" y="0"/>
                  </a:cubicBezTo>
                  <a:cubicBezTo>
                    <a:pt x="7453" y="0"/>
                    <a:pt x="7511" y="0"/>
                    <a:pt x="7569" y="0"/>
                  </a:cubicBezTo>
                  <a:cubicBezTo>
                    <a:pt x="2529639" y="54961"/>
                    <a:pt x="5146117" y="54961"/>
                    <a:pt x="7784292" y="0"/>
                  </a:cubicBezTo>
                  <a:cubicBezTo>
                    <a:pt x="7789083" y="402"/>
                    <a:pt x="7791803" y="3176"/>
                    <a:pt x="7791863" y="7252"/>
                  </a:cubicBezTo>
                  <a:cubicBezTo>
                    <a:pt x="7791922" y="11321"/>
                    <a:pt x="7788669" y="14698"/>
                    <a:pt x="7784646" y="14787"/>
                  </a:cubicBezTo>
                  <a:cubicBezTo>
                    <a:pt x="6465577" y="42250"/>
                    <a:pt x="5151488" y="56002"/>
                    <a:pt x="3852393" y="560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3E1B225A-E86C-4072-B7AE-35080A09A8A1}"/>
                </a:ext>
              </a:extLst>
            </p:cNvPr>
            <p:cNvSpPr/>
            <p:nvPr/>
          </p:nvSpPr>
          <p:spPr>
            <a:xfrm>
              <a:off x="7093695" y="981431"/>
              <a:ext cx="7791877" cy="115292"/>
            </a:xfrm>
            <a:custGeom>
              <a:avLst/>
              <a:gdLst>
                <a:gd name="connsiteX0" fmla="*/ 3903576 w 7791877"/>
                <a:gd name="connsiteY0" fmla="*/ 115292 h 115292"/>
                <a:gd name="connsiteX1" fmla="*/ 7027 w 7791877"/>
                <a:gd name="connsiteY1" fmla="*/ 14787 h 115292"/>
                <a:gd name="connsiteX2" fmla="*/ 9 w 7791877"/>
                <a:gd name="connsiteY2" fmla="*/ 7015 h 115292"/>
                <a:gd name="connsiteX3" fmla="*/ 7778 w 7791877"/>
                <a:gd name="connsiteY3" fmla="*/ 0 h 115292"/>
                <a:gd name="connsiteX4" fmla="*/ 7784063 w 7791877"/>
                <a:gd name="connsiteY4" fmla="*/ 0 h 115292"/>
                <a:gd name="connsiteX5" fmla="*/ 7784477 w 7791877"/>
                <a:gd name="connsiteY5" fmla="*/ 0 h 115292"/>
                <a:gd name="connsiteX6" fmla="*/ 7791870 w 7791877"/>
                <a:gd name="connsiteY6" fmla="*/ 7015 h 115292"/>
                <a:gd name="connsiteX7" fmla="*/ 7784890 w 7791877"/>
                <a:gd name="connsiteY7" fmla="*/ 14787 h 115292"/>
                <a:gd name="connsiteX8" fmla="*/ 3903576 w 7791877"/>
                <a:gd name="connsiteY8" fmla="*/ 115292 h 1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77" h="115292">
                  <a:moveTo>
                    <a:pt x="3903576" y="115292"/>
                  </a:moveTo>
                  <a:cubicBezTo>
                    <a:pt x="2613341" y="115292"/>
                    <a:pt x="1320540" y="81790"/>
                    <a:pt x="7027" y="14787"/>
                  </a:cubicBezTo>
                  <a:cubicBezTo>
                    <a:pt x="2955" y="14556"/>
                    <a:pt x="-193" y="11090"/>
                    <a:pt x="9" y="7015"/>
                  </a:cubicBezTo>
                  <a:cubicBezTo>
                    <a:pt x="240" y="2946"/>
                    <a:pt x="3822" y="201"/>
                    <a:pt x="7778" y="0"/>
                  </a:cubicBezTo>
                  <a:cubicBezTo>
                    <a:pt x="2634369" y="134007"/>
                    <a:pt x="5178042" y="134007"/>
                    <a:pt x="7784063" y="0"/>
                  </a:cubicBezTo>
                  <a:cubicBezTo>
                    <a:pt x="7784240" y="0"/>
                    <a:pt x="7784359" y="0"/>
                    <a:pt x="7784477" y="0"/>
                  </a:cubicBezTo>
                  <a:cubicBezTo>
                    <a:pt x="7788380" y="0"/>
                    <a:pt x="7791634" y="3058"/>
                    <a:pt x="7791870" y="7015"/>
                  </a:cubicBezTo>
                  <a:cubicBezTo>
                    <a:pt x="7792047" y="11090"/>
                    <a:pt x="7788913" y="14556"/>
                    <a:pt x="7784890" y="14787"/>
                  </a:cubicBezTo>
                  <a:cubicBezTo>
                    <a:pt x="6481555" y="81790"/>
                    <a:pt x="5193840" y="115292"/>
                    <a:pt x="3903576" y="11529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B70C5156-8AF0-42E4-A76B-4F532AF3FA41}"/>
                </a:ext>
              </a:extLst>
            </p:cNvPr>
            <p:cNvSpPr/>
            <p:nvPr/>
          </p:nvSpPr>
          <p:spPr>
            <a:xfrm>
              <a:off x="7093714" y="682286"/>
              <a:ext cx="7791870" cy="359647"/>
            </a:xfrm>
            <a:custGeom>
              <a:avLst/>
              <a:gdLst>
                <a:gd name="connsiteX0" fmla="*/ 3919846 w 7791870"/>
                <a:gd name="connsiteY0" fmla="*/ 359648 h 359647"/>
                <a:gd name="connsiteX1" fmla="*/ 3881057 w 7791870"/>
                <a:gd name="connsiteY1" fmla="*/ 359559 h 359647"/>
                <a:gd name="connsiteX2" fmla="*/ 1543220 w 7791870"/>
                <a:gd name="connsiteY2" fmla="*/ 171491 h 359647"/>
                <a:gd name="connsiteX3" fmla="*/ 6864 w 7791870"/>
                <a:gd name="connsiteY3" fmla="*/ 14777 h 359647"/>
                <a:gd name="connsiteX4" fmla="*/ 19 w 7791870"/>
                <a:gd name="connsiteY4" fmla="*/ 6892 h 359647"/>
                <a:gd name="connsiteX5" fmla="*/ 7903 w 7791870"/>
                <a:gd name="connsiteY5" fmla="*/ 49 h 359647"/>
                <a:gd name="connsiteX6" fmla="*/ 1544983 w 7791870"/>
                <a:gd name="connsiteY6" fmla="*/ 156786 h 359647"/>
                <a:gd name="connsiteX7" fmla="*/ 3881116 w 7791870"/>
                <a:gd name="connsiteY7" fmla="*/ 344772 h 359647"/>
                <a:gd name="connsiteX8" fmla="*/ 6289894 w 7791870"/>
                <a:gd name="connsiteY8" fmla="*/ 155083 h 359647"/>
                <a:gd name="connsiteX9" fmla="*/ 7783925 w 7791870"/>
                <a:gd name="connsiteY9" fmla="*/ 49 h 359647"/>
                <a:gd name="connsiteX10" fmla="*/ 7791851 w 7791870"/>
                <a:gd name="connsiteY10" fmla="*/ 6892 h 359647"/>
                <a:gd name="connsiteX11" fmla="*/ 7784990 w 7791870"/>
                <a:gd name="connsiteY11" fmla="*/ 14777 h 359647"/>
                <a:gd name="connsiteX12" fmla="*/ 6291669 w 7791870"/>
                <a:gd name="connsiteY12" fmla="*/ 169758 h 359647"/>
                <a:gd name="connsiteX13" fmla="*/ 3919846 w 7791870"/>
                <a:gd name="connsiteY13" fmla="*/ 359648 h 3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70" h="359647">
                  <a:moveTo>
                    <a:pt x="3919846" y="359648"/>
                  </a:moveTo>
                  <a:cubicBezTo>
                    <a:pt x="3906875" y="359648"/>
                    <a:pt x="3893998" y="359618"/>
                    <a:pt x="3881057" y="359559"/>
                  </a:cubicBezTo>
                  <a:cubicBezTo>
                    <a:pt x="3103231" y="356383"/>
                    <a:pt x="2310186" y="262378"/>
                    <a:pt x="1543220" y="171491"/>
                  </a:cubicBezTo>
                  <a:cubicBezTo>
                    <a:pt x="1038986" y="111704"/>
                    <a:pt x="517568" y="49899"/>
                    <a:pt x="6864" y="14777"/>
                  </a:cubicBezTo>
                  <a:cubicBezTo>
                    <a:pt x="2791" y="14517"/>
                    <a:pt x="-270" y="10968"/>
                    <a:pt x="19" y="6892"/>
                  </a:cubicBezTo>
                  <a:cubicBezTo>
                    <a:pt x="308" y="2823"/>
                    <a:pt x="3918" y="-442"/>
                    <a:pt x="7903" y="49"/>
                  </a:cubicBezTo>
                  <a:cubicBezTo>
                    <a:pt x="518925" y="35171"/>
                    <a:pt x="1040547" y="97005"/>
                    <a:pt x="1544983" y="156786"/>
                  </a:cubicBezTo>
                  <a:cubicBezTo>
                    <a:pt x="2311517" y="247650"/>
                    <a:pt x="3104130" y="341596"/>
                    <a:pt x="3881116" y="344772"/>
                  </a:cubicBezTo>
                  <a:cubicBezTo>
                    <a:pt x="4676763" y="348155"/>
                    <a:pt x="5497039" y="249927"/>
                    <a:pt x="6289894" y="155083"/>
                  </a:cubicBezTo>
                  <a:cubicBezTo>
                    <a:pt x="6781418" y="96283"/>
                    <a:pt x="7289681" y="35461"/>
                    <a:pt x="7783925" y="49"/>
                  </a:cubicBezTo>
                  <a:cubicBezTo>
                    <a:pt x="7788065" y="-383"/>
                    <a:pt x="7791555" y="2823"/>
                    <a:pt x="7791851" y="6892"/>
                  </a:cubicBezTo>
                  <a:cubicBezTo>
                    <a:pt x="7792146" y="10968"/>
                    <a:pt x="7789071" y="14493"/>
                    <a:pt x="7784990" y="14777"/>
                  </a:cubicBezTo>
                  <a:cubicBezTo>
                    <a:pt x="7291100" y="50189"/>
                    <a:pt x="6783015" y="110982"/>
                    <a:pt x="6291669" y="169758"/>
                  </a:cubicBezTo>
                  <a:cubicBezTo>
                    <a:pt x="5511253" y="263129"/>
                    <a:pt x="4704657" y="359648"/>
                    <a:pt x="3919846" y="3596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4E3C3D18-7449-462A-A888-04B6898766C8}"/>
                </a:ext>
              </a:extLst>
            </p:cNvPr>
            <p:cNvSpPr/>
            <p:nvPr/>
          </p:nvSpPr>
          <p:spPr>
            <a:xfrm>
              <a:off x="7093710" y="383063"/>
              <a:ext cx="7791874" cy="463952"/>
            </a:xfrm>
            <a:custGeom>
              <a:avLst/>
              <a:gdLst>
                <a:gd name="connsiteX0" fmla="*/ 3987575 w 7791874"/>
                <a:gd name="connsiteY0" fmla="*/ 463953 h 463952"/>
                <a:gd name="connsiteX1" fmla="*/ 3972669 w 7791874"/>
                <a:gd name="connsiteY1" fmla="*/ 463923 h 463952"/>
                <a:gd name="connsiteX2" fmla="*/ 1675474 w 7791874"/>
                <a:gd name="connsiteY2" fmla="*/ 226810 h 463952"/>
                <a:gd name="connsiteX3" fmla="*/ 6839 w 7791874"/>
                <a:gd name="connsiteY3" fmla="*/ 14881 h 463952"/>
                <a:gd name="connsiteX4" fmla="*/ 23 w 7791874"/>
                <a:gd name="connsiteY4" fmla="*/ 6968 h 463952"/>
                <a:gd name="connsiteX5" fmla="*/ 7936 w 7791874"/>
                <a:gd name="connsiteY5" fmla="*/ 151 h 463952"/>
                <a:gd name="connsiteX6" fmla="*/ 1677722 w 7791874"/>
                <a:gd name="connsiteY6" fmla="*/ 212196 h 463952"/>
                <a:gd name="connsiteX7" fmla="*/ 3972728 w 7791874"/>
                <a:gd name="connsiteY7" fmla="*/ 449136 h 463952"/>
                <a:gd name="connsiteX8" fmla="*/ 3987575 w 7791874"/>
                <a:gd name="connsiteY8" fmla="*/ 449166 h 463952"/>
                <a:gd name="connsiteX9" fmla="*/ 6194669 w 7791874"/>
                <a:gd name="connsiteY9" fmla="*/ 211763 h 463952"/>
                <a:gd name="connsiteX10" fmla="*/ 7783869 w 7791874"/>
                <a:gd name="connsiteY10" fmla="*/ 151 h 463952"/>
                <a:gd name="connsiteX11" fmla="*/ 7784461 w 7791874"/>
                <a:gd name="connsiteY11" fmla="*/ 122 h 463952"/>
                <a:gd name="connsiteX12" fmla="*/ 7791855 w 7791874"/>
                <a:gd name="connsiteY12" fmla="*/ 6939 h 463952"/>
                <a:gd name="connsiteX13" fmla="*/ 7785052 w 7791874"/>
                <a:gd name="connsiteY13" fmla="*/ 14881 h 463952"/>
                <a:gd name="connsiteX14" fmla="*/ 6197035 w 7791874"/>
                <a:gd name="connsiteY14" fmla="*/ 226377 h 463952"/>
                <a:gd name="connsiteX15" fmla="*/ 3987575 w 7791874"/>
                <a:gd name="connsiteY15" fmla="*/ 463953 h 46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4" h="463952">
                  <a:moveTo>
                    <a:pt x="3987575" y="463953"/>
                  </a:moveTo>
                  <a:cubicBezTo>
                    <a:pt x="3982576" y="463953"/>
                    <a:pt x="3977697" y="463923"/>
                    <a:pt x="3972669" y="463923"/>
                  </a:cubicBezTo>
                  <a:cubicBezTo>
                    <a:pt x="3205621" y="462190"/>
                    <a:pt x="2427736" y="342539"/>
                    <a:pt x="1675474" y="226810"/>
                  </a:cubicBezTo>
                  <a:cubicBezTo>
                    <a:pt x="1128523" y="142651"/>
                    <a:pt x="562944" y="55661"/>
                    <a:pt x="6839" y="14881"/>
                  </a:cubicBezTo>
                  <a:cubicBezTo>
                    <a:pt x="2766" y="14592"/>
                    <a:pt x="-295" y="11040"/>
                    <a:pt x="23" y="6968"/>
                  </a:cubicBezTo>
                  <a:cubicBezTo>
                    <a:pt x="340" y="2895"/>
                    <a:pt x="3084" y="-801"/>
                    <a:pt x="7936" y="151"/>
                  </a:cubicBezTo>
                  <a:cubicBezTo>
                    <a:pt x="564619" y="40961"/>
                    <a:pt x="1130486" y="128008"/>
                    <a:pt x="1677722" y="212196"/>
                  </a:cubicBezTo>
                  <a:cubicBezTo>
                    <a:pt x="2429439" y="327834"/>
                    <a:pt x="3206774" y="447403"/>
                    <a:pt x="3972728" y="449136"/>
                  </a:cubicBezTo>
                  <a:cubicBezTo>
                    <a:pt x="3977668" y="449136"/>
                    <a:pt x="3982636" y="449166"/>
                    <a:pt x="3987575" y="449166"/>
                  </a:cubicBezTo>
                  <a:cubicBezTo>
                    <a:pt x="4720637" y="449166"/>
                    <a:pt x="5469894" y="328503"/>
                    <a:pt x="6194669" y="211763"/>
                  </a:cubicBezTo>
                  <a:cubicBezTo>
                    <a:pt x="6716654" y="127719"/>
                    <a:pt x="7256384" y="40787"/>
                    <a:pt x="7783869" y="151"/>
                  </a:cubicBezTo>
                  <a:cubicBezTo>
                    <a:pt x="7784106" y="122"/>
                    <a:pt x="7784284" y="122"/>
                    <a:pt x="7784461" y="122"/>
                  </a:cubicBezTo>
                  <a:cubicBezTo>
                    <a:pt x="7788247" y="122"/>
                    <a:pt x="7791499" y="3069"/>
                    <a:pt x="7791855" y="6939"/>
                  </a:cubicBezTo>
                  <a:cubicBezTo>
                    <a:pt x="7792150" y="11011"/>
                    <a:pt x="7789075" y="14564"/>
                    <a:pt x="7785052" y="14881"/>
                  </a:cubicBezTo>
                  <a:cubicBezTo>
                    <a:pt x="7258099" y="55488"/>
                    <a:pt x="6718665" y="142362"/>
                    <a:pt x="6197035" y="226377"/>
                  </a:cubicBezTo>
                  <a:cubicBezTo>
                    <a:pt x="5471715" y="343172"/>
                    <a:pt x="4721790" y="463953"/>
                    <a:pt x="3987575" y="46395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939AD20B-0626-4FAF-98D4-27292627A3B8}"/>
                </a:ext>
              </a:extLst>
            </p:cNvPr>
            <p:cNvSpPr/>
            <p:nvPr/>
          </p:nvSpPr>
          <p:spPr>
            <a:xfrm>
              <a:off x="14571663" y="92267"/>
              <a:ext cx="35722" cy="7756510"/>
            </a:xfrm>
            <a:custGeom>
              <a:avLst/>
              <a:gdLst>
                <a:gd name="connsiteX0" fmla="*/ 7394 w 35722"/>
                <a:gd name="connsiteY0" fmla="*/ 7756511 h 7756510"/>
                <a:gd name="connsiteX1" fmla="*/ 7335 w 35722"/>
                <a:gd name="connsiteY1" fmla="*/ 7756511 h 7756510"/>
                <a:gd name="connsiteX2" fmla="*/ 1 w 35722"/>
                <a:gd name="connsiteY2" fmla="*/ 7748999 h 7756510"/>
                <a:gd name="connsiteX3" fmla="*/ 1835 w 35722"/>
                <a:gd name="connsiteY3" fmla="*/ 7480 h 7756510"/>
                <a:gd name="connsiteX4" fmla="*/ 9228 w 35722"/>
                <a:gd name="connsiteY4" fmla="*/ 0 h 7756510"/>
                <a:gd name="connsiteX5" fmla="*/ 9228 w 35722"/>
                <a:gd name="connsiteY5" fmla="*/ 0 h 7756510"/>
                <a:gd name="connsiteX6" fmla="*/ 16622 w 35722"/>
                <a:gd name="connsiteY6" fmla="*/ 7307 h 7756510"/>
                <a:gd name="connsiteX7" fmla="*/ 14788 w 35722"/>
                <a:gd name="connsiteY7" fmla="*/ 7749176 h 7756510"/>
                <a:gd name="connsiteX8" fmla="*/ 7394 w 35722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2" h="7756510">
                  <a:moveTo>
                    <a:pt x="7394" y="7756511"/>
                  </a:moveTo>
                  <a:lnTo>
                    <a:pt x="7335" y="7756511"/>
                  </a:lnTo>
                  <a:cubicBezTo>
                    <a:pt x="3254" y="7756451"/>
                    <a:pt x="-58" y="7753139"/>
                    <a:pt x="1" y="7748999"/>
                  </a:cubicBezTo>
                  <a:cubicBezTo>
                    <a:pt x="27269" y="5063316"/>
                    <a:pt x="27919" y="2458673"/>
                    <a:pt x="1835" y="7480"/>
                  </a:cubicBezTo>
                  <a:cubicBezTo>
                    <a:pt x="1835" y="3379"/>
                    <a:pt x="5088" y="58"/>
                    <a:pt x="9228" y="0"/>
                  </a:cubicBezTo>
                  <a:lnTo>
                    <a:pt x="9228" y="0"/>
                  </a:lnTo>
                  <a:cubicBezTo>
                    <a:pt x="13310" y="0"/>
                    <a:pt x="16622" y="3264"/>
                    <a:pt x="16622" y="7307"/>
                  </a:cubicBezTo>
                  <a:cubicBezTo>
                    <a:pt x="42706" y="2458614"/>
                    <a:pt x="42056" y="5063370"/>
                    <a:pt x="14788" y="7749176"/>
                  </a:cubicBezTo>
                  <a:cubicBezTo>
                    <a:pt x="14729" y="7753257"/>
                    <a:pt x="11476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BBCD429F-CB78-4F14-B77E-EFD970EACECE}"/>
                </a:ext>
              </a:extLst>
            </p:cNvPr>
            <p:cNvSpPr/>
            <p:nvPr/>
          </p:nvSpPr>
          <p:spPr>
            <a:xfrm>
              <a:off x="14272550" y="115054"/>
              <a:ext cx="25913" cy="7658013"/>
            </a:xfrm>
            <a:custGeom>
              <a:avLst/>
              <a:gdLst>
                <a:gd name="connsiteX0" fmla="*/ 7394 w 25913"/>
                <a:gd name="connsiteY0" fmla="*/ 7658014 h 7658013"/>
                <a:gd name="connsiteX1" fmla="*/ 7394 w 25913"/>
                <a:gd name="connsiteY1" fmla="*/ 7658014 h 7658013"/>
                <a:gd name="connsiteX2" fmla="*/ 0 w 25913"/>
                <a:gd name="connsiteY2" fmla="*/ 7650561 h 7658013"/>
                <a:gd name="connsiteX3" fmla="*/ 6980 w 25913"/>
                <a:gd name="connsiteY3" fmla="*/ 7422 h 7658013"/>
                <a:gd name="connsiteX4" fmla="*/ 14373 w 25913"/>
                <a:gd name="connsiteY4" fmla="*/ 0 h 7658013"/>
                <a:gd name="connsiteX5" fmla="*/ 14373 w 25913"/>
                <a:gd name="connsiteY5" fmla="*/ 0 h 7658013"/>
                <a:gd name="connsiteX6" fmla="*/ 21767 w 25913"/>
                <a:gd name="connsiteY6" fmla="*/ 7365 h 7658013"/>
                <a:gd name="connsiteX7" fmla="*/ 14787 w 25913"/>
                <a:gd name="connsiteY7" fmla="*/ 7650620 h 7658013"/>
                <a:gd name="connsiteX8" fmla="*/ 7394 w 25913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3" h="7658013">
                  <a:moveTo>
                    <a:pt x="7394" y="7658014"/>
                  </a:moveTo>
                  <a:lnTo>
                    <a:pt x="7394" y="7658014"/>
                  </a:lnTo>
                  <a:cubicBezTo>
                    <a:pt x="3253" y="7658014"/>
                    <a:pt x="0" y="7654642"/>
                    <a:pt x="0" y="7650561"/>
                  </a:cubicBezTo>
                  <a:cubicBezTo>
                    <a:pt x="8813" y="5057363"/>
                    <a:pt x="15970" y="2521492"/>
                    <a:pt x="6980" y="7422"/>
                  </a:cubicBezTo>
                  <a:cubicBezTo>
                    <a:pt x="6980" y="3350"/>
                    <a:pt x="10233" y="29"/>
                    <a:pt x="14373" y="0"/>
                  </a:cubicBezTo>
                  <a:lnTo>
                    <a:pt x="14373" y="0"/>
                  </a:lnTo>
                  <a:cubicBezTo>
                    <a:pt x="18455" y="0"/>
                    <a:pt x="21767" y="3292"/>
                    <a:pt x="21767" y="7365"/>
                  </a:cubicBezTo>
                  <a:cubicBezTo>
                    <a:pt x="30757" y="2521492"/>
                    <a:pt x="23600" y="5057393"/>
                    <a:pt x="14787" y="7650620"/>
                  </a:cubicBezTo>
                  <a:cubicBezTo>
                    <a:pt x="14787" y="7654701"/>
                    <a:pt x="11416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2" name="任意多边形: 形状 311">
              <a:extLst>
                <a:ext uri="{FF2B5EF4-FFF2-40B4-BE49-F238E27FC236}">
                  <a16:creationId xmlns:a16="http://schemas.microsoft.com/office/drawing/2014/main" id="{EEDDF21D-3357-4CA9-AFBB-4621D597A0E4}"/>
                </a:ext>
              </a:extLst>
            </p:cNvPr>
            <p:cNvSpPr/>
            <p:nvPr/>
          </p:nvSpPr>
          <p:spPr>
            <a:xfrm>
              <a:off x="13717543" y="149827"/>
              <a:ext cx="285468" cy="7507842"/>
            </a:xfrm>
            <a:custGeom>
              <a:avLst/>
              <a:gdLst>
                <a:gd name="connsiteX0" fmla="*/ 263287 w 285468"/>
                <a:gd name="connsiteY0" fmla="*/ 7507842 h 7507842"/>
                <a:gd name="connsiteX1" fmla="*/ 255893 w 285468"/>
                <a:gd name="connsiteY1" fmla="*/ 7500508 h 7507842"/>
                <a:gd name="connsiteX2" fmla="*/ 128428 w 285468"/>
                <a:gd name="connsiteY2" fmla="*/ 5631346 h 7507842"/>
                <a:gd name="connsiteX3" fmla="*/ 17 w 285468"/>
                <a:gd name="connsiteY3" fmla="*/ 3591305 h 7507842"/>
                <a:gd name="connsiteX4" fmla="*/ 135822 w 285468"/>
                <a:gd name="connsiteY4" fmla="*/ 1742046 h 7507842"/>
                <a:gd name="connsiteX5" fmla="*/ 270680 w 285468"/>
                <a:gd name="connsiteY5" fmla="*/ 7278 h 7507842"/>
                <a:gd name="connsiteX6" fmla="*/ 278074 w 285468"/>
                <a:gd name="connsiteY6" fmla="*/ 0 h 7507842"/>
                <a:gd name="connsiteX7" fmla="*/ 278192 w 285468"/>
                <a:gd name="connsiteY7" fmla="*/ 0 h 7507842"/>
                <a:gd name="connsiteX8" fmla="*/ 285467 w 285468"/>
                <a:gd name="connsiteY8" fmla="*/ 7509 h 7507842"/>
                <a:gd name="connsiteX9" fmla="*/ 150491 w 285468"/>
                <a:gd name="connsiteY9" fmla="*/ 1743667 h 7507842"/>
                <a:gd name="connsiteX10" fmla="*/ 14804 w 285468"/>
                <a:gd name="connsiteY10" fmla="*/ 3591305 h 7507842"/>
                <a:gd name="connsiteX11" fmla="*/ 143156 w 285468"/>
                <a:gd name="connsiteY11" fmla="*/ 5629933 h 7507842"/>
                <a:gd name="connsiteX12" fmla="*/ 270680 w 285468"/>
                <a:gd name="connsiteY12" fmla="*/ 7500331 h 7507842"/>
                <a:gd name="connsiteX13" fmla="*/ 263346 w 285468"/>
                <a:gd name="connsiteY13" fmla="*/ 7507842 h 7507842"/>
                <a:gd name="connsiteX14" fmla="*/ 263287 w 285468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68" h="7507842">
                  <a:moveTo>
                    <a:pt x="263287" y="7507842"/>
                  </a:moveTo>
                  <a:cubicBezTo>
                    <a:pt x="259265" y="7507842"/>
                    <a:pt x="255952" y="7504589"/>
                    <a:pt x="255893" y="7500508"/>
                  </a:cubicBezTo>
                  <a:cubicBezTo>
                    <a:pt x="247317" y="6874422"/>
                    <a:pt x="186867" y="6242480"/>
                    <a:pt x="128428" y="5631346"/>
                  </a:cubicBezTo>
                  <a:cubicBezTo>
                    <a:pt x="64725" y="4964542"/>
                    <a:pt x="-1225" y="4275067"/>
                    <a:pt x="17" y="3591305"/>
                  </a:cubicBezTo>
                  <a:cubicBezTo>
                    <a:pt x="1200" y="2969844"/>
                    <a:pt x="69635" y="2345692"/>
                    <a:pt x="135822" y="1742046"/>
                  </a:cubicBezTo>
                  <a:cubicBezTo>
                    <a:pt x="197928" y="1175635"/>
                    <a:pt x="262104" y="589924"/>
                    <a:pt x="270680" y="7278"/>
                  </a:cubicBezTo>
                  <a:cubicBezTo>
                    <a:pt x="270739" y="3235"/>
                    <a:pt x="274052" y="0"/>
                    <a:pt x="278074" y="0"/>
                  </a:cubicBezTo>
                  <a:cubicBezTo>
                    <a:pt x="278133" y="0"/>
                    <a:pt x="278192" y="0"/>
                    <a:pt x="278192" y="0"/>
                  </a:cubicBezTo>
                  <a:cubicBezTo>
                    <a:pt x="282273" y="58"/>
                    <a:pt x="285527" y="3408"/>
                    <a:pt x="285467" y="7509"/>
                  </a:cubicBezTo>
                  <a:cubicBezTo>
                    <a:pt x="276891" y="590852"/>
                    <a:pt x="212656" y="1176907"/>
                    <a:pt x="150491" y="1743667"/>
                  </a:cubicBezTo>
                  <a:cubicBezTo>
                    <a:pt x="84363" y="2346904"/>
                    <a:pt x="15987" y="2970678"/>
                    <a:pt x="14804" y="3591305"/>
                  </a:cubicBezTo>
                  <a:cubicBezTo>
                    <a:pt x="13562" y="4274369"/>
                    <a:pt x="79453" y="4963501"/>
                    <a:pt x="143156" y="5629933"/>
                  </a:cubicBezTo>
                  <a:cubicBezTo>
                    <a:pt x="201654" y="6241356"/>
                    <a:pt x="262104" y="6873594"/>
                    <a:pt x="270680" y="7500331"/>
                  </a:cubicBezTo>
                  <a:cubicBezTo>
                    <a:pt x="270739" y="7504412"/>
                    <a:pt x="267486" y="7507783"/>
                    <a:pt x="263346" y="7507842"/>
                  </a:cubicBezTo>
                  <a:lnTo>
                    <a:pt x="263287" y="7507842"/>
                  </a:ln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3" name="任意多边形: 形状 312">
              <a:extLst>
                <a:ext uri="{FF2B5EF4-FFF2-40B4-BE49-F238E27FC236}">
                  <a16:creationId xmlns:a16="http://schemas.microsoft.com/office/drawing/2014/main" id="{ABC1D989-A178-4BDE-9858-AE3BF773C760}"/>
                </a:ext>
              </a:extLst>
            </p:cNvPr>
            <p:cNvSpPr/>
            <p:nvPr/>
          </p:nvSpPr>
          <p:spPr>
            <a:xfrm>
              <a:off x="13256207" y="193900"/>
              <a:ext cx="457633" cy="7317495"/>
            </a:xfrm>
            <a:custGeom>
              <a:avLst/>
              <a:gdLst>
                <a:gd name="connsiteX0" fmla="*/ 425509 w 457633"/>
                <a:gd name="connsiteY0" fmla="*/ 7317496 h 7317495"/>
                <a:gd name="connsiteX1" fmla="*/ 418116 w 457633"/>
                <a:gd name="connsiteY1" fmla="*/ 7310398 h 7317495"/>
                <a:gd name="connsiteX2" fmla="*/ 211865 w 457633"/>
                <a:gd name="connsiteY2" fmla="*/ 5517384 h 7317495"/>
                <a:gd name="connsiteX3" fmla="*/ 114 w 457633"/>
                <a:gd name="connsiteY3" fmla="*/ 3392890 h 7317495"/>
                <a:gd name="connsiteX4" fmla="*/ 223754 w 457633"/>
                <a:gd name="connsiteY4" fmla="*/ 1597386 h 7317495"/>
                <a:gd name="connsiteX5" fmla="*/ 442840 w 457633"/>
                <a:gd name="connsiteY5" fmla="*/ 7076 h 7317495"/>
                <a:gd name="connsiteX6" fmla="*/ 450588 w 457633"/>
                <a:gd name="connsiteY6" fmla="*/ 0 h 7317495"/>
                <a:gd name="connsiteX7" fmla="*/ 457627 w 457633"/>
                <a:gd name="connsiteY7" fmla="*/ 7711 h 7317495"/>
                <a:gd name="connsiteX8" fmla="*/ 238304 w 457633"/>
                <a:gd name="connsiteY8" fmla="*/ 1600101 h 7317495"/>
                <a:gd name="connsiteX9" fmla="*/ 14901 w 457633"/>
                <a:gd name="connsiteY9" fmla="*/ 3392949 h 7317495"/>
                <a:gd name="connsiteX10" fmla="*/ 226475 w 457633"/>
                <a:gd name="connsiteY10" fmla="*/ 5515130 h 7317495"/>
                <a:gd name="connsiteX11" fmla="*/ 432903 w 457633"/>
                <a:gd name="connsiteY11" fmla="*/ 7309806 h 7317495"/>
                <a:gd name="connsiteX12" fmla="*/ 425805 w 457633"/>
                <a:gd name="connsiteY12" fmla="*/ 7317496 h 7317495"/>
                <a:gd name="connsiteX13" fmla="*/ 425509 w 457633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33" h="7317495">
                  <a:moveTo>
                    <a:pt x="425509" y="7317496"/>
                  </a:moveTo>
                  <a:cubicBezTo>
                    <a:pt x="421546" y="7317496"/>
                    <a:pt x="418293" y="7314420"/>
                    <a:pt x="418116" y="7310398"/>
                  </a:cubicBezTo>
                  <a:cubicBezTo>
                    <a:pt x="394161" y="6707912"/>
                    <a:pt x="301475" y="6102705"/>
                    <a:pt x="211865" y="5517384"/>
                  </a:cubicBezTo>
                  <a:cubicBezTo>
                    <a:pt x="105753" y="4824442"/>
                    <a:pt x="-4027" y="4107900"/>
                    <a:pt x="114" y="3392890"/>
                  </a:cubicBezTo>
                  <a:cubicBezTo>
                    <a:pt x="3663" y="2782602"/>
                    <a:pt x="115572" y="2180087"/>
                    <a:pt x="223754" y="1597386"/>
                  </a:cubicBezTo>
                  <a:cubicBezTo>
                    <a:pt x="319752" y="1080730"/>
                    <a:pt x="418944" y="546519"/>
                    <a:pt x="442840" y="7076"/>
                  </a:cubicBezTo>
                  <a:cubicBezTo>
                    <a:pt x="443017" y="2975"/>
                    <a:pt x="447157" y="289"/>
                    <a:pt x="450588" y="0"/>
                  </a:cubicBezTo>
                  <a:cubicBezTo>
                    <a:pt x="454670" y="202"/>
                    <a:pt x="457804" y="3639"/>
                    <a:pt x="457627" y="7711"/>
                  </a:cubicBezTo>
                  <a:cubicBezTo>
                    <a:pt x="433672" y="548193"/>
                    <a:pt x="334361" y="1082954"/>
                    <a:pt x="238304" y="1600101"/>
                  </a:cubicBezTo>
                  <a:cubicBezTo>
                    <a:pt x="130181" y="2182139"/>
                    <a:pt x="18390" y="2784022"/>
                    <a:pt x="14901" y="3392949"/>
                  </a:cubicBezTo>
                  <a:cubicBezTo>
                    <a:pt x="10819" y="4106800"/>
                    <a:pt x="120422" y="4822762"/>
                    <a:pt x="226475" y="5515130"/>
                  </a:cubicBezTo>
                  <a:cubicBezTo>
                    <a:pt x="316144" y="6100812"/>
                    <a:pt x="408948" y="6706492"/>
                    <a:pt x="432903" y="7309806"/>
                  </a:cubicBezTo>
                  <a:cubicBezTo>
                    <a:pt x="433021" y="7313887"/>
                    <a:pt x="429886" y="7317318"/>
                    <a:pt x="425805" y="7317496"/>
                  </a:cubicBezTo>
                  <a:cubicBezTo>
                    <a:pt x="425687" y="7317496"/>
                    <a:pt x="425568" y="7317496"/>
                    <a:pt x="425509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>
              <a:extLst>
                <a:ext uri="{FF2B5EF4-FFF2-40B4-BE49-F238E27FC236}">
                  <a16:creationId xmlns:a16="http://schemas.microsoft.com/office/drawing/2014/main" id="{041AC3F1-42A1-4F12-A743-CFC02C22B585}"/>
                </a:ext>
              </a:extLst>
            </p:cNvPr>
            <p:cNvSpPr/>
            <p:nvPr/>
          </p:nvSpPr>
          <p:spPr>
            <a:xfrm>
              <a:off x="12771580" y="244579"/>
              <a:ext cx="654584" cy="7098538"/>
            </a:xfrm>
            <a:custGeom>
              <a:avLst/>
              <a:gdLst>
                <a:gd name="connsiteX0" fmla="*/ 611023 w 654584"/>
                <a:gd name="connsiteY0" fmla="*/ 7098539 h 7098538"/>
                <a:gd name="connsiteX1" fmla="*/ 603630 w 654584"/>
                <a:gd name="connsiteY1" fmla="*/ 7091618 h 7098538"/>
                <a:gd name="connsiteX2" fmla="*/ 308716 w 654584"/>
                <a:gd name="connsiteY2" fmla="*/ 5354038 h 7098538"/>
                <a:gd name="connsiteX3" fmla="*/ 404 w 654584"/>
                <a:gd name="connsiteY3" fmla="*/ 3165404 h 7098538"/>
                <a:gd name="connsiteX4" fmla="*/ 324863 w 654584"/>
                <a:gd name="connsiteY4" fmla="*/ 1465229 h 7098538"/>
                <a:gd name="connsiteX5" fmla="*/ 639829 w 654584"/>
                <a:gd name="connsiteY5" fmla="*/ 6794 h 7098538"/>
                <a:gd name="connsiteX6" fmla="*/ 647814 w 654584"/>
                <a:gd name="connsiteY6" fmla="*/ 35 h 7098538"/>
                <a:gd name="connsiteX7" fmla="*/ 654557 w 654584"/>
                <a:gd name="connsiteY7" fmla="*/ 8007 h 7098538"/>
                <a:gd name="connsiteX8" fmla="*/ 339118 w 654584"/>
                <a:gd name="connsiteY8" fmla="*/ 1469275 h 7098538"/>
                <a:gd name="connsiteX9" fmla="*/ 15191 w 654584"/>
                <a:gd name="connsiteY9" fmla="*/ 3165575 h 7098538"/>
                <a:gd name="connsiteX10" fmla="*/ 323148 w 654584"/>
                <a:gd name="connsiteY10" fmla="*/ 5350862 h 7098538"/>
                <a:gd name="connsiteX11" fmla="*/ 618358 w 654584"/>
                <a:gd name="connsiteY11" fmla="*/ 7090613 h 7098538"/>
                <a:gd name="connsiteX12" fmla="*/ 611556 w 654584"/>
                <a:gd name="connsiteY12" fmla="*/ 7098479 h 7098538"/>
                <a:gd name="connsiteX13" fmla="*/ 611023 w 654584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4" h="7098538">
                  <a:moveTo>
                    <a:pt x="611023" y="7098539"/>
                  </a:moveTo>
                  <a:cubicBezTo>
                    <a:pt x="607179" y="7098539"/>
                    <a:pt x="603925" y="7095522"/>
                    <a:pt x="603630" y="7091618"/>
                  </a:cubicBezTo>
                  <a:cubicBezTo>
                    <a:pt x="561457" y="6507054"/>
                    <a:pt x="432927" y="5920893"/>
                    <a:pt x="308716" y="5354038"/>
                  </a:cubicBezTo>
                  <a:cubicBezTo>
                    <a:pt x="152433" y="4641193"/>
                    <a:pt x="-9154" y="3904061"/>
                    <a:pt x="404" y="3165404"/>
                  </a:cubicBezTo>
                  <a:cubicBezTo>
                    <a:pt x="8058" y="2575132"/>
                    <a:pt x="169125" y="2010879"/>
                    <a:pt x="324863" y="1465229"/>
                  </a:cubicBezTo>
                  <a:cubicBezTo>
                    <a:pt x="458894" y="995827"/>
                    <a:pt x="597478" y="510449"/>
                    <a:pt x="639829" y="6794"/>
                  </a:cubicBezTo>
                  <a:cubicBezTo>
                    <a:pt x="640183" y="2750"/>
                    <a:pt x="643851" y="-369"/>
                    <a:pt x="647814" y="35"/>
                  </a:cubicBezTo>
                  <a:cubicBezTo>
                    <a:pt x="651895" y="382"/>
                    <a:pt x="654911" y="3963"/>
                    <a:pt x="654557" y="8007"/>
                  </a:cubicBezTo>
                  <a:cubicBezTo>
                    <a:pt x="612088" y="513134"/>
                    <a:pt x="473326" y="999204"/>
                    <a:pt x="339118" y="1469275"/>
                  </a:cubicBezTo>
                  <a:cubicBezTo>
                    <a:pt x="183599" y="2013996"/>
                    <a:pt x="22816" y="2577297"/>
                    <a:pt x="15191" y="3165575"/>
                  </a:cubicBezTo>
                  <a:cubicBezTo>
                    <a:pt x="5662" y="3902565"/>
                    <a:pt x="167079" y="4638827"/>
                    <a:pt x="323148" y="5350862"/>
                  </a:cubicBezTo>
                  <a:cubicBezTo>
                    <a:pt x="447537" y="5918231"/>
                    <a:pt x="576126" y="6504866"/>
                    <a:pt x="618358" y="7090613"/>
                  </a:cubicBezTo>
                  <a:cubicBezTo>
                    <a:pt x="618712" y="7094694"/>
                    <a:pt x="615578" y="7098183"/>
                    <a:pt x="611556" y="7098479"/>
                  </a:cubicBezTo>
                  <a:cubicBezTo>
                    <a:pt x="611378" y="7098539"/>
                    <a:pt x="611201" y="7098539"/>
                    <a:pt x="611023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5" name="任意多边形: 形状 314">
              <a:extLst>
                <a:ext uri="{FF2B5EF4-FFF2-40B4-BE49-F238E27FC236}">
                  <a16:creationId xmlns:a16="http://schemas.microsoft.com/office/drawing/2014/main" id="{0F595671-D90E-43E1-A20D-81A5CAFC90BB}"/>
                </a:ext>
              </a:extLst>
            </p:cNvPr>
            <p:cNvSpPr/>
            <p:nvPr/>
          </p:nvSpPr>
          <p:spPr>
            <a:xfrm>
              <a:off x="12258580" y="299226"/>
              <a:ext cx="880778" cy="6862365"/>
            </a:xfrm>
            <a:custGeom>
              <a:avLst/>
              <a:gdLst>
                <a:gd name="connsiteX0" fmla="*/ 824909 w 880778"/>
                <a:gd name="connsiteY0" fmla="*/ 6862366 h 6862365"/>
                <a:gd name="connsiteX1" fmla="*/ 817575 w 880778"/>
                <a:gd name="connsiteY1" fmla="*/ 6855800 h 6862365"/>
                <a:gd name="connsiteX2" fmla="*/ 426036 w 880778"/>
                <a:gd name="connsiteY2" fmla="*/ 5192877 h 6862365"/>
                <a:gd name="connsiteX3" fmla="*/ 1545 w 880778"/>
                <a:gd name="connsiteY3" fmla="*/ 2911966 h 6862365"/>
                <a:gd name="connsiteX4" fmla="*/ 443017 w 880778"/>
                <a:gd name="connsiteY4" fmla="*/ 1324084 h 6862365"/>
                <a:gd name="connsiteX5" fmla="*/ 866076 w 880778"/>
                <a:gd name="connsiteY5" fmla="*/ 6386 h 6862365"/>
                <a:gd name="connsiteX6" fmla="*/ 874475 w 880778"/>
                <a:gd name="connsiteY6" fmla="*/ 147 h 6862365"/>
                <a:gd name="connsiteX7" fmla="*/ 880686 w 880778"/>
                <a:gd name="connsiteY7" fmla="*/ 8523 h 6862365"/>
                <a:gd name="connsiteX8" fmla="*/ 456680 w 880778"/>
                <a:gd name="connsiteY8" fmla="*/ 1329774 h 6862365"/>
                <a:gd name="connsiteX9" fmla="*/ 16332 w 880778"/>
                <a:gd name="connsiteY9" fmla="*/ 2912427 h 6862365"/>
                <a:gd name="connsiteX10" fmla="*/ 440219 w 880778"/>
                <a:gd name="connsiteY10" fmla="*/ 5188719 h 6862365"/>
                <a:gd name="connsiteX11" fmla="*/ 832243 w 880778"/>
                <a:gd name="connsiteY11" fmla="*/ 6854085 h 6862365"/>
                <a:gd name="connsiteX12" fmla="*/ 825737 w 880778"/>
                <a:gd name="connsiteY12" fmla="*/ 6862307 h 6862365"/>
                <a:gd name="connsiteX13" fmla="*/ 824909 w 880778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78" h="6862365">
                  <a:moveTo>
                    <a:pt x="824909" y="6862366"/>
                  </a:moveTo>
                  <a:cubicBezTo>
                    <a:pt x="821182" y="6862366"/>
                    <a:pt x="817988" y="6859585"/>
                    <a:pt x="817575" y="6855800"/>
                  </a:cubicBezTo>
                  <a:cubicBezTo>
                    <a:pt x="752866" y="6304832"/>
                    <a:pt x="586730" y="5739551"/>
                    <a:pt x="426036" y="519287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408" y="2342319"/>
                    <a:pt x="234264" y="1824681"/>
                    <a:pt x="443017" y="1324084"/>
                  </a:cubicBezTo>
                  <a:cubicBezTo>
                    <a:pt x="617487" y="905745"/>
                    <a:pt x="797878" y="473133"/>
                    <a:pt x="866076" y="6386"/>
                  </a:cubicBezTo>
                  <a:cubicBezTo>
                    <a:pt x="866668" y="2342"/>
                    <a:pt x="870039" y="-718"/>
                    <a:pt x="874475" y="147"/>
                  </a:cubicBezTo>
                  <a:cubicBezTo>
                    <a:pt x="878497" y="725"/>
                    <a:pt x="881336" y="4479"/>
                    <a:pt x="880686" y="8523"/>
                  </a:cubicBezTo>
                  <a:cubicBezTo>
                    <a:pt x="812251" y="477120"/>
                    <a:pt x="631499" y="910595"/>
                    <a:pt x="456680" y="1329774"/>
                  </a:cubicBezTo>
                  <a:cubicBezTo>
                    <a:pt x="248448" y="1829129"/>
                    <a:pt x="33112" y="2345495"/>
                    <a:pt x="16332" y="2912427"/>
                  </a:cubicBezTo>
                  <a:cubicBezTo>
                    <a:pt x="-6109" y="3670296"/>
                    <a:pt x="220808" y="4442201"/>
                    <a:pt x="440219" y="5188719"/>
                  </a:cubicBezTo>
                  <a:cubicBezTo>
                    <a:pt x="601085" y="5735943"/>
                    <a:pt x="767417" y="6301875"/>
                    <a:pt x="832243" y="6854085"/>
                  </a:cubicBezTo>
                  <a:cubicBezTo>
                    <a:pt x="832716" y="6858166"/>
                    <a:pt x="829818" y="6861833"/>
                    <a:pt x="825737" y="6862307"/>
                  </a:cubicBezTo>
                  <a:cubicBezTo>
                    <a:pt x="825441" y="6862307"/>
                    <a:pt x="825145" y="6862366"/>
                    <a:pt x="824909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6" name="任意多边形: 形状 315">
              <a:extLst>
                <a:ext uri="{FF2B5EF4-FFF2-40B4-BE49-F238E27FC236}">
                  <a16:creationId xmlns:a16="http://schemas.microsoft.com/office/drawing/2014/main" id="{EBCAFBEE-84EB-4DCA-A928-BBC89C933086}"/>
                </a:ext>
              </a:extLst>
            </p:cNvPr>
            <p:cNvSpPr/>
            <p:nvPr/>
          </p:nvSpPr>
          <p:spPr>
            <a:xfrm>
              <a:off x="11745751" y="355328"/>
              <a:ext cx="1107161" cy="6620300"/>
            </a:xfrm>
            <a:custGeom>
              <a:avLst/>
              <a:gdLst>
                <a:gd name="connsiteX0" fmla="*/ 1038595 w 1107161"/>
                <a:gd name="connsiteY0" fmla="*/ 6620301 h 6620300"/>
                <a:gd name="connsiteX1" fmla="*/ 1031285 w 1107161"/>
                <a:gd name="connsiteY1" fmla="*/ 6614031 h 6620300"/>
                <a:gd name="connsiteX2" fmla="*/ 544641 w 1107161"/>
                <a:gd name="connsiteY2" fmla="*/ 4987088 h 6620300"/>
                <a:gd name="connsiteX3" fmla="*/ 2888 w 1107161"/>
                <a:gd name="connsiteY3" fmla="*/ 2655687 h 6620300"/>
                <a:gd name="connsiteX4" fmla="*/ 557784 w 1107161"/>
                <a:gd name="connsiteY4" fmla="*/ 1204646 h 6620300"/>
                <a:gd name="connsiteX5" fmla="*/ 1092515 w 1107161"/>
                <a:gd name="connsiteY5" fmla="*/ 5879 h 6620300"/>
                <a:gd name="connsiteX6" fmla="*/ 1101263 w 1107161"/>
                <a:gd name="connsiteY6" fmla="*/ 133 h 6620300"/>
                <a:gd name="connsiteX7" fmla="*/ 1107012 w 1107161"/>
                <a:gd name="connsiteY7" fmla="*/ 8884 h 6620300"/>
                <a:gd name="connsiteX8" fmla="*/ 570548 w 1107161"/>
                <a:gd name="connsiteY8" fmla="*/ 1212128 h 6620300"/>
                <a:gd name="connsiteX9" fmla="*/ 17675 w 1107161"/>
                <a:gd name="connsiteY9" fmla="*/ 2656385 h 6620300"/>
                <a:gd name="connsiteX10" fmla="*/ 558535 w 1107161"/>
                <a:gd name="connsiteY10" fmla="*/ 4982001 h 6620300"/>
                <a:gd name="connsiteX11" fmla="*/ 1045900 w 1107161"/>
                <a:gd name="connsiteY11" fmla="*/ 6611783 h 6620300"/>
                <a:gd name="connsiteX12" fmla="*/ 1039719 w 1107161"/>
                <a:gd name="connsiteY12" fmla="*/ 6620182 h 6620300"/>
                <a:gd name="connsiteX13" fmla="*/ 1038595 w 1107161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61" h="6620300">
                  <a:moveTo>
                    <a:pt x="1038595" y="6620301"/>
                  </a:moveTo>
                  <a:cubicBezTo>
                    <a:pt x="1035011" y="6620301"/>
                    <a:pt x="1031864" y="6617698"/>
                    <a:pt x="1031285" y="6614031"/>
                  </a:cubicBezTo>
                  <a:cubicBezTo>
                    <a:pt x="948743" y="6084830"/>
                    <a:pt x="743315" y="5526788"/>
                    <a:pt x="544641" y="4987088"/>
                  </a:cubicBezTo>
                  <a:cubicBezTo>
                    <a:pt x="260971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84" y="1204646"/>
                  </a:cubicBezTo>
                  <a:cubicBezTo>
                    <a:pt x="775775" y="833122"/>
                    <a:pt x="1001166" y="448941"/>
                    <a:pt x="1092515" y="5879"/>
                  </a:cubicBezTo>
                  <a:cubicBezTo>
                    <a:pt x="1093349" y="1894"/>
                    <a:pt x="1097105" y="-619"/>
                    <a:pt x="1101263" y="133"/>
                  </a:cubicBezTo>
                  <a:cubicBezTo>
                    <a:pt x="1105250" y="970"/>
                    <a:pt x="1107823" y="4869"/>
                    <a:pt x="1107012" y="8884"/>
                  </a:cubicBezTo>
                  <a:cubicBezTo>
                    <a:pt x="1015173" y="454318"/>
                    <a:pt x="789119" y="839558"/>
                    <a:pt x="570548" y="1212128"/>
                  </a:cubicBezTo>
                  <a:cubicBezTo>
                    <a:pt x="299151" y="1674686"/>
                    <a:pt x="42802" y="2111598"/>
                    <a:pt x="17675" y="2656385"/>
                  </a:cubicBezTo>
                  <a:cubicBezTo>
                    <a:pt x="-17441" y="3417371"/>
                    <a:pt x="275356" y="4212782"/>
                    <a:pt x="558535" y="4982001"/>
                  </a:cubicBezTo>
                  <a:cubicBezTo>
                    <a:pt x="757439" y="5522370"/>
                    <a:pt x="963128" y="6081103"/>
                    <a:pt x="1045900" y="6611783"/>
                  </a:cubicBezTo>
                  <a:cubicBezTo>
                    <a:pt x="1046533" y="6615805"/>
                    <a:pt x="1043765" y="6619532"/>
                    <a:pt x="1039719" y="6620182"/>
                  </a:cubicBezTo>
                  <a:cubicBezTo>
                    <a:pt x="1039347" y="6620241"/>
                    <a:pt x="1038968" y="6620301"/>
                    <a:pt x="1038595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7" name="任意多边形: 形状 316">
              <a:extLst>
                <a:ext uri="{FF2B5EF4-FFF2-40B4-BE49-F238E27FC236}">
                  <a16:creationId xmlns:a16="http://schemas.microsoft.com/office/drawing/2014/main" id="{FE893EA1-0481-4840-B796-D703DB29F9B4}"/>
                </a:ext>
              </a:extLst>
            </p:cNvPr>
            <p:cNvSpPr/>
            <p:nvPr/>
          </p:nvSpPr>
          <p:spPr>
            <a:xfrm>
              <a:off x="11237357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02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67 w 1328759"/>
                <a:gd name="connsiteY10" fmla="*/ 4779858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36"/>
                    <a:pt x="665452" y="4785802"/>
                  </a:cubicBezTo>
                  <a:cubicBezTo>
                    <a:pt x="315524" y="3988718"/>
                    <a:pt x="-46269" y="3164508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33" y="-771"/>
                    <a:pt x="1323301" y="239"/>
                  </a:cubicBezTo>
                  <a:cubicBezTo>
                    <a:pt x="1327228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882"/>
                    <a:pt x="329797" y="3984412"/>
                    <a:pt x="678967" y="4779858"/>
                  </a:cubicBezTo>
                  <a:cubicBezTo>
                    <a:pt x="925060" y="5340467"/>
                    <a:pt x="1157526" y="5869975"/>
                    <a:pt x="1255115" y="6375280"/>
                  </a:cubicBezTo>
                  <a:cubicBezTo>
                    <a:pt x="1255895" y="6379303"/>
                    <a:pt x="1253264" y="6383206"/>
                    <a:pt x="1249283" y="6383916"/>
                  </a:cubicBezTo>
                  <a:cubicBezTo>
                    <a:pt x="1248792" y="6384034"/>
                    <a:pt x="1248330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8" name="任意多边形: 形状 317">
              <a:extLst>
                <a:ext uri="{FF2B5EF4-FFF2-40B4-BE49-F238E27FC236}">
                  <a16:creationId xmlns:a16="http://schemas.microsoft.com/office/drawing/2014/main" id="{E82F034A-3D7C-4E3A-A7FA-9C1E0593C35D}"/>
                </a:ext>
              </a:extLst>
            </p:cNvPr>
            <p:cNvSpPr/>
            <p:nvPr/>
          </p:nvSpPr>
          <p:spPr>
            <a:xfrm>
              <a:off x="10794316" y="460679"/>
              <a:ext cx="1484119" cy="6165086"/>
            </a:xfrm>
            <a:custGeom>
              <a:avLst/>
              <a:gdLst>
                <a:gd name="connsiteX0" fmla="*/ 1391785 w 1484119"/>
                <a:gd name="connsiteY0" fmla="*/ 6165087 h 6165086"/>
                <a:gd name="connsiteX1" fmla="*/ 1384593 w 1484119"/>
                <a:gd name="connsiteY1" fmla="*/ 6159409 h 6165086"/>
                <a:gd name="connsiteX2" fmla="*/ 759755 w 1484119"/>
                <a:gd name="connsiteY2" fmla="*/ 4640897 h 6165086"/>
                <a:gd name="connsiteX3" fmla="*/ 9019 w 1484119"/>
                <a:gd name="connsiteY3" fmla="*/ 2205992 h 6165086"/>
                <a:gd name="connsiteX4" fmla="*/ 743666 w 1484119"/>
                <a:gd name="connsiteY4" fmla="*/ 989604 h 6165086"/>
                <a:gd name="connsiteX5" fmla="*/ 1469796 w 1484119"/>
                <a:gd name="connsiteY5" fmla="*/ 4847 h 6165086"/>
                <a:gd name="connsiteX6" fmla="*/ 1479296 w 1484119"/>
                <a:gd name="connsiteY6" fmla="*/ 486 h 6165086"/>
                <a:gd name="connsiteX7" fmla="*/ 1483655 w 1484119"/>
                <a:gd name="connsiteY7" fmla="*/ 9988 h 6165086"/>
                <a:gd name="connsiteX8" fmla="*/ 754065 w 1484119"/>
                <a:gd name="connsiteY8" fmla="*/ 1000121 h 6165086"/>
                <a:gd name="connsiteX9" fmla="*/ 23747 w 1484119"/>
                <a:gd name="connsiteY9" fmla="*/ 2207494 h 6165086"/>
                <a:gd name="connsiteX10" fmla="*/ 773040 w 1484119"/>
                <a:gd name="connsiteY10" fmla="*/ 4634426 h 6165086"/>
                <a:gd name="connsiteX11" fmla="*/ 1398978 w 1484119"/>
                <a:gd name="connsiteY11" fmla="*/ 6155978 h 6165086"/>
                <a:gd name="connsiteX12" fmla="*/ 1393518 w 1484119"/>
                <a:gd name="connsiteY12" fmla="*/ 6164909 h 6165086"/>
                <a:gd name="connsiteX13" fmla="*/ 1391785 w 1484119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119" h="6165086">
                  <a:moveTo>
                    <a:pt x="1391785" y="6165087"/>
                  </a:moveTo>
                  <a:cubicBezTo>
                    <a:pt x="1388438" y="6165087"/>
                    <a:pt x="1385433" y="6162839"/>
                    <a:pt x="1384593" y="6159409"/>
                  </a:cubicBezTo>
                  <a:cubicBezTo>
                    <a:pt x="1272335" y="5695567"/>
                    <a:pt x="1023350" y="5183253"/>
                    <a:pt x="759755" y="4640897"/>
                  </a:cubicBezTo>
                  <a:cubicBezTo>
                    <a:pt x="353192" y="3804384"/>
                    <a:pt x="-67200" y="2939397"/>
                    <a:pt x="9019" y="2205992"/>
                  </a:cubicBezTo>
                  <a:cubicBezTo>
                    <a:pt x="65541" y="1662158"/>
                    <a:pt x="394927" y="1335487"/>
                    <a:pt x="743666" y="989604"/>
                  </a:cubicBezTo>
                  <a:cubicBezTo>
                    <a:pt x="1024450" y="711104"/>
                    <a:pt x="1314792" y="423134"/>
                    <a:pt x="1469796" y="4847"/>
                  </a:cubicBezTo>
                  <a:cubicBezTo>
                    <a:pt x="1471210" y="1006"/>
                    <a:pt x="1475540" y="-987"/>
                    <a:pt x="1479296" y="486"/>
                  </a:cubicBezTo>
                  <a:cubicBezTo>
                    <a:pt x="1483134" y="1902"/>
                    <a:pt x="1485074" y="6147"/>
                    <a:pt x="1483655" y="9988"/>
                  </a:cubicBezTo>
                  <a:cubicBezTo>
                    <a:pt x="1327526" y="431332"/>
                    <a:pt x="1036001" y="720491"/>
                    <a:pt x="754065" y="1000121"/>
                  </a:cubicBezTo>
                  <a:cubicBezTo>
                    <a:pt x="407259" y="1344063"/>
                    <a:pt x="79719" y="1668948"/>
                    <a:pt x="23747" y="2207494"/>
                  </a:cubicBezTo>
                  <a:cubicBezTo>
                    <a:pt x="-52034" y="2936741"/>
                    <a:pt x="367405" y="3799794"/>
                    <a:pt x="773040" y="4634426"/>
                  </a:cubicBezTo>
                  <a:cubicBezTo>
                    <a:pt x="1037013" y="5177533"/>
                    <a:pt x="1286312" y="5690539"/>
                    <a:pt x="1398978" y="6155978"/>
                  </a:cubicBezTo>
                  <a:cubicBezTo>
                    <a:pt x="1399930" y="6159941"/>
                    <a:pt x="1397505" y="6163963"/>
                    <a:pt x="1393518" y="6164909"/>
                  </a:cubicBezTo>
                  <a:cubicBezTo>
                    <a:pt x="1392939" y="6165028"/>
                    <a:pt x="1392365" y="6165087"/>
                    <a:pt x="1391785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261543EC-52CD-4D6B-8482-51DB2E56DEA1}"/>
                </a:ext>
              </a:extLst>
            </p:cNvPr>
            <p:cNvSpPr/>
            <p:nvPr/>
          </p:nvSpPr>
          <p:spPr>
            <a:xfrm>
              <a:off x="10332460" y="504759"/>
              <a:ext cx="1656793" cy="5974732"/>
            </a:xfrm>
            <a:custGeom>
              <a:avLst/>
              <a:gdLst>
                <a:gd name="connsiteX0" fmla="*/ 1554522 w 1656793"/>
                <a:gd name="connsiteY0" fmla="*/ 5974733 h 5974732"/>
                <a:gd name="connsiteX1" fmla="*/ 1547389 w 1656793"/>
                <a:gd name="connsiteY1" fmla="*/ 5969291 h 5974732"/>
                <a:gd name="connsiteX2" fmla="*/ 859356 w 1656793"/>
                <a:gd name="connsiteY2" fmla="*/ 4468961 h 5974732"/>
                <a:gd name="connsiteX3" fmla="*/ 11434 w 1656793"/>
                <a:gd name="connsiteY3" fmla="*/ 2008493 h 5974732"/>
                <a:gd name="connsiteX4" fmla="*/ 821318 w 1656793"/>
                <a:gd name="connsiteY4" fmla="*/ 904747 h 5974732"/>
                <a:gd name="connsiteX5" fmla="*/ 1642606 w 1656793"/>
                <a:gd name="connsiteY5" fmla="*/ 4436 h 5974732"/>
                <a:gd name="connsiteX6" fmla="*/ 1652371 w 1656793"/>
                <a:gd name="connsiteY6" fmla="*/ 623 h 5974732"/>
                <a:gd name="connsiteX7" fmla="*/ 1656180 w 1656793"/>
                <a:gd name="connsiteY7" fmla="*/ 10385 h 5974732"/>
                <a:gd name="connsiteX8" fmla="*/ 830243 w 1656793"/>
                <a:gd name="connsiteY8" fmla="*/ 916530 h 5974732"/>
                <a:gd name="connsiteX9" fmla="*/ 26108 w 1656793"/>
                <a:gd name="connsiteY9" fmla="*/ 2010397 h 5974732"/>
                <a:gd name="connsiteX10" fmla="*/ 872381 w 1656793"/>
                <a:gd name="connsiteY10" fmla="*/ 4461941 h 5974732"/>
                <a:gd name="connsiteX11" fmla="*/ 1561655 w 1656793"/>
                <a:gd name="connsiteY11" fmla="*/ 5965446 h 5974732"/>
                <a:gd name="connsiteX12" fmla="*/ 1556456 w 1656793"/>
                <a:gd name="connsiteY12" fmla="*/ 5974496 h 5974732"/>
                <a:gd name="connsiteX13" fmla="*/ 1554522 w 1656793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93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9" y="5969291"/>
                  </a:cubicBezTo>
                  <a:cubicBezTo>
                    <a:pt x="1427158" y="5524909"/>
                    <a:pt x="1151372" y="5011980"/>
                    <a:pt x="859356" y="4468961"/>
                  </a:cubicBezTo>
                  <a:cubicBezTo>
                    <a:pt x="397342" y="3609748"/>
                    <a:pt x="-80406" y="2721249"/>
                    <a:pt x="11434" y="2008493"/>
                  </a:cubicBezTo>
                  <a:cubicBezTo>
                    <a:pt x="81584" y="1463943"/>
                    <a:pt x="440893" y="1192315"/>
                    <a:pt x="821318" y="904747"/>
                  </a:cubicBezTo>
                  <a:cubicBezTo>
                    <a:pt x="1135426" y="667284"/>
                    <a:pt x="1460221" y="421765"/>
                    <a:pt x="1642606" y="4436"/>
                  </a:cubicBezTo>
                  <a:cubicBezTo>
                    <a:pt x="1644226" y="710"/>
                    <a:pt x="1648444" y="-1023"/>
                    <a:pt x="1652371" y="623"/>
                  </a:cubicBezTo>
                  <a:cubicBezTo>
                    <a:pt x="1656097" y="2270"/>
                    <a:pt x="1657801" y="6631"/>
                    <a:pt x="1656180" y="10385"/>
                  </a:cubicBezTo>
                  <a:cubicBezTo>
                    <a:pt x="1472240" y="431211"/>
                    <a:pt x="1145854" y="677943"/>
                    <a:pt x="830243" y="916530"/>
                  </a:cubicBezTo>
                  <a:cubicBezTo>
                    <a:pt x="452362" y="1202163"/>
                    <a:pt x="95478" y="1471969"/>
                    <a:pt x="26108" y="2010397"/>
                  </a:cubicBezTo>
                  <a:cubicBezTo>
                    <a:pt x="-65128" y="2718446"/>
                    <a:pt x="411467" y="3604779"/>
                    <a:pt x="872381" y="4461941"/>
                  </a:cubicBezTo>
                  <a:cubicBezTo>
                    <a:pt x="1164799" y="5005745"/>
                    <a:pt x="1440987" y="5519408"/>
                    <a:pt x="1561655" y="5965446"/>
                  </a:cubicBezTo>
                  <a:cubicBezTo>
                    <a:pt x="1562726" y="5969409"/>
                    <a:pt x="1560384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0" name="任意多边形: 形状 319">
              <a:extLst>
                <a:ext uri="{FF2B5EF4-FFF2-40B4-BE49-F238E27FC236}">
                  <a16:creationId xmlns:a16="http://schemas.microsoft.com/office/drawing/2014/main" id="{23AC6890-A868-4712-8F54-DAC41DE578B2}"/>
                </a:ext>
              </a:extLst>
            </p:cNvPr>
            <p:cNvSpPr/>
            <p:nvPr/>
          </p:nvSpPr>
          <p:spPr>
            <a:xfrm>
              <a:off x="9902836" y="539473"/>
              <a:ext cx="1795117" cy="5824678"/>
            </a:xfrm>
            <a:custGeom>
              <a:avLst/>
              <a:gdLst>
                <a:gd name="connsiteX0" fmla="*/ 1685050 w 1795117"/>
                <a:gd name="connsiteY0" fmla="*/ 5824679 h 5824678"/>
                <a:gd name="connsiteX1" fmla="*/ 1677946 w 1795117"/>
                <a:gd name="connsiteY1" fmla="*/ 5819296 h 5824678"/>
                <a:gd name="connsiteX2" fmla="*/ 938330 w 1795117"/>
                <a:gd name="connsiteY2" fmla="*/ 4325189 h 5824678"/>
                <a:gd name="connsiteX3" fmla="*/ 13243 w 1795117"/>
                <a:gd name="connsiteY3" fmla="*/ 1851382 h 5824678"/>
                <a:gd name="connsiteX4" fmla="*/ 599156 w 1795117"/>
                <a:gd name="connsiteY4" fmla="*/ 1023245 h 5824678"/>
                <a:gd name="connsiteX5" fmla="*/ 643747 w 1795117"/>
                <a:gd name="connsiteY5" fmla="*/ 996184 h 5824678"/>
                <a:gd name="connsiteX6" fmla="*/ 1093051 w 1795117"/>
                <a:gd name="connsiteY6" fmla="*/ 765020 h 5824678"/>
                <a:gd name="connsiteX7" fmla="*/ 1781083 w 1795117"/>
                <a:gd name="connsiteY7" fmla="*/ 4205 h 5824678"/>
                <a:gd name="connsiteX8" fmla="*/ 1790961 w 1795117"/>
                <a:gd name="connsiteY8" fmla="*/ 797 h 5824678"/>
                <a:gd name="connsiteX9" fmla="*/ 1794368 w 1795117"/>
                <a:gd name="connsiteY9" fmla="*/ 10674 h 5824678"/>
                <a:gd name="connsiteX10" fmla="*/ 1099084 w 1795117"/>
                <a:gd name="connsiteY10" fmla="*/ 778506 h 5824678"/>
                <a:gd name="connsiteX11" fmla="*/ 651425 w 1795117"/>
                <a:gd name="connsiteY11" fmla="*/ 1008830 h 5824678"/>
                <a:gd name="connsiteX12" fmla="*/ 606833 w 1795117"/>
                <a:gd name="connsiteY12" fmla="*/ 1035897 h 5824678"/>
                <a:gd name="connsiteX13" fmla="*/ 27859 w 1795117"/>
                <a:gd name="connsiteY13" fmla="*/ 1853577 h 5824678"/>
                <a:gd name="connsiteX14" fmla="*/ 951154 w 1795117"/>
                <a:gd name="connsiteY14" fmla="*/ 4317796 h 5824678"/>
                <a:gd name="connsiteX15" fmla="*/ 1692159 w 1795117"/>
                <a:gd name="connsiteY15" fmla="*/ 5815215 h 5824678"/>
                <a:gd name="connsiteX16" fmla="*/ 1687102 w 1795117"/>
                <a:gd name="connsiteY16" fmla="*/ 5824383 h 5824678"/>
                <a:gd name="connsiteX17" fmla="*/ 1685050 w 1795117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17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76"/>
                    <a:pt x="1254207" y="4871330"/>
                    <a:pt x="938330" y="4325189"/>
                  </a:cubicBezTo>
                  <a:cubicBezTo>
                    <a:pt x="432594" y="3450697"/>
                    <a:pt x="-90385" y="2546406"/>
                    <a:pt x="13243" y="1851382"/>
                  </a:cubicBezTo>
                  <a:cubicBezTo>
                    <a:pt x="90757" y="1331491"/>
                    <a:pt x="178326" y="1278411"/>
                    <a:pt x="599156" y="1023245"/>
                  </a:cubicBezTo>
                  <a:lnTo>
                    <a:pt x="643747" y="996184"/>
                  </a:lnTo>
                  <a:cubicBezTo>
                    <a:pt x="834679" y="880171"/>
                    <a:pt x="977930" y="816314"/>
                    <a:pt x="1093051" y="765020"/>
                  </a:cubicBezTo>
                  <a:cubicBezTo>
                    <a:pt x="1379637" y="637248"/>
                    <a:pt x="1498277" y="584399"/>
                    <a:pt x="1781083" y="4205"/>
                  </a:cubicBezTo>
                  <a:cubicBezTo>
                    <a:pt x="1782846" y="480"/>
                    <a:pt x="1787235" y="-1080"/>
                    <a:pt x="1790961" y="797"/>
                  </a:cubicBezTo>
                  <a:cubicBezTo>
                    <a:pt x="1794628" y="2588"/>
                    <a:pt x="1796160" y="7007"/>
                    <a:pt x="1794368" y="10674"/>
                  </a:cubicBezTo>
                  <a:cubicBezTo>
                    <a:pt x="1509195" y="595690"/>
                    <a:pt x="1380672" y="652987"/>
                    <a:pt x="1099084" y="778506"/>
                  </a:cubicBezTo>
                  <a:cubicBezTo>
                    <a:pt x="984342" y="829658"/>
                    <a:pt x="841552" y="893308"/>
                    <a:pt x="651425" y="1008830"/>
                  </a:cubicBezTo>
                  <a:lnTo>
                    <a:pt x="606833" y="1035897"/>
                  </a:lnTo>
                  <a:cubicBezTo>
                    <a:pt x="190919" y="1288058"/>
                    <a:pt x="104361" y="1340535"/>
                    <a:pt x="27859" y="1853577"/>
                  </a:cubicBezTo>
                  <a:cubicBezTo>
                    <a:pt x="-75018" y="2543484"/>
                    <a:pt x="446659" y="3445474"/>
                    <a:pt x="951154" y="4317796"/>
                  </a:cubicBezTo>
                  <a:cubicBezTo>
                    <a:pt x="1267462" y="4864717"/>
                    <a:pt x="1566238" y="5381314"/>
                    <a:pt x="1692159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8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1" name="任意多边形: 形状 320">
              <a:extLst>
                <a:ext uri="{FF2B5EF4-FFF2-40B4-BE49-F238E27FC236}">
                  <a16:creationId xmlns:a16="http://schemas.microsoft.com/office/drawing/2014/main" id="{9BCA8EB8-9230-405E-84CD-5E455A5419D8}"/>
                </a:ext>
              </a:extLst>
            </p:cNvPr>
            <p:cNvSpPr/>
            <p:nvPr/>
          </p:nvSpPr>
          <p:spPr>
            <a:xfrm>
              <a:off x="9514586" y="562340"/>
              <a:ext cx="1889382" cy="5726101"/>
            </a:xfrm>
            <a:custGeom>
              <a:avLst/>
              <a:gdLst>
                <a:gd name="connsiteX0" fmla="*/ 1774180 w 1889382"/>
                <a:gd name="connsiteY0" fmla="*/ 5726102 h 5726101"/>
                <a:gd name="connsiteX1" fmla="*/ 1767106 w 1889382"/>
                <a:gd name="connsiteY1" fmla="*/ 5720779 h 5726101"/>
                <a:gd name="connsiteX2" fmla="*/ 987719 w 1889382"/>
                <a:gd name="connsiteY2" fmla="*/ 4217728 h 5726101"/>
                <a:gd name="connsiteX3" fmla="*/ 14313 w 1889382"/>
                <a:gd name="connsiteY3" fmla="*/ 1745974 h 5726101"/>
                <a:gd name="connsiteX4" fmla="*/ 603284 w 1889382"/>
                <a:gd name="connsiteY4" fmla="*/ 966906 h 5726101"/>
                <a:gd name="connsiteX5" fmla="*/ 678893 w 1889382"/>
                <a:gd name="connsiteY5" fmla="*/ 928057 h 5726101"/>
                <a:gd name="connsiteX6" fmla="*/ 1166324 w 1889382"/>
                <a:gd name="connsiteY6" fmla="*/ 726237 h 5726101"/>
                <a:gd name="connsiteX7" fmla="*/ 1875407 w 1889382"/>
                <a:gd name="connsiteY7" fmla="*/ 4039 h 5726101"/>
                <a:gd name="connsiteX8" fmla="*/ 1885344 w 1889382"/>
                <a:gd name="connsiteY8" fmla="*/ 804 h 5726101"/>
                <a:gd name="connsiteX9" fmla="*/ 1888579 w 1889382"/>
                <a:gd name="connsiteY9" fmla="*/ 10740 h 5726101"/>
                <a:gd name="connsiteX10" fmla="*/ 1171056 w 1889382"/>
                <a:gd name="connsiteY10" fmla="*/ 740249 h 5726101"/>
                <a:gd name="connsiteX11" fmla="*/ 685654 w 1889382"/>
                <a:gd name="connsiteY11" fmla="*/ 941171 h 5726101"/>
                <a:gd name="connsiteX12" fmla="*/ 610045 w 1889382"/>
                <a:gd name="connsiteY12" fmla="*/ 980073 h 5726101"/>
                <a:gd name="connsiteX13" fmla="*/ 28929 w 1889382"/>
                <a:gd name="connsiteY13" fmla="*/ 1748340 h 5726101"/>
                <a:gd name="connsiteX14" fmla="*/ 1000341 w 1889382"/>
                <a:gd name="connsiteY14" fmla="*/ 4210075 h 5726101"/>
                <a:gd name="connsiteX15" fmla="*/ 1781255 w 1889382"/>
                <a:gd name="connsiteY15" fmla="*/ 5716579 h 5726101"/>
                <a:gd name="connsiteX16" fmla="*/ 1776292 w 1889382"/>
                <a:gd name="connsiteY16" fmla="*/ 5725747 h 5726101"/>
                <a:gd name="connsiteX17" fmla="*/ 1774180 w 1889382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382" h="5726101">
                  <a:moveTo>
                    <a:pt x="1774180" y="5726102"/>
                  </a:moveTo>
                  <a:cubicBezTo>
                    <a:pt x="1771004" y="5726102"/>
                    <a:pt x="1768058" y="5723973"/>
                    <a:pt x="1767106" y="5720779"/>
                  </a:cubicBezTo>
                  <a:cubicBezTo>
                    <a:pt x="1638642" y="5290693"/>
                    <a:pt x="1322452" y="4769501"/>
                    <a:pt x="987719" y="4217728"/>
                  </a:cubicBezTo>
                  <a:cubicBezTo>
                    <a:pt x="454750" y="3339196"/>
                    <a:pt x="-96389" y="2430771"/>
                    <a:pt x="14313" y="1745974"/>
                  </a:cubicBezTo>
                  <a:cubicBezTo>
                    <a:pt x="98387" y="1225852"/>
                    <a:pt x="185347" y="1181260"/>
                    <a:pt x="603284" y="966906"/>
                  </a:cubicBezTo>
                  <a:cubicBezTo>
                    <a:pt x="627369" y="954574"/>
                    <a:pt x="652525" y="941662"/>
                    <a:pt x="678893" y="928057"/>
                  </a:cubicBezTo>
                  <a:cubicBezTo>
                    <a:pt x="889036" y="819526"/>
                    <a:pt x="1042798" y="767801"/>
                    <a:pt x="1166324" y="726237"/>
                  </a:cubicBezTo>
                  <a:cubicBezTo>
                    <a:pt x="1457127" y="628388"/>
                    <a:pt x="1577470" y="587901"/>
                    <a:pt x="1875407" y="4039"/>
                  </a:cubicBezTo>
                  <a:cubicBezTo>
                    <a:pt x="1877259" y="400"/>
                    <a:pt x="1881736" y="-1044"/>
                    <a:pt x="1885344" y="804"/>
                  </a:cubicBezTo>
                  <a:cubicBezTo>
                    <a:pt x="1888982" y="2653"/>
                    <a:pt x="1890425" y="7100"/>
                    <a:pt x="1888579" y="10740"/>
                  </a:cubicBezTo>
                  <a:cubicBezTo>
                    <a:pt x="1587928" y="599973"/>
                    <a:pt x="1457269" y="643926"/>
                    <a:pt x="1171056" y="740249"/>
                  </a:cubicBezTo>
                  <a:cubicBezTo>
                    <a:pt x="1047968" y="781659"/>
                    <a:pt x="894809" y="833183"/>
                    <a:pt x="685654" y="941171"/>
                  </a:cubicBezTo>
                  <a:cubicBezTo>
                    <a:pt x="659315" y="954804"/>
                    <a:pt x="634130" y="967716"/>
                    <a:pt x="610045" y="980073"/>
                  </a:cubicBezTo>
                  <a:cubicBezTo>
                    <a:pt x="197620" y="1191599"/>
                    <a:pt x="111784" y="1235618"/>
                    <a:pt x="28929" y="1748340"/>
                  </a:cubicBezTo>
                  <a:cubicBezTo>
                    <a:pt x="-80910" y="2427766"/>
                    <a:pt x="468757" y="3333826"/>
                    <a:pt x="1000341" y="4210075"/>
                  </a:cubicBezTo>
                  <a:cubicBezTo>
                    <a:pt x="1335624" y="4762686"/>
                    <a:pt x="1652275" y="5284624"/>
                    <a:pt x="1781255" y="5716579"/>
                  </a:cubicBezTo>
                  <a:cubicBezTo>
                    <a:pt x="1782443" y="5720483"/>
                    <a:pt x="1780219" y="5724623"/>
                    <a:pt x="1776292" y="5725747"/>
                  </a:cubicBezTo>
                  <a:cubicBezTo>
                    <a:pt x="1775594" y="5725984"/>
                    <a:pt x="1774872" y="5726102"/>
                    <a:pt x="1774180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2" name="任意多边形: 形状 321">
              <a:extLst>
                <a:ext uri="{FF2B5EF4-FFF2-40B4-BE49-F238E27FC236}">
                  <a16:creationId xmlns:a16="http://schemas.microsoft.com/office/drawing/2014/main" id="{BACE6133-1D67-45B2-A6C6-C8ECBE14857E}"/>
                </a:ext>
              </a:extLst>
            </p:cNvPr>
            <p:cNvSpPr/>
            <p:nvPr/>
          </p:nvSpPr>
          <p:spPr>
            <a:xfrm>
              <a:off x="9176809" y="570574"/>
              <a:ext cx="1929886" cy="5690659"/>
            </a:xfrm>
            <a:custGeom>
              <a:avLst/>
              <a:gdLst>
                <a:gd name="connsiteX0" fmla="*/ 1812837 w 1929886"/>
                <a:gd name="connsiteY0" fmla="*/ 5690660 h 5690659"/>
                <a:gd name="connsiteX1" fmla="*/ 1805734 w 1929886"/>
                <a:gd name="connsiteY1" fmla="*/ 5685336 h 5690659"/>
                <a:gd name="connsiteX2" fmla="*/ 999688 w 1929886"/>
                <a:gd name="connsiteY2" fmla="*/ 4155545 h 5690659"/>
                <a:gd name="connsiteX3" fmla="*/ 14583 w 1929886"/>
                <a:gd name="connsiteY3" fmla="*/ 1703978 h 5690659"/>
                <a:gd name="connsiteX4" fmla="*/ 606677 w 1929886"/>
                <a:gd name="connsiteY4" fmla="*/ 940650 h 5690659"/>
                <a:gd name="connsiteX5" fmla="*/ 694618 w 1929886"/>
                <a:gd name="connsiteY5" fmla="*/ 899435 h 5690659"/>
                <a:gd name="connsiteX6" fmla="*/ 1210091 w 1929886"/>
                <a:gd name="connsiteY6" fmla="*/ 715057 h 5690659"/>
                <a:gd name="connsiteX7" fmla="*/ 1915886 w 1929886"/>
                <a:gd name="connsiteY7" fmla="*/ 4065 h 5690659"/>
                <a:gd name="connsiteX8" fmla="*/ 1925793 w 1929886"/>
                <a:gd name="connsiteY8" fmla="*/ 744 h 5690659"/>
                <a:gd name="connsiteX9" fmla="*/ 1929112 w 1929886"/>
                <a:gd name="connsiteY9" fmla="*/ 10650 h 5690659"/>
                <a:gd name="connsiteX10" fmla="*/ 1213930 w 1929886"/>
                <a:gd name="connsiteY10" fmla="*/ 729324 h 5690659"/>
                <a:gd name="connsiteX11" fmla="*/ 700918 w 1929886"/>
                <a:gd name="connsiteY11" fmla="*/ 912838 h 5690659"/>
                <a:gd name="connsiteX12" fmla="*/ 612946 w 1929886"/>
                <a:gd name="connsiteY12" fmla="*/ 954053 h 5690659"/>
                <a:gd name="connsiteX13" fmla="*/ 29198 w 1929886"/>
                <a:gd name="connsiteY13" fmla="*/ 1706344 h 5690659"/>
                <a:gd name="connsiteX14" fmla="*/ 1012251 w 1929886"/>
                <a:gd name="connsiteY14" fmla="*/ 4147749 h 5690659"/>
                <a:gd name="connsiteX15" fmla="*/ 1819941 w 1929886"/>
                <a:gd name="connsiteY15" fmla="*/ 5681196 h 5690659"/>
                <a:gd name="connsiteX16" fmla="*/ 1814914 w 1929886"/>
                <a:gd name="connsiteY16" fmla="*/ 5690364 h 5690659"/>
                <a:gd name="connsiteX17" fmla="*/ 1812837 w 1929886"/>
                <a:gd name="connsiteY17" fmla="*/ 5690660 h 56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9886" h="5690659">
                  <a:moveTo>
                    <a:pt x="1812837" y="5690660"/>
                  </a:moveTo>
                  <a:cubicBezTo>
                    <a:pt x="1809632" y="5690660"/>
                    <a:pt x="1806686" y="5688590"/>
                    <a:pt x="1805734" y="5685336"/>
                  </a:cubicBezTo>
                  <a:cubicBezTo>
                    <a:pt x="1676376" y="5244450"/>
                    <a:pt x="1347706" y="4715521"/>
                    <a:pt x="999688" y="4155545"/>
                  </a:cubicBezTo>
                  <a:cubicBezTo>
                    <a:pt x="460107" y="3287234"/>
                    <a:pt x="-97876" y="2389384"/>
                    <a:pt x="14583" y="1703978"/>
                  </a:cubicBezTo>
                  <a:cubicBezTo>
                    <a:pt x="101058" y="1176812"/>
                    <a:pt x="188160" y="1136117"/>
                    <a:pt x="606677" y="940650"/>
                  </a:cubicBezTo>
                  <a:cubicBezTo>
                    <a:pt x="634488" y="927684"/>
                    <a:pt x="663743" y="913991"/>
                    <a:pt x="694618" y="899435"/>
                  </a:cubicBezTo>
                  <a:cubicBezTo>
                    <a:pt x="919779" y="793269"/>
                    <a:pt x="1080757" y="749890"/>
                    <a:pt x="1210091" y="715057"/>
                  </a:cubicBezTo>
                  <a:cubicBezTo>
                    <a:pt x="1498410" y="637372"/>
                    <a:pt x="1617742" y="605225"/>
                    <a:pt x="1915886" y="4065"/>
                  </a:cubicBezTo>
                  <a:cubicBezTo>
                    <a:pt x="1917702" y="455"/>
                    <a:pt x="1922150" y="-1018"/>
                    <a:pt x="1925793" y="744"/>
                  </a:cubicBezTo>
                  <a:cubicBezTo>
                    <a:pt x="1929431" y="2534"/>
                    <a:pt x="1930933" y="6982"/>
                    <a:pt x="1929112" y="10650"/>
                  </a:cubicBezTo>
                  <a:cubicBezTo>
                    <a:pt x="1628028" y="617758"/>
                    <a:pt x="1506815" y="650426"/>
                    <a:pt x="1213930" y="729324"/>
                  </a:cubicBezTo>
                  <a:cubicBezTo>
                    <a:pt x="1085176" y="764015"/>
                    <a:pt x="924889" y="807187"/>
                    <a:pt x="700918" y="912838"/>
                  </a:cubicBezTo>
                  <a:cubicBezTo>
                    <a:pt x="670042" y="927394"/>
                    <a:pt x="640758" y="941052"/>
                    <a:pt x="612946" y="954053"/>
                  </a:cubicBezTo>
                  <a:cubicBezTo>
                    <a:pt x="190526" y="1151336"/>
                    <a:pt x="114396" y="1186890"/>
                    <a:pt x="29198" y="1706344"/>
                  </a:cubicBezTo>
                  <a:cubicBezTo>
                    <a:pt x="-82367" y="2386291"/>
                    <a:pt x="474113" y="3281751"/>
                    <a:pt x="1012251" y="4147749"/>
                  </a:cubicBezTo>
                  <a:cubicBezTo>
                    <a:pt x="1360790" y="4708589"/>
                    <a:pt x="1690004" y="5238357"/>
                    <a:pt x="1819941" y="5681196"/>
                  </a:cubicBezTo>
                  <a:cubicBezTo>
                    <a:pt x="1821065" y="5685100"/>
                    <a:pt x="1818841" y="5689240"/>
                    <a:pt x="1814914" y="5690364"/>
                  </a:cubicBezTo>
                  <a:cubicBezTo>
                    <a:pt x="1814221" y="5690601"/>
                    <a:pt x="1813530" y="5690660"/>
                    <a:pt x="1812837" y="569066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3" name="任意多边形: 形状 322">
              <a:extLst>
                <a:ext uri="{FF2B5EF4-FFF2-40B4-BE49-F238E27FC236}">
                  <a16:creationId xmlns:a16="http://schemas.microsoft.com/office/drawing/2014/main" id="{CF0FC81F-BAF1-4F62-9916-8D5B03827EC0}"/>
                </a:ext>
              </a:extLst>
            </p:cNvPr>
            <p:cNvSpPr/>
            <p:nvPr/>
          </p:nvSpPr>
          <p:spPr>
            <a:xfrm>
              <a:off x="8916342" y="562340"/>
              <a:ext cx="1889414" cy="5726101"/>
            </a:xfrm>
            <a:custGeom>
              <a:avLst/>
              <a:gdLst>
                <a:gd name="connsiteX0" fmla="*/ 1774185 w 1889414"/>
                <a:gd name="connsiteY0" fmla="*/ 5726102 h 5726101"/>
                <a:gd name="connsiteX1" fmla="*/ 1767105 w 1889414"/>
                <a:gd name="connsiteY1" fmla="*/ 5720779 h 5726101"/>
                <a:gd name="connsiteX2" fmla="*/ 987724 w 1889414"/>
                <a:gd name="connsiteY2" fmla="*/ 4217728 h 5726101"/>
                <a:gd name="connsiteX3" fmla="*/ 14312 w 1889414"/>
                <a:gd name="connsiteY3" fmla="*/ 1745974 h 5726101"/>
                <a:gd name="connsiteX4" fmla="*/ 603259 w 1889414"/>
                <a:gd name="connsiteY4" fmla="*/ 966936 h 5726101"/>
                <a:gd name="connsiteX5" fmla="*/ 678898 w 1889414"/>
                <a:gd name="connsiteY5" fmla="*/ 928057 h 5726101"/>
                <a:gd name="connsiteX6" fmla="*/ 1166352 w 1889414"/>
                <a:gd name="connsiteY6" fmla="*/ 726237 h 5726101"/>
                <a:gd name="connsiteX7" fmla="*/ 1875441 w 1889414"/>
                <a:gd name="connsiteY7" fmla="*/ 4039 h 5726101"/>
                <a:gd name="connsiteX8" fmla="*/ 1885372 w 1889414"/>
                <a:gd name="connsiteY8" fmla="*/ 804 h 5726101"/>
                <a:gd name="connsiteX9" fmla="*/ 1888608 w 1889414"/>
                <a:gd name="connsiteY9" fmla="*/ 10740 h 5726101"/>
                <a:gd name="connsiteX10" fmla="*/ 1171060 w 1889414"/>
                <a:gd name="connsiteY10" fmla="*/ 740249 h 5726101"/>
                <a:gd name="connsiteX11" fmla="*/ 685653 w 1889414"/>
                <a:gd name="connsiteY11" fmla="*/ 941171 h 5726101"/>
                <a:gd name="connsiteX12" fmla="*/ 610014 w 1889414"/>
                <a:gd name="connsiteY12" fmla="*/ 980073 h 5726101"/>
                <a:gd name="connsiteX13" fmla="*/ 28928 w 1889414"/>
                <a:gd name="connsiteY13" fmla="*/ 1748340 h 5726101"/>
                <a:gd name="connsiteX14" fmla="*/ 1000346 w 1889414"/>
                <a:gd name="connsiteY14" fmla="*/ 4210075 h 5726101"/>
                <a:gd name="connsiteX15" fmla="*/ 1781259 w 1889414"/>
                <a:gd name="connsiteY15" fmla="*/ 5716579 h 5726101"/>
                <a:gd name="connsiteX16" fmla="*/ 1776291 w 1889414"/>
                <a:gd name="connsiteY16" fmla="*/ 5725747 h 5726101"/>
                <a:gd name="connsiteX17" fmla="*/ 1774185 w 1889414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414" h="5726101">
                  <a:moveTo>
                    <a:pt x="1774185" y="5726102"/>
                  </a:moveTo>
                  <a:cubicBezTo>
                    <a:pt x="1771003" y="5726102"/>
                    <a:pt x="1768057" y="5723973"/>
                    <a:pt x="1767105" y="5720779"/>
                  </a:cubicBezTo>
                  <a:cubicBezTo>
                    <a:pt x="1638646" y="5290693"/>
                    <a:pt x="1322457" y="4769501"/>
                    <a:pt x="987724" y="4217728"/>
                  </a:cubicBezTo>
                  <a:cubicBezTo>
                    <a:pt x="454749" y="3339196"/>
                    <a:pt x="-96384" y="2430771"/>
                    <a:pt x="14312" y="1745974"/>
                  </a:cubicBezTo>
                  <a:cubicBezTo>
                    <a:pt x="98386" y="1225882"/>
                    <a:pt x="185346" y="1181260"/>
                    <a:pt x="603259" y="966936"/>
                  </a:cubicBezTo>
                  <a:cubicBezTo>
                    <a:pt x="627344" y="954574"/>
                    <a:pt x="652529" y="941662"/>
                    <a:pt x="678898" y="928057"/>
                  </a:cubicBezTo>
                  <a:cubicBezTo>
                    <a:pt x="889035" y="819526"/>
                    <a:pt x="1042797" y="767801"/>
                    <a:pt x="1166352" y="726237"/>
                  </a:cubicBezTo>
                  <a:cubicBezTo>
                    <a:pt x="1457126" y="628388"/>
                    <a:pt x="1577505" y="587901"/>
                    <a:pt x="1875441" y="4039"/>
                  </a:cubicBezTo>
                  <a:cubicBezTo>
                    <a:pt x="1877316" y="400"/>
                    <a:pt x="1881735" y="-1044"/>
                    <a:pt x="1885372" y="804"/>
                  </a:cubicBezTo>
                  <a:cubicBezTo>
                    <a:pt x="1889016" y="2653"/>
                    <a:pt x="1890459" y="7100"/>
                    <a:pt x="1888608" y="10740"/>
                  </a:cubicBezTo>
                  <a:cubicBezTo>
                    <a:pt x="1587927" y="599973"/>
                    <a:pt x="1457297" y="643926"/>
                    <a:pt x="1171060" y="740249"/>
                  </a:cubicBezTo>
                  <a:cubicBezTo>
                    <a:pt x="1047996" y="781659"/>
                    <a:pt x="894813" y="833183"/>
                    <a:pt x="685653" y="941171"/>
                  </a:cubicBezTo>
                  <a:cubicBezTo>
                    <a:pt x="659284" y="954804"/>
                    <a:pt x="634105" y="967740"/>
                    <a:pt x="610014" y="980073"/>
                  </a:cubicBezTo>
                  <a:cubicBezTo>
                    <a:pt x="197625" y="1191599"/>
                    <a:pt x="111789" y="1235618"/>
                    <a:pt x="28928" y="1748340"/>
                  </a:cubicBezTo>
                  <a:cubicBezTo>
                    <a:pt x="-80905" y="2427766"/>
                    <a:pt x="468755" y="3333826"/>
                    <a:pt x="1000346" y="4210075"/>
                  </a:cubicBezTo>
                  <a:cubicBezTo>
                    <a:pt x="1335623" y="4762686"/>
                    <a:pt x="1652274" y="5284624"/>
                    <a:pt x="1781259" y="5716579"/>
                  </a:cubicBezTo>
                  <a:cubicBezTo>
                    <a:pt x="1782442" y="5720483"/>
                    <a:pt x="1780218" y="5724623"/>
                    <a:pt x="1776291" y="5725747"/>
                  </a:cubicBezTo>
                  <a:cubicBezTo>
                    <a:pt x="1775599" y="5725984"/>
                    <a:pt x="1774877" y="5726102"/>
                    <a:pt x="1774185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4" name="任意多边形: 形状 323">
              <a:extLst>
                <a:ext uri="{FF2B5EF4-FFF2-40B4-BE49-F238E27FC236}">
                  <a16:creationId xmlns:a16="http://schemas.microsoft.com/office/drawing/2014/main" id="{3153266C-CD49-435D-8435-5964C8C6D097}"/>
                </a:ext>
              </a:extLst>
            </p:cNvPr>
            <p:cNvSpPr/>
            <p:nvPr/>
          </p:nvSpPr>
          <p:spPr>
            <a:xfrm>
              <a:off x="8706351" y="539473"/>
              <a:ext cx="1795144" cy="5824678"/>
            </a:xfrm>
            <a:custGeom>
              <a:avLst/>
              <a:gdLst>
                <a:gd name="connsiteX0" fmla="*/ 1685050 w 1795144"/>
                <a:gd name="connsiteY0" fmla="*/ 5824679 h 5824678"/>
                <a:gd name="connsiteX1" fmla="*/ 1677946 w 1795144"/>
                <a:gd name="connsiteY1" fmla="*/ 5819296 h 5824678"/>
                <a:gd name="connsiteX2" fmla="*/ 938330 w 1795144"/>
                <a:gd name="connsiteY2" fmla="*/ 4325189 h 5824678"/>
                <a:gd name="connsiteX3" fmla="*/ 13243 w 1795144"/>
                <a:gd name="connsiteY3" fmla="*/ 1851382 h 5824678"/>
                <a:gd name="connsiteX4" fmla="*/ 599179 w 1795144"/>
                <a:gd name="connsiteY4" fmla="*/ 1023245 h 5824678"/>
                <a:gd name="connsiteX5" fmla="*/ 643742 w 1795144"/>
                <a:gd name="connsiteY5" fmla="*/ 996184 h 5824678"/>
                <a:gd name="connsiteX6" fmla="*/ 1093075 w 1795144"/>
                <a:gd name="connsiteY6" fmla="*/ 765020 h 5824678"/>
                <a:gd name="connsiteX7" fmla="*/ 1781113 w 1795144"/>
                <a:gd name="connsiteY7" fmla="*/ 4205 h 5824678"/>
                <a:gd name="connsiteX8" fmla="*/ 1790985 w 1795144"/>
                <a:gd name="connsiteY8" fmla="*/ 797 h 5824678"/>
                <a:gd name="connsiteX9" fmla="*/ 1794398 w 1795144"/>
                <a:gd name="connsiteY9" fmla="*/ 10674 h 5824678"/>
                <a:gd name="connsiteX10" fmla="*/ 1099084 w 1795144"/>
                <a:gd name="connsiteY10" fmla="*/ 778506 h 5824678"/>
                <a:gd name="connsiteX11" fmla="*/ 651425 w 1795144"/>
                <a:gd name="connsiteY11" fmla="*/ 1008830 h 5824678"/>
                <a:gd name="connsiteX12" fmla="*/ 606833 w 1795144"/>
                <a:gd name="connsiteY12" fmla="*/ 1035867 h 5824678"/>
                <a:gd name="connsiteX13" fmla="*/ 27859 w 1795144"/>
                <a:gd name="connsiteY13" fmla="*/ 1853577 h 5824678"/>
                <a:gd name="connsiteX14" fmla="*/ 951154 w 1795144"/>
                <a:gd name="connsiteY14" fmla="*/ 4317766 h 5824678"/>
                <a:gd name="connsiteX15" fmla="*/ 1692154 w 1795144"/>
                <a:gd name="connsiteY15" fmla="*/ 5815215 h 5824678"/>
                <a:gd name="connsiteX16" fmla="*/ 1687102 w 1795144"/>
                <a:gd name="connsiteY16" fmla="*/ 5824383 h 5824678"/>
                <a:gd name="connsiteX17" fmla="*/ 1685050 w 1795144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44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46"/>
                    <a:pt x="1254201" y="4871300"/>
                    <a:pt x="938330" y="4325189"/>
                  </a:cubicBezTo>
                  <a:cubicBezTo>
                    <a:pt x="432594" y="3450673"/>
                    <a:pt x="-90385" y="2546406"/>
                    <a:pt x="13243" y="1851382"/>
                  </a:cubicBezTo>
                  <a:cubicBezTo>
                    <a:pt x="90757" y="1331521"/>
                    <a:pt x="188346" y="1272343"/>
                    <a:pt x="599179" y="1023245"/>
                  </a:cubicBezTo>
                  <a:lnTo>
                    <a:pt x="643742" y="996184"/>
                  </a:lnTo>
                  <a:cubicBezTo>
                    <a:pt x="834679" y="880171"/>
                    <a:pt x="977954" y="816314"/>
                    <a:pt x="1093075" y="765020"/>
                  </a:cubicBezTo>
                  <a:cubicBezTo>
                    <a:pt x="1379661" y="637248"/>
                    <a:pt x="1498306" y="584369"/>
                    <a:pt x="1781113" y="4205"/>
                  </a:cubicBezTo>
                  <a:cubicBezTo>
                    <a:pt x="1782870" y="480"/>
                    <a:pt x="1787288" y="-1080"/>
                    <a:pt x="1790985" y="797"/>
                  </a:cubicBezTo>
                  <a:cubicBezTo>
                    <a:pt x="1794658" y="2588"/>
                    <a:pt x="1796184" y="7007"/>
                    <a:pt x="1794398" y="10674"/>
                  </a:cubicBezTo>
                  <a:cubicBezTo>
                    <a:pt x="1509225" y="595690"/>
                    <a:pt x="1380702" y="652987"/>
                    <a:pt x="1099084" y="778506"/>
                  </a:cubicBezTo>
                  <a:cubicBezTo>
                    <a:pt x="984366" y="829658"/>
                    <a:pt x="841552" y="893308"/>
                    <a:pt x="651425" y="1008830"/>
                  </a:cubicBezTo>
                  <a:lnTo>
                    <a:pt x="606833" y="1035867"/>
                  </a:lnTo>
                  <a:cubicBezTo>
                    <a:pt x="190919" y="1288082"/>
                    <a:pt x="104361" y="1340558"/>
                    <a:pt x="27859" y="1853577"/>
                  </a:cubicBezTo>
                  <a:cubicBezTo>
                    <a:pt x="-74989" y="2543484"/>
                    <a:pt x="446659" y="3445474"/>
                    <a:pt x="951154" y="4317766"/>
                  </a:cubicBezTo>
                  <a:cubicBezTo>
                    <a:pt x="1267462" y="4864717"/>
                    <a:pt x="1566233" y="5381314"/>
                    <a:pt x="1692154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2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5" name="任意多边形: 形状 324">
              <a:extLst>
                <a:ext uri="{FF2B5EF4-FFF2-40B4-BE49-F238E27FC236}">
                  <a16:creationId xmlns:a16="http://schemas.microsoft.com/office/drawing/2014/main" id="{F01D0F28-42E2-4AFF-AA55-704088C8498D}"/>
                </a:ext>
              </a:extLst>
            </p:cNvPr>
            <p:cNvSpPr/>
            <p:nvPr/>
          </p:nvSpPr>
          <p:spPr>
            <a:xfrm>
              <a:off x="8537760" y="504759"/>
              <a:ext cx="1656766" cy="5974732"/>
            </a:xfrm>
            <a:custGeom>
              <a:avLst/>
              <a:gdLst>
                <a:gd name="connsiteX0" fmla="*/ 1554522 w 1656766"/>
                <a:gd name="connsiteY0" fmla="*/ 5974733 h 5974732"/>
                <a:gd name="connsiteX1" fmla="*/ 1547388 w 1656766"/>
                <a:gd name="connsiteY1" fmla="*/ 5969291 h 5974732"/>
                <a:gd name="connsiteX2" fmla="*/ 859386 w 1656766"/>
                <a:gd name="connsiteY2" fmla="*/ 4469015 h 5974732"/>
                <a:gd name="connsiteX3" fmla="*/ 11434 w 1656766"/>
                <a:gd name="connsiteY3" fmla="*/ 2008493 h 5974732"/>
                <a:gd name="connsiteX4" fmla="*/ 821318 w 1656766"/>
                <a:gd name="connsiteY4" fmla="*/ 904747 h 5974732"/>
                <a:gd name="connsiteX5" fmla="*/ 1642582 w 1656766"/>
                <a:gd name="connsiteY5" fmla="*/ 4436 h 5974732"/>
                <a:gd name="connsiteX6" fmla="*/ 1652342 w 1656766"/>
                <a:gd name="connsiteY6" fmla="*/ 623 h 5974732"/>
                <a:gd name="connsiteX7" fmla="*/ 1656157 w 1656766"/>
                <a:gd name="connsiteY7" fmla="*/ 10385 h 5974732"/>
                <a:gd name="connsiteX8" fmla="*/ 830214 w 1656766"/>
                <a:gd name="connsiteY8" fmla="*/ 916530 h 5974732"/>
                <a:gd name="connsiteX9" fmla="*/ 26108 w 1656766"/>
                <a:gd name="connsiteY9" fmla="*/ 2010397 h 5974732"/>
                <a:gd name="connsiteX10" fmla="*/ 872410 w 1656766"/>
                <a:gd name="connsiteY10" fmla="*/ 4462000 h 5974732"/>
                <a:gd name="connsiteX11" fmla="*/ 1561655 w 1656766"/>
                <a:gd name="connsiteY11" fmla="*/ 5965446 h 5974732"/>
                <a:gd name="connsiteX12" fmla="*/ 1556456 w 1656766"/>
                <a:gd name="connsiteY12" fmla="*/ 5974496 h 5974732"/>
                <a:gd name="connsiteX13" fmla="*/ 1554522 w 1656766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66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8" y="5969291"/>
                  </a:cubicBezTo>
                  <a:cubicBezTo>
                    <a:pt x="1427157" y="5524909"/>
                    <a:pt x="1151372" y="5012009"/>
                    <a:pt x="859386" y="4469015"/>
                  </a:cubicBezTo>
                  <a:cubicBezTo>
                    <a:pt x="397342" y="3609777"/>
                    <a:pt x="-80406" y="2721279"/>
                    <a:pt x="11434" y="2008493"/>
                  </a:cubicBezTo>
                  <a:cubicBezTo>
                    <a:pt x="81590" y="1463943"/>
                    <a:pt x="440899" y="1192315"/>
                    <a:pt x="821318" y="904747"/>
                  </a:cubicBezTo>
                  <a:cubicBezTo>
                    <a:pt x="1135402" y="667284"/>
                    <a:pt x="1460198" y="421765"/>
                    <a:pt x="1642582" y="4436"/>
                  </a:cubicBezTo>
                  <a:cubicBezTo>
                    <a:pt x="1644197" y="710"/>
                    <a:pt x="1648414" y="-1023"/>
                    <a:pt x="1652342" y="623"/>
                  </a:cubicBezTo>
                  <a:cubicBezTo>
                    <a:pt x="1656068" y="2270"/>
                    <a:pt x="1657771" y="6631"/>
                    <a:pt x="1656157" y="10385"/>
                  </a:cubicBezTo>
                  <a:cubicBezTo>
                    <a:pt x="1472211" y="431211"/>
                    <a:pt x="1145853" y="677943"/>
                    <a:pt x="830214" y="916530"/>
                  </a:cubicBezTo>
                  <a:cubicBezTo>
                    <a:pt x="452362" y="1202193"/>
                    <a:pt x="95478" y="1471969"/>
                    <a:pt x="26108" y="2010397"/>
                  </a:cubicBezTo>
                  <a:cubicBezTo>
                    <a:pt x="-65128" y="2718446"/>
                    <a:pt x="411496" y="3604808"/>
                    <a:pt x="872410" y="4462000"/>
                  </a:cubicBezTo>
                  <a:cubicBezTo>
                    <a:pt x="1164799" y="5005769"/>
                    <a:pt x="1440992" y="5519408"/>
                    <a:pt x="1561655" y="5965446"/>
                  </a:cubicBezTo>
                  <a:cubicBezTo>
                    <a:pt x="1562726" y="5969409"/>
                    <a:pt x="1560383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6" name="任意多边形: 形状 325">
              <a:extLst>
                <a:ext uri="{FF2B5EF4-FFF2-40B4-BE49-F238E27FC236}">
                  <a16:creationId xmlns:a16="http://schemas.microsoft.com/office/drawing/2014/main" id="{29DAC4EC-DED7-43F1-B784-4FD79D7CBDFA}"/>
                </a:ext>
              </a:extLst>
            </p:cNvPr>
            <p:cNvSpPr/>
            <p:nvPr/>
          </p:nvSpPr>
          <p:spPr>
            <a:xfrm>
              <a:off x="8401372" y="460679"/>
              <a:ext cx="1484092" cy="6165086"/>
            </a:xfrm>
            <a:custGeom>
              <a:avLst/>
              <a:gdLst>
                <a:gd name="connsiteX0" fmla="*/ 1391790 w 1484092"/>
                <a:gd name="connsiteY0" fmla="*/ 6165087 h 6165086"/>
                <a:gd name="connsiteX1" fmla="*/ 1384597 w 1484092"/>
                <a:gd name="connsiteY1" fmla="*/ 6159409 h 6165086"/>
                <a:gd name="connsiteX2" fmla="*/ 759753 w 1484092"/>
                <a:gd name="connsiteY2" fmla="*/ 4640896 h 6165086"/>
                <a:gd name="connsiteX3" fmla="*/ 9018 w 1484092"/>
                <a:gd name="connsiteY3" fmla="*/ 2205992 h 6165086"/>
                <a:gd name="connsiteX4" fmla="*/ 743641 w 1484092"/>
                <a:gd name="connsiteY4" fmla="*/ 989604 h 6165086"/>
                <a:gd name="connsiteX5" fmla="*/ 1469765 w 1484092"/>
                <a:gd name="connsiteY5" fmla="*/ 4848 h 6165086"/>
                <a:gd name="connsiteX6" fmla="*/ 1479271 w 1484092"/>
                <a:gd name="connsiteY6" fmla="*/ 487 h 6165086"/>
                <a:gd name="connsiteX7" fmla="*/ 1483630 w 1484092"/>
                <a:gd name="connsiteY7" fmla="*/ 9988 h 6165086"/>
                <a:gd name="connsiteX8" fmla="*/ 754063 w 1484092"/>
                <a:gd name="connsiteY8" fmla="*/ 1000121 h 6165086"/>
                <a:gd name="connsiteX9" fmla="*/ 23751 w 1484092"/>
                <a:gd name="connsiteY9" fmla="*/ 2207494 h 6165086"/>
                <a:gd name="connsiteX10" fmla="*/ 773038 w 1484092"/>
                <a:gd name="connsiteY10" fmla="*/ 4634426 h 6165086"/>
                <a:gd name="connsiteX11" fmla="*/ 1398982 w 1484092"/>
                <a:gd name="connsiteY11" fmla="*/ 6155978 h 6165086"/>
                <a:gd name="connsiteX12" fmla="*/ 1393523 w 1484092"/>
                <a:gd name="connsiteY12" fmla="*/ 6164909 h 6165086"/>
                <a:gd name="connsiteX13" fmla="*/ 1391790 w 1484092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092" h="6165086">
                  <a:moveTo>
                    <a:pt x="1391790" y="6165087"/>
                  </a:moveTo>
                  <a:cubicBezTo>
                    <a:pt x="1388436" y="6165087"/>
                    <a:pt x="1385431" y="6162839"/>
                    <a:pt x="1384597" y="6159409"/>
                  </a:cubicBezTo>
                  <a:cubicBezTo>
                    <a:pt x="1272334" y="5695566"/>
                    <a:pt x="1023354" y="5183252"/>
                    <a:pt x="759753" y="4640896"/>
                  </a:cubicBezTo>
                  <a:cubicBezTo>
                    <a:pt x="353197" y="3804384"/>
                    <a:pt x="-67195" y="2939397"/>
                    <a:pt x="9018" y="2205992"/>
                  </a:cubicBezTo>
                  <a:cubicBezTo>
                    <a:pt x="65540" y="1662187"/>
                    <a:pt x="394932" y="1335486"/>
                    <a:pt x="743641" y="989604"/>
                  </a:cubicBezTo>
                  <a:cubicBezTo>
                    <a:pt x="1024419" y="711104"/>
                    <a:pt x="1314761" y="423134"/>
                    <a:pt x="1469765" y="4848"/>
                  </a:cubicBezTo>
                  <a:cubicBezTo>
                    <a:pt x="1471155" y="1006"/>
                    <a:pt x="1475514" y="-987"/>
                    <a:pt x="1479271" y="487"/>
                  </a:cubicBezTo>
                  <a:cubicBezTo>
                    <a:pt x="1483109" y="1901"/>
                    <a:pt x="1485043" y="6147"/>
                    <a:pt x="1483630" y="9988"/>
                  </a:cubicBezTo>
                  <a:cubicBezTo>
                    <a:pt x="1327501" y="431331"/>
                    <a:pt x="1035971" y="720490"/>
                    <a:pt x="754063" y="1000121"/>
                  </a:cubicBezTo>
                  <a:cubicBezTo>
                    <a:pt x="407264" y="1344063"/>
                    <a:pt x="79724" y="1668948"/>
                    <a:pt x="23751" y="2207494"/>
                  </a:cubicBezTo>
                  <a:cubicBezTo>
                    <a:pt x="-52035" y="2936741"/>
                    <a:pt x="367404" y="3799794"/>
                    <a:pt x="773038" y="4634426"/>
                  </a:cubicBezTo>
                  <a:cubicBezTo>
                    <a:pt x="1037012" y="5177532"/>
                    <a:pt x="1286316" y="5690539"/>
                    <a:pt x="1398982" y="6155978"/>
                  </a:cubicBezTo>
                  <a:cubicBezTo>
                    <a:pt x="1399935" y="6159941"/>
                    <a:pt x="1397510" y="6163963"/>
                    <a:pt x="1393523" y="6164909"/>
                  </a:cubicBezTo>
                  <a:cubicBezTo>
                    <a:pt x="1392943" y="6165028"/>
                    <a:pt x="1392364" y="6165087"/>
                    <a:pt x="1391790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05915B48-C2D3-4E2E-865E-B82511FD6841}"/>
                </a:ext>
              </a:extLst>
            </p:cNvPr>
            <p:cNvSpPr/>
            <p:nvPr/>
          </p:nvSpPr>
          <p:spPr>
            <a:xfrm>
              <a:off x="8246173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61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97 w 1328759"/>
                <a:gd name="connsiteY10" fmla="*/ 4779911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66"/>
                    <a:pt x="665452" y="4785861"/>
                  </a:cubicBezTo>
                  <a:cubicBezTo>
                    <a:pt x="315524" y="3988747"/>
                    <a:pt x="-46269" y="3164537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03" y="-771"/>
                    <a:pt x="1323301" y="239"/>
                  </a:cubicBezTo>
                  <a:cubicBezTo>
                    <a:pt x="1327229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905"/>
                    <a:pt x="329797" y="3984441"/>
                    <a:pt x="678997" y="4779911"/>
                  </a:cubicBezTo>
                  <a:cubicBezTo>
                    <a:pt x="925061" y="5340496"/>
                    <a:pt x="1157526" y="5869975"/>
                    <a:pt x="1255115" y="6375280"/>
                  </a:cubicBezTo>
                  <a:cubicBezTo>
                    <a:pt x="1255896" y="6379303"/>
                    <a:pt x="1253270" y="6383206"/>
                    <a:pt x="1249283" y="6383916"/>
                  </a:cubicBezTo>
                  <a:cubicBezTo>
                    <a:pt x="1248792" y="6384034"/>
                    <a:pt x="1248331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8" name="任意多边形: 形状 327">
              <a:extLst>
                <a:ext uri="{FF2B5EF4-FFF2-40B4-BE49-F238E27FC236}">
                  <a16:creationId xmlns:a16="http://schemas.microsoft.com/office/drawing/2014/main" id="{78B03B2B-DCC8-454E-8818-54BF04BCB768}"/>
                </a:ext>
              </a:extLst>
            </p:cNvPr>
            <p:cNvSpPr/>
            <p:nvPr/>
          </p:nvSpPr>
          <p:spPr>
            <a:xfrm>
              <a:off x="8156328" y="355328"/>
              <a:ext cx="1107159" cy="6620300"/>
            </a:xfrm>
            <a:custGeom>
              <a:avLst/>
              <a:gdLst>
                <a:gd name="connsiteX0" fmla="*/ 1038589 w 1107159"/>
                <a:gd name="connsiteY0" fmla="*/ 6620301 h 6620300"/>
                <a:gd name="connsiteX1" fmla="*/ 1031285 w 1107159"/>
                <a:gd name="connsiteY1" fmla="*/ 6614031 h 6620300"/>
                <a:gd name="connsiteX2" fmla="*/ 544635 w 1107159"/>
                <a:gd name="connsiteY2" fmla="*/ 4987088 h 6620300"/>
                <a:gd name="connsiteX3" fmla="*/ 2888 w 1107159"/>
                <a:gd name="connsiteY3" fmla="*/ 2655687 h 6620300"/>
                <a:gd name="connsiteX4" fmla="*/ 557778 w 1107159"/>
                <a:gd name="connsiteY4" fmla="*/ 1204646 h 6620300"/>
                <a:gd name="connsiteX5" fmla="*/ 1092509 w 1107159"/>
                <a:gd name="connsiteY5" fmla="*/ 5879 h 6620300"/>
                <a:gd name="connsiteX6" fmla="*/ 1101263 w 1107159"/>
                <a:gd name="connsiteY6" fmla="*/ 133 h 6620300"/>
                <a:gd name="connsiteX7" fmla="*/ 1107013 w 1107159"/>
                <a:gd name="connsiteY7" fmla="*/ 8884 h 6620300"/>
                <a:gd name="connsiteX8" fmla="*/ 570542 w 1107159"/>
                <a:gd name="connsiteY8" fmla="*/ 1212128 h 6620300"/>
                <a:gd name="connsiteX9" fmla="*/ 17676 w 1107159"/>
                <a:gd name="connsiteY9" fmla="*/ 2656385 h 6620300"/>
                <a:gd name="connsiteX10" fmla="*/ 558529 w 1107159"/>
                <a:gd name="connsiteY10" fmla="*/ 4982001 h 6620300"/>
                <a:gd name="connsiteX11" fmla="*/ 1045894 w 1107159"/>
                <a:gd name="connsiteY11" fmla="*/ 6611783 h 6620300"/>
                <a:gd name="connsiteX12" fmla="*/ 1039719 w 1107159"/>
                <a:gd name="connsiteY12" fmla="*/ 6620182 h 6620300"/>
                <a:gd name="connsiteX13" fmla="*/ 1038589 w 1107159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59" h="6620300">
                  <a:moveTo>
                    <a:pt x="1038589" y="6620301"/>
                  </a:moveTo>
                  <a:cubicBezTo>
                    <a:pt x="1035011" y="6620301"/>
                    <a:pt x="1031858" y="6617698"/>
                    <a:pt x="1031285" y="6614031"/>
                  </a:cubicBezTo>
                  <a:cubicBezTo>
                    <a:pt x="948743" y="6084830"/>
                    <a:pt x="743309" y="5526788"/>
                    <a:pt x="544635" y="4987088"/>
                  </a:cubicBezTo>
                  <a:cubicBezTo>
                    <a:pt x="260965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78" y="1204646"/>
                  </a:cubicBezTo>
                  <a:cubicBezTo>
                    <a:pt x="775775" y="833122"/>
                    <a:pt x="1001160" y="448941"/>
                    <a:pt x="1092509" y="5879"/>
                  </a:cubicBezTo>
                  <a:cubicBezTo>
                    <a:pt x="1093320" y="1894"/>
                    <a:pt x="1097188" y="-619"/>
                    <a:pt x="1101263" y="133"/>
                  </a:cubicBezTo>
                  <a:cubicBezTo>
                    <a:pt x="1105250" y="970"/>
                    <a:pt x="1107817" y="4869"/>
                    <a:pt x="1107013" y="8884"/>
                  </a:cubicBezTo>
                  <a:cubicBezTo>
                    <a:pt x="1015167" y="454318"/>
                    <a:pt x="789113" y="839558"/>
                    <a:pt x="570542" y="1212128"/>
                  </a:cubicBezTo>
                  <a:cubicBezTo>
                    <a:pt x="299145" y="1674686"/>
                    <a:pt x="42802" y="2111598"/>
                    <a:pt x="17676" y="2656385"/>
                  </a:cubicBezTo>
                  <a:cubicBezTo>
                    <a:pt x="-17447" y="3417371"/>
                    <a:pt x="275350" y="4212782"/>
                    <a:pt x="558529" y="4982001"/>
                  </a:cubicBezTo>
                  <a:cubicBezTo>
                    <a:pt x="757433" y="5522370"/>
                    <a:pt x="963122" y="6081103"/>
                    <a:pt x="1045894" y="6611783"/>
                  </a:cubicBezTo>
                  <a:cubicBezTo>
                    <a:pt x="1046533" y="6615805"/>
                    <a:pt x="1043759" y="6619532"/>
                    <a:pt x="1039719" y="6620182"/>
                  </a:cubicBezTo>
                  <a:cubicBezTo>
                    <a:pt x="1039341" y="6620241"/>
                    <a:pt x="1038968" y="6620301"/>
                    <a:pt x="1038589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9" name="任意多边形: 形状 328">
              <a:extLst>
                <a:ext uri="{FF2B5EF4-FFF2-40B4-BE49-F238E27FC236}">
                  <a16:creationId xmlns:a16="http://schemas.microsoft.com/office/drawing/2014/main" id="{5BD95078-1904-4DEB-87DF-32CBCDCC93E1}"/>
                </a:ext>
              </a:extLst>
            </p:cNvPr>
            <p:cNvSpPr/>
            <p:nvPr/>
          </p:nvSpPr>
          <p:spPr>
            <a:xfrm>
              <a:off x="8070942" y="299226"/>
              <a:ext cx="880792" cy="6862365"/>
            </a:xfrm>
            <a:custGeom>
              <a:avLst/>
              <a:gdLst>
                <a:gd name="connsiteX0" fmla="*/ 824856 w 880792"/>
                <a:gd name="connsiteY0" fmla="*/ 6862366 h 6862365"/>
                <a:gd name="connsiteX1" fmla="*/ 817521 w 880792"/>
                <a:gd name="connsiteY1" fmla="*/ 6855800 h 6862365"/>
                <a:gd name="connsiteX2" fmla="*/ 426035 w 880792"/>
                <a:gd name="connsiteY2" fmla="*/ 5192907 h 6862365"/>
                <a:gd name="connsiteX3" fmla="*/ 1545 w 880792"/>
                <a:gd name="connsiteY3" fmla="*/ 2911966 h 6862365"/>
                <a:gd name="connsiteX4" fmla="*/ 443046 w 880792"/>
                <a:gd name="connsiteY4" fmla="*/ 1324025 h 6862365"/>
                <a:gd name="connsiteX5" fmla="*/ 866100 w 880792"/>
                <a:gd name="connsiteY5" fmla="*/ 6386 h 6862365"/>
                <a:gd name="connsiteX6" fmla="*/ 874475 w 880792"/>
                <a:gd name="connsiteY6" fmla="*/ 147 h 6862365"/>
                <a:gd name="connsiteX7" fmla="*/ 880709 w 880792"/>
                <a:gd name="connsiteY7" fmla="*/ 8523 h 6862365"/>
                <a:gd name="connsiteX8" fmla="*/ 456680 w 880792"/>
                <a:gd name="connsiteY8" fmla="*/ 1329715 h 6862365"/>
                <a:gd name="connsiteX9" fmla="*/ 16332 w 880792"/>
                <a:gd name="connsiteY9" fmla="*/ 2912427 h 6862365"/>
                <a:gd name="connsiteX10" fmla="*/ 440219 w 880792"/>
                <a:gd name="connsiteY10" fmla="*/ 5188719 h 6862365"/>
                <a:gd name="connsiteX11" fmla="*/ 832190 w 880792"/>
                <a:gd name="connsiteY11" fmla="*/ 6854085 h 6862365"/>
                <a:gd name="connsiteX12" fmla="*/ 825719 w 880792"/>
                <a:gd name="connsiteY12" fmla="*/ 6862307 h 6862365"/>
                <a:gd name="connsiteX13" fmla="*/ 824856 w 880792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92" h="6862365">
                  <a:moveTo>
                    <a:pt x="824856" y="6862366"/>
                  </a:moveTo>
                  <a:cubicBezTo>
                    <a:pt x="821159" y="6862366"/>
                    <a:pt x="817953" y="6859585"/>
                    <a:pt x="817521" y="6855800"/>
                  </a:cubicBezTo>
                  <a:cubicBezTo>
                    <a:pt x="752854" y="6304832"/>
                    <a:pt x="586700" y="5739551"/>
                    <a:pt x="426035" y="519290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378" y="2342289"/>
                    <a:pt x="234264" y="1824622"/>
                    <a:pt x="443046" y="1324025"/>
                  </a:cubicBezTo>
                  <a:cubicBezTo>
                    <a:pt x="617487" y="905686"/>
                    <a:pt x="797878" y="473133"/>
                    <a:pt x="866100" y="6386"/>
                  </a:cubicBezTo>
                  <a:cubicBezTo>
                    <a:pt x="866644" y="2342"/>
                    <a:pt x="870169" y="-718"/>
                    <a:pt x="874475" y="147"/>
                  </a:cubicBezTo>
                  <a:cubicBezTo>
                    <a:pt x="878515" y="725"/>
                    <a:pt x="881319" y="4479"/>
                    <a:pt x="880709" y="8523"/>
                  </a:cubicBezTo>
                  <a:cubicBezTo>
                    <a:pt x="812233" y="477090"/>
                    <a:pt x="631493" y="910536"/>
                    <a:pt x="456680" y="1329715"/>
                  </a:cubicBezTo>
                  <a:cubicBezTo>
                    <a:pt x="248448" y="1829070"/>
                    <a:pt x="33083" y="2345465"/>
                    <a:pt x="16332" y="2912427"/>
                  </a:cubicBezTo>
                  <a:cubicBezTo>
                    <a:pt x="-6109" y="3670296"/>
                    <a:pt x="220808" y="4442231"/>
                    <a:pt x="440219" y="5188719"/>
                  </a:cubicBezTo>
                  <a:cubicBezTo>
                    <a:pt x="601085" y="5736002"/>
                    <a:pt x="767411" y="6301875"/>
                    <a:pt x="832190" y="6854085"/>
                  </a:cubicBezTo>
                  <a:cubicBezTo>
                    <a:pt x="832681" y="6858166"/>
                    <a:pt x="829765" y="6861833"/>
                    <a:pt x="825719" y="6862307"/>
                  </a:cubicBezTo>
                  <a:cubicBezTo>
                    <a:pt x="825435" y="6862307"/>
                    <a:pt x="825145" y="6862366"/>
                    <a:pt x="824856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0" name="任意多边形: 形状 329">
              <a:extLst>
                <a:ext uri="{FF2B5EF4-FFF2-40B4-BE49-F238E27FC236}">
                  <a16:creationId xmlns:a16="http://schemas.microsoft.com/office/drawing/2014/main" id="{C12D5572-B33B-4A98-8F08-0850430621CC}"/>
                </a:ext>
              </a:extLst>
            </p:cNvPr>
            <p:cNvSpPr/>
            <p:nvPr/>
          </p:nvSpPr>
          <p:spPr>
            <a:xfrm>
              <a:off x="7985696" y="244579"/>
              <a:ext cx="654588" cy="7098538"/>
            </a:xfrm>
            <a:custGeom>
              <a:avLst/>
              <a:gdLst>
                <a:gd name="connsiteX0" fmla="*/ 610982 w 654588"/>
                <a:gd name="connsiteY0" fmla="*/ 7098539 h 7098538"/>
                <a:gd name="connsiteX1" fmla="*/ 603612 w 654588"/>
                <a:gd name="connsiteY1" fmla="*/ 7091618 h 7098538"/>
                <a:gd name="connsiteX2" fmla="*/ 308680 w 654588"/>
                <a:gd name="connsiteY2" fmla="*/ 5353979 h 7098538"/>
                <a:gd name="connsiteX3" fmla="*/ 404 w 654588"/>
                <a:gd name="connsiteY3" fmla="*/ 3165404 h 7098538"/>
                <a:gd name="connsiteX4" fmla="*/ 324881 w 654588"/>
                <a:gd name="connsiteY4" fmla="*/ 1465146 h 7098538"/>
                <a:gd name="connsiteX5" fmla="*/ 639828 w 654588"/>
                <a:gd name="connsiteY5" fmla="*/ 6794 h 7098538"/>
                <a:gd name="connsiteX6" fmla="*/ 647802 w 654588"/>
                <a:gd name="connsiteY6" fmla="*/ 35 h 7098538"/>
                <a:gd name="connsiteX7" fmla="*/ 654562 w 654588"/>
                <a:gd name="connsiteY7" fmla="*/ 8007 h 7098538"/>
                <a:gd name="connsiteX8" fmla="*/ 339124 w 654588"/>
                <a:gd name="connsiteY8" fmla="*/ 1469216 h 7098538"/>
                <a:gd name="connsiteX9" fmla="*/ 15191 w 654588"/>
                <a:gd name="connsiteY9" fmla="*/ 3165575 h 7098538"/>
                <a:gd name="connsiteX10" fmla="*/ 323124 w 654588"/>
                <a:gd name="connsiteY10" fmla="*/ 5350803 h 7098538"/>
                <a:gd name="connsiteX11" fmla="*/ 618346 w 654588"/>
                <a:gd name="connsiteY11" fmla="*/ 7090613 h 7098538"/>
                <a:gd name="connsiteX12" fmla="*/ 611496 w 654588"/>
                <a:gd name="connsiteY12" fmla="*/ 7098479 h 7098538"/>
                <a:gd name="connsiteX13" fmla="*/ 610982 w 654588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8" h="7098538">
                  <a:moveTo>
                    <a:pt x="610982" y="7098539"/>
                  </a:moveTo>
                  <a:cubicBezTo>
                    <a:pt x="607137" y="7098539"/>
                    <a:pt x="603872" y="7095522"/>
                    <a:pt x="603612" y="7091618"/>
                  </a:cubicBezTo>
                  <a:cubicBezTo>
                    <a:pt x="561451" y="6506995"/>
                    <a:pt x="432957" y="5920834"/>
                    <a:pt x="308680" y="5353979"/>
                  </a:cubicBezTo>
                  <a:cubicBezTo>
                    <a:pt x="152434" y="4641140"/>
                    <a:pt x="-9154" y="3904038"/>
                    <a:pt x="404" y="3165404"/>
                  </a:cubicBezTo>
                  <a:cubicBezTo>
                    <a:pt x="8029" y="2575102"/>
                    <a:pt x="169125" y="2010850"/>
                    <a:pt x="324881" y="1465146"/>
                  </a:cubicBezTo>
                  <a:cubicBezTo>
                    <a:pt x="458894" y="995768"/>
                    <a:pt x="597437" y="510419"/>
                    <a:pt x="639828" y="6794"/>
                  </a:cubicBezTo>
                  <a:cubicBezTo>
                    <a:pt x="640178" y="2750"/>
                    <a:pt x="643904" y="-369"/>
                    <a:pt x="647802" y="35"/>
                  </a:cubicBezTo>
                  <a:cubicBezTo>
                    <a:pt x="651877" y="382"/>
                    <a:pt x="654906" y="3963"/>
                    <a:pt x="654562" y="8007"/>
                  </a:cubicBezTo>
                  <a:cubicBezTo>
                    <a:pt x="612046" y="513105"/>
                    <a:pt x="473302" y="999145"/>
                    <a:pt x="339124" y="1469216"/>
                  </a:cubicBezTo>
                  <a:cubicBezTo>
                    <a:pt x="183599" y="2013973"/>
                    <a:pt x="22786" y="2577267"/>
                    <a:pt x="15191" y="3165575"/>
                  </a:cubicBezTo>
                  <a:cubicBezTo>
                    <a:pt x="5663" y="3902535"/>
                    <a:pt x="167049" y="4638798"/>
                    <a:pt x="323124" y="5350803"/>
                  </a:cubicBezTo>
                  <a:cubicBezTo>
                    <a:pt x="447513" y="5918172"/>
                    <a:pt x="576120" y="6504866"/>
                    <a:pt x="618346" y="7090613"/>
                  </a:cubicBezTo>
                  <a:cubicBezTo>
                    <a:pt x="618636" y="7094694"/>
                    <a:pt x="615572" y="7098183"/>
                    <a:pt x="611496" y="7098479"/>
                  </a:cubicBezTo>
                  <a:cubicBezTo>
                    <a:pt x="611325" y="7098539"/>
                    <a:pt x="611153" y="7098539"/>
                    <a:pt x="610982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1" name="任意多边形: 形状 330">
              <a:extLst>
                <a:ext uri="{FF2B5EF4-FFF2-40B4-BE49-F238E27FC236}">
                  <a16:creationId xmlns:a16="http://schemas.microsoft.com/office/drawing/2014/main" id="{6CE42257-8804-4C0B-BF66-013F9263585F}"/>
                </a:ext>
              </a:extLst>
            </p:cNvPr>
            <p:cNvSpPr/>
            <p:nvPr/>
          </p:nvSpPr>
          <p:spPr>
            <a:xfrm>
              <a:off x="7872079" y="193900"/>
              <a:ext cx="457656" cy="7317495"/>
            </a:xfrm>
            <a:custGeom>
              <a:avLst/>
              <a:gdLst>
                <a:gd name="connsiteX0" fmla="*/ 425473 w 457656"/>
                <a:gd name="connsiteY0" fmla="*/ 7317496 h 7317495"/>
                <a:gd name="connsiteX1" fmla="*/ 418080 w 457656"/>
                <a:gd name="connsiteY1" fmla="*/ 7310398 h 7317495"/>
                <a:gd name="connsiteX2" fmla="*/ 211841 w 457656"/>
                <a:gd name="connsiteY2" fmla="*/ 5517384 h 7317495"/>
                <a:gd name="connsiteX3" fmla="*/ 113 w 457656"/>
                <a:gd name="connsiteY3" fmla="*/ 3392890 h 7317495"/>
                <a:gd name="connsiteX4" fmla="*/ 223771 w 457656"/>
                <a:gd name="connsiteY4" fmla="*/ 1597297 h 7317495"/>
                <a:gd name="connsiteX5" fmla="*/ 442863 w 457656"/>
                <a:gd name="connsiteY5" fmla="*/ 7076 h 7317495"/>
                <a:gd name="connsiteX6" fmla="*/ 450570 w 457656"/>
                <a:gd name="connsiteY6" fmla="*/ 0 h 7317495"/>
                <a:gd name="connsiteX7" fmla="*/ 457650 w 457656"/>
                <a:gd name="connsiteY7" fmla="*/ 7711 h 7317495"/>
                <a:gd name="connsiteX8" fmla="*/ 238298 w 457656"/>
                <a:gd name="connsiteY8" fmla="*/ 1600012 h 7317495"/>
                <a:gd name="connsiteX9" fmla="*/ 14900 w 457656"/>
                <a:gd name="connsiteY9" fmla="*/ 3392949 h 7317495"/>
                <a:gd name="connsiteX10" fmla="*/ 226456 w 457656"/>
                <a:gd name="connsiteY10" fmla="*/ 5515160 h 7317495"/>
                <a:gd name="connsiteX11" fmla="*/ 432867 w 457656"/>
                <a:gd name="connsiteY11" fmla="*/ 7309806 h 7317495"/>
                <a:gd name="connsiteX12" fmla="*/ 425763 w 457656"/>
                <a:gd name="connsiteY12" fmla="*/ 7317496 h 7317495"/>
                <a:gd name="connsiteX13" fmla="*/ 425473 w 457656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56" h="7317495">
                  <a:moveTo>
                    <a:pt x="425473" y="7317496"/>
                  </a:moveTo>
                  <a:cubicBezTo>
                    <a:pt x="421516" y="7317496"/>
                    <a:pt x="418257" y="7314420"/>
                    <a:pt x="418080" y="7310398"/>
                  </a:cubicBezTo>
                  <a:cubicBezTo>
                    <a:pt x="394136" y="6707912"/>
                    <a:pt x="301457" y="6102705"/>
                    <a:pt x="211841" y="5517384"/>
                  </a:cubicBezTo>
                  <a:cubicBezTo>
                    <a:pt x="105734" y="4824442"/>
                    <a:pt x="-4016" y="4107900"/>
                    <a:pt x="113" y="3392890"/>
                  </a:cubicBezTo>
                  <a:cubicBezTo>
                    <a:pt x="3638" y="2782579"/>
                    <a:pt x="115553" y="2180028"/>
                    <a:pt x="223771" y="1597297"/>
                  </a:cubicBezTo>
                  <a:cubicBezTo>
                    <a:pt x="319710" y="1080701"/>
                    <a:pt x="418949" y="546490"/>
                    <a:pt x="442863" y="7076"/>
                  </a:cubicBezTo>
                  <a:cubicBezTo>
                    <a:pt x="443064" y="2975"/>
                    <a:pt x="446530" y="289"/>
                    <a:pt x="450570" y="0"/>
                  </a:cubicBezTo>
                  <a:cubicBezTo>
                    <a:pt x="454675" y="202"/>
                    <a:pt x="457821" y="3639"/>
                    <a:pt x="457650" y="7711"/>
                  </a:cubicBezTo>
                  <a:cubicBezTo>
                    <a:pt x="433677" y="548163"/>
                    <a:pt x="334355" y="1082895"/>
                    <a:pt x="238298" y="1600012"/>
                  </a:cubicBezTo>
                  <a:cubicBezTo>
                    <a:pt x="130192" y="2182080"/>
                    <a:pt x="18396" y="2783992"/>
                    <a:pt x="14900" y="3392949"/>
                  </a:cubicBezTo>
                  <a:cubicBezTo>
                    <a:pt x="10801" y="4106800"/>
                    <a:pt x="120433" y="4822762"/>
                    <a:pt x="226456" y="5515160"/>
                  </a:cubicBezTo>
                  <a:cubicBezTo>
                    <a:pt x="316131" y="6100871"/>
                    <a:pt x="408900" y="6706492"/>
                    <a:pt x="432867" y="7309806"/>
                  </a:cubicBezTo>
                  <a:cubicBezTo>
                    <a:pt x="433015" y="7313887"/>
                    <a:pt x="429838" y="7317318"/>
                    <a:pt x="425763" y="7317496"/>
                  </a:cubicBezTo>
                  <a:cubicBezTo>
                    <a:pt x="425674" y="7317496"/>
                    <a:pt x="425562" y="7317496"/>
                    <a:pt x="425473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2" name="任意多边形: 形状 331">
              <a:extLst>
                <a:ext uri="{FF2B5EF4-FFF2-40B4-BE49-F238E27FC236}">
                  <a16:creationId xmlns:a16="http://schemas.microsoft.com/office/drawing/2014/main" id="{84EC2338-8751-4E77-9E5A-814E6B33F1CE}"/>
                </a:ext>
              </a:extLst>
            </p:cNvPr>
            <p:cNvSpPr/>
            <p:nvPr/>
          </p:nvSpPr>
          <p:spPr>
            <a:xfrm>
              <a:off x="7735192" y="149827"/>
              <a:ext cx="285481" cy="7507842"/>
            </a:xfrm>
            <a:custGeom>
              <a:avLst/>
              <a:gdLst>
                <a:gd name="connsiteX0" fmla="*/ 263241 w 285481"/>
                <a:gd name="connsiteY0" fmla="*/ 7507842 h 7507842"/>
                <a:gd name="connsiteX1" fmla="*/ 255848 w 285481"/>
                <a:gd name="connsiteY1" fmla="*/ 7500508 h 7507842"/>
                <a:gd name="connsiteX2" fmla="*/ 128424 w 285481"/>
                <a:gd name="connsiteY2" fmla="*/ 5631317 h 7507842"/>
                <a:gd name="connsiteX3" fmla="*/ 19 w 285481"/>
                <a:gd name="connsiteY3" fmla="*/ 3591305 h 7507842"/>
                <a:gd name="connsiteX4" fmla="*/ 135788 w 285481"/>
                <a:gd name="connsiteY4" fmla="*/ 1742046 h 7507842"/>
                <a:gd name="connsiteX5" fmla="*/ 270694 w 285481"/>
                <a:gd name="connsiteY5" fmla="*/ 7278 h 7507842"/>
                <a:gd name="connsiteX6" fmla="*/ 278088 w 285481"/>
                <a:gd name="connsiteY6" fmla="*/ 0 h 7507842"/>
                <a:gd name="connsiteX7" fmla="*/ 278200 w 285481"/>
                <a:gd name="connsiteY7" fmla="*/ 0 h 7507842"/>
                <a:gd name="connsiteX8" fmla="*/ 285481 w 285481"/>
                <a:gd name="connsiteY8" fmla="*/ 7509 h 7507842"/>
                <a:gd name="connsiteX9" fmla="*/ 150487 w 285481"/>
                <a:gd name="connsiteY9" fmla="*/ 1743667 h 7507842"/>
                <a:gd name="connsiteX10" fmla="*/ 14806 w 285481"/>
                <a:gd name="connsiteY10" fmla="*/ 3591305 h 7507842"/>
                <a:gd name="connsiteX11" fmla="*/ 143123 w 285481"/>
                <a:gd name="connsiteY11" fmla="*/ 5629903 h 7507842"/>
                <a:gd name="connsiteX12" fmla="*/ 270635 w 285481"/>
                <a:gd name="connsiteY12" fmla="*/ 7500331 h 7507842"/>
                <a:gd name="connsiteX13" fmla="*/ 263360 w 285481"/>
                <a:gd name="connsiteY13" fmla="*/ 7507842 h 7507842"/>
                <a:gd name="connsiteX14" fmla="*/ 263241 w 285481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81" h="7507842">
                  <a:moveTo>
                    <a:pt x="263241" y="7507842"/>
                  </a:moveTo>
                  <a:cubicBezTo>
                    <a:pt x="259196" y="7507842"/>
                    <a:pt x="255907" y="7504589"/>
                    <a:pt x="255848" y="7500508"/>
                  </a:cubicBezTo>
                  <a:cubicBezTo>
                    <a:pt x="247301" y="6874363"/>
                    <a:pt x="186851" y="6242480"/>
                    <a:pt x="128424" y="5631317"/>
                  </a:cubicBezTo>
                  <a:cubicBezTo>
                    <a:pt x="64656" y="4964542"/>
                    <a:pt x="-1282" y="4275067"/>
                    <a:pt x="19" y="3591305"/>
                  </a:cubicBezTo>
                  <a:cubicBezTo>
                    <a:pt x="1202" y="2969844"/>
                    <a:pt x="69625" y="2345692"/>
                    <a:pt x="135788" y="1742046"/>
                  </a:cubicBezTo>
                  <a:cubicBezTo>
                    <a:pt x="197882" y="1175635"/>
                    <a:pt x="262088" y="589924"/>
                    <a:pt x="270694" y="7278"/>
                  </a:cubicBezTo>
                  <a:cubicBezTo>
                    <a:pt x="270753" y="3235"/>
                    <a:pt x="274042" y="0"/>
                    <a:pt x="278088" y="0"/>
                  </a:cubicBezTo>
                  <a:cubicBezTo>
                    <a:pt x="278088" y="0"/>
                    <a:pt x="278170" y="0"/>
                    <a:pt x="278200" y="0"/>
                  </a:cubicBezTo>
                  <a:cubicBezTo>
                    <a:pt x="282275" y="58"/>
                    <a:pt x="285540" y="3408"/>
                    <a:pt x="285481" y="7509"/>
                  </a:cubicBezTo>
                  <a:cubicBezTo>
                    <a:pt x="276875" y="590852"/>
                    <a:pt x="212640" y="1176907"/>
                    <a:pt x="150487" y="1743667"/>
                  </a:cubicBezTo>
                  <a:cubicBezTo>
                    <a:pt x="84353" y="2346904"/>
                    <a:pt x="15989" y="2970678"/>
                    <a:pt x="14806" y="3591305"/>
                  </a:cubicBezTo>
                  <a:cubicBezTo>
                    <a:pt x="13505" y="4274369"/>
                    <a:pt x="79414" y="4963472"/>
                    <a:pt x="143123" y="5629903"/>
                  </a:cubicBezTo>
                  <a:cubicBezTo>
                    <a:pt x="201609" y="6241356"/>
                    <a:pt x="262058" y="6873594"/>
                    <a:pt x="270635" y="7500331"/>
                  </a:cubicBezTo>
                  <a:cubicBezTo>
                    <a:pt x="270694" y="7504412"/>
                    <a:pt x="267429" y="7507783"/>
                    <a:pt x="263360" y="7507842"/>
                  </a:cubicBezTo>
                  <a:cubicBezTo>
                    <a:pt x="263301" y="7507842"/>
                    <a:pt x="263271" y="7507842"/>
                    <a:pt x="263241" y="750784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3" name="任意多边形: 形状 332">
              <a:extLst>
                <a:ext uri="{FF2B5EF4-FFF2-40B4-BE49-F238E27FC236}">
                  <a16:creationId xmlns:a16="http://schemas.microsoft.com/office/drawing/2014/main" id="{2B8F2326-D1BF-440E-BE86-771ED0F859ED}"/>
                </a:ext>
              </a:extLst>
            </p:cNvPr>
            <p:cNvSpPr/>
            <p:nvPr/>
          </p:nvSpPr>
          <p:spPr>
            <a:xfrm>
              <a:off x="7691949" y="115054"/>
              <a:ext cx="25894" cy="7658013"/>
            </a:xfrm>
            <a:custGeom>
              <a:avLst/>
              <a:gdLst>
                <a:gd name="connsiteX0" fmla="*/ 7394 w 25894"/>
                <a:gd name="connsiteY0" fmla="*/ 7658014 h 7658013"/>
                <a:gd name="connsiteX1" fmla="*/ 7364 w 25894"/>
                <a:gd name="connsiteY1" fmla="*/ 7658014 h 7658013"/>
                <a:gd name="connsiteX2" fmla="*/ 0 w 25894"/>
                <a:gd name="connsiteY2" fmla="*/ 7650561 h 7658013"/>
                <a:gd name="connsiteX3" fmla="*/ 6985 w 25894"/>
                <a:gd name="connsiteY3" fmla="*/ 7422 h 7658013"/>
                <a:gd name="connsiteX4" fmla="*/ 14349 w 25894"/>
                <a:gd name="connsiteY4" fmla="*/ 0 h 7658013"/>
                <a:gd name="connsiteX5" fmla="*/ 14379 w 25894"/>
                <a:gd name="connsiteY5" fmla="*/ 0 h 7658013"/>
                <a:gd name="connsiteX6" fmla="*/ 21773 w 25894"/>
                <a:gd name="connsiteY6" fmla="*/ 7365 h 7658013"/>
                <a:gd name="connsiteX7" fmla="*/ 14787 w 25894"/>
                <a:gd name="connsiteY7" fmla="*/ 7650620 h 7658013"/>
                <a:gd name="connsiteX8" fmla="*/ 7394 w 25894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4" h="7658013">
                  <a:moveTo>
                    <a:pt x="7394" y="7658014"/>
                  </a:moveTo>
                  <a:lnTo>
                    <a:pt x="7364" y="7658014"/>
                  </a:lnTo>
                  <a:cubicBezTo>
                    <a:pt x="3289" y="7658014"/>
                    <a:pt x="0" y="7654642"/>
                    <a:pt x="0" y="7650561"/>
                  </a:cubicBezTo>
                  <a:cubicBezTo>
                    <a:pt x="8778" y="5051241"/>
                    <a:pt x="15940" y="2510774"/>
                    <a:pt x="6985" y="7422"/>
                  </a:cubicBezTo>
                  <a:cubicBezTo>
                    <a:pt x="6956" y="3350"/>
                    <a:pt x="10280" y="29"/>
                    <a:pt x="14349" y="0"/>
                  </a:cubicBezTo>
                  <a:lnTo>
                    <a:pt x="14379" y="0"/>
                  </a:lnTo>
                  <a:cubicBezTo>
                    <a:pt x="18454" y="0"/>
                    <a:pt x="21743" y="3292"/>
                    <a:pt x="21773" y="7365"/>
                  </a:cubicBezTo>
                  <a:cubicBezTo>
                    <a:pt x="30728" y="2510774"/>
                    <a:pt x="23565" y="5051271"/>
                    <a:pt x="14787" y="7650620"/>
                  </a:cubicBezTo>
                  <a:cubicBezTo>
                    <a:pt x="14787" y="7654701"/>
                    <a:pt x="11463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4" name="任意多边形: 形状 333">
              <a:extLst>
                <a:ext uri="{FF2B5EF4-FFF2-40B4-BE49-F238E27FC236}">
                  <a16:creationId xmlns:a16="http://schemas.microsoft.com/office/drawing/2014/main" id="{4BC6138B-A2EE-4724-99AF-A354ACF99306}"/>
                </a:ext>
              </a:extLst>
            </p:cNvPr>
            <p:cNvSpPr/>
            <p:nvPr/>
          </p:nvSpPr>
          <p:spPr>
            <a:xfrm>
              <a:off x="7392825" y="92267"/>
              <a:ext cx="35725" cy="7756510"/>
            </a:xfrm>
            <a:custGeom>
              <a:avLst/>
              <a:gdLst>
                <a:gd name="connsiteX0" fmla="*/ 7394 w 35725"/>
                <a:gd name="connsiteY0" fmla="*/ 7756511 h 7756510"/>
                <a:gd name="connsiteX1" fmla="*/ 7307 w 35725"/>
                <a:gd name="connsiteY1" fmla="*/ 7756511 h 7756510"/>
                <a:gd name="connsiteX2" fmla="*/ 0 w 35725"/>
                <a:gd name="connsiteY2" fmla="*/ 7748999 h 7756510"/>
                <a:gd name="connsiteX3" fmla="*/ 1849 w 35725"/>
                <a:gd name="connsiteY3" fmla="*/ 7480 h 7756510"/>
                <a:gd name="connsiteX4" fmla="*/ 9155 w 35725"/>
                <a:gd name="connsiteY4" fmla="*/ 0 h 7756510"/>
                <a:gd name="connsiteX5" fmla="*/ 9242 w 35725"/>
                <a:gd name="connsiteY5" fmla="*/ 0 h 7756510"/>
                <a:gd name="connsiteX6" fmla="*/ 16636 w 35725"/>
                <a:gd name="connsiteY6" fmla="*/ 7307 h 7756510"/>
                <a:gd name="connsiteX7" fmla="*/ 14787 w 35725"/>
                <a:gd name="connsiteY7" fmla="*/ 7749176 h 7756510"/>
                <a:gd name="connsiteX8" fmla="*/ 7394 w 35725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5" h="7756510">
                  <a:moveTo>
                    <a:pt x="7394" y="7756511"/>
                  </a:moveTo>
                  <a:lnTo>
                    <a:pt x="7307" y="7756511"/>
                  </a:lnTo>
                  <a:cubicBezTo>
                    <a:pt x="3234" y="7756452"/>
                    <a:pt x="-29" y="7753139"/>
                    <a:pt x="0" y="7748999"/>
                  </a:cubicBezTo>
                  <a:cubicBezTo>
                    <a:pt x="27292" y="5063317"/>
                    <a:pt x="27899" y="2458674"/>
                    <a:pt x="1849" y="7480"/>
                  </a:cubicBezTo>
                  <a:cubicBezTo>
                    <a:pt x="1820" y="3379"/>
                    <a:pt x="5083" y="58"/>
                    <a:pt x="9155" y="0"/>
                  </a:cubicBezTo>
                  <a:lnTo>
                    <a:pt x="9242" y="0"/>
                  </a:lnTo>
                  <a:cubicBezTo>
                    <a:pt x="13286" y="0"/>
                    <a:pt x="16578" y="3264"/>
                    <a:pt x="16636" y="7307"/>
                  </a:cubicBezTo>
                  <a:cubicBezTo>
                    <a:pt x="42686" y="2458615"/>
                    <a:pt x="42080" y="5063370"/>
                    <a:pt x="14787" y="7749176"/>
                  </a:cubicBezTo>
                  <a:cubicBezTo>
                    <a:pt x="14758" y="7753257"/>
                    <a:pt x="11437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35" name="图形 1890">
            <a:extLst>
              <a:ext uri="{FF2B5EF4-FFF2-40B4-BE49-F238E27FC236}">
                <a16:creationId xmlns:a16="http://schemas.microsoft.com/office/drawing/2014/main" id="{F0544680-3756-46B6-A521-B288FB126BD4}"/>
              </a:ext>
            </a:extLst>
          </p:cNvPr>
          <p:cNvGrpSpPr/>
          <p:nvPr/>
        </p:nvGrpSpPr>
        <p:grpSpPr>
          <a:xfrm rot="5400000">
            <a:off x="5138729" y="1056247"/>
            <a:ext cx="1750966" cy="2742352"/>
            <a:chOff x="7093692" y="92267"/>
            <a:chExt cx="7791892" cy="7797024"/>
          </a:xfrm>
          <a:gradFill flip="none" rotWithShape="1">
            <a:gsLst>
              <a:gs pos="7000">
                <a:schemeClr val="accent3"/>
              </a:gs>
              <a:gs pos="47000">
                <a:schemeClr val="accent2"/>
              </a:gs>
              <a:gs pos="87000">
                <a:schemeClr val="accent1"/>
              </a:gs>
            </a:gsLst>
            <a:lin ang="16200000" scaled="1"/>
            <a:tileRect/>
          </a:gradFill>
        </p:grpSpPr>
        <p:sp>
          <p:nvSpPr>
            <p:cNvPr id="336" name="任意多边形: 形状 335">
              <a:extLst>
                <a:ext uri="{FF2B5EF4-FFF2-40B4-BE49-F238E27FC236}">
                  <a16:creationId xmlns:a16="http://schemas.microsoft.com/office/drawing/2014/main" id="{EA70A30B-96E0-4238-8EFA-4D0EFEBCDD60}"/>
                </a:ext>
              </a:extLst>
            </p:cNvPr>
            <p:cNvSpPr/>
            <p:nvPr/>
          </p:nvSpPr>
          <p:spPr>
            <a:xfrm>
              <a:off x="7093699" y="97409"/>
              <a:ext cx="7791859" cy="7791882"/>
            </a:xfrm>
            <a:custGeom>
              <a:avLst/>
              <a:gdLst>
                <a:gd name="connsiteX0" fmla="*/ 7784468 w 7791860"/>
                <a:gd name="connsiteY0" fmla="*/ 7791882 h 7791881"/>
                <a:gd name="connsiteX1" fmla="*/ 7782930 w 7791860"/>
                <a:gd name="connsiteY1" fmla="*/ 7791764 h 7791881"/>
                <a:gd name="connsiteX2" fmla="*/ 6078745 w 7791860"/>
                <a:gd name="connsiteY2" fmla="*/ 7008342 h 7791881"/>
                <a:gd name="connsiteX3" fmla="*/ 3927510 w 7791860"/>
                <a:gd name="connsiteY3" fmla="*/ 6176952 h 7791881"/>
                <a:gd name="connsiteX4" fmla="*/ 3896055 w 7791860"/>
                <a:gd name="connsiteY4" fmla="*/ 6177188 h 7791881"/>
                <a:gd name="connsiteX5" fmla="*/ 1742945 w 7791860"/>
                <a:gd name="connsiteY5" fmla="*/ 7002901 h 7791881"/>
                <a:gd name="connsiteX6" fmla="*/ 8895 w 7791860"/>
                <a:gd name="connsiteY6" fmla="*/ 7791764 h 7791881"/>
                <a:gd name="connsiteX7" fmla="*/ 2744 w 7791860"/>
                <a:gd name="connsiteY7" fmla="*/ 7790284 h 7791881"/>
                <a:gd name="connsiteX8" fmla="*/ 0 w 7791860"/>
                <a:gd name="connsiteY8" fmla="*/ 7784488 h 7791881"/>
                <a:gd name="connsiteX9" fmla="*/ 0 w 7791860"/>
                <a:gd name="connsiteY9" fmla="*/ 7413 h 7791881"/>
                <a:gd name="connsiteX10" fmla="*/ 2339 w 7791860"/>
                <a:gd name="connsiteY10" fmla="*/ 2012 h 7791881"/>
                <a:gd name="connsiteX11" fmla="*/ 7856 w 7791860"/>
                <a:gd name="connsiteY11" fmla="*/ 19 h 7791881"/>
                <a:gd name="connsiteX12" fmla="*/ 1783148 w 7791860"/>
                <a:gd name="connsiteY12" fmla="*/ 236151 h 7791881"/>
                <a:gd name="connsiteX13" fmla="*/ 4005604 w 7791860"/>
                <a:gd name="connsiteY13" fmla="*/ 486492 h 7791881"/>
                <a:gd name="connsiteX14" fmla="*/ 4014322 w 7791860"/>
                <a:gd name="connsiteY14" fmla="*/ 486492 h 7791881"/>
                <a:gd name="connsiteX15" fmla="*/ 6105125 w 7791860"/>
                <a:gd name="connsiteY15" fmla="*/ 236642 h 7791881"/>
                <a:gd name="connsiteX16" fmla="*/ 7783994 w 7791860"/>
                <a:gd name="connsiteY16" fmla="*/ 48 h 7791881"/>
                <a:gd name="connsiteX17" fmla="*/ 7789554 w 7791860"/>
                <a:gd name="connsiteY17" fmla="*/ 2012 h 7791881"/>
                <a:gd name="connsiteX18" fmla="*/ 7791861 w 7791860"/>
                <a:gd name="connsiteY18" fmla="*/ 7413 h 7791881"/>
                <a:gd name="connsiteX19" fmla="*/ 7791861 w 7791860"/>
                <a:gd name="connsiteY19" fmla="*/ 7784488 h 7791881"/>
                <a:gd name="connsiteX20" fmla="*/ 7789140 w 7791860"/>
                <a:gd name="connsiteY20" fmla="*/ 7790284 h 7791881"/>
                <a:gd name="connsiteX21" fmla="*/ 7784468 w 7791860"/>
                <a:gd name="connsiteY21" fmla="*/ 7791882 h 7791881"/>
                <a:gd name="connsiteX22" fmla="*/ 14787 w 7791860"/>
                <a:gd name="connsiteY22" fmla="*/ 15269 h 7791881"/>
                <a:gd name="connsiteX23" fmla="*/ 14787 w 7791860"/>
                <a:gd name="connsiteY23" fmla="*/ 7775439 h 7791881"/>
                <a:gd name="connsiteX24" fmla="*/ 1735433 w 7791860"/>
                <a:gd name="connsiteY24" fmla="*/ 6990184 h 7791881"/>
                <a:gd name="connsiteX25" fmla="*/ 3895824 w 7791860"/>
                <a:gd name="connsiteY25" fmla="*/ 6162401 h 7791881"/>
                <a:gd name="connsiteX26" fmla="*/ 3927539 w 7791860"/>
                <a:gd name="connsiteY26" fmla="*/ 6162165 h 7791881"/>
                <a:gd name="connsiteX27" fmla="*/ 6086256 w 7791860"/>
                <a:gd name="connsiteY27" fmla="*/ 6995566 h 7791881"/>
                <a:gd name="connsiteX28" fmla="*/ 7777074 w 7791860"/>
                <a:gd name="connsiteY28" fmla="*/ 7775379 h 7791881"/>
                <a:gd name="connsiteX29" fmla="*/ 7777074 w 7791860"/>
                <a:gd name="connsiteY29" fmla="*/ 15297 h 7791881"/>
                <a:gd name="connsiteX30" fmla="*/ 6107786 w 7791860"/>
                <a:gd name="connsiteY30" fmla="*/ 251198 h 7791881"/>
                <a:gd name="connsiteX31" fmla="*/ 4014322 w 7791860"/>
                <a:gd name="connsiteY31" fmla="*/ 501279 h 7791881"/>
                <a:gd name="connsiteX32" fmla="*/ 4005604 w 7791860"/>
                <a:gd name="connsiteY32" fmla="*/ 501279 h 7791881"/>
                <a:gd name="connsiteX33" fmla="*/ 1780694 w 7791860"/>
                <a:gd name="connsiteY33" fmla="*/ 250736 h 7791881"/>
                <a:gd name="connsiteX34" fmla="*/ 14787 w 7791860"/>
                <a:gd name="connsiteY34" fmla="*/ 15269 h 77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1860" h="7791881">
                  <a:moveTo>
                    <a:pt x="7784468" y="7791882"/>
                  </a:moveTo>
                  <a:cubicBezTo>
                    <a:pt x="7783935" y="7791882"/>
                    <a:pt x="7783462" y="7791822"/>
                    <a:pt x="7782930" y="7791764"/>
                  </a:cubicBezTo>
                  <a:cubicBezTo>
                    <a:pt x="7203511" y="7670805"/>
                    <a:pt x="6631723" y="7334073"/>
                    <a:pt x="6078745" y="7008342"/>
                  </a:cubicBezTo>
                  <a:cubicBezTo>
                    <a:pt x="5384614" y="6599508"/>
                    <a:pt x="4667179" y="6176952"/>
                    <a:pt x="3927510" y="6176952"/>
                  </a:cubicBezTo>
                  <a:cubicBezTo>
                    <a:pt x="3917023" y="6176952"/>
                    <a:pt x="3906571" y="6177011"/>
                    <a:pt x="3896055" y="6177188"/>
                  </a:cubicBezTo>
                  <a:cubicBezTo>
                    <a:pt x="3121873" y="6189787"/>
                    <a:pt x="2420869" y="6603175"/>
                    <a:pt x="1742945" y="7002901"/>
                  </a:cubicBezTo>
                  <a:cubicBezTo>
                    <a:pt x="1192066" y="7327803"/>
                    <a:pt x="622413" y="7663707"/>
                    <a:pt x="8895" y="7791764"/>
                  </a:cubicBezTo>
                  <a:cubicBezTo>
                    <a:pt x="6845" y="7792118"/>
                    <a:pt x="4477" y="7791645"/>
                    <a:pt x="2744" y="7790284"/>
                  </a:cubicBezTo>
                  <a:cubicBezTo>
                    <a:pt x="1011" y="7788865"/>
                    <a:pt x="0" y="7786736"/>
                    <a:pt x="0" y="7784488"/>
                  </a:cubicBezTo>
                  <a:lnTo>
                    <a:pt x="0" y="7413"/>
                  </a:lnTo>
                  <a:cubicBezTo>
                    <a:pt x="0" y="5362"/>
                    <a:pt x="838" y="3427"/>
                    <a:pt x="2339" y="2012"/>
                  </a:cubicBezTo>
                  <a:cubicBezTo>
                    <a:pt x="3812" y="655"/>
                    <a:pt x="5892" y="19"/>
                    <a:pt x="7856" y="19"/>
                  </a:cubicBezTo>
                  <a:cubicBezTo>
                    <a:pt x="603155" y="36929"/>
                    <a:pt x="1203014" y="138215"/>
                    <a:pt x="1783148" y="236151"/>
                  </a:cubicBezTo>
                  <a:cubicBezTo>
                    <a:pt x="2508929" y="358664"/>
                    <a:pt x="3259404" y="485366"/>
                    <a:pt x="4005604" y="486492"/>
                  </a:cubicBezTo>
                  <a:cubicBezTo>
                    <a:pt x="4008490" y="486492"/>
                    <a:pt x="4011435" y="486492"/>
                    <a:pt x="4014322" y="486492"/>
                  </a:cubicBezTo>
                  <a:cubicBezTo>
                    <a:pt x="4715497" y="486492"/>
                    <a:pt x="5421872" y="359502"/>
                    <a:pt x="6105125" y="236642"/>
                  </a:cubicBezTo>
                  <a:cubicBezTo>
                    <a:pt x="6654081" y="137956"/>
                    <a:pt x="7221611" y="35890"/>
                    <a:pt x="7783994" y="48"/>
                  </a:cubicBezTo>
                  <a:cubicBezTo>
                    <a:pt x="7786064" y="-212"/>
                    <a:pt x="7788016" y="597"/>
                    <a:pt x="7789554" y="2012"/>
                  </a:cubicBezTo>
                  <a:cubicBezTo>
                    <a:pt x="7790974" y="3427"/>
                    <a:pt x="7791861" y="5362"/>
                    <a:pt x="7791861" y="7413"/>
                  </a:cubicBezTo>
                  <a:lnTo>
                    <a:pt x="7791861" y="7784488"/>
                  </a:lnTo>
                  <a:cubicBezTo>
                    <a:pt x="7791861" y="7786736"/>
                    <a:pt x="7790856" y="7788865"/>
                    <a:pt x="7789140" y="7790284"/>
                  </a:cubicBezTo>
                  <a:cubicBezTo>
                    <a:pt x="7787839" y="7791349"/>
                    <a:pt x="7786124" y="7791882"/>
                    <a:pt x="7784468" y="7791882"/>
                  </a:cubicBezTo>
                  <a:close/>
                  <a:moveTo>
                    <a:pt x="14787" y="15269"/>
                  </a:moveTo>
                  <a:lnTo>
                    <a:pt x="14787" y="7775439"/>
                  </a:lnTo>
                  <a:cubicBezTo>
                    <a:pt x="622502" y="7646436"/>
                    <a:pt x="1188257" y="7312897"/>
                    <a:pt x="1735433" y="6990184"/>
                  </a:cubicBezTo>
                  <a:cubicBezTo>
                    <a:pt x="2415007" y="6589453"/>
                    <a:pt x="3117738" y="6175059"/>
                    <a:pt x="3895824" y="6162401"/>
                  </a:cubicBezTo>
                  <a:cubicBezTo>
                    <a:pt x="3906370" y="6162224"/>
                    <a:pt x="3916993" y="6162165"/>
                    <a:pt x="3927539" y="6162165"/>
                  </a:cubicBezTo>
                  <a:cubicBezTo>
                    <a:pt x="4671254" y="6162165"/>
                    <a:pt x="5390393" y="6585726"/>
                    <a:pt x="6086256" y="6995566"/>
                  </a:cubicBezTo>
                  <a:cubicBezTo>
                    <a:pt x="6635391" y="7319049"/>
                    <a:pt x="7203038" y="7653415"/>
                    <a:pt x="7777074" y="7775379"/>
                  </a:cubicBezTo>
                  <a:lnTo>
                    <a:pt x="7777074" y="15297"/>
                  </a:lnTo>
                  <a:cubicBezTo>
                    <a:pt x="7218121" y="51543"/>
                    <a:pt x="6653727" y="153031"/>
                    <a:pt x="6107786" y="251198"/>
                  </a:cubicBezTo>
                  <a:cubicBezTo>
                    <a:pt x="5423895" y="374145"/>
                    <a:pt x="4716769" y="501279"/>
                    <a:pt x="4014322" y="501279"/>
                  </a:cubicBezTo>
                  <a:cubicBezTo>
                    <a:pt x="4011406" y="501279"/>
                    <a:pt x="4008520" y="501279"/>
                    <a:pt x="4005604" y="501279"/>
                  </a:cubicBezTo>
                  <a:cubicBezTo>
                    <a:pt x="3258162" y="500153"/>
                    <a:pt x="2507048" y="373365"/>
                    <a:pt x="1780694" y="250736"/>
                  </a:cubicBezTo>
                  <a:cubicBezTo>
                    <a:pt x="1203505" y="153291"/>
                    <a:pt x="606763" y="52554"/>
                    <a:pt x="14787" y="1526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7" name="任意多边形: 形状 336">
              <a:extLst>
                <a:ext uri="{FF2B5EF4-FFF2-40B4-BE49-F238E27FC236}">
                  <a16:creationId xmlns:a16="http://schemas.microsoft.com/office/drawing/2014/main" id="{083F0598-37C5-43C3-9733-46CFE3AF395B}"/>
                </a:ext>
              </a:extLst>
            </p:cNvPr>
            <p:cNvSpPr/>
            <p:nvPr/>
          </p:nvSpPr>
          <p:spPr>
            <a:xfrm>
              <a:off x="7093700" y="5945073"/>
              <a:ext cx="7791863" cy="1631739"/>
            </a:xfrm>
            <a:custGeom>
              <a:avLst/>
              <a:gdLst>
                <a:gd name="connsiteX0" fmla="*/ 7784472 w 7791863"/>
                <a:gd name="connsiteY0" fmla="*/ 1631740 h 1631739"/>
                <a:gd name="connsiteX1" fmla="*/ 7782934 w 7791863"/>
                <a:gd name="connsiteY1" fmla="*/ 1631621 h 1631739"/>
                <a:gd name="connsiteX2" fmla="*/ 6068694 w 7791863"/>
                <a:gd name="connsiteY2" fmla="*/ 848733 h 1631739"/>
                <a:gd name="connsiteX3" fmla="*/ 3892622 w 7791863"/>
                <a:gd name="connsiteY3" fmla="*/ 14787 h 1631739"/>
                <a:gd name="connsiteX4" fmla="*/ 3864982 w 7791863"/>
                <a:gd name="connsiteY4" fmla="*/ 14988 h 1631739"/>
                <a:gd name="connsiteX5" fmla="*/ 1735094 w 7791863"/>
                <a:gd name="connsiteY5" fmla="*/ 839565 h 1631739"/>
                <a:gd name="connsiteX6" fmla="*/ 8900 w 7791863"/>
                <a:gd name="connsiteY6" fmla="*/ 1631621 h 1631739"/>
                <a:gd name="connsiteX7" fmla="*/ 149 w 7791863"/>
                <a:gd name="connsiteY7" fmla="*/ 1625884 h 1631739"/>
                <a:gd name="connsiteX8" fmla="*/ 5896 w 7791863"/>
                <a:gd name="connsiteY8" fmla="*/ 1617130 h 1631739"/>
                <a:gd name="connsiteX9" fmla="*/ 1727500 w 7791863"/>
                <a:gd name="connsiteY9" fmla="*/ 826848 h 1631739"/>
                <a:gd name="connsiteX10" fmla="*/ 3864752 w 7791863"/>
                <a:gd name="connsiteY10" fmla="*/ 201 h 1631739"/>
                <a:gd name="connsiteX11" fmla="*/ 3892622 w 7791863"/>
                <a:gd name="connsiteY11" fmla="*/ 0 h 1631739"/>
                <a:gd name="connsiteX12" fmla="*/ 6076146 w 7791863"/>
                <a:gd name="connsiteY12" fmla="*/ 836016 h 1631739"/>
                <a:gd name="connsiteX13" fmla="*/ 7785950 w 7791863"/>
                <a:gd name="connsiteY13" fmla="*/ 1617130 h 1631739"/>
                <a:gd name="connsiteX14" fmla="*/ 7791688 w 7791863"/>
                <a:gd name="connsiteY14" fmla="*/ 1625884 h 1631739"/>
                <a:gd name="connsiteX15" fmla="*/ 7784472 w 7791863"/>
                <a:gd name="connsiteY15" fmla="*/ 1631740 h 16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3" h="1631739">
                  <a:moveTo>
                    <a:pt x="7784472" y="1631740"/>
                  </a:moveTo>
                  <a:cubicBezTo>
                    <a:pt x="7783939" y="1631740"/>
                    <a:pt x="7783466" y="1631681"/>
                    <a:pt x="7782934" y="1631621"/>
                  </a:cubicBezTo>
                  <a:cubicBezTo>
                    <a:pt x="7201978" y="1509480"/>
                    <a:pt x="6625872" y="1173635"/>
                    <a:pt x="6068694" y="848733"/>
                  </a:cubicBezTo>
                  <a:cubicBezTo>
                    <a:pt x="5365301" y="438657"/>
                    <a:pt x="4638248" y="14787"/>
                    <a:pt x="3892622" y="14787"/>
                  </a:cubicBezTo>
                  <a:cubicBezTo>
                    <a:pt x="3883413" y="14787"/>
                    <a:pt x="3874198" y="14846"/>
                    <a:pt x="3864982" y="14988"/>
                  </a:cubicBezTo>
                  <a:cubicBezTo>
                    <a:pt x="3094527" y="25848"/>
                    <a:pt x="2403430" y="439485"/>
                    <a:pt x="1735094" y="839565"/>
                  </a:cubicBezTo>
                  <a:cubicBezTo>
                    <a:pt x="1188433" y="1166774"/>
                    <a:pt x="623169" y="1505103"/>
                    <a:pt x="8900" y="1631621"/>
                  </a:cubicBezTo>
                  <a:cubicBezTo>
                    <a:pt x="4827" y="1632213"/>
                    <a:pt x="957" y="1629847"/>
                    <a:pt x="149" y="1625884"/>
                  </a:cubicBezTo>
                  <a:cubicBezTo>
                    <a:pt x="-660" y="1621862"/>
                    <a:pt x="1910" y="1617958"/>
                    <a:pt x="5896" y="1617130"/>
                  </a:cubicBezTo>
                  <a:cubicBezTo>
                    <a:pt x="617739" y="1491144"/>
                    <a:pt x="1181903" y="1153406"/>
                    <a:pt x="1727500" y="826848"/>
                  </a:cubicBezTo>
                  <a:cubicBezTo>
                    <a:pt x="2397510" y="425821"/>
                    <a:pt x="3090339" y="11120"/>
                    <a:pt x="3864752" y="201"/>
                  </a:cubicBezTo>
                  <a:cubicBezTo>
                    <a:pt x="3874026" y="59"/>
                    <a:pt x="3883384" y="0"/>
                    <a:pt x="3892622" y="0"/>
                  </a:cubicBezTo>
                  <a:cubicBezTo>
                    <a:pt x="4642264" y="0"/>
                    <a:pt x="5371020" y="424875"/>
                    <a:pt x="6076146" y="836016"/>
                  </a:cubicBezTo>
                  <a:cubicBezTo>
                    <a:pt x="6632260" y="1160267"/>
                    <a:pt x="7207419" y="1495521"/>
                    <a:pt x="7785950" y="1617130"/>
                  </a:cubicBezTo>
                  <a:cubicBezTo>
                    <a:pt x="7790031" y="1617958"/>
                    <a:pt x="7792575" y="1621862"/>
                    <a:pt x="7791688" y="1625884"/>
                  </a:cubicBezTo>
                  <a:cubicBezTo>
                    <a:pt x="7790978" y="1629374"/>
                    <a:pt x="7787843" y="1631740"/>
                    <a:pt x="7784472" y="163174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8" name="任意多边形: 形状 337">
              <a:extLst>
                <a:ext uri="{FF2B5EF4-FFF2-40B4-BE49-F238E27FC236}">
                  <a16:creationId xmlns:a16="http://schemas.microsoft.com/office/drawing/2014/main" id="{88ED8BD2-4E8C-4FA0-A983-FF576C682C9C}"/>
                </a:ext>
              </a:extLst>
            </p:cNvPr>
            <p:cNvSpPr/>
            <p:nvPr/>
          </p:nvSpPr>
          <p:spPr>
            <a:xfrm>
              <a:off x="7093700" y="5640058"/>
              <a:ext cx="7791861" cy="1637640"/>
            </a:xfrm>
            <a:custGeom>
              <a:avLst/>
              <a:gdLst>
                <a:gd name="connsiteX0" fmla="*/ 7398 w 7791861"/>
                <a:gd name="connsiteY0" fmla="*/ 1637641 h 1637640"/>
                <a:gd name="connsiteX1" fmla="*/ 149 w 7791861"/>
                <a:gd name="connsiteY1" fmla="*/ 1631726 h 1637640"/>
                <a:gd name="connsiteX2" fmla="*/ 5896 w 7791861"/>
                <a:gd name="connsiteY2" fmla="*/ 1623031 h 1637640"/>
                <a:gd name="connsiteX3" fmla="*/ 1698180 w 7791861"/>
                <a:gd name="connsiteY3" fmla="*/ 827840 h 1637640"/>
                <a:gd name="connsiteX4" fmla="*/ 3778283 w 7791861"/>
                <a:gd name="connsiteY4" fmla="*/ 347 h 1637640"/>
                <a:gd name="connsiteX5" fmla="*/ 6047814 w 7791861"/>
                <a:gd name="connsiteY5" fmla="*/ 841267 h 1637640"/>
                <a:gd name="connsiteX6" fmla="*/ 7785950 w 7791861"/>
                <a:gd name="connsiteY6" fmla="*/ 1623031 h 1637640"/>
                <a:gd name="connsiteX7" fmla="*/ 7791688 w 7791861"/>
                <a:gd name="connsiteY7" fmla="*/ 1631785 h 1637640"/>
                <a:gd name="connsiteX8" fmla="*/ 7782934 w 7791861"/>
                <a:gd name="connsiteY8" fmla="*/ 1637523 h 1637640"/>
                <a:gd name="connsiteX9" fmla="*/ 6040480 w 7791861"/>
                <a:gd name="connsiteY9" fmla="*/ 854101 h 1637640"/>
                <a:gd name="connsiteX10" fmla="*/ 3778572 w 7791861"/>
                <a:gd name="connsiteY10" fmla="*/ 15134 h 1637640"/>
                <a:gd name="connsiteX11" fmla="*/ 1705952 w 7791861"/>
                <a:gd name="connsiteY11" fmla="*/ 840379 h 1637640"/>
                <a:gd name="connsiteX12" fmla="*/ 8900 w 7791861"/>
                <a:gd name="connsiteY12" fmla="*/ 1637523 h 1637640"/>
                <a:gd name="connsiteX13" fmla="*/ 7398 w 7791861"/>
                <a:gd name="connsiteY13" fmla="*/ 1637641 h 16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1" h="1637640">
                  <a:moveTo>
                    <a:pt x="7398" y="1637641"/>
                  </a:moveTo>
                  <a:cubicBezTo>
                    <a:pt x="3961" y="1637641"/>
                    <a:pt x="871" y="1635275"/>
                    <a:pt x="149" y="1631726"/>
                  </a:cubicBezTo>
                  <a:cubicBezTo>
                    <a:pt x="-660" y="1627763"/>
                    <a:pt x="1910" y="1623859"/>
                    <a:pt x="5896" y="1623031"/>
                  </a:cubicBezTo>
                  <a:cubicBezTo>
                    <a:pt x="613498" y="1497223"/>
                    <a:pt x="1164921" y="1156942"/>
                    <a:pt x="1698180" y="827840"/>
                  </a:cubicBezTo>
                  <a:cubicBezTo>
                    <a:pt x="2346127" y="427878"/>
                    <a:pt x="3016173" y="14383"/>
                    <a:pt x="3778283" y="347"/>
                  </a:cubicBezTo>
                  <a:cubicBezTo>
                    <a:pt x="4550708" y="-14032"/>
                    <a:pt x="5311582" y="420839"/>
                    <a:pt x="6047814" y="841267"/>
                  </a:cubicBezTo>
                  <a:cubicBezTo>
                    <a:pt x="6615580" y="1165518"/>
                    <a:pt x="7202687" y="1500772"/>
                    <a:pt x="7785950" y="1623031"/>
                  </a:cubicBezTo>
                  <a:cubicBezTo>
                    <a:pt x="7789973" y="1623859"/>
                    <a:pt x="7792575" y="1627763"/>
                    <a:pt x="7791688" y="1631785"/>
                  </a:cubicBezTo>
                  <a:cubicBezTo>
                    <a:pt x="7790860" y="1635748"/>
                    <a:pt x="7786837" y="1638173"/>
                    <a:pt x="7782934" y="1637523"/>
                  </a:cubicBezTo>
                  <a:cubicBezTo>
                    <a:pt x="7197364" y="1514731"/>
                    <a:pt x="6609251" y="1178886"/>
                    <a:pt x="6040480" y="854101"/>
                  </a:cubicBezTo>
                  <a:cubicBezTo>
                    <a:pt x="5306004" y="434680"/>
                    <a:pt x="4546379" y="524"/>
                    <a:pt x="3778572" y="15134"/>
                  </a:cubicBezTo>
                  <a:cubicBezTo>
                    <a:pt x="3020473" y="29117"/>
                    <a:pt x="2352226" y="441541"/>
                    <a:pt x="1705952" y="840379"/>
                  </a:cubicBezTo>
                  <a:cubicBezTo>
                    <a:pt x="1171593" y="1170191"/>
                    <a:pt x="619040" y="1511182"/>
                    <a:pt x="8900" y="1637523"/>
                  </a:cubicBezTo>
                  <a:cubicBezTo>
                    <a:pt x="8380" y="1637582"/>
                    <a:pt x="7889" y="1637641"/>
                    <a:pt x="7398" y="163764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9" name="任意多边形: 形状 338">
              <a:extLst>
                <a:ext uri="{FF2B5EF4-FFF2-40B4-BE49-F238E27FC236}">
                  <a16:creationId xmlns:a16="http://schemas.microsoft.com/office/drawing/2014/main" id="{C0A69810-751C-4827-8BD4-1F23CFEDEAB3}"/>
                </a:ext>
              </a:extLst>
            </p:cNvPr>
            <p:cNvSpPr/>
            <p:nvPr/>
          </p:nvSpPr>
          <p:spPr>
            <a:xfrm>
              <a:off x="7093709" y="5331761"/>
              <a:ext cx="7791851" cy="1646839"/>
            </a:xfrm>
            <a:custGeom>
              <a:avLst/>
              <a:gdLst>
                <a:gd name="connsiteX0" fmla="*/ 7784462 w 7791851"/>
                <a:gd name="connsiteY0" fmla="*/ 1646825 h 1646839"/>
                <a:gd name="connsiteX1" fmla="*/ 7782924 w 7791851"/>
                <a:gd name="connsiteY1" fmla="*/ 1646707 h 1646839"/>
                <a:gd name="connsiteX2" fmla="*/ 5997943 w 7791851"/>
                <a:gd name="connsiteY2" fmla="*/ 861807 h 1646839"/>
                <a:gd name="connsiteX3" fmla="*/ 3703474 w 7791851"/>
                <a:gd name="connsiteY3" fmla="*/ 14784 h 1646839"/>
                <a:gd name="connsiteX4" fmla="*/ 3646810 w 7791851"/>
                <a:gd name="connsiteY4" fmla="*/ 15564 h 1646839"/>
                <a:gd name="connsiteX5" fmla="*/ 1658576 w 7791851"/>
                <a:gd name="connsiteY5" fmla="*/ 842939 h 1646839"/>
                <a:gd name="connsiteX6" fmla="*/ 8919 w 7791851"/>
                <a:gd name="connsiteY6" fmla="*/ 1646648 h 1646839"/>
                <a:gd name="connsiteX7" fmla="*/ 168 w 7791851"/>
                <a:gd name="connsiteY7" fmla="*/ 1640969 h 1646839"/>
                <a:gd name="connsiteX8" fmla="*/ 5858 w 7791851"/>
                <a:gd name="connsiteY8" fmla="*/ 1632215 h 1646839"/>
                <a:gd name="connsiteX9" fmla="*/ 1650550 w 7791851"/>
                <a:gd name="connsiteY9" fmla="*/ 830517 h 1646839"/>
                <a:gd name="connsiteX10" fmla="*/ 3646402 w 7791851"/>
                <a:gd name="connsiteY10" fmla="*/ 777 h 1646839"/>
                <a:gd name="connsiteX11" fmla="*/ 6005099 w 7791851"/>
                <a:gd name="connsiteY11" fmla="*/ 848913 h 1646839"/>
                <a:gd name="connsiteX12" fmla="*/ 7785941 w 7791851"/>
                <a:gd name="connsiteY12" fmla="*/ 1632156 h 1646839"/>
                <a:gd name="connsiteX13" fmla="*/ 7791678 w 7791851"/>
                <a:gd name="connsiteY13" fmla="*/ 1640910 h 1646839"/>
                <a:gd name="connsiteX14" fmla="*/ 7784462 w 7791851"/>
                <a:gd name="connsiteY14" fmla="*/ 1646825 h 16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1" h="1646839">
                  <a:moveTo>
                    <a:pt x="7784462" y="1646825"/>
                  </a:moveTo>
                  <a:cubicBezTo>
                    <a:pt x="7783989" y="1646825"/>
                    <a:pt x="7783457" y="1646766"/>
                    <a:pt x="7782924" y="1646707"/>
                  </a:cubicBezTo>
                  <a:cubicBezTo>
                    <a:pt x="7190198" y="1523796"/>
                    <a:pt x="6584044" y="1187242"/>
                    <a:pt x="5997943" y="861807"/>
                  </a:cubicBezTo>
                  <a:cubicBezTo>
                    <a:pt x="5247568" y="445254"/>
                    <a:pt x="4472143" y="14784"/>
                    <a:pt x="3703474" y="14784"/>
                  </a:cubicBezTo>
                  <a:cubicBezTo>
                    <a:pt x="3684558" y="14784"/>
                    <a:pt x="3665755" y="15044"/>
                    <a:pt x="3646810" y="15564"/>
                  </a:cubicBezTo>
                  <a:cubicBezTo>
                    <a:pt x="2907945" y="36184"/>
                    <a:pt x="2272792" y="446295"/>
                    <a:pt x="1658576" y="842939"/>
                  </a:cubicBezTo>
                  <a:cubicBezTo>
                    <a:pt x="1143482" y="1175530"/>
                    <a:pt x="610856" y="1519419"/>
                    <a:pt x="8919" y="1646648"/>
                  </a:cubicBezTo>
                  <a:cubicBezTo>
                    <a:pt x="4818" y="1647594"/>
                    <a:pt x="977" y="1644933"/>
                    <a:pt x="168" y="1640969"/>
                  </a:cubicBezTo>
                  <a:cubicBezTo>
                    <a:pt x="-698" y="1636947"/>
                    <a:pt x="1872" y="1633043"/>
                    <a:pt x="5858" y="1632215"/>
                  </a:cubicBezTo>
                  <a:cubicBezTo>
                    <a:pt x="605143" y="1505520"/>
                    <a:pt x="1136580" y="1162399"/>
                    <a:pt x="1650550" y="830517"/>
                  </a:cubicBezTo>
                  <a:cubicBezTo>
                    <a:pt x="2266492" y="432780"/>
                    <a:pt x="2903379" y="21515"/>
                    <a:pt x="3646402" y="777"/>
                  </a:cubicBezTo>
                  <a:cubicBezTo>
                    <a:pt x="4437831" y="-21060"/>
                    <a:pt x="5234514" y="421110"/>
                    <a:pt x="6005099" y="848913"/>
                  </a:cubicBezTo>
                  <a:cubicBezTo>
                    <a:pt x="6590255" y="1173815"/>
                    <a:pt x="7195403" y="1509778"/>
                    <a:pt x="7785941" y="1632156"/>
                  </a:cubicBezTo>
                  <a:cubicBezTo>
                    <a:pt x="7789963" y="1633043"/>
                    <a:pt x="7792565" y="1636947"/>
                    <a:pt x="7791678" y="1640910"/>
                  </a:cubicBezTo>
                  <a:cubicBezTo>
                    <a:pt x="7790969" y="1644400"/>
                    <a:pt x="7787893" y="1646825"/>
                    <a:pt x="7784462" y="164682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0" name="任意多边形: 形状 339">
              <a:extLst>
                <a:ext uri="{FF2B5EF4-FFF2-40B4-BE49-F238E27FC236}">
                  <a16:creationId xmlns:a16="http://schemas.microsoft.com/office/drawing/2014/main" id="{6DEBC739-C430-4B67-AB1D-DB7D12342405}"/>
                </a:ext>
              </a:extLst>
            </p:cNvPr>
            <p:cNvSpPr/>
            <p:nvPr/>
          </p:nvSpPr>
          <p:spPr>
            <a:xfrm>
              <a:off x="7093707" y="5020516"/>
              <a:ext cx="7791854" cy="1658992"/>
            </a:xfrm>
            <a:custGeom>
              <a:avLst/>
              <a:gdLst>
                <a:gd name="connsiteX0" fmla="*/ 7784465 w 7791854"/>
                <a:gd name="connsiteY0" fmla="*/ 1658956 h 1658992"/>
                <a:gd name="connsiteX1" fmla="*/ 7782927 w 7791854"/>
                <a:gd name="connsiteY1" fmla="*/ 1658779 h 1658992"/>
                <a:gd name="connsiteX2" fmla="*/ 5945067 w 7791854"/>
                <a:gd name="connsiteY2" fmla="*/ 871791 h 1658992"/>
                <a:gd name="connsiteX3" fmla="*/ 3565424 w 7791854"/>
                <a:gd name="connsiteY3" fmla="*/ 14837 h 1658992"/>
                <a:gd name="connsiteX4" fmla="*/ 3479878 w 7791854"/>
                <a:gd name="connsiteY4" fmla="*/ 16593 h 1658992"/>
                <a:gd name="connsiteX5" fmla="*/ 1595965 w 7791854"/>
                <a:gd name="connsiteY5" fmla="*/ 847014 h 1658992"/>
                <a:gd name="connsiteX6" fmla="*/ 8980 w 7791854"/>
                <a:gd name="connsiteY6" fmla="*/ 1658779 h 1658992"/>
                <a:gd name="connsiteX7" fmla="*/ 171 w 7791854"/>
                <a:gd name="connsiteY7" fmla="*/ 1653160 h 1658992"/>
                <a:gd name="connsiteX8" fmla="*/ 5803 w 7791854"/>
                <a:gd name="connsiteY8" fmla="*/ 1644347 h 1658992"/>
                <a:gd name="connsiteX9" fmla="*/ 1587619 w 7791854"/>
                <a:gd name="connsiteY9" fmla="*/ 834794 h 1658992"/>
                <a:gd name="connsiteX10" fmla="*/ 3479245 w 7791854"/>
                <a:gd name="connsiteY10" fmla="*/ 1806 h 1658992"/>
                <a:gd name="connsiteX11" fmla="*/ 5952105 w 7791854"/>
                <a:gd name="connsiteY11" fmla="*/ 858766 h 1658992"/>
                <a:gd name="connsiteX12" fmla="*/ 7785943 w 7791854"/>
                <a:gd name="connsiteY12" fmla="*/ 1644288 h 1658992"/>
                <a:gd name="connsiteX13" fmla="*/ 7791681 w 7791854"/>
                <a:gd name="connsiteY13" fmla="*/ 1653042 h 1658992"/>
                <a:gd name="connsiteX14" fmla="*/ 7784465 w 7791854"/>
                <a:gd name="connsiteY14" fmla="*/ 1658956 h 165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4" h="1658992">
                  <a:moveTo>
                    <a:pt x="7784465" y="1658956"/>
                  </a:moveTo>
                  <a:cubicBezTo>
                    <a:pt x="7783991" y="1658956"/>
                    <a:pt x="7783460" y="1658897"/>
                    <a:pt x="7782927" y="1658779"/>
                  </a:cubicBezTo>
                  <a:cubicBezTo>
                    <a:pt x="7181446" y="1536105"/>
                    <a:pt x="6552935" y="1198367"/>
                    <a:pt x="5945067" y="871791"/>
                  </a:cubicBezTo>
                  <a:cubicBezTo>
                    <a:pt x="5160611" y="450276"/>
                    <a:pt x="4350212" y="14837"/>
                    <a:pt x="3565424" y="14837"/>
                  </a:cubicBezTo>
                  <a:cubicBezTo>
                    <a:pt x="3536802" y="14837"/>
                    <a:pt x="3508382" y="15411"/>
                    <a:pt x="3479878" y="16593"/>
                  </a:cubicBezTo>
                  <a:cubicBezTo>
                    <a:pt x="2765099" y="46026"/>
                    <a:pt x="2197214" y="435110"/>
                    <a:pt x="1595965" y="847014"/>
                  </a:cubicBezTo>
                  <a:cubicBezTo>
                    <a:pt x="1106026" y="1182693"/>
                    <a:pt x="599396" y="1529776"/>
                    <a:pt x="8980" y="1658779"/>
                  </a:cubicBezTo>
                  <a:cubicBezTo>
                    <a:pt x="4936" y="1659784"/>
                    <a:pt x="1037" y="1657123"/>
                    <a:pt x="171" y="1653160"/>
                  </a:cubicBezTo>
                  <a:cubicBezTo>
                    <a:pt x="-696" y="1649138"/>
                    <a:pt x="1817" y="1645175"/>
                    <a:pt x="5803" y="1644347"/>
                  </a:cubicBezTo>
                  <a:cubicBezTo>
                    <a:pt x="593416" y="1515936"/>
                    <a:pt x="1098834" y="1169680"/>
                    <a:pt x="1587619" y="834794"/>
                  </a:cubicBezTo>
                  <a:cubicBezTo>
                    <a:pt x="2164115" y="439848"/>
                    <a:pt x="2760248" y="31440"/>
                    <a:pt x="3479245" y="1806"/>
                  </a:cubicBezTo>
                  <a:cubicBezTo>
                    <a:pt x="4294470" y="-32239"/>
                    <a:pt x="5137247" y="420932"/>
                    <a:pt x="5952105" y="858766"/>
                  </a:cubicBezTo>
                  <a:cubicBezTo>
                    <a:pt x="6558969" y="1184882"/>
                    <a:pt x="7186534" y="1522028"/>
                    <a:pt x="7785943" y="1644288"/>
                  </a:cubicBezTo>
                  <a:cubicBezTo>
                    <a:pt x="7789966" y="1645116"/>
                    <a:pt x="7792568" y="1649019"/>
                    <a:pt x="7791681" y="1653042"/>
                  </a:cubicBezTo>
                  <a:cubicBezTo>
                    <a:pt x="7790972" y="1656531"/>
                    <a:pt x="7787896" y="1658956"/>
                    <a:pt x="7784465" y="16589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1" name="任意多边形: 形状 340">
              <a:extLst>
                <a:ext uri="{FF2B5EF4-FFF2-40B4-BE49-F238E27FC236}">
                  <a16:creationId xmlns:a16="http://schemas.microsoft.com/office/drawing/2014/main" id="{63E9E17E-CF29-4DCF-91C9-D8388012F148}"/>
                </a:ext>
              </a:extLst>
            </p:cNvPr>
            <p:cNvSpPr/>
            <p:nvPr/>
          </p:nvSpPr>
          <p:spPr>
            <a:xfrm>
              <a:off x="7093695" y="4707021"/>
              <a:ext cx="7791886" cy="1673337"/>
            </a:xfrm>
            <a:custGeom>
              <a:avLst/>
              <a:gdLst>
                <a:gd name="connsiteX0" fmla="*/ 7403 w 7791886"/>
                <a:gd name="connsiteY0" fmla="*/ 1673337 h 1673337"/>
                <a:gd name="connsiteX1" fmla="*/ 183 w 7791886"/>
                <a:gd name="connsiteY1" fmla="*/ 1667600 h 1673337"/>
                <a:gd name="connsiteX2" fmla="*/ 5757 w 7791886"/>
                <a:gd name="connsiteY2" fmla="*/ 1658728 h 1673337"/>
                <a:gd name="connsiteX3" fmla="*/ 1512541 w 7791886"/>
                <a:gd name="connsiteY3" fmla="*/ 840332 h 1673337"/>
                <a:gd name="connsiteX4" fmla="*/ 3286906 w 7791886"/>
                <a:gd name="connsiteY4" fmla="*/ 3417 h 1673337"/>
                <a:gd name="connsiteX5" fmla="*/ 5892584 w 7791886"/>
                <a:gd name="connsiteY5" fmla="*/ 870397 h 1673337"/>
                <a:gd name="connsiteX6" fmla="*/ 7785896 w 7791886"/>
                <a:gd name="connsiteY6" fmla="*/ 1658728 h 1673337"/>
                <a:gd name="connsiteX7" fmla="*/ 7791752 w 7791886"/>
                <a:gd name="connsiteY7" fmla="*/ 1667423 h 1673337"/>
                <a:gd name="connsiteX8" fmla="*/ 7782998 w 7791886"/>
                <a:gd name="connsiteY8" fmla="*/ 1673219 h 1673337"/>
                <a:gd name="connsiteX9" fmla="*/ 5885770 w 7791886"/>
                <a:gd name="connsiteY9" fmla="*/ 883510 h 1673337"/>
                <a:gd name="connsiteX10" fmla="*/ 3287775 w 7791886"/>
                <a:gd name="connsiteY10" fmla="*/ 18204 h 1673337"/>
                <a:gd name="connsiteX11" fmla="*/ 1521289 w 7791886"/>
                <a:gd name="connsiteY11" fmla="*/ 852262 h 1673337"/>
                <a:gd name="connsiteX12" fmla="*/ 9049 w 7791886"/>
                <a:gd name="connsiteY12" fmla="*/ 1673160 h 1673337"/>
                <a:gd name="connsiteX13" fmla="*/ 7403 w 7791886"/>
                <a:gd name="connsiteY13" fmla="*/ 1673337 h 16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6" h="1673337">
                  <a:moveTo>
                    <a:pt x="7403" y="1673337"/>
                  </a:moveTo>
                  <a:cubicBezTo>
                    <a:pt x="4024" y="1673337"/>
                    <a:pt x="962" y="1671030"/>
                    <a:pt x="183" y="1667600"/>
                  </a:cubicBezTo>
                  <a:cubicBezTo>
                    <a:pt x="-713" y="1663637"/>
                    <a:pt x="1771" y="1659674"/>
                    <a:pt x="5757" y="1658728"/>
                  </a:cubicBezTo>
                  <a:cubicBezTo>
                    <a:pt x="579248" y="1527950"/>
                    <a:pt x="1053709" y="1178383"/>
                    <a:pt x="1512541" y="840332"/>
                  </a:cubicBezTo>
                  <a:cubicBezTo>
                    <a:pt x="2044647" y="448302"/>
                    <a:pt x="2594857" y="42928"/>
                    <a:pt x="3286906" y="3417"/>
                  </a:cubicBezTo>
                  <a:cubicBezTo>
                    <a:pt x="4130523" y="-44529"/>
                    <a:pt x="5025864" y="420514"/>
                    <a:pt x="5892584" y="870397"/>
                  </a:cubicBezTo>
                  <a:cubicBezTo>
                    <a:pt x="6523905" y="1198079"/>
                    <a:pt x="7176786" y="1536941"/>
                    <a:pt x="7785896" y="1658728"/>
                  </a:cubicBezTo>
                  <a:cubicBezTo>
                    <a:pt x="7789918" y="1659496"/>
                    <a:pt x="7792521" y="1663400"/>
                    <a:pt x="7791752" y="1667423"/>
                  </a:cubicBezTo>
                  <a:cubicBezTo>
                    <a:pt x="7790865" y="1671386"/>
                    <a:pt x="7786902" y="1673810"/>
                    <a:pt x="7782998" y="1673219"/>
                  </a:cubicBezTo>
                  <a:cubicBezTo>
                    <a:pt x="7171817" y="1551018"/>
                    <a:pt x="6518049" y="1211684"/>
                    <a:pt x="5885770" y="883510"/>
                  </a:cubicBezTo>
                  <a:cubicBezTo>
                    <a:pt x="5020813" y="434556"/>
                    <a:pt x="4126335" y="-30114"/>
                    <a:pt x="3287775" y="18204"/>
                  </a:cubicBezTo>
                  <a:cubicBezTo>
                    <a:pt x="2600086" y="57425"/>
                    <a:pt x="2076066" y="443505"/>
                    <a:pt x="1521289" y="852262"/>
                  </a:cubicBezTo>
                  <a:cubicBezTo>
                    <a:pt x="1061245" y="1191207"/>
                    <a:pt x="585543" y="1541673"/>
                    <a:pt x="9049" y="1673160"/>
                  </a:cubicBezTo>
                  <a:cubicBezTo>
                    <a:pt x="8500" y="1673278"/>
                    <a:pt x="7952" y="1673337"/>
                    <a:pt x="7403" y="167333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2" name="任意多边形: 形状 341">
              <a:extLst>
                <a:ext uri="{FF2B5EF4-FFF2-40B4-BE49-F238E27FC236}">
                  <a16:creationId xmlns:a16="http://schemas.microsoft.com/office/drawing/2014/main" id="{574266CA-25C5-4355-9A3A-62E2B60E5BE1}"/>
                </a:ext>
              </a:extLst>
            </p:cNvPr>
            <p:cNvSpPr/>
            <p:nvPr/>
          </p:nvSpPr>
          <p:spPr>
            <a:xfrm>
              <a:off x="7093701" y="4391633"/>
              <a:ext cx="7791880" cy="1689611"/>
            </a:xfrm>
            <a:custGeom>
              <a:avLst/>
              <a:gdLst>
                <a:gd name="connsiteX0" fmla="*/ 7397 w 7791880"/>
                <a:gd name="connsiteY0" fmla="*/ 1689612 h 1689611"/>
                <a:gd name="connsiteX1" fmla="*/ 205 w 7791880"/>
                <a:gd name="connsiteY1" fmla="*/ 1683934 h 1689611"/>
                <a:gd name="connsiteX2" fmla="*/ 5664 w 7791880"/>
                <a:gd name="connsiteY2" fmla="*/ 1675002 h 1689611"/>
                <a:gd name="connsiteX3" fmla="*/ 1428834 w 7791880"/>
                <a:gd name="connsiteY3" fmla="*/ 847013 h 1689611"/>
                <a:gd name="connsiteX4" fmla="*/ 3079449 w 7791880"/>
                <a:gd name="connsiteY4" fmla="*/ 5934 h 1689611"/>
                <a:gd name="connsiteX5" fmla="*/ 5830194 w 7791880"/>
                <a:gd name="connsiteY5" fmla="*/ 883602 h 1689611"/>
                <a:gd name="connsiteX6" fmla="*/ 7785890 w 7791880"/>
                <a:gd name="connsiteY6" fmla="*/ 1675002 h 1689611"/>
                <a:gd name="connsiteX7" fmla="*/ 7791746 w 7791880"/>
                <a:gd name="connsiteY7" fmla="*/ 1683638 h 1689611"/>
                <a:gd name="connsiteX8" fmla="*/ 7782992 w 7791880"/>
                <a:gd name="connsiteY8" fmla="*/ 1689494 h 1689611"/>
                <a:gd name="connsiteX9" fmla="*/ 5823552 w 7791880"/>
                <a:gd name="connsiteY9" fmla="*/ 896804 h 1689611"/>
                <a:gd name="connsiteX10" fmla="*/ 3080543 w 7791880"/>
                <a:gd name="connsiteY10" fmla="*/ 20668 h 1689611"/>
                <a:gd name="connsiteX11" fmla="*/ 1438079 w 7791880"/>
                <a:gd name="connsiteY11" fmla="*/ 858535 h 1689611"/>
                <a:gd name="connsiteX12" fmla="*/ 9130 w 7791880"/>
                <a:gd name="connsiteY12" fmla="*/ 1689435 h 1689611"/>
                <a:gd name="connsiteX13" fmla="*/ 7397 w 7791880"/>
                <a:gd name="connsiteY13" fmla="*/ 1689612 h 168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0" h="1689611">
                  <a:moveTo>
                    <a:pt x="7397" y="1689612"/>
                  </a:moveTo>
                  <a:cubicBezTo>
                    <a:pt x="4047" y="1689612"/>
                    <a:pt x="1014" y="1687305"/>
                    <a:pt x="205" y="1683934"/>
                  </a:cubicBezTo>
                  <a:cubicBezTo>
                    <a:pt x="-748" y="1679971"/>
                    <a:pt x="1707" y="1676008"/>
                    <a:pt x="5664" y="1675002"/>
                  </a:cubicBezTo>
                  <a:cubicBezTo>
                    <a:pt x="563647" y="1541339"/>
                    <a:pt x="1003474" y="1188358"/>
                    <a:pt x="1428834" y="847013"/>
                  </a:cubicBezTo>
                  <a:cubicBezTo>
                    <a:pt x="1936133" y="439876"/>
                    <a:pt x="2415300" y="55323"/>
                    <a:pt x="3079449" y="5934"/>
                  </a:cubicBezTo>
                  <a:cubicBezTo>
                    <a:pt x="3950268" y="-58988"/>
                    <a:pt x="4906089" y="420263"/>
                    <a:pt x="5830194" y="883602"/>
                  </a:cubicBezTo>
                  <a:cubicBezTo>
                    <a:pt x="6517688" y="1228301"/>
                    <a:pt x="7167020" y="1553872"/>
                    <a:pt x="7785890" y="1675002"/>
                  </a:cubicBezTo>
                  <a:cubicBezTo>
                    <a:pt x="7789912" y="1675771"/>
                    <a:pt x="7792515" y="1679616"/>
                    <a:pt x="7791746" y="1683638"/>
                  </a:cubicBezTo>
                  <a:cubicBezTo>
                    <a:pt x="7790918" y="1687601"/>
                    <a:pt x="7787428" y="1690204"/>
                    <a:pt x="7782992" y="1689494"/>
                  </a:cubicBezTo>
                  <a:cubicBezTo>
                    <a:pt x="7162229" y="1567997"/>
                    <a:pt x="6512010" y="1241988"/>
                    <a:pt x="5823552" y="896804"/>
                  </a:cubicBezTo>
                  <a:cubicBezTo>
                    <a:pt x="4901268" y="434358"/>
                    <a:pt x="3947180" y="-43857"/>
                    <a:pt x="3080543" y="20668"/>
                  </a:cubicBezTo>
                  <a:cubicBezTo>
                    <a:pt x="2420961" y="69737"/>
                    <a:pt x="1943556" y="452871"/>
                    <a:pt x="1438079" y="858535"/>
                  </a:cubicBezTo>
                  <a:cubicBezTo>
                    <a:pt x="1011448" y="1200922"/>
                    <a:pt x="570318" y="1554972"/>
                    <a:pt x="9130" y="1689435"/>
                  </a:cubicBezTo>
                  <a:cubicBezTo>
                    <a:pt x="8552" y="1689553"/>
                    <a:pt x="7974" y="1689612"/>
                    <a:pt x="7397" y="168961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3" name="任意多边形: 形状 342">
              <a:extLst>
                <a:ext uri="{FF2B5EF4-FFF2-40B4-BE49-F238E27FC236}">
                  <a16:creationId xmlns:a16="http://schemas.microsoft.com/office/drawing/2014/main" id="{89CDE6D7-EABC-41D4-BBFE-2D628699325F}"/>
                </a:ext>
              </a:extLst>
            </p:cNvPr>
            <p:cNvSpPr/>
            <p:nvPr/>
          </p:nvSpPr>
          <p:spPr>
            <a:xfrm>
              <a:off x="7093704" y="4075179"/>
              <a:ext cx="7791877" cy="1706963"/>
            </a:xfrm>
            <a:custGeom>
              <a:avLst/>
              <a:gdLst>
                <a:gd name="connsiteX0" fmla="*/ 10744 w 7791877"/>
                <a:gd name="connsiteY0" fmla="*/ 1706946 h 1706963"/>
                <a:gd name="connsiteX1" fmla="*/ 7365 w 7791877"/>
                <a:gd name="connsiteY1" fmla="*/ 1706946 h 1706963"/>
                <a:gd name="connsiteX2" fmla="*/ 0 w 7791877"/>
                <a:gd name="connsiteY2" fmla="*/ 1699529 h 1706963"/>
                <a:gd name="connsiteX3" fmla="*/ 7394 w 7791877"/>
                <a:gd name="connsiteY3" fmla="*/ 1692159 h 1706963"/>
                <a:gd name="connsiteX4" fmla="*/ 7422 w 7791877"/>
                <a:gd name="connsiteY4" fmla="*/ 1692159 h 1706963"/>
                <a:gd name="connsiteX5" fmla="*/ 10859 w 7791877"/>
                <a:gd name="connsiteY5" fmla="*/ 1692159 h 1706963"/>
                <a:gd name="connsiteX6" fmla="*/ 1468461 w 7791877"/>
                <a:gd name="connsiteY6" fmla="*/ 863678 h 1706963"/>
                <a:gd name="connsiteX7" fmla="*/ 2866937 w 7791877"/>
                <a:gd name="connsiteY7" fmla="*/ 9143 h 1706963"/>
                <a:gd name="connsiteX8" fmla="*/ 5768156 w 7791877"/>
                <a:gd name="connsiteY8" fmla="*/ 897790 h 1706963"/>
                <a:gd name="connsiteX9" fmla="*/ 7785828 w 7791877"/>
                <a:gd name="connsiteY9" fmla="*/ 1692307 h 1706963"/>
                <a:gd name="connsiteX10" fmla="*/ 7791743 w 7791877"/>
                <a:gd name="connsiteY10" fmla="*/ 1700943 h 1706963"/>
                <a:gd name="connsiteX11" fmla="*/ 7783048 w 7791877"/>
                <a:gd name="connsiteY11" fmla="*/ 1706804 h 1706963"/>
                <a:gd name="connsiteX12" fmla="*/ 5761685 w 7791877"/>
                <a:gd name="connsiteY12" fmla="*/ 911104 h 1706963"/>
                <a:gd name="connsiteX13" fmla="*/ 2868268 w 7791877"/>
                <a:gd name="connsiteY13" fmla="*/ 23877 h 1706963"/>
                <a:gd name="connsiteX14" fmla="*/ 1478912 w 7791877"/>
                <a:gd name="connsiteY14" fmla="*/ 874136 h 1706963"/>
                <a:gd name="connsiteX15" fmla="*/ 10744 w 7791877"/>
                <a:gd name="connsiteY15" fmla="*/ 1706946 h 170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7" h="1706963">
                  <a:moveTo>
                    <a:pt x="10744" y="1706946"/>
                  </a:moveTo>
                  <a:cubicBezTo>
                    <a:pt x="9589" y="1706946"/>
                    <a:pt x="8520" y="1706946"/>
                    <a:pt x="7365" y="1706946"/>
                  </a:cubicBezTo>
                  <a:cubicBezTo>
                    <a:pt x="3292" y="1706946"/>
                    <a:pt x="0" y="1703628"/>
                    <a:pt x="0" y="1699529"/>
                  </a:cubicBezTo>
                  <a:cubicBezTo>
                    <a:pt x="0" y="1695453"/>
                    <a:pt x="3321" y="1692159"/>
                    <a:pt x="7394" y="1692159"/>
                  </a:cubicBezTo>
                  <a:lnTo>
                    <a:pt x="7422" y="1692159"/>
                  </a:lnTo>
                  <a:cubicBezTo>
                    <a:pt x="8520" y="1692159"/>
                    <a:pt x="9762" y="1692159"/>
                    <a:pt x="10859" y="1692159"/>
                  </a:cubicBezTo>
                  <a:cubicBezTo>
                    <a:pt x="641246" y="1692159"/>
                    <a:pt x="1043012" y="1289731"/>
                    <a:pt x="1468461" y="863678"/>
                  </a:cubicBezTo>
                  <a:cubicBezTo>
                    <a:pt x="1860834" y="470696"/>
                    <a:pt x="2266616" y="64335"/>
                    <a:pt x="2866937" y="9143"/>
                  </a:cubicBezTo>
                  <a:cubicBezTo>
                    <a:pt x="3765916" y="-73629"/>
                    <a:pt x="4783890" y="420237"/>
                    <a:pt x="5768156" y="897790"/>
                  </a:cubicBezTo>
                  <a:cubicBezTo>
                    <a:pt x="6482847" y="1244535"/>
                    <a:pt x="7157849" y="1572017"/>
                    <a:pt x="7785828" y="1692307"/>
                  </a:cubicBezTo>
                  <a:cubicBezTo>
                    <a:pt x="7789909" y="1693058"/>
                    <a:pt x="7792512" y="1696926"/>
                    <a:pt x="7791743" y="1700943"/>
                  </a:cubicBezTo>
                  <a:cubicBezTo>
                    <a:pt x="7790914" y="1704929"/>
                    <a:pt x="7786893" y="1707668"/>
                    <a:pt x="7783048" y="1706804"/>
                  </a:cubicBezTo>
                  <a:cubicBezTo>
                    <a:pt x="7153176" y="1586194"/>
                    <a:pt x="6477287" y="1258252"/>
                    <a:pt x="5761685" y="911104"/>
                  </a:cubicBezTo>
                  <a:cubicBezTo>
                    <a:pt x="4779271" y="434450"/>
                    <a:pt x="3763462" y="-58493"/>
                    <a:pt x="2868268" y="23877"/>
                  </a:cubicBezTo>
                  <a:cubicBezTo>
                    <a:pt x="2273288" y="78578"/>
                    <a:pt x="1869446" y="482999"/>
                    <a:pt x="1478912" y="874136"/>
                  </a:cubicBezTo>
                  <a:cubicBezTo>
                    <a:pt x="1070072" y="1283579"/>
                    <a:pt x="647285" y="1706946"/>
                    <a:pt x="10744" y="170694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4" name="任意多边形: 形状 343">
              <a:extLst>
                <a:ext uri="{FF2B5EF4-FFF2-40B4-BE49-F238E27FC236}">
                  <a16:creationId xmlns:a16="http://schemas.microsoft.com/office/drawing/2014/main" id="{081FB267-D022-48C8-A901-15965D34716C}"/>
                </a:ext>
              </a:extLst>
            </p:cNvPr>
            <p:cNvSpPr/>
            <p:nvPr/>
          </p:nvSpPr>
          <p:spPr>
            <a:xfrm>
              <a:off x="7093704" y="3764635"/>
              <a:ext cx="7791875" cy="1718429"/>
            </a:xfrm>
            <a:custGeom>
              <a:avLst/>
              <a:gdLst>
                <a:gd name="connsiteX0" fmla="*/ 18571 w 7791875"/>
                <a:gd name="connsiteY0" fmla="*/ 1718429 h 1718429"/>
                <a:gd name="connsiteX1" fmla="*/ 7336 w 7791875"/>
                <a:gd name="connsiteY1" fmla="*/ 1718370 h 1718429"/>
                <a:gd name="connsiteX2" fmla="*/ 0 w 7791875"/>
                <a:gd name="connsiteY2" fmla="*/ 1710917 h 1718429"/>
                <a:gd name="connsiteX3" fmla="*/ 7394 w 7791875"/>
                <a:gd name="connsiteY3" fmla="*/ 1703583 h 1718429"/>
                <a:gd name="connsiteX4" fmla="*/ 7452 w 7791875"/>
                <a:gd name="connsiteY4" fmla="*/ 1703583 h 1718429"/>
                <a:gd name="connsiteX5" fmla="*/ 19033 w 7791875"/>
                <a:gd name="connsiteY5" fmla="*/ 1703642 h 1718429"/>
                <a:gd name="connsiteX6" fmla="*/ 1353393 w 7791875"/>
                <a:gd name="connsiteY6" fmla="*/ 869614 h 1718429"/>
                <a:gd name="connsiteX7" fmla="*/ 2659716 w 7791875"/>
                <a:gd name="connsiteY7" fmla="*/ 6821 h 1718429"/>
                <a:gd name="connsiteX8" fmla="*/ 5671667 w 7791875"/>
                <a:gd name="connsiteY8" fmla="*/ 901530 h 1718429"/>
                <a:gd name="connsiteX9" fmla="*/ 7785828 w 7791875"/>
                <a:gd name="connsiteY9" fmla="*/ 1703702 h 1718429"/>
                <a:gd name="connsiteX10" fmla="*/ 7791743 w 7791875"/>
                <a:gd name="connsiteY10" fmla="*/ 1712337 h 1718429"/>
                <a:gd name="connsiteX11" fmla="*/ 7783048 w 7791875"/>
                <a:gd name="connsiteY11" fmla="*/ 1718258 h 1718429"/>
                <a:gd name="connsiteX12" fmla="*/ 5665398 w 7791875"/>
                <a:gd name="connsiteY12" fmla="*/ 914927 h 1718429"/>
                <a:gd name="connsiteX13" fmla="*/ 2660817 w 7791875"/>
                <a:gd name="connsiteY13" fmla="*/ 21549 h 1718429"/>
                <a:gd name="connsiteX14" fmla="*/ 1364513 w 7791875"/>
                <a:gd name="connsiteY14" fmla="*/ 879350 h 1718429"/>
                <a:gd name="connsiteX15" fmla="*/ 18571 w 7791875"/>
                <a:gd name="connsiteY15" fmla="*/ 1718429 h 17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18429">
                  <a:moveTo>
                    <a:pt x="18571" y="1718429"/>
                  </a:moveTo>
                  <a:cubicBezTo>
                    <a:pt x="14816" y="1718429"/>
                    <a:pt x="11119" y="1718400"/>
                    <a:pt x="7336" y="1718370"/>
                  </a:cubicBezTo>
                  <a:cubicBezTo>
                    <a:pt x="3235" y="1718341"/>
                    <a:pt x="-29" y="1714993"/>
                    <a:pt x="0" y="1710917"/>
                  </a:cubicBezTo>
                  <a:cubicBezTo>
                    <a:pt x="29" y="1706848"/>
                    <a:pt x="3350" y="1703583"/>
                    <a:pt x="7394" y="1703583"/>
                  </a:cubicBezTo>
                  <a:cubicBezTo>
                    <a:pt x="7394" y="1703583"/>
                    <a:pt x="7423" y="1703583"/>
                    <a:pt x="7452" y="1703583"/>
                  </a:cubicBezTo>
                  <a:cubicBezTo>
                    <a:pt x="11293" y="1703613"/>
                    <a:pt x="15192" y="1703642"/>
                    <a:pt x="19033" y="1703642"/>
                  </a:cubicBezTo>
                  <a:cubicBezTo>
                    <a:pt x="623833" y="1703642"/>
                    <a:pt x="978262" y="1298469"/>
                    <a:pt x="1353393" y="869614"/>
                  </a:cubicBezTo>
                  <a:cubicBezTo>
                    <a:pt x="1705658" y="466955"/>
                    <a:pt x="2069906" y="50544"/>
                    <a:pt x="2659716" y="6821"/>
                  </a:cubicBezTo>
                  <a:cubicBezTo>
                    <a:pt x="3607913" y="-63849"/>
                    <a:pt x="4657218" y="427071"/>
                    <a:pt x="5671667" y="901530"/>
                  </a:cubicBezTo>
                  <a:cubicBezTo>
                    <a:pt x="6416068" y="1249690"/>
                    <a:pt x="7119166" y="1578555"/>
                    <a:pt x="7785828" y="1703702"/>
                  </a:cubicBezTo>
                  <a:cubicBezTo>
                    <a:pt x="7789849" y="1704453"/>
                    <a:pt x="7792512" y="1708321"/>
                    <a:pt x="7791743" y="1712337"/>
                  </a:cubicBezTo>
                  <a:cubicBezTo>
                    <a:pt x="7790914" y="1716347"/>
                    <a:pt x="7786951" y="1718832"/>
                    <a:pt x="7783048" y="1718258"/>
                  </a:cubicBezTo>
                  <a:cubicBezTo>
                    <a:pt x="7114611" y="1592739"/>
                    <a:pt x="6410686" y="1263495"/>
                    <a:pt x="5665398" y="914927"/>
                  </a:cubicBezTo>
                  <a:cubicBezTo>
                    <a:pt x="4652628" y="441279"/>
                    <a:pt x="3604991" y="-48370"/>
                    <a:pt x="2660817" y="21549"/>
                  </a:cubicBezTo>
                  <a:cubicBezTo>
                    <a:pt x="2077039" y="64840"/>
                    <a:pt x="1714814" y="478909"/>
                    <a:pt x="1364513" y="879350"/>
                  </a:cubicBezTo>
                  <a:cubicBezTo>
                    <a:pt x="1003649" y="1291886"/>
                    <a:pt x="630475" y="1718429"/>
                    <a:pt x="18571" y="171842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5" name="任意多边形: 形状 344">
              <a:extLst>
                <a:ext uri="{FF2B5EF4-FFF2-40B4-BE49-F238E27FC236}">
                  <a16:creationId xmlns:a16="http://schemas.microsoft.com/office/drawing/2014/main" id="{411006F7-903A-4276-ACFF-6EC90E5DC352}"/>
                </a:ext>
              </a:extLst>
            </p:cNvPr>
            <p:cNvSpPr/>
            <p:nvPr/>
          </p:nvSpPr>
          <p:spPr>
            <a:xfrm>
              <a:off x="7093703" y="3449612"/>
              <a:ext cx="7791875" cy="1734416"/>
            </a:xfrm>
            <a:custGeom>
              <a:avLst/>
              <a:gdLst>
                <a:gd name="connsiteX0" fmla="*/ 26196 w 7791875"/>
                <a:gd name="connsiteY0" fmla="*/ 1734416 h 1734416"/>
                <a:gd name="connsiteX1" fmla="*/ 7279 w 7791875"/>
                <a:gd name="connsiteY1" fmla="*/ 1734274 h 1734416"/>
                <a:gd name="connsiteX2" fmla="*/ 1 w 7791875"/>
                <a:gd name="connsiteY2" fmla="*/ 1726763 h 1734416"/>
                <a:gd name="connsiteX3" fmla="*/ 7394 w 7791875"/>
                <a:gd name="connsiteY3" fmla="*/ 1719487 h 1734416"/>
                <a:gd name="connsiteX4" fmla="*/ 7510 w 7791875"/>
                <a:gd name="connsiteY4" fmla="*/ 1719487 h 1734416"/>
                <a:gd name="connsiteX5" fmla="*/ 26918 w 7791875"/>
                <a:gd name="connsiteY5" fmla="*/ 1719629 h 1734416"/>
                <a:gd name="connsiteX6" fmla="*/ 1258118 w 7791875"/>
                <a:gd name="connsiteY6" fmla="*/ 884477 h 1734416"/>
                <a:gd name="connsiteX7" fmla="*/ 2467366 w 7791875"/>
                <a:gd name="connsiteY7" fmla="*/ 9955 h 1734416"/>
                <a:gd name="connsiteX8" fmla="*/ 5618470 w 7791875"/>
                <a:gd name="connsiteY8" fmla="*/ 914513 h 1734416"/>
                <a:gd name="connsiteX9" fmla="*/ 7785770 w 7791875"/>
                <a:gd name="connsiteY9" fmla="*/ 1719600 h 1734416"/>
                <a:gd name="connsiteX10" fmla="*/ 7791744 w 7791875"/>
                <a:gd name="connsiteY10" fmla="*/ 1728206 h 1734416"/>
                <a:gd name="connsiteX11" fmla="*/ 7783107 w 7791875"/>
                <a:gd name="connsiteY11" fmla="*/ 1734156 h 1734416"/>
                <a:gd name="connsiteX12" fmla="*/ 5612342 w 7791875"/>
                <a:gd name="connsiteY12" fmla="*/ 927945 h 1734416"/>
                <a:gd name="connsiteX13" fmla="*/ 2468697 w 7791875"/>
                <a:gd name="connsiteY13" fmla="*/ 24689 h 1734416"/>
                <a:gd name="connsiteX14" fmla="*/ 1269788 w 7791875"/>
                <a:gd name="connsiteY14" fmla="*/ 893544 h 1734416"/>
                <a:gd name="connsiteX15" fmla="*/ 26196 w 7791875"/>
                <a:gd name="connsiteY15" fmla="*/ 1734416 h 17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34416">
                  <a:moveTo>
                    <a:pt x="26196" y="1734416"/>
                  </a:moveTo>
                  <a:cubicBezTo>
                    <a:pt x="19900" y="1734416"/>
                    <a:pt x="13633" y="1734357"/>
                    <a:pt x="7279" y="1734274"/>
                  </a:cubicBezTo>
                  <a:cubicBezTo>
                    <a:pt x="3207" y="1734215"/>
                    <a:pt x="-57" y="1730838"/>
                    <a:pt x="1" y="1726763"/>
                  </a:cubicBezTo>
                  <a:cubicBezTo>
                    <a:pt x="59" y="1722723"/>
                    <a:pt x="3351" y="1719487"/>
                    <a:pt x="7394" y="1719487"/>
                  </a:cubicBezTo>
                  <a:cubicBezTo>
                    <a:pt x="7394" y="1719487"/>
                    <a:pt x="7481" y="1719487"/>
                    <a:pt x="7510" y="1719487"/>
                  </a:cubicBezTo>
                  <a:cubicBezTo>
                    <a:pt x="14008" y="1719570"/>
                    <a:pt x="20506" y="1719629"/>
                    <a:pt x="26918" y="1719629"/>
                  </a:cubicBezTo>
                  <a:cubicBezTo>
                    <a:pt x="609679" y="1719629"/>
                    <a:pt x="924745" y="1313824"/>
                    <a:pt x="1258118" y="884477"/>
                  </a:cubicBezTo>
                  <a:cubicBezTo>
                    <a:pt x="1572344" y="479766"/>
                    <a:pt x="1897288" y="61279"/>
                    <a:pt x="2467366" y="9955"/>
                  </a:cubicBezTo>
                  <a:cubicBezTo>
                    <a:pt x="3441500" y="-77496"/>
                    <a:pt x="4548191" y="426680"/>
                    <a:pt x="5618470" y="914513"/>
                  </a:cubicBezTo>
                  <a:cubicBezTo>
                    <a:pt x="6386495" y="1264553"/>
                    <a:pt x="7111950" y="1595211"/>
                    <a:pt x="7785770" y="1719600"/>
                  </a:cubicBezTo>
                  <a:cubicBezTo>
                    <a:pt x="7789850" y="1720351"/>
                    <a:pt x="7792513" y="1724195"/>
                    <a:pt x="7791744" y="1728206"/>
                  </a:cubicBezTo>
                  <a:cubicBezTo>
                    <a:pt x="7790915" y="1732252"/>
                    <a:pt x="7787189" y="1734937"/>
                    <a:pt x="7783107" y="1734156"/>
                  </a:cubicBezTo>
                  <a:cubicBezTo>
                    <a:pt x="7107514" y="1609418"/>
                    <a:pt x="6381230" y="1278417"/>
                    <a:pt x="5612342" y="927945"/>
                  </a:cubicBezTo>
                  <a:cubicBezTo>
                    <a:pt x="4543802" y="440952"/>
                    <a:pt x="3438785" y="-62738"/>
                    <a:pt x="2468697" y="24689"/>
                  </a:cubicBezTo>
                  <a:cubicBezTo>
                    <a:pt x="1904995" y="75433"/>
                    <a:pt x="1582080" y="491317"/>
                    <a:pt x="1269788" y="893544"/>
                  </a:cubicBezTo>
                  <a:cubicBezTo>
                    <a:pt x="948771" y="1307010"/>
                    <a:pt x="616842" y="1734416"/>
                    <a:pt x="26196" y="173441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6" name="任意多边形: 形状 345">
              <a:extLst>
                <a:ext uri="{FF2B5EF4-FFF2-40B4-BE49-F238E27FC236}">
                  <a16:creationId xmlns:a16="http://schemas.microsoft.com/office/drawing/2014/main" id="{BFE8C408-A178-48A0-9826-AD5C783132FA}"/>
                </a:ext>
              </a:extLst>
            </p:cNvPr>
            <p:cNvSpPr/>
            <p:nvPr/>
          </p:nvSpPr>
          <p:spPr>
            <a:xfrm>
              <a:off x="7093702" y="3141218"/>
              <a:ext cx="7791874" cy="1743862"/>
            </a:xfrm>
            <a:custGeom>
              <a:avLst/>
              <a:gdLst>
                <a:gd name="connsiteX0" fmla="*/ 35468 w 7791874"/>
                <a:gd name="connsiteY0" fmla="*/ 1743863 h 1743862"/>
                <a:gd name="connsiteX1" fmla="*/ 7222 w 7791874"/>
                <a:gd name="connsiteY1" fmla="*/ 1743549 h 1743862"/>
                <a:gd name="connsiteX2" fmla="*/ 2 w 7791874"/>
                <a:gd name="connsiteY2" fmla="*/ 1735978 h 1743862"/>
                <a:gd name="connsiteX3" fmla="*/ 7395 w 7791874"/>
                <a:gd name="connsiteY3" fmla="*/ 1728762 h 1743862"/>
                <a:gd name="connsiteX4" fmla="*/ 7569 w 7791874"/>
                <a:gd name="connsiteY4" fmla="*/ 1728762 h 1743862"/>
                <a:gd name="connsiteX5" fmla="*/ 35294 w 7791874"/>
                <a:gd name="connsiteY5" fmla="*/ 1729075 h 1743862"/>
                <a:gd name="connsiteX6" fmla="*/ 1174104 w 7791874"/>
                <a:gd name="connsiteY6" fmla="*/ 894065 h 1743862"/>
                <a:gd name="connsiteX7" fmla="*/ 2300237 w 7791874"/>
                <a:gd name="connsiteY7" fmla="*/ 8140 h 1743862"/>
                <a:gd name="connsiteX8" fmla="*/ 4350387 w 7791874"/>
                <a:gd name="connsiteY8" fmla="*/ 571724 h 1743862"/>
                <a:gd name="connsiteX9" fmla="*/ 4813437 w 7791874"/>
                <a:gd name="connsiteY9" fmla="*/ 772592 h 1743862"/>
                <a:gd name="connsiteX10" fmla="*/ 7785771 w 7791874"/>
                <a:gd name="connsiteY10" fmla="*/ 1728874 h 1743862"/>
                <a:gd name="connsiteX11" fmla="*/ 7791745 w 7791874"/>
                <a:gd name="connsiteY11" fmla="*/ 1737480 h 1743862"/>
                <a:gd name="connsiteX12" fmla="*/ 7783108 w 7791874"/>
                <a:gd name="connsiteY12" fmla="*/ 1743431 h 1743862"/>
                <a:gd name="connsiteX13" fmla="*/ 4807895 w 7791874"/>
                <a:gd name="connsiteY13" fmla="*/ 786285 h 1743862"/>
                <a:gd name="connsiteX14" fmla="*/ 4344348 w 7791874"/>
                <a:gd name="connsiteY14" fmla="*/ 585215 h 1743862"/>
                <a:gd name="connsiteX15" fmla="*/ 2301740 w 7791874"/>
                <a:gd name="connsiteY15" fmla="*/ 22868 h 1743862"/>
                <a:gd name="connsiteX16" fmla="*/ 1186295 w 7791874"/>
                <a:gd name="connsiteY16" fmla="*/ 902470 h 1743862"/>
                <a:gd name="connsiteX17" fmla="*/ 35468 w 7791874"/>
                <a:gd name="connsiteY17" fmla="*/ 1743863 h 17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743862">
                  <a:moveTo>
                    <a:pt x="35468" y="1743863"/>
                  </a:moveTo>
                  <a:cubicBezTo>
                    <a:pt x="26110" y="1743863"/>
                    <a:pt x="16724" y="1743780"/>
                    <a:pt x="7222" y="1743549"/>
                  </a:cubicBezTo>
                  <a:cubicBezTo>
                    <a:pt x="3150" y="1743460"/>
                    <a:pt x="-85" y="1740053"/>
                    <a:pt x="2" y="1735978"/>
                  </a:cubicBezTo>
                  <a:cubicBezTo>
                    <a:pt x="88" y="1731968"/>
                    <a:pt x="3381" y="1728762"/>
                    <a:pt x="7395" y="1728762"/>
                  </a:cubicBezTo>
                  <a:cubicBezTo>
                    <a:pt x="7453" y="1728762"/>
                    <a:pt x="7511" y="1728762"/>
                    <a:pt x="7569" y="1728762"/>
                  </a:cubicBezTo>
                  <a:cubicBezTo>
                    <a:pt x="16868" y="1728992"/>
                    <a:pt x="26110" y="1729075"/>
                    <a:pt x="35294" y="1729075"/>
                  </a:cubicBezTo>
                  <a:cubicBezTo>
                    <a:pt x="598909" y="1729075"/>
                    <a:pt x="878451" y="1323299"/>
                    <a:pt x="1174104" y="894065"/>
                  </a:cubicBezTo>
                  <a:cubicBezTo>
                    <a:pt x="1454681" y="486757"/>
                    <a:pt x="1744822" y="65584"/>
                    <a:pt x="2300237" y="8140"/>
                  </a:cubicBezTo>
                  <a:cubicBezTo>
                    <a:pt x="2940643" y="-57882"/>
                    <a:pt x="3722367" y="291088"/>
                    <a:pt x="4350387" y="571724"/>
                  </a:cubicBezTo>
                  <a:cubicBezTo>
                    <a:pt x="4515211" y="645369"/>
                    <a:pt x="4670877" y="714916"/>
                    <a:pt x="4813437" y="772592"/>
                  </a:cubicBezTo>
                  <a:cubicBezTo>
                    <a:pt x="5870544" y="1200176"/>
                    <a:pt x="6760609" y="1542101"/>
                    <a:pt x="7785771" y="1728874"/>
                  </a:cubicBezTo>
                  <a:cubicBezTo>
                    <a:pt x="7789792" y="1729596"/>
                    <a:pt x="7792514" y="1733464"/>
                    <a:pt x="7791745" y="1737480"/>
                  </a:cubicBezTo>
                  <a:cubicBezTo>
                    <a:pt x="7791034" y="1741437"/>
                    <a:pt x="7787545" y="1744152"/>
                    <a:pt x="7783108" y="1743431"/>
                  </a:cubicBezTo>
                  <a:cubicBezTo>
                    <a:pt x="6756587" y="1556397"/>
                    <a:pt x="5865776" y="1214182"/>
                    <a:pt x="4807895" y="786285"/>
                  </a:cubicBezTo>
                  <a:cubicBezTo>
                    <a:pt x="4665104" y="728520"/>
                    <a:pt x="4509290" y="658914"/>
                    <a:pt x="4344348" y="585215"/>
                  </a:cubicBezTo>
                  <a:cubicBezTo>
                    <a:pt x="3717978" y="305325"/>
                    <a:pt x="2938768" y="-43213"/>
                    <a:pt x="2301740" y="22868"/>
                  </a:cubicBezTo>
                  <a:cubicBezTo>
                    <a:pt x="1753138" y="79591"/>
                    <a:pt x="1464967" y="497936"/>
                    <a:pt x="1186295" y="902470"/>
                  </a:cubicBezTo>
                  <a:cubicBezTo>
                    <a:pt x="888352" y="1334963"/>
                    <a:pt x="606646" y="1743863"/>
                    <a:pt x="35468" y="174386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7" name="任意多边形: 形状 346">
              <a:extLst>
                <a:ext uri="{FF2B5EF4-FFF2-40B4-BE49-F238E27FC236}">
                  <a16:creationId xmlns:a16="http://schemas.microsoft.com/office/drawing/2014/main" id="{EE492C53-19EE-487B-ACA8-B498BD970697}"/>
                </a:ext>
              </a:extLst>
            </p:cNvPr>
            <p:cNvSpPr/>
            <p:nvPr/>
          </p:nvSpPr>
          <p:spPr>
            <a:xfrm>
              <a:off x="7093701" y="2831824"/>
              <a:ext cx="7791875" cy="1754455"/>
            </a:xfrm>
            <a:custGeom>
              <a:avLst/>
              <a:gdLst>
                <a:gd name="connsiteX0" fmla="*/ 45231 w 7791875"/>
                <a:gd name="connsiteY0" fmla="*/ 1754456 h 1754455"/>
                <a:gd name="connsiteX1" fmla="*/ 7166 w 7791875"/>
                <a:gd name="connsiteY1" fmla="*/ 1753817 h 1754455"/>
                <a:gd name="connsiteX2" fmla="*/ 3 w 7791875"/>
                <a:gd name="connsiteY2" fmla="*/ 1746193 h 1754455"/>
                <a:gd name="connsiteX3" fmla="*/ 7397 w 7791875"/>
                <a:gd name="connsiteY3" fmla="*/ 1739030 h 1754455"/>
                <a:gd name="connsiteX4" fmla="*/ 7628 w 7791875"/>
                <a:gd name="connsiteY4" fmla="*/ 1739030 h 1754455"/>
                <a:gd name="connsiteX5" fmla="*/ 1106954 w 7791875"/>
                <a:gd name="connsiteY5" fmla="*/ 906102 h 1754455"/>
                <a:gd name="connsiteX6" fmla="*/ 2168367 w 7791875"/>
                <a:gd name="connsiteY6" fmla="*/ 9660 h 1754455"/>
                <a:gd name="connsiteX7" fmla="*/ 4253060 w 7791875"/>
                <a:gd name="connsiteY7" fmla="*/ 570706 h 1754455"/>
                <a:gd name="connsiteX8" fmla="*/ 4739876 w 7791875"/>
                <a:gd name="connsiteY8" fmla="*/ 777957 h 1754455"/>
                <a:gd name="connsiteX9" fmla="*/ 7785772 w 7791875"/>
                <a:gd name="connsiteY9" fmla="*/ 1739148 h 1754455"/>
                <a:gd name="connsiteX10" fmla="*/ 7791746 w 7791875"/>
                <a:gd name="connsiteY10" fmla="*/ 1747755 h 1754455"/>
                <a:gd name="connsiteX11" fmla="*/ 7783110 w 7791875"/>
                <a:gd name="connsiteY11" fmla="*/ 1753705 h 1754455"/>
                <a:gd name="connsiteX12" fmla="*/ 4734451 w 7791875"/>
                <a:gd name="connsiteY12" fmla="*/ 791703 h 1754455"/>
                <a:gd name="connsiteX13" fmla="*/ 4247110 w 7791875"/>
                <a:gd name="connsiteY13" fmla="*/ 584251 h 1754455"/>
                <a:gd name="connsiteX14" fmla="*/ 2170041 w 7791875"/>
                <a:gd name="connsiteY14" fmla="*/ 24334 h 1754455"/>
                <a:gd name="connsiteX15" fmla="*/ 1119547 w 7791875"/>
                <a:gd name="connsiteY15" fmla="*/ 913838 h 1754455"/>
                <a:gd name="connsiteX16" fmla="*/ 45231 w 7791875"/>
                <a:gd name="connsiteY16" fmla="*/ 1754456 h 17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5" h="1754455">
                  <a:moveTo>
                    <a:pt x="45231" y="1754456"/>
                  </a:moveTo>
                  <a:cubicBezTo>
                    <a:pt x="32668" y="1754456"/>
                    <a:pt x="20047" y="1754225"/>
                    <a:pt x="7166" y="1753817"/>
                  </a:cubicBezTo>
                  <a:cubicBezTo>
                    <a:pt x="3064" y="1753675"/>
                    <a:pt x="-112" y="1750268"/>
                    <a:pt x="3" y="1746193"/>
                  </a:cubicBezTo>
                  <a:cubicBezTo>
                    <a:pt x="147" y="1742177"/>
                    <a:pt x="3411" y="1739030"/>
                    <a:pt x="7397" y="1739030"/>
                  </a:cubicBezTo>
                  <a:cubicBezTo>
                    <a:pt x="7483" y="1739030"/>
                    <a:pt x="7570" y="1739030"/>
                    <a:pt x="7628" y="1739030"/>
                  </a:cubicBezTo>
                  <a:cubicBezTo>
                    <a:pt x="581494" y="1756940"/>
                    <a:pt x="836977" y="1344054"/>
                    <a:pt x="1106954" y="906102"/>
                  </a:cubicBezTo>
                  <a:cubicBezTo>
                    <a:pt x="1359986" y="495671"/>
                    <a:pt x="1621587" y="71263"/>
                    <a:pt x="2168367" y="9660"/>
                  </a:cubicBezTo>
                  <a:cubicBezTo>
                    <a:pt x="2812239" y="-62945"/>
                    <a:pt x="3611004" y="288450"/>
                    <a:pt x="4253060" y="570706"/>
                  </a:cubicBezTo>
                  <a:cubicBezTo>
                    <a:pt x="4426921" y="647156"/>
                    <a:pt x="4591170" y="719358"/>
                    <a:pt x="4739876" y="777957"/>
                  </a:cubicBezTo>
                  <a:cubicBezTo>
                    <a:pt x="5830632" y="1207765"/>
                    <a:pt x="6747539" y="1551476"/>
                    <a:pt x="7785772" y="1739148"/>
                  </a:cubicBezTo>
                  <a:cubicBezTo>
                    <a:pt x="7789794" y="1739870"/>
                    <a:pt x="7792515" y="1743709"/>
                    <a:pt x="7791746" y="1747755"/>
                  </a:cubicBezTo>
                  <a:cubicBezTo>
                    <a:pt x="7791036" y="1751711"/>
                    <a:pt x="7787546" y="1754486"/>
                    <a:pt x="7783110" y="1753705"/>
                  </a:cubicBezTo>
                  <a:cubicBezTo>
                    <a:pt x="6743576" y="1565802"/>
                    <a:pt x="5825983" y="1221830"/>
                    <a:pt x="4734451" y="791703"/>
                  </a:cubicBezTo>
                  <a:cubicBezTo>
                    <a:pt x="4585480" y="732986"/>
                    <a:pt x="4421118" y="660754"/>
                    <a:pt x="4247110" y="584251"/>
                  </a:cubicBezTo>
                  <a:cubicBezTo>
                    <a:pt x="3606674" y="302687"/>
                    <a:pt x="2809205" y="-47637"/>
                    <a:pt x="2170041" y="24334"/>
                  </a:cubicBezTo>
                  <a:cubicBezTo>
                    <a:pt x="1630400" y="85157"/>
                    <a:pt x="1370697" y="506448"/>
                    <a:pt x="1119547" y="913838"/>
                  </a:cubicBezTo>
                  <a:cubicBezTo>
                    <a:pt x="853267" y="1345847"/>
                    <a:pt x="601336" y="1754456"/>
                    <a:pt x="45231" y="17544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8" name="任意多边形: 形状 347">
              <a:extLst>
                <a:ext uri="{FF2B5EF4-FFF2-40B4-BE49-F238E27FC236}">
                  <a16:creationId xmlns:a16="http://schemas.microsoft.com/office/drawing/2014/main" id="{9533D7F7-F199-41AB-AAB5-15307299CCD1}"/>
                </a:ext>
              </a:extLst>
            </p:cNvPr>
            <p:cNvSpPr/>
            <p:nvPr/>
          </p:nvSpPr>
          <p:spPr>
            <a:xfrm>
              <a:off x="7093697" y="2526467"/>
              <a:ext cx="7791879" cy="1761178"/>
            </a:xfrm>
            <a:custGeom>
              <a:avLst/>
              <a:gdLst>
                <a:gd name="connsiteX0" fmla="*/ 57451 w 7791879"/>
                <a:gd name="connsiteY0" fmla="*/ 1761178 h 1761178"/>
                <a:gd name="connsiteX1" fmla="*/ 7083 w 7791879"/>
                <a:gd name="connsiteY1" fmla="*/ 1760054 h 1761178"/>
                <a:gd name="connsiteX2" fmla="*/ 7 w 7791879"/>
                <a:gd name="connsiteY2" fmla="*/ 1752341 h 1761178"/>
                <a:gd name="connsiteX3" fmla="*/ 7718 w 7791879"/>
                <a:gd name="connsiteY3" fmla="*/ 1745267 h 1761178"/>
                <a:gd name="connsiteX4" fmla="*/ 57018 w 7791879"/>
                <a:gd name="connsiteY4" fmla="*/ 1746391 h 1761178"/>
                <a:gd name="connsiteX5" fmla="*/ 1062224 w 7791879"/>
                <a:gd name="connsiteY5" fmla="*/ 915338 h 1761178"/>
                <a:gd name="connsiteX6" fmla="*/ 2081902 w 7791879"/>
                <a:gd name="connsiteY6" fmla="*/ 10177 h 1761178"/>
                <a:gd name="connsiteX7" fmla="*/ 4185912 w 7791879"/>
                <a:gd name="connsiteY7" fmla="*/ 569000 h 1761178"/>
                <a:gd name="connsiteX8" fmla="*/ 4690697 w 7791879"/>
                <a:gd name="connsiteY8" fmla="*/ 780899 h 1761178"/>
                <a:gd name="connsiteX9" fmla="*/ 7785776 w 7791879"/>
                <a:gd name="connsiteY9" fmla="*/ 1745379 h 1761178"/>
                <a:gd name="connsiteX10" fmla="*/ 7791750 w 7791879"/>
                <a:gd name="connsiteY10" fmla="*/ 1753962 h 1761178"/>
                <a:gd name="connsiteX11" fmla="*/ 7783113 w 7791879"/>
                <a:gd name="connsiteY11" fmla="*/ 1759936 h 1761178"/>
                <a:gd name="connsiteX12" fmla="*/ 4685386 w 7791879"/>
                <a:gd name="connsiteY12" fmla="*/ 794704 h 1761178"/>
                <a:gd name="connsiteX13" fmla="*/ 4180021 w 7791879"/>
                <a:gd name="connsiteY13" fmla="*/ 582574 h 1761178"/>
                <a:gd name="connsiteX14" fmla="*/ 2083576 w 7791879"/>
                <a:gd name="connsiteY14" fmla="*/ 24852 h 1761178"/>
                <a:gd name="connsiteX15" fmla="*/ 1075107 w 7791879"/>
                <a:gd name="connsiteY15" fmla="*/ 922619 h 1761178"/>
                <a:gd name="connsiteX16" fmla="*/ 57451 w 7791879"/>
                <a:gd name="connsiteY16" fmla="*/ 1761178 h 176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9" h="1761178">
                  <a:moveTo>
                    <a:pt x="57451" y="1761178"/>
                  </a:moveTo>
                  <a:cubicBezTo>
                    <a:pt x="40931" y="1761178"/>
                    <a:pt x="24180" y="1760805"/>
                    <a:pt x="7083" y="1760054"/>
                  </a:cubicBezTo>
                  <a:cubicBezTo>
                    <a:pt x="2982" y="1759853"/>
                    <a:pt x="-166" y="1756416"/>
                    <a:pt x="7" y="1752341"/>
                  </a:cubicBezTo>
                  <a:cubicBezTo>
                    <a:pt x="209" y="1748242"/>
                    <a:pt x="3819" y="1745439"/>
                    <a:pt x="7718" y="1745267"/>
                  </a:cubicBezTo>
                  <a:cubicBezTo>
                    <a:pt x="24440" y="1746018"/>
                    <a:pt x="40902" y="1746391"/>
                    <a:pt x="57018" y="1746391"/>
                  </a:cubicBezTo>
                  <a:cubicBezTo>
                    <a:pt x="593857" y="1746391"/>
                    <a:pt x="821531" y="1342377"/>
                    <a:pt x="1062224" y="915338"/>
                  </a:cubicBezTo>
                  <a:cubicBezTo>
                    <a:pt x="1295553" y="501358"/>
                    <a:pt x="1536855" y="73283"/>
                    <a:pt x="2081902" y="10177"/>
                  </a:cubicBezTo>
                  <a:cubicBezTo>
                    <a:pt x="2727336" y="-64480"/>
                    <a:pt x="3536060" y="286744"/>
                    <a:pt x="4185912" y="569000"/>
                  </a:cubicBezTo>
                  <a:cubicBezTo>
                    <a:pt x="4366564" y="647466"/>
                    <a:pt x="4537166" y="721549"/>
                    <a:pt x="4690697" y="780899"/>
                  </a:cubicBezTo>
                  <a:cubicBezTo>
                    <a:pt x="5614371" y="1137895"/>
                    <a:pt x="6661245" y="1542553"/>
                    <a:pt x="7785776" y="1745379"/>
                  </a:cubicBezTo>
                  <a:cubicBezTo>
                    <a:pt x="7789798" y="1746107"/>
                    <a:pt x="7792519" y="1749946"/>
                    <a:pt x="7791750" y="1753962"/>
                  </a:cubicBezTo>
                  <a:cubicBezTo>
                    <a:pt x="7791039" y="1757948"/>
                    <a:pt x="7787550" y="1760746"/>
                    <a:pt x="7783113" y="1759936"/>
                  </a:cubicBezTo>
                  <a:cubicBezTo>
                    <a:pt x="6657223" y="1556844"/>
                    <a:pt x="5609633" y="1151931"/>
                    <a:pt x="4685386" y="794704"/>
                  </a:cubicBezTo>
                  <a:cubicBezTo>
                    <a:pt x="4531535" y="735236"/>
                    <a:pt x="4360791" y="661070"/>
                    <a:pt x="4180021" y="582574"/>
                  </a:cubicBezTo>
                  <a:cubicBezTo>
                    <a:pt x="3531784" y="300981"/>
                    <a:pt x="2725165" y="-49433"/>
                    <a:pt x="2083576" y="24852"/>
                  </a:cubicBezTo>
                  <a:cubicBezTo>
                    <a:pt x="1546041" y="87088"/>
                    <a:pt x="1306614" y="511845"/>
                    <a:pt x="1075107" y="922619"/>
                  </a:cubicBezTo>
                  <a:cubicBezTo>
                    <a:pt x="832243" y="1353468"/>
                    <a:pt x="602440" y="1761178"/>
                    <a:pt x="57451" y="17611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9" name="任意多边形: 形状 348">
              <a:extLst>
                <a:ext uri="{FF2B5EF4-FFF2-40B4-BE49-F238E27FC236}">
                  <a16:creationId xmlns:a16="http://schemas.microsoft.com/office/drawing/2014/main" id="{D9E2D639-922A-4411-9316-CA1CF70A4BC4}"/>
                </a:ext>
              </a:extLst>
            </p:cNvPr>
            <p:cNvSpPr/>
            <p:nvPr/>
          </p:nvSpPr>
          <p:spPr>
            <a:xfrm>
              <a:off x="7093692" y="2225874"/>
              <a:ext cx="7791884" cy="1763491"/>
            </a:xfrm>
            <a:custGeom>
              <a:avLst/>
              <a:gdLst>
                <a:gd name="connsiteX0" fmla="*/ 73283 w 7791884"/>
                <a:gd name="connsiteY0" fmla="*/ 1763491 h 1763491"/>
                <a:gd name="connsiteX1" fmla="*/ 6972 w 7791884"/>
                <a:gd name="connsiteY1" fmla="*/ 1761528 h 1763491"/>
                <a:gd name="connsiteX2" fmla="*/ 12 w 7791884"/>
                <a:gd name="connsiteY2" fmla="*/ 1753696 h 1763491"/>
                <a:gd name="connsiteX3" fmla="*/ 7839 w 7791884"/>
                <a:gd name="connsiteY3" fmla="*/ 1746740 h 1763491"/>
                <a:gd name="connsiteX4" fmla="*/ 1045331 w 7791884"/>
                <a:gd name="connsiteY4" fmla="*/ 920827 h 1763491"/>
                <a:gd name="connsiteX5" fmla="*/ 2050884 w 7791884"/>
                <a:gd name="connsiteY5" fmla="*/ 9569 h 1763491"/>
                <a:gd name="connsiteX6" fmla="*/ 4154812 w 7791884"/>
                <a:gd name="connsiteY6" fmla="*/ 566197 h 1763491"/>
                <a:gd name="connsiteX7" fmla="*/ 4671355 w 7791884"/>
                <a:gd name="connsiteY7" fmla="*/ 781101 h 1763491"/>
                <a:gd name="connsiteX8" fmla="*/ 7785781 w 7791884"/>
                <a:gd name="connsiteY8" fmla="*/ 1746853 h 1763491"/>
                <a:gd name="connsiteX9" fmla="*/ 7791755 w 7791884"/>
                <a:gd name="connsiteY9" fmla="*/ 1755459 h 1763491"/>
                <a:gd name="connsiteX10" fmla="*/ 7783119 w 7791884"/>
                <a:gd name="connsiteY10" fmla="*/ 1761409 h 1763491"/>
                <a:gd name="connsiteX11" fmla="*/ 4666097 w 7791884"/>
                <a:gd name="connsiteY11" fmla="*/ 794906 h 1763491"/>
                <a:gd name="connsiteX12" fmla="*/ 4148950 w 7791884"/>
                <a:gd name="connsiteY12" fmla="*/ 579801 h 1763491"/>
                <a:gd name="connsiteX13" fmla="*/ 2052504 w 7791884"/>
                <a:gd name="connsiteY13" fmla="*/ 24243 h 1763491"/>
                <a:gd name="connsiteX14" fmla="*/ 1058391 w 7791884"/>
                <a:gd name="connsiteY14" fmla="*/ 927789 h 1763491"/>
                <a:gd name="connsiteX15" fmla="*/ 73283 w 7791884"/>
                <a:gd name="connsiteY15" fmla="*/ 1763491 h 176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4" h="1763491">
                  <a:moveTo>
                    <a:pt x="73283" y="1763491"/>
                  </a:moveTo>
                  <a:cubicBezTo>
                    <a:pt x="51709" y="1763491"/>
                    <a:pt x="29615" y="1762852"/>
                    <a:pt x="6972" y="1761528"/>
                  </a:cubicBezTo>
                  <a:cubicBezTo>
                    <a:pt x="2900" y="1761267"/>
                    <a:pt x="-219" y="1757772"/>
                    <a:pt x="12" y="1753696"/>
                  </a:cubicBezTo>
                  <a:cubicBezTo>
                    <a:pt x="243" y="1749627"/>
                    <a:pt x="3478" y="1746279"/>
                    <a:pt x="7839" y="1746740"/>
                  </a:cubicBezTo>
                  <a:cubicBezTo>
                    <a:pt x="585694" y="1780704"/>
                    <a:pt x="808826" y="1363051"/>
                    <a:pt x="1045331" y="920827"/>
                  </a:cubicBezTo>
                  <a:cubicBezTo>
                    <a:pt x="1268870" y="502920"/>
                    <a:pt x="1499981" y="70769"/>
                    <a:pt x="2050884" y="9569"/>
                  </a:cubicBezTo>
                  <a:cubicBezTo>
                    <a:pt x="2696294" y="-62403"/>
                    <a:pt x="3505048" y="286224"/>
                    <a:pt x="4154812" y="566197"/>
                  </a:cubicBezTo>
                  <a:cubicBezTo>
                    <a:pt x="4339627" y="645852"/>
                    <a:pt x="4514209" y="721053"/>
                    <a:pt x="4671355" y="781101"/>
                  </a:cubicBezTo>
                  <a:cubicBezTo>
                    <a:pt x="5654177" y="1156469"/>
                    <a:pt x="6670418" y="1544630"/>
                    <a:pt x="7785781" y="1746853"/>
                  </a:cubicBezTo>
                  <a:cubicBezTo>
                    <a:pt x="7789803" y="1747574"/>
                    <a:pt x="7792524" y="1751449"/>
                    <a:pt x="7791755" y="1755459"/>
                  </a:cubicBezTo>
                  <a:cubicBezTo>
                    <a:pt x="7791045" y="1759416"/>
                    <a:pt x="7787555" y="1762279"/>
                    <a:pt x="7783119" y="1761409"/>
                  </a:cubicBezTo>
                  <a:cubicBezTo>
                    <a:pt x="6666455" y="1558927"/>
                    <a:pt x="5649528" y="1170534"/>
                    <a:pt x="4666097" y="794906"/>
                  </a:cubicBezTo>
                  <a:cubicBezTo>
                    <a:pt x="4508637" y="734776"/>
                    <a:pt x="4333937" y="659480"/>
                    <a:pt x="4148950" y="579801"/>
                  </a:cubicBezTo>
                  <a:cubicBezTo>
                    <a:pt x="3500860" y="300520"/>
                    <a:pt x="2694442" y="-46776"/>
                    <a:pt x="2052504" y="24243"/>
                  </a:cubicBezTo>
                  <a:cubicBezTo>
                    <a:pt x="1509368" y="84604"/>
                    <a:pt x="1280109" y="513259"/>
                    <a:pt x="1058391" y="927789"/>
                  </a:cubicBezTo>
                  <a:cubicBezTo>
                    <a:pt x="828782" y="1357077"/>
                    <a:pt x="611394" y="1763491"/>
                    <a:pt x="73283" y="176349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0" name="任意多边形: 形状 349">
              <a:extLst>
                <a:ext uri="{FF2B5EF4-FFF2-40B4-BE49-F238E27FC236}">
                  <a16:creationId xmlns:a16="http://schemas.microsoft.com/office/drawing/2014/main" id="{10F6AAA3-5A0C-4093-A4AE-07D685A17722}"/>
                </a:ext>
              </a:extLst>
            </p:cNvPr>
            <p:cNvSpPr/>
            <p:nvPr/>
          </p:nvSpPr>
          <p:spPr>
            <a:xfrm>
              <a:off x="7093702" y="1964018"/>
              <a:ext cx="7791876" cy="1724489"/>
            </a:xfrm>
            <a:custGeom>
              <a:avLst/>
              <a:gdLst>
                <a:gd name="connsiteX0" fmla="*/ 30645 w 7791876"/>
                <a:gd name="connsiteY0" fmla="*/ 1724489 h 1724489"/>
                <a:gd name="connsiteX1" fmla="*/ 7251 w 7791876"/>
                <a:gd name="connsiteY1" fmla="*/ 1724259 h 1724489"/>
                <a:gd name="connsiteX2" fmla="*/ 2 w 7791876"/>
                <a:gd name="connsiteY2" fmla="*/ 1716723 h 1724489"/>
                <a:gd name="connsiteX3" fmla="*/ 7540 w 7791876"/>
                <a:gd name="connsiteY3" fmla="*/ 1709472 h 1724489"/>
                <a:gd name="connsiteX4" fmla="*/ 30471 w 7791876"/>
                <a:gd name="connsiteY4" fmla="*/ 1709702 h 1724489"/>
                <a:gd name="connsiteX5" fmla="*/ 1061699 w 7791876"/>
                <a:gd name="connsiteY5" fmla="*/ 889798 h 1724489"/>
                <a:gd name="connsiteX6" fmla="*/ 2083742 w 7791876"/>
                <a:gd name="connsiteY6" fmla="*/ 9764 h 1724489"/>
                <a:gd name="connsiteX7" fmla="*/ 4161473 w 7791876"/>
                <a:gd name="connsiteY7" fmla="*/ 551286 h 1724489"/>
                <a:gd name="connsiteX8" fmla="*/ 4691763 w 7791876"/>
                <a:gd name="connsiteY8" fmla="*/ 767113 h 1724489"/>
                <a:gd name="connsiteX9" fmla="*/ 7785829 w 7791876"/>
                <a:gd name="connsiteY9" fmla="*/ 1709590 h 1724489"/>
                <a:gd name="connsiteX10" fmla="*/ 7791745 w 7791876"/>
                <a:gd name="connsiteY10" fmla="*/ 1718255 h 1724489"/>
                <a:gd name="connsiteX11" fmla="*/ 7783050 w 7791876"/>
                <a:gd name="connsiteY11" fmla="*/ 1724146 h 1724489"/>
                <a:gd name="connsiteX12" fmla="*/ 4686623 w 7791876"/>
                <a:gd name="connsiteY12" fmla="*/ 780977 h 1724489"/>
                <a:gd name="connsiteX13" fmla="*/ 4155730 w 7791876"/>
                <a:gd name="connsiteY13" fmla="*/ 564890 h 1724489"/>
                <a:gd name="connsiteX14" fmla="*/ 2085416 w 7791876"/>
                <a:gd name="connsiteY14" fmla="*/ 24439 h 1724489"/>
                <a:gd name="connsiteX15" fmla="*/ 1074433 w 7791876"/>
                <a:gd name="connsiteY15" fmla="*/ 897310 h 1724489"/>
                <a:gd name="connsiteX16" fmla="*/ 30645 w 7791876"/>
                <a:gd name="connsiteY16" fmla="*/ 1724489 h 17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6" h="1724489">
                  <a:moveTo>
                    <a:pt x="30645" y="1724489"/>
                  </a:moveTo>
                  <a:cubicBezTo>
                    <a:pt x="22904" y="1724489"/>
                    <a:pt x="15135" y="1724407"/>
                    <a:pt x="7251" y="1724259"/>
                  </a:cubicBezTo>
                  <a:cubicBezTo>
                    <a:pt x="3179" y="1724176"/>
                    <a:pt x="-85" y="1720793"/>
                    <a:pt x="2" y="1716723"/>
                  </a:cubicBezTo>
                  <a:cubicBezTo>
                    <a:pt x="117" y="1712648"/>
                    <a:pt x="3352" y="1709933"/>
                    <a:pt x="7540" y="1709472"/>
                  </a:cubicBezTo>
                  <a:cubicBezTo>
                    <a:pt x="15222" y="1709619"/>
                    <a:pt x="22875" y="1709702"/>
                    <a:pt x="30471" y="1709702"/>
                  </a:cubicBezTo>
                  <a:cubicBezTo>
                    <a:pt x="579038" y="1709702"/>
                    <a:pt x="813583" y="1311290"/>
                    <a:pt x="1061699" y="889798"/>
                  </a:cubicBezTo>
                  <a:cubicBezTo>
                    <a:pt x="1298464" y="487571"/>
                    <a:pt x="1543321" y="71628"/>
                    <a:pt x="2083742" y="9764"/>
                  </a:cubicBezTo>
                  <a:cubicBezTo>
                    <a:pt x="2710893" y="-62178"/>
                    <a:pt x="3515206" y="278014"/>
                    <a:pt x="4161473" y="551286"/>
                  </a:cubicBezTo>
                  <a:cubicBezTo>
                    <a:pt x="4352061" y="631864"/>
                    <a:pt x="4532079" y="707964"/>
                    <a:pt x="4691763" y="767113"/>
                  </a:cubicBezTo>
                  <a:cubicBezTo>
                    <a:pt x="5807379" y="1180288"/>
                    <a:pt x="6743575" y="1512040"/>
                    <a:pt x="7785829" y="1709590"/>
                  </a:cubicBezTo>
                  <a:cubicBezTo>
                    <a:pt x="7789851" y="1710371"/>
                    <a:pt x="7792514" y="1714239"/>
                    <a:pt x="7791745" y="1718255"/>
                  </a:cubicBezTo>
                  <a:cubicBezTo>
                    <a:pt x="7790916" y="1722242"/>
                    <a:pt x="7786894" y="1724809"/>
                    <a:pt x="7783050" y="1724146"/>
                  </a:cubicBezTo>
                  <a:cubicBezTo>
                    <a:pt x="6739730" y="1526336"/>
                    <a:pt x="5802902" y="1194377"/>
                    <a:pt x="4686623" y="780977"/>
                  </a:cubicBezTo>
                  <a:cubicBezTo>
                    <a:pt x="4526621" y="721710"/>
                    <a:pt x="4346460" y="645551"/>
                    <a:pt x="4155730" y="564890"/>
                  </a:cubicBezTo>
                  <a:cubicBezTo>
                    <a:pt x="3511047" y="292310"/>
                    <a:pt x="2708989" y="-46930"/>
                    <a:pt x="2085416" y="24439"/>
                  </a:cubicBezTo>
                  <a:cubicBezTo>
                    <a:pt x="1552329" y="85492"/>
                    <a:pt x="1309383" y="498200"/>
                    <a:pt x="1074433" y="897310"/>
                  </a:cubicBezTo>
                  <a:cubicBezTo>
                    <a:pt x="824123" y="1322523"/>
                    <a:pt x="587440" y="1724489"/>
                    <a:pt x="30645" y="172448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1" name="任意多边形: 形状 350">
              <a:extLst>
                <a:ext uri="{FF2B5EF4-FFF2-40B4-BE49-F238E27FC236}">
                  <a16:creationId xmlns:a16="http://schemas.microsoft.com/office/drawing/2014/main" id="{D4A14C03-77E9-416F-B4AB-B4F9CE6AA92A}"/>
                </a:ext>
              </a:extLst>
            </p:cNvPr>
            <p:cNvSpPr/>
            <p:nvPr/>
          </p:nvSpPr>
          <p:spPr>
            <a:xfrm>
              <a:off x="7093704" y="1770144"/>
              <a:ext cx="7791874" cy="1619025"/>
            </a:xfrm>
            <a:custGeom>
              <a:avLst/>
              <a:gdLst>
                <a:gd name="connsiteX0" fmla="*/ 10484 w 7791874"/>
                <a:gd name="connsiteY0" fmla="*/ 1619013 h 1619025"/>
                <a:gd name="connsiteX1" fmla="*/ 7365 w 7791874"/>
                <a:gd name="connsiteY1" fmla="*/ 1619013 h 1619025"/>
                <a:gd name="connsiteX2" fmla="*/ 0 w 7791874"/>
                <a:gd name="connsiteY2" fmla="*/ 1611590 h 1619025"/>
                <a:gd name="connsiteX3" fmla="*/ 7394 w 7791874"/>
                <a:gd name="connsiteY3" fmla="*/ 1604226 h 1619025"/>
                <a:gd name="connsiteX4" fmla="*/ 7422 w 7791874"/>
                <a:gd name="connsiteY4" fmla="*/ 1604226 h 1619025"/>
                <a:gd name="connsiteX5" fmla="*/ 10599 w 7791874"/>
                <a:gd name="connsiteY5" fmla="*/ 1604226 h 1619025"/>
                <a:gd name="connsiteX6" fmla="*/ 1108862 w 7791874"/>
                <a:gd name="connsiteY6" fmla="*/ 827152 h 1619025"/>
                <a:gd name="connsiteX7" fmla="*/ 2175409 w 7791874"/>
                <a:gd name="connsiteY7" fmla="*/ 8750 h 1619025"/>
                <a:gd name="connsiteX8" fmla="*/ 4207134 w 7791874"/>
                <a:gd name="connsiteY8" fmla="*/ 513416 h 1619025"/>
                <a:gd name="connsiteX9" fmla="*/ 4743688 w 7791874"/>
                <a:gd name="connsiteY9" fmla="*/ 721045 h 1619025"/>
                <a:gd name="connsiteX10" fmla="*/ 7785769 w 7791874"/>
                <a:gd name="connsiteY10" fmla="*/ 1604344 h 1619025"/>
                <a:gd name="connsiteX11" fmla="*/ 7791743 w 7791874"/>
                <a:gd name="connsiteY11" fmla="*/ 1612980 h 1619025"/>
                <a:gd name="connsiteX12" fmla="*/ 7783107 w 7791874"/>
                <a:gd name="connsiteY12" fmla="*/ 1618901 h 1619025"/>
                <a:gd name="connsiteX13" fmla="*/ 4738778 w 7791874"/>
                <a:gd name="connsiteY13" fmla="*/ 735022 h 1619025"/>
                <a:gd name="connsiteX14" fmla="*/ 4201621 w 7791874"/>
                <a:gd name="connsiteY14" fmla="*/ 527133 h 1619025"/>
                <a:gd name="connsiteX15" fmla="*/ 2176970 w 7791874"/>
                <a:gd name="connsiteY15" fmla="*/ 23478 h 1619025"/>
                <a:gd name="connsiteX16" fmla="*/ 1120934 w 7791874"/>
                <a:gd name="connsiteY16" fmla="*/ 835699 h 1619025"/>
                <a:gd name="connsiteX17" fmla="*/ 10484 w 7791874"/>
                <a:gd name="connsiteY17" fmla="*/ 1619013 h 16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619025">
                  <a:moveTo>
                    <a:pt x="10484" y="1619013"/>
                  </a:moveTo>
                  <a:cubicBezTo>
                    <a:pt x="9415" y="1619013"/>
                    <a:pt x="8433" y="1619013"/>
                    <a:pt x="7365" y="1619013"/>
                  </a:cubicBezTo>
                  <a:cubicBezTo>
                    <a:pt x="3292" y="1619013"/>
                    <a:pt x="0" y="1615695"/>
                    <a:pt x="0" y="1611590"/>
                  </a:cubicBezTo>
                  <a:cubicBezTo>
                    <a:pt x="0" y="1607521"/>
                    <a:pt x="3321" y="1604226"/>
                    <a:pt x="7394" y="1604226"/>
                  </a:cubicBezTo>
                  <a:lnTo>
                    <a:pt x="7422" y="1604226"/>
                  </a:lnTo>
                  <a:cubicBezTo>
                    <a:pt x="8462" y="1604226"/>
                    <a:pt x="9560" y="1604226"/>
                    <a:pt x="10599" y="1604226"/>
                  </a:cubicBezTo>
                  <a:cubicBezTo>
                    <a:pt x="558733" y="1604226"/>
                    <a:pt x="825943" y="1226782"/>
                    <a:pt x="1108862" y="827152"/>
                  </a:cubicBezTo>
                  <a:cubicBezTo>
                    <a:pt x="1374160" y="452422"/>
                    <a:pt x="1648473" y="64953"/>
                    <a:pt x="2175409" y="8750"/>
                  </a:cubicBezTo>
                  <a:cubicBezTo>
                    <a:pt x="2790346" y="-56810"/>
                    <a:pt x="3575997" y="259321"/>
                    <a:pt x="4207134" y="513416"/>
                  </a:cubicBezTo>
                  <a:cubicBezTo>
                    <a:pt x="4399515" y="590848"/>
                    <a:pt x="4581201" y="664002"/>
                    <a:pt x="4743688" y="721045"/>
                  </a:cubicBezTo>
                  <a:cubicBezTo>
                    <a:pt x="5794584" y="1090055"/>
                    <a:pt x="6748837" y="1411213"/>
                    <a:pt x="7785769" y="1604344"/>
                  </a:cubicBezTo>
                  <a:cubicBezTo>
                    <a:pt x="7789849" y="1605096"/>
                    <a:pt x="7792512" y="1608964"/>
                    <a:pt x="7791743" y="1612980"/>
                  </a:cubicBezTo>
                  <a:cubicBezTo>
                    <a:pt x="7790914" y="1616990"/>
                    <a:pt x="7786656" y="1619646"/>
                    <a:pt x="7783107" y="1618901"/>
                  </a:cubicBezTo>
                  <a:cubicBezTo>
                    <a:pt x="6745111" y="1425539"/>
                    <a:pt x="5790254" y="1104209"/>
                    <a:pt x="4738778" y="735022"/>
                  </a:cubicBezTo>
                  <a:cubicBezTo>
                    <a:pt x="4576002" y="677837"/>
                    <a:pt x="4394138" y="604653"/>
                    <a:pt x="4201621" y="527133"/>
                  </a:cubicBezTo>
                  <a:cubicBezTo>
                    <a:pt x="3571951" y="273676"/>
                    <a:pt x="2788382" y="-42254"/>
                    <a:pt x="2176970" y="23478"/>
                  </a:cubicBezTo>
                  <a:cubicBezTo>
                    <a:pt x="1656706" y="78959"/>
                    <a:pt x="1384328" y="463655"/>
                    <a:pt x="1120934" y="835699"/>
                  </a:cubicBezTo>
                  <a:cubicBezTo>
                    <a:pt x="848266" y="1220802"/>
                    <a:pt x="566300" y="1619013"/>
                    <a:pt x="10484" y="16190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2" name="任意多边形: 形状 351">
              <a:extLst>
                <a:ext uri="{FF2B5EF4-FFF2-40B4-BE49-F238E27FC236}">
                  <a16:creationId xmlns:a16="http://schemas.microsoft.com/office/drawing/2014/main" id="{E331FD08-8B20-4C28-807E-977D720D3231}"/>
                </a:ext>
              </a:extLst>
            </p:cNvPr>
            <p:cNvSpPr/>
            <p:nvPr/>
          </p:nvSpPr>
          <p:spPr>
            <a:xfrm>
              <a:off x="7093704" y="1631601"/>
              <a:ext cx="7791856" cy="1458436"/>
            </a:xfrm>
            <a:custGeom>
              <a:avLst/>
              <a:gdLst>
                <a:gd name="connsiteX0" fmla="*/ 7784467 w 7791856"/>
                <a:gd name="connsiteY0" fmla="*/ 1458436 h 1458436"/>
                <a:gd name="connsiteX1" fmla="*/ 7783166 w 7791856"/>
                <a:gd name="connsiteY1" fmla="*/ 1458318 h 1458436"/>
                <a:gd name="connsiteX2" fmla="*/ 4816813 w 7791856"/>
                <a:gd name="connsiteY2" fmla="*/ 663108 h 1458436"/>
                <a:gd name="connsiteX3" fmla="*/ 4280898 w 7791856"/>
                <a:gd name="connsiteY3" fmla="*/ 471970 h 1458436"/>
                <a:gd name="connsiteX4" fmla="*/ 2316466 w 7791856"/>
                <a:gd name="connsiteY4" fmla="*/ 21803 h 1458436"/>
                <a:gd name="connsiteX5" fmla="*/ 1192616 w 7791856"/>
                <a:gd name="connsiteY5" fmla="*/ 748655 h 1458436"/>
                <a:gd name="connsiteX6" fmla="*/ 7596 w 7791856"/>
                <a:gd name="connsiteY6" fmla="*/ 1458436 h 1458436"/>
                <a:gd name="connsiteX7" fmla="*/ 7394 w 7791856"/>
                <a:gd name="connsiteY7" fmla="*/ 1458436 h 1458436"/>
                <a:gd name="connsiteX8" fmla="*/ 0 w 7791856"/>
                <a:gd name="connsiteY8" fmla="*/ 1451043 h 1458436"/>
                <a:gd name="connsiteX9" fmla="*/ 7394 w 7791856"/>
                <a:gd name="connsiteY9" fmla="*/ 1443649 h 1458436"/>
                <a:gd name="connsiteX10" fmla="*/ 7394 w 7791856"/>
                <a:gd name="connsiteY10" fmla="*/ 1443649 h 1458436"/>
                <a:gd name="connsiteX11" fmla="*/ 7596 w 7791856"/>
                <a:gd name="connsiteY11" fmla="*/ 1443649 h 1458436"/>
                <a:gd name="connsiteX12" fmla="*/ 1181638 w 7791856"/>
                <a:gd name="connsiteY12" fmla="*/ 738718 h 1458436"/>
                <a:gd name="connsiteX13" fmla="*/ 2315135 w 7791856"/>
                <a:gd name="connsiteY13" fmla="*/ 7075 h 1458436"/>
                <a:gd name="connsiteX14" fmla="*/ 4286038 w 7791856"/>
                <a:gd name="connsiteY14" fmla="*/ 458112 h 1458436"/>
                <a:gd name="connsiteX15" fmla="*/ 4821379 w 7791856"/>
                <a:gd name="connsiteY15" fmla="*/ 649013 h 1458436"/>
                <a:gd name="connsiteX16" fmla="*/ 7785709 w 7791856"/>
                <a:gd name="connsiteY16" fmla="*/ 1443761 h 1458436"/>
                <a:gd name="connsiteX17" fmla="*/ 7791743 w 7791856"/>
                <a:gd name="connsiteY17" fmla="*/ 1452314 h 1458436"/>
                <a:gd name="connsiteX18" fmla="*/ 7784467 w 7791856"/>
                <a:gd name="connsiteY18" fmla="*/ 1458436 h 145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1856" h="1458436">
                  <a:moveTo>
                    <a:pt x="7784467" y="1458436"/>
                  </a:moveTo>
                  <a:cubicBezTo>
                    <a:pt x="7784053" y="1458436"/>
                    <a:pt x="7783639" y="1458407"/>
                    <a:pt x="7783166" y="1458318"/>
                  </a:cubicBezTo>
                  <a:cubicBezTo>
                    <a:pt x="6760430" y="1281074"/>
                    <a:pt x="5796405" y="981002"/>
                    <a:pt x="4816813" y="663108"/>
                  </a:cubicBezTo>
                  <a:cubicBezTo>
                    <a:pt x="4651587" y="609473"/>
                    <a:pt x="4471539" y="542676"/>
                    <a:pt x="4280898" y="471970"/>
                  </a:cubicBezTo>
                  <a:cubicBezTo>
                    <a:pt x="3643260" y="235465"/>
                    <a:pt x="2920573" y="-32607"/>
                    <a:pt x="2316466" y="21803"/>
                  </a:cubicBezTo>
                  <a:cubicBezTo>
                    <a:pt x="1808706" y="67549"/>
                    <a:pt x="1495491" y="413804"/>
                    <a:pt x="1192616" y="748655"/>
                  </a:cubicBezTo>
                  <a:cubicBezTo>
                    <a:pt x="876976" y="1097566"/>
                    <a:pt x="550531" y="1458436"/>
                    <a:pt x="7596" y="1458436"/>
                  </a:cubicBezTo>
                  <a:cubicBezTo>
                    <a:pt x="7480" y="1458436"/>
                    <a:pt x="7480" y="1458436"/>
                    <a:pt x="7394" y="1458436"/>
                  </a:cubicBezTo>
                  <a:cubicBezTo>
                    <a:pt x="3321" y="1458436"/>
                    <a:pt x="0" y="1455112"/>
                    <a:pt x="0" y="1451043"/>
                  </a:cubicBezTo>
                  <a:cubicBezTo>
                    <a:pt x="0" y="1446967"/>
                    <a:pt x="3321" y="1443649"/>
                    <a:pt x="7394" y="1443649"/>
                  </a:cubicBezTo>
                  <a:lnTo>
                    <a:pt x="7394" y="1443649"/>
                  </a:lnTo>
                  <a:cubicBezTo>
                    <a:pt x="7451" y="1443649"/>
                    <a:pt x="7538" y="1443649"/>
                    <a:pt x="7596" y="1443649"/>
                  </a:cubicBezTo>
                  <a:cubicBezTo>
                    <a:pt x="544033" y="1443649"/>
                    <a:pt x="853725" y="1101233"/>
                    <a:pt x="1181638" y="738718"/>
                  </a:cubicBezTo>
                  <a:cubicBezTo>
                    <a:pt x="1486454" y="401761"/>
                    <a:pt x="1801602" y="53341"/>
                    <a:pt x="2315135" y="7075"/>
                  </a:cubicBezTo>
                  <a:cubicBezTo>
                    <a:pt x="2922708" y="-47193"/>
                    <a:pt x="3646927" y="221057"/>
                    <a:pt x="4286038" y="458112"/>
                  </a:cubicBezTo>
                  <a:cubicBezTo>
                    <a:pt x="4476538" y="528753"/>
                    <a:pt x="4656437" y="595496"/>
                    <a:pt x="4821379" y="649013"/>
                  </a:cubicBezTo>
                  <a:cubicBezTo>
                    <a:pt x="5800445" y="966794"/>
                    <a:pt x="6763861" y="1266665"/>
                    <a:pt x="7785709" y="1443761"/>
                  </a:cubicBezTo>
                  <a:cubicBezTo>
                    <a:pt x="7789791" y="1444453"/>
                    <a:pt x="7792452" y="1448268"/>
                    <a:pt x="7791743" y="1452314"/>
                  </a:cubicBezTo>
                  <a:cubicBezTo>
                    <a:pt x="7791092" y="1455893"/>
                    <a:pt x="7787957" y="1458436"/>
                    <a:pt x="7784467" y="145843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3" name="任意多边形: 形状 352">
              <a:extLst>
                <a:ext uri="{FF2B5EF4-FFF2-40B4-BE49-F238E27FC236}">
                  <a16:creationId xmlns:a16="http://schemas.microsoft.com/office/drawing/2014/main" id="{CBA17BF8-CDCA-421A-8A2B-D7B3B0A33024}"/>
                </a:ext>
              </a:extLst>
            </p:cNvPr>
            <p:cNvSpPr/>
            <p:nvPr/>
          </p:nvSpPr>
          <p:spPr>
            <a:xfrm>
              <a:off x="7093704" y="1532663"/>
              <a:ext cx="7791880" cy="1258283"/>
            </a:xfrm>
            <a:custGeom>
              <a:avLst/>
              <a:gdLst>
                <a:gd name="connsiteX0" fmla="*/ 14470 w 7791880"/>
                <a:gd name="connsiteY0" fmla="*/ 1258278 h 1258283"/>
                <a:gd name="connsiteX1" fmla="*/ 7365 w 7791880"/>
                <a:gd name="connsiteY1" fmla="*/ 1258249 h 1258283"/>
                <a:gd name="connsiteX2" fmla="*/ 0 w 7791880"/>
                <a:gd name="connsiteY2" fmla="*/ 1250831 h 1258283"/>
                <a:gd name="connsiteX3" fmla="*/ 7394 w 7791880"/>
                <a:gd name="connsiteY3" fmla="*/ 1243461 h 1258283"/>
                <a:gd name="connsiteX4" fmla="*/ 7423 w 7791880"/>
                <a:gd name="connsiteY4" fmla="*/ 1243461 h 1258283"/>
                <a:gd name="connsiteX5" fmla="*/ 14441 w 7791880"/>
                <a:gd name="connsiteY5" fmla="*/ 1243491 h 1258283"/>
                <a:gd name="connsiteX6" fmla="*/ 1274696 w 7791880"/>
                <a:gd name="connsiteY6" fmla="*/ 633730 h 1258283"/>
                <a:gd name="connsiteX7" fmla="*/ 2492261 w 7791880"/>
                <a:gd name="connsiteY7" fmla="*/ 8306 h 1258283"/>
                <a:gd name="connsiteX8" fmla="*/ 5690004 w 7791880"/>
                <a:gd name="connsiteY8" fmla="*/ 667516 h 1258283"/>
                <a:gd name="connsiteX9" fmla="*/ 7785532 w 7791880"/>
                <a:gd name="connsiteY9" fmla="*/ 1243550 h 1258283"/>
                <a:gd name="connsiteX10" fmla="*/ 7791802 w 7791880"/>
                <a:gd name="connsiteY10" fmla="*/ 1251985 h 1258283"/>
                <a:gd name="connsiteX11" fmla="*/ 7783344 w 7791880"/>
                <a:gd name="connsiteY11" fmla="*/ 1258166 h 1258283"/>
                <a:gd name="connsiteX12" fmla="*/ 5685354 w 7791880"/>
                <a:gd name="connsiteY12" fmla="*/ 681551 h 1258283"/>
                <a:gd name="connsiteX13" fmla="*/ 2493302 w 7791880"/>
                <a:gd name="connsiteY13" fmla="*/ 23034 h 1258283"/>
                <a:gd name="connsiteX14" fmla="*/ 1284113 w 7791880"/>
                <a:gd name="connsiteY14" fmla="*/ 645134 h 1258283"/>
                <a:gd name="connsiteX15" fmla="*/ 14470 w 7791880"/>
                <a:gd name="connsiteY15" fmla="*/ 1258278 h 125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0" h="1258283">
                  <a:moveTo>
                    <a:pt x="14470" y="1258278"/>
                  </a:moveTo>
                  <a:cubicBezTo>
                    <a:pt x="12073" y="1258278"/>
                    <a:pt x="9762" y="1258249"/>
                    <a:pt x="7365" y="1258249"/>
                  </a:cubicBezTo>
                  <a:cubicBezTo>
                    <a:pt x="3264" y="1258225"/>
                    <a:pt x="-29" y="1254901"/>
                    <a:pt x="0" y="1250831"/>
                  </a:cubicBezTo>
                  <a:cubicBezTo>
                    <a:pt x="29" y="1246756"/>
                    <a:pt x="3321" y="1243461"/>
                    <a:pt x="7394" y="1243461"/>
                  </a:cubicBezTo>
                  <a:lnTo>
                    <a:pt x="7423" y="1243461"/>
                  </a:lnTo>
                  <a:cubicBezTo>
                    <a:pt x="9762" y="1243461"/>
                    <a:pt x="12130" y="1243491"/>
                    <a:pt x="14441" y="1243491"/>
                  </a:cubicBezTo>
                  <a:cubicBezTo>
                    <a:pt x="537881" y="1243491"/>
                    <a:pt x="912383" y="933541"/>
                    <a:pt x="1274696" y="633730"/>
                  </a:cubicBezTo>
                  <a:cubicBezTo>
                    <a:pt x="1625742" y="343240"/>
                    <a:pt x="1988748" y="42849"/>
                    <a:pt x="2492261" y="8306"/>
                  </a:cubicBezTo>
                  <a:cubicBezTo>
                    <a:pt x="3493023" y="-60430"/>
                    <a:pt x="4609823" y="309656"/>
                    <a:pt x="5690004" y="667516"/>
                  </a:cubicBezTo>
                  <a:cubicBezTo>
                    <a:pt x="6428075" y="912053"/>
                    <a:pt x="7125258" y="1143045"/>
                    <a:pt x="7785532" y="1243550"/>
                  </a:cubicBezTo>
                  <a:cubicBezTo>
                    <a:pt x="7789613" y="1244160"/>
                    <a:pt x="7792394" y="1247939"/>
                    <a:pt x="7791802" y="1251985"/>
                  </a:cubicBezTo>
                  <a:cubicBezTo>
                    <a:pt x="7791151" y="1255971"/>
                    <a:pt x="7787425" y="1258917"/>
                    <a:pt x="7783344" y="1258166"/>
                  </a:cubicBezTo>
                  <a:cubicBezTo>
                    <a:pt x="7121828" y="1157454"/>
                    <a:pt x="6424053" y="926290"/>
                    <a:pt x="5685354" y="681551"/>
                  </a:cubicBezTo>
                  <a:cubicBezTo>
                    <a:pt x="4606587" y="324153"/>
                    <a:pt x="3491000" y="-45442"/>
                    <a:pt x="2493302" y="23034"/>
                  </a:cubicBezTo>
                  <a:cubicBezTo>
                    <a:pt x="1994527" y="57293"/>
                    <a:pt x="1633367" y="356122"/>
                    <a:pt x="1284113" y="645134"/>
                  </a:cubicBezTo>
                  <a:cubicBezTo>
                    <a:pt x="919835" y="946566"/>
                    <a:pt x="543109" y="1258278"/>
                    <a:pt x="14470" y="12582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4" name="任意多边形: 形状 353">
              <a:extLst>
                <a:ext uri="{FF2B5EF4-FFF2-40B4-BE49-F238E27FC236}">
                  <a16:creationId xmlns:a16="http://schemas.microsoft.com/office/drawing/2014/main" id="{E389E987-46EB-4D44-989E-1E5384E8A56D}"/>
                </a:ext>
              </a:extLst>
            </p:cNvPr>
            <p:cNvSpPr/>
            <p:nvPr/>
          </p:nvSpPr>
          <p:spPr>
            <a:xfrm>
              <a:off x="7093703" y="1464177"/>
              <a:ext cx="7791865" cy="1027786"/>
            </a:xfrm>
            <a:custGeom>
              <a:avLst/>
              <a:gdLst>
                <a:gd name="connsiteX0" fmla="*/ 28362 w 7791865"/>
                <a:gd name="connsiteY0" fmla="*/ 1027787 h 1027786"/>
                <a:gd name="connsiteX1" fmla="*/ 7308 w 7791865"/>
                <a:gd name="connsiteY1" fmla="*/ 1027645 h 1027786"/>
                <a:gd name="connsiteX2" fmla="*/ 1 w 7791865"/>
                <a:gd name="connsiteY2" fmla="*/ 1020163 h 1027786"/>
                <a:gd name="connsiteX3" fmla="*/ 7394 w 7791865"/>
                <a:gd name="connsiteY3" fmla="*/ 1012858 h 1027786"/>
                <a:gd name="connsiteX4" fmla="*/ 7481 w 7791865"/>
                <a:gd name="connsiteY4" fmla="*/ 1012858 h 1027786"/>
                <a:gd name="connsiteX5" fmla="*/ 28304 w 7791865"/>
                <a:gd name="connsiteY5" fmla="*/ 1013000 h 1027786"/>
                <a:gd name="connsiteX6" fmla="*/ 1397903 w 7791865"/>
                <a:gd name="connsiteY6" fmla="*/ 515526 h 1027786"/>
                <a:gd name="connsiteX7" fmla="*/ 2695934 w 7791865"/>
                <a:gd name="connsiteY7" fmla="*/ 9470 h 1027786"/>
                <a:gd name="connsiteX8" fmla="*/ 5754671 w 7791865"/>
                <a:gd name="connsiteY8" fmla="*/ 538109 h 1027786"/>
                <a:gd name="connsiteX9" fmla="*/ 7785414 w 7791865"/>
                <a:gd name="connsiteY9" fmla="*/ 1012917 h 1027786"/>
                <a:gd name="connsiteX10" fmla="*/ 7791802 w 7791865"/>
                <a:gd name="connsiteY10" fmla="*/ 1021174 h 1027786"/>
                <a:gd name="connsiteX11" fmla="*/ 7783522 w 7791865"/>
                <a:gd name="connsiteY11" fmla="*/ 1027586 h 1027786"/>
                <a:gd name="connsiteX12" fmla="*/ 5750596 w 7791865"/>
                <a:gd name="connsiteY12" fmla="*/ 552352 h 1027786"/>
                <a:gd name="connsiteX13" fmla="*/ 2696974 w 7791865"/>
                <a:gd name="connsiteY13" fmla="*/ 24203 h 1027786"/>
                <a:gd name="connsiteX14" fmla="*/ 1405385 w 7791865"/>
                <a:gd name="connsiteY14" fmla="*/ 528290 h 1027786"/>
                <a:gd name="connsiteX15" fmla="*/ 28362 w 7791865"/>
                <a:gd name="connsiteY15" fmla="*/ 1027787 h 102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5" h="1027786">
                  <a:moveTo>
                    <a:pt x="28362" y="1027787"/>
                  </a:moveTo>
                  <a:cubicBezTo>
                    <a:pt x="21344" y="1027787"/>
                    <a:pt x="14355" y="1027734"/>
                    <a:pt x="7308" y="1027645"/>
                  </a:cubicBezTo>
                  <a:cubicBezTo>
                    <a:pt x="3207" y="1027586"/>
                    <a:pt x="-57" y="1024238"/>
                    <a:pt x="1" y="1020163"/>
                  </a:cubicBezTo>
                  <a:cubicBezTo>
                    <a:pt x="59" y="1016093"/>
                    <a:pt x="3351" y="1012858"/>
                    <a:pt x="7394" y="1012858"/>
                  </a:cubicBezTo>
                  <a:lnTo>
                    <a:pt x="7481" y="1012858"/>
                  </a:lnTo>
                  <a:cubicBezTo>
                    <a:pt x="14412" y="1012946"/>
                    <a:pt x="21402" y="1013000"/>
                    <a:pt x="28304" y="1013000"/>
                  </a:cubicBezTo>
                  <a:cubicBezTo>
                    <a:pt x="547326" y="1013000"/>
                    <a:pt x="979617" y="760176"/>
                    <a:pt x="1397903" y="515526"/>
                  </a:cubicBezTo>
                  <a:cubicBezTo>
                    <a:pt x="1794872" y="283380"/>
                    <a:pt x="2205362" y="43320"/>
                    <a:pt x="2695934" y="9470"/>
                  </a:cubicBezTo>
                  <a:cubicBezTo>
                    <a:pt x="3665791" y="-57794"/>
                    <a:pt x="4727570" y="245289"/>
                    <a:pt x="5754671" y="538109"/>
                  </a:cubicBezTo>
                  <a:cubicBezTo>
                    <a:pt x="6465872" y="740917"/>
                    <a:pt x="7137680" y="932422"/>
                    <a:pt x="7785414" y="1012917"/>
                  </a:cubicBezTo>
                  <a:cubicBezTo>
                    <a:pt x="7789437" y="1013408"/>
                    <a:pt x="7792335" y="1017105"/>
                    <a:pt x="7791802" y="1021174"/>
                  </a:cubicBezTo>
                  <a:cubicBezTo>
                    <a:pt x="7791270" y="1025190"/>
                    <a:pt x="7788431" y="1027994"/>
                    <a:pt x="7783522" y="1027586"/>
                  </a:cubicBezTo>
                  <a:cubicBezTo>
                    <a:pt x="7134782" y="946949"/>
                    <a:pt x="6431093" y="746341"/>
                    <a:pt x="5750596" y="552352"/>
                  </a:cubicBezTo>
                  <a:cubicBezTo>
                    <a:pt x="4724743" y="259839"/>
                    <a:pt x="3663910" y="-42256"/>
                    <a:pt x="2696974" y="24203"/>
                  </a:cubicBezTo>
                  <a:cubicBezTo>
                    <a:pt x="2209810" y="57847"/>
                    <a:pt x="1800882" y="297014"/>
                    <a:pt x="1405385" y="528290"/>
                  </a:cubicBezTo>
                  <a:cubicBezTo>
                    <a:pt x="985426" y="773898"/>
                    <a:pt x="551283" y="1027787"/>
                    <a:pt x="28362" y="10277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5" name="任意多边形: 形状 354">
              <a:extLst>
                <a:ext uri="{FF2B5EF4-FFF2-40B4-BE49-F238E27FC236}">
                  <a16:creationId xmlns:a16="http://schemas.microsoft.com/office/drawing/2014/main" id="{5641ED24-018B-4900-B114-C48FBEEC51AF}"/>
                </a:ext>
              </a:extLst>
            </p:cNvPr>
            <p:cNvSpPr/>
            <p:nvPr/>
          </p:nvSpPr>
          <p:spPr>
            <a:xfrm>
              <a:off x="7093702" y="1419680"/>
              <a:ext cx="7791841" cy="773512"/>
            </a:xfrm>
            <a:custGeom>
              <a:avLst/>
              <a:gdLst>
                <a:gd name="connsiteX0" fmla="*/ 53403 w 7791841"/>
                <a:gd name="connsiteY0" fmla="*/ 773513 h 773512"/>
                <a:gd name="connsiteX1" fmla="*/ 7222 w 7791841"/>
                <a:gd name="connsiteY1" fmla="*/ 773022 h 773512"/>
                <a:gd name="connsiteX2" fmla="*/ 2 w 7791841"/>
                <a:gd name="connsiteY2" fmla="*/ 765451 h 773512"/>
                <a:gd name="connsiteX3" fmla="*/ 7569 w 7791841"/>
                <a:gd name="connsiteY3" fmla="*/ 758235 h 773512"/>
                <a:gd name="connsiteX4" fmla="*/ 53345 w 7791841"/>
                <a:gd name="connsiteY4" fmla="*/ 758726 h 773512"/>
                <a:gd name="connsiteX5" fmla="*/ 1519407 w 7791841"/>
                <a:gd name="connsiteY5" fmla="*/ 383500 h 773512"/>
                <a:gd name="connsiteX6" fmla="*/ 2915807 w 7791841"/>
                <a:gd name="connsiteY6" fmla="*/ 4814 h 773512"/>
                <a:gd name="connsiteX7" fmla="*/ 5778355 w 7791841"/>
                <a:gd name="connsiteY7" fmla="*/ 396181 h 773512"/>
                <a:gd name="connsiteX8" fmla="*/ 7785179 w 7791841"/>
                <a:gd name="connsiteY8" fmla="*/ 758265 h 773512"/>
                <a:gd name="connsiteX9" fmla="*/ 7791803 w 7791841"/>
                <a:gd name="connsiteY9" fmla="*/ 766291 h 773512"/>
                <a:gd name="connsiteX10" fmla="*/ 7783759 w 7791841"/>
                <a:gd name="connsiteY10" fmla="*/ 772992 h 773512"/>
                <a:gd name="connsiteX11" fmla="*/ 5775120 w 7791841"/>
                <a:gd name="connsiteY11" fmla="*/ 410619 h 773512"/>
                <a:gd name="connsiteX12" fmla="*/ 2916440 w 7791841"/>
                <a:gd name="connsiteY12" fmla="*/ 19601 h 773512"/>
                <a:gd name="connsiteX13" fmla="*/ 1524866 w 7791841"/>
                <a:gd name="connsiteY13" fmla="*/ 397222 h 773512"/>
                <a:gd name="connsiteX14" fmla="*/ 53403 w 7791841"/>
                <a:gd name="connsiteY14" fmla="*/ 773513 h 7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41" h="773512">
                  <a:moveTo>
                    <a:pt x="53403" y="773513"/>
                  </a:moveTo>
                  <a:cubicBezTo>
                    <a:pt x="38009" y="773513"/>
                    <a:pt x="22702" y="773336"/>
                    <a:pt x="7222" y="773022"/>
                  </a:cubicBezTo>
                  <a:cubicBezTo>
                    <a:pt x="3150" y="772933"/>
                    <a:pt x="-85" y="769556"/>
                    <a:pt x="2" y="765451"/>
                  </a:cubicBezTo>
                  <a:cubicBezTo>
                    <a:pt x="117" y="761382"/>
                    <a:pt x="3352" y="757744"/>
                    <a:pt x="7569" y="758235"/>
                  </a:cubicBezTo>
                  <a:cubicBezTo>
                    <a:pt x="22818" y="758548"/>
                    <a:pt x="38154" y="758726"/>
                    <a:pt x="53345" y="758726"/>
                  </a:cubicBezTo>
                  <a:cubicBezTo>
                    <a:pt x="574851" y="758726"/>
                    <a:pt x="1054766" y="568049"/>
                    <a:pt x="1519407" y="383500"/>
                  </a:cubicBezTo>
                  <a:cubicBezTo>
                    <a:pt x="1961636" y="207817"/>
                    <a:pt x="2418907" y="26155"/>
                    <a:pt x="2915807" y="4814"/>
                  </a:cubicBezTo>
                  <a:cubicBezTo>
                    <a:pt x="3851293" y="-35448"/>
                    <a:pt x="4831170" y="183992"/>
                    <a:pt x="5778355" y="396181"/>
                  </a:cubicBezTo>
                  <a:cubicBezTo>
                    <a:pt x="6441977" y="544863"/>
                    <a:pt x="7128158" y="698566"/>
                    <a:pt x="7785179" y="758265"/>
                  </a:cubicBezTo>
                  <a:cubicBezTo>
                    <a:pt x="7789201" y="758637"/>
                    <a:pt x="7792217" y="762222"/>
                    <a:pt x="7791803" y="766291"/>
                  </a:cubicBezTo>
                  <a:cubicBezTo>
                    <a:pt x="7791449" y="770366"/>
                    <a:pt x="7787722" y="773365"/>
                    <a:pt x="7783759" y="772992"/>
                  </a:cubicBezTo>
                  <a:cubicBezTo>
                    <a:pt x="7125910" y="713205"/>
                    <a:pt x="6439197" y="559390"/>
                    <a:pt x="5775120" y="410619"/>
                  </a:cubicBezTo>
                  <a:cubicBezTo>
                    <a:pt x="4828946" y="198631"/>
                    <a:pt x="3850660" y="-20632"/>
                    <a:pt x="2916440" y="19601"/>
                  </a:cubicBezTo>
                  <a:cubicBezTo>
                    <a:pt x="2422054" y="40829"/>
                    <a:pt x="1965966" y="222001"/>
                    <a:pt x="1524866" y="397222"/>
                  </a:cubicBezTo>
                  <a:cubicBezTo>
                    <a:pt x="1058984" y="582292"/>
                    <a:pt x="577623" y="773513"/>
                    <a:pt x="53403" y="7735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6" name="任意多边形: 形状 355">
              <a:extLst>
                <a:ext uri="{FF2B5EF4-FFF2-40B4-BE49-F238E27FC236}">
                  <a16:creationId xmlns:a16="http://schemas.microsoft.com/office/drawing/2014/main" id="{D7C8FA84-7608-491B-87D3-3D5BABE073A2}"/>
                </a:ext>
              </a:extLst>
            </p:cNvPr>
            <p:cNvSpPr/>
            <p:nvPr/>
          </p:nvSpPr>
          <p:spPr>
            <a:xfrm>
              <a:off x="7093714" y="1379729"/>
              <a:ext cx="7791863" cy="513847"/>
            </a:xfrm>
            <a:custGeom>
              <a:avLst/>
              <a:gdLst>
                <a:gd name="connsiteX0" fmla="*/ 7383 w 7791863"/>
                <a:gd name="connsiteY0" fmla="*/ 513848 h 513847"/>
                <a:gd name="connsiteX1" fmla="*/ 19 w 7791863"/>
                <a:gd name="connsiteY1" fmla="*/ 506951 h 513847"/>
                <a:gd name="connsiteX2" fmla="*/ 6892 w 7791863"/>
                <a:gd name="connsiteY2" fmla="*/ 499090 h 513847"/>
                <a:gd name="connsiteX3" fmla="*/ 1475034 w 7791863"/>
                <a:gd name="connsiteY3" fmla="*/ 254299 h 513847"/>
                <a:gd name="connsiteX4" fmla="*/ 3140979 w 7791863"/>
                <a:gd name="connsiteY4" fmla="*/ 1705 h 513847"/>
                <a:gd name="connsiteX5" fmla="*/ 5785737 w 7791863"/>
                <a:gd name="connsiteY5" fmla="*/ 256523 h 513847"/>
                <a:gd name="connsiteX6" fmla="*/ 7784871 w 7791863"/>
                <a:gd name="connsiteY6" fmla="*/ 499061 h 513847"/>
                <a:gd name="connsiteX7" fmla="*/ 7791851 w 7791863"/>
                <a:gd name="connsiteY7" fmla="*/ 506862 h 513847"/>
                <a:gd name="connsiteX8" fmla="*/ 7784043 w 7791863"/>
                <a:gd name="connsiteY8" fmla="*/ 513848 h 513847"/>
                <a:gd name="connsiteX9" fmla="*/ 5783483 w 7791863"/>
                <a:gd name="connsiteY9" fmla="*/ 271132 h 513847"/>
                <a:gd name="connsiteX10" fmla="*/ 3141269 w 7791863"/>
                <a:gd name="connsiteY10" fmla="*/ 16492 h 513847"/>
                <a:gd name="connsiteX11" fmla="*/ 1478180 w 7791863"/>
                <a:gd name="connsiteY11" fmla="*/ 268737 h 513847"/>
                <a:gd name="connsiteX12" fmla="*/ 7874 w 7791863"/>
                <a:gd name="connsiteY12" fmla="*/ 513824 h 513847"/>
                <a:gd name="connsiteX13" fmla="*/ 7383 w 7791863"/>
                <a:gd name="connsiteY13" fmla="*/ 513848 h 5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3" h="513847">
                  <a:moveTo>
                    <a:pt x="7383" y="513848"/>
                  </a:moveTo>
                  <a:cubicBezTo>
                    <a:pt x="3513" y="513848"/>
                    <a:pt x="250" y="510849"/>
                    <a:pt x="19" y="506951"/>
                  </a:cubicBezTo>
                  <a:cubicBezTo>
                    <a:pt x="-270" y="502876"/>
                    <a:pt x="2820" y="499351"/>
                    <a:pt x="6892" y="499090"/>
                  </a:cubicBezTo>
                  <a:cubicBezTo>
                    <a:pt x="507517" y="466600"/>
                    <a:pt x="999362" y="358672"/>
                    <a:pt x="1475034" y="254299"/>
                  </a:cubicBezTo>
                  <a:cubicBezTo>
                    <a:pt x="2013870" y="136055"/>
                    <a:pt x="2571043" y="13777"/>
                    <a:pt x="3140979" y="1705"/>
                  </a:cubicBezTo>
                  <a:cubicBezTo>
                    <a:pt x="4020783" y="-17039"/>
                    <a:pt x="4918148" y="122049"/>
                    <a:pt x="5785737" y="256523"/>
                  </a:cubicBezTo>
                  <a:cubicBezTo>
                    <a:pt x="6441728" y="358151"/>
                    <a:pt x="7120043" y="463282"/>
                    <a:pt x="7784871" y="499061"/>
                  </a:cubicBezTo>
                  <a:cubicBezTo>
                    <a:pt x="7788893" y="499297"/>
                    <a:pt x="7792087" y="502787"/>
                    <a:pt x="7791851" y="506862"/>
                  </a:cubicBezTo>
                  <a:cubicBezTo>
                    <a:pt x="7791614" y="510902"/>
                    <a:pt x="7788243" y="513676"/>
                    <a:pt x="7784043" y="513848"/>
                  </a:cubicBezTo>
                  <a:cubicBezTo>
                    <a:pt x="7118564" y="478010"/>
                    <a:pt x="6439836" y="372826"/>
                    <a:pt x="5783483" y="271132"/>
                  </a:cubicBezTo>
                  <a:cubicBezTo>
                    <a:pt x="4916532" y="136777"/>
                    <a:pt x="4020552" y="-1992"/>
                    <a:pt x="3141269" y="16492"/>
                  </a:cubicBezTo>
                  <a:cubicBezTo>
                    <a:pt x="2572805" y="28535"/>
                    <a:pt x="2016349" y="150641"/>
                    <a:pt x="1478180" y="268737"/>
                  </a:cubicBezTo>
                  <a:cubicBezTo>
                    <a:pt x="1002018" y="373228"/>
                    <a:pt x="509596" y="481275"/>
                    <a:pt x="7874" y="513824"/>
                  </a:cubicBezTo>
                  <a:cubicBezTo>
                    <a:pt x="7701" y="513848"/>
                    <a:pt x="7528" y="513848"/>
                    <a:pt x="7383" y="5138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7" name="任意多边形: 形状 356">
              <a:extLst>
                <a:ext uri="{FF2B5EF4-FFF2-40B4-BE49-F238E27FC236}">
                  <a16:creationId xmlns:a16="http://schemas.microsoft.com/office/drawing/2014/main" id="{B719F74F-2A27-4E3F-A311-594EEE0CD816}"/>
                </a:ext>
              </a:extLst>
            </p:cNvPr>
            <p:cNvSpPr/>
            <p:nvPr/>
          </p:nvSpPr>
          <p:spPr>
            <a:xfrm>
              <a:off x="7093703" y="1332083"/>
              <a:ext cx="7791862" cy="262374"/>
            </a:xfrm>
            <a:custGeom>
              <a:avLst/>
              <a:gdLst>
                <a:gd name="connsiteX0" fmla="*/ 7394 w 7791862"/>
                <a:gd name="connsiteY0" fmla="*/ 262375 h 262374"/>
                <a:gd name="connsiteX1" fmla="*/ 1 w 7791862"/>
                <a:gd name="connsiteY1" fmla="*/ 255099 h 262374"/>
                <a:gd name="connsiteX2" fmla="*/ 7279 w 7791862"/>
                <a:gd name="connsiteY2" fmla="*/ 247588 h 262374"/>
                <a:gd name="connsiteX3" fmla="*/ 1631723 w 7791862"/>
                <a:gd name="connsiteY3" fmla="*/ 124500 h 262374"/>
                <a:gd name="connsiteX4" fmla="*/ 3360803 w 7791862"/>
                <a:gd name="connsiteY4" fmla="*/ 223 h 262374"/>
                <a:gd name="connsiteX5" fmla="*/ 5727410 w 7791862"/>
                <a:gd name="connsiteY5" fmla="*/ 124671 h 262374"/>
                <a:gd name="connsiteX6" fmla="*/ 7784587 w 7791862"/>
                <a:gd name="connsiteY6" fmla="*/ 247588 h 262374"/>
                <a:gd name="connsiteX7" fmla="*/ 7791862 w 7791862"/>
                <a:gd name="connsiteY7" fmla="*/ 255099 h 262374"/>
                <a:gd name="connsiteX8" fmla="*/ 7784468 w 7791862"/>
                <a:gd name="connsiteY8" fmla="*/ 262375 h 262374"/>
                <a:gd name="connsiteX9" fmla="*/ 7784350 w 7791862"/>
                <a:gd name="connsiteY9" fmla="*/ 262375 h 262374"/>
                <a:gd name="connsiteX10" fmla="*/ 5726221 w 7791862"/>
                <a:gd name="connsiteY10" fmla="*/ 139429 h 262374"/>
                <a:gd name="connsiteX11" fmla="*/ 3439997 w 7791862"/>
                <a:gd name="connsiteY11" fmla="*/ 14779 h 262374"/>
                <a:gd name="connsiteX12" fmla="*/ 3360863 w 7791862"/>
                <a:gd name="connsiteY12" fmla="*/ 15010 h 262374"/>
                <a:gd name="connsiteX13" fmla="*/ 1633255 w 7791862"/>
                <a:gd name="connsiteY13" fmla="*/ 139198 h 262374"/>
                <a:gd name="connsiteX14" fmla="*/ 7510 w 7791862"/>
                <a:gd name="connsiteY14" fmla="*/ 262375 h 262374"/>
                <a:gd name="connsiteX15" fmla="*/ 7394 w 7791862"/>
                <a:gd name="connsiteY15" fmla="*/ 262375 h 2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2" h="262374">
                  <a:moveTo>
                    <a:pt x="7394" y="262375"/>
                  </a:moveTo>
                  <a:cubicBezTo>
                    <a:pt x="3380" y="262375"/>
                    <a:pt x="59" y="259139"/>
                    <a:pt x="1" y="255099"/>
                  </a:cubicBezTo>
                  <a:cubicBezTo>
                    <a:pt x="-57" y="251024"/>
                    <a:pt x="3178" y="247676"/>
                    <a:pt x="7279" y="247588"/>
                  </a:cubicBezTo>
                  <a:cubicBezTo>
                    <a:pt x="552727" y="238088"/>
                    <a:pt x="1101268" y="180354"/>
                    <a:pt x="1631723" y="124500"/>
                  </a:cubicBezTo>
                  <a:cubicBezTo>
                    <a:pt x="2196147" y="65061"/>
                    <a:pt x="2779806" y="3630"/>
                    <a:pt x="3360803" y="223"/>
                  </a:cubicBezTo>
                  <a:cubicBezTo>
                    <a:pt x="4151163" y="-4314"/>
                    <a:pt x="4952813" y="61217"/>
                    <a:pt x="5727410" y="124671"/>
                  </a:cubicBezTo>
                  <a:cubicBezTo>
                    <a:pt x="6400868" y="179833"/>
                    <a:pt x="7097281" y="236876"/>
                    <a:pt x="7784587" y="247588"/>
                  </a:cubicBezTo>
                  <a:cubicBezTo>
                    <a:pt x="7788668" y="247647"/>
                    <a:pt x="7791921" y="251024"/>
                    <a:pt x="7791862" y="255099"/>
                  </a:cubicBezTo>
                  <a:cubicBezTo>
                    <a:pt x="7791802" y="259139"/>
                    <a:pt x="7788490" y="262375"/>
                    <a:pt x="7784468" y="262375"/>
                  </a:cubicBezTo>
                  <a:cubicBezTo>
                    <a:pt x="7784409" y="262375"/>
                    <a:pt x="7784409" y="262375"/>
                    <a:pt x="7784350" y="262375"/>
                  </a:cubicBezTo>
                  <a:cubicBezTo>
                    <a:pt x="7096572" y="251663"/>
                    <a:pt x="6399921" y="194591"/>
                    <a:pt x="5726221" y="139429"/>
                  </a:cubicBezTo>
                  <a:cubicBezTo>
                    <a:pt x="4977798" y="78115"/>
                    <a:pt x="4204651" y="14779"/>
                    <a:pt x="3439997" y="14779"/>
                  </a:cubicBezTo>
                  <a:cubicBezTo>
                    <a:pt x="3413599" y="14779"/>
                    <a:pt x="3387261" y="14868"/>
                    <a:pt x="3360863" y="15010"/>
                  </a:cubicBezTo>
                  <a:cubicBezTo>
                    <a:pt x="2780640" y="18387"/>
                    <a:pt x="2197330" y="79819"/>
                    <a:pt x="1633255" y="139198"/>
                  </a:cubicBezTo>
                  <a:cubicBezTo>
                    <a:pt x="1102480" y="195081"/>
                    <a:pt x="553651" y="252875"/>
                    <a:pt x="7510" y="262375"/>
                  </a:cubicBezTo>
                  <a:cubicBezTo>
                    <a:pt x="7481" y="262375"/>
                    <a:pt x="7423" y="262375"/>
                    <a:pt x="7394" y="26237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8" name="任意多边形: 形状 357">
              <a:extLst>
                <a:ext uri="{FF2B5EF4-FFF2-40B4-BE49-F238E27FC236}">
                  <a16:creationId xmlns:a16="http://schemas.microsoft.com/office/drawing/2014/main" id="{59FCDD5F-E13C-4DFA-8236-C54C6E753E61}"/>
                </a:ext>
              </a:extLst>
            </p:cNvPr>
            <p:cNvSpPr/>
            <p:nvPr/>
          </p:nvSpPr>
          <p:spPr>
            <a:xfrm>
              <a:off x="7093702" y="1280550"/>
              <a:ext cx="7791863" cy="56001"/>
            </a:xfrm>
            <a:custGeom>
              <a:avLst/>
              <a:gdLst>
                <a:gd name="connsiteX0" fmla="*/ 3852393 w 7791863"/>
                <a:gd name="connsiteY0" fmla="*/ 56002 h 56001"/>
                <a:gd name="connsiteX1" fmla="*/ 7222 w 7791863"/>
                <a:gd name="connsiteY1" fmla="*/ 14787 h 56001"/>
                <a:gd name="connsiteX2" fmla="*/ 2 w 7791863"/>
                <a:gd name="connsiteY2" fmla="*/ 7222 h 56001"/>
                <a:gd name="connsiteX3" fmla="*/ 7395 w 7791863"/>
                <a:gd name="connsiteY3" fmla="*/ 0 h 56001"/>
                <a:gd name="connsiteX4" fmla="*/ 7569 w 7791863"/>
                <a:gd name="connsiteY4" fmla="*/ 0 h 56001"/>
                <a:gd name="connsiteX5" fmla="*/ 7784292 w 7791863"/>
                <a:gd name="connsiteY5" fmla="*/ 0 h 56001"/>
                <a:gd name="connsiteX6" fmla="*/ 7791863 w 7791863"/>
                <a:gd name="connsiteY6" fmla="*/ 7252 h 56001"/>
                <a:gd name="connsiteX7" fmla="*/ 7784646 w 7791863"/>
                <a:gd name="connsiteY7" fmla="*/ 14787 h 56001"/>
                <a:gd name="connsiteX8" fmla="*/ 3852393 w 7791863"/>
                <a:gd name="connsiteY8" fmla="*/ 56002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63" h="56001">
                  <a:moveTo>
                    <a:pt x="3852393" y="56002"/>
                  </a:moveTo>
                  <a:cubicBezTo>
                    <a:pt x="2552973" y="56002"/>
                    <a:pt x="1268517" y="42250"/>
                    <a:pt x="7222" y="14787"/>
                  </a:cubicBezTo>
                  <a:cubicBezTo>
                    <a:pt x="3150" y="14698"/>
                    <a:pt x="-85" y="11321"/>
                    <a:pt x="2" y="7222"/>
                  </a:cubicBezTo>
                  <a:cubicBezTo>
                    <a:pt x="88" y="3206"/>
                    <a:pt x="3381" y="0"/>
                    <a:pt x="7395" y="0"/>
                  </a:cubicBezTo>
                  <a:cubicBezTo>
                    <a:pt x="7453" y="0"/>
                    <a:pt x="7511" y="0"/>
                    <a:pt x="7569" y="0"/>
                  </a:cubicBezTo>
                  <a:cubicBezTo>
                    <a:pt x="2529639" y="54961"/>
                    <a:pt x="5146117" y="54961"/>
                    <a:pt x="7784292" y="0"/>
                  </a:cubicBezTo>
                  <a:cubicBezTo>
                    <a:pt x="7789083" y="402"/>
                    <a:pt x="7791803" y="3176"/>
                    <a:pt x="7791863" y="7252"/>
                  </a:cubicBezTo>
                  <a:cubicBezTo>
                    <a:pt x="7791922" y="11321"/>
                    <a:pt x="7788669" y="14698"/>
                    <a:pt x="7784646" y="14787"/>
                  </a:cubicBezTo>
                  <a:cubicBezTo>
                    <a:pt x="6465577" y="42250"/>
                    <a:pt x="5151488" y="56002"/>
                    <a:pt x="3852393" y="560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" name="任意多边形: 形状 358">
              <a:extLst>
                <a:ext uri="{FF2B5EF4-FFF2-40B4-BE49-F238E27FC236}">
                  <a16:creationId xmlns:a16="http://schemas.microsoft.com/office/drawing/2014/main" id="{EDBF73FC-AD9E-45BF-8E3A-C9E8CEC1DEEF}"/>
                </a:ext>
              </a:extLst>
            </p:cNvPr>
            <p:cNvSpPr/>
            <p:nvPr/>
          </p:nvSpPr>
          <p:spPr>
            <a:xfrm>
              <a:off x="7093695" y="981431"/>
              <a:ext cx="7791877" cy="115292"/>
            </a:xfrm>
            <a:custGeom>
              <a:avLst/>
              <a:gdLst>
                <a:gd name="connsiteX0" fmla="*/ 3903576 w 7791877"/>
                <a:gd name="connsiteY0" fmla="*/ 115292 h 115292"/>
                <a:gd name="connsiteX1" fmla="*/ 7027 w 7791877"/>
                <a:gd name="connsiteY1" fmla="*/ 14787 h 115292"/>
                <a:gd name="connsiteX2" fmla="*/ 9 w 7791877"/>
                <a:gd name="connsiteY2" fmla="*/ 7015 h 115292"/>
                <a:gd name="connsiteX3" fmla="*/ 7778 w 7791877"/>
                <a:gd name="connsiteY3" fmla="*/ 0 h 115292"/>
                <a:gd name="connsiteX4" fmla="*/ 7784063 w 7791877"/>
                <a:gd name="connsiteY4" fmla="*/ 0 h 115292"/>
                <a:gd name="connsiteX5" fmla="*/ 7784477 w 7791877"/>
                <a:gd name="connsiteY5" fmla="*/ 0 h 115292"/>
                <a:gd name="connsiteX6" fmla="*/ 7791870 w 7791877"/>
                <a:gd name="connsiteY6" fmla="*/ 7015 h 115292"/>
                <a:gd name="connsiteX7" fmla="*/ 7784890 w 7791877"/>
                <a:gd name="connsiteY7" fmla="*/ 14787 h 115292"/>
                <a:gd name="connsiteX8" fmla="*/ 3903576 w 7791877"/>
                <a:gd name="connsiteY8" fmla="*/ 115292 h 1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77" h="115292">
                  <a:moveTo>
                    <a:pt x="3903576" y="115292"/>
                  </a:moveTo>
                  <a:cubicBezTo>
                    <a:pt x="2613341" y="115292"/>
                    <a:pt x="1320540" y="81790"/>
                    <a:pt x="7027" y="14787"/>
                  </a:cubicBezTo>
                  <a:cubicBezTo>
                    <a:pt x="2955" y="14556"/>
                    <a:pt x="-193" y="11090"/>
                    <a:pt x="9" y="7015"/>
                  </a:cubicBezTo>
                  <a:cubicBezTo>
                    <a:pt x="240" y="2946"/>
                    <a:pt x="3822" y="201"/>
                    <a:pt x="7778" y="0"/>
                  </a:cubicBezTo>
                  <a:cubicBezTo>
                    <a:pt x="2634369" y="134007"/>
                    <a:pt x="5178042" y="134007"/>
                    <a:pt x="7784063" y="0"/>
                  </a:cubicBezTo>
                  <a:cubicBezTo>
                    <a:pt x="7784240" y="0"/>
                    <a:pt x="7784359" y="0"/>
                    <a:pt x="7784477" y="0"/>
                  </a:cubicBezTo>
                  <a:cubicBezTo>
                    <a:pt x="7788380" y="0"/>
                    <a:pt x="7791634" y="3058"/>
                    <a:pt x="7791870" y="7015"/>
                  </a:cubicBezTo>
                  <a:cubicBezTo>
                    <a:pt x="7792047" y="11090"/>
                    <a:pt x="7788913" y="14556"/>
                    <a:pt x="7784890" y="14787"/>
                  </a:cubicBezTo>
                  <a:cubicBezTo>
                    <a:pt x="6481555" y="81790"/>
                    <a:pt x="5193840" y="115292"/>
                    <a:pt x="3903576" y="11529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0" name="任意多边形: 形状 359">
              <a:extLst>
                <a:ext uri="{FF2B5EF4-FFF2-40B4-BE49-F238E27FC236}">
                  <a16:creationId xmlns:a16="http://schemas.microsoft.com/office/drawing/2014/main" id="{5F968D01-495E-48DE-A59F-05B806801C26}"/>
                </a:ext>
              </a:extLst>
            </p:cNvPr>
            <p:cNvSpPr/>
            <p:nvPr/>
          </p:nvSpPr>
          <p:spPr>
            <a:xfrm>
              <a:off x="7093714" y="682286"/>
              <a:ext cx="7791870" cy="359647"/>
            </a:xfrm>
            <a:custGeom>
              <a:avLst/>
              <a:gdLst>
                <a:gd name="connsiteX0" fmla="*/ 3919846 w 7791870"/>
                <a:gd name="connsiteY0" fmla="*/ 359648 h 359647"/>
                <a:gd name="connsiteX1" fmla="*/ 3881057 w 7791870"/>
                <a:gd name="connsiteY1" fmla="*/ 359559 h 359647"/>
                <a:gd name="connsiteX2" fmla="*/ 1543220 w 7791870"/>
                <a:gd name="connsiteY2" fmla="*/ 171491 h 359647"/>
                <a:gd name="connsiteX3" fmla="*/ 6864 w 7791870"/>
                <a:gd name="connsiteY3" fmla="*/ 14777 h 359647"/>
                <a:gd name="connsiteX4" fmla="*/ 19 w 7791870"/>
                <a:gd name="connsiteY4" fmla="*/ 6892 h 359647"/>
                <a:gd name="connsiteX5" fmla="*/ 7903 w 7791870"/>
                <a:gd name="connsiteY5" fmla="*/ 49 h 359647"/>
                <a:gd name="connsiteX6" fmla="*/ 1544983 w 7791870"/>
                <a:gd name="connsiteY6" fmla="*/ 156786 h 359647"/>
                <a:gd name="connsiteX7" fmla="*/ 3881116 w 7791870"/>
                <a:gd name="connsiteY7" fmla="*/ 344772 h 359647"/>
                <a:gd name="connsiteX8" fmla="*/ 6289894 w 7791870"/>
                <a:gd name="connsiteY8" fmla="*/ 155083 h 359647"/>
                <a:gd name="connsiteX9" fmla="*/ 7783925 w 7791870"/>
                <a:gd name="connsiteY9" fmla="*/ 49 h 359647"/>
                <a:gd name="connsiteX10" fmla="*/ 7791851 w 7791870"/>
                <a:gd name="connsiteY10" fmla="*/ 6892 h 359647"/>
                <a:gd name="connsiteX11" fmla="*/ 7784990 w 7791870"/>
                <a:gd name="connsiteY11" fmla="*/ 14777 h 359647"/>
                <a:gd name="connsiteX12" fmla="*/ 6291669 w 7791870"/>
                <a:gd name="connsiteY12" fmla="*/ 169758 h 359647"/>
                <a:gd name="connsiteX13" fmla="*/ 3919846 w 7791870"/>
                <a:gd name="connsiteY13" fmla="*/ 359648 h 3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70" h="359647">
                  <a:moveTo>
                    <a:pt x="3919846" y="359648"/>
                  </a:moveTo>
                  <a:cubicBezTo>
                    <a:pt x="3906875" y="359648"/>
                    <a:pt x="3893998" y="359618"/>
                    <a:pt x="3881057" y="359559"/>
                  </a:cubicBezTo>
                  <a:cubicBezTo>
                    <a:pt x="3103231" y="356383"/>
                    <a:pt x="2310186" y="262378"/>
                    <a:pt x="1543220" y="171491"/>
                  </a:cubicBezTo>
                  <a:cubicBezTo>
                    <a:pt x="1038986" y="111704"/>
                    <a:pt x="517568" y="49899"/>
                    <a:pt x="6864" y="14777"/>
                  </a:cubicBezTo>
                  <a:cubicBezTo>
                    <a:pt x="2791" y="14517"/>
                    <a:pt x="-270" y="10968"/>
                    <a:pt x="19" y="6892"/>
                  </a:cubicBezTo>
                  <a:cubicBezTo>
                    <a:pt x="308" y="2823"/>
                    <a:pt x="3918" y="-442"/>
                    <a:pt x="7903" y="49"/>
                  </a:cubicBezTo>
                  <a:cubicBezTo>
                    <a:pt x="518925" y="35171"/>
                    <a:pt x="1040547" y="97005"/>
                    <a:pt x="1544983" y="156786"/>
                  </a:cubicBezTo>
                  <a:cubicBezTo>
                    <a:pt x="2311517" y="247650"/>
                    <a:pt x="3104130" y="341596"/>
                    <a:pt x="3881116" y="344772"/>
                  </a:cubicBezTo>
                  <a:cubicBezTo>
                    <a:pt x="4676763" y="348155"/>
                    <a:pt x="5497039" y="249927"/>
                    <a:pt x="6289894" y="155083"/>
                  </a:cubicBezTo>
                  <a:cubicBezTo>
                    <a:pt x="6781418" y="96283"/>
                    <a:pt x="7289681" y="35461"/>
                    <a:pt x="7783925" y="49"/>
                  </a:cubicBezTo>
                  <a:cubicBezTo>
                    <a:pt x="7788065" y="-383"/>
                    <a:pt x="7791555" y="2823"/>
                    <a:pt x="7791851" y="6892"/>
                  </a:cubicBezTo>
                  <a:cubicBezTo>
                    <a:pt x="7792146" y="10968"/>
                    <a:pt x="7789071" y="14493"/>
                    <a:pt x="7784990" y="14777"/>
                  </a:cubicBezTo>
                  <a:cubicBezTo>
                    <a:pt x="7291100" y="50189"/>
                    <a:pt x="6783015" y="110982"/>
                    <a:pt x="6291669" y="169758"/>
                  </a:cubicBezTo>
                  <a:cubicBezTo>
                    <a:pt x="5511253" y="263129"/>
                    <a:pt x="4704657" y="359648"/>
                    <a:pt x="3919846" y="3596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1" name="任意多边形: 形状 360">
              <a:extLst>
                <a:ext uri="{FF2B5EF4-FFF2-40B4-BE49-F238E27FC236}">
                  <a16:creationId xmlns:a16="http://schemas.microsoft.com/office/drawing/2014/main" id="{5899802B-82AE-4C44-A0A8-75BE63B43FA1}"/>
                </a:ext>
              </a:extLst>
            </p:cNvPr>
            <p:cNvSpPr/>
            <p:nvPr/>
          </p:nvSpPr>
          <p:spPr>
            <a:xfrm>
              <a:off x="7093710" y="383063"/>
              <a:ext cx="7791874" cy="463952"/>
            </a:xfrm>
            <a:custGeom>
              <a:avLst/>
              <a:gdLst>
                <a:gd name="connsiteX0" fmla="*/ 3987575 w 7791874"/>
                <a:gd name="connsiteY0" fmla="*/ 463953 h 463952"/>
                <a:gd name="connsiteX1" fmla="*/ 3972669 w 7791874"/>
                <a:gd name="connsiteY1" fmla="*/ 463923 h 463952"/>
                <a:gd name="connsiteX2" fmla="*/ 1675474 w 7791874"/>
                <a:gd name="connsiteY2" fmla="*/ 226810 h 463952"/>
                <a:gd name="connsiteX3" fmla="*/ 6839 w 7791874"/>
                <a:gd name="connsiteY3" fmla="*/ 14881 h 463952"/>
                <a:gd name="connsiteX4" fmla="*/ 23 w 7791874"/>
                <a:gd name="connsiteY4" fmla="*/ 6968 h 463952"/>
                <a:gd name="connsiteX5" fmla="*/ 7936 w 7791874"/>
                <a:gd name="connsiteY5" fmla="*/ 151 h 463952"/>
                <a:gd name="connsiteX6" fmla="*/ 1677722 w 7791874"/>
                <a:gd name="connsiteY6" fmla="*/ 212196 h 463952"/>
                <a:gd name="connsiteX7" fmla="*/ 3972728 w 7791874"/>
                <a:gd name="connsiteY7" fmla="*/ 449136 h 463952"/>
                <a:gd name="connsiteX8" fmla="*/ 3987575 w 7791874"/>
                <a:gd name="connsiteY8" fmla="*/ 449166 h 463952"/>
                <a:gd name="connsiteX9" fmla="*/ 6194669 w 7791874"/>
                <a:gd name="connsiteY9" fmla="*/ 211763 h 463952"/>
                <a:gd name="connsiteX10" fmla="*/ 7783869 w 7791874"/>
                <a:gd name="connsiteY10" fmla="*/ 151 h 463952"/>
                <a:gd name="connsiteX11" fmla="*/ 7784461 w 7791874"/>
                <a:gd name="connsiteY11" fmla="*/ 122 h 463952"/>
                <a:gd name="connsiteX12" fmla="*/ 7791855 w 7791874"/>
                <a:gd name="connsiteY12" fmla="*/ 6939 h 463952"/>
                <a:gd name="connsiteX13" fmla="*/ 7785052 w 7791874"/>
                <a:gd name="connsiteY13" fmla="*/ 14881 h 463952"/>
                <a:gd name="connsiteX14" fmla="*/ 6197035 w 7791874"/>
                <a:gd name="connsiteY14" fmla="*/ 226377 h 463952"/>
                <a:gd name="connsiteX15" fmla="*/ 3987575 w 7791874"/>
                <a:gd name="connsiteY15" fmla="*/ 463953 h 46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4" h="463952">
                  <a:moveTo>
                    <a:pt x="3987575" y="463953"/>
                  </a:moveTo>
                  <a:cubicBezTo>
                    <a:pt x="3982576" y="463953"/>
                    <a:pt x="3977697" y="463923"/>
                    <a:pt x="3972669" y="463923"/>
                  </a:cubicBezTo>
                  <a:cubicBezTo>
                    <a:pt x="3205621" y="462190"/>
                    <a:pt x="2427736" y="342539"/>
                    <a:pt x="1675474" y="226810"/>
                  </a:cubicBezTo>
                  <a:cubicBezTo>
                    <a:pt x="1128523" y="142651"/>
                    <a:pt x="562944" y="55661"/>
                    <a:pt x="6839" y="14881"/>
                  </a:cubicBezTo>
                  <a:cubicBezTo>
                    <a:pt x="2766" y="14592"/>
                    <a:pt x="-295" y="11040"/>
                    <a:pt x="23" y="6968"/>
                  </a:cubicBezTo>
                  <a:cubicBezTo>
                    <a:pt x="340" y="2895"/>
                    <a:pt x="3084" y="-801"/>
                    <a:pt x="7936" y="151"/>
                  </a:cubicBezTo>
                  <a:cubicBezTo>
                    <a:pt x="564619" y="40961"/>
                    <a:pt x="1130486" y="128008"/>
                    <a:pt x="1677722" y="212196"/>
                  </a:cubicBezTo>
                  <a:cubicBezTo>
                    <a:pt x="2429439" y="327834"/>
                    <a:pt x="3206774" y="447403"/>
                    <a:pt x="3972728" y="449136"/>
                  </a:cubicBezTo>
                  <a:cubicBezTo>
                    <a:pt x="3977668" y="449136"/>
                    <a:pt x="3982636" y="449166"/>
                    <a:pt x="3987575" y="449166"/>
                  </a:cubicBezTo>
                  <a:cubicBezTo>
                    <a:pt x="4720637" y="449166"/>
                    <a:pt x="5469894" y="328503"/>
                    <a:pt x="6194669" y="211763"/>
                  </a:cubicBezTo>
                  <a:cubicBezTo>
                    <a:pt x="6716654" y="127719"/>
                    <a:pt x="7256384" y="40787"/>
                    <a:pt x="7783869" y="151"/>
                  </a:cubicBezTo>
                  <a:cubicBezTo>
                    <a:pt x="7784106" y="122"/>
                    <a:pt x="7784284" y="122"/>
                    <a:pt x="7784461" y="122"/>
                  </a:cubicBezTo>
                  <a:cubicBezTo>
                    <a:pt x="7788247" y="122"/>
                    <a:pt x="7791499" y="3069"/>
                    <a:pt x="7791855" y="6939"/>
                  </a:cubicBezTo>
                  <a:cubicBezTo>
                    <a:pt x="7792150" y="11011"/>
                    <a:pt x="7789075" y="14564"/>
                    <a:pt x="7785052" y="14881"/>
                  </a:cubicBezTo>
                  <a:cubicBezTo>
                    <a:pt x="7258099" y="55488"/>
                    <a:pt x="6718665" y="142362"/>
                    <a:pt x="6197035" y="226377"/>
                  </a:cubicBezTo>
                  <a:cubicBezTo>
                    <a:pt x="5471715" y="343172"/>
                    <a:pt x="4721790" y="463953"/>
                    <a:pt x="3987575" y="46395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2" name="任意多边形: 形状 361">
              <a:extLst>
                <a:ext uri="{FF2B5EF4-FFF2-40B4-BE49-F238E27FC236}">
                  <a16:creationId xmlns:a16="http://schemas.microsoft.com/office/drawing/2014/main" id="{911958AF-08BF-43B4-9268-0689C94E722B}"/>
                </a:ext>
              </a:extLst>
            </p:cNvPr>
            <p:cNvSpPr/>
            <p:nvPr/>
          </p:nvSpPr>
          <p:spPr>
            <a:xfrm>
              <a:off x="14571663" y="92267"/>
              <a:ext cx="35722" cy="7756510"/>
            </a:xfrm>
            <a:custGeom>
              <a:avLst/>
              <a:gdLst>
                <a:gd name="connsiteX0" fmla="*/ 7394 w 35722"/>
                <a:gd name="connsiteY0" fmla="*/ 7756511 h 7756510"/>
                <a:gd name="connsiteX1" fmla="*/ 7335 w 35722"/>
                <a:gd name="connsiteY1" fmla="*/ 7756511 h 7756510"/>
                <a:gd name="connsiteX2" fmla="*/ 1 w 35722"/>
                <a:gd name="connsiteY2" fmla="*/ 7748999 h 7756510"/>
                <a:gd name="connsiteX3" fmla="*/ 1835 w 35722"/>
                <a:gd name="connsiteY3" fmla="*/ 7480 h 7756510"/>
                <a:gd name="connsiteX4" fmla="*/ 9228 w 35722"/>
                <a:gd name="connsiteY4" fmla="*/ 0 h 7756510"/>
                <a:gd name="connsiteX5" fmla="*/ 9228 w 35722"/>
                <a:gd name="connsiteY5" fmla="*/ 0 h 7756510"/>
                <a:gd name="connsiteX6" fmla="*/ 16622 w 35722"/>
                <a:gd name="connsiteY6" fmla="*/ 7307 h 7756510"/>
                <a:gd name="connsiteX7" fmla="*/ 14788 w 35722"/>
                <a:gd name="connsiteY7" fmla="*/ 7749176 h 7756510"/>
                <a:gd name="connsiteX8" fmla="*/ 7394 w 35722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2" h="7756510">
                  <a:moveTo>
                    <a:pt x="7394" y="7756511"/>
                  </a:moveTo>
                  <a:lnTo>
                    <a:pt x="7335" y="7756511"/>
                  </a:lnTo>
                  <a:cubicBezTo>
                    <a:pt x="3254" y="7756451"/>
                    <a:pt x="-58" y="7753139"/>
                    <a:pt x="1" y="7748999"/>
                  </a:cubicBezTo>
                  <a:cubicBezTo>
                    <a:pt x="27269" y="5063316"/>
                    <a:pt x="27919" y="2458673"/>
                    <a:pt x="1835" y="7480"/>
                  </a:cubicBezTo>
                  <a:cubicBezTo>
                    <a:pt x="1835" y="3379"/>
                    <a:pt x="5088" y="58"/>
                    <a:pt x="9228" y="0"/>
                  </a:cubicBezTo>
                  <a:lnTo>
                    <a:pt x="9228" y="0"/>
                  </a:lnTo>
                  <a:cubicBezTo>
                    <a:pt x="13310" y="0"/>
                    <a:pt x="16622" y="3264"/>
                    <a:pt x="16622" y="7307"/>
                  </a:cubicBezTo>
                  <a:cubicBezTo>
                    <a:pt x="42706" y="2458614"/>
                    <a:pt x="42056" y="5063370"/>
                    <a:pt x="14788" y="7749176"/>
                  </a:cubicBezTo>
                  <a:cubicBezTo>
                    <a:pt x="14729" y="7753257"/>
                    <a:pt x="11476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3" name="任意多边形: 形状 362">
              <a:extLst>
                <a:ext uri="{FF2B5EF4-FFF2-40B4-BE49-F238E27FC236}">
                  <a16:creationId xmlns:a16="http://schemas.microsoft.com/office/drawing/2014/main" id="{4869BC9A-6108-4BD9-AFF6-09BD2D8FAAD6}"/>
                </a:ext>
              </a:extLst>
            </p:cNvPr>
            <p:cNvSpPr/>
            <p:nvPr/>
          </p:nvSpPr>
          <p:spPr>
            <a:xfrm>
              <a:off x="14272550" y="115054"/>
              <a:ext cx="25913" cy="7658013"/>
            </a:xfrm>
            <a:custGeom>
              <a:avLst/>
              <a:gdLst>
                <a:gd name="connsiteX0" fmla="*/ 7394 w 25913"/>
                <a:gd name="connsiteY0" fmla="*/ 7658014 h 7658013"/>
                <a:gd name="connsiteX1" fmla="*/ 7394 w 25913"/>
                <a:gd name="connsiteY1" fmla="*/ 7658014 h 7658013"/>
                <a:gd name="connsiteX2" fmla="*/ 0 w 25913"/>
                <a:gd name="connsiteY2" fmla="*/ 7650561 h 7658013"/>
                <a:gd name="connsiteX3" fmla="*/ 6980 w 25913"/>
                <a:gd name="connsiteY3" fmla="*/ 7422 h 7658013"/>
                <a:gd name="connsiteX4" fmla="*/ 14373 w 25913"/>
                <a:gd name="connsiteY4" fmla="*/ 0 h 7658013"/>
                <a:gd name="connsiteX5" fmla="*/ 14373 w 25913"/>
                <a:gd name="connsiteY5" fmla="*/ 0 h 7658013"/>
                <a:gd name="connsiteX6" fmla="*/ 21767 w 25913"/>
                <a:gd name="connsiteY6" fmla="*/ 7365 h 7658013"/>
                <a:gd name="connsiteX7" fmla="*/ 14787 w 25913"/>
                <a:gd name="connsiteY7" fmla="*/ 7650620 h 7658013"/>
                <a:gd name="connsiteX8" fmla="*/ 7394 w 25913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3" h="7658013">
                  <a:moveTo>
                    <a:pt x="7394" y="7658014"/>
                  </a:moveTo>
                  <a:lnTo>
                    <a:pt x="7394" y="7658014"/>
                  </a:lnTo>
                  <a:cubicBezTo>
                    <a:pt x="3253" y="7658014"/>
                    <a:pt x="0" y="7654642"/>
                    <a:pt x="0" y="7650561"/>
                  </a:cubicBezTo>
                  <a:cubicBezTo>
                    <a:pt x="8813" y="5057363"/>
                    <a:pt x="15970" y="2521492"/>
                    <a:pt x="6980" y="7422"/>
                  </a:cubicBezTo>
                  <a:cubicBezTo>
                    <a:pt x="6980" y="3350"/>
                    <a:pt x="10233" y="29"/>
                    <a:pt x="14373" y="0"/>
                  </a:cubicBezTo>
                  <a:lnTo>
                    <a:pt x="14373" y="0"/>
                  </a:lnTo>
                  <a:cubicBezTo>
                    <a:pt x="18455" y="0"/>
                    <a:pt x="21767" y="3292"/>
                    <a:pt x="21767" y="7365"/>
                  </a:cubicBezTo>
                  <a:cubicBezTo>
                    <a:pt x="30757" y="2521492"/>
                    <a:pt x="23600" y="5057393"/>
                    <a:pt x="14787" y="7650620"/>
                  </a:cubicBezTo>
                  <a:cubicBezTo>
                    <a:pt x="14787" y="7654701"/>
                    <a:pt x="11416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4" name="任意多边形: 形状 363">
              <a:extLst>
                <a:ext uri="{FF2B5EF4-FFF2-40B4-BE49-F238E27FC236}">
                  <a16:creationId xmlns:a16="http://schemas.microsoft.com/office/drawing/2014/main" id="{C5B15949-58FE-43B8-8649-64B4D05A44AF}"/>
                </a:ext>
              </a:extLst>
            </p:cNvPr>
            <p:cNvSpPr/>
            <p:nvPr/>
          </p:nvSpPr>
          <p:spPr>
            <a:xfrm>
              <a:off x="13717543" y="149827"/>
              <a:ext cx="285468" cy="7507842"/>
            </a:xfrm>
            <a:custGeom>
              <a:avLst/>
              <a:gdLst>
                <a:gd name="connsiteX0" fmla="*/ 263287 w 285468"/>
                <a:gd name="connsiteY0" fmla="*/ 7507842 h 7507842"/>
                <a:gd name="connsiteX1" fmla="*/ 255893 w 285468"/>
                <a:gd name="connsiteY1" fmla="*/ 7500508 h 7507842"/>
                <a:gd name="connsiteX2" fmla="*/ 128428 w 285468"/>
                <a:gd name="connsiteY2" fmla="*/ 5631346 h 7507842"/>
                <a:gd name="connsiteX3" fmla="*/ 17 w 285468"/>
                <a:gd name="connsiteY3" fmla="*/ 3591305 h 7507842"/>
                <a:gd name="connsiteX4" fmla="*/ 135822 w 285468"/>
                <a:gd name="connsiteY4" fmla="*/ 1742046 h 7507842"/>
                <a:gd name="connsiteX5" fmla="*/ 270680 w 285468"/>
                <a:gd name="connsiteY5" fmla="*/ 7278 h 7507842"/>
                <a:gd name="connsiteX6" fmla="*/ 278074 w 285468"/>
                <a:gd name="connsiteY6" fmla="*/ 0 h 7507842"/>
                <a:gd name="connsiteX7" fmla="*/ 278192 w 285468"/>
                <a:gd name="connsiteY7" fmla="*/ 0 h 7507842"/>
                <a:gd name="connsiteX8" fmla="*/ 285467 w 285468"/>
                <a:gd name="connsiteY8" fmla="*/ 7509 h 7507842"/>
                <a:gd name="connsiteX9" fmla="*/ 150491 w 285468"/>
                <a:gd name="connsiteY9" fmla="*/ 1743667 h 7507842"/>
                <a:gd name="connsiteX10" fmla="*/ 14804 w 285468"/>
                <a:gd name="connsiteY10" fmla="*/ 3591305 h 7507842"/>
                <a:gd name="connsiteX11" fmla="*/ 143156 w 285468"/>
                <a:gd name="connsiteY11" fmla="*/ 5629933 h 7507842"/>
                <a:gd name="connsiteX12" fmla="*/ 270680 w 285468"/>
                <a:gd name="connsiteY12" fmla="*/ 7500331 h 7507842"/>
                <a:gd name="connsiteX13" fmla="*/ 263346 w 285468"/>
                <a:gd name="connsiteY13" fmla="*/ 7507842 h 7507842"/>
                <a:gd name="connsiteX14" fmla="*/ 263287 w 285468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68" h="7507842">
                  <a:moveTo>
                    <a:pt x="263287" y="7507842"/>
                  </a:moveTo>
                  <a:cubicBezTo>
                    <a:pt x="259265" y="7507842"/>
                    <a:pt x="255952" y="7504589"/>
                    <a:pt x="255893" y="7500508"/>
                  </a:cubicBezTo>
                  <a:cubicBezTo>
                    <a:pt x="247317" y="6874422"/>
                    <a:pt x="186867" y="6242480"/>
                    <a:pt x="128428" y="5631346"/>
                  </a:cubicBezTo>
                  <a:cubicBezTo>
                    <a:pt x="64725" y="4964542"/>
                    <a:pt x="-1225" y="4275067"/>
                    <a:pt x="17" y="3591305"/>
                  </a:cubicBezTo>
                  <a:cubicBezTo>
                    <a:pt x="1200" y="2969844"/>
                    <a:pt x="69635" y="2345692"/>
                    <a:pt x="135822" y="1742046"/>
                  </a:cubicBezTo>
                  <a:cubicBezTo>
                    <a:pt x="197928" y="1175635"/>
                    <a:pt x="262104" y="589924"/>
                    <a:pt x="270680" y="7278"/>
                  </a:cubicBezTo>
                  <a:cubicBezTo>
                    <a:pt x="270739" y="3235"/>
                    <a:pt x="274052" y="0"/>
                    <a:pt x="278074" y="0"/>
                  </a:cubicBezTo>
                  <a:cubicBezTo>
                    <a:pt x="278133" y="0"/>
                    <a:pt x="278192" y="0"/>
                    <a:pt x="278192" y="0"/>
                  </a:cubicBezTo>
                  <a:cubicBezTo>
                    <a:pt x="282273" y="58"/>
                    <a:pt x="285527" y="3408"/>
                    <a:pt x="285467" y="7509"/>
                  </a:cubicBezTo>
                  <a:cubicBezTo>
                    <a:pt x="276891" y="590852"/>
                    <a:pt x="212656" y="1176907"/>
                    <a:pt x="150491" y="1743667"/>
                  </a:cubicBezTo>
                  <a:cubicBezTo>
                    <a:pt x="84363" y="2346904"/>
                    <a:pt x="15987" y="2970678"/>
                    <a:pt x="14804" y="3591305"/>
                  </a:cubicBezTo>
                  <a:cubicBezTo>
                    <a:pt x="13562" y="4274369"/>
                    <a:pt x="79453" y="4963501"/>
                    <a:pt x="143156" y="5629933"/>
                  </a:cubicBezTo>
                  <a:cubicBezTo>
                    <a:pt x="201654" y="6241356"/>
                    <a:pt x="262104" y="6873594"/>
                    <a:pt x="270680" y="7500331"/>
                  </a:cubicBezTo>
                  <a:cubicBezTo>
                    <a:pt x="270739" y="7504412"/>
                    <a:pt x="267486" y="7507783"/>
                    <a:pt x="263346" y="7507842"/>
                  </a:cubicBezTo>
                  <a:lnTo>
                    <a:pt x="263287" y="7507842"/>
                  </a:ln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5" name="任意多边形: 形状 364">
              <a:extLst>
                <a:ext uri="{FF2B5EF4-FFF2-40B4-BE49-F238E27FC236}">
                  <a16:creationId xmlns:a16="http://schemas.microsoft.com/office/drawing/2014/main" id="{62D7ED66-12EE-4CF0-B66E-20E85A77DDAA}"/>
                </a:ext>
              </a:extLst>
            </p:cNvPr>
            <p:cNvSpPr/>
            <p:nvPr/>
          </p:nvSpPr>
          <p:spPr>
            <a:xfrm>
              <a:off x="13256207" y="193900"/>
              <a:ext cx="457633" cy="7317495"/>
            </a:xfrm>
            <a:custGeom>
              <a:avLst/>
              <a:gdLst>
                <a:gd name="connsiteX0" fmla="*/ 425509 w 457633"/>
                <a:gd name="connsiteY0" fmla="*/ 7317496 h 7317495"/>
                <a:gd name="connsiteX1" fmla="*/ 418116 w 457633"/>
                <a:gd name="connsiteY1" fmla="*/ 7310398 h 7317495"/>
                <a:gd name="connsiteX2" fmla="*/ 211865 w 457633"/>
                <a:gd name="connsiteY2" fmla="*/ 5517384 h 7317495"/>
                <a:gd name="connsiteX3" fmla="*/ 114 w 457633"/>
                <a:gd name="connsiteY3" fmla="*/ 3392890 h 7317495"/>
                <a:gd name="connsiteX4" fmla="*/ 223754 w 457633"/>
                <a:gd name="connsiteY4" fmla="*/ 1597386 h 7317495"/>
                <a:gd name="connsiteX5" fmla="*/ 442840 w 457633"/>
                <a:gd name="connsiteY5" fmla="*/ 7076 h 7317495"/>
                <a:gd name="connsiteX6" fmla="*/ 450588 w 457633"/>
                <a:gd name="connsiteY6" fmla="*/ 0 h 7317495"/>
                <a:gd name="connsiteX7" fmla="*/ 457627 w 457633"/>
                <a:gd name="connsiteY7" fmla="*/ 7711 h 7317495"/>
                <a:gd name="connsiteX8" fmla="*/ 238304 w 457633"/>
                <a:gd name="connsiteY8" fmla="*/ 1600101 h 7317495"/>
                <a:gd name="connsiteX9" fmla="*/ 14901 w 457633"/>
                <a:gd name="connsiteY9" fmla="*/ 3392949 h 7317495"/>
                <a:gd name="connsiteX10" fmla="*/ 226475 w 457633"/>
                <a:gd name="connsiteY10" fmla="*/ 5515130 h 7317495"/>
                <a:gd name="connsiteX11" fmla="*/ 432903 w 457633"/>
                <a:gd name="connsiteY11" fmla="*/ 7309806 h 7317495"/>
                <a:gd name="connsiteX12" fmla="*/ 425805 w 457633"/>
                <a:gd name="connsiteY12" fmla="*/ 7317496 h 7317495"/>
                <a:gd name="connsiteX13" fmla="*/ 425509 w 457633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33" h="7317495">
                  <a:moveTo>
                    <a:pt x="425509" y="7317496"/>
                  </a:moveTo>
                  <a:cubicBezTo>
                    <a:pt x="421546" y="7317496"/>
                    <a:pt x="418293" y="7314420"/>
                    <a:pt x="418116" y="7310398"/>
                  </a:cubicBezTo>
                  <a:cubicBezTo>
                    <a:pt x="394161" y="6707912"/>
                    <a:pt x="301475" y="6102705"/>
                    <a:pt x="211865" y="5517384"/>
                  </a:cubicBezTo>
                  <a:cubicBezTo>
                    <a:pt x="105753" y="4824442"/>
                    <a:pt x="-4027" y="4107900"/>
                    <a:pt x="114" y="3392890"/>
                  </a:cubicBezTo>
                  <a:cubicBezTo>
                    <a:pt x="3663" y="2782602"/>
                    <a:pt x="115572" y="2180087"/>
                    <a:pt x="223754" y="1597386"/>
                  </a:cubicBezTo>
                  <a:cubicBezTo>
                    <a:pt x="319752" y="1080730"/>
                    <a:pt x="418944" y="546519"/>
                    <a:pt x="442840" y="7076"/>
                  </a:cubicBezTo>
                  <a:cubicBezTo>
                    <a:pt x="443017" y="2975"/>
                    <a:pt x="447157" y="289"/>
                    <a:pt x="450588" y="0"/>
                  </a:cubicBezTo>
                  <a:cubicBezTo>
                    <a:pt x="454670" y="202"/>
                    <a:pt x="457804" y="3639"/>
                    <a:pt x="457627" y="7711"/>
                  </a:cubicBezTo>
                  <a:cubicBezTo>
                    <a:pt x="433672" y="548193"/>
                    <a:pt x="334361" y="1082954"/>
                    <a:pt x="238304" y="1600101"/>
                  </a:cubicBezTo>
                  <a:cubicBezTo>
                    <a:pt x="130181" y="2182139"/>
                    <a:pt x="18390" y="2784022"/>
                    <a:pt x="14901" y="3392949"/>
                  </a:cubicBezTo>
                  <a:cubicBezTo>
                    <a:pt x="10819" y="4106800"/>
                    <a:pt x="120422" y="4822762"/>
                    <a:pt x="226475" y="5515130"/>
                  </a:cubicBezTo>
                  <a:cubicBezTo>
                    <a:pt x="316144" y="6100812"/>
                    <a:pt x="408948" y="6706492"/>
                    <a:pt x="432903" y="7309806"/>
                  </a:cubicBezTo>
                  <a:cubicBezTo>
                    <a:pt x="433021" y="7313887"/>
                    <a:pt x="429886" y="7317318"/>
                    <a:pt x="425805" y="7317496"/>
                  </a:cubicBezTo>
                  <a:cubicBezTo>
                    <a:pt x="425687" y="7317496"/>
                    <a:pt x="425568" y="7317496"/>
                    <a:pt x="425509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6" name="任意多边形: 形状 365">
              <a:extLst>
                <a:ext uri="{FF2B5EF4-FFF2-40B4-BE49-F238E27FC236}">
                  <a16:creationId xmlns:a16="http://schemas.microsoft.com/office/drawing/2014/main" id="{DB611505-DAAE-46D1-9F9F-C366554C3729}"/>
                </a:ext>
              </a:extLst>
            </p:cNvPr>
            <p:cNvSpPr/>
            <p:nvPr/>
          </p:nvSpPr>
          <p:spPr>
            <a:xfrm>
              <a:off x="12771580" y="244579"/>
              <a:ext cx="654584" cy="7098538"/>
            </a:xfrm>
            <a:custGeom>
              <a:avLst/>
              <a:gdLst>
                <a:gd name="connsiteX0" fmla="*/ 611023 w 654584"/>
                <a:gd name="connsiteY0" fmla="*/ 7098539 h 7098538"/>
                <a:gd name="connsiteX1" fmla="*/ 603630 w 654584"/>
                <a:gd name="connsiteY1" fmla="*/ 7091618 h 7098538"/>
                <a:gd name="connsiteX2" fmla="*/ 308716 w 654584"/>
                <a:gd name="connsiteY2" fmla="*/ 5354038 h 7098538"/>
                <a:gd name="connsiteX3" fmla="*/ 404 w 654584"/>
                <a:gd name="connsiteY3" fmla="*/ 3165404 h 7098538"/>
                <a:gd name="connsiteX4" fmla="*/ 324863 w 654584"/>
                <a:gd name="connsiteY4" fmla="*/ 1465229 h 7098538"/>
                <a:gd name="connsiteX5" fmla="*/ 639829 w 654584"/>
                <a:gd name="connsiteY5" fmla="*/ 6794 h 7098538"/>
                <a:gd name="connsiteX6" fmla="*/ 647814 w 654584"/>
                <a:gd name="connsiteY6" fmla="*/ 35 h 7098538"/>
                <a:gd name="connsiteX7" fmla="*/ 654557 w 654584"/>
                <a:gd name="connsiteY7" fmla="*/ 8007 h 7098538"/>
                <a:gd name="connsiteX8" fmla="*/ 339118 w 654584"/>
                <a:gd name="connsiteY8" fmla="*/ 1469275 h 7098538"/>
                <a:gd name="connsiteX9" fmla="*/ 15191 w 654584"/>
                <a:gd name="connsiteY9" fmla="*/ 3165575 h 7098538"/>
                <a:gd name="connsiteX10" fmla="*/ 323148 w 654584"/>
                <a:gd name="connsiteY10" fmla="*/ 5350862 h 7098538"/>
                <a:gd name="connsiteX11" fmla="*/ 618358 w 654584"/>
                <a:gd name="connsiteY11" fmla="*/ 7090613 h 7098538"/>
                <a:gd name="connsiteX12" fmla="*/ 611556 w 654584"/>
                <a:gd name="connsiteY12" fmla="*/ 7098479 h 7098538"/>
                <a:gd name="connsiteX13" fmla="*/ 611023 w 654584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4" h="7098538">
                  <a:moveTo>
                    <a:pt x="611023" y="7098539"/>
                  </a:moveTo>
                  <a:cubicBezTo>
                    <a:pt x="607179" y="7098539"/>
                    <a:pt x="603925" y="7095522"/>
                    <a:pt x="603630" y="7091618"/>
                  </a:cubicBezTo>
                  <a:cubicBezTo>
                    <a:pt x="561457" y="6507054"/>
                    <a:pt x="432927" y="5920893"/>
                    <a:pt x="308716" y="5354038"/>
                  </a:cubicBezTo>
                  <a:cubicBezTo>
                    <a:pt x="152433" y="4641193"/>
                    <a:pt x="-9154" y="3904061"/>
                    <a:pt x="404" y="3165404"/>
                  </a:cubicBezTo>
                  <a:cubicBezTo>
                    <a:pt x="8058" y="2575132"/>
                    <a:pt x="169125" y="2010879"/>
                    <a:pt x="324863" y="1465229"/>
                  </a:cubicBezTo>
                  <a:cubicBezTo>
                    <a:pt x="458894" y="995827"/>
                    <a:pt x="597478" y="510449"/>
                    <a:pt x="639829" y="6794"/>
                  </a:cubicBezTo>
                  <a:cubicBezTo>
                    <a:pt x="640183" y="2750"/>
                    <a:pt x="643851" y="-369"/>
                    <a:pt x="647814" y="35"/>
                  </a:cubicBezTo>
                  <a:cubicBezTo>
                    <a:pt x="651895" y="382"/>
                    <a:pt x="654911" y="3963"/>
                    <a:pt x="654557" y="8007"/>
                  </a:cubicBezTo>
                  <a:cubicBezTo>
                    <a:pt x="612088" y="513134"/>
                    <a:pt x="473326" y="999204"/>
                    <a:pt x="339118" y="1469275"/>
                  </a:cubicBezTo>
                  <a:cubicBezTo>
                    <a:pt x="183599" y="2013996"/>
                    <a:pt x="22816" y="2577297"/>
                    <a:pt x="15191" y="3165575"/>
                  </a:cubicBezTo>
                  <a:cubicBezTo>
                    <a:pt x="5662" y="3902565"/>
                    <a:pt x="167079" y="4638827"/>
                    <a:pt x="323148" y="5350862"/>
                  </a:cubicBezTo>
                  <a:cubicBezTo>
                    <a:pt x="447537" y="5918231"/>
                    <a:pt x="576126" y="6504866"/>
                    <a:pt x="618358" y="7090613"/>
                  </a:cubicBezTo>
                  <a:cubicBezTo>
                    <a:pt x="618712" y="7094694"/>
                    <a:pt x="615578" y="7098183"/>
                    <a:pt x="611556" y="7098479"/>
                  </a:cubicBezTo>
                  <a:cubicBezTo>
                    <a:pt x="611378" y="7098539"/>
                    <a:pt x="611201" y="7098539"/>
                    <a:pt x="611023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7" name="任意多边形: 形状 366">
              <a:extLst>
                <a:ext uri="{FF2B5EF4-FFF2-40B4-BE49-F238E27FC236}">
                  <a16:creationId xmlns:a16="http://schemas.microsoft.com/office/drawing/2014/main" id="{126F4DA1-20EC-42B7-87CE-B25219B7E19D}"/>
                </a:ext>
              </a:extLst>
            </p:cNvPr>
            <p:cNvSpPr/>
            <p:nvPr/>
          </p:nvSpPr>
          <p:spPr>
            <a:xfrm>
              <a:off x="12258580" y="299226"/>
              <a:ext cx="880778" cy="6862365"/>
            </a:xfrm>
            <a:custGeom>
              <a:avLst/>
              <a:gdLst>
                <a:gd name="connsiteX0" fmla="*/ 824909 w 880778"/>
                <a:gd name="connsiteY0" fmla="*/ 6862366 h 6862365"/>
                <a:gd name="connsiteX1" fmla="*/ 817575 w 880778"/>
                <a:gd name="connsiteY1" fmla="*/ 6855800 h 6862365"/>
                <a:gd name="connsiteX2" fmla="*/ 426036 w 880778"/>
                <a:gd name="connsiteY2" fmla="*/ 5192877 h 6862365"/>
                <a:gd name="connsiteX3" fmla="*/ 1545 w 880778"/>
                <a:gd name="connsiteY3" fmla="*/ 2911966 h 6862365"/>
                <a:gd name="connsiteX4" fmla="*/ 443017 w 880778"/>
                <a:gd name="connsiteY4" fmla="*/ 1324084 h 6862365"/>
                <a:gd name="connsiteX5" fmla="*/ 866076 w 880778"/>
                <a:gd name="connsiteY5" fmla="*/ 6386 h 6862365"/>
                <a:gd name="connsiteX6" fmla="*/ 874475 w 880778"/>
                <a:gd name="connsiteY6" fmla="*/ 147 h 6862365"/>
                <a:gd name="connsiteX7" fmla="*/ 880686 w 880778"/>
                <a:gd name="connsiteY7" fmla="*/ 8523 h 6862365"/>
                <a:gd name="connsiteX8" fmla="*/ 456680 w 880778"/>
                <a:gd name="connsiteY8" fmla="*/ 1329774 h 6862365"/>
                <a:gd name="connsiteX9" fmla="*/ 16332 w 880778"/>
                <a:gd name="connsiteY9" fmla="*/ 2912427 h 6862365"/>
                <a:gd name="connsiteX10" fmla="*/ 440219 w 880778"/>
                <a:gd name="connsiteY10" fmla="*/ 5188719 h 6862365"/>
                <a:gd name="connsiteX11" fmla="*/ 832243 w 880778"/>
                <a:gd name="connsiteY11" fmla="*/ 6854085 h 6862365"/>
                <a:gd name="connsiteX12" fmla="*/ 825737 w 880778"/>
                <a:gd name="connsiteY12" fmla="*/ 6862307 h 6862365"/>
                <a:gd name="connsiteX13" fmla="*/ 824909 w 880778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78" h="6862365">
                  <a:moveTo>
                    <a:pt x="824909" y="6862366"/>
                  </a:moveTo>
                  <a:cubicBezTo>
                    <a:pt x="821182" y="6862366"/>
                    <a:pt x="817988" y="6859585"/>
                    <a:pt x="817575" y="6855800"/>
                  </a:cubicBezTo>
                  <a:cubicBezTo>
                    <a:pt x="752866" y="6304832"/>
                    <a:pt x="586730" y="5739551"/>
                    <a:pt x="426036" y="519287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408" y="2342319"/>
                    <a:pt x="234264" y="1824681"/>
                    <a:pt x="443017" y="1324084"/>
                  </a:cubicBezTo>
                  <a:cubicBezTo>
                    <a:pt x="617487" y="905745"/>
                    <a:pt x="797878" y="473133"/>
                    <a:pt x="866076" y="6386"/>
                  </a:cubicBezTo>
                  <a:cubicBezTo>
                    <a:pt x="866668" y="2342"/>
                    <a:pt x="870039" y="-718"/>
                    <a:pt x="874475" y="147"/>
                  </a:cubicBezTo>
                  <a:cubicBezTo>
                    <a:pt x="878497" y="725"/>
                    <a:pt x="881336" y="4479"/>
                    <a:pt x="880686" y="8523"/>
                  </a:cubicBezTo>
                  <a:cubicBezTo>
                    <a:pt x="812251" y="477120"/>
                    <a:pt x="631499" y="910595"/>
                    <a:pt x="456680" y="1329774"/>
                  </a:cubicBezTo>
                  <a:cubicBezTo>
                    <a:pt x="248448" y="1829129"/>
                    <a:pt x="33112" y="2345495"/>
                    <a:pt x="16332" y="2912427"/>
                  </a:cubicBezTo>
                  <a:cubicBezTo>
                    <a:pt x="-6109" y="3670296"/>
                    <a:pt x="220808" y="4442201"/>
                    <a:pt x="440219" y="5188719"/>
                  </a:cubicBezTo>
                  <a:cubicBezTo>
                    <a:pt x="601085" y="5735943"/>
                    <a:pt x="767417" y="6301875"/>
                    <a:pt x="832243" y="6854085"/>
                  </a:cubicBezTo>
                  <a:cubicBezTo>
                    <a:pt x="832716" y="6858166"/>
                    <a:pt x="829818" y="6861833"/>
                    <a:pt x="825737" y="6862307"/>
                  </a:cubicBezTo>
                  <a:cubicBezTo>
                    <a:pt x="825441" y="6862307"/>
                    <a:pt x="825145" y="6862366"/>
                    <a:pt x="824909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8" name="任意多边形: 形状 367">
              <a:extLst>
                <a:ext uri="{FF2B5EF4-FFF2-40B4-BE49-F238E27FC236}">
                  <a16:creationId xmlns:a16="http://schemas.microsoft.com/office/drawing/2014/main" id="{76DCFE41-7144-49A5-A6EF-04F749EC1B2F}"/>
                </a:ext>
              </a:extLst>
            </p:cNvPr>
            <p:cNvSpPr/>
            <p:nvPr/>
          </p:nvSpPr>
          <p:spPr>
            <a:xfrm>
              <a:off x="11745751" y="355328"/>
              <a:ext cx="1107161" cy="6620300"/>
            </a:xfrm>
            <a:custGeom>
              <a:avLst/>
              <a:gdLst>
                <a:gd name="connsiteX0" fmla="*/ 1038595 w 1107161"/>
                <a:gd name="connsiteY0" fmla="*/ 6620301 h 6620300"/>
                <a:gd name="connsiteX1" fmla="*/ 1031285 w 1107161"/>
                <a:gd name="connsiteY1" fmla="*/ 6614031 h 6620300"/>
                <a:gd name="connsiteX2" fmla="*/ 544641 w 1107161"/>
                <a:gd name="connsiteY2" fmla="*/ 4987088 h 6620300"/>
                <a:gd name="connsiteX3" fmla="*/ 2888 w 1107161"/>
                <a:gd name="connsiteY3" fmla="*/ 2655687 h 6620300"/>
                <a:gd name="connsiteX4" fmla="*/ 557784 w 1107161"/>
                <a:gd name="connsiteY4" fmla="*/ 1204646 h 6620300"/>
                <a:gd name="connsiteX5" fmla="*/ 1092515 w 1107161"/>
                <a:gd name="connsiteY5" fmla="*/ 5879 h 6620300"/>
                <a:gd name="connsiteX6" fmla="*/ 1101263 w 1107161"/>
                <a:gd name="connsiteY6" fmla="*/ 133 h 6620300"/>
                <a:gd name="connsiteX7" fmla="*/ 1107012 w 1107161"/>
                <a:gd name="connsiteY7" fmla="*/ 8884 h 6620300"/>
                <a:gd name="connsiteX8" fmla="*/ 570548 w 1107161"/>
                <a:gd name="connsiteY8" fmla="*/ 1212128 h 6620300"/>
                <a:gd name="connsiteX9" fmla="*/ 17675 w 1107161"/>
                <a:gd name="connsiteY9" fmla="*/ 2656385 h 6620300"/>
                <a:gd name="connsiteX10" fmla="*/ 558535 w 1107161"/>
                <a:gd name="connsiteY10" fmla="*/ 4982001 h 6620300"/>
                <a:gd name="connsiteX11" fmla="*/ 1045900 w 1107161"/>
                <a:gd name="connsiteY11" fmla="*/ 6611783 h 6620300"/>
                <a:gd name="connsiteX12" fmla="*/ 1039719 w 1107161"/>
                <a:gd name="connsiteY12" fmla="*/ 6620182 h 6620300"/>
                <a:gd name="connsiteX13" fmla="*/ 1038595 w 1107161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61" h="6620300">
                  <a:moveTo>
                    <a:pt x="1038595" y="6620301"/>
                  </a:moveTo>
                  <a:cubicBezTo>
                    <a:pt x="1035011" y="6620301"/>
                    <a:pt x="1031864" y="6617698"/>
                    <a:pt x="1031285" y="6614031"/>
                  </a:cubicBezTo>
                  <a:cubicBezTo>
                    <a:pt x="948743" y="6084830"/>
                    <a:pt x="743315" y="5526788"/>
                    <a:pt x="544641" y="4987088"/>
                  </a:cubicBezTo>
                  <a:cubicBezTo>
                    <a:pt x="260971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84" y="1204646"/>
                  </a:cubicBezTo>
                  <a:cubicBezTo>
                    <a:pt x="775775" y="833122"/>
                    <a:pt x="1001166" y="448941"/>
                    <a:pt x="1092515" y="5879"/>
                  </a:cubicBezTo>
                  <a:cubicBezTo>
                    <a:pt x="1093349" y="1894"/>
                    <a:pt x="1097105" y="-619"/>
                    <a:pt x="1101263" y="133"/>
                  </a:cubicBezTo>
                  <a:cubicBezTo>
                    <a:pt x="1105250" y="970"/>
                    <a:pt x="1107823" y="4869"/>
                    <a:pt x="1107012" y="8884"/>
                  </a:cubicBezTo>
                  <a:cubicBezTo>
                    <a:pt x="1015173" y="454318"/>
                    <a:pt x="789119" y="839558"/>
                    <a:pt x="570548" y="1212128"/>
                  </a:cubicBezTo>
                  <a:cubicBezTo>
                    <a:pt x="299151" y="1674686"/>
                    <a:pt x="42802" y="2111598"/>
                    <a:pt x="17675" y="2656385"/>
                  </a:cubicBezTo>
                  <a:cubicBezTo>
                    <a:pt x="-17441" y="3417371"/>
                    <a:pt x="275356" y="4212782"/>
                    <a:pt x="558535" y="4982001"/>
                  </a:cubicBezTo>
                  <a:cubicBezTo>
                    <a:pt x="757439" y="5522370"/>
                    <a:pt x="963128" y="6081103"/>
                    <a:pt x="1045900" y="6611783"/>
                  </a:cubicBezTo>
                  <a:cubicBezTo>
                    <a:pt x="1046533" y="6615805"/>
                    <a:pt x="1043765" y="6619532"/>
                    <a:pt x="1039719" y="6620182"/>
                  </a:cubicBezTo>
                  <a:cubicBezTo>
                    <a:pt x="1039347" y="6620241"/>
                    <a:pt x="1038968" y="6620301"/>
                    <a:pt x="1038595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9" name="任意多边形: 形状 368">
              <a:extLst>
                <a:ext uri="{FF2B5EF4-FFF2-40B4-BE49-F238E27FC236}">
                  <a16:creationId xmlns:a16="http://schemas.microsoft.com/office/drawing/2014/main" id="{A52F9210-E722-4F9B-937A-4CF106E34E0E}"/>
                </a:ext>
              </a:extLst>
            </p:cNvPr>
            <p:cNvSpPr/>
            <p:nvPr/>
          </p:nvSpPr>
          <p:spPr>
            <a:xfrm>
              <a:off x="11237357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02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67 w 1328759"/>
                <a:gd name="connsiteY10" fmla="*/ 4779858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36"/>
                    <a:pt x="665452" y="4785802"/>
                  </a:cubicBezTo>
                  <a:cubicBezTo>
                    <a:pt x="315524" y="3988718"/>
                    <a:pt x="-46269" y="3164508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33" y="-771"/>
                    <a:pt x="1323301" y="239"/>
                  </a:cubicBezTo>
                  <a:cubicBezTo>
                    <a:pt x="1327228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882"/>
                    <a:pt x="329797" y="3984412"/>
                    <a:pt x="678967" y="4779858"/>
                  </a:cubicBezTo>
                  <a:cubicBezTo>
                    <a:pt x="925060" y="5340467"/>
                    <a:pt x="1157526" y="5869975"/>
                    <a:pt x="1255115" y="6375280"/>
                  </a:cubicBezTo>
                  <a:cubicBezTo>
                    <a:pt x="1255895" y="6379303"/>
                    <a:pt x="1253264" y="6383206"/>
                    <a:pt x="1249283" y="6383916"/>
                  </a:cubicBezTo>
                  <a:cubicBezTo>
                    <a:pt x="1248792" y="6384034"/>
                    <a:pt x="1248330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0" name="任意多边形: 形状 369">
              <a:extLst>
                <a:ext uri="{FF2B5EF4-FFF2-40B4-BE49-F238E27FC236}">
                  <a16:creationId xmlns:a16="http://schemas.microsoft.com/office/drawing/2014/main" id="{713E21BB-FC57-4EAD-9EB7-E98372C51A14}"/>
                </a:ext>
              </a:extLst>
            </p:cNvPr>
            <p:cNvSpPr/>
            <p:nvPr/>
          </p:nvSpPr>
          <p:spPr>
            <a:xfrm>
              <a:off x="10794316" y="460679"/>
              <a:ext cx="1484119" cy="6165086"/>
            </a:xfrm>
            <a:custGeom>
              <a:avLst/>
              <a:gdLst>
                <a:gd name="connsiteX0" fmla="*/ 1391785 w 1484119"/>
                <a:gd name="connsiteY0" fmla="*/ 6165087 h 6165086"/>
                <a:gd name="connsiteX1" fmla="*/ 1384593 w 1484119"/>
                <a:gd name="connsiteY1" fmla="*/ 6159409 h 6165086"/>
                <a:gd name="connsiteX2" fmla="*/ 759755 w 1484119"/>
                <a:gd name="connsiteY2" fmla="*/ 4640897 h 6165086"/>
                <a:gd name="connsiteX3" fmla="*/ 9019 w 1484119"/>
                <a:gd name="connsiteY3" fmla="*/ 2205992 h 6165086"/>
                <a:gd name="connsiteX4" fmla="*/ 743666 w 1484119"/>
                <a:gd name="connsiteY4" fmla="*/ 989604 h 6165086"/>
                <a:gd name="connsiteX5" fmla="*/ 1469796 w 1484119"/>
                <a:gd name="connsiteY5" fmla="*/ 4847 h 6165086"/>
                <a:gd name="connsiteX6" fmla="*/ 1479296 w 1484119"/>
                <a:gd name="connsiteY6" fmla="*/ 486 h 6165086"/>
                <a:gd name="connsiteX7" fmla="*/ 1483655 w 1484119"/>
                <a:gd name="connsiteY7" fmla="*/ 9988 h 6165086"/>
                <a:gd name="connsiteX8" fmla="*/ 754065 w 1484119"/>
                <a:gd name="connsiteY8" fmla="*/ 1000121 h 6165086"/>
                <a:gd name="connsiteX9" fmla="*/ 23747 w 1484119"/>
                <a:gd name="connsiteY9" fmla="*/ 2207494 h 6165086"/>
                <a:gd name="connsiteX10" fmla="*/ 773040 w 1484119"/>
                <a:gd name="connsiteY10" fmla="*/ 4634426 h 6165086"/>
                <a:gd name="connsiteX11" fmla="*/ 1398978 w 1484119"/>
                <a:gd name="connsiteY11" fmla="*/ 6155978 h 6165086"/>
                <a:gd name="connsiteX12" fmla="*/ 1393518 w 1484119"/>
                <a:gd name="connsiteY12" fmla="*/ 6164909 h 6165086"/>
                <a:gd name="connsiteX13" fmla="*/ 1391785 w 1484119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119" h="6165086">
                  <a:moveTo>
                    <a:pt x="1391785" y="6165087"/>
                  </a:moveTo>
                  <a:cubicBezTo>
                    <a:pt x="1388438" y="6165087"/>
                    <a:pt x="1385433" y="6162839"/>
                    <a:pt x="1384593" y="6159409"/>
                  </a:cubicBezTo>
                  <a:cubicBezTo>
                    <a:pt x="1272335" y="5695567"/>
                    <a:pt x="1023350" y="5183253"/>
                    <a:pt x="759755" y="4640897"/>
                  </a:cubicBezTo>
                  <a:cubicBezTo>
                    <a:pt x="353192" y="3804384"/>
                    <a:pt x="-67200" y="2939397"/>
                    <a:pt x="9019" y="2205992"/>
                  </a:cubicBezTo>
                  <a:cubicBezTo>
                    <a:pt x="65541" y="1662158"/>
                    <a:pt x="394927" y="1335487"/>
                    <a:pt x="743666" y="989604"/>
                  </a:cubicBezTo>
                  <a:cubicBezTo>
                    <a:pt x="1024450" y="711104"/>
                    <a:pt x="1314792" y="423134"/>
                    <a:pt x="1469796" y="4847"/>
                  </a:cubicBezTo>
                  <a:cubicBezTo>
                    <a:pt x="1471210" y="1006"/>
                    <a:pt x="1475540" y="-987"/>
                    <a:pt x="1479296" y="486"/>
                  </a:cubicBezTo>
                  <a:cubicBezTo>
                    <a:pt x="1483134" y="1902"/>
                    <a:pt x="1485074" y="6147"/>
                    <a:pt x="1483655" y="9988"/>
                  </a:cubicBezTo>
                  <a:cubicBezTo>
                    <a:pt x="1327526" y="431332"/>
                    <a:pt x="1036001" y="720491"/>
                    <a:pt x="754065" y="1000121"/>
                  </a:cubicBezTo>
                  <a:cubicBezTo>
                    <a:pt x="407259" y="1344063"/>
                    <a:pt x="79719" y="1668948"/>
                    <a:pt x="23747" y="2207494"/>
                  </a:cubicBezTo>
                  <a:cubicBezTo>
                    <a:pt x="-52034" y="2936741"/>
                    <a:pt x="367405" y="3799794"/>
                    <a:pt x="773040" y="4634426"/>
                  </a:cubicBezTo>
                  <a:cubicBezTo>
                    <a:pt x="1037013" y="5177533"/>
                    <a:pt x="1286312" y="5690539"/>
                    <a:pt x="1398978" y="6155978"/>
                  </a:cubicBezTo>
                  <a:cubicBezTo>
                    <a:pt x="1399930" y="6159941"/>
                    <a:pt x="1397505" y="6163963"/>
                    <a:pt x="1393518" y="6164909"/>
                  </a:cubicBezTo>
                  <a:cubicBezTo>
                    <a:pt x="1392939" y="6165028"/>
                    <a:pt x="1392365" y="6165087"/>
                    <a:pt x="1391785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1" name="任意多边形: 形状 370">
              <a:extLst>
                <a:ext uri="{FF2B5EF4-FFF2-40B4-BE49-F238E27FC236}">
                  <a16:creationId xmlns:a16="http://schemas.microsoft.com/office/drawing/2014/main" id="{0B58F764-2AE9-419A-86AD-80015E88F33E}"/>
                </a:ext>
              </a:extLst>
            </p:cNvPr>
            <p:cNvSpPr/>
            <p:nvPr/>
          </p:nvSpPr>
          <p:spPr>
            <a:xfrm>
              <a:off x="10332460" y="504759"/>
              <a:ext cx="1656793" cy="5974732"/>
            </a:xfrm>
            <a:custGeom>
              <a:avLst/>
              <a:gdLst>
                <a:gd name="connsiteX0" fmla="*/ 1554522 w 1656793"/>
                <a:gd name="connsiteY0" fmla="*/ 5974733 h 5974732"/>
                <a:gd name="connsiteX1" fmla="*/ 1547389 w 1656793"/>
                <a:gd name="connsiteY1" fmla="*/ 5969291 h 5974732"/>
                <a:gd name="connsiteX2" fmla="*/ 859356 w 1656793"/>
                <a:gd name="connsiteY2" fmla="*/ 4468961 h 5974732"/>
                <a:gd name="connsiteX3" fmla="*/ 11434 w 1656793"/>
                <a:gd name="connsiteY3" fmla="*/ 2008493 h 5974732"/>
                <a:gd name="connsiteX4" fmla="*/ 821318 w 1656793"/>
                <a:gd name="connsiteY4" fmla="*/ 904747 h 5974732"/>
                <a:gd name="connsiteX5" fmla="*/ 1642606 w 1656793"/>
                <a:gd name="connsiteY5" fmla="*/ 4436 h 5974732"/>
                <a:gd name="connsiteX6" fmla="*/ 1652371 w 1656793"/>
                <a:gd name="connsiteY6" fmla="*/ 623 h 5974732"/>
                <a:gd name="connsiteX7" fmla="*/ 1656180 w 1656793"/>
                <a:gd name="connsiteY7" fmla="*/ 10385 h 5974732"/>
                <a:gd name="connsiteX8" fmla="*/ 830243 w 1656793"/>
                <a:gd name="connsiteY8" fmla="*/ 916530 h 5974732"/>
                <a:gd name="connsiteX9" fmla="*/ 26108 w 1656793"/>
                <a:gd name="connsiteY9" fmla="*/ 2010397 h 5974732"/>
                <a:gd name="connsiteX10" fmla="*/ 872381 w 1656793"/>
                <a:gd name="connsiteY10" fmla="*/ 4461941 h 5974732"/>
                <a:gd name="connsiteX11" fmla="*/ 1561655 w 1656793"/>
                <a:gd name="connsiteY11" fmla="*/ 5965446 h 5974732"/>
                <a:gd name="connsiteX12" fmla="*/ 1556456 w 1656793"/>
                <a:gd name="connsiteY12" fmla="*/ 5974496 h 5974732"/>
                <a:gd name="connsiteX13" fmla="*/ 1554522 w 1656793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93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9" y="5969291"/>
                  </a:cubicBezTo>
                  <a:cubicBezTo>
                    <a:pt x="1427158" y="5524909"/>
                    <a:pt x="1151372" y="5011980"/>
                    <a:pt x="859356" y="4468961"/>
                  </a:cubicBezTo>
                  <a:cubicBezTo>
                    <a:pt x="397342" y="3609748"/>
                    <a:pt x="-80406" y="2721249"/>
                    <a:pt x="11434" y="2008493"/>
                  </a:cubicBezTo>
                  <a:cubicBezTo>
                    <a:pt x="81584" y="1463943"/>
                    <a:pt x="440893" y="1192315"/>
                    <a:pt x="821318" y="904747"/>
                  </a:cubicBezTo>
                  <a:cubicBezTo>
                    <a:pt x="1135426" y="667284"/>
                    <a:pt x="1460221" y="421765"/>
                    <a:pt x="1642606" y="4436"/>
                  </a:cubicBezTo>
                  <a:cubicBezTo>
                    <a:pt x="1644226" y="710"/>
                    <a:pt x="1648444" y="-1023"/>
                    <a:pt x="1652371" y="623"/>
                  </a:cubicBezTo>
                  <a:cubicBezTo>
                    <a:pt x="1656097" y="2270"/>
                    <a:pt x="1657801" y="6631"/>
                    <a:pt x="1656180" y="10385"/>
                  </a:cubicBezTo>
                  <a:cubicBezTo>
                    <a:pt x="1472240" y="431211"/>
                    <a:pt x="1145854" y="677943"/>
                    <a:pt x="830243" y="916530"/>
                  </a:cubicBezTo>
                  <a:cubicBezTo>
                    <a:pt x="452362" y="1202163"/>
                    <a:pt x="95478" y="1471969"/>
                    <a:pt x="26108" y="2010397"/>
                  </a:cubicBezTo>
                  <a:cubicBezTo>
                    <a:pt x="-65128" y="2718446"/>
                    <a:pt x="411467" y="3604779"/>
                    <a:pt x="872381" y="4461941"/>
                  </a:cubicBezTo>
                  <a:cubicBezTo>
                    <a:pt x="1164799" y="5005745"/>
                    <a:pt x="1440987" y="5519408"/>
                    <a:pt x="1561655" y="5965446"/>
                  </a:cubicBezTo>
                  <a:cubicBezTo>
                    <a:pt x="1562726" y="5969409"/>
                    <a:pt x="1560384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2" name="任意多边形: 形状 371">
              <a:extLst>
                <a:ext uri="{FF2B5EF4-FFF2-40B4-BE49-F238E27FC236}">
                  <a16:creationId xmlns:a16="http://schemas.microsoft.com/office/drawing/2014/main" id="{9931419E-7440-4961-95FF-B50E98432014}"/>
                </a:ext>
              </a:extLst>
            </p:cNvPr>
            <p:cNvSpPr/>
            <p:nvPr/>
          </p:nvSpPr>
          <p:spPr>
            <a:xfrm>
              <a:off x="9902836" y="539473"/>
              <a:ext cx="1795117" cy="5824678"/>
            </a:xfrm>
            <a:custGeom>
              <a:avLst/>
              <a:gdLst>
                <a:gd name="connsiteX0" fmla="*/ 1685050 w 1795117"/>
                <a:gd name="connsiteY0" fmla="*/ 5824679 h 5824678"/>
                <a:gd name="connsiteX1" fmla="*/ 1677946 w 1795117"/>
                <a:gd name="connsiteY1" fmla="*/ 5819296 h 5824678"/>
                <a:gd name="connsiteX2" fmla="*/ 938330 w 1795117"/>
                <a:gd name="connsiteY2" fmla="*/ 4325189 h 5824678"/>
                <a:gd name="connsiteX3" fmla="*/ 13243 w 1795117"/>
                <a:gd name="connsiteY3" fmla="*/ 1851382 h 5824678"/>
                <a:gd name="connsiteX4" fmla="*/ 599156 w 1795117"/>
                <a:gd name="connsiteY4" fmla="*/ 1023245 h 5824678"/>
                <a:gd name="connsiteX5" fmla="*/ 643747 w 1795117"/>
                <a:gd name="connsiteY5" fmla="*/ 996184 h 5824678"/>
                <a:gd name="connsiteX6" fmla="*/ 1093051 w 1795117"/>
                <a:gd name="connsiteY6" fmla="*/ 765020 h 5824678"/>
                <a:gd name="connsiteX7" fmla="*/ 1781083 w 1795117"/>
                <a:gd name="connsiteY7" fmla="*/ 4205 h 5824678"/>
                <a:gd name="connsiteX8" fmla="*/ 1790961 w 1795117"/>
                <a:gd name="connsiteY8" fmla="*/ 797 h 5824678"/>
                <a:gd name="connsiteX9" fmla="*/ 1794368 w 1795117"/>
                <a:gd name="connsiteY9" fmla="*/ 10674 h 5824678"/>
                <a:gd name="connsiteX10" fmla="*/ 1099084 w 1795117"/>
                <a:gd name="connsiteY10" fmla="*/ 778506 h 5824678"/>
                <a:gd name="connsiteX11" fmla="*/ 651425 w 1795117"/>
                <a:gd name="connsiteY11" fmla="*/ 1008830 h 5824678"/>
                <a:gd name="connsiteX12" fmla="*/ 606833 w 1795117"/>
                <a:gd name="connsiteY12" fmla="*/ 1035897 h 5824678"/>
                <a:gd name="connsiteX13" fmla="*/ 27859 w 1795117"/>
                <a:gd name="connsiteY13" fmla="*/ 1853577 h 5824678"/>
                <a:gd name="connsiteX14" fmla="*/ 951154 w 1795117"/>
                <a:gd name="connsiteY14" fmla="*/ 4317796 h 5824678"/>
                <a:gd name="connsiteX15" fmla="*/ 1692159 w 1795117"/>
                <a:gd name="connsiteY15" fmla="*/ 5815215 h 5824678"/>
                <a:gd name="connsiteX16" fmla="*/ 1687102 w 1795117"/>
                <a:gd name="connsiteY16" fmla="*/ 5824383 h 5824678"/>
                <a:gd name="connsiteX17" fmla="*/ 1685050 w 1795117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17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76"/>
                    <a:pt x="1254207" y="4871330"/>
                    <a:pt x="938330" y="4325189"/>
                  </a:cubicBezTo>
                  <a:cubicBezTo>
                    <a:pt x="432594" y="3450697"/>
                    <a:pt x="-90385" y="2546406"/>
                    <a:pt x="13243" y="1851382"/>
                  </a:cubicBezTo>
                  <a:cubicBezTo>
                    <a:pt x="90757" y="1331491"/>
                    <a:pt x="178326" y="1278411"/>
                    <a:pt x="599156" y="1023245"/>
                  </a:cubicBezTo>
                  <a:lnTo>
                    <a:pt x="643747" y="996184"/>
                  </a:lnTo>
                  <a:cubicBezTo>
                    <a:pt x="834679" y="880171"/>
                    <a:pt x="977930" y="816314"/>
                    <a:pt x="1093051" y="765020"/>
                  </a:cubicBezTo>
                  <a:cubicBezTo>
                    <a:pt x="1379637" y="637248"/>
                    <a:pt x="1498277" y="584399"/>
                    <a:pt x="1781083" y="4205"/>
                  </a:cubicBezTo>
                  <a:cubicBezTo>
                    <a:pt x="1782846" y="480"/>
                    <a:pt x="1787235" y="-1080"/>
                    <a:pt x="1790961" y="797"/>
                  </a:cubicBezTo>
                  <a:cubicBezTo>
                    <a:pt x="1794628" y="2588"/>
                    <a:pt x="1796160" y="7007"/>
                    <a:pt x="1794368" y="10674"/>
                  </a:cubicBezTo>
                  <a:cubicBezTo>
                    <a:pt x="1509195" y="595690"/>
                    <a:pt x="1380672" y="652987"/>
                    <a:pt x="1099084" y="778506"/>
                  </a:cubicBezTo>
                  <a:cubicBezTo>
                    <a:pt x="984342" y="829658"/>
                    <a:pt x="841552" y="893308"/>
                    <a:pt x="651425" y="1008830"/>
                  </a:cubicBezTo>
                  <a:lnTo>
                    <a:pt x="606833" y="1035897"/>
                  </a:lnTo>
                  <a:cubicBezTo>
                    <a:pt x="190919" y="1288058"/>
                    <a:pt x="104361" y="1340535"/>
                    <a:pt x="27859" y="1853577"/>
                  </a:cubicBezTo>
                  <a:cubicBezTo>
                    <a:pt x="-75018" y="2543484"/>
                    <a:pt x="446659" y="3445474"/>
                    <a:pt x="951154" y="4317796"/>
                  </a:cubicBezTo>
                  <a:cubicBezTo>
                    <a:pt x="1267462" y="4864717"/>
                    <a:pt x="1566238" y="5381314"/>
                    <a:pt x="1692159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8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3" name="任意多边形: 形状 372">
              <a:extLst>
                <a:ext uri="{FF2B5EF4-FFF2-40B4-BE49-F238E27FC236}">
                  <a16:creationId xmlns:a16="http://schemas.microsoft.com/office/drawing/2014/main" id="{6519172B-7775-4843-97EE-0C82FD1C0787}"/>
                </a:ext>
              </a:extLst>
            </p:cNvPr>
            <p:cNvSpPr/>
            <p:nvPr/>
          </p:nvSpPr>
          <p:spPr>
            <a:xfrm>
              <a:off x="9514586" y="562340"/>
              <a:ext cx="1889382" cy="5726101"/>
            </a:xfrm>
            <a:custGeom>
              <a:avLst/>
              <a:gdLst>
                <a:gd name="connsiteX0" fmla="*/ 1774180 w 1889382"/>
                <a:gd name="connsiteY0" fmla="*/ 5726102 h 5726101"/>
                <a:gd name="connsiteX1" fmla="*/ 1767106 w 1889382"/>
                <a:gd name="connsiteY1" fmla="*/ 5720779 h 5726101"/>
                <a:gd name="connsiteX2" fmla="*/ 987719 w 1889382"/>
                <a:gd name="connsiteY2" fmla="*/ 4217728 h 5726101"/>
                <a:gd name="connsiteX3" fmla="*/ 14313 w 1889382"/>
                <a:gd name="connsiteY3" fmla="*/ 1745974 h 5726101"/>
                <a:gd name="connsiteX4" fmla="*/ 603284 w 1889382"/>
                <a:gd name="connsiteY4" fmla="*/ 966906 h 5726101"/>
                <a:gd name="connsiteX5" fmla="*/ 678893 w 1889382"/>
                <a:gd name="connsiteY5" fmla="*/ 928057 h 5726101"/>
                <a:gd name="connsiteX6" fmla="*/ 1166324 w 1889382"/>
                <a:gd name="connsiteY6" fmla="*/ 726237 h 5726101"/>
                <a:gd name="connsiteX7" fmla="*/ 1875407 w 1889382"/>
                <a:gd name="connsiteY7" fmla="*/ 4039 h 5726101"/>
                <a:gd name="connsiteX8" fmla="*/ 1885344 w 1889382"/>
                <a:gd name="connsiteY8" fmla="*/ 804 h 5726101"/>
                <a:gd name="connsiteX9" fmla="*/ 1888579 w 1889382"/>
                <a:gd name="connsiteY9" fmla="*/ 10740 h 5726101"/>
                <a:gd name="connsiteX10" fmla="*/ 1171056 w 1889382"/>
                <a:gd name="connsiteY10" fmla="*/ 740249 h 5726101"/>
                <a:gd name="connsiteX11" fmla="*/ 685654 w 1889382"/>
                <a:gd name="connsiteY11" fmla="*/ 941171 h 5726101"/>
                <a:gd name="connsiteX12" fmla="*/ 610045 w 1889382"/>
                <a:gd name="connsiteY12" fmla="*/ 980073 h 5726101"/>
                <a:gd name="connsiteX13" fmla="*/ 28929 w 1889382"/>
                <a:gd name="connsiteY13" fmla="*/ 1748340 h 5726101"/>
                <a:gd name="connsiteX14" fmla="*/ 1000341 w 1889382"/>
                <a:gd name="connsiteY14" fmla="*/ 4210075 h 5726101"/>
                <a:gd name="connsiteX15" fmla="*/ 1781255 w 1889382"/>
                <a:gd name="connsiteY15" fmla="*/ 5716579 h 5726101"/>
                <a:gd name="connsiteX16" fmla="*/ 1776292 w 1889382"/>
                <a:gd name="connsiteY16" fmla="*/ 5725747 h 5726101"/>
                <a:gd name="connsiteX17" fmla="*/ 1774180 w 1889382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382" h="5726101">
                  <a:moveTo>
                    <a:pt x="1774180" y="5726102"/>
                  </a:moveTo>
                  <a:cubicBezTo>
                    <a:pt x="1771004" y="5726102"/>
                    <a:pt x="1768058" y="5723973"/>
                    <a:pt x="1767106" y="5720779"/>
                  </a:cubicBezTo>
                  <a:cubicBezTo>
                    <a:pt x="1638642" y="5290693"/>
                    <a:pt x="1322452" y="4769501"/>
                    <a:pt x="987719" y="4217728"/>
                  </a:cubicBezTo>
                  <a:cubicBezTo>
                    <a:pt x="454750" y="3339196"/>
                    <a:pt x="-96389" y="2430771"/>
                    <a:pt x="14313" y="1745974"/>
                  </a:cubicBezTo>
                  <a:cubicBezTo>
                    <a:pt x="98387" y="1225852"/>
                    <a:pt x="185347" y="1181260"/>
                    <a:pt x="603284" y="966906"/>
                  </a:cubicBezTo>
                  <a:cubicBezTo>
                    <a:pt x="627369" y="954574"/>
                    <a:pt x="652525" y="941662"/>
                    <a:pt x="678893" y="928057"/>
                  </a:cubicBezTo>
                  <a:cubicBezTo>
                    <a:pt x="889036" y="819526"/>
                    <a:pt x="1042798" y="767801"/>
                    <a:pt x="1166324" y="726237"/>
                  </a:cubicBezTo>
                  <a:cubicBezTo>
                    <a:pt x="1457127" y="628388"/>
                    <a:pt x="1577470" y="587901"/>
                    <a:pt x="1875407" y="4039"/>
                  </a:cubicBezTo>
                  <a:cubicBezTo>
                    <a:pt x="1877259" y="400"/>
                    <a:pt x="1881736" y="-1044"/>
                    <a:pt x="1885344" y="804"/>
                  </a:cubicBezTo>
                  <a:cubicBezTo>
                    <a:pt x="1888982" y="2653"/>
                    <a:pt x="1890425" y="7100"/>
                    <a:pt x="1888579" y="10740"/>
                  </a:cubicBezTo>
                  <a:cubicBezTo>
                    <a:pt x="1587928" y="599973"/>
                    <a:pt x="1457269" y="643926"/>
                    <a:pt x="1171056" y="740249"/>
                  </a:cubicBezTo>
                  <a:cubicBezTo>
                    <a:pt x="1047968" y="781659"/>
                    <a:pt x="894809" y="833183"/>
                    <a:pt x="685654" y="941171"/>
                  </a:cubicBezTo>
                  <a:cubicBezTo>
                    <a:pt x="659315" y="954804"/>
                    <a:pt x="634130" y="967716"/>
                    <a:pt x="610045" y="980073"/>
                  </a:cubicBezTo>
                  <a:cubicBezTo>
                    <a:pt x="197620" y="1191599"/>
                    <a:pt x="111784" y="1235618"/>
                    <a:pt x="28929" y="1748340"/>
                  </a:cubicBezTo>
                  <a:cubicBezTo>
                    <a:pt x="-80910" y="2427766"/>
                    <a:pt x="468757" y="3333826"/>
                    <a:pt x="1000341" y="4210075"/>
                  </a:cubicBezTo>
                  <a:cubicBezTo>
                    <a:pt x="1335624" y="4762686"/>
                    <a:pt x="1652275" y="5284624"/>
                    <a:pt x="1781255" y="5716579"/>
                  </a:cubicBezTo>
                  <a:cubicBezTo>
                    <a:pt x="1782443" y="5720483"/>
                    <a:pt x="1780219" y="5724623"/>
                    <a:pt x="1776292" y="5725747"/>
                  </a:cubicBezTo>
                  <a:cubicBezTo>
                    <a:pt x="1775594" y="5725984"/>
                    <a:pt x="1774872" y="5726102"/>
                    <a:pt x="1774180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4" name="任意多边形: 形状 373">
              <a:extLst>
                <a:ext uri="{FF2B5EF4-FFF2-40B4-BE49-F238E27FC236}">
                  <a16:creationId xmlns:a16="http://schemas.microsoft.com/office/drawing/2014/main" id="{AC09B8BD-3D0D-49D4-9D76-E3F8B3A80422}"/>
                </a:ext>
              </a:extLst>
            </p:cNvPr>
            <p:cNvSpPr/>
            <p:nvPr/>
          </p:nvSpPr>
          <p:spPr>
            <a:xfrm>
              <a:off x="9176809" y="570574"/>
              <a:ext cx="1929886" cy="5690659"/>
            </a:xfrm>
            <a:custGeom>
              <a:avLst/>
              <a:gdLst>
                <a:gd name="connsiteX0" fmla="*/ 1812837 w 1929886"/>
                <a:gd name="connsiteY0" fmla="*/ 5690660 h 5690659"/>
                <a:gd name="connsiteX1" fmla="*/ 1805734 w 1929886"/>
                <a:gd name="connsiteY1" fmla="*/ 5685336 h 5690659"/>
                <a:gd name="connsiteX2" fmla="*/ 999688 w 1929886"/>
                <a:gd name="connsiteY2" fmla="*/ 4155545 h 5690659"/>
                <a:gd name="connsiteX3" fmla="*/ 14583 w 1929886"/>
                <a:gd name="connsiteY3" fmla="*/ 1703978 h 5690659"/>
                <a:gd name="connsiteX4" fmla="*/ 606677 w 1929886"/>
                <a:gd name="connsiteY4" fmla="*/ 940650 h 5690659"/>
                <a:gd name="connsiteX5" fmla="*/ 694618 w 1929886"/>
                <a:gd name="connsiteY5" fmla="*/ 899435 h 5690659"/>
                <a:gd name="connsiteX6" fmla="*/ 1210091 w 1929886"/>
                <a:gd name="connsiteY6" fmla="*/ 715057 h 5690659"/>
                <a:gd name="connsiteX7" fmla="*/ 1915886 w 1929886"/>
                <a:gd name="connsiteY7" fmla="*/ 4065 h 5690659"/>
                <a:gd name="connsiteX8" fmla="*/ 1925793 w 1929886"/>
                <a:gd name="connsiteY8" fmla="*/ 744 h 5690659"/>
                <a:gd name="connsiteX9" fmla="*/ 1929112 w 1929886"/>
                <a:gd name="connsiteY9" fmla="*/ 10650 h 5690659"/>
                <a:gd name="connsiteX10" fmla="*/ 1213930 w 1929886"/>
                <a:gd name="connsiteY10" fmla="*/ 729324 h 5690659"/>
                <a:gd name="connsiteX11" fmla="*/ 700918 w 1929886"/>
                <a:gd name="connsiteY11" fmla="*/ 912838 h 5690659"/>
                <a:gd name="connsiteX12" fmla="*/ 612946 w 1929886"/>
                <a:gd name="connsiteY12" fmla="*/ 954053 h 5690659"/>
                <a:gd name="connsiteX13" fmla="*/ 29198 w 1929886"/>
                <a:gd name="connsiteY13" fmla="*/ 1706344 h 5690659"/>
                <a:gd name="connsiteX14" fmla="*/ 1012251 w 1929886"/>
                <a:gd name="connsiteY14" fmla="*/ 4147749 h 5690659"/>
                <a:gd name="connsiteX15" fmla="*/ 1819941 w 1929886"/>
                <a:gd name="connsiteY15" fmla="*/ 5681196 h 5690659"/>
                <a:gd name="connsiteX16" fmla="*/ 1814914 w 1929886"/>
                <a:gd name="connsiteY16" fmla="*/ 5690364 h 5690659"/>
                <a:gd name="connsiteX17" fmla="*/ 1812837 w 1929886"/>
                <a:gd name="connsiteY17" fmla="*/ 5690660 h 56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9886" h="5690659">
                  <a:moveTo>
                    <a:pt x="1812837" y="5690660"/>
                  </a:moveTo>
                  <a:cubicBezTo>
                    <a:pt x="1809632" y="5690660"/>
                    <a:pt x="1806686" y="5688590"/>
                    <a:pt x="1805734" y="5685336"/>
                  </a:cubicBezTo>
                  <a:cubicBezTo>
                    <a:pt x="1676376" y="5244450"/>
                    <a:pt x="1347706" y="4715521"/>
                    <a:pt x="999688" y="4155545"/>
                  </a:cubicBezTo>
                  <a:cubicBezTo>
                    <a:pt x="460107" y="3287234"/>
                    <a:pt x="-97876" y="2389384"/>
                    <a:pt x="14583" y="1703978"/>
                  </a:cubicBezTo>
                  <a:cubicBezTo>
                    <a:pt x="101058" y="1176812"/>
                    <a:pt x="188160" y="1136117"/>
                    <a:pt x="606677" y="940650"/>
                  </a:cubicBezTo>
                  <a:cubicBezTo>
                    <a:pt x="634488" y="927684"/>
                    <a:pt x="663743" y="913991"/>
                    <a:pt x="694618" y="899435"/>
                  </a:cubicBezTo>
                  <a:cubicBezTo>
                    <a:pt x="919779" y="793269"/>
                    <a:pt x="1080757" y="749890"/>
                    <a:pt x="1210091" y="715057"/>
                  </a:cubicBezTo>
                  <a:cubicBezTo>
                    <a:pt x="1498410" y="637372"/>
                    <a:pt x="1617742" y="605225"/>
                    <a:pt x="1915886" y="4065"/>
                  </a:cubicBezTo>
                  <a:cubicBezTo>
                    <a:pt x="1917702" y="455"/>
                    <a:pt x="1922150" y="-1018"/>
                    <a:pt x="1925793" y="744"/>
                  </a:cubicBezTo>
                  <a:cubicBezTo>
                    <a:pt x="1929431" y="2534"/>
                    <a:pt x="1930933" y="6982"/>
                    <a:pt x="1929112" y="10650"/>
                  </a:cubicBezTo>
                  <a:cubicBezTo>
                    <a:pt x="1628028" y="617758"/>
                    <a:pt x="1506815" y="650426"/>
                    <a:pt x="1213930" y="729324"/>
                  </a:cubicBezTo>
                  <a:cubicBezTo>
                    <a:pt x="1085176" y="764015"/>
                    <a:pt x="924889" y="807187"/>
                    <a:pt x="700918" y="912838"/>
                  </a:cubicBezTo>
                  <a:cubicBezTo>
                    <a:pt x="670042" y="927394"/>
                    <a:pt x="640758" y="941052"/>
                    <a:pt x="612946" y="954053"/>
                  </a:cubicBezTo>
                  <a:cubicBezTo>
                    <a:pt x="190526" y="1151336"/>
                    <a:pt x="114396" y="1186890"/>
                    <a:pt x="29198" y="1706344"/>
                  </a:cubicBezTo>
                  <a:cubicBezTo>
                    <a:pt x="-82367" y="2386291"/>
                    <a:pt x="474113" y="3281751"/>
                    <a:pt x="1012251" y="4147749"/>
                  </a:cubicBezTo>
                  <a:cubicBezTo>
                    <a:pt x="1360790" y="4708589"/>
                    <a:pt x="1690004" y="5238357"/>
                    <a:pt x="1819941" y="5681196"/>
                  </a:cubicBezTo>
                  <a:cubicBezTo>
                    <a:pt x="1821065" y="5685100"/>
                    <a:pt x="1818841" y="5689240"/>
                    <a:pt x="1814914" y="5690364"/>
                  </a:cubicBezTo>
                  <a:cubicBezTo>
                    <a:pt x="1814221" y="5690601"/>
                    <a:pt x="1813530" y="5690660"/>
                    <a:pt x="1812837" y="569066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5" name="任意多边形: 形状 374">
              <a:extLst>
                <a:ext uri="{FF2B5EF4-FFF2-40B4-BE49-F238E27FC236}">
                  <a16:creationId xmlns:a16="http://schemas.microsoft.com/office/drawing/2014/main" id="{04C9845C-CD2E-43E1-99D5-CB3D32C83E89}"/>
                </a:ext>
              </a:extLst>
            </p:cNvPr>
            <p:cNvSpPr/>
            <p:nvPr/>
          </p:nvSpPr>
          <p:spPr>
            <a:xfrm>
              <a:off x="8916342" y="562340"/>
              <a:ext cx="1889414" cy="5726101"/>
            </a:xfrm>
            <a:custGeom>
              <a:avLst/>
              <a:gdLst>
                <a:gd name="connsiteX0" fmla="*/ 1774185 w 1889414"/>
                <a:gd name="connsiteY0" fmla="*/ 5726102 h 5726101"/>
                <a:gd name="connsiteX1" fmla="*/ 1767105 w 1889414"/>
                <a:gd name="connsiteY1" fmla="*/ 5720779 h 5726101"/>
                <a:gd name="connsiteX2" fmla="*/ 987724 w 1889414"/>
                <a:gd name="connsiteY2" fmla="*/ 4217728 h 5726101"/>
                <a:gd name="connsiteX3" fmla="*/ 14312 w 1889414"/>
                <a:gd name="connsiteY3" fmla="*/ 1745974 h 5726101"/>
                <a:gd name="connsiteX4" fmla="*/ 603259 w 1889414"/>
                <a:gd name="connsiteY4" fmla="*/ 966936 h 5726101"/>
                <a:gd name="connsiteX5" fmla="*/ 678898 w 1889414"/>
                <a:gd name="connsiteY5" fmla="*/ 928057 h 5726101"/>
                <a:gd name="connsiteX6" fmla="*/ 1166352 w 1889414"/>
                <a:gd name="connsiteY6" fmla="*/ 726237 h 5726101"/>
                <a:gd name="connsiteX7" fmla="*/ 1875441 w 1889414"/>
                <a:gd name="connsiteY7" fmla="*/ 4039 h 5726101"/>
                <a:gd name="connsiteX8" fmla="*/ 1885372 w 1889414"/>
                <a:gd name="connsiteY8" fmla="*/ 804 h 5726101"/>
                <a:gd name="connsiteX9" fmla="*/ 1888608 w 1889414"/>
                <a:gd name="connsiteY9" fmla="*/ 10740 h 5726101"/>
                <a:gd name="connsiteX10" fmla="*/ 1171060 w 1889414"/>
                <a:gd name="connsiteY10" fmla="*/ 740249 h 5726101"/>
                <a:gd name="connsiteX11" fmla="*/ 685653 w 1889414"/>
                <a:gd name="connsiteY11" fmla="*/ 941171 h 5726101"/>
                <a:gd name="connsiteX12" fmla="*/ 610014 w 1889414"/>
                <a:gd name="connsiteY12" fmla="*/ 980073 h 5726101"/>
                <a:gd name="connsiteX13" fmla="*/ 28928 w 1889414"/>
                <a:gd name="connsiteY13" fmla="*/ 1748340 h 5726101"/>
                <a:gd name="connsiteX14" fmla="*/ 1000346 w 1889414"/>
                <a:gd name="connsiteY14" fmla="*/ 4210075 h 5726101"/>
                <a:gd name="connsiteX15" fmla="*/ 1781259 w 1889414"/>
                <a:gd name="connsiteY15" fmla="*/ 5716579 h 5726101"/>
                <a:gd name="connsiteX16" fmla="*/ 1776291 w 1889414"/>
                <a:gd name="connsiteY16" fmla="*/ 5725747 h 5726101"/>
                <a:gd name="connsiteX17" fmla="*/ 1774185 w 1889414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414" h="5726101">
                  <a:moveTo>
                    <a:pt x="1774185" y="5726102"/>
                  </a:moveTo>
                  <a:cubicBezTo>
                    <a:pt x="1771003" y="5726102"/>
                    <a:pt x="1768057" y="5723973"/>
                    <a:pt x="1767105" y="5720779"/>
                  </a:cubicBezTo>
                  <a:cubicBezTo>
                    <a:pt x="1638646" y="5290693"/>
                    <a:pt x="1322457" y="4769501"/>
                    <a:pt x="987724" y="4217728"/>
                  </a:cubicBezTo>
                  <a:cubicBezTo>
                    <a:pt x="454749" y="3339196"/>
                    <a:pt x="-96384" y="2430771"/>
                    <a:pt x="14312" y="1745974"/>
                  </a:cubicBezTo>
                  <a:cubicBezTo>
                    <a:pt x="98386" y="1225882"/>
                    <a:pt x="185346" y="1181260"/>
                    <a:pt x="603259" y="966936"/>
                  </a:cubicBezTo>
                  <a:cubicBezTo>
                    <a:pt x="627344" y="954574"/>
                    <a:pt x="652529" y="941662"/>
                    <a:pt x="678898" y="928057"/>
                  </a:cubicBezTo>
                  <a:cubicBezTo>
                    <a:pt x="889035" y="819526"/>
                    <a:pt x="1042797" y="767801"/>
                    <a:pt x="1166352" y="726237"/>
                  </a:cubicBezTo>
                  <a:cubicBezTo>
                    <a:pt x="1457126" y="628388"/>
                    <a:pt x="1577505" y="587901"/>
                    <a:pt x="1875441" y="4039"/>
                  </a:cubicBezTo>
                  <a:cubicBezTo>
                    <a:pt x="1877316" y="400"/>
                    <a:pt x="1881735" y="-1044"/>
                    <a:pt x="1885372" y="804"/>
                  </a:cubicBezTo>
                  <a:cubicBezTo>
                    <a:pt x="1889016" y="2653"/>
                    <a:pt x="1890459" y="7100"/>
                    <a:pt x="1888608" y="10740"/>
                  </a:cubicBezTo>
                  <a:cubicBezTo>
                    <a:pt x="1587927" y="599973"/>
                    <a:pt x="1457297" y="643926"/>
                    <a:pt x="1171060" y="740249"/>
                  </a:cubicBezTo>
                  <a:cubicBezTo>
                    <a:pt x="1047996" y="781659"/>
                    <a:pt x="894813" y="833183"/>
                    <a:pt x="685653" y="941171"/>
                  </a:cubicBezTo>
                  <a:cubicBezTo>
                    <a:pt x="659284" y="954804"/>
                    <a:pt x="634105" y="967740"/>
                    <a:pt x="610014" y="980073"/>
                  </a:cubicBezTo>
                  <a:cubicBezTo>
                    <a:pt x="197625" y="1191599"/>
                    <a:pt x="111789" y="1235618"/>
                    <a:pt x="28928" y="1748340"/>
                  </a:cubicBezTo>
                  <a:cubicBezTo>
                    <a:pt x="-80905" y="2427766"/>
                    <a:pt x="468755" y="3333826"/>
                    <a:pt x="1000346" y="4210075"/>
                  </a:cubicBezTo>
                  <a:cubicBezTo>
                    <a:pt x="1335623" y="4762686"/>
                    <a:pt x="1652274" y="5284624"/>
                    <a:pt x="1781259" y="5716579"/>
                  </a:cubicBezTo>
                  <a:cubicBezTo>
                    <a:pt x="1782442" y="5720483"/>
                    <a:pt x="1780218" y="5724623"/>
                    <a:pt x="1776291" y="5725747"/>
                  </a:cubicBezTo>
                  <a:cubicBezTo>
                    <a:pt x="1775599" y="5725984"/>
                    <a:pt x="1774877" y="5726102"/>
                    <a:pt x="1774185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6" name="任意多边形: 形状 375">
              <a:extLst>
                <a:ext uri="{FF2B5EF4-FFF2-40B4-BE49-F238E27FC236}">
                  <a16:creationId xmlns:a16="http://schemas.microsoft.com/office/drawing/2014/main" id="{5CCC0AFE-16AF-4172-8310-457C2C68CDE8}"/>
                </a:ext>
              </a:extLst>
            </p:cNvPr>
            <p:cNvSpPr/>
            <p:nvPr/>
          </p:nvSpPr>
          <p:spPr>
            <a:xfrm>
              <a:off x="8706351" y="539473"/>
              <a:ext cx="1795144" cy="5824678"/>
            </a:xfrm>
            <a:custGeom>
              <a:avLst/>
              <a:gdLst>
                <a:gd name="connsiteX0" fmla="*/ 1685050 w 1795144"/>
                <a:gd name="connsiteY0" fmla="*/ 5824679 h 5824678"/>
                <a:gd name="connsiteX1" fmla="*/ 1677946 w 1795144"/>
                <a:gd name="connsiteY1" fmla="*/ 5819296 h 5824678"/>
                <a:gd name="connsiteX2" fmla="*/ 938330 w 1795144"/>
                <a:gd name="connsiteY2" fmla="*/ 4325189 h 5824678"/>
                <a:gd name="connsiteX3" fmla="*/ 13243 w 1795144"/>
                <a:gd name="connsiteY3" fmla="*/ 1851382 h 5824678"/>
                <a:gd name="connsiteX4" fmla="*/ 599179 w 1795144"/>
                <a:gd name="connsiteY4" fmla="*/ 1023245 h 5824678"/>
                <a:gd name="connsiteX5" fmla="*/ 643742 w 1795144"/>
                <a:gd name="connsiteY5" fmla="*/ 996184 h 5824678"/>
                <a:gd name="connsiteX6" fmla="*/ 1093075 w 1795144"/>
                <a:gd name="connsiteY6" fmla="*/ 765020 h 5824678"/>
                <a:gd name="connsiteX7" fmla="*/ 1781113 w 1795144"/>
                <a:gd name="connsiteY7" fmla="*/ 4205 h 5824678"/>
                <a:gd name="connsiteX8" fmla="*/ 1790985 w 1795144"/>
                <a:gd name="connsiteY8" fmla="*/ 797 h 5824678"/>
                <a:gd name="connsiteX9" fmla="*/ 1794398 w 1795144"/>
                <a:gd name="connsiteY9" fmla="*/ 10674 h 5824678"/>
                <a:gd name="connsiteX10" fmla="*/ 1099084 w 1795144"/>
                <a:gd name="connsiteY10" fmla="*/ 778506 h 5824678"/>
                <a:gd name="connsiteX11" fmla="*/ 651425 w 1795144"/>
                <a:gd name="connsiteY11" fmla="*/ 1008830 h 5824678"/>
                <a:gd name="connsiteX12" fmla="*/ 606833 w 1795144"/>
                <a:gd name="connsiteY12" fmla="*/ 1035867 h 5824678"/>
                <a:gd name="connsiteX13" fmla="*/ 27859 w 1795144"/>
                <a:gd name="connsiteY13" fmla="*/ 1853577 h 5824678"/>
                <a:gd name="connsiteX14" fmla="*/ 951154 w 1795144"/>
                <a:gd name="connsiteY14" fmla="*/ 4317766 h 5824678"/>
                <a:gd name="connsiteX15" fmla="*/ 1692154 w 1795144"/>
                <a:gd name="connsiteY15" fmla="*/ 5815215 h 5824678"/>
                <a:gd name="connsiteX16" fmla="*/ 1687102 w 1795144"/>
                <a:gd name="connsiteY16" fmla="*/ 5824383 h 5824678"/>
                <a:gd name="connsiteX17" fmla="*/ 1685050 w 1795144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44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46"/>
                    <a:pt x="1254201" y="4871300"/>
                    <a:pt x="938330" y="4325189"/>
                  </a:cubicBezTo>
                  <a:cubicBezTo>
                    <a:pt x="432594" y="3450673"/>
                    <a:pt x="-90385" y="2546406"/>
                    <a:pt x="13243" y="1851382"/>
                  </a:cubicBezTo>
                  <a:cubicBezTo>
                    <a:pt x="90757" y="1331521"/>
                    <a:pt x="188346" y="1272343"/>
                    <a:pt x="599179" y="1023245"/>
                  </a:cubicBezTo>
                  <a:lnTo>
                    <a:pt x="643742" y="996184"/>
                  </a:lnTo>
                  <a:cubicBezTo>
                    <a:pt x="834679" y="880171"/>
                    <a:pt x="977954" y="816314"/>
                    <a:pt x="1093075" y="765020"/>
                  </a:cubicBezTo>
                  <a:cubicBezTo>
                    <a:pt x="1379661" y="637248"/>
                    <a:pt x="1498306" y="584369"/>
                    <a:pt x="1781113" y="4205"/>
                  </a:cubicBezTo>
                  <a:cubicBezTo>
                    <a:pt x="1782870" y="480"/>
                    <a:pt x="1787288" y="-1080"/>
                    <a:pt x="1790985" y="797"/>
                  </a:cubicBezTo>
                  <a:cubicBezTo>
                    <a:pt x="1794658" y="2588"/>
                    <a:pt x="1796184" y="7007"/>
                    <a:pt x="1794398" y="10674"/>
                  </a:cubicBezTo>
                  <a:cubicBezTo>
                    <a:pt x="1509225" y="595690"/>
                    <a:pt x="1380702" y="652987"/>
                    <a:pt x="1099084" y="778506"/>
                  </a:cubicBezTo>
                  <a:cubicBezTo>
                    <a:pt x="984366" y="829658"/>
                    <a:pt x="841552" y="893308"/>
                    <a:pt x="651425" y="1008830"/>
                  </a:cubicBezTo>
                  <a:lnTo>
                    <a:pt x="606833" y="1035867"/>
                  </a:lnTo>
                  <a:cubicBezTo>
                    <a:pt x="190919" y="1288082"/>
                    <a:pt x="104361" y="1340558"/>
                    <a:pt x="27859" y="1853577"/>
                  </a:cubicBezTo>
                  <a:cubicBezTo>
                    <a:pt x="-74989" y="2543484"/>
                    <a:pt x="446659" y="3445474"/>
                    <a:pt x="951154" y="4317766"/>
                  </a:cubicBezTo>
                  <a:cubicBezTo>
                    <a:pt x="1267462" y="4864717"/>
                    <a:pt x="1566233" y="5381314"/>
                    <a:pt x="1692154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2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7" name="任意多边形: 形状 376">
              <a:extLst>
                <a:ext uri="{FF2B5EF4-FFF2-40B4-BE49-F238E27FC236}">
                  <a16:creationId xmlns:a16="http://schemas.microsoft.com/office/drawing/2014/main" id="{C9F332D1-6092-4A61-BA95-A32E2091EB02}"/>
                </a:ext>
              </a:extLst>
            </p:cNvPr>
            <p:cNvSpPr/>
            <p:nvPr/>
          </p:nvSpPr>
          <p:spPr>
            <a:xfrm>
              <a:off x="8537760" y="504759"/>
              <a:ext cx="1656766" cy="5974732"/>
            </a:xfrm>
            <a:custGeom>
              <a:avLst/>
              <a:gdLst>
                <a:gd name="connsiteX0" fmla="*/ 1554522 w 1656766"/>
                <a:gd name="connsiteY0" fmla="*/ 5974733 h 5974732"/>
                <a:gd name="connsiteX1" fmla="*/ 1547388 w 1656766"/>
                <a:gd name="connsiteY1" fmla="*/ 5969291 h 5974732"/>
                <a:gd name="connsiteX2" fmla="*/ 859386 w 1656766"/>
                <a:gd name="connsiteY2" fmla="*/ 4469015 h 5974732"/>
                <a:gd name="connsiteX3" fmla="*/ 11434 w 1656766"/>
                <a:gd name="connsiteY3" fmla="*/ 2008493 h 5974732"/>
                <a:gd name="connsiteX4" fmla="*/ 821318 w 1656766"/>
                <a:gd name="connsiteY4" fmla="*/ 904747 h 5974732"/>
                <a:gd name="connsiteX5" fmla="*/ 1642582 w 1656766"/>
                <a:gd name="connsiteY5" fmla="*/ 4436 h 5974732"/>
                <a:gd name="connsiteX6" fmla="*/ 1652342 w 1656766"/>
                <a:gd name="connsiteY6" fmla="*/ 623 h 5974732"/>
                <a:gd name="connsiteX7" fmla="*/ 1656157 w 1656766"/>
                <a:gd name="connsiteY7" fmla="*/ 10385 h 5974732"/>
                <a:gd name="connsiteX8" fmla="*/ 830214 w 1656766"/>
                <a:gd name="connsiteY8" fmla="*/ 916530 h 5974732"/>
                <a:gd name="connsiteX9" fmla="*/ 26108 w 1656766"/>
                <a:gd name="connsiteY9" fmla="*/ 2010397 h 5974732"/>
                <a:gd name="connsiteX10" fmla="*/ 872410 w 1656766"/>
                <a:gd name="connsiteY10" fmla="*/ 4462000 h 5974732"/>
                <a:gd name="connsiteX11" fmla="*/ 1561655 w 1656766"/>
                <a:gd name="connsiteY11" fmla="*/ 5965446 h 5974732"/>
                <a:gd name="connsiteX12" fmla="*/ 1556456 w 1656766"/>
                <a:gd name="connsiteY12" fmla="*/ 5974496 h 5974732"/>
                <a:gd name="connsiteX13" fmla="*/ 1554522 w 1656766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66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8" y="5969291"/>
                  </a:cubicBezTo>
                  <a:cubicBezTo>
                    <a:pt x="1427157" y="5524909"/>
                    <a:pt x="1151372" y="5012009"/>
                    <a:pt x="859386" y="4469015"/>
                  </a:cubicBezTo>
                  <a:cubicBezTo>
                    <a:pt x="397342" y="3609777"/>
                    <a:pt x="-80406" y="2721279"/>
                    <a:pt x="11434" y="2008493"/>
                  </a:cubicBezTo>
                  <a:cubicBezTo>
                    <a:pt x="81590" y="1463943"/>
                    <a:pt x="440899" y="1192315"/>
                    <a:pt x="821318" y="904747"/>
                  </a:cubicBezTo>
                  <a:cubicBezTo>
                    <a:pt x="1135402" y="667284"/>
                    <a:pt x="1460198" y="421765"/>
                    <a:pt x="1642582" y="4436"/>
                  </a:cubicBezTo>
                  <a:cubicBezTo>
                    <a:pt x="1644197" y="710"/>
                    <a:pt x="1648414" y="-1023"/>
                    <a:pt x="1652342" y="623"/>
                  </a:cubicBezTo>
                  <a:cubicBezTo>
                    <a:pt x="1656068" y="2270"/>
                    <a:pt x="1657771" y="6631"/>
                    <a:pt x="1656157" y="10385"/>
                  </a:cubicBezTo>
                  <a:cubicBezTo>
                    <a:pt x="1472211" y="431211"/>
                    <a:pt x="1145853" y="677943"/>
                    <a:pt x="830214" y="916530"/>
                  </a:cubicBezTo>
                  <a:cubicBezTo>
                    <a:pt x="452362" y="1202193"/>
                    <a:pt x="95478" y="1471969"/>
                    <a:pt x="26108" y="2010397"/>
                  </a:cubicBezTo>
                  <a:cubicBezTo>
                    <a:pt x="-65128" y="2718446"/>
                    <a:pt x="411496" y="3604808"/>
                    <a:pt x="872410" y="4462000"/>
                  </a:cubicBezTo>
                  <a:cubicBezTo>
                    <a:pt x="1164799" y="5005769"/>
                    <a:pt x="1440992" y="5519408"/>
                    <a:pt x="1561655" y="5965446"/>
                  </a:cubicBezTo>
                  <a:cubicBezTo>
                    <a:pt x="1562726" y="5969409"/>
                    <a:pt x="1560383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8" name="任意多边形: 形状 377">
              <a:extLst>
                <a:ext uri="{FF2B5EF4-FFF2-40B4-BE49-F238E27FC236}">
                  <a16:creationId xmlns:a16="http://schemas.microsoft.com/office/drawing/2014/main" id="{D96A1191-A49B-4348-BA1B-AC87AC125D1D}"/>
                </a:ext>
              </a:extLst>
            </p:cNvPr>
            <p:cNvSpPr/>
            <p:nvPr/>
          </p:nvSpPr>
          <p:spPr>
            <a:xfrm>
              <a:off x="8401372" y="460679"/>
              <a:ext cx="1484092" cy="6165086"/>
            </a:xfrm>
            <a:custGeom>
              <a:avLst/>
              <a:gdLst>
                <a:gd name="connsiteX0" fmla="*/ 1391790 w 1484092"/>
                <a:gd name="connsiteY0" fmla="*/ 6165087 h 6165086"/>
                <a:gd name="connsiteX1" fmla="*/ 1384597 w 1484092"/>
                <a:gd name="connsiteY1" fmla="*/ 6159409 h 6165086"/>
                <a:gd name="connsiteX2" fmla="*/ 759753 w 1484092"/>
                <a:gd name="connsiteY2" fmla="*/ 4640896 h 6165086"/>
                <a:gd name="connsiteX3" fmla="*/ 9018 w 1484092"/>
                <a:gd name="connsiteY3" fmla="*/ 2205992 h 6165086"/>
                <a:gd name="connsiteX4" fmla="*/ 743641 w 1484092"/>
                <a:gd name="connsiteY4" fmla="*/ 989604 h 6165086"/>
                <a:gd name="connsiteX5" fmla="*/ 1469765 w 1484092"/>
                <a:gd name="connsiteY5" fmla="*/ 4848 h 6165086"/>
                <a:gd name="connsiteX6" fmla="*/ 1479271 w 1484092"/>
                <a:gd name="connsiteY6" fmla="*/ 487 h 6165086"/>
                <a:gd name="connsiteX7" fmla="*/ 1483630 w 1484092"/>
                <a:gd name="connsiteY7" fmla="*/ 9988 h 6165086"/>
                <a:gd name="connsiteX8" fmla="*/ 754063 w 1484092"/>
                <a:gd name="connsiteY8" fmla="*/ 1000121 h 6165086"/>
                <a:gd name="connsiteX9" fmla="*/ 23751 w 1484092"/>
                <a:gd name="connsiteY9" fmla="*/ 2207494 h 6165086"/>
                <a:gd name="connsiteX10" fmla="*/ 773038 w 1484092"/>
                <a:gd name="connsiteY10" fmla="*/ 4634426 h 6165086"/>
                <a:gd name="connsiteX11" fmla="*/ 1398982 w 1484092"/>
                <a:gd name="connsiteY11" fmla="*/ 6155978 h 6165086"/>
                <a:gd name="connsiteX12" fmla="*/ 1393523 w 1484092"/>
                <a:gd name="connsiteY12" fmla="*/ 6164909 h 6165086"/>
                <a:gd name="connsiteX13" fmla="*/ 1391790 w 1484092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092" h="6165086">
                  <a:moveTo>
                    <a:pt x="1391790" y="6165087"/>
                  </a:moveTo>
                  <a:cubicBezTo>
                    <a:pt x="1388436" y="6165087"/>
                    <a:pt x="1385431" y="6162839"/>
                    <a:pt x="1384597" y="6159409"/>
                  </a:cubicBezTo>
                  <a:cubicBezTo>
                    <a:pt x="1272334" y="5695566"/>
                    <a:pt x="1023354" y="5183252"/>
                    <a:pt x="759753" y="4640896"/>
                  </a:cubicBezTo>
                  <a:cubicBezTo>
                    <a:pt x="353197" y="3804384"/>
                    <a:pt x="-67195" y="2939397"/>
                    <a:pt x="9018" y="2205992"/>
                  </a:cubicBezTo>
                  <a:cubicBezTo>
                    <a:pt x="65540" y="1662187"/>
                    <a:pt x="394932" y="1335486"/>
                    <a:pt x="743641" y="989604"/>
                  </a:cubicBezTo>
                  <a:cubicBezTo>
                    <a:pt x="1024419" y="711104"/>
                    <a:pt x="1314761" y="423134"/>
                    <a:pt x="1469765" y="4848"/>
                  </a:cubicBezTo>
                  <a:cubicBezTo>
                    <a:pt x="1471155" y="1006"/>
                    <a:pt x="1475514" y="-987"/>
                    <a:pt x="1479271" y="487"/>
                  </a:cubicBezTo>
                  <a:cubicBezTo>
                    <a:pt x="1483109" y="1901"/>
                    <a:pt x="1485043" y="6147"/>
                    <a:pt x="1483630" y="9988"/>
                  </a:cubicBezTo>
                  <a:cubicBezTo>
                    <a:pt x="1327501" y="431331"/>
                    <a:pt x="1035971" y="720490"/>
                    <a:pt x="754063" y="1000121"/>
                  </a:cubicBezTo>
                  <a:cubicBezTo>
                    <a:pt x="407264" y="1344063"/>
                    <a:pt x="79724" y="1668948"/>
                    <a:pt x="23751" y="2207494"/>
                  </a:cubicBezTo>
                  <a:cubicBezTo>
                    <a:pt x="-52035" y="2936741"/>
                    <a:pt x="367404" y="3799794"/>
                    <a:pt x="773038" y="4634426"/>
                  </a:cubicBezTo>
                  <a:cubicBezTo>
                    <a:pt x="1037012" y="5177532"/>
                    <a:pt x="1286316" y="5690539"/>
                    <a:pt x="1398982" y="6155978"/>
                  </a:cubicBezTo>
                  <a:cubicBezTo>
                    <a:pt x="1399935" y="6159941"/>
                    <a:pt x="1397510" y="6163963"/>
                    <a:pt x="1393523" y="6164909"/>
                  </a:cubicBezTo>
                  <a:cubicBezTo>
                    <a:pt x="1392943" y="6165028"/>
                    <a:pt x="1392364" y="6165087"/>
                    <a:pt x="1391790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9" name="任意多边形: 形状 378">
              <a:extLst>
                <a:ext uri="{FF2B5EF4-FFF2-40B4-BE49-F238E27FC236}">
                  <a16:creationId xmlns:a16="http://schemas.microsoft.com/office/drawing/2014/main" id="{1676AD02-9213-4808-BE58-AE42A8F41520}"/>
                </a:ext>
              </a:extLst>
            </p:cNvPr>
            <p:cNvSpPr/>
            <p:nvPr/>
          </p:nvSpPr>
          <p:spPr>
            <a:xfrm>
              <a:off x="8246173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61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97 w 1328759"/>
                <a:gd name="connsiteY10" fmla="*/ 4779911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66"/>
                    <a:pt x="665452" y="4785861"/>
                  </a:cubicBezTo>
                  <a:cubicBezTo>
                    <a:pt x="315524" y="3988747"/>
                    <a:pt x="-46269" y="3164537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03" y="-771"/>
                    <a:pt x="1323301" y="239"/>
                  </a:cubicBezTo>
                  <a:cubicBezTo>
                    <a:pt x="1327229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905"/>
                    <a:pt x="329797" y="3984441"/>
                    <a:pt x="678997" y="4779911"/>
                  </a:cubicBezTo>
                  <a:cubicBezTo>
                    <a:pt x="925061" y="5340496"/>
                    <a:pt x="1157526" y="5869975"/>
                    <a:pt x="1255115" y="6375280"/>
                  </a:cubicBezTo>
                  <a:cubicBezTo>
                    <a:pt x="1255896" y="6379303"/>
                    <a:pt x="1253270" y="6383206"/>
                    <a:pt x="1249283" y="6383916"/>
                  </a:cubicBezTo>
                  <a:cubicBezTo>
                    <a:pt x="1248792" y="6384034"/>
                    <a:pt x="1248331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0" name="任意多边形: 形状 379">
              <a:extLst>
                <a:ext uri="{FF2B5EF4-FFF2-40B4-BE49-F238E27FC236}">
                  <a16:creationId xmlns:a16="http://schemas.microsoft.com/office/drawing/2014/main" id="{8B6753C4-3835-499A-9966-0F430DB7717B}"/>
                </a:ext>
              </a:extLst>
            </p:cNvPr>
            <p:cNvSpPr/>
            <p:nvPr/>
          </p:nvSpPr>
          <p:spPr>
            <a:xfrm>
              <a:off x="8156328" y="355328"/>
              <a:ext cx="1107159" cy="6620300"/>
            </a:xfrm>
            <a:custGeom>
              <a:avLst/>
              <a:gdLst>
                <a:gd name="connsiteX0" fmla="*/ 1038589 w 1107159"/>
                <a:gd name="connsiteY0" fmla="*/ 6620301 h 6620300"/>
                <a:gd name="connsiteX1" fmla="*/ 1031285 w 1107159"/>
                <a:gd name="connsiteY1" fmla="*/ 6614031 h 6620300"/>
                <a:gd name="connsiteX2" fmla="*/ 544635 w 1107159"/>
                <a:gd name="connsiteY2" fmla="*/ 4987088 h 6620300"/>
                <a:gd name="connsiteX3" fmla="*/ 2888 w 1107159"/>
                <a:gd name="connsiteY3" fmla="*/ 2655687 h 6620300"/>
                <a:gd name="connsiteX4" fmla="*/ 557778 w 1107159"/>
                <a:gd name="connsiteY4" fmla="*/ 1204646 h 6620300"/>
                <a:gd name="connsiteX5" fmla="*/ 1092509 w 1107159"/>
                <a:gd name="connsiteY5" fmla="*/ 5879 h 6620300"/>
                <a:gd name="connsiteX6" fmla="*/ 1101263 w 1107159"/>
                <a:gd name="connsiteY6" fmla="*/ 133 h 6620300"/>
                <a:gd name="connsiteX7" fmla="*/ 1107013 w 1107159"/>
                <a:gd name="connsiteY7" fmla="*/ 8884 h 6620300"/>
                <a:gd name="connsiteX8" fmla="*/ 570542 w 1107159"/>
                <a:gd name="connsiteY8" fmla="*/ 1212128 h 6620300"/>
                <a:gd name="connsiteX9" fmla="*/ 17676 w 1107159"/>
                <a:gd name="connsiteY9" fmla="*/ 2656385 h 6620300"/>
                <a:gd name="connsiteX10" fmla="*/ 558529 w 1107159"/>
                <a:gd name="connsiteY10" fmla="*/ 4982001 h 6620300"/>
                <a:gd name="connsiteX11" fmla="*/ 1045894 w 1107159"/>
                <a:gd name="connsiteY11" fmla="*/ 6611783 h 6620300"/>
                <a:gd name="connsiteX12" fmla="*/ 1039719 w 1107159"/>
                <a:gd name="connsiteY12" fmla="*/ 6620182 h 6620300"/>
                <a:gd name="connsiteX13" fmla="*/ 1038589 w 1107159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59" h="6620300">
                  <a:moveTo>
                    <a:pt x="1038589" y="6620301"/>
                  </a:moveTo>
                  <a:cubicBezTo>
                    <a:pt x="1035011" y="6620301"/>
                    <a:pt x="1031858" y="6617698"/>
                    <a:pt x="1031285" y="6614031"/>
                  </a:cubicBezTo>
                  <a:cubicBezTo>
                    <a:pt x="948743" y="6084830"/>
                    <a:pt x="743309" y="5526788"/>
                    <a:pt x="544635" y="4987088"/>
                  </a:cubicBezTo>
                  <a:cubicBezTo>
                    <a:pt x="260965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78" y="1204646"/>
                  </a:cubicBezTo>
                  <a:cubicBezTo>
                    <a:pt x="775775" y="833122"/>
                    <a:pt x="1001160" y="448941"/>
                    <a:pt x="1092509" y="5879"/>
                  </a:cubicBezTo>
                  <a:cubicBezTo>
                    <a:pt x="1093320" y="1894"/>
                    <a:pt x="1097188" y="-619"/>
                    <a:pt x="1101263" y="133"/>
                  </a:cubicBezTo>
                  <a:cubicBezTo>
                    <a:pt x="1105250" y="970"/>
                    <a:pt x="1107817" y="4869"/>
                    <a:pt x="1107013" y="8884"/>
                  </a:cubicBezTo>
                  <a:cubicBezTo>
                    <a:pt x="1015167" y="454318"/>
                    <a:pt x="789113" y="839558"/>
                    <a:pt x="570542" y="1212128"/>
                  </a:cubicBezTo>
                  <a:cubicBezTo>
                    <a:pt x="299145" y="1674686"/>
                    <a:pt x="42802" y="2111598"/>
                    <a:pt x="17676" y="2656385"/>
                  </a:cubicBezTo>
                  <a:cubicBezTo>
                    <a:pt x="-17447" y="3417371"/>
                    <a:pt x="275350" y="4212782"/>
                    <a:pt x="558529" y="4982001"/>
                  </a:cubicBezTo>
                  <a:cubicBezTo>
                    <a:pt x="757433" y="5522370"/>
                    <a:pt x="963122" y="6081103"/>
                    <a:pt x="1045894" y="6611783"/>
                  </a:cubicBezTo>
                  <a:cubicBezTo>
                    <a:pt x="1046533" y="6615805"/>
                    <a:pt x="1043759" y="6619532"/>
                    <a:pt x="1039719" y="6620182"/>
                  </a:cubicBezTo>
                  <a:cubicBezTo>
                    <a:pt x="1039341" y="6620241"/>
                    <a:pt x="1038968" y="6620301"/>
                    <a:pt x="1038589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1" name="任意多边形: 形状 380">
              <a:extLst>
                <a:ext uri="{FF2B5EF4-FFF2-40B4-BE49-F238E27FC236}">
                  <a16:creationId xmlns:a16="http://schemas.microsoft.com/office/drawing/2014/main" id="{398A10B5-36CB-4188-9FCE-AD02363AF209}"/>
                </a:ext>
              </a:extLst>
            </p:cNvPr>
            <p:cNvSpPr/>
            <p:nvPr/>
          </p:nvSpPr>
          <p:spPr>
            <a:xfrm>
              <a:off x="8070942" y="299226"/>
              <a:ext cx="880792" cy="6862365"/>
            </a:xfrm>
            <a:custGeom>
              <a:avLst/>
              <a:gdLst>
                <a:gd name="connsiteX0" fmla="*/ 824856 w 880792"/>
                <a:gd name="connsiteY0" fmla="*/ 6862366 h 6862365"/>
                <a:gd name="connsiteX1" fmla="*/ 817521 w 880792"/>
                <a:gd name="connsiteY1" fmla="*/ 6855800 h 6862365"/>
                <a:gd name="connsiteX2" fmla="*/ 426035 w 880792"/>
                <a:gd name="connsiteY2" fmla="*/ 5192907 h 6862365"/>
                <a:gd name="connsiteX3" fmla="*/ 1545 w 880792"/>
                <a:gd name="connsiteY3" fmla="*/ 2911966 h 6862365"/>
                <a:gd name="connsiteX4" fmla="*/ 443046 w 880792"/>
                <a:gd name="connsiteY4" fmla="*/ 1324025 h 6862365"/>
                <a:gd name="connsiteX5" fmla="*/ 866100 w 880792"/>
                <a:gd name="connsiteY5" fmla="*/ 6386 h 6862365"/>
                <a:gd name="connsiteX6" fmla="*/ 874475 w 880792"/>
                <a:gd name="connsiteY6" fmla="*/ 147 h 6862365"/>
                <a:gd name="connsiteX7" fmla="*/ 880709 w 880792"/>
                <a:gd name="connsiteY7" fmla="*/ 8523 h 6862365"/>
                <a:gd name="connsiteX8" fmla="*/ 456680 w 880792"/>
                <a:gd name="connsiteY8" fmla="*/ 1329715 h 6862365"/>
                <a:gd name="connsiteX9" fmla="*/ 16332 w 880792"/>
                <a:gd name="connsiteY9" fmla="*/ 2912427 h 6862365"/>
                <a:gd name="connsiteX10" fmla="*/ 440219 w 880792"/>
                <a:gd name="connsiteY10" fmla="*/ 5188719 h 6862365"/>
                <a:gd name="connsiteX11" fmla="*/ 832190 w 880792"/>
                <a:gd name="connsiteY11" fmla="*/ 6854085 h 6862365"/>
                <a:gd name="connsiteX12" fmla="*/ 825719 w 880792"/>
                <a:gd name="connsiteY12" fmla="*/ 6862307 h 6862365"/>
                <a:gd name="connsiteX13" fmla="*/ 824856 w 880792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92" h="6862365">
                  <a:moveTo>
                    <a:pt x="824856" y="6862366"/>
                  </a:moveTo>
                  <a:cubicBezTo>
                    <a:pt x="821159" y="6862366"/>
                    <a:pt x="817953" y="6859585"/>
                    <a:pt x="817521" y="6855800"/>
                  </a:cubicBezTo>
                  <a:cubicBezTo>
                    <a:pt x="752854" y="6304832"/>
                    <a:pt x="586700" y="5739551"/>
                    <a:pt x="426035" y="519290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378" y="2342289"/>
                    <a:pt x="234264" y="1824622"/>
                    <a:pt x="443046" y="1324025"/>
                  </a:cubicBezTo>
                  <a:cubicBezTo>
                    <a:pt x="617487" y="905686"/>
                    <a:pt x="797878" y="473133"/>
                    <a:pt x="866100" y="6386"/>
                  </a:cubicBezTo>
                  <a:cubicBezTo>
                    <a:pt x="866644" y="2342"/>
                    <a:pt x="870169" y="-718"/>
                    <a:pt x="874475" y="147"/>
                  </a:cubicBezTo>
                  <a:cubicBezTo>
                    <a:pt x="878515" y="725"/>
                    <a:pt x="881319" y="4479"/>
                    <a:pt x="880709" y="8523"/>
                  </a:cubicBezTo>
                  <a:cubicBezTo>
                    <a:pt x="812233" y="477090"/>
                    <a:pt x="631493" y="910536"/>
                    <a:pt x="456680" y="1329715"/>
                  </a:cubicBezTo>
                  <a:cubicBezTo>
                    <a:pt x="248448" y="1829070"/>
                    <a:pt x="33083" y="2345465"/>
                    <a:pt x="16332" y="2912427"/>
                  </a:cubicBezTo>
                  <a:cubicBezTo>
                    <a:pt x="-6109" y="3670296"/>
                    <a:pt x="220808" y="4442231"/>
                    <a:pt x="440219" y="5188719"/>
                  </a:cubicBezTo>
                  <a:cubicBezTo>
                    <a:pt x="601085" y="5736002"/>
                    <a:pt x="767411" y="6301875"/>
                    <a:pt x="832190" y="6854085"/>
                  </a:cubicBezTo>
                  <a:cubicBezTo>
                    <a:pt x="832681" y="6858166"/>
                    <a:pt x="829765" y="6861833"/>
                    <a:pt x="825719" y="6862307"/>
                  </a:cubicBezTo>
                  <a:cubicBezTo>
                    <a:pt x="825435" y="6862307"/>
                    <a:pt x="825145" y="6862366"/>
                    <a:pt x="824856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2" name="任意多边形: 形状 381">
              <a:extLst>
                <a:ext uri="{FF2B5EF4-FFF2-40B4-BE49-F238E27FC236}">
                  <a16:creationId xmlns:a16="http://schemas.microsoft.com/office/drawing/2014/main" id="{1491AB13-A597-4B65-AFE0-5EB84B7A4EF8}"/>
                </a:ext>
              </a:extLst>
            </p:cNvPr>
            <p:cNvSpPr/>
            <p:nvPr/>
          </p:nvSpPr>
          <p:spPr>
            <a:xfrm>
              <a:off x="7985696" y="244579"/>
              <a:ext cx="654588" cy="7098538"/>
            </a:xfrm>
            <a:custGeom>
              <a:avLst/>
              <a:gdLst>
                <a:gd name="connsiteX0" fmla="*/ 610982 w 654588"/>
                <a:gd name="connsiteY0" fmla="*/ 7098539 h 7098538"/>
                <a:gd name="connsiteX1" fmla="*/ 603612 w 654588"/>
                <a:gd name="connsiteY1" fmla="*/ 7091618 h 7098538"/>
                <a:gd name="connsiteX2" fmla="*/ 308680 w 654588"/>
                <a:gd name="connsiteY2" fmla="*/ 5353979 h 7098538"/>
                <a:gd name="connsiteX3" fmla="*/ 404 w 654588"/>
                <a:gd name="connsiteY3" fmla="*/ 3165404 h 7098538"/>
                <a:gd name="connsiteX4" fmla="*/ 324881 w 654588"/>
                <a:gd name="connsiteY4" fmla="*/ 1465146 h 7098538"/>
                <a:gd name="connsiteX5" fmla="*/ 639828 w 654588"/>
                <a:gd name="connsiteY5" fmla="*/ 6794 h 7098538"/>
                <a:gd name="connsiteX6" fmla="*/ 647802 w 654588"/>
                <a:gd name="connsiteY6" fmla="*/ 35 h 7098538"/>
                <a:gd name="connsiteX7" fmla="*/ 654562 w 654588"/>
                <a:gd name="connsiteY7" fmla="*/ 8007 h 7098538"/>
                <a:gd name="connsiteX8" fmla="*/ 339124 w 654588"/>
                <a:gd name="connsiteY8" fmla="*/ 1469216 h 7098538"/>
                <a:gd name="connsiteX9" fmla="*/ 15191 w 654588"/>
                <a:gd name="connsiteY9" fmla="*/ 3165575 h 7098538"/>
                <a:gd name="connsiteX10" fmla="*/ 323124 w 654588"/>
                <a:gd name="connsiteY10" fmla="*/ 5350803 h 7098538"/>
                <a:gd name="connsiteX11" fmla="*/ 618346 w 654588"/>
                <a:gd name="connsiteY11" fmla="*/ 7090613 h 7098538"/>
                <a:gd name="connsiteX12" fmla="*/ 611496 w 654588"/>
                <a:gd name="connsiteY12" fmla="*/ 7098479 h 7098538"/>
                <a:gd name="connsiteX13" fmla="*/ 610982 w 654588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8" h="7098538">
                  <a:moveTo>
                    <a:pt x="610982" y="7098539"/>
                  </a:moveTo>
                  <a:cubicBezTo>
                    <a:pt x="607137" y="7098539"/>
                    <a:pt x="603872" y="7095522"/>
                    <a:pt x="603612" y="7091618"/>
                  </a:cubicBezTo>
                  <a:cubicBezTo>
                    <a:pt x="561451" y="6506995"/>
                    <a:pt x="432957" y="5920834"/>
                    <a:pt x="308680" y="5353979"/>
                  </a:cubicBezTo>
                  <a:cubicBezTo>
                    <a:pt x="152434" y="4641140"/>
                    <a:pt x="-9154" y="3904038"/>
                    <a:pt x="404" y="3165404"/>
                  </a:cubicBezTo>
                  <a:cubicBezTo>
                    <a:pt x="8029" y="2575102"/>
                    <a:pt x="169125" y="2010850"/>
                    <a:pt x="324881" y="1465146"/>
                  </a:cubicBezTo>
                  <a:cubicBezTo>
                    <a:pt x="458894" y="995768"/>
                    <a:pt x="597437" y="510419"/>
                    <a:pt x="639828" y="6794"/>
                  </a:cubicBezTo>
                  <a:cubicBezTo>
                    <a:pt x="640178" y="2750"/>
                    <a:pt x="643904" y="-369"/>
                    <a:pt x="647802" y="35"/>
                  </a:cubicBezTo>
                  <a:cubicBezTo>
                    <a:pt x="651877" y="382"/>
                    <a:pt x="654906" y="3963"/>
                    <a:pt x="654562" y="8007"/>
                  </a:cubicBezTo>
                  <a:cubicBezTo>
                    <a:pt x="612046" y="513105"/>
                    <a:pt x="473302" y="999145"/>
                    <a:pt x="339124" y="1469216"/>
                  </a:cubicBezTo>
                  <a:cubicBezTo>
                    <a:pt x="183599" y="2013973"/>
                    <a:pt x="22786" y="2577267"/>
                    <a:pt x="15191" y="3165575"/>
                  </a:cubicBezTo>
                  <a:cubicBezTo>
                    <a:pt x="5663" y="3902535"/>
                    <a:pt x="167049" y="4638798"/>
                    <a:pt x="323124" y="5350803"/>
                  </a:cubicBezTo>
                  <a:cubicBezTo>
                    <a:pt x="447513" y="5918172"/>
                    <a:pt x="576120" y="6504866"/>
                    <a:pt x="618346" y="7090613"/>
                  </a:cubicBezTo>
                  <a:cubicBezTo>
                    <a:pt x="618636" y="7094694"/>
                    <a:pt x="615572" y="7098183"/>
                    <a:pt x="611496" y="7098479"/>
                  </a:cubicBezTo>
                  <a:cubicBezTo>
                    <a:pt x="611325" y="7098539"/>
                    <a:pt x="611153" y="7098539"/>
                    <a:pt x="610982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3" name="任意多边形: 形状 382">
              <a:extLst>
                <a:ext uri="{FF2B5EF4-FFF2-40B4-BE49-F238E27FC236}">
                  <a16:creationId xmlns:a16="http://schemas.microsoft.com/office/drawing/2014/main" id="{B3167E0D-F014-4381-8F91-5E9B70C866AA}"/>
                </a:ext>
              </a:extLst>
            </p:cNvPr>
            <p:cNvSpPr/>
            <p:nvPr/>
          </p:nvSpPr>
          <p:spPr>
            <a:xfrm>
              <a:off x="7872079" y="193900"/>
              <a:ext cx="457656" cy="7317495"/>
            </a:xfrm>
            <a:custGeom>
              <a:avLst/>
              <a:gdLst>
                <a:gd name="connsiteX0" fmla="*/ 425473 w 457656"/>
                <a:gd name="connsiteY0" fmla="*/ 7317496 h 7317495"/>
                <a:gd name="connsiteX1" fmla="*/ 418080 w 457656"/>
                <a:gd name="connsiteY1" fmla="*/ 7310398 h 7317495"/>
                <a:gd name="connsiteX2" fmla="*/ 211841 w 457656"/>
                <a:gd name="connsiteY2" fmla="*/ 5517384 h 7317495"/>
                <a:gd name="connsiteX3" fmla="*/ 113 w 457656"/>
                <a:gd name="connsiteY3" fmla="*/ 3392890 h 7317495"/>
                <a:gd name="connsiteX4" fmla="*/ 223771 w 457656"/>
                <a:gd name="connsiteY4" fmla="*/ 1597297 h 7317495"/>
                <a:gd name="connsiteX5" fmla="*/ 442863 w 457656"/>
                <a:gd name="connsiteY5" fmla="*/ 7076 h 7317495"/>
                <a:gd name="connsiteX6" fmla="*/ 450570 w 457656"/>
                <a:gd name="connsiteY6" fmla="*/ 0 h 7317495"/>
                <a:gd name="connsiteX7" fmla="*/ 457650 w 457656"/>
                <a:gd name="connsiteY7" fmla="*/ 7711 h 7317495"/>
                <a:gd name="connsiteX8" fmla="*/ 238298 w 457656"/>
                <a:gd name="connsiteY8" fmla="*/ 1600012 h 7317495"/>
                <a:gd name="connsiteX9" fmla="*/ 14900 w 457656"/>
                <a:gd name="connsiteY9" fmla="*/ 3392949 h 7317495"/>
                <a:gd name="connsiteX10" fmla="*/ 226456 w 457656"/>
                <a:gd name="connsiteY10" fmla="*/ 5515160 h 7317495"/>
                <a:gd name="connsiteX11" fmla="*/ 432867 w 457656"/>
                <a:gd name="connsiteY11" fmla="*/ 7309806 h 7317495"/>
                <a:gd name="connsiteX12" fmla="*/ 425763 w 457656"/>
                <a:gd name="connsiteY12" fmla="*/ 7317496 h 7317495"/>
                <a:gd name="connsiteX13" fmla="*/ 425473 w 457656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56" h="7317495">
                  <a:moveTo>
                    <a:pt x="425473" y="7317496"/>
                  </a:moveTo>
                  <a:cubicBezTo>
                    <a:pt x="421516" y="7317496"/>
                    <a:pt x="418257" y="7314420"/>
                    <a:pt x="418080" y="7310398"/>
                  </a:cubicBezTo>
                  <a:cubicBezTo>
                    <a:pt x="394136" y="6707912"/>
                    <a:pt x="301457" y="6102705"/>
                    <a:pt x="211841" y="5517384"/>
                  </a:cubicBezTo>
                  <a:cubicBezTo>
                    <a:pt x="105734" y="4824442"/>
                    <a:pt x="-4016" y="4107900"/>
                    <a:pt x="113" y="3392890"/>
                  </a:cubicBezTo>
                  <a:cubicBezTo>
                    <a:pt x="3638" y="2782579"/>
                    <a:pt x="115553" y="2180028"/>
                    <a:pt x="223771" y="1597297"/>
                  </a:cubicBezTo>
                  <a:cubicBezTo>
                    <a:pt x="319710" y="1080701"/>
                    <a:pt x="418949" y="546490"/>
                    <a:pt x="442863" y="7076"/>
                  </a:cubicBezTo>
                  <a:cubicBezTo>
                    <a:pt x="443064" y="2975"/>
                    <a:pt x="446530" y="289"/>
                    <a:pt x="450570" y="0"/>
                  </a:cubicBezTo>
                  <a:cubicBezTo>
                    <a:pt x="454675" y="202"/>
                    <a:pt x="457821" y="3639"/>
                    <a:pt x="457650" y="7711"/>
                  </a:cubicBezTo>
                  <a:cubicBezTo>
                    <a:pt x="433677" y="548163"/>
                    <a:pt x="334355" y="1082895"/>
                    <a:pt x="238298" y="1600012"/>
                  </a:cubicBezTo>
                  <a:cubicBezTo>
                    <a:pt x="130192" y="2182080"/>
                    <a:pt x="18396" y="2783992"/>
                    <a:pt x="14900" y="3392949"/>
                  </a:cubicBezTo>
                  <a:cubicBezTo>
                    <a:pt x="10801" y="4106800"/>
                    <a:pt x="120433" y="4822762"/>
                    <a:pt x="226456" y="5515160"/>
                  </a:cubicBezTo>
                  <a:cubicBezTo>
                    <a:pt x="316131" y="6100871"/>
                    <a:pt x="408900" y="6706492"/>
                    <a:pt x="432867" y="7309806"/>
                  </a:cubicBezTo>
                  <a:cubicBezTo>
                    <a:pt x="433015" y="7313887"/>
                    <a:pt x="429838" y="7317318"/>
                    <a:pt x="425763" y="7317496"/>
                  </a:cubicBezTo>
                  <a:cubicBezTo>
                    <a:pt x="425674" y="7317496"/>
                    <a:pt x="425562" y="7317496"/>
                    <a:pt x="425473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4" name="任意多边形: 形状 383">
              <a:extLst>
                <a:ext uri="{FF2B5EF4-FFF2-40B4-BE49-F238E27FC236}">
                  <a16:creationId xmlns:a16="http://schemas.microsoft.com/office/drawing/2014/main" id="{22B4D2A4-B544-4555-8713-C15378C119B3}"/>
                </a:ext>
              </a:extLst>
            </p:cNvPr>
            <p:cNvSpPr/>
            <p:nvPr/>
          </p:nvSpPr>
          <p:spPr>
            <a:xfrm>
              <a:off x="7735192" y="149827"/>
              <a:ext cx="285481" cy="7507842"/>
            </a:xfrm>
            <a:custGeom>
              <a:avLst/>
              <a:gdLst>
                <a:gd name="connsiteX0" fmla="*/ 263241 w 285481"/>
                <a:gd name="connsiteY0" fmla="*/ 7507842 h 7507842"/>
                <a:gd name="connsiteX1" fmla="*/ 255848 w 285481"/>
                <a:gd name="connsiteY1" fmla="*/ 7500508 h 7507842"/>
                <a:gd name="connsiteX2" fmla="*/ 128424 w 285481"/>
                <a:gd name="connsiteY2" fmla="*/ 5631317 h 7507842"/>
                <a:gd name="connsiteX3" fmla="*/ 19 w 285481"/>
                <a:gd name="connsiteY3" fmla="*/ 3591305 h 7507842"/>
                <a:gd name="connsiteX4" fmla="*/ 135788 w 285481"/>
                <a:gd name="connsiteY4" fmla="*/ 1742046 h 7507842"/>
                <a:gd name="connsiteX5" fmla="*/ 270694 w 285481"/>
                <a:gd name="connsiteY5" fmla="*/ 7278 h 7507842"/>
                <a:gd name="connsiteX6" fmla="*/ 278088 w 285481"/>
                <a:gd name="connsiteY6" fmla="*/ 0 h 7507842"/>
                <a:gd name="connsiteX7" fmla="*/ 278200 w 285481"/>
                <a:gd name="connsiteY7" fmla="*/ 0 h 7507842"/>
                <a:gd name="connsiteX8" fmla="*/ 285481 w 285481"/>
                <a:gd name="connsiteY8" fmla="*/ 7509 h 7507842"/>
                <a:gd name="connsiteX9" fmla="*/ 150487 w 285481"/>
                <a:gd name="connsiteY9" fmla="*/ 1743667 h 7507842"/>
                <a:gd name="connsiteX10" fmla="*/ 14806 w 285481"/>
                <a:gd name="connsiteY10" fmla="*/ 3591305 h 7507842"/>
                <a:gd name="connsiteX11" fmla="*/ 143123 w 285481"/>
                <a:gd name="connsiteY11" fmla="*/ 5629903 h 7507842"/>
                <a:gd name="connsiteX12" fmla="*/ 270635 w 285481"/>
                <a:gd name="connsiteY12" fmla="*/ 7500331 h 7507842"/>
                <a:gd name="connsiteX13" fmla="*/ 263360 w 285481"/>
                <a:gd name="connsiteY13" fmla="*/ 7507842 h 7507842"/>
                <a:gd name="connsiteX14" fmla="*/ 263241 w 285481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81" h="7507842">
                  <a:moveTo>
                    <a:pt x="263241" y="7507842"/>
                  </a:moveTo>
                  <a:cubicBezTo>
                    <a:pt x="259196" y="7507842"/>
                    <a:pt x="255907" y="7504589"/>
                    <a:pt x="255848" y="7500508"/>
                  </a:cubicBezTo>
                  <a:cubicBezTo>
                    <a:pt x="247301" y="6874363"/>
                    <a:pt x="186851" y="6242480"/>
                    <a:pt x="128424" y="5631317"/>
                  </a:cubicBezTo>
                  <a:cubicBezTo>
                    <a:pt x="64656" y="4964542"/>
                    <a:pt x="-1282" y="4275067"/>
                    <a:pt x="19" y="3591305"/>
                  </a:cubicBezTo>
                  <a:cubicBezTo>
                    <a:pt x="1202" y="2969844"/>
                    <a:pt x="69625" y="2345692"/>
                    <a:pt x="135788" y="1742046"/>
                  </a:cubicBezTo>
                  <a:cubicBezTo>
                    <a:pt x="197882" y="1175635"/>
                    <a:pt x="262088" y="589924"/>
                    <a:pt x="270694" y="7278"/>
                  </a:cubicBezTo>
                  <a:cubicBezTo>
                    <a:pt x="270753" y="3235"/>
                    <a:pt x="274042" y="0"/>
                    <a:pt x="278088" y="0"/>
                  </a:cubicBezTo>
                  <a:cubicBezTo>
                    <a:pt x="278088" y="0"/>
                    <a:pt x="278170" y="0"/>
                    <a:pt x="278200" y="0"/>
                  </a:cubicBezTo>
                  <a:cubicBezTo>
                    <a:pt x="282275" y="58"/>
                    <a:pt x="285540" y="3408"/>
                    <a:pt x="285481" y="7509"/>
                  </a:cubicBezTo>
                  <a:cubicBezTo>
                    <a:pt x="276875" y="590852"/>
                    <a:pt x="212640" y="1176907"/>
                    <a:pt x="150487" y="1743667"/>
                  </a:cubicBezTo>
                  <a:cubicBezTo>
                    <a:pt x="84353" y="2346904"/>
                    <a:pt x="15989" y="2970678"/>
                    <a:pt x="14806" y="3591305"/>
                  </a:cubicBezTo>
                  <a:cubicBezTo>
                    <a:pt x="13505" y="4274369"/>
                    <a:pt x="79414" y="4963472"/>
                    <a:pt x="143123" y="5629903"/>
                  </a:cubicBezTo>
                  <a:cubicBezTo>
                    <a:pt x="201609" y="6241356"/>
                    <a:pt x="262058" y="6873594"/>
                    <a:pt x="270635" y="7500331"/>
                  </a:cubicBezTo>
                  <a:cubicBezTo>
                    <a:pt x="270694" y="7504412"/>
                    <a:pt x="267429" y="7507783"/>
                    <a:pt x="263360" y="7507842"/>
                  </a:cubicBezTo>
                  <a:cubicBezTo>
                    <a:pt x="263301" y="7507842"/>
                    <a:pt x="263271" y="7507842"/>
                    <a:pt x="263241" y="750784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5" name="任意多边形: 形状 384">
              <a:extLst>
                <a:ext uri="{FF2B5EF4-FFF2-40B4-BE49-F238E27FC236}">
                  <a16:creationId xmlns:a16="http://schemas.microsoft.com/office/drawing/2014/main" id="{C952B39B-13F5-40C6-9DA1-0C4DB21A7E3F}"/>
                </a:ext>
              </a:extLst>
            </p:cNvPr>
            <p:cNvSpPr/>
            <p:nvPr/>
          </p:nvSpPr>
          <p:spPr>
            <a:xfrm>
              <a:off x="7691949" y="115054"/>
              <a:ext cx="25894" cy="7658013"/>
            </a:xfrm>
            <a:custGeom>
              <a:avLst/>
              <a:gdLst>
                <a:gd name="connsiteX0" fmla="*/ 7394 w 25894"/>
                <a:gd name="connsiteY0" fmla="*/ 7658014 h 7658013"/>
                <a:gd name="connsiteX1" fmla="*/ 7364 w 25894"/>
                <a:gd name="connsiteY1" fmla="*/ 7658014 h 7658013"/>
                <a:gd name="connsiteX2" fmla="*/ 0 w 25894"/>
                <a:gd name="connsiteY2" fmla="*/ 7650561 h 7658013"/>
                <a:gd name="connsiteX3" fmla="*/ 6985 w 25894"/>
                <a:gd name="connsiteY3" fmla="*/ 7422 h 7658013"/>
                <a:gd name="connsiteX4" fmla="*/ 14349 w 25894"/>
                <a:gd name="connsiteY4" fmla="*/ 0 h 7658013"/>
                <a:gd name="connsiteX5" fmla="*/ 14379 w 25894"/>
                <a:gd name="connsiteY5" fmla="*/ 0 h 7658013"/>
                <a:gd name="connsiteX6" fmla="*/ 21773 w 25894"/>
                <a:gd name="connsiteY6" fmla="*/ 7365 h 7658013"/>
                <a:gd name="connsiteX7" fmla="*/ 14787 w 25894"/>
                <a:gd name="connsiteY7" fmla="*/ 7650620 h 7658013"/>
                <a:gd name="connsiteX8" fmla="*/ 7394 w 25894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4" h="7658013">
                  <a:moveTo>
                    <a:pt x="7394" y="7658014"/>
                  </a:moveTo>
                  <a:lnTo>
                    <a:pt x="7364" y="7658014"/>
                  </a:lnTo>
                  <a:cubicBezTo>
                    <a:pt x="3289" y="7658014"/>
                    <a:pt x="0" y="7654642"/>
                    <a:pt x="0" y="7650561"/>
                  </a:cubicBezTo>
                  <a:cubicBezTo>
                    <a:pt x="8778" y="5051241"/>
                    <a:pt x="15940" y="2510774"/>
                    <a:pt x="6985" y="7422"/>
                  </a:cubicBezTo>
                  <a:cubicBezTo>
                    <a:pt x="6956" y="3350"/>
                    <a:pt x="10280" y="29"/>
                    <a:pt x="14349" y="0"/>
                  </a:cubicBezTo>
                  <a:lnTo>
                    <a:pt x="14379" y="0"/>
                  </a:lnTo>
                  <a:cubicBezTo>
                    <a:pt x="18454" y="0"/>
                    <a:pt x="21743" y="3292"/>
                    <a:pt x="21773" y="7365"/>
                  </a:cubicBezTo>
                  <a:cubicBezTo>
                    <a:pt x="30728" y="2510774"/>
                    <a:pt x="23565" y="5051271"/>
                    <a:pt x="14787" y="7650620"/>
                  </a:cubicBezTo>
                  <a:cubicBezTo>
                    <a:pt x="14787" y="7654701"/>
                    <a:pt x="11463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6" name="任意多边形: 形状 385">
              <a:extLst>
                <a:ext uri="{FF2B5EF4-FFF2-40B4-BE49-F238E27FC236}">
                  <a16:creationId xmlns:a16="http://schemas.microsoft.com/office/drawing/2014/main" id="{2EF32D0A-EDB1-4069-B84B-FD1B3AD10E05}"/>
                </a:ext>
              </a:extLst>
            </p:cNvPr>
            <p:cNvSpPr/>
            <p:nvPr/>
          </p:nvSpPr>
          <p:spPr>
            <a:xfrm>
              <a:off x="7392825" y="92267"/>
              <a:ext cx="35725" cy="7756510"/>
            </a:xfrm>
            <a:custGeom>
              <a:avLst/>
              <a:gdLst>
                <a:gd name="connsiteX0" fmla="*/ 7394 w 35725"/>
                <a:gd name="connsiteY0" fmla="*/ 7756511 h 7756510"/>
                <a:gd name="connsiteX1" fmla="*/ 7307 w 35725"/>
                <a:gd name="connsiteY1" fmla="*/ 7756511 h 7756510"/>
                <a:gd name="connsiteX2" fmla="*/ 0 w 35725"/>
                <a:gd name="connsiteY2" fmla="*/ 7748999 h 7756510"/>
                <a:gd name="connsiteX3" fmla="*/ 1849 w 35725"/>
                <a:gd name="connsiteY3" fmla="*/ 7480 h 7756510"/>
                <a:gd name="connsiteX4" fmla="*/ 9155 w 35725"/>
                <a:gd name="connsiteY4" fmla="*/ 0 h 7756510"/>
                <a:gd name="connsiteX5" fmla="*/ 9242 w 35725"/>
                <a:gd name="connsiteY5" fmla="*/ 0 h 7756510"/>
                <a:gd name="connsiteX6" fmla="*/ 16636 w 35725"/>
                <a:gd name="connsiteY6" fmla="*/ 7307 h 7756510"/>
                <a:gd name="connsiteX7" fmla="*/ 14787 w 35725"/>
                <a:gd name="connsiteY7" fmla="*/ 7749176 h 7756510"/>
                <a:gd name="connsiteX8" fmla="*/ 7394 w 35725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5" h="7756510">
                  <a:moveTo>
                    <a:pt x="7394" y="7756511"/>
                  </a:moveTo>
                  <a:lnTo>
                    <a:pt x="7307" y="7756511"/>
                  </a:lnTo>
                  <a:cubicBezTo>
                    <a:pt x="3234" y="7756452"/>
                    <a:pt x="-29" y="7753139"/>
                    <a:pt x="0" y="7748999"/>
                  </a:cubicBezTo>
                  <a:cubicBezTo>
                    <a:pt x="27292" y="5063317"/>
                    <a:pt x="27899" y="2458674"/>
                    <a:pt x="1849" y="7480"/>
                  </a:cubicBezTo>
                  <a:cubicBezTo>
                    <a:pt x="1820" y="3379"/>
                    <a:pt x="5083" y="58"/>
                    <a:pt x="9155" y="0"/>
                  </a:cubicBezTo>
                  <a:lnTo>
                    <a:pt x="9242" y="0"/>
                  </a:lnTo>
                  <a:cubicBezTo>
                    <a:pt x="13286" y="0"/>
                    <a:pt x="16578" y="3264"/>
                    <a:pt x="16636" y="7307"/>
                  </a:cubicBezTo>
                  <a:cubicBezTo>
                    <a:pt x="42686" y="2458615"/>
                    <a:pt x="42080" y="5063370"/>
                    <a:pt x="14787" y="7749176"/>
                  </a:cubicBezTo>
                  <a:cubicBezTo>
                    <a:pt x="14758" y="7753257"/>
                    <a:pt x="11437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87" name="图形 1890">
            <a:extLst>
              <a:ext uri="{FF2B5EF4-FFF2-40B4-BE49-F238E27FC236}">
                <a16:creationId xmlns:a16="http://schemas.microsoft.com/office/drawing/2014/main" id="{66605BE3-1DE8-42F8-80F3-40F766377278}"/>
              </a:ext>
            </a:extLst>
          </p:cNvPr>
          <p:cNvGrpSpPr/>
          <p:nvPr/>
        </p:nvGrpSpPr>
        <p:grpSpPr>
          <a:xfrm rot="5400000">
            <a:off x="1542089" y="1056247"/>
            <a:ext cx="1750966" cy="2742352"/>
            <a:chOff x="7093692" y="92267"/>
            <a:chExt cx="7791892" cy="7797024"/>
          </a:xfrm>
          <a:gradFill flip="none" rotWithShape="1">
            <a:gsLst>
              <a:gs pos="7000">
                <a:schemeClr val="accent3"/>
              </a:gs>
              <a:gs pos="47000">
                <a:schemeClr val="accent2"/>
              </a:gs>
              <a:gs pos="87000">
                <a:schemeClr val="accent1"/>
              </a:gs>
            </a:gsLst>
            <a:lin ang="16200000" scaled="1"/>
            <a:tileRect/>
          </a:gradFill>
        </p:grpSpPr>
        <p:sp>
          <p:nvSpPr>
            <p:cNvPr id="388" name="任意多边形: 形状 387">
              <a:extLst>
                <a:ext uri="{FF2B5EF4-FFF2-40B4-BE49-F238E27FC236}">
                  <a16:creationId xmlns:a16="http://schemas.microsoft.com/office/drawing/2014/main" id="{DD25EB31-AB1E-44D1-81D4-CF26CC3E6B6F}"/>
                </a:ext>
              </a:extLst>
            </p:cNvPr>
            <p:cNvSpPr/>
            <p:nvPr/>
          </p:nvSpPr>
          <p:spPr>
            <a:xfrm>
              <a:off x="7093699" y="97409"/>
              <a:ext cx="7791859" cy="7791882"/>
            </a:xfrm>
            <a:custGeom>
              <a:avLst/>
              <a:gdLst>
                <a:gd name="connsiteX0" fmla="*/ 7784468 w 7791860"/>
                <a:gd name="connsiteY0" fmla="*/ 7791882 h 7791881"/>
                <a:gd name="connsiteX1" fmla="*/ 7782930 w 7791860"/>
                <a:gd name="connsiteY1" fmla="*/ 7791764 h 7791881"/>
                <a:gd name="connsiteX2" fmla="*/ 6078745 w 7791860"/>
                <a:gd name="connsiteY2" fmla="*/ 7008342 h 7791881"/>
                <a:gd name="connsiteX3" fmla="*/ 3927510 w 7791860"/>
                <a:gd name="connsiteY3" fmla="*/ 6176952 h 7791881"/>
                <a:gd name="connsiteX4" fmla="*/ 3896055 w 7791860"/>
                <a:gd name="connsiteY4" fmla="*/ 6177188 h 7791881"/>
                <a:gd name="connsiteX5" fmla="*/ 1742945 w 7791860"/>
                <a:gd name="connsiteY5" fmla="*/ 7002901 h 7791881"/>
                <a:gd name="connsiteX6" fmla="*/ 8895 w 7791860"/>
                <a:gd name="connsiteY6" fmla="*/ 7791764 h 7791881"/>
                <a:gd name="connsiteX7" fmla="*/ 2744 w 7791860"/>
                <a:gd name="connsiteY7" fmla="*/ 7790284 h 7791881"/>
                <a:gd name="connsiteX8" fmla="*/ 0 w 7791860"/>
                <a:gd name="connsiteY8" fmla="*/ 7784488 h 7791881"/>
                <a:gd name="connsiteX9" fmla="*/ 0 w 7791860"/>
                <a:gd name="connsiteY9" fmla="*/ 7413 h 7791881"/>
                <a:gd name="connsiteX10" fmla="*/ 2339 w 7791860"/>
                <a:gd name="connsiteY10" fmla="*/ 2012 h 7791881"/>
                <a:gd name="connsiteX11" fmla="*/ 7856 w 7791860"/>
                <a:gd name="connsiteY11" fmla="*/ 19 h 7791881"/>
                <a:gd name="connsiteX12" fmla="*/ 1783148 w 7791860"/>
                <a:gd name="connsiteY12" fmla="*/ 236151 h 7791881"/>
                <a:gd name="connsiteX13" fmla="*/ 4005604 w 7791860"/>
                <a:gd name="connsiteY13" fmla="*/ 486492 h 7791881"/>
                <a:gd name="connsiteX14" fmla="*/ 4014322 w 7791860"/>
                <a:gd name="connsiteY14" fmla="*/ 486492 h 7791881"/>
                <a:gd name="connsiteX15" fmla="*/ 6105125 w 7791860"/>
                <a:gd name="connsiteY15" fmla="*/ 236642 h 7791881"/>
                <a:gd name="connsiteX16" fmla="*/ 7783994 w 7791860"/>
                <a:gd name="connsiteY16" fmla="*/ 48 h 7791881"/>
                <a:gd name="connsiteX17" fmla="*/ 7789554 w 7791860"/>
                <a:gd name="connsiteY17" fmla="*/ 2012 h 7791881"/>
                <a:gd name="connsiteX18" fmla="*/ 7791861 w 7791860"/>
                <a:gd name="connsiteY18" fmla="*/ 7413 h 7791881"/>
                <a:gd name="connsiteX19" fmla="*/ 7791861 w 7791860"/>
                <a:gd name="connsiteY19" fmla="*/ 7784488 h 7791881"/>
                <a:gd name="connsiteX20" fmla="*/ 7789140 w 7791860"/>
                <a:gd name="connsiteY20" fmla="*/ 7790284 h 7791881"/>
                <a:gd name="connsiteX21" fmla="*/ 7784468 w 7791860"/>
                <a:gd name="connsiteY21" fmla="*/ 7791882 h 7791881"/>
                <a:gd name="connsiteX22" fmla="*/ 14787 w 7791860"/>
                <a:gd name="connsiteY22" fmla="*/ 15269 h 7791881"/>
                <a:gd name="connsiteX23" fmla="*/ 14787 w 7791860"/>
                <a:gd name="connsiteY23" fmla="*/ 7775439 h 7791881"/>
                <a:gd name="connsiteX24" fmla="*/ 1735433 w 7791860"/>
                <a:gd name="connsiteY24" fmla="*/ 6990184 h 7791881"/>
                <a:gd name="connsiteX25" fmla="*/ 3895824 w 7791860"/>
                <a:gd name="connsiteY25" fmla="*/ 6162401 h 7791881"/>
                <a:gd name="connsiteX26" fmla="*/ 3927539 w 7791860"/>
                <a:gd name="connsiteY26" fmla="*/ 6162165 h 7791881"/>
                <a:gd name="connsiteX27" fmla="*/ 6086256 w 7791860"/>
                <a:gd name="connsiteY27" fmla="*/ 6995566 h 7791881"/>
                <a:gd name="connsiteX28" fmla="*/ 7777074 w 7791860"/>
                <a:gd name="connsiteY28" fmla="*/ 7775379 h 7791881"/>
                <a:gd name="connsiteX29" fmla="*/ 7777074 w 7791860"/>
                <a:gd name="connsiteY29" fmla="*/ 15297 h 7791881"/>
                <a:gd name="connsiteX30" fmla="*/ 6107786 w 7791860"/>
                <a:gd name="connsiteY30" fmla="*/ 251198 h 7791881"/>
                <a:gd name="connsiteX31" fmla="*/ 4014322 w 7791860"/>
                <a:gd name="connsiteY31" fmla="*/ 501279 h 7791881"/>
                <a:gd name="connsiteX32" fmla="*/ 4005604 w 7791860"/>
                <a:gd name="connsiteY32" fmla="*/ 501279 h 7791881"/>
                <a:gd name="connsiteX33" fmla="*/ 1780694 w 7791860"/>
                <a:gd name="connsiteY33" fmla="*/ 250736 h 7791881"/>
                <a:gd name="connsiteX34" fmla="*/ 14787 w 7791860"/>
                <a:gd name="connsiteY34" fmla="*/ 15269 h 77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1860" h="7791881">
                  <a:moveTo>
                    <a:pt x="7784468" y="7791882"/>
                  </a:moveTo>
                  <a:cubicBezTo>
                    <a:pt x="7783935" y="7791882"/>
                    <a:pt x="7783462" y="7791822"/>
                    <a:pt x="7782930" y="7791764"/>
                  </a:cubicBezTo>
                  <a:cubicBezTo>
                    <a:pt x="7203511" y="7670805"/>
                    <a:pt x="6631723" y="7334073"/>
                    <a:pt x="6078745" y="7008342"/>
                  </a:cubicBezTo>
                  <a:cubicBezTo>
                    <a:pt x="5384614" y="6599508"/>
                    <a:pt x="4667179" y="6176952"/>
                    <a:pt x="3927510" y="6176952"/>
                  </a:cubicBezTo>
                  <a:cubicBezTo>
                    <a:pt x="3917023" y="6176952"/>
                    <a:pt x="3906571" y="6177011"/>
                    <a:pt x="3896055" y="6177188"/>
                  </a:cubicBezTo>
                  <a:cubicBezTo>
                    <a:pt x="3121873" y="6189787"/>
                    <a:pt x="2420869" y="6603175"/>
                    <a:pt x="1742945" y="7002901"/>
                  </a:cubicBezTo>
                  <a:cubicBezTo>
                    <a:pt x="1192066" y="7327803"/>
                    <a:pt x="622413" y="7663707"/>
                    <a:pt x="8895" y="7791764"/>
                  </a:cubicBezTo>
                  <a:cubicBezTo>
                    <a:pt x="6845" y="7792118"/>
                    <a:pt x="4477" y="7791645"/>
                    <a:pt x="2744" y="7790284"/>
                  </a:cubicBezTo>
                  <a:cubicBezTo>
                    <a:pt x="1011" y="7788865"/>
                    <a:pt x="0" y="7786736"/>
                    <a:pt x="0" y="7784488"/>
                  </a:cubicBezTo>
                  <a:lnTo>
                    <a:pt x="0" y="7413"/>
                  </a:lnTo>
                  <a:cubicBezTo>
                    <a:pt x="0" y="5362"/>
                    <a:pt x="838" y="3427"/>
                    <a:pt x="2339" y="2012"/>
                  </a:cubicBezTo>
                  <a:cubicBezTo>
                    <a:pt x="3812" y="655"/>
                    <a:pt x="5892" y="19"/>
                    <a:pt x="7856" y="19"/>
                  </a:cubicBezTo>
                  <a:cubicBezTo>
                    <a:pt x="603155" y="36929"/>
                    <a:pt x="1203014" y="138215"/>
                    <a:pt x="1783148" y="236151"/>
                  </a:cubicBezTo>
                  <a:cubicBezTo>
                    <a:pt x="2508929" y="358664"/>
                    <a:pt x="3259404" y="485366"/>
                    <a:pt x="4005604" y="486492"/>
                  </a:cubicBezTo>
                  <a:cubicBezTo>
                    <a:pt x="4008490" y="486492"/>
                    <a:pt x="4011435" y="486492"/>
                    <a:pt x="4014322" y="486492"/>
                  </a:cubicBezTo>
                  <a:cubicBezTo>
                    <a:pt x="4715497" y="486492"/>
                    <a:pt x="5421872" y="359502"/>
                    <a:pt x="6105125" y="236642"/>
                  </a:cubicBezTo>
                  <a:cubicBezTo>
                    <a:pt x="6654081" y="137956"/>
                    <a:pt x="7221611" y="35890"/>
                    <a:pt x="7783994" y="48"/>
                  </a:cubicBezTo>
                  <a:cubicBezTo>
                    <a:pt x="7786064" y="-212"/>
                    <a:pt x="7788016" y="597"/>
                    <a:pt x="7789554" y="2012"/>
                  </a:cubicBezTo>
                  <a:cubicBezTo>
                    <a:pt x="7790974" y="3427"/>
                    <a:pt x="7791861" y="5362"/>
                    <a:pt x="7791861" y="7413"/>
                  </a:cubicBezTo>
                  <a:lnTo>
                    <a:pt x="7791861" y="7784488"/>
                  </a:lnTo>
                  <a:cubicBezTo>
                    <a:pt x="7791861" y="7786736"/>
                    <a:pt x="7790856" y="7788865"/>
                    <a:pt x="7789140" y="7790284"/>
                  </a:cubicBezTo>
                  <a:cubicBezTo>
                    <a:pt x="7787839" y="7791349"/>
                    <a:pt x="7786124" y="7791882"/>
                    <a:pt x="7784468" y="7791882"/>
                  </a:cubicBezTo>
                  <a:close/>
                  <a:moveTo>
                    <a:pt x="14787" y="15269"/>
                  </a:moveTo>
                  <a:lnTo>
                    <a:pt x="14787" y="7775439"/>
                  </a:lnTo>
                  <a:cubicBezTo>
                    <a:pt x="622502" y="7646436"/>
                    <a:pt x="1188257" y="7312897"/>
                    <a:pt x="1735433" y="6990184"/>
                  </a:cubicBezTo>
                  <a:cubicBezTo>
                    <a:pt x="2415007" y="6589453"/>
                    <a:pt x="3117738" y="6175059"/>
                    <a:pt x="3895824" y="6162401"/>
                  </a:cubicBezTo>
                  <a:cubicBezTo>
                    <a:pt x="3906370" y="6162224"/>
                    <a:pt x="3916993" y="6162165"/>
                    <a:pt x="3927539" y="6162165"/>
                  </a:cubicBezTo>
                  <a:cubicBezTo>
                    <a:pt x="4671254" y="6162165"/>
                    <a:pt x="5390393" y="6585726"/>
                    <a:pt x="6086256" y="6995566"/>
                  </a:cubicBezTo>
                  <a:cubicBezTo>
                    <a:pt x="6635391" y="7319049"/>
                    <a:pt x="7203038" y="7653415"/>
                    <a:pt x="7777074" y="7775379"/>
                  </a:cubicBezTo>
                  <a:lnTo>
                    <a:pt x="7777074" y="15297"/>
                  </a:lnTo>
                  <a:cubicBezTo>
                    <a:pt x="7218121" y="51543"/>
                    <a:pt x="6653727" y="153031"/>
                    <a:pt x="6107786" y="251198"/>
                  </a:cubicBezTo>
                  <a:cubicBezTo>
                    <a:pt x="5423895" y="374145"/>
                    <a:pt x="4716769" y="501279"/>
                    <a:pt x="4014322" y="501279"/>
                  </a:cubicBezTo>
                  <a:cubicBezTo>
                    <a:pt x="4011406" y="501279"/>
                    <a:pt x="4008520" y="501279"/>
                    <a:pt x="4005604" y="501279"/>
                  </a:cubicBezTo>
                  <a:cubicBezTo>
                    <a:pt x="3258162" y="500153"/>
                    <a:pt x="2507048" y="373365"/>
                    <a:pt x="1780694" y="250736"/>
                  </a:cubicBezTo>
                  <a:cubicBezTo>
                    <a:pt x="1203505" y="153291"/>
                    <a:pt x="606763" y="52554"/>
                    <a:pt x="14787" y="1526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9" name="任意多边形: 形状 388">
              <a:extLst>
                <a:ext uri="{FF2B5EF4-FFF2-40B4-BE49-F238E27FC236}">
                  <a16:creationId xmlns:a16="http://schemas.microsoft.com/office/drawing/2014/main" id="{AA384BA1-5A5A-49F1-95A1-6BAA0A3ACBF0}"/>
                </a:ext>
              </a:extLst>
            </p:cNvPr>
            <p:cNvSpPr/>
            <p:nvPr/>
          </p:nvSpPr>
          <p:spPr>
            <a:xfrm>
              <a:off x="7093700" y="5945073"/>
              <a:ext cx="7791863" cy="1631739"/>
            </a:xfrm>
            <a:custGeom>
              <a:avLst/>
              <a:gdLst>
                <a:gd name="connsiteX0" fmla="*/ 7784472 w 7791863"/>
                <a:gd name="connsiteY0" fmla="*/ 1631740 h 1631739"/>
                <a:gd name="connsiteX1" fmla="*/ 7782934 w 7791863"/>
                <a:gd name="connsiteY1" fmla="*/ 1631621 h 1631739"/>
                <a:gd name="connsiteX2" fmla="*/ 6068694 w 7791863"/>
                <a:gd name="connsiteY2" fmla="*/ 848733 h 1631739"/>
                <a:gd name="connsiteX3" fmla="*/ 3892622 w 7791863"/>
                <a:gd name="connsiteY3" fmla="*/ 14787 h 1631739"/>
                <a:gd name="connsiteX4" fmla="*/ 3864982 w 7791863"/>
                <a:gd name="connsiteY4" fmla="*/ 14988 h 1631739"/>
                <a:gd name="connsiteX5" fmla="*/ 1735094 w 7791863"/>
                <a:gd name="connsiteY5" fmla="*/ 839565 h 1631739"/>
                <a:gd name="connsiteX6" fmla="*/ 8900 w 7791863"/>
                <a:gd name="connsiteY6" fmla="*/ 1631621 h 1631739"/>
                <a:gd name="connsiteX7" fmla="*/ 149 w 7791863"/>
                <a:gd name="connsiteY7" fmla="*/ 1625884 h 1631739"/>
                <a:gd name="connsiteX8" fmla="*/ 5896 w 7791863"/>
                <a:gd name="connsiteY8" fmla="*/ 1617130 h 1631739"/>
                <a:gd name="connsiteX9" fmla="*/ 1727500 w 7791863"/>
                <a:gd name="connsiteY9" fmla="*/ 826848 h 1631739"/>
                <a:gd name="connsiteX10" fmla="*/ 3864752 w 7791863"/>
                <a:gd name="connsiteY10" fmla="*/ 201 h 1631739"/>
                <a:gd name="connsiteX11" fmla="*/ 3892622 w 7791863"/>
                <a:gd name="connsiteY11" fmla="*/ 0 h 1631739"/>
                <a:gd name="connsiteX12" fmla="*/ 6076146 w 7791863"/>
                <a:gd name="connsiteY12" fmla="*/ 836016 h 1631739"/>
                <a:gd name="connsiteX13" fmla="*/ 7785950 w 7791863"/>
                <a:gd name="connsiteY13" fmla="*/ 1617130 h 1631739"/>
                <a:gd name="connsiteX14" fmla="*/ 7791688 w 7791863"/>
                <a:gd name="connsiteY14" fmla="*/ 1625884 h 1631739"/>
                <a:gd name="connsiteX15" fmla="*/ 7784472 w 7791863"/>
                <a:gd name="connsiteY15" fmla="*/ 1631740 h 16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3" h="1631739">
                  <a:moveTo>
                    <a:pt x="7784472" y="1631740"/>
                  </a:moveTo>
                  <a:cubicBezTo>
                    <a:pt x="7783939" y="1631740"/>
                    <a:pt x="7783466" y="1631681"/>
                    <a:pt x="7782934" y="1631621"/>
                  </a:cubicBezTo>
                  <a:cubicBezTo>
                    <a:pt x="7201978" y="1509480"/>
                    <a:pt x="6625872" y="1173635"/>
                    <a:pt x="6068694" y="848733"/>
                  </a:cubicBezTo>
                  <a:cubicBezTo>
                    <a:pt x="5365301" y="438657"/>
                    <a:pt x="4638248" y="14787"/>
                    <a:pt x="3892622" y="14787"/>
                  </a:cubicBezTo>
                  <a:cubicBezTo>
                    <a:pt x="3883413" y="14787"/>
                    <a:pt x="3874198" y="14846"/>
                    <a:pt x="3864982" y="14988"/>
                  </a:cubicBezTo>
                  <a:cubicBezTo>
                    <a:pt x="3094527" y="25848"/>
                    <a:pt x="2403430" y="439485"/>
                    <a:pt x="1735094" y="839565"/>
                  </a:cubicBezTo>
                  <a:cubicBezTo>
                    <a:pt x="1188433" y="1166774"/>
                    <a:pt x="623169" y="1505103"/>
                    <a:pt x="8900" y="1631621"/>
                  </a:cubicBezTo>
                  <a:cubicBezTo>
                    <a:pt x="4827" y="1632213"/>
                    <a:pt x="957" y="1629847"/>
                    <a:pt x="149" y="1625884"/>
                  </a:cubicBezTo>
                  <a:cubicBezTo>
                    <a:pt x="-660" y="1621862"/>
                    <a:pt x="1910" y="1617958"/>
                    <a:pt x="5896" y="1617130"/>
                  </a:cubicBezTo>
                  <a:cubicBezTo>
                    <a:pt x="617739" y="1491144"/>
                    <a:pt x="1181903" y="1153406"/>
                    <a:pt x="1727500" y="826848"/>
                  </a:cubicBezTo>
                  <a:cubicBezTo>
                    <a:pt x="2397510" y="425821"/>
                    <a:pt x="3090339" y="11120"/>
                    <a:pt x="3864752" y="201"/>
                  </a:cubicBezTo>
                  <a:cubicBezTo>
                    <a:pt x="3874026" y="59"/>
                    <a:pt x="3883384" y="0"/>
                    <a:pt x="3892622" y="0"/>
                  </a:cubicBezTo>
                  <a:cubicBezTo>
                    <a:pt x="4642264" y="0"/>
                    <a:pt x="5371020" y="424875"/>
                    <a:pt x="6076146" y="836016"/>
                  </a:cubicBezTo>
                  <a:cubicBezTo>
                    <a:pt x="6632260" y="1160267"/>
                    <a:pt x="7207419" y="1495521"/>
                    <a:pt x="7785950" y="1617130"/>
                  </a:cubicBezTo>
                  <a:cubicBezTo>
                    <a:pt x="7790031" y="1617958"/>
                    <a:pt x="7792575" y="1621862"/>
                    <a:pt x="7791688" y="1625884"/>
                  </a:cubicBezTo>
                  <a:cubicBezTo>
                    <a:pt x="7790978" y="1629374"/>
                    <a:pt x="7787843" y="1631740"/>
                    <a:pt x="7784472" y="163174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0" name="任意多边形: 形状 389">
              <a:extLst>
                <a:ext uri="{FF2B5EF4-FFF2-40B4-BE49-F238E27FC236}">
                  <a16:creationId xmlns:a16="http://schemas.microsoft.com/office/drawing/2014/main" id="{5406BBC9-9EA5-4DA4-B002-F2A897BEC759}"/>
                </a:ext>
              </a:extLst>
            </p:cNvPr>
            <p:cNvSpPr/>
            <p:nvPr/>
          </p:nvSpPr>
          <p:spPr>
            <a:xfrm>
              <a:off x="7093700" y="5640058"/>
              <a:ext cx="7791861" cy="1637640"/>
            </a:xfrm>
            <a:custGeom>
              <a:avLst/>
              <a:gdLst>
                <a:gd name="connsiteX0" fmla="*/ 7398 w 7791861"/>
                <a:gd name="connsiteY0" fmla="*/ 1637641 h 1637640"/>
                <a:gd name="connsiteX1" fmla="*/ 149 w 7791861"/>
                <a:gd name="connsiteY1" fmla="*/ 1631726 h 1637640"/>
                <a:gd name="connsiteX2" fmla="*/ 5896 w 7791861"/>
                <a:gd name="connsiteY2" fmla="*/ 1623031 h 1637640"/>
                <a:gd name="connsiteX3" fmla="*/ 1698180 w 7791861"/>
                <a:gd name="connsiteY3" fmla="*/ 827840 h 1637640"/>
                <a:gd name="connsiteX4" fmla="*/ 3778283 w 7791861"/>
                <a:gd name="connsiteY4" fmla="*/ 347 h 1637640"/>
                <a:gd name="connsiteX5" fmla="*/ 6047814 w 7791861"/>
                <a:gd name="connsiteY5" fmla="*/ 841267 h 1637640"/>
                <a:gd name="connsiteX6" fmla="*/ 7785950 w 7791861"/>
                <a:gd name="connsiteY6" fmla="*/ 1623031 h 1637640"/>
                <a:gd name="connsiteX7" fmla="*/ 7791688 w 7791861"/>
                <a:gd name="connsiteY7" fmla="*/ 1631785 h 1637640"/>
                <a:gd name="connsiteX8" fmla="*/ 7782934 w 7791861"/>
                <a:gd name="connsiteY8" fmla="*/ 1637523 h 1637640"/>
                <a:gd name="connsiteX9" fmla="*/ 6040480 w 7791861"/>
                <a:gd name="connsiteY9" fmla="*/ 854101 h 1637640"/>
                <a:gd name="connsiteX10" fmla="*/ 3778572 w 7791861"/>
                <a:gd name="connsiteY10" fmla="*/ 15134 h 1637640"/>
                <a:gd name="connsiteX11" fmla="*/ 1705952 w 7791861"/>
                <a:gd name="connsiteY11" fmla="*/ 840379 h 1637640"/>
                <a:gd name="connsiteX12" fmla="*/ 8900 w 7791861"/>
                <a:gd name="connsiteY12" fmla="*/ 1637523 h 1637640"/>
                <a:gd name="connsiteX13" fmla="*/ 7398 w 7791861"/>
                <a:gd name="connsiteY13" fmla="*/ 1637641 h 16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1" h="1637640">
                  <a:moveTo>
                    <a:pt x="7398" y="1637641"/>
                  </a:moveTo>
                  <a:cubicBezTo>
                    <a:pt x="3961" y="1637641"/>
                    <a:pt x="871" y="1635275"/>
                    <a:pt x="149" y="1631726"/>
                  </a:cubicBezTo>
                  <a:cubicBezTo>
                    <a:pt x="-660" y="1627763"/>
                    <a:pt x="1910" y="1623859"/>
                    <a:pt x="5896" y="1623031"/>
                  </a:cubicBezTo>
                  <a:cubicBezTo>
                    <a:pt x="613498" y="1497223"/>
                    <a:pt x="1164921" y="1156942"/>
                    <a:pt x="1698180" y="827840"/>
                  </a:cubicBezTo>
                  <a:cubicBezTo>
                    <a:pt x="2346127" y="427878"/>
                    <a:pt x="3016173" y="14383"/>
                    <a:pt x="3778283" y="347"/>
                  </a:cubicBezTo>
                  <a:cubicBezTo>
                    <a:pt x="4550708" y="-14032"/>
                    <a:pt x="5311582" y="420839"/>
                    <a:pt x="6047814" y="841267"/>
                  </a:cubicBezTo>
                  <a:cubicBezTo>
                    <a:pt x="6615580" y="1165518"/>
                    <a:pt x="7202687" y="1500772"/>
                    <a:pt x="7785950" y="1623031"/>
                  </a:cubicBezTo>
                  <a:cubicBezTo>
                    <a:pt x="7789973" y="1623859"/>
                    <a:pt x="7792575" y="1627763"/>
                    <a:pt x="7791688" y="1631785"/>
                  </a:cubicBezTo>
                  <a:cubicBezTo>
                    <a:pt x="7790860" y="1635748"/>
                    <a:pt x="7786837" y="1638173"/>
                    <a:pt x="7782934" y="1637523"/>
                  </a:cubicBezTo>
                  <a:cubicBezTo>
                    <a:pt x="7197364" y="1514731"/>
                    <a:pt x="6609251" y="1178886"/>
                    <a:pt x="6040480" y="854101"/>
                  </a:cubicBezTo>
                  <a:cubicBezTo>
                    <a:pt x="5306004" y="434680"/>
                    <a:pt x="4546379" y="524"/>
                    <a:pt x="3778572" y="15134"/>
                  </a:cubicBezTo>
                  <a:cubicBezTo>
                    <a:pt x="3020473" y="29117"/>
                    <a:pt x="2352226" y="441541"/>
                    <a:pt x="1705952" y="840379"/>
                  </a:cubicBezTo>
                  <a:cubicBezTo>
                    <a:pt x="1171593" y="1170191"/>
                    <a:pt x="619040" y="1511182"/>
                    <a:pt x="8900" y="1637523"/>
                  </a:cubicBezTo>
                  <a:cubicBezTo>
                    <a:pt x="8380" y="1637582"/>
                    <a:pt x="7889" y="1637641"/>
                    <a:pt x="7398" y="163764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1" name="任意多边形: 形状 390">
              <a:extLst>
                <a:ext uri="{FF2B5EF4-FFF2-40B4-BE49-F238E27FC236}">
                  <a16:creationId xmlns:a16="http://schemas.microsoft.com/office/drawing/2014/main" id="{8E528281-FE22-4D57-B136-8BF7CE8996B4}"/>
                </a:ext>
              </a:extLst>
            </p:cNvPr>
            <p:cNvSpPr/>
            <p:nvPr/>
          </p:nvSpPr>
          <p:spPr>
            <a:xfrm>
              <a:off x="7093709" y="5331761"/>
              <a:ext cx="7791851" cy="1646839"/>
            </a:xfrm>
            <a:custGeom>
              <a:avLst/>
              <a:gdLst>
                <a:gd name="connsiteX0" fmla="*/ 7784462 w 7791851"/>
                <a:gd name="connsiteY0" fmla="*/ 1646825 h 1646839"/>
                <a:gd name="connsiteX1" fmla="*/ 7782924 w 7791851"/>
                <a:gd name="connsiteY1" fmla="*/ 1646707 h 1646839"/>
                <a:gd name="connsiteX2" fmla="*/ 5997943 w 7791851"/>
                <a:gd name="connsiteY2" fmla="*/ 861807 h 1646839"/>
                <a:gd name="connsiteX3" fmla="*/ 3703474 w 7791851"/>
                <a:gd name="connsiteY3" fmla="*/ 14784 h 1646839"/>
                <a:gd name="connsiteX4" fmla="*/ 3646810 w 7791851"/>
                <a:gd name="connsiteY4" fmla="*/ 15564 h 1646839"/>
                <a:gd name="connsiteX5" fmla="*/ 1658576 w 7791851"/>
                <a:gd name="connsiteY5" fmla="*/ 842939 h 1646839"/>
                <a:gd name="connsiteX6" fmla="*/ 8919 w 7791851"/>
                <a:gd name="connsiteY6" fmla="*/ 1646648 h 1646839"/>
                <a:gd name="connsiteX7" fmla="*/ 168 w 7791851"/>
                <a:gd name="connsiteY7" fmla="*/ 1640969 h 1646839"/>
                <a:gd name="connsiteX8" fmla="*/ 5858 w 7791851"/>
                <a:gd name="connsiteY8" fmla="*/ 1632215 h 1646839"/>
                <a:gd name="connsiteX9" fmla="*/ 1650550 w 7791851"/>
                <a:gd name="connsiteY9" fmla="*/ 830517 h 1646839"/>
                <a:gd name="connsiteX10" fmla="*/ 3646402 w 7791851"/>
                <a:gd name="connsiteY10" fmla="*/ 777 h 1646839"/>
                <a:gd name="connsiteX11" fmla="*/ 6005099 w 7791851"/>
                <a:gd name="connsiteY11" fmla="*/ 848913 h 1646839"/>
                <a:gd name="connsiteX12" fmla="*/ 7785941 w 7791851"/>
                <a:gd name="connsiteY12" fmla="*/ 1632156 h 1646839"/>
                <a:gd name="connsiteX13" fmla="*/ 7791678 w 7791851"/>
                <a:gd name="connsiteY13" fmla="*/ 1640910 h 1646839"/>
                <a:gd name="connsiteX14" fmla="*/ 7784462 w 7791851"/>
                <a:gd name="connsiteY14" fmla="*/ 1646825 h 16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1" h="1646839">
                  <a:moveTo>
                    <a:pt x="7784462" y="1646825"/>
                  </a:moveTo>
                  <a:cubicBezTo>
                    <a:pt x="7783989" y="1646825"/>
                    <a:pt x="7783457" y="1646766"/>
                    <a:pt x="7782924" y="1646707"/>
                  </a:cubicBezTo>
                  <a:cubicBezTo>
                    <a:pt x="7190198" y="1523796"/>
                    <a:pt x="6584044" y="1187242"/>
                    <a:pt x="5997943" y="861807"/>
                  </a:cubicBezTo>
                  <a:cubicBezTo>
                    <a:pt x="5247568" y="445254"/>
                    <a:pt x="4472143" y="14784"/>
                    <a:pt x="3703474" y="14784"/>
                  </a:cubicBezTo>
                  <a:cubicBezTo>
                    <a:pt x="3684558" y="14784"/>
                    <a:pt x="3665755" y="15044"/>
                    <a:pt x="3646810" y="15564"/>
                  </a:cubicBezTo>
                  <a:cubicBezTo>
                    <a:pt x="2907945" y="36184"/>
                    <a:pt x="2272792" y="446295"/>
                    <a:pt x="1658576" y="842939"/>
                  </a:cubicBezTo>
                  <a:cubicBezTo>
                    <a:pt x="1143482" y="1175530"/>
                    <a:pt x="610856" y="1519419"/>
                    <a:pt x="8919" y="1646648"/>
                  </a:cubicBezTo>
                  <a:cubicBezTo>
                    <a:pt x="4818" y="1647594"/>
                    <a:pt x="977" y="1644933"/>
                    <a:pt x="168" y="1640969"/>
                  </a:cubicBezTo>
                  <a:cubicBezTo>
                    <a:pt x="-698" y="1636947"/>
                    <a:pt x="1872" y="1633043"/>
                    <a:pt x="5858" y="1632215"/>
                  </a:cubicBezTo>
                  <a:cubicBezTo>
                    <a:pt x="605143" y="1505520"/>
                    <a:pt x="1136580" y="1162399"/>
                    <a:pt x="1650550" y="830517"/>
                  </a:cubicBezTo>
                  <a:cubicBezTo>
                    <a:pt x="2266492" y="432780"/>
                    <a:pt x="2903379" y="21515"/>
                    <a:pt x="3646402" y="777"/>
                  </a:cubicBezTo>
                  <a:cubicBezTo>
                    <a:pt x="4437831" y="-21060"/>
                    <a:pt x="5234514" y="421110"/>
                    <a:pt x="6005099" y="848913"/>
                  </a:cubicBezTo>
                  <a:cubicBezTo>
                    <a:pt x="6590255" y="1173815"/>
                    <a:pt x="7195403" y="1509778"/>
                    <a:pt x="7785941" y="1632156"/>
                  </a:cubicBezTo>
                  <a:cubicBezTo>
                    <a:pt x="7789963" y="1633043"/>
                    <a:pt x="7792565" y="1636947"/>
                    <a:pt x="7791678" y="1640910"/>
                  </a:cubicBezTo>
                  <a:cubicBezTo>
                    <a:pt x="7790969" y="1644400"/>
                    <a:pt x="7787893" y="1646825"/>
                    <a:pt x="7784462" y="164682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2" name="任意多边形: 形状 391">
              <a:extLst>
                <a:ext uri="{FF2B5EF4-FFF2-40B4-BE49-F238E27FC236}">
                  <a16:creationId xmlns:a16="http://schemas.microsoft.com/office/drawing/2014/main" id="{3E9C3240-DF8F-478E-8B92-066BA0824D1B}"/>
                </a:ext>
              </a:extLst>
            </p:cNvPr>
            <p:cNvSpPr/>
            <p:nvPr/>
          </p:nvSpPr>
          <p:spPr>
            <a:xfrm>
              <a:off x="7093707" y="5020516"/>
              <a:ext cx="7791854" cy="1658992"/>
            </a:xfrm>
            <a:custGeom>
              <a:avLst/>
              <a:gdLst>
                <a:gd name="connsiteX0" fmla="*/ 7784465 w 7791854"/>
                <a:gd name="connsiteY0" fmla="*/ 1658956 h 1658992"/>
                <a:gd name="connsiteX1" fmla="*/ 7782927 w 7791854"/>
                <a:gd name="connsiteY1" fmla="*/ 1658779 h 1658992"/>
                <a:gd name="connsiteX2" fmla="*/ 5945067 w 7791854"/>
                <a:gd name="connsiteY2" fmla="*/ 871791 h 1658992"/>
                <a:gd name="connsiteX3" fmla="*/ 3565424 w 7791854"/>
                <a:gd name="connsiteY3" fmla="*/ 14837 h 1658992"/>
                <a:gd name="connsiteX4" fmla="*/ 3479878 w 7791854"/>
                <a:gd name="connsiteY4" fmla="*/ 16593 h 1658992"/>
                <a:gd name="connsiteX5" fmla="*/ 1595965 w 7791854"/>
                <a:gd name="connsiteY5" fmla="*/ 847014 h 1658992"/>
                <a:gd name="connsiteX6" fmla="*/ 8980 w 7791854"/>
                <a:gd name="connsiteY6" fmla="*/ 1658779 h 1658992"/>
                <a:gd name="connsiteX7" fmla="*/ 171 w 7791854"/>
                <a:gd name="connsiteY7" fmla="*/ 1653160 h 1658992"/>
                <a:gd name="connsiteX8" fmla="*/ 5803 w 7791854"/>
                <a:gd name="connsiteY8" fmla="*/ 1644347 h 1658992"/>
                <a:gd name="connsiteX9" fmla="*/ 1587619 w 7791854"/>
                <a:gd name="connsiteY9" fmla="*/ 834794 h 1658992"/>
                <a:gd name="connsiteX10" fmla="*/ 3479245 w 7791854"/>
                <a:gd name="connsiteY10" fmla="*/ 1806 h 1658992"/>
                <a:gd name="connsiteX11" fmla="*/ 5952105 w 7791854"/>
                <a:gd name="connsiteY11" fmla="*/ 858766 h 1658992"/>
                <a:gd name="connsiteX12" fmla="*/ 7785943 w 7791854"/>
                <a:gd name="connsiteY12" fmla="*/ 1644288 h 1658992"/>
                <a:gd name="connsiteX13" fmla="*/ 7791681 w 7791854"/>
                <a:gd name="connsiteY13" fmla="*/ 1653042 h 1658992"/>
                <a:gd name="connsiteX14" fmla="*/ 7784465 w 7791854"/>
                <a:gd name="connsiteY14" fmla="*/ 1658956 h 165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4" h="1658992">
                  <a:moveTo>
                    <a:pt x="7784465" y="1658956"/>
                  </a:moveTo>
                  <a:cubicBezTo>
                    <a:pt x="7783991" y="1658956"/>
                    <a:pt x="7783460" y="1658897"/>
                    <a:pt x="7782927" y="1658779"/>
                  </a:cubicBezTo>
                  <a:cubicBezTo>
                    <a:pt x="7181446" y="1536105"/>
                    <a:pt x="6552935" y="1198367"/>
                    <a:pt x="5945067" y="871791"/>
                  </a:cubicBezTo>
                  <a:cubicBezTo>
                    <a:pt x="5160611" y="450276"/>
                    <a:pt x="4350212" y="14837"/>
                    <a:pt x="3565424" y="14837"/>
                  </a:cubicBezTo>
                  <a:cubicBezTo>
                    <a:pt x="3536802" y="14837"/>
                    <a:pt x="3508382" y="15411"/>
                    <a:pt x="3479878" y="16593"/>
                  </a:cubicBezTo>
                  <a:cubicBezTo>
                    <a:pt x="2765099" y="46026"/>
                    <a:pt x="2197214" y="435110"/>
                    <a:pt x="1595965" y="847014"/>
                  </a:cubicBezTo>
                  <a:cubicBezTo>
                    <a:pt x="1106026" y="1182693"/>
                    <a:pt x="599396" y="1529776"/>
                    <a:pt x="8980" y="1658779"/>
                  </a:cubicBezTo>
                  <a:cubicBezTo>
                    <a:pt x="4936" y="1659784"/>
                    <a:pt x="1037" y="1657123"/>
                    <a:pt x="171" y="1653160"/>
                  </a:cubicBezTo>
                  <a:cubicBezTo>
                    <a:pt x="-696" y="1649138"/>
                    <a:pt x="1817" y="1645175"/>
                    <a:pt x="5803" y="1644347"/>
                  </a:cubicBezTo>
                  <a:cubicBezTo>
                    <a:pt x="593416" y="1515936"/>
                    <a:pt x="1098834" y="1169680"/>
                    <a:pt x="1587619" y="834794"/>
                  </a:cubicBezTo>
                  <a:cubicBezTo>
                    <a:pt x="2164115" y="439848"/>
                    <a:pt x="2760248" y="31440"/>
                    <a:pt x="3479245" y="1806"/>
                  </a:cubicBezTo>
                  <a:cubicBezTo>
                    <a:pt x="4294470" y="-32239"/>
                    <a:pt x="5137247" y="420932"/>
                    <a:pt x="5952105" y="858766"/>
                  </a:cubicBezTo>
                  <a:cubicBezTo>
                    <a:pt x="6558969" y="1184882"/>
                    <a:pt x="7186534" y="1522028"/>
                    <a:pt x="7785943" y="1644288"/>
                  </a:cubicBezTo>
                  <a:cubicBezTo>
                    <a:pt x="7789966" y="1645116"/>
                    <a:pt x="7792568" y="1649019"/>
                    <a:pt x="7791681" y="1653042"/>
                  </a:cubicBezTo>
                  <a:cubicBezTo>
                    <a:pt x="7790972" y="1656531"/>
                    <a:pt x="7787896" y="1658956"/>
                    <a:pt x="7784465" y="16589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3" name="任意多边形: 形状 392">
              <a:extLst>
                <a:ext uri="{FF2B5EF4-FFF2-40B4-BE49-F238E27FC236}">
                  <a16:creationId xmlns:a16="http://schemas.microsoft.com/office/drawing/2014/main" id="{DD37B7BA-880C-4E23-8364-0EC174F6D3A8}"/>
                </a:ext>
              </a:extLst>
            </p:cNvPr>
            <p:cNvSpPr/>
            <p:nvPr/>
          </p:nvSpPr>
          <p:spPr>
            <a:xfrm>
              <a:off x="7093695" y="4707021"/>
              <a:ext cx="7791886" cy="1673337"/>
            </a:xfrm>
            <a:custGeom>
              <a:avLst/>
              <a:gdLst>
                <a:gd name="connsiteX0" fmla="*/ 7403 w 7791886"/>
                <a:gd name="connsiteY0" fmla="*/ 1673337 h 1673337"/>
                <a:gd name="connsiteX1" fmla="*/ 183 w 7791886"/>
                <a:gd name="connsiteY1" fmla="*/ 1667600 h 1673337"/>
                <a:gd name="connsiteX2" fmla="*/ 5757 w 7791886"/>
                <a:gd name="connsiteY2" fmla="*/ 1658728 h 1673337"/>
                <a:gd name="connsiteX3" fmla="*/ 1512541 w 7791886"/>
                <a:gd name="connsiteY3" fmla="*/ 840332 h 1673337"/>
                <a:gd name="connsiteX4" fmla="*/ 3286906 w 7791886"/>
                <a:gd name="connsiteY4" fmla="*/ 3417 h 1673337"/>
                <a:gd name="connsiteX5" fmla="*/ 5892584 w 7791886"/>
                <a:gd name="connsiteY5" fmla="*/ 870397 h 1673337"/>
                <a:gd name="connsiteX6" fmla="*/ 7785896 w 7791886"/>
                <a:gd name="connsiteY6" fmla="*/ 1658728 h 1673337"/>
                <a:gd name="connsiteX7" fmla="*/ 7791752 w 7791886"/>
                <a:gd name="connsiteY7" fmla="*/ 1667423 h 1673337"/>
                <a:gd name="connsiteX8" fmla="*/ 7782998 w 7791886"/>
                <a:gd name="connsiteY8" fmla="*/ 1673219 h 1673337"/>
                <a:gd name="connsiteX9" fmla="*/ 5885770 w 7791886"/>
                <a:gd name="connsiteY9" fmla="*/ 883510 h 1673337"/>
                <a:gd name="connsiteX10" fmla="*/ 3287775 w 7791886"/>
                <a:gd name="connsiteY10" fmla="*/ 18204 h 1673337"/>
                <a:gd name="connsiteX11" fmla="*/ 1521289 w 7791886"/>
                <a:gd name="connsiteY11" fmla="*/ 852262 h 1673337"/>
                <a:gd name="connsiteX12" fmla="*/ 9049 w 7791886"/>
                <a:gd name="connsiteY12" fmla="*/ 1673160 h 1673337"/>
                <a:gd name="connsiteX13" fmla="*/ 7403 w 7791886"/>
                <a:gd name="connsiteY13" fmla="*/ 1673337 h 16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6" h="1673337">
                  <a:moveTo>
                    <a:pt x="7403" y="1673337"/>
                  </a:moveTo>
                  <a:cubicBezTo>
                    <a:pt x="4024" y="1673337"/>
                    <a:pt x="962" y="1671030"/>
                    <a:pt x="183" y="1667600"/>
                  </a:cubicBezTo>
                  <a:cubicBezTo>
                    <a:pt x="-713" y="1663637"/>
                    <a:pt x="1771" y="1659674"/>
                    <a:pt x="5757" y="1658728"/>
                  </a:cubicBezTo>
                  <a:cubicBezTo>
                    <a:pt x="579248" y="1527950"/>
                    <a:pt x="1053709" y="1178383"/>
                    <a:pt x="1512541" y="840332"/>
                  </a:cubicBezTo>
                  <a:cubicBezTo>
                    <a:pt x="2044647" y="448302"/>
                    <a:pt x="2594857" y="42928"/>
                    <a:pt x="3286906" y="3417"/>
                  </a:cubicBezTo>
                  <a:cubicBezTo>
                    <a:pt x="4130523" y="-44529"/>
                    <a:pt x="5025864" y="420514"/>
                    <a:pt x="5892584" y="870397"/>
                  </a:cubicBezTo>
                  <a:cubicBezTo>
                    <a:pt x="6523905" y="1198079"/>
                    <a:pt x="7176786" y="1536941"/>
                    <a:pt x="7785896" y="1658728"/>
                  </a:cubicBezTo>
                  <a:cubicBezTo>
                    <a:pt x="7789918" y="1659496"/>
                    <a:pt x="7792521" y="1663400"/>
                    <a:pt x="7791752" y="1667423"/>
                  </a:cubicBezTo>
                  <a:cubicBezTo>
                    <a:pt x="7790865" y="1671386"/>
                    <a:pt x="7786902" y="1673810"/>
                    <a:pt x="7782998" y="1673219"/>
                  </a:cubicBezTo>
                  <a:cubicBezTo>
                    <a:pt x="7171817" y="1551018"/>
                    <a:pt x="6518049" y="1211684"/>
                    <a:pt x="5885770" y="883510"/>
                  </a:cubicBezTo>
                  <a:cubicBezTo>
                    <a:pt x="5020813" y="434556"/>
                    <a:pt x="4126335" y="-30114"/>
                    <a:pt x="3287775" y="18204"/>
                  </a:cubicBezTo>
                  <a:cubicBezTo>
                    <a:pt x="2600086" y="57425"/>
                    <a:pt x="2076066" y="443505"/>
                    <a:pt x="1521289" y="852262"/>
                  </a:cubicBezTo>
                  <a:cubicBezTo>
                    <a:pt x="1061245" y="1191207"/>
                    <a:pt x="585543" y="1541673"/>
                    <a:pt x="9049" y="1673160"/>
                  </a:cubicBezTo>
                  <a:cubicBezTo>
                    <a:pt x="8500" y="1673278"/>
                    <a:pt x="7952" y="1673337"/>
                    <a:pt x="7403" y="167333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4" name="任意多边形: 形状 393">
              <a:extLst>
                <a:ext uri="{FF2B5EF4-FFF2-40B4-BE49-F238E27FC236}">
                  <a16:creationId xmlns:a16="http://schemas.microsoft.com/office/drawing/2014/main" id="{54111F27-92CB-406E-A19E-2C0684C4104C}"/>
                </a:ext>
              </a:extLst>
            </p:cNvPr>
            <p:cNvSpPr/>
            <p:nvPr/>
          </p:nvSpPr>
          <p:spPr>
            <a:xfrm>
              <a:off x="7093701" y="4391633"/>
              <a:ext cx="7791880" cy="1689611"/>
            </a:xfrm>
            <a:custGeom>
              <a:avLst/>
              <a:gdLst>
                <a:gd name="connsiteX0" fmla="*/ 7397 w 7791880"/>
                <a:gd name="connsiteY0" fmla="*/ 1689612 h 1689611"/>
                <a:gd name="connsiteX1" fmla="*/ 205 w 7791880"/>
                <a:gd name="connsiteY1" fmla="*/ 1683934 h 1689611"/>
                <a:gd name="connsiteX2" fmla="*/ 5664 w 7791880"/>
                <a:gd name="connsiteY2" fmla="*/ 1675002 h 1689611"/>
                <a:gd name="connsiteX3" fmla="*/ 1428834 w 7791880"/>
                <a:gd name="connsiteY3" fmla="*/ 847013 h 1689611"/>
                <a:gd name="connsiteX4" fmla="*/ 3079449 w 7791880"/>
                <a:gd name="connsiteY4" fmla="*/ 5934 h 1689611"/>
                <a:gd name="connsiteX5" fmla="*/ 5830194 w 7791880"/>
                <a:gd name="connsiteY5" fmla="*/ 883602 h 1689611"/>
                <a:gd name="connsiteX6" fmla="*/ 7785890 w 7791880"/>
                <a:gd name="connsiteY6" fmla="*/ 1675002 h 1689611"/>
                <a:gd name="connsiteX7" fmla="*/ 7791746 w 7791880"/>
                <a:gd name="connsiteY7" fmla="*/ 1683638 h 1689611"/>
                <a:gd name="connsiteX8" fmla="*/ 7782992 w 7791880"/>
                <a:gd name="connsiteY8" fmla="*/ 1689494 h 1689611"/>
                <a:gd name="connsiteX9" fmla="*/ 5823552 w 7791880"/>
                <a:gd name="connsiteY9" fmla="*/ 896804 h 1689611"/>
                <a:gd name="connsiteX10" fmla="*/ 3080543 w 7791880"/>
                <a:gd name="connsiteY10" fmla="*/ 20668 h 1689611"/>
                <a:gd name="connsiteX11" fmla="*/ 1438079 w 7791880"/>
                <a:gd name="connsiteY11" fmla="*/ 858535 h 1689611"/>
                <a:gd name="connsiteX12" fmla="*/ 9130 w 7791880"/>
                <a:gd name="connsiteY12" fmla="*/ 1689435 h 1689611"/>
                <a:gd name="connsiteX13" fmla="*/ 7397 w 7791880"/>
                <a:gd name="connsiteY13" fmla="*/ 1689612 h 168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0" h="1689611">
                  <a:moveTo>
                    <a:pt x="7397" y="1689612"/>
                  </a:moveTo>
                  <a:cubicBezTo>
                    <a:pt x="4047" y="1689612"/>
                    <a:pt x="1014" y="1687305"/>
                    <a:pt x="205" y="1683934"/>
                  </a:cubicBezTo>
                  <a:cubicBezTo>
                    <a:pt x="-748" y="1679971"/>
                    <a:pt x="1707" y="1676008"/>
                    <a:pt x="5664" y="1675002"/>
                  </a:cubicBezTo>
                  <a:cubicBezTo>
                    <a:pt x="563647" y="1541339"/>
                    <a:pt x="1003474" y="1188358"/>
                    <a:pt x="1428834" y="847013"/>
                  </a:cubicBezTo>
                  <a:cubicBezTo>
                    <a:pt x="1936133" y="439876"/>
                    <a:pt x="2415300" y="55323"/>
                    <a:pt x="3079449" y="5934"/>
                  </a:cubicBezTo>
                  <a:cubicBezTo>
                    <a:pt x="3950268" y="-58988"/>
                    <a:pt x="4906089" y="420263"/>
                    <a:pt x="5830194" y="883602"/>
                  </a:cubicBezTo>
                  <a:cubicBezTo>
                    <a:pt x="6517688" y="1228301"/>
                    <a:pt x="7167020" y="1553872"/>
                    <a:pt x="7785890" y="1675002"/>
                  </a:cubicBezTo>
                  <a:cubicBezTo>
                    <a:pt x="7789912" y="1675771"/>
                    <a:pt x="7792515" y="1679616"/>
                    <a:pt x="7791746" y="1683638"/>
                  </a:cubicBezTo>
                  <a:cubicBezTo>
                    <a:pt x="7790918" y="1687601"/>
                    <a:pt x="7787428" y="1690204"/>
                    <a:pt x="7782992" y="1689494"/>
                  </a:cubicBezTo>
                  <a:cubicBezTo>
                    <a:pt x="7162229" y="1567997"/>
                    <a:pt x="6512010" y="1241988"/>
                    <a:pt x="5823552" y="896804"/>
                  </a:cubicBezTo>
                  <a:cubicBezTo>
                    <a:pt x="4901268" y="434358"/>
                    <a:pt x="3947180" y="-43857"/>
                    <a:pt x="3080543" y="20668"/>
                  </a:cubicBezTo>
                  <a:cubicBezTo>
                    <a:pt x="2420961" y="69737"/>
                    <a:pt x="1943556" y="452871"/>
                    <a:pt x="1438079" y="858535"/>
                  </a:cubicBezTo>
                  <a:cubicBezTo>
                    <a:pt x="1011448" y="1200922"/>
                    <a:pt x="570318" y="1554972"/>
                    <a:pt x="9130" y="1689435"/>
                  </a:cubicBezTo>
                  <a:cubicBezTo>
                    <a:pt x="8552" y="1689553"/>
                    <a:pt x="7974" y="1689612"/>
                    <a:pt x="7397" y="168961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5" name="任意多边形: 形状 394">
              <a:extLst>
                <a:ext uri="{FF2B5EF4-FFF2-40B4-BE49-F238E27FC236}">
                  <a16:creationId xmlns:a16="http://schemas.microsoft.com/office/drawing/2014/main" id="{4C925A09-4498-47AA-ADD6-BC919B81A56F}"/>
                </a:ext>
              </a:extLst>
            </p:cNvPr>
            <p:cNvSpPr/>
            <p:nvPr/>
          </p:nvSpPr>
          <p:spPr>
            <a:xfrm>
              <a:off x="7093704" y="4075179"/>
              <a:ext cx="7791877" cy="1706963"/>
            </a:xfrm>
            <a:custGeom>
              <a:avLst/>
              <a:gdLst>
                <a:gd name="connsiteX0" fmla="*/ 10744 w 7791877"/>
                <a:gd name="connsiteY0" fmla="*/ 1706946 h 1706963"/>
                <a:gd name="connsiteX1" fmla="*/ 7365 w 7791877"/>
                <a:gd name="connsiteY1" fmla="*/ 1706946 h 1706963"/>
                <a:gd name="connsiteX2" fmla="*/ 0 w 7791877"/>
                <a:gd name="connsiteY2" fmla="*/ 1699529 h 1706963"/>
                <a:gd name="connsiteX3" fmla="*/ 7394 w 7791877"/>
                <a:gd name="connsiteY3" fmla="*/ 1692159 h 1706963"/>
                <a:gd name="connsiteX4" fmla="*/ 7422 w 7791877"/>
                <a:gd name="connsiteY4" fmla="*/ 1692159 h 1706963"/>
                <a:gd name="connsiteX5" fmla="*/ 10859 w 7791877"/>
                <a:gd name="connsiteY5" fmla="*/ 1692159 h 1706963"/>
                <a:gd name="connsiteX6" fmla="*/ 1468461 w 7791877"/>
                <a:gd name="connsiteY6" fmla="*/ 863678 h 1706963"/>
                <a:gd name="connsiteX7" fmla="*/ 2866937 w 7791877"/>
                <a:gd name="connsiteY7" fmla="*/ 9143 h 1706963"/>
                <a:gd name="connsiteX8" fmla="*/ 5768156 w 7791877"/>
                <a:gd name="connsiteY8" fmla="*/ 897790 h 1706963"/>
                <a:gd name="connsiteX9" fmla="*/ 7785828 w 7791877"/>
                <a:gd name="connsiteY9" fmla="*/ 1692307 h 1706963"/>
                <a:gd name="connsiteX10" fmla="*/ 7791743 w 7791877"/>
                <a:gd name="connsiteY10" fmla="*/ 1700943 h 1706963"/>
                <a:gd name="connsiteX11" fmla="*/ 7783048 w 7791877"/>
                <a:gd name="connsiteY11" fmla="*/ 1706804 h 1706963"/>
                <a:gd name="connsiteX12" fmla="*/ 5761685 w 7791877"/>
                <a:gd name="connsiteY12" fmla="*/ 911104 h 1706963"/>
                <a:gd name="connsiteX13" fmla="*/ 2868268 w 7791877"/>
                <a:gd name="connsiteY13" fmla="*/ 23877 h 1706963"/>
                <a:gd name="connsiteX14" fmla="*/ 1478912 w 7791877"/>
                <a:gd name="connsiteY14" fmla="*/ 874136 h 1706963"/>
                <a:gd name="connsiteX15" fmla="*/ 10744 w 7791877"/>
                <a:gd name="connsiteY15" fmla="*/ 1706946 h 170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7" h="1706963">
                  <a:moveTo>
                    <a:pt x="10744" y="1706946"/>
                  </a:moveTo>
                  <a:cubicBezTo>
                    <a:pt x="9589" y="1706946"/>
                    <a:pt x="8520" y="1706946"/>
                    <a:pt x="7365" y="1706946"/>
                  </a:cubicBezTo>
                  <a:cubicBezTo>
                    <a:pt x="3292" y="1706946"/>
                    <a:pt x="0" y="1703628"/>
                    <a:pt x="0" y="1699529"/>
                  </a:cubicBezTo>
                  <a:cubicBezTo>
                    <a:pt x="0" y="1695453"/>
                    <a:pt x="3321" y="1692159"/>
                    <a:pt x="7394" y="1692159"/>
                  </a:cubicBezTo>
                  <a:lnTo>
                    <a:pt x="7422" y="1692159"/>
                  </a:lnTo>
                  <a:cubicBezTo>
                    <a:pt x="8520" y="1692159"/>
                    <a:pt x="9762" y="1692159"/>
                    <a:pt x="10859" y="1692159"/>
                  </a:cubicBezTo>
                  <a:cubicBezTo>
                    <a:pt x="641246" y="1692159"/>
                    <a:pt x="1043012" y="1289731"/>
                    <a:pt x="1468461" y="863678"/>
                  </a:cubicBezTo>
                  <a:cubicBezTo>
                    <a:pt x="1860834" y="470696"/>
                    <a:pt x="2266616" y="64335"/>
                    <a:pt x="2866937" y="9143"/>
                  </a:cubicBezTo>
                  <a:cubicBezTo>
                    <a:pt x="3765916" y="-73629"/>
                    <a:pt x="4783890" y="420237"/>
                    <a:pt x="5768156" y="897790"/>
                  </a:cubicBezTo>
                  <a:cubicBezTo>
                    <a:pt x="6482847" y="1244535"/>
                    <a:pt x="7157849" y="1572017"/>
                    <a:pt x="7785828" y="1692307"/>
                  </a:cubicBezTo>
                  <a:cubicBezTo>
                    <a:pt x="7789909" y="1693058"/>
                    <a:pt x="7792512" y="1696926"/>
                    <a:pt x="7791743" y="1700943"/>
                  </a:cubicBezTo>
                  <a:cubicBezTo>
                    <a:pt x="7790914" y="1704929"/>
                    <a:pt x="7786893" y="1707668"/>
                    <a:pt x="7783048" y="1706804"/>
                  </a:cubicBezTo>
                  <a:cubicBezTo>
                    <a:pt x="7153176" y="1586194"/>
                    <a:pt x="6477287" y="1258252"/>
                    <a:pt x="5761685" y="911104"/>
                  </a:cubicBezTo>
                  <a:cubicBezTo>
                    <a:pt x="4779271" y="434450"/>
                    <a:pt x="3763462" y="-58493"/>
                    <a:pt x="2868268" y="23877"/>
                  </a:cubicBezTo>
                  <a:cubicBezTo>
                    <a:pt x="2273288" y="78578"/>
                    <a:pt x="1869446" y="482999"/>
                    <a:pt x="1478912" y="874136"/>
                  </a:cubicBezTo>
                  <a:cubicBezTo>
                    <a:pt x="1070072" y="1283579"/>
                    <a:pt x="647285" y="1706946"/>
                    <a:pt x="10744" y="170694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6" name="任意多边形: 形状 395">
              <a:extLst>
                <a:ext uri="{FF2B5EF4-FFF2-40B4-BE49-F238E27FC236}">
                  <a16:creationId xmlns:a16="http://schemas.microsoft.com/office/drawing/2014/main" id="{55D872E0-783F-4E99-B1FF-DADD26E2D4E4}"/>
                </a:ext>
              </a:extLst>
            </p:cNvPr>
            <p:cNvSpPr/>
            <p:nvPr/>
          </p:nvSpPr>
          <p:spPr>
            <a:xfrm>
              <a:off x="7093704" y="3764635"/>
              <a:ext cx="7791875" cy="1718429"/>
            </a:xfrm>
            <a:custGeom>
              <a:avLst/>
              <a:gdLst>
                <a:gd name="connsiteX0" fmla="*/ 18571 w 7791875"/>
                <a:gd name="connsiteY0" fmla="*/ 1718429 h 1718429"/>
                <a:gd name="connsiteX1" fmla="*/ 7336 w 7791875"/>
                <a:gd name="connsiteY1" fmla="*/ 1718370 h 1718429"/>
                <a:gd name="connsiteX2" fmla="*/ 0 w 7791875"/>
                <a:gd name="connsiteY2" fmla="*/ 1710917 h 1718429"/>
                <a:gd name="connsiteX3" fmla="*/ 7394 w 7791875"/>
                <a:gd name="connsiteY3" fmla="*/ 1703583 h 1718429"/>
                <a:gd name="connsiteX4" fmla="*/ 7452 w 7791875"/>
                <a:gd name="connsiteY4" fmla="*/ 1703583 h 1718429"/>
                <a:gd name="connsiteX5" fmla="*/ 19033 w 7791875"/>
                <a:gd name="connsiteY5" fmla="*/ 1703642 h 1718429"/>
                <a:gd name="connsiteX6" fmla="*/ 1353393 w 7791875"/>
                <a:gd name="connsiteY6" fmla="*/ 869614 h 1718429"/>
                <a:gd name="connsiteX7" fmla="*/ 2659716 w 7791875"/>
                <a:gd name="connsiteY7" fmla="*/ 6821 h 1718429"/>
                <a:gd name="connsiteX8" fmla="*/ 5671667 w 7791875"/>
                <a:gd name="connsiteY8" fmla="*/ 901530 h 1718429"/>
                <a:gd name="connsiteX9" fmla="*/ 7785828 w 7791875"/>
                <a:gd name="connsiteY9" fmla="*/ 1703702 h 1718429"/>
                <a:gd name="connsiteX10" fmla="*/ 7791743 w 7791875"/>
                <a:gd name="connsiteY10" fmla="*/ 1712337 h 1718429"/>
                <a:gd name="connsiteX11" fmla="*/ 7783048 w 7791875"/>
                <a:gd name="connsiteY11" fmla="*/ 1718258 h 1718429"/>
                <a:gd name="connsiteX12" fmla="*/ 5665398 w 7791875"/>
                <a:gd name="connsiteY12" fmla="*/ 914927 h 1718429"/>
                <a:gd name="connsiteX13" fmla="*/ 2660817 w 7791875"/>
                <a:gd name="connsiteY13" fmla="*/ 21549 h 1718429"/>
                <a:gd name="connsiteX14" fmla="*/ 1364513 w 7791875"/>
                <a:gd name="connsiteY14" fmla="*/ 879350 h 1718429"/>
                <a:gd name="connsiteX15" fmla="*/ 18571 w 7791875"/>
                <a:gd name="connsiteY15" fmla="*/ 1718429 h 17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18429">
                  <a:moveTo>
                    <a:pt x="18571" y="1718429"/>
                  </a:moveTo>
                  <a:cubicBezTo>
                    <a:pt x="14816" y="1718429"/>
                    <a:pt x="11119" y="1718400"/>
                    <a:pt x="7336" y="1718370"/>
                  </a:cubicBezTo>
                  <a:cubicBezTo>
                    <a:pt x="3235" y="1718341"/>
                    <a:pt x="-29" y="1714993"/>
                    <a:pt x="0" y="1710917"/>
                  </a:cubicBezTo>
                  <a:cubicBezTo>
                    <a:pt x="29" y="1706848"/>
                    <a:pt x="3350" y="1703583"/>
                    <a:pt x="7394" y="1703583"/>
                  </a:cubicBezTo>
                  <a:cubicBezTo>
                    <a:pt x="7394" y="1703583"/>
                    <a:pt x="7423" y="1703583"/>
                    <a:pt x="7452" y="1703583"/>
                  </a:cubicBezTo>
                  <a:cubicBezTo>
                    <a:pt x="11293" y="1703613"/>
                    <a:pt x="15192" y="1703642"/>
                    <a:pt x="19033" y="1703642"/>
                  </a:cubicBezTo>
                  <a:cubicBezTo>
                    <a:pt x="623833" y="1703642"/>
                    <a:pt x="978262" y="1298469"/>
                    <a:pt x="1353393" y="869614"/>
                  </a:cubicBezTo>
                  <a:cubicBezTo>
                    <a:pt x="1705658" y="466955"/>
                    <a:pt x="2069906" y="50544"/>
                    <a:pt x="2659716" y="6821"/>
                  </a:cubicBezTo>
                  <a:cubicBezTo>
                    <a:pt x="3607913" y="-63849"/>
                    <a:pt x="4657218" y="427071"/>
                    <a:pt x="5671667" y="901530"/>
                  </a:cubicBezTo>
                  <a:cubicBezTo>
                    <a:pt x="6416068" y="1249690"/>
                    <a:pt x="7119166" y="1578555"/>
                    <a:pt x="7785828" y="1703702"/>
                  </a:cubicBezTo>
                  <a:cubicBezTo>
                    <a:pt x="7789849" y="1704453"/>
                    <a:pt x="7792512" y="1708321"/>
                    <a:pt x="7791743" y="1712337"/>
                  </a:cubicBezTo>
                  <a:cubicBezTo>
                    <a:pt x="7790914" y="1716347"/>
                    <a:pt x="7786951" y="1718832"/>
                    <a:pt x="7783048" y="1718258"/>
                  </a:cubicBezTo>
                  <a:cubicBezTo>
                    <a:pt x="7114611" y="1592739"/>
                    <a:pt x="6410686" y="1263495"/>
                    <a:pt x="5665398" y="914927"/>
                  </a:cubicBezTo>
                  <a:cubicBezTo>
                    <a:pt x="4652628" y="441279"/>
                    <a:pt x="3604991" y="-48370"/>
                    <a:pt x="2660817" y="21549"/>
                  </a:cubicBezTo>
                  <a:cubicBezTo>
                    <a:pt x="2077039" y="64840"/>
                    <a:pt x="1714814" y="478909"/>
                    <a:pt x="1364513" y="879350"/>
                  </a:cubicBezTo>
                  <a:cubicBezTo>
                    <a:pt x="1003649" y="1291886"/>
                    <a:pt x="630475" y="1718429"/>
                    <a:pt x="18571" y="171842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7" name="任意多边形: 形状 396">
              <a:extLst>
                <a:ext uri="{FF2B5EF4-FFF2-40B4-BE49-F238E27FC236}">
                  <a16:creationId xmlns:a16="http://schemas.microsoft.com/office/drawing/2014/main" id="{AD8684E3-4AD7-48CB-8E72-279635CF5C28}"/>
                </a:ext>
              </a:extLst>
            </p:cNvPr>
            <p:cNvSpPr/>
            <p:nvPr/>
          </p:nvSpPr>
          <p:spPr>
            <a:xfrm>
              <a:off x="7093703" y="3449612"/>
              <a:ext cx="7791875" cy="1734416"/>
            </a:xfrm>
            <a:custGeom>
              <a:avLst/>
              <a:gdLst>
                <a:gd name="connsiteX0" fmla="*/ 26196 w 7791875"/>
                <a:gd name="connsiteY0" fmla="*/ 1734416 h 1734416"/>
                <a:gd name="connsiteX1" fmla="*/ 7279 w 7791875"/>
                <a:gd name="connsiteY1" fmla="*/ 1734274 h 1734416"/>
                <a:gd name="connsiteX2" fmla="*/ 1 w 7791875"/>
                <a:gd name="connsiteY2" fmla="*/ 1726763 h 1734416"/>
                <a:gd name="connsiteX3" fmla="*/ 7394 w 7791875"/>
                <a:gd name="connsiteY3" fmla="*/ 1719487 h 1734416"/>
                <a:gd name="connsiteX4" fmla="*/ 7510 w 7791875"/>
                <a:gd name="connsiteY4" fmla="*/ 1719487 h 1734416"/>
                <a:gd name="connsiteX5" fmla="*/ 26918 w 7791875"/>
                <a:gd name="connsiteY5" fmla="*/ 1719629 h 1734416"/>
                <a:gd name="connsiteX6" fmla="*/ 1258118 w 7791875"/>
                <a:gd name="connsiteY6" fmla="*/ 884477 h 1734416"/>
                <a:gd name="connsiteX7" fmla="*/ 2467366 w 7791875"/>
                <a:gd name="connsiteY7" fmla="*/ 9955 h 1734416"/>
                <a:gd name="connsiteX8" fmla="*/ 5618470 w 7791875"/>
                <a:gd name="connsiteY8" fmla="*/ 914513 h 1734416"/>
                <a:gd name="connsiteX9" fmla="*/ 7785770 w 7791875"/>
                <a:gd name="connsiteY9" fmla="*/ 1719600 h 1734416"/>
                <a:gd name="connsiteX10" fmla="*/ 7791744 w 7791875"/>
                <a:gd name="connsiteY10" fmla="*/ 1728206 h 1734416"/>
                <a:gd name="connsiteX11" fmla="*/ 7783107 w 7791875"/>
                <a:gd name="connsiteY11" fmla="*/ 1734156 h 1734416"/>
                <a:gd name="connsiteX12" fmla="*/ 5612342 w 7791875"/>
                <a:gd name="connsiteY12" fmla="*/ 927945 h 1734416"/>
                <a:gd name="connsiteX13" fmla="*/ 2468697 w 7791875"/>
                <a:gd name="connsiteY13" fmla="*/ 24689 h 1734416"/>
                <a:gd name="connsiteX14" fmla="*/ 1269788 w 7791875"/>
                <a:gd name="connsiteY14" fmla="*/ 893544 h 1734416"/>
                <a:gd name="connsiteX15" fmla="*/ 26196 w 7791875"/>
                <a:gd name="connsiteY15" fmla="*/ 1734416 h 17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34416">
                  <a:moveTo>
                    <a:pt x="26196" y="1734416"/>
                  </a:moveTo>
                  <a:cubicBezTo>
                    <a:pt x="19900" y="1734416"/>
                    <a:pt x="13633" y="1734357"/>
                    <a:pt x="7279" y="1734274"/>
                  </a:cubicBezTo>
                  <a:cubicBezTo>
                    <a:pt x="3207" y="1734215"/>
                    <a:pt x="-57" y="1730838"/>
                    <a:pt x="1" y="1726763"/>
                  </a:cubicBezTo>
                  <a:cubicBezTo>
                    <a:pt x="59" y="1722723"/>
                    <a:pt x="3351" y="1719487"/>
                    <a:pt x="7394" y="1719487"/>
                  </a:cubicBezTo>
                  <a:cubicBezTo>
                    <a:pt x="7394" y="1719487"/>
                    <a:pt x="7481" y="1719487"/>
                    <a:pt x="7510" y="1719487"/>
                  </a:cubicBezTo>
                  <a:cubicBezTo>
                    <a:pt x="14008" y="1719570"/>
                    <a:pt x="20506" y="1719629"/>
                    <a:pt x="26918" y="1719629"/>
                  </a:cubicBezTo>
                  <a:cubicBezTo>
                    <a:pt x="609679" y="1719629"/>
                    <a:pt x="924745" y="1313824"/>
                    <a:pt x="1258118" y="884477"/>
                  </a:cubicBezTo>
                  <a:cubicBezTo>
                    <a:pt x="1572344" y="479766"/>
                    <a:pt x="1897288" y="61279"/>
                    <a:pt x="2467366" y="9955"/>
                  </a:cubicBezTo>
                  <a:cubicBezTo>
                    <a:pt x="3441500" y="-77496"/>
                    <a:pt x="4548191" y="426680"/>
                    <a:pt x="5618470" y="914513"/>
                  </a:cubicBezTo>
                  <a:cubicBezTo>
                    <a:pt x="6386495" y="1264553"/>
                    <a:pt x="7111950" y="1595211"/>
                    <a:pt x="7785770" y="1719600"/>
                  </a:cubicBezTo>
                  <a:cubicBezTo>
                    <a:pt x="7789850" y="1720351"/>
                    <a:pt x="7792513" y="1724195"/>
                    <a:pt x="7791744" y="1728206"/>
                  </a:cubicBezTo>
                  <a:cubicBezTo>
                    <a:pt x="7790915" y="1732252"/>
                    <a:pt x="7787189" y="1734937"/>
                    <a:pt x="7783107" y="1734156"/>
                  </a:cubicBezTo>
                  <a:cubicBezTo>
                    <a:pt x="7107514" y="1609418"/>
                    <a:pt x="6381230" y="1278417"/>
                    <a:pt x="5612342" y="927945"/>
                  </a:cubicBezTo>
                  <a:cubicBezTo>
                    <a:pt x="4543802" y="440952"/>
                    <a:pt x="3438785" y="-62738"/>
                    <a:pt x="2468697" y="24689"/>
                  </a:cubicBezTo>
                  <a:cubicBezTo>
                    <a:pt x="1904995" y="75433"/>
                    <a:pt x="1582080" y="491317"/>
                    <a:pt x="1269788" y="893544"/>
                  </a:cubicBezTo>
                  <a:cubicBezTo>
                    <a:pt x="948771" y="1307010"/>
                    <a:pt x="616842" y="1734416"/>
                    <a:pt x="26196" y="173441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8" name="任意多边形: 形状 397">
              <a:extLst>
                <a:ext uri="{FF2B5EF4-FFF2-40B4-BE49-F238E27FC236}">
                  <a16:creationId xmlns:a16="http://schemas.microsoft.com/office/drawing/2014/main" id="{99B83B83-6D75-47BC-B15C-DC54950FD65A}"/>
                </a:ext>
              </a:extLst>
            </p:cNvPr>
            <p:cNvSpPr/>
            <p:nvPr/>
          </p:nvSpPr>
          <p:spPr>
            <a:xfrm>
              <a:off x="7093702" y="3141218"/>
              <a:ext cx="7791874" cy="1743862"/>
            </a:xfrm>
            <a:custGeom>
              <a:avLst/>
              <a:gdLst>
                <a:gd name="connsiteX0" fmla="*/ 35468 w 7791874"/>
                <a:gd name="connsiteY0" fmla="*/ 1743863 h 1743862"/>
                <a:gd name="connsiteX1" fmla="*/ 7222 w 7791874"/>
                <a:gd name="connsiteY1" fmla="*/ 1743549 h 1743862"/>
                <a:gd name="connsiteX2" fmla="*/ 2 w 7791874"/>
                <a:gd name="connsiteY2" fmla="*/ 1735978 h 1743862"/>
                <a:gd name="connsiteX3" fmla="*/ 7395 w 7791874"/>
                <a:gd name="connsiteY3" fmla="*/ 1728762 h 1743862"/>
                <a:gd name="connsiteX4" fmla="*/ 7569 w 7791874"/>
                <a:gd name="connsiteY4" fmla="*/ 1728762 h 1743862"/>
                <a:gd name="connsiteX5" fmla="*/ 35294 w 7791874"/>
                <a:gd name="connsiteY5" fmla="*/ 1729075 h 1743862"/>
                <a:gd name="connsiteX6" fmla="*/ 1174104 w 7791874"/>
                <a:gd name="connsiteY6" fmla="*/ 894065 h 1743862"/>
                <a:gd name="connsiteX7" fmla="*/ 2300237 w 7791874"/>
                <a:gd name="connsiteY7" fmla="*/ 8140 h 1743862"/>
                <a:gd name="connsiteX8" fmla="*/ 4350387 w 7791874"/>
                <a:gd name="connsiteY8" fmla="*/ 571724 h 1743862"/>
                <a:gd name="connsiteX9" fmla="*/ 4813437 w 7791874"/>
                <a:gd name="connsiteY9" fmla="*/ 772592 h 1743862"/>
                <a:gd name="connsiteX10" fmla="*/ 7785771 w 7791874"/>
                <a:gd name="connsiteY10" fmla="*/ 1728874 h 1743862"/>
                <a:gd name="connsiteX11" fmla="*/ 7791745 w 7791874"/>
                <a:gd name="connsiteY11" fmla="*/ 1737480 h 1743862"/>
                <a:gd name="connsiteX12" fmla="*/ 7783108 w 7791874"/>
                <a:gd name="connsiteY12" fmla="*/ 1743431 h 1743862"/>
                <a:gd name="connsiteX13" fmla="*/ 4807895 w 7791874"/>
                <a:gd name="connsiteY13" fmla="*/ 786285 h 1743862"/>
                <a:gd name="connsiteX14" fmla="*/ 4344348 w 7791874"/>
                <a:gd name="connsiteY14" fmla="*/ 585215 h 1743862"/>
                <a:gd name="connsiteX15" fmla="*/ 2301740 w 7791874"/>
                <a:gd name="connsiteY15" fmla="*/ 22868 h 1743862"/>
                <a:gd name="connsiteX16" fmla="*/ 1186295 w 7791874"/>
                <a:gd name="connsiteY16" fmla="*/ 902470 h 1743862"/>
                <a:gd name="connsiteX17" fmla="*/ 35468 w 7791874"/>
                <a:gd name="connsiteY17" fmla="*/ 1743863 h 17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743862">
                  <a:moveTo>
                    <a:pt x="35468" y="1743863"/>
                  </a:moveTo>
                  <a:cubicBezTo>
                    <a:pt x="26110" y="1743863"/>
                    <a:pt x="16724" y="1743780"/>
                    <a:pt x="7222" y="1743549"/>
                  </a:cubicBezTo>
                  <a:cubicBezTo>
                    <a:pt x="3150" y="1743460"/>
                    <a:pt x="-85" y="1740053"/>
                    <a:pt x="2" y="1735978"/>
                  </a:cubicBezTo>
                  <a:cubicBezTo>
                    <a:pt x="88" y="1731968"/>
                    <a:pt x="3381" y="1728762"/>
                    <a:pt x="7395" y="1728762"/>
                  </a:cubicBezTo>
                  <a:cubicBezTo>
                    <a:pt x="7453" y="1728762"/>
                    <a:pt x="7511" y="1728762"/>
                    <a:pt x="7569" y="1728762"/>
                  </a:cubicBezTo>
                  <a:cubicBezTo>
                    <a:pt x="16868" y="1728992"/>
                    <a:pt x="26110" y="1729075"/>
                    <a:pt x="35294" y="1729075"/>
                  </a:cubicBezTo>
                  <a:cubicBezTo>
                    <a:pt x="598909" y="1729075"/>
                    <a:pt x="878451" y="1323299"/>
                    <a:pt x="1174104" y="894065"/>
                  </a:cubicBezTo>
                  <a:cubicBezTo>
                    <a:pt x="1454681" y="486757"/>
                    <a:pt x="1744822" y="65584"/>
                    <a:pt x="2300237" y="8140"/>
                  </a:cubicBezTo>
                  <a:cubicBezTo>
                    <a:pt x="2940643" y="-57882"/>
                    <a:pt x="3722367" y="291088"/>
                    <a:pt x="4350387" y="571724"/>
                  </a:cubicBezTo>
                  <a:cubicBezTo>
                    <a:pt x="4515211" y="645369"/>
                    <a:pt x="4670877" y="714916"/>
                    <a:pt x="4813437" y="772592"/>
                  </a:cubicBezTo>
                  <a:cubicBezTo>
                    <a:pt x="5870544" y="1200176"/>
                    <a:pt x="6760609" y="1542101"/>
                    <a:pt x="7785771" y="1728874"/>
                  </a:cubicBezTo>
                  <a:cubicBezTo>
                    <a:pt x="7789792" y="1729596"/>
                    <a:pt x="7792514" y="1733464"/>
                    <a:pt x="7791745" y="1737480"/>
                  </a:cubicBezTo>
                  <a:cubicBezTo>
                    <a:pt x="7791034" y="1741437"/>
                    <a:pt x="7787545" y="1744152"/>
                    <a:pt x="7783108" y="1743431"/>
                  </a:cubicBezTo>
                  <a:cubicBezTo>
                    <a:pt x="6756587" y="1556397"/>
                    <a:pt x="5865776" y="1214182"/>
                    <a:pt x="4807895" y="786285"/>
                  </a:cubicBezTo>
                  <a:cubicBezTo>
                    <a:pt x="4665104" y="728520"/>
                    <a:pt x="4509290" y="658914"/>
                    <a:pt x="4344348" y="585215"/>
                  </a:cubicBezTo>
                  <a:cubicBezTo>
                    <a:pt x="3717978" y="305325"/>
                    <a:pt x="2938768" y="-43213"/>
                    <a:pt x="2301740" y="22868"/>
                  </a:cubicBezTo>
                  <a:cubicBezTo>
                    <a:pt x="1753138" y="79591"/>
                    <a:pt x="1464967" y="497936"/>
                    <a:pt x="1186295" y="902470"/>
                  </a:cubicBezTo>
                  <a:cubicBezTo>
                    <a:pt x="888352" y="1334963"/>
                    <a:pt x="606646" y="1743863"/>
                    <a:pt x="35468" y="174386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9" name="任意多边形: 形状 398">
              <a:extLst>
                <a:ext uri="{FF2B5EF4-FFF2-40B4-BE49-F238E27FC236}">
                  <a16:creationId xmlns:a16="http://schemas.microsoft.com/office/drawing/2014/main" id="{77002021-131D-46C9-B837-3499B8D741BA}"/>
                </a:ext>
              </a:extLst>
            </p:cNvPr>
            <p:cNvSpPr/>
            <p:nvPr/>
          </p:nvSpPr>
          <p:spPr>
            <a:xfrm>
              <a:off x="7093701" y="2831824"/>
              <a:ext cx="7791875" cy="1754455"/>
            </a:xfrm>
            <a:custGeom>
              <a:avLst/>
              <a:gdLst>
                <a:gd name="connsiteX0" fmla="*/ 45231 w 7791875"/>
                <a:gd name="connsiteY0" fmla="*/ 1754456 h 1754455"/>
                <a:gd name="connsiteX1" fmla="*/ 7166 w 7791875"/>
                <a:gd name="connsiteY1" fmla="*/ 1753817 h 1754455"/>
                <a:gd name="connsiteX2" fmla="*/ 3 w 7791875"/>
                <a:gd name="connsiteY2" fmla="*/ 1746193 h 1754455"/>
                <a:gd name="connsiteX3" fmla="*/ 7397 w 7791875"/>
                <a:gd name="connsiteY3" fmla="*/ 1739030 h 1754455"/>
                <a:gd name="connsiteX4" fmla="*/ 7628 w 7791875"/>
                <a:gd name="connsiteY4" fmla="*/ 1739030 h 1754455"/>
                <a:gd name="connsiteX5" fmla="*/ 1106954 w 7791875"/>
                <a:gd name="connsiteY5" fmla="*/ 906102 h 1754455"/>
                <a:gd name="connsiteX6" fmla="*/ 2168367 w 7791875"/>
                <a:gd name="connsiteY6" fmla="*/ 9660 h 1754455"/>
                <a:gd name="connsiteX7" fmla="*/ 4253060 w 7791875"/>
                <a:gd name="connsiteY7" fmla="*/ 570706 h 1754455"/>
                <a:gd name="connsiteX8" fmla="*/ 4739876 w 7791875"/>
                <a:gd name="connsiteY8" fmla="*/ 777957 h 1754455"/>
                <a:gd name="connsiteX9" fmla="*/ 7785772 w 7791875"/>
                <a:gd name="connsiteY9" fmla="*/ 1739148 h 1754455"/>
                <a:gd name="connsiteX10" fmla="*/ 7791746 w 7791875"/>
                <a:gd name="connsiteY10" fmla="*/ 1747755 h 1754455"/>
                <a:gd name="connsiteX11" fmla="*/ 7783110 w 7791875"/>
                <a:gd name="connsiteY11" fmla="*/ 1753705 h 1754455"/>
                <a:gd name="connsiteX12" fmla="*/ 4734451 w 7791875"/>
                <a:gd name="connsiteY12" fmla="*/ 791703 h 1754455"/>
                <a:gd name="connsiteX13" fmla="*/ 4247110 w 7791875"/>
                <a:gd name="connsiteY13" fmla="*/ 584251 h 1754455"/>
                <a:gd name="connsiteX14" fmla="*/ 2170041 w 7791875"/>
                <a:gd name="connsiteY14" fmla="*/ 24334 h 1754455"/>
                <a:gd name="connsiteX15" fmla="*/ 1119547 w 7791875"/>
                <a:gd name="connsiteY15" fmla="*/ 913838 h 1754455"/>
                <a:gd name="connsiteX16" fmla="*/ 45231 w 7791875"/>
                <a:gd name="connsiteY16" fmla="*/ 1754456 h 17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5" h="1754455">
                  <a:moveTo>
                    <a:pt x="45231" y="1754456"/>
                  </a:moveTo>
                  <a:cubicBezTo>
                    <a:pt x="32668" y="1754456"/>
                    <a:pt x="20047" y="1754225"/>
                    <a:pt x="7166" y="1753817"/>
                  </a:cubicBezTo>
                  <a:cubicBezTo>
                    <a:pt x="3064" y="1753675"/>
                    <a:pt x="-112" y="1750268"/>
                    <a:pt x="3" y="1746193"/>
                  </a:cubicBezTo>
                  <a:cubicBezTo>
                    <a:pt x="147" y="1742177"/>
                    <a:pt x="3411" y="1739030"/>
                    <a:pt x="7397" y="1739030"/>
                  </a:cubicBezTo>
                  <a:cubicBezTo>
                    <a:pt x="7483" y="1739030"/>
                    <a:pt x="7570" y="1739030"/>
                    <a:pt x="7628" y="1739030"/>
                  </a:cubicBezTo>
                  <a:cubicBezTo>
                    <a:pt x="581494" y="1756940"/>
                    <a:pt x="836977" y="1344054"/>
                    <a:pt x="1106954" y="906102"/>
                  </a:cubicBezTo>
                  <a:cubicBezTo>
                    <a:pt x="1359986" y="495671"/>
                    <a:pt x="1621587" y="71263"/>
                    <a:pt x="2168367" y="9660"/>
                  </a:cubicBezTo>
                  <a:cubicBezTo>
                    <a:pt x="2812239" y="-62945"/>
                    <a:pt x="3611004" y="288450"/>
                    <a:pt x="4253060" y="570706"/>
                  </a:cubicBezTo>
                  <a:cubicBezTo>
                    <a:pt x="4426921" y="647156"/>
                    <a:pt x="4591170" y="719358"/>
                    <a:pt x="4739876" y="777957"/>
                  </a:cubicBezTo>
                  <a:cubicBezTo>
                    <a:pt x="5830632" y="1207765"/>
                    <a:pt x="6747539" y="1551476"/>
                    <a:pt x="7785772" y="1739148"/>
                  </a:cubicBezTo>
                  <a:cubicBezTo>
                    <a:pt x="7789794" y="1739870"/>
                    <a:pt x="7792515" y="1743709"/>
                    <a:pt x="7791746" y="1747755"/>
                  </a:cubicBezTo>
                  <a:cubicBezTo>
                    <a:pt x="7791036" y="1751711"/>
                    <a:pt x="7787546" y="1754486"/>
                    <a:pt x="7783110" y="1753705"/>
                  </a:cubicBezTo>
                  <a:cubicBezTo>
                    <a:pt x="6743576" y="1565802"/>
                    <a:pt x="5825983" y="1221830"/>
                    <a:pt x="4734451" y="791703"/>
                  </a:cubicBezTo>
                  <a:cubicBezTo>
                    <a:pt x="4585480" y="732986"/>
                    <a:pt x="4421118" y="660754"/>
                    <a:pt x="4247110" y="584251"/>
                  </a:cubicBezTo>
                  <a:cubicBezTo>
                    <a:pt x="3606674" y="302687"/>
                    <a:pt x="2809205" y="-47637"/>
                    <a:pt x="2170041" y="24334"/>
                  </a:cubicBezTo>
                  <a:cubicBezTo>
                    <a:pt x="1630400" y="85157"/>
                    <a:pt x="1370697" y="506448"/>
                    <a:pt x="1119547" y="913838"/>
                  </a:cubicBezTo>
                  <a:cubicBezTo>
                    <a:pt x="853267" y="1345847"/>
                    <a:pt x="601336" y="1754456"/>
                    <a:pt x="45231" y="17544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0" name="任意多边形: 形状 399">
              <a:extLst>
                <a:ext uri="{FF2B5EF4-FFF2-40B4-BE49-F238E27FC236}">
                  <a16:creationId xmlns:a16="http://schemas.microsoft.com/office/drawing/2014/main" id="{40691F3B-24C9-4CDC-BB5A-DA93B4814701}"/>
                </a:ext>
              </a:extLst>
            </p:cNvPr>
            <p:cNvSpPr/>
            <p:nvPr/>
          </p:nvSpPr>
          <p:spPr>
            <a:xfrm>
              <a:off x="7093697" y="2526467"/>
              <a:ext cx="7791879" cy="1761178"/>
            </a:xfrm>
            <a:custGeom>
              <a:avLst/>
              <a:gdLst>
                <a:gd name="connsiteX0" fmla="*/ 57451 w 7791879"/>
                <a:gd name="connsiteY0" fmla="*/ 1761178 h 1761178"/>
                <a:gd name="connsiteX1" fmla="*/ 7083 w 7791879"/>
                <a:gd name="connsiteY1" fmla="*/ 1760054 h 1761178"/>
                <a:gd name="connsiteX2" fmla="*/ 7 w 7791879"/>
                <a:gd name="connsiteY2" fmla="*/ 1752341 h 1761178"/>
                <a:gd name="connsiteX3" fmla="*/ 7718 w 7791879"/>
                <a:gd name="connsiteY3" fmla="*/ 1745267 h 1761178"/>
                <a:gd name="connsiteX4" fmla="*/ 57018 w 7791879"/>
                <a:gd name="connsiteY4" fmla="*/ 1746391 h 1761178"/>
                <a:gd name="connsiteX5" fmla="*/ 1062224 w 7791879"/>
                <a:gd name="connsiteY5" fmla="*/ 915338 h 1761178"/>
                <a:gd name="connsiteX6" fmla="*/ 2081902 w 7791879"/>
                <a:gd name="connsiteY6" fmla="*/ 10177 h 1761178"/>
                <a:gd name="connsiteX7" fmla="*/ 4185912 w 7791879"/>
                <a:gd name="connsiteY7" fmla="*/ 569000 h 1761178"/>
                <a:gd name="connsiteX8" fmla="*/ 4690697 w 7791879"/>
                <a:gd name="connsiteY8" fmla="*/ 780899 h 1761178"/>
                <a:gd name="connsiteX9" fmla="*/ 7785776 w 7791879"/>
                <a:gd name="connsiteY9" fmla="*/ 1745379 h 1761178"/>
                <a:gd name="connsiteX10" fmla="*/ 7791750 w 7791879"/>
                <a:gd name="connsiteY10" fmla="*/ 1753962 h 1761178"/>
                <a:gd name="connsiteX11" fmla="*/ 7783113 w 7791879"/>
                <a:gd name="connsiteY11" fmla="*/ 1759936 h 1761178"/>
                <a:gd name="connsiteX12" fmla="*/ 4685386 w 7791879"/>
                <a:gd name="connsiteY12" fmla="*/ 794704 h 1761178"/>
                <a:gd name="connsiteX13" fmla="*/ 4180021 w 7791879"/>
                <a:gd name="connsiteY13" fmla="*/ 582574 h 1761178"/>
                <a:gd name="connsiteX14" fmla="*/ 2083576 w 7791879"/>
                <a:gd name="connsiteY14" fmla="*/ 24852 h 1761178"/>
                <a:gd name="connsiteX15" fmla="*/ 1075107 w 7791879"/>
                <a:gd name="connsiteY15" fmla="*/ 922619 h 1761178"/>
                <a:gd name="connsiteX16" fmla="*/ 57451 w 7791879"/>
                <a:gd name="connsiteY16" fmla="*/ 1761178 h 176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9" h="1761178">
                  <a:moveTo>
                    <a:pt x="57451" y="1761178"/>
                  </a:moveTo>
                  <a:cubicBezTo>
                    <a:pt x="40931" y="1761178"/>
                    <a:pt x="24180" y="1760805"/>
                    <a:pt x="7083" y="1760054"/>
                  </a:cubicBezTo>
                  <a:cubicBezTo>
                    <a:pt x="2982" y="1759853"/>
                    <a:pt x="-166" y="1756416"/>
                    <a:pt x="7" y="1752341"/>
                  </a:cubicBezTo>
                  <a:cubicBezTo>
                    <a:pt x="209" y="1748242"/>
                    <a:pt x="3819" y="1745439"/>
                    <a:pt x="7718" y="1745267"/>
                  </a:cubicBezTo>
                  <a:cubicBezTo>
                    <a:pt x="24440" y="1746018"/>
                    <a:pt x="40902" y="1746391"/>
                    <a:pt x="57018" y="1746391"/>
                  </a:cubicBezTo>
                  <a:cubicBezTo>
                    <a:pt x="593857" y="1746391"/>
                    <a:pt x="821531" y="1342377"/>
                    <a:pt x="1062224" y="915338"/>
                  </a:cubicBezTo>
                  <a:cubicBezTo>
                    <a:pt x="1295553" y="501358"/>
                    <a:pt x="1536855" y="73283"/>
                    <a:pt x="2081902" y="10177"/>
                  </a:cubicBezTo>
                  <a:cubicBezTo>
                    <a:pt x="2727336" y="-64480"/>
                    <a:pt x="3536060" y="286744"/>
                    <a:pt x="4185912" y="569000"/>
                  </a:cubicBezTo>
                  <a:cubicBezTo>
                    <a:pt x="4366564" y="647466"/>
                    <a:pt x="4537166" y="721549"/>
                    <a:pt x="4690697" y="780899"/>
                  </a:cubicBezTo>
                  <a:cubicBezTo>
                    <a:pt x="5614371" y="1137895"/>
                    <a:pt x="6661245" y="1542553"/>
                    <a:pt x="7785776" y="1745379"/>
                  </a:cubicBezTo>
                  <a:cubicBezTo>
                    <a:pt x="7789798" y="1746107"/>
                    <a:pt x="7792519" y="1749946"/>
                    <a:pt x="7791750" y="1753962"/>
                  </a:cubicBezTo>
                  <a:cubicBezTo>
                    <a:pt x="7791039" y="1757948"/>
                    <a:pt x="7787550" y="1760746"/>
                    <a:pt x="7783113" y="1759936"/>
                  </a:cubicBezTo>
                  <a:cubicBezTo>
                    <a:pt x="6657223" y="1556844"/>
                    <a:pt x="5609633" y="1151931"/>
                    <a:pt x="4685386" y="794704"/>
                  </a:cubicBezTo>
                  <a:cubicBezTo>
                    <a:pt x="4531535" y="735236"/>
                    <a:pt x="4360791" y="661070"/>
                    <a:pt x="4180021" y="582574"/>
                  </a:cubicBezTo>
                  <a:cubicBezTo>
                    <a:pt x="3531784" y="300981"/>
                    <a:pt x="2725165" y="-49433"/>
                    <a:pt x="2083576" y="24852"/>
                  </a:cubicBezTo>
                  <a:cubicBezTo>
                    <a:pt x="1546041" y="87088"/>
                    <a:pt x="1306614" y="511845"/>
                    <a:pt x="1075107" y="922619"/>
                  </a:cubicBezTo>
                  <a:cubicBezTo>
                    <a:pt x="832243" y="1353468"/>
                    <a:pt x="602440" y="1761178"/>
                    <a:pt x="57451" y="17611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1" name="任意多边形: 形状 400">
              <a:extLst>
                <a:ext uri="{FF2B5EF4-FFF2-40B4-BE49-F238E27FC236}">
                  <a16:creationId xmlns:a16="http://schemas.microsoft.com/office/drawing/2014/main" id="{5176661D-315B-472B-8FA7-01014435C6F4}"/>
                </a:ext>
              </a:extLst>
            </p:cNvPr>
            <p:cNvSpPr/>
            <p:nvPr/>
          </p:nvSpPr>
          <p:spPr>
            <a:xfrm>
              <a:off x="7093692" y="2225874"/>
              <a:ext cx="7791884" cy="1763491"/>
            </a:xfrm>
            <a:custGeom>
              <a:avLst/>
              <a:gdLst>
                <a:gd name="connsiteX0" fmla="*/ 73283 w 7791884"/>
                <a:gd name="connsiteY0" fmla="*/ 1763491 h 1763491"/>
                <a:gd name="connsiteX1" fmla="*/ 6972 w 7791884"/>
                <a:gd name="connsiteY1" fmla="*/ 1761528 h 1763491"/>
                <a:gd name="connsiteX2" fmla="*/ 12 w 7791884"/>
                <a:gd name="connsiteY2" fmla="*/ 1753696 h 1763491"/>
                <a:gd name="connsiteX3" fmla="*/ 7839 w 7791884"/>
                <a:gd name="connsiteY3" fmla="*/ 1746740 h 1763491"/>
                <a:gd name="connsiteX4" fmla="*/ 1045331 w 7791884"/>
                <a:gd name="connsiteY4" fmla="*/ 920827 h 1763491"/>
                <a:gd name="connsiteX5" fmla="*/ 2050884 w 7791884"/>
                <a:gd name="connsiteY5" fmla="*/ 9569 h 1763491"/>
                <a:gd name="connsiteX6" fmla="*/ 4154812 w 7791884"/>
                <a:gd name="connsiteY6" fmla="*/ 566197 h 1763491"/>
                <a:gd name="connsiteX7" fmla="*/ 4671355 w 7791884"/>
                <a:gd name="connsiteY7" fmla="*/ 781101 h 1763491"/>
                <a:gd name="connsiteX8" fmla="*/ 7785781 w 7791884"/>
                <a:gd name="connsiteY8" fmla="*/ 1746853 h 1763491"/>
                <a:gd name="connsiteX9" fmla="*/ 7791755 w 7791884"/>
                <a:gd name="connsiteY9" fmla="*/ 1755459 h 1763491"/>
                <a:gd name="connsiteX10" fmla="*/ 7783119 w 7791884"/>
                <a:gd name="connsiteY10" fmla="*/ 1761409 h 1763491"/>
                <a:gd name="connsiteX11" fmla="*/ 4666097 w 7791884"/>
                <a:gd name="connsiteY11" fmla="*/ 794906 h 1763491"/>
                <a:gd name="connsiteX12" fmla="*/ 4148950 w 7791884"/>
                <a:gd name="connsiteY12" fmla="*/ 579801 h 1763491"/>
                <a:gd name="connsiteX13" fmla="*/ 2052504 w 7791884"/>
                <a:gd name="connsiteY13" fmla="*/ 24243 h 1763491"/>
                <a:gd name="connsiteX14" fmla="*/ 1058391 w 7791884"/>
                <a:gd name="connsiteY14" fmla="*/ 927789 h 1763491"/>
                <a:gd name="connsiteX15" fmla="*/ 73283 w 7791884"/>
                <a:gd name="connsiteY15" fmla="*/ 1763491 h 176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4" h="1763491">
                  <a:moveTo>
                    <a:pt x="73283" y="1763491"/>
                  </a:moveTo>
                  <a:cubicBezTo>
                    <a:pt x="51709" y="1763491"/>
                    <a:pt x="29615" y="1762852"/>
                    <a:pt x="6972" y="1761528"/>
                  </a:cubicBezTo>
                  <a:cubicBezTo>
                    <a:pt x="2900" y="1761267"/>
                    <a:pt x="-219" y="1757772"/>
                    <a:pt x="12" y="1753696"/>
                  </a:cubicBezTo>
                  <a:cubicBezTo>
                    <a:pt x="243" y="1749627"/>
                    <a:pt x="3478" y="1746279"/>
                    <a:pt x="7839" y="1746740"/>
                  </a:cubicBezTo>
                  <a:cubicBezTo>
                    <a:pt x="585694" y="1780704"/>
                    <a:pt x="808826" y="1363051"/>
                    <a:pt x="1045331" y="920827"/>
                  </a:cubicBezTo>
                  <a:cubicBezTo>
                    <a:pt x="1268870" y="502920"/>
                    <a:pt x="1499981" y="70769"/>
                    <a:pt x="2050884" y="9569"/>
                  </a:cubicBezTo>
                  <a:cubicBezTo>
                    <a:pt x="2696294" y="-62403"/>
                    <a:pt x="3505048" y="286224"/>
                    <a:pt x="4154812" y="566197"/>
                  </a:cubicBezTo>
                  <a:cubicBezTo>
                    <a:pt x="4339627" y="645852"/>
                    <a:pt x="4514209" y="721053"/>
                    <a:pt x="4671355" y="781101"/>
                  </a:cubicBezTo>
                  <a:cubicBezTo>
                    <a:pt x="5654177" y="1156469"/>
                    <a:pt x="6670418" y="1544630"/>
                    <a:pt x="7785781" y="1746853"/>
                  </a:cubicBezTo>
                  <a:cubicBezTo>
                    <a:pt x="7789803" y="1747574"/>
                    <a:pt x="7792524" y="1751449"/>
                    <a:pt x="7791755" y="1755459"/>
                  </a:cubicBezTo>
                  <a:cubicBezTo>
                    <a:pt x="7791045" y="1759416"/>
                    <a:pt x="7787555" y="1762279"/>
                    <a:pt x="7783119" y="1761409"/>
                  </a:cubicBezTo>
                  <a:cubicBezTo>
                    <a:pt x="6666455" y="1558927"/>
                    <a:pt x="5649528" y="1170534"/>
                    <a:pt x="4666097" y="794906"/>
                  </a:cubicBezTo>
                  <a:cubicBezTo>
                    <a:pt x="4508637" y="734776"/>
                    <a:pt x="4333937" y="659480"/>
                    <a:pt x="4148950" y="579801"/>
                  </a:cubicBezTo>
                  <a:cubicBezTo>
                    <a:pt x="3500860" y="300520"/>
                    <a:pt x="2694442" y="-46776"/>
                    <a:pt x="2052504" y="24243"/>
                  </a:cubicBezTo>
                  <a:cubicBezTo>
                    <a:pt x="1509368" y="84604"/>
                    <a:pt x="1280109" y="513259"/>
                    <a:pt x="1058391" y="927789"/>
                  </a:cubicBezTo>
                  <a:cubicBezTo>
                    <a:pt x="828782" y="1357077"/>
                    <a:pt x="611394" y="1763491"/>
                    <a:pt x="73283" y="176349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2" name="任意多边形: 形状 401">
              <a:extLst>
                <a:ext uri="{FF2B5EF4-FFF2-40B4-BE49-F238E27FC236}">
                  <a16:creationId xmlns:a16="http://schemas.microsoft.com/office/drawing/2014/main" id="{CE68178C-5942-4180-8BE0-558FECBA8273}"/>
                </a:ext>
              </a:extLst>
            </p:cNvPr>
            <p:cNvSpPr/>
            <p:nvPr/>
          </p:nvSpPr>
          <p:spPr>
            <a:xfrm>
              <a:off x="7093702" y="1964018"/>
              <a:ext cx="7791876" cy="1724489"/>
            </a:xfrm>
            <a:custGeom>
              <a:avLst/>
              <a:gdLst>
                <a:gd name="connsiteX0" fmla="*/ 30645 w 7791876"/>
                <a:gd name="connsiteY0" fmla="*/ 1724489 h 1724489"/>
                <a:gd name="connsiteX1" fmla="*/ 7251 w 7791876"/>
                <a:gd name="connsiteY1" fmla="*/ 1724259 h 1724489"/>
                <a:gd name="connsiteX2" fmla="*/ 2 w 7791876"/>
                <a:gd name="connsiteY2" fmla="*/ 1716723 h 1724489"/>
                <a:gd name="connsiteX3" fmla="*/ 7540 w 7791876"/>
                <a:gd name="connsiteY3" fmla="*/ 1709472 h 1724489"/>
                <a:gd name="connsiteX4" fmla="*/ 30471 w 7791876"/>
                <a:gd name="connsiteY4" fmla="*/ 1709702 h 1724489"/>
                <a:gd name="connsiteX5" fmla="*/ 1061699 w 7791876"/>
                <a:gd name="connsiteY5" fmla="*/ 889798 h 1724489"/>
                <a:gd name="connsiteX6" fmla="*/ 2083742 w 7791876"/>
                <a:gd name="connsiteY6" fmla="*/ 9764 h 1724489"/>
                <a:gd name="connsiteX7" fmla="*/ 4161473 w 7791876"/>
                <a:gd name="connsiteY7" fmla="*/ 551286 h 1724489"/>
                <a:gd name="connsiteX8" fmla="*/ 4691763 w 7791876"/>
                <a:gd name="connsiteY8" fmla="*/ 767113 h 1724489"/>
                <a:gd name="connsiteX9" fmla="*/ 7785829 w 7791876"/>
                <a:gd name="connsiteY9" fmla="*/ 1709590 h 1724489"/>
                <a:gd name="connsiteX10" fmla="*/ 7791745 w 7791876"/>
                <a:gd name="connsiteY10" fmla="*/ 1718255 h 1724489"/>
                <a:gd name="connsiteX11" fmla="*/ 7783050 w 7791876"/>
                <a:gd name="connsiteY11" fmla="*/ 1724146 h 1724489"/>
                <a:gd name="connsiteX12" fmla="*/ 4686623 w 7791876"/>
                <a:gd name="connsiteY12" fmla="*/ 780977 h 1724489"/>
                <a:gd name="connsiteX13" fmla="*/ 4155730 w 7791876"/>
                <a:gd name="connsiteY13" fmla="*/ 564890 h 1724489"/>
                <a:gd name="connsiteX14" fmla="*/ 2085416 w 7791876"/>
                <a:gd name="connsiteY14" fmla="*/ 24439 h 1724489"/>
                <a:gd name="connsiteX15" fmla="*/ 1074433 w 7791876"/>
                <a:gd name="connsiteY15" fmla="*/ 897310 h 1724489"/>
                <a:gd name="connsiteX16" fmla="*/ 30645 w 7791876"/>
                <a:gd name="connsiteY16" fmla="*/ 1724489 h 17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6" h="1724489">
                  <a:moveTo>
                    <a:pt x="30645" y="1724489"/>
                  </a:moveTo>
                  <a:cubicBezTo>
                    <a:pt x="22904" y="1724489"/>
                    <a:pt x="15135" y="1724407"/>
                    <a:pt x="7251" y="1724259"/>
                  </a:cubicBezTo>
                  <a:cubicBezTo>
                    <a:pt x="3179" y="1724176"/>
                    <a:pt x="-85" y="1720793"/>
                    <a:pt x="2" y="1716723"/>
                  </a:cubicBezTo>
                  <a:cubicBezTo>
                    <a:pt x="117" y="1712648"/>
                    <a:pt x="3352" y="1709933"/>
                    <a:pt x="7540" y="1709472"/>
                  </a:cubicBezTo>
                  <a:cubicBezTo>
                    <a:pt x="15222" y="1709619"/>
                    <a:pt x="22875" y="1709702"/>
                    <a:pt x="30471" y="1709702"/>
                  </a:cubicBezTo>
                  <a:cubicBezTo>
                    <a:pt x="579038" y="1709702"/>
                    <a:pt x="813583" y="1311290"/>
                    <a:pt x="1061699" y="889798"/>
                  </a:cubicBezTo>
                  <a:cubicBezTo>
                    <a:pt x="1298464" y="487571"/>
                    <a:pt x="1543321" y="71628"/>
                    <a:pt x="2083742" y="9764"/>
                  </a:cubicBezTo>
                  <a:cubicBezTo>
                    <a:pt x="2710893" y="-62178"/>
                    <a:pt x="3515206" y="278014"/>
                    <a:pt x="4161473" y="551286"/>
                  </a:cubicBezTo>
                  <a:cubicBezTo>
                    <a:pt x="4352061" y="631864"/>
                    <a:pt x="4532079" y="707964"/>
                    <a:pt x="4691763" y="767113"/>
                  </a:cubicBezTo>
                  <a:cubicBezTo>
                    <a:pt x="5807379" y="1180288"/>
                    <a:pt x="6743575" y="1512040"/>
                    <a:pt x="7785829" y="1709590"/>
                  </a:cubicBezTo>
                  <a:cubicBezTo>
                    <a:pt x="7789851" y="1710371"/>
                    <a:pt x="7792514" y="1714239"/>
                    <a:pt x="7791745" y="1718255"/>
                  </a:cubicBezTo>
                  <a:cubicBezTo>
                    <a:pt x="7790916" y="1722242"/>
                    <a:pt x="7786894" y="1724809"/>
                    <a:pt x="7783050" y="1724146"/>
                  </a:cubicBezTo>
                  <a:cubicBezTo>
                    <a:pt x="6739730" y="1526336"/>
                    <a:pt x="5802902" y="1194377"/>
                    <a:pt x="4686623" y="780977"/>
                  </a:cubicBezTo>
                  <a:cubicBezTo>
                    <a:pt x="4526621" y="721710"/>
                    <a:pt x="4346460" y="645551"/>
                    <a:pt x="4155730" y="564890"/>
                  </a:cubicBezTo>
                  <a:cubicBezTo>
                    <a:pt x="3511047" y="292310"/>
                    <a:pt x="2708989" y="-46930"/>
                    <a:pt x="2085416" y="24439"/>
                  </a:cubicBezTo>
                  <a:cubicBezTo>
                    <a:pt x="1552329" y="85492"/>
                    <a:pt x="1309383" y="498200"/>
                    <a:pt x="1074433" y="897310"/>
                  </a:cubicBezTo>
                  <a:cubicBezTo>
                    <a:pt x="824123" y="1322523"/>
                    <a:pt x="587440" y="1724489"/>
                    <a:pt x="30645" y="172448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3" name="任意多边形: 形状 402">
              <a:extLst>
                <a:ext uri="{FF2B5EF4-FFF2-40B4-BE49-F238E27FC236}">
                  <a16:creationId xmlns:a16="http://schemas.microsoft.com/office/drawing/2014/main" id="{6FE9933E-C97F-474C-9F45-80A0E8FE5E2A}"/>
                </a:ext>
              </a:extLst>
            </p:cNvPr>
            <p:cNvSpPr/>
            <p:nvPr/>
          </p:nvSpPr>
          <p:spPr>
            <a:xfrm>
              <a:off x="7093704" y="1770144"/>
              <a:ext cx="7791874" cy="1619025"/>
            </a:xfrm>
            <a:custGeom>
              <a:avLst/>
              <a:gdLst>
                <a:gd name="connsiteX0" fmla="*/ 10484 w 7791874"/>
                <a:gd name="connsiteY0" fmla="*/ 1619013 h 1619025"/>
                <a:gd name="connsiteX1" fmla="*/ 7365 w 7791874"/>
                <a:gd name="connsiteY1" fmla="*/ 1619013 h 1619025"/>
                <a:gd name="connsiteX2" fmla="*/ 0 w 7791874"/>
                <a:gd name="connsiteY2" fmla="*/ 1611590 h 1619025"/>
                <a:gd name="connsiteX3" fmla="*/ 7394 w 7791874"/>
                <a:gd name="connsiteY3" fmla="*/ 1604226 h 1619025"/>
                <a:gd name="connsiteX4" fmla="*/ 7422 w 7791874"/>
                <a:gd name="connsiteY4" fmla="*/ 1604226 h 1619025"/>
                <a:gd name="connsiteX5" fmla="*/ 10599 w 7791874"/>
                <a:gd name="connsiteY5" fmla="*/ 1604226 h 1619025"/>
                <a:gd name="connsiteX6" fmla="*/ 1108862 w 7791874"/>
                <a:gd name="connsiteY6" fmla="*/ 827152 h 1619025"/>
                <a:gd name="connsiteX7" fmla="*/ 2175409 w 7791874"/>
                <a:gd name="connsiteY7" fmla="*/ 8750 h 1619025"/>
                <a:gd name="connsiteX8" fmla="*/ 4207134 w 7791874"/>
                <a:gd name="connsiteY8" fmla="*/ 513416 h 1619025"/>
                <a:gd name="connsiteX9" fmla="*/ 4743688 w 7791874"/>
                <a:gd name="connsiteY9" fmla="*/ 721045 h 1619025"/>
                <a:gd name="connsiteX10" fmla="*/ 7785769 w 7791874"/>
                <a:gd name="connsiteY10" fmla="*/ 1604344 h 1619025"/>
                <a:gd name="connsiteX11" fmla="*/ 7791743 w 7791874"/>
                <a:gd name="connsiteY11" fmla="*/ 1612980 h 1619025"/>
                <a:gd name="connsiteX12" fmla="*/ 7783107 w 7791874"/>
                <a:gd name="connsiteY12" fmla="*/ 1618901 h 1619025"/>
                <a:gd name="connsiteX13" fmla="*/ 4738778 w 7791874"/>
                <a:gd name="connsiteY13" fmla="*/ 735022 h 1619025"/>
                <a:gd name="connsiteX14" fmla="*/ 4201621 w 7791874"/>
                <a:gd name="connsiteY14" fmla="*/ 527133 h 1619025"/>
                <a:gd name="connsiteX15" fmla="*/ 2176970 w 7791874"/>
                <a:gd name="connsiteY15" fmla="*/ 23478 h 1619025"/>
                <a:gd name="connsiteX16" fmla="*/ 1120934 w 7791874"/>
                <a:gd name="connsiteY16" fmla="*/ 835699 h 1619025"/>
                <a:gd name="connsiteX17" fmla="*/ 10484 w 7791874"/>
                <a:gd name="connsiteY17" fmla="*/ 1619013 h 16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619025">
                  <a:moveTo>
                    <a:pt x="10484" y="1619013"/>
                  </a:moveTo>
                  <a:cubicBezTo>
                    <a:pt x="9415" y="1619013"/>
                    <a:pt x="8433" y="1619013"/>
                    <a:pt x="7365" y="1619013"/>
                  </a:cubicBezTo>
                  <a:cubicBezTo>
                    <a:pt x="3292" y="1619013"/>
                    <a:pt x="0" y="1615695"/>
                    <a:pt x="0" y="1611590"/>
                  </a:cubicBezTo>
                  <a:cubicBezTo>
                    <a:pt x="0" y="1607521"/>
                    <a:pt x="3321" y="1604226"/>
                    <a:pt x="7394" y="1604226"/>
                  </a:cubicBezTo>
                  <a:lnTo>
                    <a:pt x="7422" y="1604226"/>
                  </a:lnTo>
                  <a:cubicBezTo>
                    <a:pt x="8462" y="1604226"/>
                    <a:pt x="9560" y="1604226"/>
                    <a:pt x="10599" y="1604226"/>
                  </a:cubicBezTo>
                  <a:cubicBezTo>
                    <a:pt x="558733" y="1604226"/>
                    <a:pt x="825943" y="1226782"/>
                    <a:pt x="1108862" y="827152"/>
                  </a:cubicBezTo>
                  <a:cubicBezTo>
                    <a:pt x="1374160" y="452422"/>
                    <a:pt x="1648473" y="64953"/>
                    <a:pt x="2175409" y="8750"/>
                  </a:cubicBezTo>
                  <a:cubicBezTo>
                    <a:pt x="2790346" y="-56810"/>
                    <a:pt x="3575997" y="259321"/>
                    <a:pt x="4207134" y="513416"/>
                  </a:cubicBezTo>
                  <a:cubicBezTo>
                    <a:pt x="4399515" y="590848"/>
                    <a:pt x="4581201" y="664002"/>
                    <a:pt x="4743688" y="721045"/>
                  </a:cubicBezTo>
                  <a:cubicBezTo>
                    <a:pt x="5794584" y="1090055"/>
                    <a:pt x="6748837" y="1411213"/>
                    <a:pt x="7785769" y="1604344"/>
                  </a:cubicBezTo>
                  <a:cubicBezTo>
                    <a:pt x="7789849" y="1605096"/>
                    <a:pt x="7792512" y="1608964"/>
                    <a:pt x="7791743" y="1612980"/>
                  </a:cubicBezTo>
                  <a:cubicBezTo>
                    <a:pt x="7790914" y="1616990"/>
                    <a:pt x="7786656" y="1619646"/>
                    <a:pt x="7783107" y="1618901"/>
                  </a:cubicBezTo>
                  <a:cubicBezTo>
                    <a:pt x="6745111" y="1425539"/>
                    <a:pt x="5790254" y="1104209"/>
                    <a:pt x="4738778" y="735022"/>
                  </a:cubicBezTo>
                  <a:cubicBezTo>
                    <a:pt x="4576002" y="677837"/>
                    <a:pt x="4394138" y="604653"/>
                    <a:pt x="4201621" y="527133"/>
                  </a:cubicBezTo>
                  <a:cubicBezTo>
                    <a:pt x="3571951" y="273676"/>
                    <a:pt x="2788382" y="-42254"/>
                    <a:pt x="2176970" y="23478"/>
                  </a:cubicBezTo>
                  <a:cubicBezTo>
                    <a:pt x="1656706" y="78959"/>
                    <a:pt x="1384328" y="463655"/>
                    <a:pt x="1120934" y="835699"/>
                  </a:cubicBezTo>
                  <a:cubicBezTo>
                    <a:pt x="848266" y="1220802"/>
                    <a:pt x="566300" y="1619013"/>
                    <a:pt x="10484" y="16190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4" name="任意多边形: 形状 403">
              <a:extLst>
                <a:ext uri="{FF2B5EF4-FFF2-40B4-BE49-F238E27FC236}">
                  <a16:creationId xmlns:a16="http://schemas.microsoft.com/office/drawing/2014/main" id="{61D1D77C-E16F-45F4-8CFE-63783B000CC9}"/>
                </a:ext>
              </a:extLst>
            </p:cNvPr>
            <p:cNvSpPr/>
            <p:nvPr/>
          </p:nvSpPr>
          <p:spPr>
            <a:xfrm>
              <a:off x="7093704" y="1631601"/>
              <a:ext cx="7791856" cy="1458436"/>
            </a:xfrm>
            <a:custGeom>
              <a:avLst/>
              <a:gdLst>
                <a:gd name="connsiteX0" fmla="*/ 7784467 w 7791856"/>
                <a:gd name="connsiteY0" fmla="*/ 1458436 h 1458436"/>
                <a:gd name="connsiteX1" fmla="*/ 7783166 w 7791856"/>
                <a:gd name="connsiteY1" fmla="*/ 1458318 h 1458436"/>
                <a:gd name="connsiteX2" fmla="*/ 4816813 w 7791856"/>
                <a:gd name="connsiteY2" fmla="*/ 663108 h 1458436"/>
                <a:gd name="connsiteX3" fmla="*/ 4280898 w 7791856"/>
                <a:gd name="connsiteY3" fmla="*/ 471970 h 1458436"/>
                <a:gd name="connsiteX4" fmla="*/ 2316466 w 7791856"/>
                <a:gd name="connsiteY4" fmla="*/ 21803 h 1458436"/>
                <a:gd name="connsiteX5" fmla="*/ 1192616 w 7791856"/>
                <a:gd name="connsiteY5" fmla="*/ 748655 h 1458436"/>
                <a:gd name="connsiteX6" fmla="*/ 7596 w 7791856"/>
                <a:gd name="connsiteY6" fmla="*/ 1458436 h 1458436"/>
                <a:gd name="connsiteX7" fmla="*/ 7394 w 7791856"/>
                <a:gd name="connsiteY7" fmla="*/ 1458436 h 1458436"/>
                <a:gd name="connsiteX8" fmla="*/ 0 w 7791856"/>
                <a:gd name="connsiteY8" fmla="*/ 1451043 h 1458436"/>
                <a:gd name="connsiteX9" fmla="*/ 7394 w 7791856"/>
                <a:gd name="connsiteY9" fmla="*/ 1443649 h 1458436"/>
                <a:gd name="connsiteX10" fmla="*/ 7394 w 7791856"/>
                <a:gd name="connsiteY10" fmla="*/ 1443649 h 1458436"/>
                <a:gd name="connsiteX11" fmla="*/ 7596 w 7791856"/>
                <a:gd name="connsiteY11" fmla="*/ 1443649 h 1458436"/>
                <a:gd name="connsiteX12" fmla="*/ 1181638 w 7791856"/>
                <a:gd name="connsiteY12" fmla="*/ 738718 h 1458436"/>
                <a:gd name="connsiteX13" fmla="*/ 2315135 w 7791856"/>
                <a:gd name="connsiteY13" fmla="*/ 7075 h 1458436"/>
                <a:gd name="connsiteX14" fmla="*/ 4286038 w 7791856"/>
                <a:gd name="connsiteY14" fmla="*/ 458112 h 1458436"/>
                <a:gd name="connsiteX15" fmla="*/ 4821379 w 7791856"/>
                <a:gd name="connsiteY15" fmla="*/ 649013 h 1458436"/>
                <a:gd name="connsiteX16" fmla="*/ 7785709 w 7791856"/>
                <a:gd name="connsiteY16" fmla="*/ 1443761 h 1458436"/>
                <a:gd name="connsiteX17" fmla="*/ 7791743 w 7791856"/>
                <a:gd name="connsiteY17" fmla="*/ 1452314 h 1458436"/>
                <a:gd name="connsiteX18" fmla="*/ 7784467 w 7791856"/>
                <a:gd name="connsiteY18" fmla="*/ 1458436 h 145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1856" h="1458436">
                  <a:moveTo>
                    <a:pt x="7784467" y="1458436"/>
                  </a:moveTo>
                  <a:cubicBezTo>
                    <a:pt x="7784053" y="1458436"/>
                    <a:pt x="7783639" y="1458407"/>
                    <a:pt x="7783166" y="1458318"/>
                  </a:cubicBezTo>
                  <a:cubicBezTo>
                    <a:pt x="6760430" y="1281074"/>
                    <a:pt x="5796405" y="981002"/>
                    <a:pt x="4816813" y="663108"/>
                  </a:cubicBezTo>
                  <a:cubicBezTo>
                    <a:pt x="4651587" y="609473"/>
                    <a:pt x="4471539" y="542676"/>
                    <a:pt x="4280898" y="471970"/>
                  </a:cubicBezTo>
                  <a:cubicBezTo>
                    <a:pt x="3643260" y="235465"/>
                    <a:pt x="2920573" y="-32607"/>
                    <a:pt x="2316466" y="21803"/>
                  </a:cubicBezTo>
                  <a:cubicBezTo>
                    <a:pt x="1808706" y="67549"/>
                    <a:pt x="1495491" y="413804"/>
                    <a:pt x="1192616" y="748655"/>
                  </a:cubicBezTo>
                  <a:cubicBezTo>
                    <a:pt x="876976" y="1097566"/>
                    <a:pt x="550531" y="1458436"/>
                    <a:pt x="7596" y="1458436"/>
                  </a:cubicBezTo>
                  <a:cubicBezTo>
                    <a:pt x="7480" y="1458436"/>
                    <a:pt x="7480" y="1458436"/>
                    <a:pt x="7394" y="1458436"/>
                  </a:cubicBezTo>
                  <a:cubicBezTo>
                    <a:pt x="3321" y="1458436"/>
                    <a:pt x="0" y="1455112"/>
                    <a:pt x="0" y="1451043"/>
                  </a:cubicBezTo>
                  <a:cubicBezTo>
                    <a:pt x="0" y="1446967"/>
                    <a:pt x="3321" y="1443649"/>
                    <a:pt x="7394" y="1443649"/>
                  </a:cubicBezTo>
                  <a:lnTo>
                    <a:pt x="7394" y="1443649"/>
                  </a:lnTo>
                  <a:cubicBezTo>
                    <a:pt x="7451" y="1443649"/>
                    <a:pt x="7538" y="1443649"/>
                    <a:pt x="7596" y="1443649"/>
                  </a:cubicBezTo>
                  <a:cubicBezTo>
                    <a:pt x="544033" y="1443649"/>
                    <a:pt x="853725" y="1101233"/>
                    <a:pt x="1181638" y="738718"/>
                  </a:cubicBezTo>
                  <a:cubicBezTo>
                    <a:pt x="1486454" y="401761"/>
                    <a:pt x="1801602" y="53341"/>
                    <a:pt x="2315135" y="7075"/>
                  </a:cubicBezTo>
                  <a:cubicBezTo>
                    <a:pt x="2922708" y="-47193"/>
                    <a:pt x="3646927" y="221057"/>
                    <a:pt x="4286038" y="458112"/>
                  </a:cubicBezTo>
                  <a:cubicBezTo>
                    <a:pt x="4476538" y="528753"/>
                    <a:pt x="4656437" y="595496"/>
                    <a:pt x="4821379" y="649013"/>
                  </a:cubicBezTo>
                  <a:cubicBezTo>
                    <a:pt x="5800445" y="966794"/>
                    <a:pt x="6763861" y="1266665"/>
                    <a:pt x="7785709" y="1443761"/>
                  </a:cubicBezTo>
                  <a:cubicBezTo>
                    <a:pt x="7789791" y="1444453"/>
                    <a:pt x="7792452" y="1448268"/>
                    <a:pt x="7791743" y="1452314"/>
                  </a:cubicBezTo>
                  <a:cubicBezTo>
                    <a:pt x="7791092" y="1455893"/>
                    <a:pt x="7787957" y="1458436"/>
                    <a:pt x="7784467" y="145843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5" name="任意多边形: 形状 404">
              <a:extLst>
                <a:ext uri="{FF2B5EF4-FFF2-40B4-BE49-F238E27FC236}">
                  <a16:creationId xmlns:a16="http://schemas.microsoft.com/office/drawing/2014/main" id="{DEEA2B5F-C0CB-40FE-A98C-C6BECD26322F}"/>
                </a:ext>
              </a:extLst>
            </p:cNvPr>
            <p:cNvSpPr/>
            <p:nvPr/>
          </p:nvSpPr>
          <p:spPr>
            <a:xfrm>
              <a:off x="7093704" y="1532663"/>
              <a:ext cx="7791880" cy="1258283"/>
            </a:xfrm>
            <a:custGeom>
              <a:avLst/>
              <a:gdLst>
                <a:gd name="connsiteX0" fmla="*/ 14470 w 7791880"/>
                <a:gd name="connsiteY0" fmla="*/ 1258278 h 1258283"/>
                <a:gd name="connsiteX1" fmla="*/ 7365 w 7791880"/>
                <a:gd name="connsiteY1" fmla="*/ 1258249 h 1258283"/>
                <a:gd name="connsiteX2" fmla="*/ 0 w 7791880"/>
                <a:gd name="connsiteY2" fmla="*/ 1250831 h 1258283"/>
                <a:gd name="connsiteX3" fmla="*/ 7394 w 7791880"/>
                <a:gd name="connsiteY3" fmla="*/ 1243461 h 1258283"/>
                <a:gd name="connsiteX4" fmla="*/ 7423 w 7791880"/>
                <a:gd name="connsiteY4" fmla="*/ 1243461 h 1258283"/>
                <a:gd name="connsiteX5" fmla="*/ 14441 w 7791880"/>
                <a:gd name="connsiteY5" fmla="*/ 1243491 h 1258283"/>
                <a:gd name="connsiteX6" fmla="*/ 1274696 w 7791880"/>
                <a:gd name="connsiteY6" fmla="*/ 633730 h 1258283"/>
                <a:gd name="connsiteX7" fmla="*/ 2492261 w 7791880"/>
                <a:gd name="connsiteY7" fmla="*/ 8306 h 1258283"/>
                <a:gd name="connsiteX8" fmla="*/ 5690004 w 7791880"/>
                <a:gd name="connsiteY8" fmla="*/ 667516 h 1258283"/>
                <a:gd name="connsiteX9" fmla="*/ 7785532 w 7791880"/>
                <a:gd name="connsiteY9" fmla="*/ 1243550 h 1258283"/>
                <a:gd name="connsiteX10" fmla="*/ 7791802 w 7791880"/>
                <a:gd name="connsiteY10" fmla="*/ 1251985 h 1258283"/>
                <a:gd name="connsiteX11" fmla="*/ 7783344 w 7791880"/>
                <a:gd name="connsiteY11" fmla="*/ 1258166 h 1258283"/>
                <a:gd name="connsiteX12" fmla="*/ 5685354 w 7791880"/>
                <a:gd name="connsiteY12" fmla="*/ 681551 h 1258283"/>
                <a:gd name="connsiteX13" fmla="*/ 2493302 w 7791880"/>
                <a:gd name="connsiteY13" fmla="*/ 23034 h 1258283"/>
                <a:gd name="connsiteX14" fmla="*/ 1284113 w 7791880"/>
                <a:gd name="connsiteY14" fmla="*/ 645134 h 1258283"/>
                <a:gd name="connsiteX15" fmla="*/ 14470 w 7791880"/>
                <a:gd name="connsiteY15" fmla="*/ 1258278 h 125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0" h="1258283">
                  <a:moveTo>
                    <a:pt x="14470" y="1258278"/>
                  </a:moveTo>
                  <a:cubicBezTo>
                    <a:pt x="12073" y="1258278"/>
                    <a:pt x="9762" y="1258249"/>
                    <a:pt x="7365" y="1258249"/>
                  </a:cubicBezTo>
                  <a:cubicBezTo>
                    <a:pt x="3264" y="1258225"/>
                    <a:pt x="-29" y="1254901"/>
                    <a:pt x="0" y="1250831"/>
                  </a:cubicBezTo>
                  <a:cubicBezTo>
                    <a:pt x="29" y="1246756"/>
                    <a:pt x="3321" y="1243461"/>
                    <a:pt x="7394" y="1243461"/>
                  </a:cubicBezTo>
                  <a:lnTo>
                    <a:pt x="7423" y="1243461"/>
                  </a:lnTo>
                  <a:cubicBezTo>
                    <a:pt x="9762" y="1243461"/>
                    <a:pt x="12130" y="1243491"/>
                    <a:pt x="14441" y="1243491"/>
                  </a:cubicBezTo>
                  <a:cubicBezTo>
                    <a:pt x="537881" y="1243491"/>
                    <a:pt x="912383" y="933541"/>
                    <a:pt x="1274696" y="633730"/>
                  </a:cubicBezTo>
                  <a:cubicBezTo>
                    <a:pt x="1625742" y="343240"/>
                    <a:pt x="1988748" y="42849"/>
                    <a:pt x="2492261" y="8306"/>
                  </a:cubicBezTo>
                  <a:cubicBezTo>
                    <a:pt x="3493023" y="-60430"/>
                    <a:pt x="4609823" y="309656"/>
                    <a:pt x="5690004" y="667516"/>
                  </a:cubicBezTo>
                  <a:cubicBezTo>
                    <a:pt x="6428075" y="912053"/>
                    <a:pt x="7125258" y="1143045"/>
                    <a:pt x="7785532" y="1243550"/>
                  </a:cubicBezTo>
                  <a:cubicBezTo>
                    <a:pt x="7789613" y="1244160"/>
                    <a:pt x="7792394" y="1247939"/>
                    <a:pt x="7791802" y="1251985"/>
                  </a:cubicBezTo>
                  <a:cubicBezTo>
                    <a:pt x="7791151" y="1255971"/>
                    <a:pt x="7787425" y="1258917"/>
                    <a:pt x="7783344" y="1258166"/>
                  </a:cubicBezTo>
                  <a:cubicBezTo>
                    <a:pt x="7121828" y="1157454"/>
                    <a:pt x="6424053" y="926290"/>
                    <a:pt x="5685354" y="681551"/>
                  </a:cubicBezTo>
                  <a:cubicBezTo>
                    <a:pt x="4606587" y="324153"/>
                    <a:pt x="3491000" y="-45442"/>
                    <a:pt x="2493302" y="23034"/>
                  </a:cubicBezTo>
                  <a:cubicBezTo>
                    <a:pt x="1994527" y="57293"/>
                    <a:pt x="1633367" y="356122"/>
                    <a:pt x="1284113" y="645134"/>
                  </a:cubicBezTo>
                  <a:cubicBezTo>
                    <a:pt x="919835" y="946566"/>
                    <a:pt x="543109" y="1258278"/>
                    <a:pt x="14470" y="12582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6" name="任意多边形: 形状 405">
              <a:extLst>
                <a:ext uri="{FF2B5EF4-FFF2-40B4-BE49-F238E27FC236}">
                  <a16:creationId xmlns:a16="http://schemas.microsoft.com/office/drawing/2014/main" id="{B1D9FE2D-6ED8-4678-87DD-6EDF10929EFB}"/>
                </a:ext>
              </a:extLst>
            </p:cNvPr>
            <p:cNvSpPr/>
            <p:nvPr/>
          </p:nvSpPr>
          <p:spPr>
            <a:xfrm>
              <a:off x="7093703" y="1464177"/>
              <a:ext cx="7791865" cy="1027786"/>
            </a:xfrm>
            <a:custGeom>
              <a:avLst/>
              <a:gdLst>
                <a:gd name="connsiteX0" fmla="*/ 28362 w 7791865"/>
                <a:gd name="connsiteY0" fmla="*/ 1027787 h 1027786"/>
                <a:gd name="connsiteX1" fmla="*/ 7308 w 7791865"/>
                <a:gd name="connsiteY1" fmla="*/ 1027645 h 1027786"/>
                <a:gd name="connsiteX2" fmla="*/ 1 w 7791865"/>
                <a:gd name="connsiteY2" fmla="*/ 1020163 h 1027786"/>
                <a:gd name="connsiteX3" fmla="*/ 7394 w 7791865"/>
                <a:gd name="connsiteY3" fmla="*/ 1012858 h 1027786"/>
                <a:gd name="connsiteX4" fmla="*/ 7481 w 7791865"/>
                <a:gd name="connsiteY4" fmla="*/ 1012858 h 1027786"/>
                <a:gd name="connsiteX5" fmla="*/ 28304 w 7791865"/>
                <a:gd name="connsiteY5" fmla="*/ 1013000 h 1027786"/>
                <a:gd name="connsiteX6" fmla="*/ 1397903 w 7791865"/>
                <a:gd name="connsiteY6" fmla="*/ 515526 h 1027786"/>
                <a:gd name="connsiteX7" fmla="*/ 2695934 w 7791865"/>
                <a:gd name="connsiteY7" fmla="*/ 9470 h 1027786"/>
                <a:gd name="connsiteX8" fmla="*/ 5754671 w 7791865"/>
                <a:gd name="connsiteY8" fmla="*/ 538109 h 1027786"/>
                <a:gd name="connsiteX9" fmla="*/ 7785414 w 7791865"/>
                <a:gd name="connsiteY9" fmla="*/ 1012917 h 1027786"/>
                <a:gd name="connsiteX10" fmla="*/ 7791802 w 7791865"/>
                <a:gd name="connsiteY10" fmla="*/ 1021174 h 1027786"/>
                <a:gd name="connsiteX11" fmla="*/ 7783522 w 7791865"/>
                <a:gd name="connsiteY11" fmla="*/ 1027586 h 1027786"/>
                <a:gd name="connsiteX12" fmla="*/ 5750596 w 7791865"/>
                <a:gd name="connsiteY12" fmla="*/ 552352 h 1027786"/>
                <a:gd name="connsiteX13" fmla="*/ 2696974 w 7791865"/>
                <a:gd name="connsiteY13" fmla="*/ 24203 h 1027786"/>
                <a:gd name="connsiteX14" fmla="*/ 1405385 w 7791865"/>
                <a:gd name="connsiteY14" fmla="*/ 528290 h 1027786"/>
                <a:gd name="connsiteX15" fmla="*/ 28362 w 7791865"/>
                <a:gd name="connsiteY15" fmla="*/ 1027787 h 102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5" h="1027786">
                  <a:moveTo>
                    <a:pt x="28362" y="1027787"/>
                  </a:moveTo>
                  <a:cubicBezTo>
                    <a:pt x="21344" y="1027787"/>
                    <a:pt x="14355" y="1027734"/>
                    <a:pt x="7308" y="1027645"/>
                  </a:cubicBezTo>
                  <a:cubicBezTo>
                    <a:pt x="3207" y="1027586"/>
                    <a:pt x="-57" y="1024238"/>
                    <a:pt x="1" y="1020163"/>
                  </a:cubicBezTo>
                  <a:cubicBezTo>
                    <a:pt x="59" y="1016093"/>
                    <a:pt x="3351" y="1012858"/>
                    <a:pt x="7394" y="1012858"/>
                  </a:cubicBezTo>
                  <a:lnTo>
                    <a:pt x="7481" y="1012858"/>
                  </a:lnTo>
                  <a:cubicBezTo>
                    <a:pt x="14412" y="1012946"/>
                    <a:pt x="21402" y="1013000"/>
                    <a:pt x="28304" y="1013000"/>
                  </a:cubicBezTo>
                  <a:cubicBezTo>
                    <a:pt x="547326" y="1013000"/>
                    <a:pt x="979617" y="760176"/>
                    <a:pt x="1397903" y="515526"/>
                  </a:cubicBezTo>
                  <a:cubicBezTo>
                    <a:pt x="1794872" y="283380"/>
                    <a:pt x="2205362" y="43320"/>
                    <a:pt x="2695934" y="9470"/>
                  </a:cubicBezTo>
                  <a:cubicBezTo>
                    <a:pt x="3665791" y="-57794"/>
                    <a:pt x="4727570" y="245289"/>
                    <a:pt x="5754671" y="538109"/>
                  </a:cubicBezTo>
                  <a:cubicBezTo>
                    <a:pt x="6465872" y="740917"/>
                    <a:pt x="7137680" y="932422"/>
                    <a:pt x="7785414" y="1012917"/>
                  </a:cubicBezTo>
                  <a:cubicBezTo>
                    <a:pt x="7789437" y="1013408"/>
                    <a:pt x="7792335" y="1017105"/>
                    <a:pt x="7791802" y="1021174"/>
                  </a:cubicBezTo>
                  <a:cubicBezTo>
                    <a:pt x="7791270" y="1025190"/>
                    <a:pt x="7788431" y="1027994"/>
                    <a:pt x="7783522" y="1027586"/>
                  </a:cubicBezTo>
                  <a:cubicBezTo>
                    <a:pt x="7134782" y="946949"/>
                    <a:pt x="6431093" y="746341"/>
                    <a:pt x="5750596" y="552352"/>
                  </a:cubicBezTo>
                  <a:cubicBezTo>
                    <a:pt x="4724743" y="259839"/>
                    <a:pt x="3663910" y="-42256"/>
                    <a:pt x="2696974" y="24203"/>
                  </a:cubicBezTo>
                  <a:cubicBezTo>
                    <a:pt x="2209810" y="57847"/>
                    <a:pt x="1800882" y="297014"/>
                    <a:pt x="1405385" y="528290"/>
                  </a:cubicBezTo>
                  <a:cubicBezTo>
                    <a:pt x="985426" y="773898"/>
                    <a:pt x="551283" y="1027787"/>
                    <a:pt x="28362" y="10277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7" name="任意多边形: 形状 406">
              <a:extLst>
                <a:ext uri="{FF2B5EF4-FFF2-40B4-BE49-F238E27FC236}">
                  <a16:creationId xmlns:a16="http://schemas.microsoft.com/office/drawing/2014/main" id="{27045109-6658-44A6-BB6B-0DE883D848AF}"/>
                </a:ext>
              </a:extLst>
            </p:cNvPr>
            <p:cNvSpPr/>
            <p:nvPr/>
          </p:nvSpPr>
          <p:spPr>
            <a:xfrm>
              <a:off x="7093702" y="1419680"/>
              <a:ext cx="7791841" cy="773512"/>
            </a:xfrm>
            <a:custGeom>
              <a:avLst/>
              <a:gdLst>
                <a:gd name="connsiteX0" fmla="*/ 53403 w 7791841"/>
                <a:gd name="connsiteY0" fmla="*/ 773513 h 773512"/>
                <a:gd name="connsiteX1" fmla="*/ 7222 w 7791841"/>
                <a:gd name="connsiteY1" fmla="*/ 773022 h 773512"/>
                <a:gd name="connsiteX2" fmla="*/ 2 w 7791841"/>
                <a:gd name="connsiteY2" fmla="*/ 765451 h 773512"/>
                <a:gd name="connsiteX3" fmla="*/ 7569 w 7791841"/>
                <a:gd name="connsiteY3" fmla="*/ 758235 h 773512"/>
                <a:gd name="connsiteX4" fmla="*/ 53345 w 7791841"/>
                <a:gd name="connsiteY4" fmla="*/ 758726 h 773512"/>
                <a:gd name="connsiteX5" fmla="*/ 1519407 w 7791841"/>
                <a:gd name="connsiteY5" fmla="*/ 383500 h 773512"/>
                <a:gd name="connsiteX6" fmla="*/ 2915807 w 7791841"/>
                <a:gd name="connsiteY6" fmla="*/ 4814 h 773512"/>
                <a:gd name="connsiteX7" fmla="*/ 5778355 w 7791841"/>
                <a:gd name="connsiteY7" fmla="*/ 396181 h 773512"/>
                <a:gd name="connsiteX8" fmla="*/ 7785179 w 7791841"/>
                <a:gd name="connsiteY8" fmla="*/ 758265 h 773512"/>
                <a:gd name="connsiteX9" fmla="*/ 7791803 w 7791841"/>
                <a:gd name="connsiteY9" fmla="*/ 766291 h 773512"/>
                <a:gd name="connsiteX10" fmla="*/ 7783759 w 7791841"/>
                <a:gd name="connsiteY10" fmla="*/ 772992 h 773512"/>
                <a:gd name="connsiteX11" fmla="*/ 5775120 w 7791841"/>
                <a:gd name="connsiteY11" fmla="*/ 410619 h 773512"/>
                <a:gd name="connsiteX12" fmla="*/ 2916440 w 7791841"/>
                <a:gd name="connsiteY12" fmla="*/ 19601 h 773512"/>
                <a:gd name="connsiteX13" fmla="*/ 1524866 w 7791841"/>
                <a:gd name="connsiteY13" fmla="*/ 397222 h 773512"/>
                <a:gd name="connsiteX14" fmla="*/ 53403 w 7791841"/>
                <a:gd name="connsiteY14" fmla="*/ 773513 h 7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41" h="773512">
                  <a:moveTo>
                    <a:pt x="53403" y="773513"/>
                  </a:moveTo>
                  <a:cubicBezTo>
                    <a:pt x="38009" y="773513"/>
                    <a:pt x="22702" y="773336"/>
                    <a:pt x="7222" y="773022"/>
                  </a:cubicBezTo>
                  <a:cubicBezTo>
                    <a:pt x="3150" y="772933"/>
                    <a:pt x="-85" y="769556"/>
                    <a:pt x="2" y="765451"/>
                  </a:cubicBezTo>
                  <a:cubicBezTo>
                    <a:pt x="117" y="761382"/>
                    <a:pt x="3352" y="757744"/>
                    <a:pt x="7569" y="758235"/>
                  </a:cubicBezTo>
                  <a:cubicBezTo>
                    <a:pt x="22818" y="758548"/>
                    <a:pt x="38154" y="758726"/>
                    <a:pt x="53345" y="758726"/>
                  </a:cubicBezTo>
                  <a:cubicBezTo>
                    <a:pt x="574851" y="758726"/>
                    <a:pt x="1054766" y="568049"/>
                    <a:pt x="1519407" y="383500"/>
                  </a:cubicBezTo>
                  <a:cubicBezTo>
                    <a:pt x="1961636" y="207817"/>
                    <a:pt x="2418907" y="26155"/>
                    <a:pt x="2915807" y="4814"/>
                  </a:cubicBezTo>
                  <a:cubicBezTo>
                    <a:pt x="3851293" y="-35448"/>
                    <a:pt x="4831170" y="183992"/>
                    <a:pt x="5778355" y="396181"/>
                  </a:cubicBezTo>
                  <a:cubicBezTo>
                    <a:pt x="6441977" y="544863"/>
                    <a:pt x="7128158" y="698566"/>
                    <a:pt x="7785179" y="758265"/>
                  </a:cubicBezTo>
                  <a:cubicBezTo>
                    <a:pt x="7789201" y="758637"/>
                    <a:pt x="7792217" y="762222"/>
                    <a:pt x="7791803" y="766291"/>
                  </a:cubicBezTo>
                  <a:cubicBezTo>
                    <a:pt x="7791449" y="770366"/>
                    <a:pt x="7787722" y="773365"/>
                    <a:pt x="7783759" y="772992"/>
                  </a:cubicBezTo>
                  <a:cubicBezTo>
                    <a:pt x="7125910" y="713205"/>
                    <a:pt x="6439197" y="559390"/>
                    <a:pt x="5775120" y="410619"/>
                  </a:cubicBezTo>
                  <a:cubicBezTo>
                    <a:pt x="4828946" y="198631"/>
                    <a:pt x="3850660" y="-20632"/>
                    <a:pt x="2916440" y="19601"/>
                  </a:cubicBezTo>
                  <a:cubicBezTo>
                    <a:pt x="2422054" y="40829"/>
                    <a:pt x="1965966" y="222001"/>
                    <a:pt x="1524866" y="397222"/>
                  </a:cubicBezTo>
                  <a:cubicBezTo>
                    <a:pt x="1058984" y="582292"/>
                    <a:pt x="577623" y="773513"/>
                    <a:pt x="53403" y="7735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8" name="任意多边形: 形状 407">
              <a:extLst>
                <a:ext uri="{FF2B5EF4-FFF2-40B4-BE49-F238E27FC236}">
                  <a16:creationId xmlns:a16="http://schemas.microsoft.com/office/drawing/2014/main" id="{212E9EEB-E622-4D45-A8AA-8777176E28D6}"/>
                </a:ext>
              </a:extLst>
            </p:cNvPr>
            <p:cNvSpPr/>
            <p:nvPr/>
          </p:nvSpPr>
          <p:spPr>
            <a:xfrm>
              <a:off x="7093714" y="1379729"/>
              <a:ext cx="7791863" cy="513847"/>
            </a:xfrm>
            <a:custGeom>
              <a:avLst/>
              <a:gdLst>
                <a:gd name="connsiteX0" fmla="*/ 7383 w 7791863"/>
                <a:gd name="connsiteY0" fmla="*/ 513848 h 513847"/>
                <a:gd name="connsiteX1" fmla="*/ 19 w 7791863"/>
                <a:gd name="connsiteY1" fmla="*/ 506951 h 513847"/>
                <a:gd name="connsiteX2" fmla="*/ 6892 w 7791863"/>
                <a:gd name="connsiteY2" fmla="*/ 499090 h 513847"/>
                <a:gd name="connsiteX3" fmla="*/ 1475034 w 7791863"/>
                <a:gd name="connsiteY3" fmla="*/ 254299 h 513847"/>
                <a:gd name="connsiteX4" fmla="*/ 3140979 w 7791863"/>
                <a:gd name="connsiteY4" fmla="*/ 1705 h 513847"/>
                <a:gd name="connsiteX5" fmla="*/ 5785737 w 7791863"/>
                <a:gd name="connsiteY5" fmla="*/ 256523 h 513847"/>
                <a:gd name="connsiteX6" fmla="*/ 7784871 w 7791863"/>
                <a:gd name="connsiteY6" fmla="*/ 499061 h 513847"/>
                <a:gd name="connsiteX7" fmla="*/ 7791851 w 7791863"/>
                <a:gd name="connsiteY7" fmla="*/ 506862 h 513847"/>
                <a:gd name="connsiteX8" fmla="*/ 7784043 w 7791863"/>
                <a:gd name="connsiteY8" fmla="*/ 513848 h 513847"/>
                <a:gd name="connsiteX9" fmla="*/ 5783483 w 7791863"/>
                <a:gd name="connsiteY9" fmla="*/ 271132 h 513847"/>
                <a:gd name="connsiteX10" fmla="*/ 3141269 w 7791863"/>
                <a:gd name="connsiteY10" fmla="*/ 16492 h 513847"/>
                <a:gd name="connsiteX11" fmla="*/ 1478180 w 7791863"/>
                <a:gd name="connsiteY11" fmla="*/ 268737 h 513847"/>
                <a:gd name="connsiteX12" fmla="*/ 7874 w 7791863"/>
                <a:gd name="connsiteY12" fmla="*/ 513824 h 513847"/>
                <a:gd name="connsiteX13" fmla="*/ 7383 w 7791863"/>
                <a:gd name="connsiteY13" fmla="*/ 513848 h 5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3" h="513847">
                  <a:moveTo>
                    <a:pt x="7383" y="513848"/>
                  </a:moveTo>
                  <a:cubicBezTo>
                    <a:pt x="3513" y="513848"/>
                    <a:pt x="250" y="510849"/>
                    <a:pt x="19" y="506951"/>
                  </a:cubicBezTo>
                  <a:cubicBezTo>
                    <a:pt x="-270" y="502876"/>
                    <a:pt x="2820" y="499351"/>
                    <a:pt x="6892" y="499090"/>
                  </a:cubicBezTo>
                  <a:cubicBezTo>
                    <a:pt x="507517" y="466600"/>
                    <a:pt x="999362" y="358672"/>
                    <a:pt x="1475034" y="254299"/>
                  </a:cubicBezTo>
                  <a:cubicBezTo>
                    <a:pt x="2013870" y="136055"/>
                    <a:pt x="2571043" y="13777"/>
                    <a:pt x="3140979" y="1705"/>
                  </a:cubicBezTo>
                  <a:cubicBezTo>
                    <a:pt x="4020783" y="-17039"/>
                    <a:pt x="4918148" y="122049"/>
                    <a:pt x="5785737" y="256523"/>
                  </a:cubicBezTo>
                  <a:cubicBezTo>
                    <a:pt x="6441728" y="358151"/>
                    <a:pt x="7120043" y="463282"/>
                    <a:pt x="7784871" y="499061"/>
                  </a:cubicBezTo>
                  <a:cubicBezTo>
                    <a:pt x="7788893" y="499297"/>
                    <a:pt x="7792087" y="502787"/>
                    <a:pt x="7791851" y="506862"/>
                  </a:cubicBezTo>
                  <a:cubicBezTo>
                    <a:pt x="7791614" y="510902"/>
                    <a:pt x="7788243" y="513676"/>
                    <a:pt x="7784043" y="513848"/>
                  </a:cubicBezTo>
                  <a:cubicBezTo>
                    <a:pt x="7118564" y="478010"/>
                    <a:pt x="6439836" y="372826"/>
                    <a:pt x="5783483" y="271132"/>
                  </a:cubicBezTo>
                  <a:cubicBezTo>
                    <a:pt x="4916532" y="136777"/>
                    <a:pt x="4020552" y="-1992"/>
                    <a:pt x="3141269" y="16492"/>
                  </a:cubicBezTo>
                  <a:cubicBezTo>
                    <a:pt x="2572805" y="28535"/>
                    <a:pt x="2016349" y="150641"/>
                    <a:pt x="1478180" y="268737"/>
                  </a:cubicBezTo>
                  <a:cubicBezTo>
                    <a:pt x="1002018" y="373228"/>
                    <a:pt x="509596" y="481275"/>
                    <a:pt x="7874" y="513824"/>
                  </a:cubicBezTo>
                  <a:cubicBezTo>
                    <a:pt x="7701" y="513848"/>
                    <a:pt x="7528" y="513848"/>
                    <a:pt x="7383" y="5138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9" name="任意多边形: 形状 408">
              <a:extLst>
                <a:ext uri="{FF2B5EF4-FFF2-40B4-BE49-F238E27FC236}">
                  <a16:creationId xmlns:a16="http://schemas.microsoft.com/office/drawing/2014/main" id="{FC1B92B6-7319-4831-B525-66E94010772F}"/>
                </a:ext>
              </a:extLst>
            </p:cNvPr>
            <p:cNvSpPr/>
            <p:nvPr/>
          </p:nvSpPr>
          <p:spPr>
            <a:xfrm>
              <a:off x="7093703" y="1332083"/>
              <a:ext cx="7791862" cy="262374"/>
            </a:xfrm>
            <a:custGeom>
              <a:avLst/>
              <a:gdLst>
                <a:gd name="connsiteX0" fmla="*/ 7394 w 7791862"/>
                <a:gd name="connsiteY0" fmla="*/ 262375 h 262374"/>
                <a:gd name="connsiteX1" fmla="*/ 1 w 7791862"/>
                <a:gd name="connsiteY1" fmla="*/ 255099 h 262374"/>
                <a:gd name="connsiteX2" fmla="*/ 7279 w 7791862"/>
                <a:gd name="connsiteY2" fmla="*/ 247588 h 262374"/>
                <a:gd name="connsiteX3" fmla="*/ 1631723 w 7791862"/>
                <a:gd name="connsiteY3" fmla="*/ 124500 h 262374"/>
                <a:gd name="connsiteX4" fmla="*/ 3360803 w 7791862"/>
                <a:gd name="connsiteY4" fmla="*/ 223 h 262374"/>
                <a:gd name="connsiteX5" fmla="*/ 5727410 w 7791862"/>
                <a:gd name="connsiteY5" fmla="*/ 124671 h 262374"/>
                <a:gd name="connsiteX6" fmla="*/ 7784587 w 7791862"/>
                <a:gd name="connsiteY6" fmla="*/ 247588 h 262374"/>
                <a:gd name="connsiteX7" fmla="*/ 7791862 w 7791862"/>
                <a:gd name="connsiteY7" fmla="*/ 255099 h 262374"/>
                <a:gd name="connsiteX8" fmla="*/ 7784468 w 7791862"/>
                <a:gd name="connsiteY8" fmla="*/ 262375 h 262374"/>
                <a:gd name="connsiteX9" fmla="*/ 7784350 w 7791862"/>
                <a:gd name="connsiteY9" fmla="*/ 262375 h 262374"/>
                <a:gd name="connsiteX10" fmla="*/ 5726221 w 7791862"/>
                <a:gd name="connsiteY10" fmla="*/ 139429 h 262374"/>
                <a:gd name="connsiteX11" fmla="*/ 3439997 w 7791862"/>
                <a:gd name="connsiteY11" fmla="*/ 14779 h 262374"/>
                <a:gd name="connsiteX12" fmla="*/ 3360863 w 7791862"/>
                <a:gd name="connsiteY12" fmla="*/ 15010 h 262374"/>
                <a:gd name="connsiteX13" fmla="*/ 1633255 w 7791862"/>
                <a:gd name="connsiteY13" fmla="*/ 139198 h 262374"/>
                <a:gd name="connsiteX14" fmla="*/ 7510 w 7791862"/>
                <a:gd name="connsiteY14" fmla="*/ 262375 h 262374"/>
                <a:gd name="connsiteX15" fmla="*/ 7394 w 7791862"/>
                <a:gd name="connsiteY15" fmla="*/ 262375 h 2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2" h="262374">
                  <a:moveTo>
                    <a:pt x="7394" y="262375"/>
                  </a:moveTo>
                  <a:cubicBezTo>
                    <a:pt x="3380" y="262375"/>
                    <a:pt x="59" y="259139"/>
                    <a:pt x="1" y="255099"/>
                  </a:cubicBezTo>
                  <a:cubicBezTo>
                    <a:pt x="-57" y="251024"/>
                    <a:pt x="3178" y="247676"/>
                    <a:pt x="7279" y="247588"/>
                  </a:cubicBezTo>
                  <a:cubicBezTo>
                    <a:pt x="552727" y="238088"/>
                    <a:pt x="1101268" y="180354"/>
                    <a:pt x="1631723" y="124500"/>
                  </a:cubicBezTo>
                  <a:cubicBezTo>
                    <a:pt x="2196147" y="65061"/>
                    <a:pt x="2779806" y="3630"/>
                    <a:pt x="3360803" y="223"/>
                  </a:cubicBezTo>
                  <a:cubicBezTo>
                    <a:pt x="4151163" y="-4314"/>
                    <a:pt x="4952813" y="61217"/>
                    <a:pt x="5727410" y="124671"/>
                  </a:cubicBezTo>
                  <a:cubicBezTo>
                    <a:pt x="6400868" y="179833"/>
                    <a:pt x="7097281" y="236876"/>
                    <a:pt x="7784587" y="247588"/>
                  </a:cubicBezTo>
                  <a:cubicBezTo>
                    <a:pt x="7788668" y="247647"/>
                    <a:pt x="7791921" y="251024"/>
                    <a:pt x="7791862" y="255099"/>
                  </a:cubicBezTo>
                  <a:cubicBezTo>
                    <a:pt x="7791802" y="259139"/>
                    <a:pt x="7788490" y="262375"/>
                    <a:pt x="7784468" y="262375"/>
                  </a:cubicBezTo>
                  <a:cubicBezTo>
                    <a:pt x="7784409" y="262375"/>
                    <a:pt x="7784409" y="262375"/>
                    <a:pt x="7784350" y="262375"/>
                  </a:cubicBezTo>
                  <a:cubicBezTo>
                    <a:pt x="7096572" y="251663"/>
                    <a:pt x="6399921" y="194591"/>
                    <a:pt x="5726221" y="139429"/>
                  </a:cubicBezTo>
                  <a:cubicBezTo>
                    <a:pt x="4977798" y="78115"/>
                    <a:pt x="4204651" y="14779"/>
                    <a:pt x="3439997" y="14779"/>
                  </a:cubicBezTo>
                  <a:cubicBezTo>
                    <a:pt x="3413599" y="14779"/>
                    <a:pt x="3387261" y="14868"/>
                    <a:pt x="3360863" y="15010"/>
                  </a:cubicBezTo>
                  <a:cubicBezTo>
                    <a:pt x="2780640" y="18387"/>
                    <a:pt x="2197330" y="79819"/>
                    <a:pt x="1633255" y="139198"/>
                  </a:cubicBezTo>
                  <a:cubicBezTo>
                    <a:pt x="1102480" y="195081"/>
                    <a:pt x="553651" y="252875"/>
                    <a:pt x="7510" y="262375"/>
                  </a:cubicBezTo>
                  <a:cubicBezTo>
                    <a:pt x="7481" y="262375"/>
                    <a:pt x="7423" y="262375"/>
                    <a:pt x="7394" y="26237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0" name="任意多边形: 形状 409">
              <a:extLst>
                <a:ext uri="{FF2B5EF4-FFF2-40B4-BE49-F238E27FC236}">
                  <a16:creationId xmlns:a16="http://schemas.microsoft.com/office/drawing/2014/main" id="{872493A1-E5BB-4026-979C-356EA7EC66DD}"/>
                </a:ext>
              </a:extLst>
            </p:cNvPr>
            <p:cNvSpPr/>
            <p:nvPr/>
          </p:nvSpPr>
          <p:spPr>
            <a:xfrm>
              <a:off x="7093702" y="1280550"/>
              <a:ext cx="7791863" cy="56001"/>
            </a:xfrm>
            <a:custGeom>
              <a:avLst/>
              <a:gdLst>
                <a:gd name="connsiteX0" fmla="*/ 3852393 w 7791863"/>
                <a:gd name="connsiteY0" fmla="*/ 56002 h 56001"/>
                <a:gd name="connsiteX1" fmla="*/ 7222 w 7791863"/>
                <a:gd name="connsiteY1" fmla="*/ 14787 h 56001"/>
                <a:gd name="connsiteX2" fmla="*/ 2 w 7791863"/>
                <a:gd name="connsiteY2" fmla="*/ 7222 h 56001"/>
                <a:gd name="connsiteX3" fmla="*/ 7395 w 7791863"/>
                <a:gd name="connsiteY3" fmla="*/ 0 h 56001"/>
                <a:gd name="connsiteX4" fmla="*/ 7569 w 7791863"/>
                <a:gd name="connsiteY4" fmla="*/ 0 h 56001"/>
                <a:gd name="connsiteX5" fmla="*/ 7784292 w 7791863"/>
                <a:gd name="connsiteY5" fmla="*/ 0 h 56001"/>
                <a:gd name="connsiteX6" fmla="*/ 7791863 w 7791863"/>
                <a:gd name="connsiteY6" fmla="*/ 7252 h 56001"/>
                <a:gd name="connsiteX7" fmla="*/ 7784646 w 7791863"/>
                <a:gd name="connsiteY7" fmla="*/ 14787 h 56001"/>
                <a:gd name="connsiteX8" fmla="*/ 3852393 w 7791863"/>
                <a:gd name="connsiteY8" fmla="*/ 56002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63" h="56001">
                  <a:moveTo>
                    <a:pt x="3852393" y="56002"/>
                  </a:moveTo>
                  <a:cubicBezTo>
                    <a:pt x="2552973" y="56002"/>
                    <a:pt x="1268517" y="42250"/>
                    <a:pt x="7222" y="14787"/>
                  </a:cubicBezTo>
                  <a:cubicBezTo>
                    <a:pt x="3150" y="14698"/>
                    <a:pt x="-85" y="11321"/>
                    <a:pt x="2" y="7222"/>
                  </a:cubicBezTo>
                  <a:cubicBezTo>
                    <a:pt x="88" y="3206"/>
                    <a:pt x="3381" y="0"/>
                    <a:pt x="7395" y="0"/>
                  </a:cubicBezTo>
                  <a:cubicBezTo>
                    <a:pt x="7453" y="0"/>
                    <a:pt x="7511" y="0"/>
                    <a:pt x="7569" y="0"/>
                  </a:cubicBezTo>
                  <a:cubicBezTo>
                    <a:pt x="2529639" y="54961"/>
                    <a:pt x="5146117" y="54961"/>
                    <a:pt x="7784292" y="0"/>
                  </a:cubicBezTo>
                  <a:cubicBezTo>
                    <a:pt x="7789083" y="402"/>
                    <a:pt x="7791803" y="3176"/>
                    <a:pt x="7791863" y="7252"/>
                  </a:cubicBezTo>
                  <a:cubicBezTo>
                    <a:pt x="7791922" y="11321"/>
                    <a:pt x="7788669" y="14698"/>
                    <a:pt x="7784646" y="14787"/>
                  </a:cubicBezTo>
                  <a:cubicBezTo>
                    <a:pt x="6465577" y="42250"/>
                    <a:pt x="5151488" y="56002"/>
                    <a:pt x="3852393" y="560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" name="任意多边形: 形状 410">
              <a:extLst>
                <a:ext uri="{FF2B5EF4-FFF2-40B4-BE49-F238E27FC236}">
                  <a16:creationId xmlns:a16="http://schemas.microsoft.com/office/drawing/2014/main" id="{2DDC33D1-EBFC-41D4-A64F-01E5019BDF11}"/>
                </a:ext>
              </a:extLst>
            </p:cNvPr>
            <p:cNvSpPr/>
            <p:nvPr/>
          </p:nvSpPr>
          <p:spPr>
            <a:xfrm>
              <a:off x="7093695" y="981431"/>
              <a:ext cx="7791877" cy="115292"/>
            </a:xfrm>
            <a:custGeom>
              <a:avLst/>
              <a:gdLst>
                <a:gd name="connsiteX0" fmla="*/ 3903576 w 7791877"/>
                <a:gd name="connsiteY0" fmla="*/ 115292 h 115292"/>
                <a:gd name="connsiteX1" fmla="*/ 7027 w 7791877"/>
                <a:gd name="connsiteY1" fmla="*/ 14787 h 115292"/>
                <a:gd name="connsiteX2" fmla="*/ 9 w 7791877"/>
                <a:gd name="connsiteY2" fmla="*/ 7015 h 115292"/>
                <a:gd name="connsiteX3" fmla="*/ 7778 w 7791877"/>
                <a:gd name="connsiteY3" fmla="*/ 0 h 115292"/>
                <a:gd name="connsiteX4" fmla="*/ 7784063 w 7791877"/>
                <a:gd name="connsiteY4" fmla="*/ 0 h 115292"/>
                <a:gd name="connsiteX5" fmla="*/ 7784477 w 7791877"/>
                <a:gd name="connsiteY5" fmla="*/ 0 h 115292"/>
                <a:gd name="connsiteX6" fmla="*/ 7791870 w 7791877"/>
                <a:gd name="connsiteY6" fmla="*/ 7015 h 115292"/>
                <a:gd name="connsiteX7" fmla="*/ 7784890 w 7791877"/>
                <a:gd name="connsiteY7" fmla="*/ 14787 h 115292"/>
                <a:gd name="connsiteX8" fmla="*/ 3903576 w 7791877"/>
                <a:gd name="connsiteY8" fmla="*/ 115292 h 1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77" h="115292">
                  <a:moveTo>
                    <a:pt x="3903576" y="115292"/>
                  </a:moveTo>
                  <a:cubicBezTo>
                    <a:pt x="2613341" y="115292"/>
                    <a:pt x="1320540" y="81790"/>
                    <a:pt x="7027" y="14787"/>
                  </a:cubicBezTo>
                  <a:cubicBezTo>
                    <a:pt x="2955" y="14556"/>
                    <a:pt x="-193" y="11090"/>
                    <a:pt x="9" y="7015"/>
                  </a:cubicBezTo>
                  <a:cubicBezTo>
                    <a:pt x="240" y="2946"/>
                    <a:pt x="3822" y="201"/>
                    <a:pt x="7778" y="0"/>
                  </a:cubicBezTo>
                  <a:cubicBezTo>
                    <a:pt x="2634369" y="134007"/>
                    <a:pt x="5178042" y="134007"/>
                    <a:pt x="7784063" y="0"/>
                  </a:cubicBezTo>
                  <a:cubicBezTo>
                    <a:pt x="7784240" y="0"/>
                    <a:pt x="7784359" y="0"/>
                    <a:pt x="7784477" y="0"/>
                  </a:cubicBezTo>
                  <a:cubicBezTo>
                    <a:pt x="7788380" y="0"/>
                    <a:pt x="7791634" y="3058"/>
                    <a:pt x="7791870" y="7015"/>
                  </a:cubicBezTo>
                  <a:cubicBezTo>
                    <a:pt x="7792047" y="11090"/>
                    <a:pt x="7788913" y="14556"/>
                    <a:pt x="7784890" y="14787"/>
                  </a:cubicBezTo>
                  <a:cubicBezTo>
                    <a:pt x="6481555" y="81790"/>
                    <a:pt x="5193840" y="115292"/>
                    <a:pt x="3903576" y="11529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" name="任意多边形: 形状 411">
              <a:extLst>
                <a:ext uri="{FF2B5EF4-FFF2-40B4-BE49-F238E27FC236}">
                  <a16:creationId xmlns:a16="http://schemas.microsoft.com/office/drawing/2014/main" id="{27402A10-6931-4897-99ED-C0304611CDE2}"/>
                </a:ext>
              </a:extLst>
            </p:cNvPr>
            <p:cNvSpPr/>
            <p:nvPr/>
          </p:nvSpPr>
          <p:spPr>
            <a:xfrm>
              <a:off x="7093714" y="682286"/>
              <a:ext cx="7791870" cy="359647"/>
            </a:xfrm>
            <a:custGeom>
              <a:avLst/>
              <a:gdLst>
                <a:gd name="connsiteX0" fmla="*/ 3919846 w 7791870"/>
                <a:gd name="connsiteY0" fmla="*/ 359648 h 359647"/>
                <a:gd name="connsiteX1" fmla="*/ 3881057 w 7791870"/>
                <a:gd name="connsiteY1" fmla="*/ 359559 h 359647"/>
                <a:gd name="connsiteX2" fmla="*/ 1543220 w 7791870"/>
                <a:gd name="connsiteY2" fmla="*/ 171491 h 359647"/>
                <a:gd name="connsiteX3" fmla="*/ 6864 w 7791870"/>
                <a:gd name="connsiteY3" fmla="*/ 14777 h 359647"/>
                <a:gd name="connsiteX4" fmla="*/ 19 w 7791870"/>
                <a:gd name="connsiteY4" fmla="*/ 6892 h 359647"/>
                <a:gd name="connsiteX5" fmla="*/ 7903 w 7791870"/>
                <a:gd name="connsiteY5" fmla="*/ 49 h 359647"/>
                <a:gd name="connsiteX6" fmla="*/ 1544983 w 7791870"/>
                <a:gd name="connsiteY6" fmla="*/ 156786 h 359647"/>
                <a:gd name="connsiteX7" fmla="*/ 3881116 w 7791870"/>
                <a:gd name="connsiteY7" fmla="*/ 344772 h 359647"/>
                <a:gd name="connsiteX8" fmla="*/ 6289894 w 7791870"/>
                <a:gd name="connsiteY8" fmla="*/ 155083 h 359647"/>
                <a:gd name="connsiteX9" fmla="*/ 7783925 w 7791870"/>
                <a:gd name="connsiteY9" fmla="*/ 49 h 359647"/>
                <a:gd name="connsiteX10" fmla="*/ 7791851 w 7791870"/>
                <a:gd name="connsiteY10" fmla="*/ 6892 h 359647"/>
                <a:gd name="connsiteX11" fmla="*/ 7784990 w 7791870"/>
                <a:gd name="connsiteY11" fmla="*/ 14777 h 359647"/>
                <a:gd name="connsiteX12" fmla="*/ 6291669 w 7791870"/>
                <a:gd name="connsiteY12" fmla="*/ 169758 h 359647"/>
                <a:gd name="connsiteX13" fmla="*/ 3919846 w 7791870"/>
                <a:gd name="connsiteY13" fmla="*/ 359648 h 3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70" h="359647">
                  <a:moveTo>
                    <a:pt x="3919846" y="359648"/>
                  </a:moveTo>
                  <a:cubicBezTo>
                    <a:pt x="3906875" y="359648"/>
                    <a:pt x="3893998" y="359618"/>
                    <a:pt x="3881057" y="359559"/>
                  </a:cubicBezTo>
                  <a:cubicBezTo>
                    <a:pt x="3103231" y="356383"/>
                    <a:pt x="2310186" y="262378"/>
                    <a:pt x="1543220" y="171491"/>
                  </a:cubicBezTo>
                  <a:cubicBezTo>
                    <a:pt x="1038986" y="111704"/>
                    <a:pt x="517568" y="49899"/>
                    <a:pt x="6864" y="14777"/>
                  </a:cubicBezTo>
                  <a:cubicBezTo>
                    <a:pt x="2791" y="14517"/>
                    <a:pt x="-270" y="10968"/>
                    <a:pt x="19" y="6892"/>
                  </a:cubicBezTo>
                  <a:cubicBezTo>
                    <a:pt x="308" y="2823"/>
                    <a:pt x="3918" y="-442"/>
                    <a:pt x="7903" y="49"/>
                  </a:cubicBezTo>
                  <a:cubicBezTo>
                    <a:pt x="518925" y="35171"/>
                    <a:pt x="1040547" y="97005"/>
                    <a:pt x="1544983" y="156786"/>
                  </a:cubicBezTo>
                  <a:cubicBezTo>
                    <a:pt x="2311517" y="247650"/>
                    <a:pt x="3104130" y="341596"/>
                    <a:pt x="3881116" y="344772"/>
                  </a:cubicBezTo>
                  <a:cubicBezTo>
                    <a:pt x="4676763" y="348155"/>
                    <a:pt x="5497039" y="249927"/>
                    <a:pt x="6289894" y="155083"/>
                  </a:cubicBezTo>
                  <a:cubicBezTo>
                    <a:pt x="6781418" y="96283"/>
                    <a:pt x="7289681" y="35461"/>
                    <a:pt x="7783925" y="49"/>
                  </a:cubicBezTo>
                  <a:cubicBezTo>
                    <a:pt x="7788065" y="-383"/>
                    <a:pt x="7791555" y="2823"/>
                    <a:pt x="7791851" y="6892"/>
                  </a:cubicBezTo>
                  <a:cubicBezTo>
                    <a:pt x="7792146" y="10968"/>
                    <a:pt x="7789071" y="14493"/>
                    <a:pt x="7784990" y="14777"/>
                  </a:cubicBezTo>
                  <a:cubicBezTo>
                    <a:pt x="7291100" y="50189"/>
                    <a:pt x="6783015" y="110982"/>
                    <a:pt x="6291669" y="169758"/>
                  </a:cubicBezTo>
                  <a:cubicBezTo>
                    <a:pt x="5511253" y="263129"/>
                    <a:pt x="4704657" y="359648"/>
                    <a:pt x="3919846" y="3596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3" name="任意多边形: 形状 412">
              <a:extLst>
                <a:ext uri="{FF2B5EF4-FFF2-40B4-BE49-F238E27FC236}">
                  <a16:creationId xmlns:a16="http://schemas.microsoft.com/office/drawing/2014/main" id="{3EF8F696-FC3D-417C-BB60-62F0F7442F3C}"/>
                </a:ext>
              </a:extLst>
            </p:cNvPr>
            <p:cNvSpPr/>
            <p:nvPr/>
          </p:nvSpPr>
          <p:spPr>
            <a:xfrm>
              <a:off x="7093710" y="383063"/>
              <a:ext cx="7791874" cy="463952"/>
            </a:xfrm>
            <a:custGeom>
              <a:avLst/>
              <a:gdLst>
                <a:gd name="connsiteX0" fmla="*/ 3987575 w 7791874"/>
                <a:gd name="connsiteY0" fmla="*/ 463953 h 463952"/>
                <a:gd name="connsiteX1" fmla="*/ 3972669 w 7791874"/>
                <a:gd name="connsiteY1" fmla="*/ 463923 h 463952"/>
                <a:gd name="connsiteX2" fmla="*/ 1675474 w 7791874"/>
                <a:gd name="connsiteY2" fmla="*/ 226810 h 463952"/>
                <a:gd name="connsiteX3" fmla="*/ 6839 w 7791874"/>
                <a:gd name="connsiteY3" fmla="*/ 14881 h 463952"/>
                <a:gd name="connsiteX4" fmla="*/ 23 w 7791874"/>
                <a:gd name="connsiteY4" fmla="*/ 6968 h 463952"/>
                <a:gd name="connsiteX5" fmla="*/ 7936 w 7791874"/>
                <a:gd name="connsiteY5" fmla="*/ 151 h 463952"/>
                <a:gd name="connsiteX6" fmla="*/ 1677722 w 7791874"/>
                <a:gd name="connsiteY6" fmla="*/ 212196 h 463952"/>
                <a:gd name="connsiteX7" fmla="*/ 3972728 w 7791874"/>
                <a:gd name="connsiteY7" fmla="*/ 449136 h 463952"/>
                <a:gd name="connsiteX8" fmla="*/ 3987575 w 7791874"/>
                <a:gd name="connsiteY8" fmla="*/ 449166 h 463952"/>
                <a:gd name="connsiteX9" fmla="*/ 6194669 w 7791874"/>
                <a:gd name="connsiteY9" fmla="*/ 211763 h 463952"/>
                <a:gd name="connsiteX10" fmla="*/ 7783869 w 7791874"/>
                <a:gd name="connsiteY10" fmla="*/ 151 h 463952"/>
                <a:gd name="connsiteX11" fmla="*/ 7784461 w 7791874"/>
                <a:gd name="connsiteY11" fmla="*/ 122 h 463952"/>
                <a:gd name="connsiteX12" fmla="*/ 7791855 w 7791874"/>
                <a:gd name="connsiteY12" fmla="*/ 6939 h 463952"/>
                <a:gd name="connsiteX13" fmla="*/ 7785052 w 7791874"/>
                <a:gd name="connsiteY13" fmla="*/ 14881 h 463952"/>
                <a:gd name="connsiteX14" fmla="*/ 6197035 w 7791874"/>
                <a:gd name="connsiteY14" fmla="*/ 226377 h 463952"/>
                <a:gd name="connsiteX15" fmla="*/ 3987575 w 7791874"/>
                <a:gd name="connsiteY15" fmla="*/ 463953 h 46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4" h="463952">
                  <a:moveTo>
                    <a:pt x="3987575" y="463953"/>
                  </a:moveTo>
                  <a:cubicBezTo>
                    <a:pt x="3982576" y="463953"/>
                    <a:pt x="3977697" y="463923"/>
                    <a:pt x="3972669" y="463923"/>
                  </a:cubicBezTo>
                  <a:cubicBezTo>
                    <a:pt x="3205621" y="462190"/>
                    <a:pt x="2427736" y="342539"/>
                    <a:pt x="1675474" y="226810"/>
                  </a:cubicBezTo>
                  <a:cubicBezTo>
                    <a:pt x="1128523" y="142651"/>
                    <a:pt x="562944" y="55661"/>
                    <a:pt x="6839" y="14881"/>
                  </a:cubicBezTo>
                  <a:cubicBezTo>
                    <a:pt x="2766" y="14592"/>
                    <a:pt x="-295" y="11040"/>
                    <a:pt x="23" y="6968"/>
                  </a:cubicBezTo>
                  <a:cubicBezTo>
                    <a:pt x="340" y="2895"/>
                    <a:pt x="3084" y="-801"/>
                    <a:pt x="7936" y="151"/>
                  </a:cubicBezTo>
                  <a:cubicBezTo>
                    <a:pt x="564619" y="40961"/>
                    <a:pt x="1130486" y="128008"/>
                    <a:pt x="1677722" y="212196"/>
                  </a:cubicBezTo>
                  <a:cubicBezTo>
                    <a:pt x="2429439" y="327834"/>
                    <a:pt x="3206774" y="447403"/>
                    <a:pt x="3972728" y="449136"/>
                  </a:cubicBezTo>
                  <a:cubicBezTo>
                    <a:pt x="3977668" y="449136"/>
                    <a:pt x="3982636" y="449166"/>
                    <a:pt x="3987575" y="449166"/>
                  </a:cubicBezTo>
                  <a:cubicBezTo>
                    <a:pt x="4720637" y="449166"/>
                    <a:pt x="5469894" y="328503"/>
                    <a:pt x="6194669" y="211763"/>
                  </a:cubicBezTo>
                  <a:cubicBezTo>
                    <a:pt x="6716654" y="127719"/>
                    <a:pt x="7256384" y="40787"/>
                    <a:pt x="7783869" y="151"/>
                  </a:cubicBezTo>
                  <a:cubicBezTo>
                    <a:pt x="7784106" y="122"/>
                    <a:pt x="7784284" y="122"/>
                    <a:pt x="7784461" y="122"/>
                  </a:cubicBezTo>
                  <a:cubicBezTo>
                    <a:pt x="7788247" y="122"/>
                    <a:pt x="7791499" y="3069"/>
                    <a:pt x="7791855" y="6939"/>
                  </a:cubicBezTo>
                  <a:cubicBezTo>
                    <a:pt x="7792150" y="11011"/>
                    <a:pt x="7789075" y="14564"/>
                    <a:pt x="7785052" y="14881"/>
                  </a:cubicBezTo>
                  <a:cubicBezTo>
                    <a:pt x="7258099" y="55488"/>
                    <a:pt x="6718665" y="142362"/>
                    <a:pt x="6197035" y="226377"/>
                  </a:cubicBezTo>
                  <a:cubicBezTo>
                    <a:pt x="5471715" y="343172"/>
                    <a:pt x="4721790" y="463953"/>
                    <a:pt x="3987575" y="46395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4" name="任意多边形: 形状 413">
              <a:extLst>
                <a:ext uri="{FF2B5EF4-FFF2-40B4-BE49-F238E27FC236}">
                  <a16:creationId xmlns:a16="http://schemas.microsoft.com/office/drawing/2014/main" id="{6DEB183B-57D4-4294-8295-20C8F4FD1E39}"/>
                </a:ext>
              </a:extLst>
            </p:cNvPr>
            <p:cNvSpPr/>
            <p:nvPr/>
          </p:nvSpPr>
          <p:spPr>
            <a:xfrm>
              <a:off x="14571663" y="92267"/>
              <a:ext cx="35722" cy="7756510"/>
            </a:xfrm>
            <a:custGeom>
              <a:avLst/>
              <a:gdLst>
                <a:gd name="connsiteX0" fmla="*/ 7394 w 35722"/>
                <a:gd name="connsiteY0" fmla="*/ 7756511 h 7756510"/>
                <a:gd name="connsiteX1" fmla="*/ 7335 w 35722"/>
                <a:gd name="connsiteY1" fmla="*/ 7756511 h 7756510"/>
                <a:gd name="connsiteX2" fmla="*/ 1 w 35722"/>
                <a:gd name="connsiteY2" fmla="*/ 7748999 h 7756510"/>
                <a:gd name="connsiteX3" fmla="*/ 1835 w 35722"/>
                <a:gd name="connsiteY3" fmla="*/ 7480 h 7756510"/>
                <a:gd name="connsiteX4" fmla="*/ 9228 w 35722"/>
                <a:gd name="connsiteY4" fmla="*/ 0 h 7756510"/>
                <a:gd name="connsiteX5" fmla="*/ 9228 w 35722"/>
                <a:gd name="connsiteY5" fmla="*/ 0 h 7756510"/>
                <a:gd name="connsiteX6" fmla="*/ 16622 w 35722"/>
                <a:gd name="connsiteY6" fmla="*/ 7307 h 7756510"/>
                <a:gd name="connsiteX7" fmla="*/ 14788 w 35722"/>
                <a:gd name="connsiteY7" fmla="*/ 7749176 h 7756510"/>
                <a:gd name="connsiteX8" fmla="*/ 7394 w 35722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2" h="7756510">
                  <a:moveTo>
                    <a:pt x="7394" y="7756511"/>
                  </a:moveTo>
                  <a:lnTo>
                    <a:pt x="7335" y="7756511"/>
                  </a:lnTo>
                  <a:cubicBezTo>
                    <a:pt x="3254" y="7756451"/>
                    <a:pt x="-58" y="7753139"/>
                    <a:pt x="1" y="7748999"/>
                  </a:cubicBezTo>
                  <a:cubicBezTo>
                    <a:pt x="27269" y="5063316"/>
                    <a:pt x="27919" y="2458673"/>
                    <a:pt x="1835" y="7480"/>
                  </a:cubicBezTo>
                  <a:cubicBezTo>
                    <a:pt x="1835" y="3379"/>
                    <a:pt x="5088" y="58"/>
                    <a:pt x="9228" y="0"/>
                  </a:cubicBezTo>
                  <a:lnTo>
                    <a:pt x="9228" y="0"/>
                  </a:lnTo>
                  <a:cubicBezTo>
                    <a:pt x="13310" y="0"/>
                    <a:pt x="16622" y="3264"/>
                    <a:pt x="16622" y="7307"/>
                  </a:cubicBezTo>
                  <a:cubicBezTo>
                    <a:pt x="42706" y="2458614"/>
                    <a:pt x="42056" y="5063370"/>
                    <a:pt x="14788" y="7749176"/>
                  </a:cubicBezTo>
                  <a:cubicBezTo>
                    <a:pt x="14729" y="7753257"/>
                    <a:pt x="11476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5" name="任意多边形: 形状 414">
              <a:extLst>
                <a:ext uri="{FF2B5EF4-FFF2-40B4-BE49-F238E27FC236}">
                  <a16:creationId xmlns:a16="http://schemas.microsoft.com/office/drawing/2014/main" id="{36A5822D-5302-49A5-B926-A93E19DA2D81}"/>
                </a:ext>
              </a:extLst>
            </p:cNvPr>
            <p:cNvSpPr/>
            <p:nvPr/>
          </p:nvSpPr>
          <p:spPr>
            <a:xfrm>
              <a:off x="14272550" y="115054"/>
              <a:ext cx="25913" cy="7658013"/>
            </a:xfrm>
            <a:custGeom>
              <a:avLst/>
              <a:gdLst>
                <a:gd name="connsiteX0" fmla="*/ 7394 w 25913"/>
                <a:gd name="connsiteY0" fmla="*/ 7658014 h 7658013"/>
                <a:gd name="connsiteX1" fmla="*/ 7394 w 25913"/>
                <a:gd name="connsiteY1" fmla="*/ 7658014 h 7658013"/>
                <a:gd name="connsiteX2" fmla="*/ 0 w 25913"/>
                <a:gd name="connsiteY2" fmla="*/ 7650561 h 7658013"/>
                <a:gd name="connsiteX3" fmla="*/ 6980 w 25913"/>
                <a:gd name="connsiteY3" fmla="*/ 7422 h 7658013"/>
                <a:gd name="connsiteX4" fmla="*/ 14373 w 25913"/>
                <a:gd name="connsiteY4" fmla="*/ 0 h 7658013"/>
                <a:gd name="connsiteX5" fmla="*/ 14373 w 25913"/>
                <a:gd name="connsiteY5" fmla="*/ 0 h 7658013"/>
                <a:gd name="connsiteX6" fmla="*/ 21767 w 25913"/>
                <a:gd name="connsiteY6" fmla="*/ 7365 h 7658013"/>
                <a:gd name="connsiteX7" fmla="*/ 14787 w 25913"/>
                <a:gd name="connsiteY7" fmla="*/ 7650620 h 7658013"/>
                <a:gd name="connsiteX8" fmla="*/ 7394 w 25913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3" h="7658013">
                  <a:moveTo>
                    <a:pt x="7394" y="7658014"/>
                  </a:moveTo>
                  <a:lnTo>
                    <a:pt x="7394" y="7658014"/>
                  </a:lnTo>
                  <a:cubicBezTo>
                    <a:pt x="3253" y="7658014"/>
                    <a:pt x="0" y="7654642"/>
                    <a:pt x="0" y="7650561"/>
                  </a:cubicBezTo>
                  <a:cubicBezTo>
                    <a:pt x="8813" y="5057363"/>
                    <a:pt x="15970" y="2521492"/>
                    <a:pt x="6980" y="7422"/>
                  </a:cubicBezTo>
                  <a:cubicBezTo>
                    <a:pt x="6980" y="3350"/>
                    <a:pt x="10233" y="29"/>
                    <a:pt x="14373" y="0"/>
                  </a:cubicBezTo>
                  <a:lnTo>
                    <a:pt x="14373" y="0"/>
                  </a:lnTo>
                  <a:cubicBezTo>
                    <a:pt x="18455" y="0"/>
                    <a:pt x="21767" y="3292"/>
                    <a:pt x="21767" y="7365"/>
                  </a:cubicBezTo>
                  <a:cubicBezTo>
                    <a:pt x="30757" y="2521492"/>
                    <a:pt x="23600" y="5057393"/>
                    <a:pt x="14787" y="7650620"/>
                  </a:cubicBezTo>
                  <a:cubicBezTo>
                    <a:pt x="14787" y="7654701"/>
                    <a:pt x="11416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6" name="任意多边形: 形状 415">
              <a:extLst>
                <a:ext uri="{FF2B5EF4-FFF2-40B4-BE49-F238E27FC236}">
                  <a16:creationId xmlns:a16="http://schemas.microsoft.com/office/drawing/2014/main" id="{4423D91A-B978-4D83-9001-1BF6FB183ED0}"/>
                </a:ext>
              </a:extLst>
            </p:cNvPr>
            <p:cNvSpPr/>
            <p:nvPr/>
          </p:nvSpPr>
          <p:spPr>
            <a:xfrm>
              <a:off x="13717543" y="149827"/>
              <a:ext cx="285468" cy="7507842"/>
            </a:xfrm>
            <a:custGeom>
              <a:avLst/>
              <a:gdLst>
                <a:gd name="connsiteX0" fmla="*/ 263287 w 285468"/>
                <a:gd name="connsiteY0" fmla="*/ 7507842 h 7507842"/>
                <a:gd name="connsiteX1" fmla="*/ 255893 w 285468"/>
                <a:gd name="connsiteY1" fmla="*/ 7500508 h 7507842"/>
                <a:gd name="connsiteX2" fmla="*/ 128428 w 285468"/>
                <a:gd name="connsiteY2" fmla="*/ 5631346 h 7507842"/>
                <a:gd name="connsiteX3" fmla="*/ 17 w 285468"/>
                <a:gd name="connsiteY3" fmla="*/ 3591305 h 7507842"/>
                <a:gd name="connsiteX4" fmla="*/ 135822 w 285468"/>
                <a:gd name="connsiteY4" fmla="*/ 1742046 h 7507842"/>
                <a:gd name="connsiteX5" fmla="*/ 270680 w 285468"/>
                <a:gd name="connsiteY5" fmla="*/ 7278 h 7507842"/>
                <a:gd name="connsiteX6" fmla="*/ 278074 w 285468"/>
                <a:gd name="connsiteY6" fmla="*/ 0 h 7507842"/>
                <a:gd name="connsiteX7" fmla="*/ 278192 w 285468"/>
                <a:gd name="connsiteY7" fmla="*/ 0 h 7507842"/>
                <a:gd name="connsiteX8" fmla="*/ 285467 w 285468"/>
                <a:gd name="connsiteY8" fmla="*/ 7509 h 7507842"/>
                <a:gd name="connsiteX9" fmla="*/ 150491 w 285468"/>
                <a:gd name="connsiteY9" fmla="*/ 1743667 h 7507842"/>
                <a:gd name="connsiteX10" fmla="*/ 14804 w 285468"/>
                <a:gd name="connsiteY10" fmla="*/ 3591305 h 7507842"/>
                <a:gd name="connsiteX11" fmla="*/ 143156 w 285468"/>
                <a:gd name="connsiteY11" fmla="*/ 5629933 h 7507842"/>
                <a:gd name="connsiteX12" fmla="*/ 270680 w 285468"/>
                <a:gd name="connsiteY12" fmla="*/ 7500331 h 7507842"/>
                <a:gd name="connsiteX13" fmla="*/ 263346 w 285468"/>
                <a:gd name="connsiteY13" fmla="*/ 7507842 h 7507842"/>
                <a:gd name="connsiteX14" fmla="*/ 263287 w 285468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68" h="7507842">
                  <a:moveTo>
                    <a:pt x="263287" y="7507842"/>
                  </a:moveTo>
                  <a:cubicBezTo>
                    <a:pt x="259265" y="7507842"/>
                    <a:pt x="255952" y="7504589"/>
                    <a:pt x="255893" y="7500508"/>
                  </a:cubicBezTo>
                  <a:cubicBezTo>
                    <a:pt x="247317" y="6874422"/>
                    <a:pt x="186867" y="6242480"/>
                    <a:pt x="128428" y="5631346"/>
                  </a:cubicBezTo>
                  <a:cubicBezTo>
                    <a:pt x="64725" y="4964542"/>
                    <a:pt x="-1225" y="4275067"/>
                    <a:pt x="17" y="3591305"/>
                  </a:cubicBezTo>
                  <a:cubicBezTo>
                    <a:pt x="1200" y="2969844"/>
                    <a:pt x="69635" y="2345692"/>
                    <a:pt x="135822" y="1742046"/>
                  </a:cubicBezTo>
                  <a:cubicBezTo>
                    <a:pt x="197928" y="1175635"/>
                    <a:pt x="262104" y="589924"/>
                    <a:pt x="270680" y="7278"/>
                  </a:cubicBezTo>
                  <a:cubicBezTo>
                    <a:pt x="270739" y="3235"/>
                    <a:pt x="274052" y="0"/>
                    <a:pt x="278074" y="0"/>
                  </a:cubicBezTo>
                  <a:cubicBezTo>
                    <a:pt x="278133" y="0"/>
                    <a:pt x="278192" y="0"/>
                    <a:pt x="278192" y="0"/>
                  </a:cubicBezTo>
                  <a:cubicBezTo>
                    <a:pt x="282273" y="58"/>
                    <a:pt x="285527" y="3408"/>
                    <a:pt x="285467" y="7509"/>
                  </a:cubicBezTo>
                  <a:cubicBezTo>
                    <a:pt x="276891" y="590852"/>
                    <a:pt x="212656" y="1176907"/>
                    <a:pt x="150491" y="1743667"/>
                  </a:cubicBezTo>
                  <a:cubicBezTo>
                    <a:pt x="84363" y="2346904"/>
                    <a:pt x="15987" y="2970678"/>
                    <a:pt x="14804" y="3591305"/>
                  </a:cubicBezTo>
                  <a:cubicBezTo>
                    <a:pt x="13562" y="4274369"/>
                    <a:pt x="79453" y="4963501"/>
                    <a:pt x="143156" y="5629933"/>
                  </a:cubicBezTo>
                  <a:cubicBezTo>
                    <a:pt x="201654" y="6241356"/>
                    <a:pt x="262104" y="6873594"/>
                    <a:pt x="270680" y="7500331"/>
                  </a:cubicBezTo>
                  <a:cubicBezTo>
                    <a:pt x="270739" y="7504412"/>
                    <a:pt x="267486" y="7507783"/>
                    <a:pt x="263346" y="7507842"/>
                  </a:cubicBezTo>
                  <a:lnTo>
                    <a:pt x="263287" y="7507842"/>
                  </a:ln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7" name="任意多边形: 形状 416">
              <a:extLst>
                <a:ext uri="{FF2B5EF4-FFF2-40B4-BE49-F238E27FC236}">
                  <a16:creationId xmlns:a16="http://schemas.microsoft.com/office/drawing/2014/main" id="{46170A78-07B3-43AD-BC74-A6B444FC5DC1}"/>
                </a:ext>
              </a:extLst>
            </p:cNvPr>
            <p:cNvSpPr/>
            <p:nvPr/>
          </p:nvSpPr>
          <p:spPr>
            <a:xfrm>
              <a:off x="13256207" y="193900"/>
              <a:ext cx="457633" cy="7317495"/>
            </a:xfrm>
            <a:custGeom>
              <a:avLst/>
              <a:gdLst>
                <a:gd name="connsiteX0" fmla="*/ 425509 w 457633"/>
                <a:gd name="connsiteY0" fmla="*/ 7317496 h 7317495"/>
                <a:gd name="connsiteX1" fmla="*/ 418116 w 457633"/>
                <a:gd name="connsiteY1" fmla="*/ 7310398 h 7317495"/>
                <a:gd name="connsiteX2" fmla="*/ 211865 w 457633"/>
                <a:gd name="connsiteY2" fmla="*/ 5517384 h 7317495"/>
                <a:gd name="connsiteX3" fmla="*/ 114 w 457633"/>
                <a:gd name="connsiteY3" fmla="*/ 3392890 h 7317495"/>
                <a:gd name="connsiteX4" fmla="*/ 223754 w 457633"/>
                <a:gd name="connsiteY4" fmla="*/ 1597386 h 7317495"/>
                <a:gd name="connsiteX5" fmla="*/ 442840 w 457633"/>
                <a:gd name="connsiteY5" fmla="*/ 7076 h 7317495"/>
                <a:gd name="connsiteX6" fmla="*/ 450588 w 457633"/>
                <a:gd name="connsiteY6" fmla="*/ 0 h 7317495"/>
                <a:gd name="connsiteX7" fmla="*/ 457627 w 457633"/>
                <a:gd name="connsiteY7" fmla="*/ 7711 h 7317495"/>
                <a:gd name="connsiteX8" fmla="*/ 238304 w 457633"/>
                <a:gd name="connsiteY8" fmla="*/ 1600101 h 7317495"/>
                <a:gd name="connsiteX9" fmla="*/ 14901 w 457633"/>
                <a:gd name="connsiteY9" fmla="*/ 3392949 h 7317495"/>
                <a:gd name="connsiteX10" fmla="*/ 226475 w 457633"/>
                <a:gd name="connsiteY10" fmla="*/ 5515130 h 7317495"/>
                <a:gd name="connsiteX11" fmla="*/ 432903 w 457633"/>
                <a:gd name="connsiteY11" fmla="*/ 7309806 h 7317495"/>
                <a:gd name="connsiteX12" fmla="*/ 425805 w 457633"/>
                <a:gd name="connsiteY12" fmla="*/ 7317496 h 7317495"/>
                <a:gd name="connsiteX13" fmla="*/ 425509 w 457633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33" h="7317495">
                  <a:moveTo>
                    <a:pt x="425509" y="7317496"/>
                  </a:moveTo>
                  <a:cubicBezTo>
                    <a:pt x="421546" y="7317496"/>
                    <a:pt x="418293" y="7314420"/>
                    <a:pt x="418116" y="7310398"/>
                  </a:cubicBezTo>
                  <a:cubicBezTo>
                    <a:pt x="394161" y="6707912"/>
                    <a:pt x="301475" y="6102705"/>
                    <a:pt x="211865" y="5517384"/>
                  </a:cubicBezTo>
                  <a:cubicBezTo>
                    <a:pt x="105753" y="4824442"/>
                    <a:pt x="-4027" y="4107900"/>
                    <a:pt x="114" y="3392890"/>
                  </a:cubicBezTo>
                  <a:cubicBezTo>
                    <a:pt x="3663" y="2782602"/>
                    <a:pt x="115572" y="2180087"/>
                    <a:pt x="223754" y="1597386"/>
                  </a:cubicBezTo>
                  <a:cubicBezTo>
                    <a:pt x="319752" y="1080730"/>
                    <a:pt x="418944" y="546519"/>
                    <a:pt x="442840" y="7076"/>
                  </a:cubicBezTo>
                  <a:cubicBezTo>
                    <a:pt x="443017" y="2975"/>
                    <a:pt x="447157" y="289"/>
                    <a:pt x="450588" y="0"/>
                  </a:cubicBezTo>
                  <a:cubicBezTo>
                    <a:pt x="454670" y="202"/>
                    <a:pt x="457804" y="3639"/>
                    <a:pt x="457627" y="7711"/>
                  </a:cubicBezTo>
                  <a:cubicBezTo>
                    <a:pt x="433672" y="548193"/>
                    <a:pt x="334361" y="1082954"/>
                    <a:pt x="238304" y="1600101"/>
                  </a:cubicBezTo>
                  <a:cubicBezTo>
                    <a:pt x="130181" y="2182139"/>
                    <a:pt x="18390" y="2784022"/>
                    <a:pt x="14901" y="3392949"/>
                  </a:cubicBezTo>
                  <a:cubicBezTo>
                    <a:pt x="10819" y="4106800"/>
                    <a:pt x="120422" y="4822762"/>
                    <a:pt x="226475" y="5515130"/>
                  </a:cubicBezTo>
                  <a:cubicBezTo>
                    <a:pt x="316144" y="6100812"/>
                    <a:pt x="408948" y="6706492"/>
                    <a:pt x="432903" y="7309806"/>
                  </a:cubicBezTo>
                  <a:cubicBezTo>
                    <a:pt x="433021" y="7313887"/>
                    <a:pt x="429886" y="7317318"/>
                    <a:pt x="425805" y="7317496"/>
                  </a:cubicBezTo>
                  <a:cubicBezTo>
                    <a:pt x="425687" y="7317496"/>
                    <a:pt x="425568" y="7317496"/>
                    <a:pt x="425509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8" name="任意多边形: 形状 417">
              <a:extLst>
                <a:ext uri="{FF2B5EF4-FFF2-40B4-BE49-F238E27FC236}">
                  <a16:creationId xmlns:a16="http://schemas.microsoft.com/office/drawing/2014/main" id="{21F673EF-BA09-46D2-9B40-FF49C68C59FA}"/>
                </a:ext>
              </a:extLst>
            </p:cNvPr>
            <p:cNvSpPr/>
            <p:nvPr/>
          </p:nvSpPr>
          <p:spPr>
            <a:xfrm>
              <a:off x="12771580" y="244579"/>
              <a:ext cx="654584" cy="7098538"/>
            </a:xfrm>
            <a:custGeom>
              <a:avLst/>
              <a:gdLst>
                <a:gd name="connsiteX0" fmla="*/ 611023 w 654584"/>
                <a:gd name="connsiteY0" fmla="*/ 7098539 h 7098538"/>
                <a:gd name="connsiteX1" fmla="*/ 603630 w 654584"/>
                <a:gd name="connsiteY1" fmla="*/ 7091618 h 7098538"/>
                <a:gd name="connsiteX2" fmla="*/ 308716 w 654584"/>
                <a:gd name="connsiteY2" fmla="*/ 5354038 h 7098538"/>
                <a:gd name="connsiteX3" fmla="*/ 404 w 654584"/>
                <a:gd name="connsiteY3" fmla="*/ 3165404 h 7098538"/>
                <a:gd name="connsiteX4" fmla="*/ 324863 w 654584"/>
                <a:gd name="connsiteY4" fmla="*/ 1465229 h 7098538"/>
                <a:gd name="connsiteX5" fmla="*/ 639829 w 654584"/>
                <a:gd name="connsiteY5" fmla="*/ 6794 h 7098538"/>
                <a:gd name="connsiteX6" fmla="*/ 647814 w 654584"/>
                <a:gd name="connsiteY6" fmla="*/ 35 h 7098538"/>
                <a:gd name="connsiteX7" fmla="*/ 654557 w 654584"/>
                <a:gd name="connsiteY7" fmla="*/ 8007 h 7098538"/>
                <a:gd name="connsiteX8" fmla="*/ 339118 w 654584"/>
                <a:gd name="connsiteY8" fmla="*/ 1469275 h 7098538"/>
                <a:gd name="connsiteX9" fmla="*/ 15191 w 654584"/>
                <a:gd name="connsiteY9" fmla="*/ 3165575 h 7098538"/>
                <a:gd name="connsiteX10" fmla="*/ 323148 w 654584"/>
                <a:gd name="connsiteY10" fmla="*/ 5350862 h 7098538"/>
                <a:gd name="connsiteX11" fmla="*/ 618358 w 654584"/>
                <a:gd name="connsiteY11" fmla="*/ 7090613 h 7098538"/>
                <a:gd name="connsiteX12" fmla="*/ 611556 w 654584"/>
                <a:gd name="connsiteY12" fmla="*/ 7098479 h 7098538"/>
                <a:gd name="connsiteX13" fmla="*/ 611023 w 654584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4" h="7098538">
                  <a:moveTo>
                    <a:pt x="611023" y="7098539"/>
                  </a:moveTo>
                  <a:cubicBezTo>
                    <a:pt x="607179" y="7098539"/>
                    <a:pt x="603925" y="7095522"/>
                    <a:pt x="603630" y="7091618"/>
                  </a:cubicBezTo>
                  <a:cubicBezTo>
                    <a:pt x="561457" y="6507054"/>
                    <a:pt x="432927" y="5920893"/>
                    <a:pt x="308716" y="5354038"/>
                  </a:cubicBezTo>
                  <a:cubicBezTo>
                    <a:pt x="152433" y="4641193"/>
                    <a:pt x="-9154" y="3904061"/>
                    <a:pt x="404" y="3165404"/>
                  </a:cubicBezTo>
                  <a:cubicBezTo>
                    <a:pt x="8058" y="2575132"/>
                    <a:pt x="169125" y="2010879"/>
                    <a:pt x="324863" y="1465229"/>
                  </a:cubicBezTo>
                  <a:cubicBezTo>
                    <a:pt x="458894" y="995827"/>
                    <a:pt x="597478" y="510449"/>
                    <a:pt x="639829" y="6794"/>
                  </a:cubicBezTo>
                  <a:cubicBezTo>
                    <a:pt x="640183" y="2750"/>
                    <a:pt x="643851" y="-369"/>
                    <a:pt x="647814" y="35"/>
                  </a:cubicBezTo>
                  <a:cubicBezTo>
                    <a:pt x="651895" y="382"/>
                    <a:pt x="654911" y="3963"/>
                    <a:pt x="654557" y="8007"/>
                  </a:cubicBezTo>
                  <a:cubicBezTo>
                    <a:pt x="612088" y="513134"/>
                    <a:pt x="473326" y="999204"/>
                    <a:pt x="339118" y="1469275"/>
                  </a:cubicBezTo>
                  <a:cubicBezTo>
                    <a:pt x="183599" y="2013996"/>
                    <a:pt x="22816" y="2577297"/>
                    <a:pt x="15191" y="3165575"/>
                  </a:cubicBezTo>
                  <a:cubicBezTo>
                    <a:pt x="5662" y="3902565"/>
                    <a:pt x="167079" y="4638827"/>
                    <a:pt x="323148" y="5350862"/>
                  </a:cubicBezTo>
                  <a:cubicBezTo>
                    <a:pt x="447537" y="5918231"/>
                    <a:pt x="576126" y="6504866"/>
                    <a:pt x="618358" y="7090613"/>
                  </a:cubicBezTo>
                  <a:cubicBezTo>
                    <a:pt x="618712" y="7094694"/>
                    <a:pt x="615578" y="7098183"/>
                    <a:pt x="611556" y="7098479"/>
                  </a:cubicBezTo>
                  <a:cubicBezTo>
                    <a:pt x="611378" y="7098539"/>
                    <a:pt x="611201" y="7098539"/>
                    <a:pt x="611023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9" name="任意多边形: 形状 418">
              <a:extLst>
                <a:ext uri="{FF2B5EF4-FFF2-40B4-BE49-F238E27FC236}">
                  <a16:creationId xmlns:a16="http://schemas.microsoft.com/office/drawing/2014/main" id="{9CC529BB-8C49-47EC-BA54-CF7BBB7CE155}"/>
                </a:ext>
              </a:extLst>
            </p:cNvPr>
            <p:cNvSpPr/>
            <p:nvPr/>
          </p:nvSpPr>
          <p:spPr>
            <a:xfrm>
              <a:off x="12258580" y="299226"/>
              <a:ext cx="880778" cy="6862365"/>
            </a:xfrm>
            <a:custGeom>
              <a:avLst/>
              <a:gdLst>
                <a:gd name="connsiteX0" fmla="*/ 824909 w 880778"/>
                <a:gd name="connsiteY0" fmla="*/ 6862366 h 6862365"/>
                <a:gd name="connsiteX1" fmla="*/ 817575 w 880778"/>
                <a:gd name="connsiteY1" fmla="*/ 6855800 h 6862365"/>
                <a:gd name="connsiteX2" fmla="*/ 426036 w 880778"/>
                <a:gd name="connsiteY2" fmla="*/ 5192877 h 6862365"/>
                <a:gd name="connsiteX3" fmla="*/ 1545 w 880778"/>
                <a:gd name="connsiteY3" fmla="*/ 2911966 h 6862365"/>
                <a:gd name="connsiteX4" fmla="*/ 443017 w 880778"/>
                <a:gd name="connsiteY4" fmla="*/ 1324084 h 6862365"/>
                <a:gd name="connsiteX5" fmla="*/ 866076 w 880778"/>
                <a:gd name="connsiteY5" fmla="*/ 6386 h 6862365"/>
                <a:gd name="connsiteX6" fmla="*/ 874475 w 880778"/>
                <a:gd name="connsiteY6" fmla="*/ 147 h 6862365"/>
                <a:gd name="connsiteX7" fmla="*/ 880686 w 880778"/>
                <a:gd name="connsiteY7" fmla="*/ 8523 h 6862365"/>
                <a:gd name="connsiteX8" fmla="*/ 456680 w 880778"/>
                <a:gd name="connsiteY8" fmla="*/ 1329774 h 6862365"/>
                <a:gd name="connsiteX9" fmla="*/ 16332 w 880778"/>
                <a:gd name="connsiteY9" fmla="*/ 2912427 h 6862365"/>
                <a:gd name="connsiteX10" fmla="*/ 440219 w 880778"/>
                <a:gd name="connsiteY10" fmla="*/ 5188719 h 6862365"/>
                <a:gd name="connsiteX11" fmla="*/ 832243 w 880778"/>
                <a:gd name="connsiteY11" fmla="*/ 6854085 h 6862365"/>
                <a:gd name="connsiteX12" fmla="*/ 825737 w 880778"/>
                <a:gd name="connsiteY12" fmla="*/ 6862307 h 6862365"/>
                <a:gd name="connsiteX13" fmla="*/ 824909 w 880778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78" h="6862365">
                  <a:moveTo>
                    <a:pt x="824909" y="6862366"/>
                  </a:moveTo>
                  <a:cubicBezTo>
                    <a:pt x="821182" y="6862366"/>
                    <a:pt x="817988" y="6859585"/>
                    <a:pt x="817575" y="6855800"/>
                  </a:cubicBezTo>
                  <a:cubicBezTo>
                    <a:pt x="752866" y="6304832"/>
                    <a:pt x="586730" y="5739551"/>
                    <a:pt x="426036" y="519287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408" y="2342319"/>
                    <a:pt x="234264" y="1824681"/>
                    <a:pt x="443017" y="1324084"/>
                  </a:cubicBezTo>
                  <a:cubicBezTo>
                    <a:pt x="617487" y="905745"/>
                    <a:pt x="797878" y="473133"/>
                    <a:pt x="866076" y="6386"/>
                  </a:cubicBezTo>
                  <a:cubicBezTo>
                    <a:pt x="866668" y="2342"/>
                    <a:pt x="870039" y="-718"/>
                    <a:pt x="874475" y="147"/>
                  </a:cubicBezTo>
                  <a:cubicBezTo>
                    <a:pt x="878497" y="725"/>
                    <a:pt x="881336" y="4479"/>
                    <a:pt x="880686" y="8523"/>
                  </a:cubicBezTo>
                  <a:cubicBezTo>
                    <a:pt x="812251" y="477120"/>
                    <a:pt x="631499" y="910595"/>
                    <a:pt x="456680" y="1329774"/>
                  </a:cubicBezTo>
                  <a:cubicBezTo>
                    <a:pt x="248448" y="1829129"/>
                    <a:pt x="33112" y="2345495"/>
                    <a:pt x="16332" y="2912427"/>
                  </a:cubicBezTo>
                  <a:cubicBezTo>
                    <a:pt x="-6109" y="3670296"/>
                    <a:pt x="220808" y="4442201"/>
                    <a:pt x="440219" y="5188719"/>
                  </a:cubicBezTo>
                  <a:cubicBezTo>
                    <a:pt x="601085" y="5735943"/>
                    <a:pt x="767417" y="6301875"/>
                    <a:pt x="832243" y="6854085"/>
                  </a:cubicBezTo>
                  <a:cubicBezTo>
                    <a:pt x="832716" y="6858166"/>
                    <a:pt x="829818" y="6861833"/>
                    <a:pt x="825737" y="6862307"/>
                  </a:cubicBezTo>
                  <a:cubicBezTo>
                    <a:pt x="825441" y="6862307"/>
                    <a:pt x="825145" y="6862366"/>
                    <a:pt x="824909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0" name="任意多边形: 形状 419">
              <a:extLst>
                <a:ext uri="{FF2B5EF4-FFF2-40B4-BE49-F238E27FC236}">
                  <a16:creationId xmlns:a16="http://schemas.microsoft.com/office/drawing/2014/main" id="{02F16522-8C99-4F29-8E22-DA2F6A04365F}"/>
                </a:ext>
              </a:extLst>
            </p:cNvPr>
            <p:cNvSpPr/>
            <p:nvPr/>
          </p:nvSpPr>
          <p:spPr>
            <a:xfrm>
              <a:off x="11745751" y="355328"/>
              <a:ext cx="1107161" cy="6620300"/>
            </a:xfrm>
            <a:custGeom>
              <a:avLst/>
              <a:gdLst>
                <a:gd name="connsiteX0" fmla="*/ 1038595 w 1107161"/>
                <a:gd name="connsiteY0" fmla="*/ 6620301 h 6620300"/>
                <a:gd name="connsiteX1" fmla="*/ 1031285 w 1107161"/>
                <a:gd name="connsiteY1" fmla="*/ 6614031 h 6620300"/>
                <a:gd name="connsiteX2" fmla="*/ 544641 w 1107161"/>
                <a:gd name="connsiteY2" fmla="*/ 4987088 h 6620300"/>
                <a:gd name="connsiteX3" fmla="*/ 2888 w 1107161"/>
                <a:gd name="connsiteY3" fmla="*/ 2655687 h 6620300"/>
                <a:gd name="connsiteX4" fmla="*/ 557784 w 1107161"/>
                <a:gd name="connsiteY4" fmla="*/ 1204646 h 6620300"/>
                <a:gd name="connsiteX5" fmla="*/ 1092515 w 1107161"/>
                <a:gd name="connsiteY5" fmla="*/ 5879 h 6620300"/>
                <a:gd name="connsiteX6" fmla="*/ 1101263 w 1107161"/>
                <a:gd name="connsiteY6" fmla="*/ 133 h 6620300"/>
                <a:gd name="connsiteX7" fmla="*/ 1107012 w 1107161"/>
                <a:gd name="connsiteY7" fmla="*/ 8884 h 6620300"/>
                <a:gd name="connsiteX8" fmla="*/ 570548 w 1107161"/>
                <a:gd name="connsiteY8" fmla="*/ 1212128 h 6620300"/>
                <a:gd name="connsiteX9" fmla="*/ 17675 w 1107161"/>
                <a:gd name="connsiteY9" fmla="*/ 2656385 h 6620300"/>
                <a:gd name="connsiteX10" fmla="*/ 558535 w 1107161"/>
                <a:gd name="connsiteY10" fmla="*/ 4982001 h 6620300"/>
                <a:gd name="connsiteX11" fmla="*/ 1045900 w 1107161"/>
                <a:gd name="connsiteY11" fmla="*/ 6611783 h 6620300"/>
                <a:gd name="connsiteX12" fmla="*/ 1039719 w 1107161"/>
                <a:gd name="connsiteY12" fmla="*/ 6620182 h 6620300"/>
                <a:gd name="connsiteX13" fmla="*/ 1038595 w 1107161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61" h="6620300">
                  <a:moveTo>
                    <a:pt x="1038595" y="6620301"/>
                  </a:moveTo>
                  <a:cubicBezTo>
                    <a:pt x="1035011" y="6620301"/>
                    <a:pt x="1031864" y="6617698"/>
                    <a:pt x="1031285" y="6614031"/>
                  </a:cubicBezTo>
                  <a:cubicBezTo>
                    <a:pt x="948743" y="6084830"/>
                    <a:pt x="743315" y="5526788"/>
                    <a:pt x="544641" y="4987088"/>
                  </a:cubicBezTo>
                  <a:cubicBezTo>
                    <a:pt x="260971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84" y="1204646"/>
                  </a:cubicBezTo>
                  <a:cubicBezTo>
                    <a:pt x="775775" y="833122"/>
                    <a:pt x="1001166" y="448941"/>
                    <a:pt x="1092515" y="5879"/>
                  </a:cubicBezTo>
                  <a:cubicBezTo>
                    <a:pt x="1093349" y="1894"/>
                    <a:pt x="1097105" y="-619"/>
                    <a:pt x="1101263" y="133"/>
                  </a:cubicBezTo>
                  <a:cubicBezTo>
                    <a:pt x="1105250" y="970"/>
                    <a:pt x="1107823" y="4869"/>
                    <a:pt x="1107012" y="8884"/>
                  </a:cubicBezTo>
                  <a:cubicBezTo>
                    <a:pt x="1015173" y="454318"/>
                    <a:pt x="789119" y="839558"/>
                    <a:pt x="570548" y="1212128"/>
                  </a:cubicBezTo>
                  <a:cubicBezTo>
                    <a:pt x="299151" y="1674686"/>
                    <a:pt x="42802" y="2111598"/>
                    <a:pt x="17675" y="2656385"/>
                  </a:cubicBezTo>
                  <a:cubicBezTo>
                    <a:pt x="-17441" y="3417371"/>
                    <a:pt x="275356" y="4212782"/>
                    <a:pt x="558535" y="4982001"/>
                  </a:cubicBezTo>
                  <a:cubicBezTo>
                    <a:pt x="757439" y="5522370"/>
                    <a:pt x="963128" y="6081103"/>
                    <a:pt x="1045900" y="6611783"/>
                  </a:cubicBezTo>
                  <a:cubicBezTo>
                    <a:pt x="1046533" y="6615805"/>
                    <a:pt x="1043765" y="6619532"/>
                    <a:pt x="1039719" y="6620182"/>
                  </a:cubicBezTo>
                  <a:cubicBezTo>
                    <a:pt x="1039347" y="6620241"/>
                    <a:pt x="1038968" y="6620301"/>
                    <a:pt x="1038595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1" name="任意多边形: 形状 420">
              <a:extLst>
                <a:ext uri="{FF2B5EF4-FFF2-40B4-BE49-F238E27FC236}">
                  <a16:creationId xmlns:a16="http://schemas.microsoft.com/office/drawing/2014/main" id="{2EA0656D-1276-4AAF-8B62-C9A912641025}"/>
                </a:ext>
              </a:extLst>
            </p:cNvPr>
            <p:cNvSpPr/>
            <p:nvPr/>
          </p:nvSpPr>
          <p:spPr>
            <a:xfrm>
              <a:off x="11237357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02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67 w 1328759"/>
                <a:gd name="connsiteY10" fmla="*/ 4779858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36"/>
                    <a:pt x="665452" y="4785802"/>
                  </a:cubicBezTo>
                  <a:cubicBezTo>
                    <a:pt x="315524" y="3988718"/>
                    <a:pt x="-46269" y="3164508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33" y="-771"/>
                    <a:pt x="1323301" y="239"/>
                  </a:cubicBezTo>
                  <a:cubicBezTo>
                    <a:pt x="1327228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882"/>
                    <a:pt x="329797" y="3984412"/>
                    <a:pt x="678967" y="4779858"/>
                  </a:cubicBezTo>
                  <a:cubicBezTo>
                    <a:pt x="925060" y="5340467"/>
                    <a:pt x="1157526" y="5869975"/>
                    <a:pt x="1255115" y="6375280"/>
                  </a:cubicBezTo>
                  <a:cubicBezTo>
                    <a:pt x="1255895" y="6379303"/>
                    <a:pt x="1253264" y="6383206"/>
                    <a:pt x="1249283" y="6383916"/>
                  </a:cubicBezTo>
                  <a:cubicBezTo>
                    <a:pt x="1248792" y="6384034"/>
                    <a:pt x="1248330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2" name="任意多边形: 形状 421">
              <a:extLst>
                <a:ext uri="{FF2B5EF4-FFF2-40B4-BE49-F238E27FC236}">
                  <a16:creationId xmlns:a16="http://schemas.microsoft.com/office/drawing/2014/main" id="{0460A3A1-F64D-4AD0-9580-C3041CB2C41B}"/>
                </a:ext>
              </a:extLst>
            </p:cNvPr>
            <p:cNvSpPr/>
            <p:nvPr/>
          </p:nvSpPr>
          <p:spPr>
            <a:xfrm>
              <a:off x="10794316" y="460679"/>
              <a:ext cx="1484119" cy="6165086"/>
            </a:xfrm>
            <a:custGeom>
              <a:avLst/>
              <a:gdLst>
                <a:gd name="connsiteX0" fmla="*/ 1391785 w 1484119"/>
                <a:gd name="connsiteY0" fmla="*/ 6165087 h 6165086"/>
                <a:gd name="connsiteX1" fmla="*/ 1384593 w 1484119"/>
                <a:gd name="connsiteY1" fmla="*/ 6159409 h 6165086"/>
                <a:gd name="connsiteX2" fmla="*/ 759755 w 1484119"/>
                <a:gd name="connsiteY2" fmla="*/ 4640897 h 6165086"/>
                <a:gd name="connsiteX3" fmla="*/ 9019 w 1484119"/>
                <a:gd name="connsiteY3" fmla="*/ 2205992 h 6165086"/>
                <a:gd name="connsiteX4" fmla="*/ 743666 w 1484119"/>
                <a:gd name="connsiteY4" fmla="*/ 989604 h 6165086"/>
                <a:gd name="connsiteX5" fmla="*/ 1469796 w 1484119"/>
                <a:gd name="connsiteY5" fmla="*/ 4847 h 6165086"/>
                <a:gd name="connsiteX6" fmla="*/ 1479296 w 1484119"/>
                <a:gd name="connsiteY6" fmla="*/ 486 h 6165086"/>
                <a:gd name="connsiteX7" fmla="*/ 1483655 w 1484119"/>
                <a:gd name="connsiteY7" fmla="*/ 9988 h 6165086"/>
                <a:gd name="connsiteX8" fmla="*/ 754065 w 1484119"/>
                <a:gd name="connsiteY8" fmla="*/ 1000121 h 6165086"/>
                <a:gd name="connsiteX9" fmla="*/ 23747 w 1484119"/>
                <a:gd name="connsiteY9" fmla="*/ 2207494 h 6165086"/>
                <a:gd name="connsiteX10" fmla="*/ 773040 w 1484119"/>
                <a:gd name="connsiteY10" fmla="*/ 4634426 h 6165086"/>
                <a:gd name="connsiteX11" fmla="*/ 1398978 w 1484119"/>
                <a:gd name="connsiteY11" fmla="*/ 6155978 h 6165086"/>
                <a:gd name="connsiteX12" fmla="*/ 1393518 w 1484119"/>
                <a:gd name="connsiteY12" fmla="*/ 6164909 h 6165086"/>
                <a:gd name="connsiteX13" fmla="*/ 1391785 w 1484119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119" h="6165086">
                  <a:moveTo>
                    <a:pt x="1391785" y="6165087"/>
                  </a:moveTo>
                  <a:cubicBezTo>
                    <a:pt x="1388438" y="6165087"/>
                    <a:pt x="1385433" y="6162839"/>
                    <a:pt x="1384593" y="6159409"/>
                  </a:cubicBezTo>
                  <a:cubicBezTo>
                    <a:pt x="1272335" y="5695567"/>
                    <a:pt x="1023350" y="5183253"/>
                    <a:pt x="759755" y="4640897"/>
                  </a:cubicBezTo>
                  <a:cubicBezTo>
                    <a:pt x="353192" y="3804384"/>
                    <a:pt x="-67200" y="2939397"/>
                    <a:pt x="9019" y="2205992"/>
                  </a:cubicBezTo>
                  <a:cubicBezTo>
                    <a:pt x="65541" y="1662158"/>
                    <a:pt x="394927" y="1335487"/>
                    <a:pt x="743666" y="989604"/>
                  </a:cubicBezTo>
                  <a:cubicBezTo>
                    <a:pt x="1024450" y="711104"/>
                    <a:pt x="1314792" y="423134"/>
                    <a:pt x="1469796" y="4847"/>
                  </a:cubicBezTo>
                  <a:cubicBezTo>
                    <a:pt x="1471210" y="1006"/>
                    <a:pt x="1475540" y="-987"/>
                    <a:pt x="1479296" y="486"/>
                  </a:cubicBezTo>
                  <a:cubicBezTo>
                    <a:pt x="1483134" y="1902"/>
                    <a:pt x="1485074" y="6147"/>
                    <a:pt x="1483655" y="9988"/>
                  </a:cubicBezTo>
                  <a:cubicBezTo>
                    <a:pt x="1327526" y="431332"/>
                    <a:pt x="1036001" y="720491"/>
                    <a:pt x="754065" y="1000121"/>
                  </a:cubicBezTo>
                  <a:cubicBezTo>
                    <a:pt x="407259" y="1344063"/>
                    <a:pt x="79719" y="1668948"/>
                    <a:pt x="23747" y="2207494"/>
                  </a:cubicBezTo>
                  <a:cubicBezTo>
                    <a:pt x="-52034" y="2936741"/>
                    <a:pt x="367405" y="3799794"/>
                    <a:pt x="773040" y="4634426"/>
                  </a:cubicBezTo>
                  <a:cubicBezTo>
                    <a:pt x="1037013" y="5177533"/>
                    <a:pt x="1286312" y="5690539"/>
                    <a:pt x="1398978" y="6155978"/>
                  </a:cubicBezTo>
                  <a:cubicBezTo>
                    <a:pt x="1399930" y="6159941"/>
                    <a:pt x="1397505" y="6163963"/>
                    <a:pt x="1393518" y="6164909"/>
                  </a:cubicBezTo>
                  <a:cubicBezTo>
                    <a:pt x="1392939" y="6165028"/>
                    <a:pt x="1392365" y="6165087"/>
                    <a:pt x="1391785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3" name="任意多边形: 形状 422">
              <a:extLst>
                <a:ext uri="{FF2B5EF4-FFF2-40B4-BE49-F238E27FC236}">
                  <a16:creationId xmlns:a16="http://schemas.microsoft.com/office/drawing/2014/main" id="{4A495F6B-FB14-4445-81E0-A747CF616958}"/>
                </a:ext>
              </a:extLst>
            </p:cNvPr>
            <p:cNvSpPr/>
            <p:nvPr/>
          </p:nvSpPr>
          <p:spPr>
            <a:xfrm>
              <a:off x="10332460" y="504759"/>
              <a:ext cx="1656793" cy="5974732"/>
            </a:xfrm>
            <a:custGeom>
              <a:avLst/>
              <a:gdLst>
                <a:gd name="connsiteX0" fmla="*/ 1554522 w 1656793"/>
                <a:gd name="connsiteY0" fmla="*/ 5974733 h 5974732"/>
                <a:gd name="connsiteX1" fmla="*/ 1547389 w 1656793"/>
                <a:gd name="connsiteY1" fmla="*/ 5969291 h 5974732"/>
                <a:gd name="connsiteX2" fmla="*/ 859356 w 1656793"/>
                <a:gd name="connsiteY2" fmla="*/ 4468961 h 5974732"/>
                <a:gd name="connsiteX3" fmla="*/ 11434 w 1656793"/>
                <a:gd name="connsiteY3" fmla="*/ 2008493 h 5974732"/>
                <a:gd name="connsiteX4" fmla="*/ 821318 w 1656793"/>
                <a:gd name="connsiteY4" fmla="*/ 904747 h 5974732"/>
                <a:gd name="connsiteX5" fmla="*/ 1642606 w 1656793"/>
                <a:gd name="connsiteY5" fmla="*/ 4436 h 5974732"/>
                <a:gd name="connsiteX6" fmla="*/ 1652371 w 1656793"/>
                <a:gd name="connsiteY6" fmla="*/ 623 h 5974732"/>
                <a:gd name="connsiteX7" fmla="*/ 1656180 w 1656793"/>
                <a:gd name="connsiteY7" fmla="*/ 10385 h 5974732"/>
                <a:gd name="connsiteX8" fmla="*/ 830243 w 1656793"/>
                <a:gd name="connsiteY8" fmla="*/ 916530 h 5974732"/>
                <a:gd name="connsiteX9" fmla="*/ 26108 w 1656793"/>
                <a:gd name="connsiteY9" fmla="*/ 2010397 h 5974732"/>
                <a:gd name="connsiteX10" fmla="*/ 872381 w 1656793"/>
                <a:gd name="connsiteY10" fmla="*/ 4461941 h 5974732"/>
                <a:gd name="connsiteX11" fmla="*/ 1561655 w 1656793"/>
                <a:gd name="connsiteY11" fmla="*/ 5965446 h 5974732"/>
                <a:gd name="connsiteX12" fmla="*/ 1556456 w 1656793"/>
                <a:gd name="connsiteY12" fmla="*/ 5974496 h 5974732"/>
                <a:gd name="connsiteX13" fmla="*/ 1554522 w 1656793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93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9" y="5969291"/>
                  </a:cubicBezTo>
                  <a:cubicBezTo>
                    <a:pt x="1427158" y="5524909"/>
                    <a:pt x="1151372" y="5011980"/>
                    <a:pt x="859356" y="4468961"/>
                  </a:cubicBezTo>
                  <a:cubicBezTo>
                    <a:pt x="397342" y="3609748"/>
                    <a:pt x="-80406" y="2721249"/>
                    <a:pt x="11434" y="2008493"/>
                  </a:cubicBezTo>
                  <a:cubicBezTo>
                    <a:pt x="81584" y="1463943"/>
                    <a:pt x="440893" y="1192315"/>
                    <a:pt x="821318" y="904747"/>
                  </a:cubicBezTo>
                  <a:cubicBezTo>
                    <a:pt x="1135426" y="667284"/>
                    <a:pt x="1460221" y="421765"/>
                    <a:pt x="1642606" y="4436"/>
                  </a:cubicBezTo>
                  <a:cubicBezTo>
                    <a:pt x="1644226" y="710"/>
                    <a:pt x="1648444" y="-1023"/>
                    <a:pt x="1652371" y="623"/>
                  </a:cubicBezTo>
                  <a:cubicBezTo>
                    <a:pt x="1656097" y="2270"/>
                    <a:pt x="1657801" y="6631"/>
                    <a:pt x="1656180" y="10385"/>
                  </a:cubicBezTo>
                  <a:cubicBezTo>
                    <a:pt x="1472240" y="431211"/>
                    <a:pt x="1145854" y="677943"/>
                    <a:pt x="830243" y="916530"/>
                  </a:cubicBezTo>
                  <a:cubicBezTo>
                    <a:pt x="452362" y="1202163"/>
                    <a:pt x="95478" y="1471969"/>
                    <a:pt x="26108" y="2010397"/>
                  </a:cubicBezTo>
                  <a:cubicBezTo>
                    <a:pt x="-65128" y="2718446"/>
                    <a:pt x="411467" y="3604779"/>
                    <a:pt x="872381" y="4461941"/>
                  </a:cubicBezTo>
                  <a:cubicBezTo>
                    <a:pt x="1164799" y="5005745"/>
                    <a:pt x="1440987" y="5519408"/>
                    <a:pt x="1561655" y="5965446"/>
                  </a:cubicBezTo>
                  <a:cubicBezTo>
                    <a:pt x="1562726" y="5969409"/>
                    <a:pt x="1560384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4" name="任意多边形: 形状 423">
              <a:extLst>
                <a:ext uri="{FF2B5EF4-FFF2-40B4-BE49-F238E27FC236}">
                  <a16:creationId xmlns:a16="http://schemas.microsoft.com/office/drawing/2014/main" id="{4D3E0369-4EC5-4E80-8500-BB605104B8F5}"/>
                </a:ext>
              </a:extLst>
            </p:cNvPr>
            <p:cNvSpPr/>
            <p:nvPr/>
          </p:nvSpPr>
          <p:spPr>
            <a:xfrm>
              <a:off x="9902836" y="539473"/>
              <a:ext cx="1795117" cy="5824678"/>
            </a:xfrm>
            <a:custGeom>
              <a:avLst/>
              <a:gdLst>
                <a:gd name="connsiteX0" fmla="*/ 1685050 w 1795117"/>
                <a:gd name="connsiteY0" fmla="*/ 5824679 h 5824678"/>
                <a:gd name="connsiteX1" fmla="*/ 1677946 w 1795117"/>
                <a:gd name="connsiteY1" fmla="*/ 5819296 h 5824678"/>
                <a:gd name="connsiteX2" fmla="*/ 938330 w 1795117"/>
                <a:gd name="connsiteY2" fmla="*/ 4325189 h 5824678"/>
                <a:gd name="connsiteX3" fmla="*/ 13243 w 1795117"/>
                <a:gd name="connsiteY3" fmla="*/ 1851382 h 5824678"/>
                <a:gd name="connsiteX4" fmla="*/ 599156 w 1795117"/>
                <a:gd name="connsiteY4" fmla="*/ 1023245 h 5824678"/>
                <a:gd name="connsiteX5" fmla="*/ 643747 w 1795117"/>
                <a:gd name="connsiteY5" fmla="*/ 996184 h 5824678"/>
                <a:gd name="connsiteX6" fmla="*/ 1093051 w 1795117"/>
                <a:gd name="connsiteY6" fmla="*/ 765020 h 5824678"/>
                <a:gd name="connsiteX7" fmla="*/ 1781083 w 1795117"/>
                <a:gd name="connsiteY7" fmla="*/ 4205 h 5824678"/>
                <a:gd name="connsiteX8" fmla="*/ 1790961 w 1795117"/>
                <a:gd name="connsiteY8" fmla="*/ 797 h 5824678"/>
                <a:gd name="connsiteX9" fmla="*/ 1794368 w 1795117"/>
                <a:gd name="connsiteY9" fmla="*/ 10674 h 5824678"/>
                <a:gd name="connsiteX10" fmla="*/ 1099084 w 1795117"/>
                <a:gd name="connsiteY10" fmla="*/ 778506 h 5824678"/>
                <a:gd name="connsiteX11" fmla="*/ 651425 w 1795117"/>
                <a:gd name="connsiteY11" fmla="*/ 1008830 h 5824678"/>
                <a:gd name="connsiteX12" fmla="*/ 606833 w 1795117"/>
                <a:gd name="connsiteY12" fmla="*/ 1035897 h 5824678"/>
                <a:gd name="connsiteX13" fmla="*/ 27859 w 1795117"/>
                <a:gd name="connsiteY13" fmla="*/ 1853577 h 5824678"/>
                <a:gd name="connsiteX14" fmla="*/ 951154 w 1795117"/>
                <a:gd name="connsiteY14" fmla="*/ 4317796 h 5824678"/>
                <a:gd name="connsiteX15" fmla="*/ 1692159 w 1795117"/>
                <a:gd name="connsiteY15" fmla="*/ 5815215 h 5824678"/>
                <a:gd name="connsiteX16" fmla="*/ 1687102 w 1795117"/>
                <a:gd name="connsiteY16" fmla="*/ 5824383 h 5824678"/>
                <a:gd name="connsiteX17" fmla="*/ 1685050 w 1795117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17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76"/>
                    <a:pt x="1254207" y="4871330"/>
                    <a:pt x="938330" y="4325189"/>
                  </a:cubicBezTo>
                  <a:cubicBezTo>
                    <a:pt x="432594" y="3450697"/>
                    <a:pt x="-90385" y="2546406"/>
                    <a:pt x="13243" y="1851382"/>
                  </a:cubicBezTo>
                  <a:cubicBezTo>
                    <a:pt x="90757" y="1331491"/>
                    <a:pt x="178326" y="1278411"/>
                    <a:pt x="599156" y="1023245"/>
                  </a:cubicBezTo>
                  <a:lnTo>
                    <a:pt x="643747" y="996184"/>
                  </a:lnTo>
                  <a:cubicBezTo>
                    <a:pt x="834679" y="880171"/>
                    <a:pt x="977930" y="816314"/>
                    <a:pt x="1093051" y="765020"/>
                  </a:cubicBezTo>
                  <a:cubicBezTo>
                    <a:pt x="1379637" y="637248"/>
                    <a:pt x="1498277" y="584399"/>
                    <a:pt x="1781083" y="4205"/>
                  </a:cubicBezTo>
                  <a:cubicBezTo>
                    <a:pt x="1782846" y="480"/>
                    <a:pt x="1787235" y="-1080"/>
                    <a:pt x="1790961" y="797"/>
                  </a:cubicBezTo>
                  <a:cubicBezTo>
                    <a:pt x="1794628" y="2588"/>
                    <a:pt x="1796160" y="7007"/>
                    <a:pt x="1794368" y="10674"/>
                  </a:cubicBezTo>
                  <a:cubicBezTo>
                    <a:pt x="1509195" y="595690"/>
                    <a:pt x="1380672" y="652987"/>
                    <a:pt x="1099084" y="778506"/>
                  </a:cubicBezTo>
                  <a:cubicBezTo>
                    <a:pt x="984342" y="829658"/>
                    <a:pt x="841552" y="893308"/>
                    <a:pt x="651425" y="1008830"/>
                  </a:cubicBezTo>
                  <a:lnTo>
                    <a:pt x="606833" y="1035897"/>
                  </a:lnTo>
                  <a:cubicBezTo>
                    <a:pt x="190919" y="1288058"/>
                    <a:pt x="104361" y="1340535"/>
                    <a:pt x="27859" y="1853577"/>
                  </a:cubicBezTo>
                  <a:cubicBezTo>
                    <a:pt x="-75018" y="2543484"/>
                    <a:pt x="446659" y="3445474"/>
                    <a:pt x="951154" y="4317796"/>
                  </a:cubicBezTo>
                  <a:cubicBezTo>
                    <a:pt x="1267462" y="4864717"/>
                    <a:pt x="1566238" y="5381314"/>
                    <a:pt x="1692159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8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5" name="任意多边形: 形状 424">
              <a:extLst>
                <a:ext uri="{FF2B5EF4-FFF2-40B4-BE49-F238E27FC236}">
                  <a16:creationId xmlns:a16="http://schemas.microsoft.com/office/drawing/2014/main" id="{90C44F49-D3CC-47B4-A83A-97BD4174A05A}"/>
                </a:ext>
              </a:extLst>
            </p:cNvPr>
            <p:cNvSpPr/>
            <p:nvPr/>
          </p:nvSpPr>
          <p:spPr>
            <a:xfrm>
              <a:off x="9514586" y="562340"/>
              <a:ext cx="1889382" cy="5726101"/>
            </a:xfrm>
            <a:custGeom>
              <a:avLst/>
              <a:gdLst>
                <a:gd name="connsiteX0" fmla="*/ 1774180 w 1889382"/>
                <a:gd name="connsiteY0" fmla="*/ 5726102 h 5726101"/>
                <a:gd name="connsiteX1" fmla="*/ 1767106 w 1889382"/>
                <a:gd name="connsiteY1" fmla="*/ 5720779 h 5726101"/>
                <a:gd name="connsiteX2" fmla="*/ 987719 w 1889382"/>
                <a:gd name="connsiteY2" fmla="*/ 4217728 h 5726101"/>
                <a:gd name="connsiteX3" fmla="*/ 14313 w 1889382"/>
                <a:gd name="connsiteY3" fmla="*/ 1745974 h 5726101"/>
                <a:gd name="connsiteX4" fmla="*/ 603284 w 1889382"/>
                <a:gd name="connsiteY4" fmla="*/ 966906 h 5726101"/>
                <a:gd name="connsiteX5" fmla="*/ 678893 w 1889382"/>
                <a:gd name="connsiteY5" fmla="*/ 928057 h 5726101"/>
                <a:gd name="connsiteX6" fmla="*/ 1166324 w 1889382"/>
                <a:gd name="connsiteY6" fmla="*/ 726237 h 5726101"/>
                <a:gd name="connsiteX7" fmla="*/ 1875407 w 1889382"/>
                <a:gd name="connsiteY7" fmla="*/ 4039 h 5726101"/>
                <a:gd name="connsiteX8" fmla="*/ 1885344 w 1889382"/>
                <a:gd name="connsiteY8" fmla="*/ 804 h 5726101"/>
                <a:gd name="connsiteX9" fmla="*/ 1888579 w 1889382"/>
                <a:gd name="connsiteY9" fmla="*/ 10740 h 5726101"/>
                <a:gd name="connsiteX10" fmla="*/ 1171056 w 1889382"/>
                <a:gd name="connsiteY10" fmla="*/ 740249 h 5726101"/>
                <a:gd name="connsiteX11" fmla="*/ 685654 w 1889382"/>
                <a:gd name="connsiteY11" fmla="*/ 941171 h 5726101"/>
                <a:gd name="connsiteX12" fmla="*/ 610045 w 1889382"/>
                <a:gd name="connsiteY12" fmla="*/ 980073 h 5726101"/>
                <a:gd name="connsiteX13" fmla="*/ 28929 w 1889382"/>
                <a:gd name="connsiteY13" fmla="*/ 1748340 h 5726101"/>
                <a:gd name="connsiteX14" fmla="*/ 1000341 w 1889382"/>
                <a:gd name="connsiteY14" fmla="*/ 4210075 h 5726101"/>
                <a:gd name="connsiteX15" fmla="*/ 1781255 w 1889382"/>
                <a:gd name="connsiteY15" fmla="*/ 5716579 h 5726101"/>
                <a:gd name="connsiteX16" fmla="*/ 1776292 w 1889382"/>
                <a:gd name="connsiteY16" fmla="*/ 5725747 h 5726101"/>
                <a:gd name="connsiteX17" fmla="*/ 1774180 w 1889382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382" h="5726101">
                  <a:moveTo>
                    <a:pt x="1774180" y="5726102"/>
                  </a:moveTo>
                  <a:cubicBezTo>
                    <a:pt x="1771004" y="5726102"/>
                    <a:pt x="1768058" y="5723973"/>
                    <a:pt x="1767106" y="5720779"/>
                  </a:cubicBezTo>
                  <a:cubicBezTo>
                    <a:pt x="1638642" y="5290693"/>
                    <a:pt x="1322452" y="4769501"/>
                    <a:pt x="987719" y="4217728"/>
                  </a:cubicBezTo>
                  <a:cubicBezTo>
                    <a:pt x="454750" y="3339196"/>
                    <a:pt x="-96389" y="2430771"/>
                    <a:pt x="14313" y="1745974"/>
                  </a:cubicBezTo>
                  <a:cubicBezTo>
                    <a:pt x="98387" y="1225852"/>
                    <a:pt x="185347" y="1181260"/>
                    <a:pt x="603284" y="966906"/>
                  </a:cubicBezTo>
                  <a:cubicBezTo>
                    <a:pt x="627369" y="954574"/>
                    <a:pt x="652525" y="941662"/>
                    <a:pt x="678893" y="928057"/>
                  </a:cubicBezTo>
                  <a:cubicBezTo>
                    <a:pt x="889036" y="819526"/>
                    <a:pt x="1042798" y="767801"/>
                    <a:pt x="1166324" y="726237"/>
                  </a:cubicBezTo>
                  <a:cubicBezTo>
                    <a:pt x="1457127" y="628388"/>
                    <a:pt x="1577470" y="587901"/>
                    <a:pt x="1875407" y="4039"/>
                  </a:cubicBezTo>
                  <a:cubicBezTo>
                    <a:pt x="1877259" y="400"/>
                    <a:pt x="1881736" y="-1044"/>
                    <a:pt x="1885344" y="804"/>
                  </a:cubicBezTo>
                  <a:cubicBezTo>
                    <a:pt x="1888982" y="2653"/>
                    <a:pt x="1890425" y="7100"/>
                    <a:pt x="1888579" y="10740"/>
                  </a:cubicBezTo>
                  <a:cubicBezTo>
                    <a:pt x="1587928" y="599973"/>
                    <a:pt x="1457269" y="643926"/>
                    <a:pt x="1171056" y="740249"/>
                  </a:cubicBezTo>
                  <a:cubicBezTo>
                    <a:pt x="1047968" y="781659"/>
                    <a:pt x="894809" y="833183"/>
                    <a:pt x="685654" y="941171"/>
                  </a:cubicBezTo>
                  <a:cubicBezTo>
                    <a:pt x="659315" y="954804"/>
                    <a:pt x="634130" y="967716"/>
                    <a:pt x="610045" y="980073"/>
                  </a:cubicBezTo>
                  <a:cubicBezTo>
                    <a:pt x="197620" y="1191599"/>
                    <a:pt x="111784" y="1235618"/>
                    <a:pt x="28929" y="1748340"/>
                  </a:cubicBezTo>
                  <a:cubicBezTo>
                    <a:pt x="-80910" y="2427766"/>
                    <a:pt x="468757" y="3333826"/>
                    <a:pt x="1000341" y="4210075"/>
                  </a:cubicBezTo>
                  <a:cubicBezTo>
                    <a:pt x="1335624" y="4762686"/>
                    <a:pt x="1652275" y="5284624"/>
                    <a:pt x="1781255" y="5716579"/>
                  </a:cubicBezTo>
                  <a:cubicBezTo>
                    <a:pt x="1782443" y="5720483"/>
                    <a:pt x="1780219" y="5724623"/>
                    <a:pt x="1776292" y="5725747"/>
                  </a:cubicBezTo>
                  <a:cubicBezTo>
                    <a:pt x="1775594" y="5725984"/>
                    <a:pt x="1774872" y="5726102"/>
                    <a:pt x="1774180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6" name="任意多边形: 形状 425">
              <a:extLst>
                <a:ext uri="{FF2B5EF4-FFF2-40B4-BE49-F238E27FC236}">
                  <a16:creationId xmlns:a16="http://schemas.microsoft.com/office/drawing/2014/main" id="{6FB327E6-E6D3-40DD-8787-927A9D637D8C}"/>
                </a:ext>
              </a:extLst>
            </p:cNvPr>
            <p:cNvSpPr/>
            <p:nvPr/>
          </p:nvSpPr>
          <p:spPr>
            <a:xfrm>
              <a:off x="9176809" y="570574"/>
              <a:ext cx="1929886" cy="5690659"/>
            </a:xfrm>
            <a:custGeom>
              <a:avLst/>
              <a:gdLst>
                <a:gd name="connsiteX0" fmla="*/ 1812837 w 1929886"/>
                <a:gd name="connsiteY0" fmla="*/ 5690660 h 5690659"/>
                <a:gd name="connsiteX1" fmla="*/ 1805734 w 1929886"/>
                <a:gd name="connsiteY1" fmla="*/ 5685336 h 5690659"/>
                <a:gd name="connsiteX2" fmla="*/ 999688 w 1929886"/>
                <a:gd name="connsiteY2" fmla="*/ 4155545 h 5690659"/>
                <a:gd name="connsiteX3" fmla="*/ 14583 w 1929886"/>
                <a:gd name="connsiteY3" fmla="*/ 1703978 h 5690659"/>
                <a:gd name="connsiteX4" fmla="*/ 606677 w 1929886"/>
                <a:gd name="connsiteY4" fmla="*/ 940650 h 5690659"/>
                <a:gd name="connsiteX5" fmla="*/ 694618 w 1929886"/>
                <a:gd name="connsiteY5" fmla="*/ 899435 h 5690659"/>
                <a:gd name="connsiteX6" fmla="*/ 1210091 w 1929886"/>
                <a:gd name="connsiteY6" fmla="*/ 715057 h 5690659"/>
                <a:gd name="connsiteX7" fmla="*/ 1915886 w 1929886"/>
                <a:gd name="connsiteY7" fmla="*/ 4065 h 5690659"/>
                <a:gd name="connsiteX8" fmla="*/ 1925793 w 1929886"/>
                <a:gd name="connsiteY8" fmla="*/ 744 h 5690659"/>
                <a:gd name="connsiteX9" fmla="*/ 1929112 w 1929886"/>
                <a:gd name="connsiteY9" fmla="*/ 10650 h 5690659"/>
                <a:gd name="connsiteX10" fmla="*/ 1213930 w 1929886"/>
                <a:gd name="connsiteY10" fmla="*/ 729324 h 5690659"/>
                <a:gd name="connsiteX11" fmla="*/ 700918 w 1929886"/>
                <a:gd name="connsiteY11" fmla="*/ 912838 h 5690659"/>
                <a:gd name="connsiteX12" fmla="*/ 612946 w 1929886"/>
                <a:gd name="connsiteY12" fmla="*/ 954053 h 5690659"/>
                <a:gd name="connsiteX13" fmla="*/ 29198 w 1929886"/>
                <a:gd name="connsiteY13" fmla="*/ 1706344 h 5690659"/>
                <a:gd name="connsiteX14" fmla="*/ 1012251 w 1929886"/>
                <a:gd name="connsiteY14" fmla="*/ 4147749 h 5690659"/>
                <a:gd name="connsiteX15" fmla="*/ 1819941 w 1929886"/>
                <a:gd name="connsiteY15" fmla="*/ 5681196 h 5690659"/>
                <a:gd name="connsiteX16" fmla="*/ 1814914 w 1929886"/>
                <a:gd name="connsiteY16" fmla="*/ 5690364 h 5690659"/>
                <a:gd name="connsiteX17" fmla="*/ 1812837 w 1929886"/>
                <a:gd name="connsiteY17" fmla="*/ 5690660 h 56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9886" h="5690659">
                  <a:moveTo>
                    <a:pt x="1812837" y="5690660"/>
                  </a:moveTo>
                  <a:cubicBezTo>
                    <a:pt x="1809632" y="5690660"/>
                    <a:pt x="1806686" y="5688590"/>
                    <a:pt x="1805734" y="5685336"/>
                  </a:cubicBezTo>
                  <a:cubicBezTo>
                    <a:pt x="1676376" y="5244450"/>
                    <a:pt x="1347706" y="4715521"/>
                    <a:pt x="999688" y="4155545"/>
                  </a:cubicBezTo>
                  <a:cubicBezTo>
                    <a:pt x="460107" y="3287234"/>
                    <a:pt x="-97876" y="2389384"/>
                    <a:pt x="14583" y="1703978"/>
                  </a:cubicBezTo>
                  <a:cubicBezTo>
                    <a:pt x="101058" y="1176812"/>
                    <a:pt x="188160" y="1136117"/>
                    <a:pt x="606677" y="940650"/>
                  </a:cubicBezTo>
                  <a:cubicBezTo>
                    <a:pt x="634488" y="927684"/>
                    <a:pt x="663743" y="913991"/>
                    <a:pt x="694618" y="899435"/>
                  </a:cubicBezTo>
                  <a:cubicBezTo>
                    <a:pt x="919779" y="793269"/>
                    <a:pt x="1080757" y="749890"/>
                    <a:pt x="1210091" y="715057"/>
                  </a:cubicBezTo>
                  <a:cubicBezTo>
                    <a:pt x="1498410" y="637372"/>
                    <a:pt x="1617742" y="605225"/>
                    <a:pt x="1915886" y="4065"/>
                  </a:cubicBezTo>
                  <a:cubicBezTo>
                    <a:pt x="1917702" y="455"/>
                    <a:pt x="1922150" y="-1018"/>
                    <a:pt x="1925793" y="744"/>
                  </a:cubicBezTo>
                  <a:cubicBezTo>
                    <a:pt x="1929431" y="2534"/>
                    <a:pt x="1930933" y="6982"/>
                    <a:pt x="1929112" y="10650"/>
                  </a:cubicBezTo>
                  <a:cubicBezTo>
                    <a:pt x="1628028" y="617758"/>
                    <a:pt x="1506815" y="650426"/>
                    <a:pt x="1213930" y="729324"/>
                  </a:cubicBezTo>
                  <a:cubicBezTo>
                    <a:pt x="1085176" y="764015"/>
                    <a:pt x="924889" y="807187"/>
                    <a:pt x="700918" y="912838"/>
                  </a:cubicBezTo>
                  <a:cubicBezTo>
                    <a:pt x="670042" y="927394"/>
                    <a:pt x="640758" y="941052"/>
                    <a:pt x="612946" y="954053"/>
                  </a:cubicBezTo>
                  <a:cubicBezTo>
                    <a:pt x="190526" y="1151336"/>
                    <a:pt x="114396" y="1186890"/>
                    <a:pt x="29198" y="1706344"/>
                  </a:cubicBezTo>
                  <a:cubicBezTo>
                    <a:pt x="-82367" y="2386291"/>
                    <a:pt x="474113" y="3281751"/>
                    <a:pt x="1012251" y="4147749"/>
                  </a:cubicBezTo>
                  <a:cubicBezTo>
                    <a:pt x="1360790" y="4708589"/>
                    <a:pt x="1690004" y="5238357"/>
                    <a:pt x="1819941" y="5681196"/>
                  </a:cubicBezTo>
                  <a:cubicBezTo>
                    <a:pt x="1821065" y="5685100"/>
                    <a:pt x="1818841" y="5689240"/>
                    <a:pt x="1814914" y="5690364"/>
                  </a:cubicBezTo>
                  <a:cubicBezTo>
                    <a:pt x="1814221" y="5690601"/>
                    <a:pt x="1813530" y="5690660"/>
                    <a:pt x="1812837" y="569066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7" name="任意多边形: 形状 426">
              <a:extLst>
                <a:ext uri="{FF2B5EF4-FFF2-40B4-BE49-F238E27FC236}">
                  <a16:creationId xmlns:a16="http://schemas.microsoft.com/office/drawing/2014/main" id="{5823B547-124C-435A-BD1C-2544C58FC981}"/>
                </a:ext>
              </a:extLst>
            </p:cNvPr>
            <p:cNvSpPr/>
            <p:nvPr/>
          </p:nvSpPr>
          <p:spPr>
            <a:xfrm>
              <a:off x="8916342" y="562340"/>
              <a:ext cx="1889414" cy="5726101"/>
            </a:xfrm>
            <a:custGeom>
              <a:avLst/>
              <a:gdLst>
                <a:gd name="connsiteX0" fmla="*/ 1774185 w 1889414"/>
                <a:gd name="connsiteY0" fmla="*/ 5726102 h 5726101"/>
                <a:gd name="connsiteX1" fmla="*/ 1767105 w 1889414"/>
                <a:gd name="connsiteY1" fmla="*/ 5720779 h 5726101"/>
                <a:gd name="connsiteX2" fmla="*/ 987724 w 1889414"/>
                <a:gd name="connsiteY2" fmla="*/ 4217728 h 5726101"/>
                <a:gd name="connsiteX3" fmla="*/ 14312 w 1889414"/>
                <a:gd name="connsiteY3" fmla="*/ 1745974 h 5726101"/>
                <a:gd name="connsiteX4" fmla="*/ 603259 w 1889414"/>
                <a:gd name="connsiteY4" fmla="*/ 966936 h 5726101"/>
                <a:gd name="connsiteX5" fmla="*/ 678898 w 1889414"/>
                <a:gd name="connsiteY5" fmla="*/ 928057 h 5726101"/>
                <a:gd name="connsiteX6" fmla="*/ 1166352 w 1889414"/>
                <a:gd name="connsiteY6" fmla="*/ 726237 h 5726101"/>
                <a:gd name="connsiteX7" fmla="*/ 1875441 w 1889414"/>
                <a:gd name="connsiteY7" fmla="*/ 4039 h 5726101"/>
                <a:gd name="connsiteX8" fmla="*/ 1885372 w 1889414"/>
                <a:gd name="connsiteY8" fmla="*/ 804 h 5726101"/>
                <a:gd name="connsiteX9" fmla="*/ 1888608 w 1889414"/>
                <a:gd name="connsiteY9" fmla="*/ 10740 h 5726101"/>
                <a:gd name="connsiteX10" fmla="*/ 1171060 w 1889414"/>
                <a:gd name="connsiteY10" fmla="*/ 740249 h 5726101"/>
                <a:gd name="connsiteX11" fmla="*/ 685653 w 1889414"/>
                <a:gd name="connsiteY11" fmla="*/ 941171 h 5726101"/>
                <a:gd name="connsiteX12" fmla="*/ 610014 w 1889414"/>
                <a:gd name="connsiteY12" fmla="*/ 980073 h 5726101"/>
                <a:gd name="connsiteX13" fmla="*/ 28928 w 1889414"/>
                <a:gd name="connsiteY13" fmla="*/ 1748340 h 5726101"/>
                <a:gd name="connsiteX14" fmla="*/ 1000346 w 1889414"/>
                <a:gd name="connsiteY14" fmla="*/ 4210075 h 5726101"/>
                <a:gd name="connsiteX15" fmla="*/ 1781259 w 1889414"/>
                <a:gd name="connsiteY15" fmla="*/ 5716579 h 5726101"/>
                <a:gd name="connsiteX16" fmla="*/ 1776291 w 1889414"/>
                <a:gd name="connsiteY16" fmla="*/ 5725747 h 5726101"/>
                <a:gd name="connsiteX17" fmla="*/ 1774185 w 1889414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414" h="5726101">
                  <a:moveTo>
                    <a:pt x="1774185" y="5726102"/>
                  </a:moveTo>
                  <a:cubicBezTo>
                    <a:pt x="1771003" y="5726102"/>
                    <a:pt x="1768057" y="5723973"/>
                    <a:pt x="1767105" y="5720779"/>
                  </a:cubicBezTo>
                  <a:cubicBezTo>
                    <a:pt x="1638646" y="5290693"/>
                    <a:pt x="1322457" y="4769501"/>
                    <a:pt x="987724" y="4217728"/>
                  </a:cubicBezTo>
                  <a:cubicBezTo>
                    <a:pt x="454749" y="3339196"/>
                    <a:pt x="-96384" y="2430771"/>
                    <a:pt x="14312" y="1745974"/>
                  </a:cubicBezTo>
                  <a:cubicBezTo>
                    <a:pt x="98386" y="1225882"/>
                    <a:pt x="185346" y="1181260"/>
                    <a:pt x="603259" y="966936"/>
                  </a:cubicBezTo>
                  <a:cubicBezTo>
                    <a:pt x="627344" y="954574"/>
                    <a:pt x="652529" y="941662"/>
                    <a:pt x="678898" y="928057"/>
                  </a:cubicBezTo>
                  <a:cubicBezTo>
                    <a:pt x="889035" y="819526"/>
                    <a:pt x="1042797" y="767801"/>
                    <a:pt x="1166352" y="726237"/>
                  </a:cubicBezTo>
                  <a:cubicBezTo>
                    <a:pt x="1457126" y="628388"/>
                    <a:pt x="1577505" y="587901"/>
                    <a:pt x="1875441" y="4039"/>
                  </a:cubicBezTo>
                  <a:cubicBezTo>
                    <a:pt x="1877316" y="400"/>
                    <a:pt x="1881735" y="-1044"/>
                    <a:pt x="1885372" y="804"/>
                  </a:cubicBezTo>
                  <a:cubicBezTo>
                    <a:pt x="1889016" y="2653"/>
                    <a:pt x="1890459" y="7100"/>
                    <a:pt x="1888608" y="10740"/>
                  </a:cubicBezTo>
                  <a:cubicBezTo>
                    <a:pt x="1587927" y="599973"/>
                    <a:pt x="1457297" y="643926"/>
                    <a:pt x="1171060" y="740249"/>
                  </a:cubicBezTo>
                  <a:cubicBezTo>
                    <a:pt x="1047996" y="781659"/>
                    <a:pt x="894813" y="833183"/>
                    <a:pt x="685653" y="941171"/>
                  </a:cubicBezTo>
                  <a:cubicBezTo>
                    <a:pt x="659284" y="954804"/>
                    <a:pt x="634105" y="967740"/>
                    <a:pt x="610014" y="980073"/>
                  </a:cubicBezTo>
                  <a:cubicBezTo>
                    <a:pt x="197625" y="1191599"/>
                    <a:pt x="111789" y="1235618"/>
                    <a:pt x="28928" y="1748340"/>
                  </a:cubicBezTo>
                  <a:cubicBezTo>
                    <a:pt x="-80905" y="2427766"/>
                    <a:pt x="468755" y="3333826"/>
                    <a:pt x="1000346" y="4210075"/>
                  </a:cubicBezTo>
                  <a:cubicBezTo>
                    <a:pt x="1335623" y="4762686"/>
                    <a:pt x="1652274" y="5284624"/>
                    <a:pt x="1781259" y="5716579"/>
                  </a:cubicBezTo>
                  <a:cubicBezTo>
                    <a:pt x="1782442" y="5720483"/>
                    <a:pt x="1780218" y="5724623"/>
                    <a:pt x="1776291" y="5725747"/>
                  </a:cubicBezTo>
                  <a:cubicBezTo>
                    <a:pt x="1775599" y="5725984"/>
                    <a:pt x="1774877" y="5726102"/>
                    <a:pt x="1774185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8" name="任意多边形: 形状 427">
              <a:extLst>
                <a:ext uri="{FF2B5EF4-FFF2-40B4-BE49-F238E27FC236}">
                  <a16:creationId xmlns:a16="http://schemas.microsoft.com/office/drawing/2014/main" id="{E8463DDD-7D95-49C1-876D-D9FAEC15BF18}"/>
                </a:ext>
              </a:extLst>
            </p:cNvPr>
            <p:cNvSpPr/>
            <p:nvPr/>
          </p:nvSpPr>
          <p:spPr>
            <a:xfrm>
              <a:off x="8706351" y="539473"/>
              <a:ext cx="1795144" cy="5824678"/>
            </a:xfrm>
            <a:custGeom>
              <a:avLst/>
              <a:gdLst>
                <a:gd name="connsiteX0" fmla="*/ 1685050 w 1795144"/>
                <a:gd name="connsiteY0" fmla="*/ 5824679 h 5824678"/>
                <a:gd name="connsiteX1" fmla="*/ 1677946 w 1795144"/>
                <a:gd name="connsiteY1" fmla="*/ 5819296 h 5824678"/>
                <a:gd name="connsiteX2" fmla="*/ 938330 w 1795144"/>
                <a:gd name="connsiteY2" fmla="*/ 4325189 h 5824678"/>
                <a:gd name="connsiteX3" fmla="*/ 13243 w 1795144"/>
                <a:gd name="connsiteY3" fmla="*/ 1851382 h 5824678"/>
                <a:gd name="connsiteX4" fmla="*/ 599179 w 1795144"/>
                <a:gd name="connsiteY4" fmla="*/ 1023245 h 5824678"/>
                <a:gd name="connsiteX5" fmla="*/ 643742 w 1795144"/>
                <a:gd name="connsiteY5" fmla="*/ 996184 h 5824678"/>
                <a:gd name="connsiteX6" fmla="*/ 1093075 w 1795144"/>
                <a:gd name="connsiteY6" fmla="*/ 765020 h 5824678"/>
                <a:gd name="connsiteX7" fmla="*/ 1781113 w 1795144"/>
                <a:gd name="connsiteY7" fmla="*/ 4205 h 5824678"/>
                <a:gd name="connsiteX8" fmla="*/ 1790985 w 1795144"/>
                <a:gd name="connsiteY8" fmla="*/ 797 h 5824678"/>
                <a:gd name="connsiteX9" fmla="*/ 1794398 w 1795144"/>
                <a:gd name="connsiteY9" fmla="*/ 10674 h 5824678"/>
                <a:gd name="connsiteX10" fmla="*/ 1099084 w 1795144"/>
                <a:gd name="connsiteY10" fmla="*/ 778506 h 5824678"/>
                <a:gd name="connsiteX11" fmla="*/ 651425 w 1795144"/>
                <a:gd name="connsiteY11" fmla="*/ 1008830 h 5824678"/>
                <a:gd name="connsiteX12" fmla="*/ 606833 w 1795144"/>
                <a:gd name="connsiteY12" fmla="*/ 1035867 h 5824678"/>
                <a:gd name="connsiteX13" fmla="*/ 27859 w 1795144"/>
                <a:gd name="connsiteY13" fmla="*/ 1853577 h 5824678"/>
                <a:gd name="connsiteX14" fmla="*/ 951154 w 1795144"/>
                <a:gd name="connsiteY14" fmla="*/ 4317766 h 5824678"/>
                <a:gd name="connsiteX15" fmla="*/ 1692154 w 1795144"/>
                <a:gd name="connsiteY15" fmla="*/ 5815215 h 5824678"/>
                <a:gd name="connsiteX16" fmla="*/ 1687102 w 1795144"/>
                <a:gd name="connsiteY16" fmla="*/ 5824383 h 5824678"/>
                <a:gd name="connsiteX17" fmla="*/ 1685050 w 1795144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44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46"/>
                    <a:pt x="1254201" y="4871300"/>
                    <a:pt x="938330" y="4325189"/>
                  </a:cubicBezTo>
                  <a:cubicBezTo>
                    <a:pt x="432594" y="3450673"/>
                    <a:pt x="-90385" y="2546406"/>
                    <a:pt x="13243" y="1851382"/>
                  </a:cubicBezTo>
                  <a:cubicBezTo>
                    <a:pt x="90757" y="1331521"/>
                    <a:pt x="188346" y="1272343"/>
                    <a:pt x="599179" y="1023245"/>
                  </a:cubicBezTo>
                  <a:lnTo>
                    <a:pt x="643742" y="996184"/>
                  </a:lnTo>
                  <a:cubicBezTo>
                    <a:pt x="834679" y="880171"/>
                    <a:pt x="977954" y="816314"/>
                    <a:pt x="1093075" y="765020"/>
                  </a:cubicBezTo>
                  <a:cubicBezTo>
                    <a:pt x="1379661" y="637248"/>
                    <a:pt x="1498306" y="584369"/>
                    <a:pt x="1781113" y="4205"/>
                  </a:cubicBezTo>
                  <a:cubicBezTo>
                    <a:pt x="1782870" y="480"/>
                    <a:pt x="1787288" y="-1080"/>
                    <a:pt x="1790985" y="797"/>
                  </a:cubicBezTo>
                  <a:cubicBezTo>
                    <a:pt x="1794658" y="2588"/>
                    <a:pt x="1796184" y="7007"/>
                    <a:pt x="1794398" y="10674"/>
                  </a:cubicBezTo>
                  <a:cubicBezTo>
                    <a:pt x="1509225" y="595690"/>
                    <a:pt x="1380702" y="652987"/>
                    <a:pt x="1099084" y="778506"/>
                  </a:cubicBezTo>
                  <a:cubicBezTo>
                    <a:pt x="984366" y="829658"/>
                    <a:pt x="841552" y="893308"/>
                    <a:pt x="651425" y="1008830"/>
                  </a:cubicBezTo>
                  <a:lnTo>
                    <a:pt x="606833" y="1035867"/>
                  </a:lnTo>
                  <a:cubicBezTo>
                    <a:pt x="190919" y="1288082"/>
                    <a:pt x="104361" y="1340558"/>
                    <a:pt x="27859" y="1853577"/>
                  </a:cubicBezTo>
                  <a:cubicBezTo>
                    <a:pt x="-74989" y="2543484"/>
                    <a:pt x="446659" y="3445474"/>
                    <a:pt x="951154" y="4317766"/>
                  </a:cubicBezTo>
                  <a:cubicBezTo>
                    <a:pt x="1267462" y="4864717"/>
                    <a:pt x="1566233" y="5381314"/>
                    <a:pt x="1692154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2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9" name="任意多边形: 形状 428">
              <a:extLst>
                <a:ext uri="{FF2B5EF4-FFF2-40B4-BE49-F238E27FC236}">
                  <a16:creationId xmlns:a16="http://schemas.microsoft.com/office/drawing/2014/main" id="{5FA6E9B3-4857-499B-941D-2DFFD638BB9B}"/>
                </a:ext>
              </a:extLst>
            </p:cNvPr>
            <p:cNvSpPr/>
            <p:nvPr/>
          </p:nvSpPr>
          <p:spPr>
            <a:xfrm>
              <a:off x="8537760" y="504759"/>
              <a:ext cx="1656766" cy="5974732"/>
            </a:xfrm>
            <a:custGeom>
              <a:avLst/>
              <a:gdLst>
                <a:gd name="connsiteX0" fmla="*/ 1554522 w 1656766"/>
                <a:gd name="connsiteY0" fmla="*/ 5974733 h 5974732"/>
                <a:gd name="connsiteX1" fmla="*/ 1547388 w 1656766"/>
                <a:gd name="connsiteY1" fmla="*/ 5969291 h 5974732"/>
                <a:gd name="connsiteX2" fmla="*/ 859386 w 1656766"/>
                <a:gd name="connsiteY2" fmla="*/ 4469015 h 5974732"/>
                <a:gd name="connsiteX3" fmla="*/ 11434 w 1656766"/>
                <a:gd name="connsiteY3" fmla="*/ 2008493 h 5974732"/>
                <a:gd name="connsiteX4" fmla="*/ 821318 w 1656766"/>
                <a:gd name="connsiteY4" fmla="*/ 904747 h 5974732"/>
                <a:gd name="connsiteX5" fmla="*/ 1642582 w 1656766"/>
                <a:gd name="connsiteY5" fmla="*/ 4436 h 5974732"/>
                <a:gd name="connsiteX6" fmla="*/ 1652342 w 1656766"/>
                <a:gd name="connsiteY6" fmla="*/ 623 h 5974732"/>
                <a:gd name="connsiteX7" fmla="*/ 1656157 w 1656766"/>
                <a:gd name="connsiteY7" fmla="*/ 10385 h 5974732"/>
                <a:gd name="connsiteX8" fmla="*/ 830214 w 1656766"/>
                <a:gd name="connsiteY8" fmla="*/ 916530 h 5974732"/>
                <a:gd name="connsiteX9" fmla="*/ 26108 w 1656766"/>
                <a:gd name="connsiteY9" fmla="*/ 2010397 h 5974732"/>
                <a:gd name="connsiteX10" fmla="*/ 872410 w 1656766"/>
                <a:gd name="connsiteY10" fmla="*/ 4462000 h 5974732"/>
                <a:gd name="connsiteX11" fmla="*/ 1561655 w 1656766"/>
                <a:gd name="connsiteY11" fmla="*/ 5965446 h 5974732"/>
                <a:gd name="connsiteX12" fmla="*/ 1556456 w 1656766"/>
                <a:gd name="connsiteY12" fmla="*/ 5974496 h 5974732"/>
                <a:gd name="connsiteX13" fmla="*/ 1554522 w 1656766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66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8" y="5969291"/>
                  </a:cubicBezTo>
                  <a:cubicBezTo>
                    <a:pt x="1427157" y="5524909"/>
                    <a:pt x="1151372" y="5012009"/>
                    <a:pt x="859386" y="4469015"/>
                  </a:cubicBezTo>
                  <a:cubicBezTo>
                    <a:pt x="397342" y="3609777"/>
                    <a:pt x="-80406" y="2721279"/>
                    <a:pt x="11434" y="2008493"/>
                  </a:cubicBezTo>
                  <a:cubicBezTo>
                    <a:pt x="81590" y="1463943"/>
                    <a:pt x="440899" y="1192315"/>
                    <a:pt x="821318" y="904747"/>
                  </a:cubicBezTo>
                  <a:cubicBezTo>
                    <a:pt x="1135402" y="667284"/>
                    <a:pt x="1460198" y="421765"/>
                    <a:pt x="1642582" y="4436"/>
                  </a:cubicBezTo>
                  <a:cubicBezTo>
                    <a:pt x="1644197" y="710"/>
                    <a:pt x="1648414" y="-1023"/>
                    <a:pt x="1652342" y="623"/>
                  </a:cubicBezTo>
                  <a:cubicBezTo>
                    <a:pt x="1656068" y="2270"/>
                    <a:pt x="1657771" y="6631"/>
                    <a:pt x="1656157" y="10385"/>
                  </a:cubicBezTo>
                  <a:cubicBezTo>
                    <a:pt x="1472211" y="431211"/>
                    <a:pt x="1145853" y="677943"/>
                    <a:pt x="830214" y="916530"/>
                  </a:cubicBezTo>
                  <a:cubicBezTo>
                    <a:pt x="452362" y="1202193"/>
                    <a:pt x="95478" y="1471969"/>
                    <a:pt x="26108" y="2010397"/>
                  </a:cubicBezTo>
                  <a:cubicBezTo>
                    <a:pt x="-65128" y="2718446"/>
                    <a:pt x="411496" y="3604808"/>
                    <a:pt x="872410" y="4462000"/>
                  </a:cubicBezTo>
                  <a:cubicBezTo>
                    <a:pt x="1164799" y="5005769"/>
                    <a:pt x="1440992" y="5519408"/>
                    <a:pt x="1561655" y="5965446"/>
                  </a:cubicBezTo>
                  <a:cubicBezTo>
                    <a:pt x="1562726" y="5969409"/>
                    <a:pt x="1560383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0" name="任意多边形: 形状 429">
              <a:extLst>
                <a:ext uri="{FF2B5EF4-FFF2-40B4-BE49-F238E27FC236}">
                  <a16:creationId xmlns:a16="http://schemas.microsoft.com/office/drawing/2014/main" id="{BF664C42-EAEA-482C-AFB8-E7642C269439}"/>
                </a:ext>
              </a:extLst>
            </p:cNvPr>
            <p:cNvSpPr/>
            <p:nvPr/>
          </p:nvSpPr>
          <p:spPr>
            <a:xfrm>
              <a:off x="8401372" y="460679"/>
              <a:ext cx="1484092" cy="6165086"/>
            </a:xfrm>
            <a:custGeom>
              <a:avLst/>
              <a:gdLst>
                <a:gd name="connsiteX0" fmla="*/ 1391790 w 1484092"/>
                <a:gd name="connsiteY0" fmla="*/ 6165087 h 6165086"/>
                <a:gd name="connsiteX1" fmla="*/ 1384597 w 1484092"/>
                <a:gd name="connsiteY1" fmla="*/ 6159409 h 6165086"/>
                <a:gd name="connsiteX2" fmla="*/ 759753 w 1484092"/>
                <a:gd name="connsiteY2" fmla="*/ 4640896 h 6165086"/>
                <a:gd name="connsiteX3" fmla="*/ 9018 w 1484092"/>
                <a:gd name="connsiteY3" fmla="*/ 2205992 h 6165086"/>
                <a:gd name="connsiteX4" fmla="*/ 743641 w 1484092"/>
                <a:gd name="connsiteY4" fmla="*/ 989604 h 6165086"/>
                <a:gd name="connsiteX5" fmla="*/ 1469765 w 1484092"/>
                <a:gd name="connsiteY5" fmla="*/ 4848 h 6165086"/>
                <a:gd name="connsiteX6" fmla="*/ 1479271 w 1484092"/>
                <a:gd name="connsiteY6" fmla="*/ 487 h 6165086"/>
                <a:gd name="connsiteX7" fmla="*/ 1483630 w 1484092"/>
                <a:gd name="connsiteY7" fmla="*/ 9988 h 6165086"/>
                <a:gd name="connsiteX8" fmla="*/ 754063 w 1484092"/>
                <a:gd name="connsiteY8" fmla="*/ 1000121 h 6165086"/>
                <a:gd name="connsiteX9" fmla="*/ 23751 w 1484092"/>
                <a:gd name="connsiteY9" fmla="*/ 2207494 h 6165086"/>
                <a:gd name="connsiteX10" fmla="*/ 773038 w 1484092"/>
                <a:gd name="connsiteY10" fmla="*/ 4634426 h 6165086"/>
                <a:gd name="connsiteX11" fmla="*/ 1398982 w 1484092"/>
                <a:gd name="connsiteY11" fmla="*/ 6155978 h 6165086"/>
                <a:gd name="connsiteX12" fmla="*/ 1393523 w 1484092"/>
                <a:gd name="connsiteY12" fmla="*/ 6164909 h 6165086"/>
                <a:gd name="connsiteX13" fmla="*/ 1391790 w 1484092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092" h="6165086">
                  <a:moveTo>
                    <a:pt x="1391790" y="6165087"/>
                  </a:moveTo>
                  <a:cubicBezTo>
                    <a:pt x="1388436" y="6165087"/>
                    <a:pt x="1385431" y="6162839"/>
                    <a:pt x="1384597" y="6159409"/>
                  </a:cubicBezTo>
                  <a:cubicBezTo>
                    <a:pt x="1272334" y="5695566"/>
                    <a:pt x="1023354" y="5183252"/>
                    <a:pt x="759753" y="4640896"/>
                  </a:cubicBezTo>
                  <a:cubicBezTo>
                    <a:pt x="353197" y="3804384"/>
                    <a:pt x="-67195" y="2939397"/>
                    <a:pt x="9018" y="2205992"/>
                  </a:cubicBezTo>
                  <a:cubicBezTo>
                    <a:pt x="65540" y="1662187"/>
                    <a:pt x="394932" y="1335486"/>
                    <a:pt x="743641" y="989604"/>
                  </a:cubicBezTo>
                  <a:cubicBezTo>
                    <a:pt x="1024419" y="711104"/>
                    <a:pt x="1314761" y="423134"/>
                    <a:pt x="1469765" y="4848"/>
                  </a:cubicBezTo>
                  <a:cubicBezTo>
                    <a:pt x="1471155" y="1006"/>
                    <a:pt x="1475514" y="-987"/>
                    <a:pt x="1479271" y="487"/>
                  </a:cubicBezTo>
                  <a:cubicBezTo>
                    <a:pt x="1483109" y="1901"/>
                    <a:pt x="1485043" y="6147"/>
                    <a:pt x="1483630" y="9988"/>
                  </a:cubicBezTo>
                  <a:cubicBezTo>
                    <a:pt x="1327501" y="431331"/>
                    <a:pt x="1035971" y="720490"/>
                    <a:pt x="754063" y="1000121"/>
                  </a:cubicBezTo>
                  <a:cubicBezTo>
                    <a:pt x="407264" y="1344063"/>
                    <a:pt x="79724" y="1668948"/>
                    <a:pt x="23751" y="2207494"/>
                  </a:cubicBezTo>
                  <a:cubicBezTo>
                    <a:pt x="-52035" y="2936741"/>
                    <a:pt x="367404" y="3799794"/>
                    <a:pt x="773038" y="4634426"/>
                  </a:cubicBezTo>
                  <a:cubicBezTo>
                    <a:pt x="1037012" y="5177532"/>
                    <a:pt x="1286316" y="5690539"/>
                    <a:pt x="1398982" y="6155978"/>
                  </a:cubicBezTo>
                  <a:cubicBezTo>
                    <a:pt x="1399935" y="6159941"/>
                    <a:pt x="1397510" y="6163963"/>
                    <a:pt x="1393523" y="6164909"/>
                  </a:cubicBezTo>
                  <a:cubicBezTo>
                    <a:pt x="1392943" y="6165028"/>
                    <a:pt x="1392364" y="6165087"/>
                    <a:pt x="1391790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1" name="任意多边形: 形状 430">
              <a:extLst>
                <a:ext uri="{FF2B5EF4-FFF2-40B4-BE49-F238E27FC236}">
                  <a16:creationId xmlns:a16="http://schemas.microsoft.com/office/drawing/2014/main" id="{23F7000B-637B-4179-841E-E61C854CB4D3}"/>
                </a:ext>
              </a:extLst>
            </p:cNvPr>
            <p:cNvSpPr/>
            <p:nvPr/>
          </p:nvSpPr>
          <p:spPr>
            <a:xfrm>
              <a:off x="8246173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61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97 w 1328759"/>
                <a:gd name="connsiteY10" fmla="*/ 4779911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66"/>
                    <a:pt x="665452" y="4785861"/>
                  </a:cubicBezTo>
                  <a:cubicBezTo>
                    <a:pt x="315524" y="3988747"/>
                    <a:pt x="-46269" y="3164537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03" y="-771"/>
                    <a:pt x="1323301" y="239"/>
                  </a:cubicBezTo>
                  <a:cubicBezTo>
                    <a:pt x="1327229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905"/>
                    <a:pt x="329797" y="3984441"/>
                    <a:pt x="678997" y="4779911"/>
                  </a:cubicBezTo>
                  <a:cubicBezTo>
                    <a:pt x="925061" y="5340496"/>
                    <a:pt x="1157526" y="5869975"/>
                    <a:pt x="1255115" y="6375280"/>
                  </a:cubicBezTo>
                  <a:cubicBezTo>
                    <a:pt x="1255896" y="6379303"/>
                    <a:pt x="1253270" y="6383206"/>
                    <a:pt x="1249283" y="6383916"/>
                  </a:cubicBezTo>
                  <a:cubicBezTo>
                    <a:pt x="1248792" y="6384034"/>
                    <a:pt x="1248331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2" name="任意多边形: 形状 431">
              <a:extLst>
                <a:ext uri="{FF2B5EF4-FFF2-40B4-BE49-F238E27FC236}">
                  <a16:creationId xmlns:a16="http://schemas.microsoft.com/office/drawing/2014/main" id="{4DA514D9-690D-4998-9D68-F3E672180C17}"/>
                </a:ext>
              </a:extLst>
            </p:cNvPr>
            <p:cNvSpPr/>
            <p:nvPr/>
          </p:nvSpPr>
          <p:spPr>
            <a:xfrm>
              <a:off x="8156328" y="355328"/>
              <a:ext cx="1107159" cy="6620300"/>
            </a:xfrm>
            <a:custGeom>
              <a:avLst/>
              <a:gdLst>
                <a:gd name="connsiteX0" fmla="*/ 1038589 w 1107159"/>
                <a:gd name="connsiteY0" fmla="*/ 6620301 h 6620300"/>
                <a:gd name="connsiteX1" fmla="*/ 1031285 w 1107159"/>
                <a:gd name="connsiteY1" fmla="*/ 6614031 h 6620300"/>
                <a:gd name="connsiteX2" fmla="*/ 544635 w 1107159"/>
                <a:gd name="connsiteY2" fmla="*/ 4987088 h 6620300"/>
                <a:gd name="connsiteX3" fmla="*/ 2888 w 1107159"/>
                <a:gd name="connsiteY3" fmla="*/ 2655687 h 6620300"/>
                <a:gd name="connsiteX4" fmla="*/ 557778 w 1107159"/>
                <a:gd name="connsiteY4" fmla="*/ 1204646 h 6620300"/>
                <a:gd name="connsiteX5" fmla="*/ 1092509 w 1107159"/>
                <a:gd name="connsiteY5" fmla="*/ 5879 h 6620300"/>
                <a:gd name="connsiteX6" fmla="*/ 1101263 w 1107159"/>
                <a:gd name="connsiteY6" fmla="*/ 133 h 6620300"/>
                <a:gd name="connsiteX7" fmla="*/ 1107013 w 1107159"/>
                <a:gd name="connsiteY7" fmla="*/ 8884 h 6620300"/>
                <a:gd name="connsiteX8" fmla="*/ 570542 w 1107159"/>
                <a:gd name="connsiteY8" fmla="*/ 1212128 h 6620300"/>
                <a:gd name="connsiteX9" fmla="*/ 17676 w 1107159"/>
                <a:gd name="connsiteY9" fmla="*/ 2656385 h 6620300"/>
                <a:gd name="connsiteX10" fmla="*/ 558529 w 1107159"/>
                <a:gd name="connsiteY10" fmla="*/ 4982001 h 6620300"/>
                <a:gd name="connsiteX11" fmla="*/ 1045894 w 1107159"/>
                <a:gd name="connsiteY11" fmla="*/ 6611783 h 6620300"/>
                <a:gd name="connsiteX12" fmla="*/ 1039719 w 1107159"/>
                <a:gd name="connsiteY12" fmla="*/ 6620182 h 6620300"/>
                <a:gd name="connsiteX13" fmla="*/ 1038589 w 1107159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59" h="6620300">
                  <a:moveTo>
                    <a:pt x="1038589" y="6620301"/>
                  </a:moveTo>
                  <a:cubicBezTo>
                    <a:pt x="1035011" y="6620301"/>
                    <a:pt x="1031858" y="6617698"/>
                    <a:pt x="1031285" y="6614031"/>
                  </a:cubicBezTo>
                  <a:cubicBezTo>
                    <a:pt x="948743" y="6084830"/>
                    <a:pt x="743309" y="5526788"/>
                    <a:pt x="544635" y="4987088"/>
                  </a:cubicBezTo>
                  <a:cubicBezTo>
                    <a:pt x="260965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78" y="1204646"/>
                  </a:cubicBezTo>
                  <a:cubicBezTo>
                    <a:pt x="775775" y="833122"/>
                    <a:pt x="1001160" y="448941"/>
                    <a:pt x="1092509" y="5879"/>
                  </a:cubicBezTo>
                  <a:cubicBezTo>
                    <a:pt x="1093320" y="1894"/>
                    <a:pt x="1097188" y="-619"/>
                    <a:pt x="1101263" y="133"/>
                  </a:cubicBezTo>
                  <a:cubicBezTo>
                    <a:pt x="1105250" y="970"/>
                    <a:pt x="1107817" y="4869"/>
                    <a:pt x="1107013" y="8884"/>
                  </a:cubicBezTo>
                  <a:cubicBezTo>
                    <a:pt x="1015167" y="454318"/>
                    <a:pt x="789113" y="839558"/>
                    <a:pt x="570542" y="1212128"/>
                  </a:cubicBezTo>
                  <a:cubicBezTo>
                    <a:pt x="299145" y="1674686"/>
                    <a:pt x="42802" y="2111598"/>
                    <a:pt x="17676" y="2656385"/>
                  </a:cubicBezTo>
                  <a:cubicBezTo>
                    <a:pt x="-17447" y="3417371"/>
                    <a:pt x="275350" y="4212782"/>
                    <a:pt x="558529" y="4982001"/>
                  </a:cubicBezTo>
                  <a:cubicBezTo>
                    <a:pt x="757433" y="5522370"/>
                    <a:pt x="963122" y="6081103"/>
                    <a:pt x="1045894" y="6611783"/>
                  </a:cubicBezTo>
                  <a:cubicBezTo>
                    <a:pt x="1046533" y="6615805"/>
                    <a:pt x="1043759" y="6619532"/>
                    <a:pt x="1039719" y="6620182"/>
                  </a:cubicBezTo>
                  <a:cubicBezTo>
                    <a:pt x="1039341" y="6620241"/>
                    <a:pt x="1038968" y="6620301"/>
                    <a:pt x="1038589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3" name="任意多边形: 形状 432">
              <a:extLst>
                <a:ext uri="{FF2B5EF4-FFF2-40B4-BE49-F238E27FC236}">
                  <a16:creationId xmlns:a16="http://schemas.microsoft.com/office/drawing/2014/main" id="{4587E8BA-EE9C-403D-9DAA-99589182E181}"/>
                </a:ext>
              </a:extLst>
            </p:cNvPr>
            <p:cNvSpPr/>
            <p:nvPr/>
          </p:nvSpPr>
          <p:spPr>
            <a:xfrm>
              <a:off x="8070942" y="299226"/>
              <a:ext cx="880792" cy="6862365"/>
            </a:xfrm>
            <a:custGeom>
              <a:avLst/>
              <a:gdLst>
                <a:gd name="connsiteX0" fmla="*/ 824856 w 880792"/>
                <a:gd name="connsiteY0" fmla="*/ 6862366 h 6862365"/>
                <a:gd name="connsiteX1" fmla="*/ 817521 w 880792"/>
                <a:gd name="connsiteY1" fmla="*/ 6855800 h 6862365"/>
                <a:gd name="connsiteX2" fmla="*/ 426035 w 880792"/>
                <a:gd name="connsiteY2" fmla="*/ 5192907 h 6862365"/>
                <a:gd name="connsiteX3" fmla="*/ 1545 w 880792"/>
                <a:gd name="connsiteY3" fmla="*/ 2911966 h 6862365"/>
                <a:gd name="connsiteX4" fmla="*/ 443046 w 880792"/>
                <a:gd name="connsiteY4" fmla="*/ 1324025 h 6862365"/>
                <a:gd name="connsiteX5" fmla="*/ 866100 w 880792"/>
                <a:gd name="connsiteY5" fmla="*/ 6386 h 6862365"/>
                <a:gd name="connsiteX6" fmla="*/ 874475 w 880792"/>
                <a:gd name="connsiteY6" fmla="*/ 147 h 6862365"/>
                <a:gd name="connsiteX7" fmla="*/ 880709 w 880792"/>
                <a:gd name="connsiteY7" fmla="*/ 8523 h 6862365"/>
                <a:gd name="connsiteX8" fmla="*/ 456680 w 880792"/>
                <a:gd name="connsiteY8" fmla="*/ 1329715 h 6862365"/>
                <a:gd name="connsiteX9" fmla="*/ 16332 w 880792"/>
                <a:gd name="connsiteY9" fmla="*/ 2912427 h 6862365"/>
                <a:gd name="connsiteX10" fmla="*/ 440219 w 880792"/>
                <a:gd name="connsiteY10" fmla="*/ 5188719 h 6862365"/>
                <a:gd name="connsiteX11" fmla="*/ 832190 w 880792"/>
                <a:gd name="connsiteY11" fmla="*/ 6854085 h 6862365"/>
                <a:gd name="connsiteX12" fmla="*/ 825719 w 880792"/>
                <a:gd name="connsiteY12" fmla="*/ 6862307 h 6862365"/>
                <a:gd name="connsiteX13" fmla="*/ 824856 w 880792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92" h="6862365">
                  <a:moveTo>
                    <a:pt x="824856" y="6862366"/>
                  </a:moveTo>
                  <a:cubicBezTo>
                    <a:pt x="821159" y="6862366"/>
                    <a:pt x="817953" y="6859585"/>
                    <a:pt x="817521" y="6855800"/>
                  </a:cubicBezTo>
                  <a:cubicBezTo>
                    <a:pt x="752854" y="6304832"/>
                    <a:pt x="586700" y="5739551"/>
                    <a:pt x="426035" y="519290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378" y="2342289"/>
                    <a:pt x="234264" y="1824622"/>
                    <a:pt x="443046" y="1324025"/>
                  </a:cubicBezTo>
                  <a:cubicBezTo>
                    <a:pt x="617487" y="905686"/>
                    <a:pt x="797878" y="473133"/>
                    <a:pt x="866100" y="6386"/>
                  </a:cubicBezTo>
                  <a:cubicBezTo>
                    <a:pt x="866644" y="2342"/>
                    <a:pt x="870169" y="-718"/>
                    <a:pt x="874475" y="147"/>
                  </a:cubicBezTo>
                  <a:cubicBezTo>
                    <a:pt x="878515" y="725"/>
                    <a:pt x="881319" y="4479"/>
                    <a:pt x="880709" y="8523"/>
                  </a:cubicBezTo>
                  <a:cubicBezTo>
                    <a:pt x="812233" y="477090"/>
                    <a:pt x="631493" y="910536"/>
                    <a:pt x="456680" y="1329715"/>
                  </a:cubicBezTo>
                  <a:cubicBezTo>
                    <a:pt x="248448" y="1829070"/>
                    <a:pt x="33083" y="2345465"/>
                    <a:pt x="16332" y="2912427"/>
                  </a:cubicBezTo>
                  <a:cubicBezTo>
                    <a:pt x="-6109" y="3670296"/>
                    <a:pt x="220808" y="4442231"/>
                    <a:pt x="440219" y="5188719"/>
                  </a:cubicBezTo>
                  <a:cubicBezTo>
                    <a:pt x="601085" y="5736002"/>
                    <a:pt x="767411" y="6301875"/>
                    <a:pt x="832190" y="6854085"/>
                  </a:cubicBezTo>
                  <a:cubicBezTo>
                    <a:pt x="832681" y="6858166"/>
                    <a:pt x="829765" y="6861833"/>
                    <a:pt x="825719" y="6862307"/>
                  </a:cubicBezTo>
                  <a:cubicBezTo>
                    <a:pt x="825435" y="6862307"/>
                    <a:pt x="825145" y="6862366"/>
                    <a:pt x="824856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4" name="任意多边形: 形状 433">
              <a:extLst>
                <a:ext uri="{FF2B5EF4-FFF2-40B4-BE49-F238E27FC236}">
                  <a16:creationId xmlns:a16="http://schemas.microsoft.com/office/drawing/2014/main" id="{D72C02FA-7971-4F1A-8574-DD5344AEBA51}"/>
                </a:ext>
              </a:extLst>
            </p:cNvPr>
            <p:cNvSpPr/>
            <p:nvPr/>
          </p:nvSpPr>
          <p:spPr>
            <a:xfrm>
              <a:off x="7985696" y="244579"/>
              <a:ext cx="654588" cy="7098538"/>
            </a:xfrm>
            <a:custGeom>
              <a:avLst/>
              <a:gdLst>
                <a:gd name="connsiteX0" fmla="*/ 610982 w 654588"/>
                <a:gd name="connsiteY0" fmla="*/ 7098539 h 7098538"/>
                <a:gd name="connsiteX1" fmla="*/ 603612 w 654588"/>
                <a:gd name="connsiteY1" fmla="*/ 7091618 h 7098538"/>
                <a:gd name="connsiteX2" fmla="*/ 308680 w 654588"/>
                <a:gd name="connsiteY2" fmla="*/ 5353979 h 7098538"/>
                <a:gd name="connsiteX3" fmla="*/ 404 w 654588"/>
                <a:gd name="connsiteY3" fmla="*/ 3165404 h 7098538"/>
                <a:gd name="connsiteX4" fmla="*/ 324881 w 654588"/>
                <a:gd name="connsiteY4" fmla="*/ 1465146 h 7098538"/>
                <a:gd name="connsiteX5" fmla="*/ 639828 w 654588"/>
                <a:gd name="connsiteY5" fmla="*/ 6794 h 7098538"/>
                <a:gd name="connsiteX6" fmla="*/ 647802 w 654588"/>
                <a:gd name="connsiteY6" fmla="*/ 35 h 7098538"/>
                <a:gd name="connsiteX7" fmla="*/ 654562 w 654588"/>
                <a:gd name="connsiteY7" fmla="*/ 8007 h 7098538"/>
                <a:gd name="connsiteX8" fmla="*/ 339124 w 654588"/>
                <a:gd name="connsiteY8" fmla="*/ 1469216 h 7098538"/>
                <a:gd name="connsiteX9" fmla="*/ 15191 w 654588"/>
                <a:gd name="connsiteY9" fmla="*/ 3165575 h 7098538"/>
                <a:gd name="connsiteX10" fmla="*/ 323124 w 654588"/>
                <a:gd name="connsiteY10" fmla="*/ 5350803 h 7098538"/>
                <a:gd name="connsiteX11" fmla="*/ 618346 w 654588"/>
                <a:gd name="connsiteY11" fmla="*/ 7090613 h 7098538"/>
                <a:gd name="connsiteX12" fmla="*/ 611496 w 654588"/>
                <a:gd name="connsiteY12" fmla="*/ 7098479 h 7098538"/>
                <a:gd name="connsiteX13" fmla="*/ 610982 w 654588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8" h="7098538">
                  <a:moveTo>
                    <a:pt x="610982" y="7098539"/>
                  </a:moveTo>
                  <a:cubicBezTo>
                    <a:pt x="607137" y="7098539"/>
                    <a:pt x="603872" y="7095522"/>
                    <a:pt x="603612" y="7091618"/>
                  </a:cubicBezTo>
                  <a:cubicBezTo>
                    <a:pt x="561451" y="6506995"/>
                    <a:pt x="432957" y="5920834"/>
                    <a:pt x="308680" y="5353979"/>
                  </a:cubicBezTo>
                  <a:cubicBezTo>
                    <a:pt x="152434" y="4641140"/>
                    <a:pt x="-9154" y="3904038"/>
                    <a:pt x="404" y="3165404"/>
                  </a:cubicBezTo>
                  <a:cubicBezTo>
                    <a:pt x="8029" y="2575102"/>
                    <a:pt x="169125" y="2010850"/>
                    <a:pt x="324881" y="1465146"/>
                  </a:cubicBezTo>
                  <a:cubicBezTo>
                    <a:pt x="458894" y="995768"/>
                    <a:pt x="597437" y="510419"/>
                    <a:pt x="639828" y="6794"/>
                  </a:cubicBezTo>
                  <a:cubicBezTo>
                    <a:pt x="640178" y="2750"/>
                    <a:pt x="643904" y="-369"/>
                    <a:pt x="647802" y="35"/>
                  </a:cubicBezTo>
                  <a:cubicBezTo>
                    <a:pt x="651877" y="382"/>
                    <a:pt x="654906" y="3963"/>
                    <a:pt x="654562" y="8007"/>
                  </a:cubicBezTo>
                  <a:cubicBezTo>
                    <a:pt x="612046" y="513105"/>
                    <a:pt x="473302" y="999145"/>
                    <a:pt x="339124" y="1469216"/>
                  </a:cubicBezTo>
                  <a:cubicBezTo>
                    <a:pt x="183599" y="2013973"/>
                    <a:pt x="22786" y="2577267"/>
                    <a:pt x="15191" y="3165575"/>
                  </a:cubicBezTo>
                  <a:cubicBezTo>
                    <a:pt x="5663" y="3902535"/>
                    <a:pt x="167049" y="4638798"/>
                    <a:pt x="323124" y="5350803"/>
                  </a:cubicBezTo>
                  <a:cubicBezTo>
                    <a:pt x="447513" y="5918172"/>
                    <a:pt x="576120" y="6504866"/>
                    <a:pt x="618346" y="7090613"/>
                  </a:cubicBezTo>
                  <a:cubicBezTo>
                    <a:pt x="618636" y="7094694"/>
                    <a:pt x="615572" y="7098183"/>
                    <a:pt x="611496" y="7098479"/>
                  </a:cubicBezTo>
                  <a:cubicBezTo>
                    <a:pt x="611325" y="7098539"/>
                    <a:pt x="611153" y="7098539"/>
                    <a:pt x="610982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5" name="任意多边形: 形状 434">
              <a:extLst>
                <a:ext uri="{FF2B5EF4-FFF2-40B4-BE49-F238E27FC236}">
                  <a16:creationId xmlns:a16="http://schemas.microsoft.com/office/drawing/2014/main" id="{DF275D0C-89B5-478A-B1E2-81DBF0F39060}"/>
                </a:ext>
              </a:extLst>
            </p:cNvPr>
            <p:cNvSpPr/>
            <p:nvPr/>
          </p:nvSpPr>
          <p:spPr>
            <a:xfrm>
              <a:off x="7872079" y="193900"/>
              <a:ext cx="457656" cy="7317495"/>
            </a:xfrm>
            <a:custGeom>
              <a:avLst/>
              <a:gdLst>
                <a:gd name="connsiteX0" fmla="*/ 425473 w 457656"/>
                <a:gd name="connsiteY0" fmla="*/ 7317496 h 7317495"/>
                <a:gd name="connsiteX1" fmla="*/ 418080 w 457656"/>
                <a:gd name="connsiteY1" fmla="*/ 7310398 h 7317495"/>
                <a:gd name="connsiteX2" fmla="*/ 211841 w 457656"/>
                <a:gd name="connsiteY2" fmla="*/ 5517384 h 7317495"/>
                <a:gd name="connsiteX3" fmla="*/ 113 w 457656"/>
                <a:gd name="connsiteY3" fmla="*/ 3392890 h 7317495"/>
                <a:gd name="connsiteX4" fmla="*/ 223771 w 457656"/>
                <a:gd name="connsiteY4" fmla="*/ 1597297 h 7317495"/>
                <a:gd name="connsiteX5" fmla="*/ 442863 w 457656"/>
                <a:gd name="connsiteY5" fmla="*/ 7076 h 7317495"/>
                <a:gd name="connsiteX6" fmla="*/ 450570 w 457656"/>
                <a:gd name="connsiteY6" fmla="*/ 0 h 7317495"/>
                <a:gd name="connsiteX7" fmla="*/ 457650 w 457656"/>
                <a:gd name="connsiteY7" fmla="*/ 7711 h 7317495"/>
                <a:gd name="connsiteX8" fmla="*/ 238298 w 457656"/>
                <a:gd name="connsiteY8" fmla="*/ 1600012 h 7317495"/>
                <a:gd name="connsiteX9" fmla="*/ 14900 w 457656"/>
                <a:gd name="connsiteY9" fmla="*/ 3392949 h 7317495"/>
                <a:gd name="connsiteX10" fmla="*/ 226456 w 457656"/>
                <a:gd name="connsiteY10" fmla="*/ 5515160 h 7317495"/>
                <a:gd name="connsiteX11" fmla="*/ 432867 w 457656"/>
                <a:gd name="connsiteY11" fmla="*/ 7309806 h 7317495"/>
                <a:gd name="connsiteX12" fmla="*/ 425763 w 457656"/>
                <a:gd name="connsiteY12" fmla="*/ 7317496 h 7317495"/>
                <a:gd name="connsiteX13" fmla="*/ 425473 w 457656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56" h="7317495">
                  <a:moveTo>
                    <a:pt x="425473" y="7317496"/>
                  </a:moveTo>
                  <a:cubicBezTo>
                    <a:pt x="421516" y="7317496"/>
                    <a:pt x="418257" y="7314420"/>
                    <a:pt x="418080" y="7310398"/>
                  </a:cubicBezTo>
                  <a:cubicBezTo>
                    <a:pt x="394136" y="6707912"/>
                    <a:pt x="301457" y="6102705"/>
                    <a:pt x="211841" y="5517384"/>
                  </a:cubicBezTo>
                  <a:cubicBezTo>
                    <a:pt x="105734" y="4824442"/>
                    <a:pt x="-4016" y="4107900"/>
                    <a:pt x="113" y="3392890"/>
                  </a:cubicBezTo>
                  <a:cubicBezTo>
                    <a:pt x="3638" y="2782579"/>
                    <a:pt x="115553" y="2180028"/>
                    <a:pt x="223771" y="1597297"/>
                  </a:cubicBezTo>
                  <a:cubicBezTo>
                    <a:pt x="319710" y="1080701"/>
                    <a:pt x="418949" y="546490"/>
                    <a:pt x="442863" y="7076"/>
                  </a:cubicBezTo>
                  <a:cubicBezTo>
                    <a:pt x="443064" y="2975"/>
                    <a:pt x="446530" y="289"/>
                    <a:pt x="450570" y="0"/>
                  </a:cubicBezTo>
                  <a:cubicBezTo>
                    <a:pt x="454675" y="202"/>
                    <a:pt x="457821" y="3639"/>
                    <a:pt x="457650" y="7711"/>
                  </a:cubicBezTo>
                  <a:cubicBezTo>
                    <a:pt x="433677" y="548163"/>
                    <a:pt x="334355" y="1082895"/>
                    <a:pt x="238298" y="1600012"/>
                  </a:cubicBezTo>
                  <a:cubicBezTo>
                    <a:pt x="130192" y="2182080"/>
                    <a:pt x="18396" y="2783992"/>
                    <a:pt x="14900" y="3392949"/>
                  </a:cubicBezTo>
                  <a:cubicBezTo>
                    <a:pt x="10801" y="4106800"/>
                    <a:pt x="120433" y="4822762"/>
                    <a:pt x="226456" y="5515160"/>
                  </a:cubicBezTo>
                  <a:cubicBezTo>
                    <a:pt x="316131" y="6100871"/>
                    <a:pt x="408900" y="6706492"/>
                    <a:pt x="432867" y="7309806"/>
                  </a:cubicBezTo>
                  <a:cubicBezTo>
                    <a:pt x="433015" y="7313887"/>
                    <a:pt x="429838" y="7317318"/>
                    <a:pt x="425763" y="7317496"/>
                  </a:cubicBezTo>
                  <a:cubicBezTo>
                    <a:pt x="425674" y="7317496"/>
                    <a:pt x="425562" y="7317496"/>
                    <a:pt x="425473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6" name="任意多边形: 形状 435">
              <a:extLst>
                <a:ext uri="{FF2B5EF4-FFF2-40B4-BE49-F238E27FC236}">
                  <a16:creationId xmlns:a16="http://schemas.microsoft.com/office/drawing/2014/main" id="{986125D2-4B56-4C4E-8EBC-260F5D706340}"/>
                </a:ext>
              </a:extLst>
            </p:cNvPr>
            <p:cNvSpPr/>
            <p:nvPr/>
          </p:nvSpPr>
          <p:spPr>
            <a:xfrm>
              <a:off x="7735192" y="149827"/>
              <a:ext cx="285481" cy="7507842"/>
            </a:xfrm>
            <a:custGeom>
              <a:avLst/>
              <a:gdLst>
                <a:gd name="connsiteX0" fmla="*/ 263241 w 285481"/>
                <a:gd name="connsiteY0" fmla="*/ 7507842 h 7507842"/>
                <a:gd name="connsiteX1" fmla="*/ 255848 w 285481"/>
                <a:gd name="connsiteY1" fmla="*/ 7500508 h 7507842"/>
                <a:gd name="connsiteX2" fmla="*/ 128424 w 285481"/>
                <a:gd name="connsiteY2" fmla="*/ 5631317 h 7507842"/>
                <a:gd name="connsiteX3" fmla="*/ 19 w 285481"/>
                <a:gd name="connsiteY3" fmla="*/ 3591305 h 7507842"/>
                <a:gd name="connsiteX4" fmla="*/ 135788 w 285481"/>
                <a:gd name="connsiteY4" fmla="*/ 1742046 h 7507842"/>
                <a:gd name="connsiteX5" fmla="*/ 270694 w 285481"/>
                <a:gd name="connsiteY5" fmla="*/ 7278 h 7507842"/>
                <a:gd name="connsiteX6" fmla="*/ 278088 w 285481"/>
                <a:gd name="connsiteY6" fmla="*/ 0 h 7507842"/>
                <a:gd name="connsiteX7" fmla="*/ 278200 w 285481"/>
                <a:gd name="connsiteY7" fmla="*/ 0 h 7507842"/>
                <a:gd name="connsiteX8" fmla="*/ 285481 w 285481"/>
                <a:gd name="connsiteY8" fmla="*/ 7509 h 7507842"/>
                <a:gd name="connsiteX9" fmla="*/ 150487 w 285481"/>
                <a:gd name="connsiteY9" fmla="*/ 1743667 h 7507842"/>
                <a:gd name="connsiteX10" fmla="*/ 14806 w 285481"/>
                <a:gd name="connsiteY10" fmla="*/ 3591305 h 7507842"/>
                <a:gd name="connsiteX11" fmla="*/ 143123 w 285481"/>
                <a:gd name="connsiteY11" fmla="*/ 5629903 h 7507842"/>
                <a:gd name="connsiteX12" fmla="*/ 270635 w 285481"/>
                <a:gd name="connsiteY12" fmla="*/ 7500331 h 7507842"/>
                <a:gd name="connsiteX13" fmla="*/ 263360 w 285481"/>
                <a:gd name="connsiteY13" fmla="*/ 7507842 h 7507842"/>
                <a:gd name="connsiteX14" fmla="*/ 263241 w 285481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81" h="7507842">
                  <a:moveTo>
                    <a:pt x="263241" y="7507842"/>
                  </a:moveTo>
                  <a:cubicBezTo>
                    <a:pt x="259196" y="7507842"/>
                    <a:pt x="255907" y="7504589"/>
                    <a:pt x="255848" y="7500508"/>
                  </a:cubicBezTo>
                  <a:cubicBezTo>
                    <a:pt x="247301" y="6874363"/>
                    <a:pt x="186851" y="6242480"/>
                    <a:pt x="128424" y="5631317"/>
                  </a:cubicBezTo>
                  <a:cubicBezTo>
                    <a:pt x="64656" y="4964542"/>
                    <a:pt x="-1282" y="4275067"/>
                    <a:pt x="19" y="3591305"/>
                  </a:cubicBezTo>
                  <a:cubicBezTo>
                    <a:pt x="1202" y="2969844"/>
                    <a:pt x="69625" y="2345692"/>
                    <a:pt x="135788" y="1742046"/>
                  </a:cubicBezTo>
                  <a:cubicBezTo>
                    <a:pt x="197882" y="1175635"/>
                    <a:pt x="262088" y="589924"/>
                    <a:pt x="270694" y="7278"/>
                  </a:cubicBezTo>
                  <a:cubicBezTo>
                    <a:pt x="270753" y="3235"/>
                    <a:pt x="274042" y="0"/>
                    <a:pt x="278088" y="0"/>
                  </a:cubicBezTo>
                  <a:cubicBezTo>
                    <a:pt x="278088" y="0"/>
                    <a:pt x="278170" y="0"/>
                    <a:pt x="278200" y="0"/>
                  </a:cubicBezTo>
                  <a:cubicBezTo>
                    <a:pt x="282275" y="58"/>
                    <a:pt x="285540" y="3408"/>
                    <a:pt x="285481" y="7509"/>
                  </a:cubicBezTo>
                  <a:cubicBezTo>
                    <a:pt x="276875" y="590852"/>
                    <a:pt x="212640" y="1176907"/>
                    <a:pt x="150487" y="1743667"/>
                  </a:cubicBezTo>
                  <a:cubicBezTo>
                    <a:pt x="84353" y="2346904"/>
                    <a:pt x="15989" y="2970678"/>
                    <a:pt x="14806" y="3591305"/>
                  </a:cubicBezTo>
                  <a:cubicBezTo>
                    <a:pt x="13505" y="4274369"/>
                    <a:pt x="79414" y="4963472"/>
                    <a:pt x="143123" y="5629903"/>
                  </a:cubicBezTo>
                  <a:cubicBezTo>
                    <a:pt x="201609" y="6241356"/>
                    <a:pt x="262058" y="6873594"/>
                    <a:pt x="270635" y="7500331"/>
                  </a:cubicBezTo>
                  <a:cubicBezTo>
                    <a:pt x="270694" y="7504412"/>
                    <a:pt x="267429" y="7507783"/>
                    <a:pt x="263360" y="7507842"/>
                  </a:cubicBezTo>
                  <a:cubicBezTo>
                    <a:pt x="263301" y="7507842"/>
                    <a:pt x="263271" y="7507842"/>
                    <a:pt x="263241" y="750784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7" name="任意多边形: 形状 436">
              <a:extLst>
                <a:ext uri="{FF2B5EF4-FFF2-40B4-BE49-F238E27FC236}">
                  <a16:creationId xmlns:a16="http://schemas.microsoft.com/office/drawing/2014/main" id="{D0C783C7-DD25-493F-8B5C-C4F59AEB4223}"/>
                </a:ext>
              </a:extLst>
            </p:cNvPr>
            <p:cNvSpPr/>
            <p:nvPr/>
          </p:nvSpPr>
          <p:spPr>
            <a:xfrm>
              <a:off x="7691949" y="115054"/>
              <a:ext cx="25894" cy="7658013"/>
            </a:xfrm>
            <a:custGeom>
              <a:avLst/>
              <a:gdLst>
                <a:gd name="connsiteX0" fmla="*/ 7394 w 25894"/>
                <a:gd name="connsiteY0" fmla="*/ 7658014 h 7658013"/>
                <a:gd name="connsiteX1" fmla="*/ 7364 w 25894"/>
                <a:gd name="connsiteY1" fmla="*/ 7658014 h 7658013"/>
                <a:gd name="connsiteX2" fmla="*/ 0 w 25894"/>
                <a:gd name="connsiteY2" fmla="*/ 7650561 h 7658013"/>
                <a:gd name="connsiteX3" fmla="*/ 6985 w 25894"/>
                <a:gd name="connsiteY3" fmla="*/ 7422 h 7658013"/>
                <a:gd name="connsiteX4" fmla="*/ 14349 w 25894"/>
                <a:gd name="connsiteY4" fmla="*/ 0 h 7658013"/>
                <a:gd name="connsiteX5" fmla="*/ 14379 w 25894"/>
                <a:gd name="connsiteY5" fmla="*/ 0 h 7658013"/>
                <a:gd name="connsiteX6" fmla="*/ 21773 w 25894"/>
                <a:gd name="connsiteY6" fmla="*/ 7365 h 7658013"/>
                <a:gd name="connsiteX7" fmla="*/ 14787 w 25894"/>
                <a:gd name="connsiteY7" fmla="*/ 7650620 h 7658013"/>
                <a:gd name="connsiteX8" fmla="*/ 7394 w 25894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4" h="7658013">
                  <a:moveTo>
                    <a:pt x="7394" y="7658014"/>
                  </a:moveTo>
                  <a:lnTo>
                    <a:pt x="7364" y="7658014"/>
                  </a:lnTo>
                  <a:cubicBezTo>
                    <a:pt x="3289" y="7658014"/>
                    <a:pt x="0" y="7654642"/>
                    <a:pt x="0" y="7650561"/>
                  </a:cubicBezTo>
                  <a:cubicBezTo>
                    <a:pt x="8778" y="5051241"/>
                    <a:pt x="15940" y="2510774"/>
                    <a:pt x="6985" y="7422"/>
                  </a:cubicBezTo>
                  <a:cubicBezTo>
                    <a:pt x="6956" y="3350"/>
                    <a:pt x="10280" y="29"/>
                    <a:pt x="14349" y="0"/>
                  </a:cubicBezTo>
                  <a:lnTo>
                    <a:pt x="14379" y="0"/>
                  </a:lnTo>
                  <a:cubicBezTo>
                    <a:pt x="18454" y="0"/>
                    <a:pt x="21743" y="3292"/>
                    <a:pt x="21773" y="7365"/>
                  </a:cubicBezTo>
                  <a:cubicBezTo>
                    <a:pt x="30728" y="2510774"/>
                    <a:pt x="23565" y="5051271"/>
                    <a:pt x="14787" y="7650620"/>
                  </a:cubicBezTo>
                  <a:cubicBezTo>
                    <a:pt x="14787" y="7654701"/>
                    <a:pt x="11463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8" name="任意多边形: 形状 437">
              <a:extLst>
                <a:ext uri="{FF2B5EF4-FFF2-40B4-BE49-F238E27FC236}">
                  <a16:creationId xmlns:a16="http://schemas.microsoft.com/office/drawing/2014/main" id="{FEAD1488-2A92-45CC-8F9A-DE24B1A4ECD8}"/>
                </a:ext>
              </a:extLst>
            </p:cNvPr>
            <p:cNvSpPr/>
            <p:nvPr/>
          </p:nvSpPr>
          <p:spPr>
            <a:xfrm>
              <a:off x="7392825" y="92267"/>
              <a:ext cx="35725" cy="7756510"/>
            </a:xfrm>
            <a:custGeom>
              <a:avLst/>
              <a:gdLst>
                <a:gd name="connsiteX0" fmla="*/ 7394 w 35725"/>
                <a:gd name="connsiteY0" fmla="*/ 7756511 h 7756510"/>
                <a:gd name="connsiteX1" fmla="*/ 7307 w 35725"/>
                <a:gd name="connsiteY1" fmla="*/ 7756511 h 7756510"/>
                <a:gd name="connsiteX2" fmla="*/ 0 w 35725"/>
                <a:gd name="connsiteY2" fmla="*/ 7748999 h 7756510"/>
                <a:gd name="connsiteX3" fmla="*/ 1849 w 35725"/>
                <a:gd name="connsiteY3" fmla="*/ 7480 h 7756510"/>
                <a:gd name="connsiteX4" fmla="*/ 9155 w 35725"/>
                <a:gd name="connsiteY4" fmla="*/ 0 h 7756510"/>
                <a:gd name="connsiteX5" fmla="*/ 9242 w 35725"/>
                <a:gd name="connsiteY5" fmla="*/ 0 h 7756510"/>
                <a:gd name="connsiteX6" fmla="*/ 16636 w 35725"/>
                <a:gd name="connsiteY6" fmla="*/ 7307 h 7756510"/>
                <a:gd name="connsiteX7" fmla="*/ 14787 w 35725"/>
                <a:gd name="connsiteY7" fmla="*/ 7749176 h 7756510"/>
                <a:gd name="connsiteX8" fmla="*/ 7394 w 35725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5" h="7756510">
                  <a:moveTo>
                    <a:pt x="7394" y="7756511"/>
                  </a:moveTo>
                  <a:lnTo>
                    <a:pt x="7307" y="7756511"/>
                  </a:lnTo>
                  <a:cubicBezTo>
                    <a:pt x="3234" y="7756452"/>
                    <a:pt x="-29" y="7753139"/>
                    <a:pt x="0" y="7748999"/>
                  </a:cubicBezTo>
                  <a:cubicBezTo>
                    <a:pt x="27292" y="5063317"/>
                    <a:pt x="27899" y="2458674"/>
                    <a:pt x="1849" y="7480"/>
                  </a:cubicBezTo>
                  <a:cubicBezTo>
                    <a:pt x="1820" y="3379"/>
                    <a:pt x="5083" y="58"/>
                    <a:pt x="9155" y="0"/>
                  </a:cubicBezTo>
                  <a:lnTo>
                    <a:pt x="9242" y="0"/>
                  </a:lnTo>
                  <a:cubicBezTo>
                    <a:pt x="13286" y="0"/>
                    <a:pt x="16578" y="3264"/>
                    <a:pt x="16636" y="7307"/>
                  </a:cubicBezTo>
                  <a:cubicBezTo>
                    <a:pt x="42686" y="2458615"/>
                    <a:pt x="42080" y="5063370"/>
                    <a:pt x="14787" y="7749176"/>
                  </a:cubicBezTo>
                  <a:cubicBezTo>
                    <a:pt x="14758" y="7753257"/>
                    <a:pt x="11437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31" name="图形 1890">
            <a:extLst>
              <a:ext uri="{FF2B5EF4-FFF2-40B4-BE49-F238E27FC236}">
                <a16:creationId xmlns:a16="http://schemas.microsoft.com/office/drawing/2014/main" id="{927365B9-3682-4582-A1A6-1A0D927131BD}"/>
              </a:ext>
            </a:extLst>
          </p:cNvPr>
          <p:cNvGrpSpPr/>
          <p:nvPr/>
        </p:nvGrpSpPr>
        <p:grpSpPr>
          <a:xfrm rot="5400000">
            <a:off x="6893953" y="3862947"/>
            <a:ext cx="1750966" cy="2742352"/>
            <a:chOff x="7093692" y="92267"/>
            <a:chExt cx="7791892" cy="7797024"/>
          </a:xfrm>
          <a:gradFill flip="none" rotWithShape="1">
            <a:gsLst>
              <a:gs pos="7000">
                <a:schemeClr val="accent3"/>
              </a:gs>
              <a:gs pos="47000">
                <a:schemeClr val="accent2"/>
              </a:gs>
              <a:gs pos="87000">
                <a:schemeClr val="accent1"/>
              </a:gs>
            </a:gsLst>
            <a:lin ang="16200000" scaled="1"/>
            <a:tileRect/>
          </a:gradFill>
        </p:grpSpPr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EC488795-A518-40C2-82FD-676940E292F5}"/>
                </a:ext>
              </a:extLst>
            </p:cNvPr>
            <p:cNvSpPr/>
            <p:nvPr/>
          </p:nvSpPr>
          <p:spPr>
            <a:xfrm>
              <a:off x="7093699" y="97409"/>
              <a:ext cx="7791859" cy="7791882"/>
            </a:xfrm>
            <a:custGeom>
              <a:avLst/>
              <a:gdLst>
                <a:gd name="connsiteX0" fmla="*/ 7784468 w 7791860"/>
                <a:gd name="connsiteY0" fmla="*/ 7791882 h 7791881"/>
                <a:gd name="connsiteX1" fmla="*/ 7782930 w 7791860"/>
                <a:gd name="connsiteY1" fmla="*/ 7791764 h 7791881"/>
                <a:gd name="connsiteX2" fmla="*/ 6078745 w 7791860"/>
                <a:gd name="connsiteY2" fmla="*/ 7008342 h 7791881"/>
                <a:gd name="connsiteX3" fmla="*/ 3927510 w 7791860"/>
                <a:gd name="connsiteY3" fmla="*/ 6176952 h 7791881"/>
                <a:gd name="connsiteX4" fmla="*/ 3896055 w 7791860"/>
                <a:gd name="connsiteY4" fmla="*/ 6177188 h 7791881"/>
                <a:gd name="connsiteX5" fmla="*/ 1742945 w 7791860"/>
                <a:gd name="connsiteY5" fmla="*/ 7002901 h 7791881"/>
                <a:gd name="connsiteX6" fmla="*/ 8895 w 7791860"/>
                <a:gd name="connsiteY6" fmla="*/ 7791764 h 7791881"/>
                <a:gd name="connsiteX7" fmla="*/ 2744 w 7791860"/>
                <a:gd name="connsiteY7" fmla="*/ 7790284 h 7791881"/>
                <a:gd name="connsiteX8" fmla="*/ 0 w 7791860"/>
                <a:gd name="connsiteY8" fmla="*/ 7784488 h 7791881"/>
                <a:gd name="connsiteX9" fmla="*/ 0 w 7791860"/>
                <a:gd name="connsiteY9" fmla="*/ 7413 h 7791881"/>
                <a:gd name="connsiteX10" fmla="*/ 2339 w 7791860"/>
                <a:gd name="connsiteY10" fmla="*/ 2012 h 7791881"/>
                <a:gd name="connsiteX11" fmla="*/ 7856 w 7791860"/>
                <a:gd name="connsiteY11" fmla="*/ 19 h 7791881"/>
                <a:gd name="connsiteX12" fmla="*/ 1783148 w 7791860"/>
                <a:gd name="connsiteY12" fmla="*/ 236151 h 7791881"/>
                <a:gd name="connsiteX13" fmla="*/ 4005604 w 7791860"/>
                <a:gd name="connsiteY13" fmla="*/ 486492 h 7791881"/>
                <a:gd name="connsiteX14" fmla="*/ 4014322 w 7791860"/>
                <a:gd name="connsiteY14" fmla="*/ 486492 h 7791881"/>
                <a:gd name="connsiteX15" fmla="*/ 6105125 w 7791860"/>
                <a:gd name="connsiteY15" fmla="*/ 236642 h 7791881"/>
                <a:gd name="connsiteX16" fmla="*/ 7783994 w 7791860"/>
                <a:gd name="connsiteY16" fmla="*/ 48 h 7791881"/>
                <a:gd name="connsiteX17" fmla="*/ 7789554 w 7791860"/>
                <a:gd name="connsiteY17" fmla="*/ 2012 h 7791881"/>
                <a:gd name="connsiteX18" fmla="*/ 7791861 w 7791860"/>
                <a:gd name="connsiteY18" fmla="*/ 7413 h 7791881"/>
                <a:gd name="connsiteX19" fmla="*/ 7791861 w 7791860"/>
                <a:gd name="connsiteY19" fmla="*/ 7784488 h 7791881"/>
                <a:gd name="connsiteX20" fmla="*/ 7789140 w 7791860"/>
                <a:gd name="connsiteY20" fmla="*/ 7790284 h 7791881"/>
                <a:gd name="connsiteX21" fmla="*/ 7784468 w 7791860"/>
                <a:gd name="connsiteY21" fmla="*/ 7791882 h 7791881"/>
                <a:gd name="connsiteX22" fmla="*/ 14787 w 7791860"/>
                <a:gd name="connsiteY22" fmla="*/ 15269 h 7791881"/>
                <a:gd name="connsiteX23" fmla="*/ 14787 w 7791860"/>
                <a:gd name="connsiteY23" fmla="*/ 7775439 h 7791881"/>
                <a:gd name="connsiteX24" fmla="*/ 1735433 w 7791860"/>
                <a:gd name="connsiteY24" fmla="*/ 6990184 h 7791881"/>
                <a:gd name="connsiteX25" fmla="*/ 3895824 w 7791860"/>
                <a:gd name="connsiteY25" fmla="*/ 6162401 h 7791881"/>
                <a:gd name="connsiteX26" fmla="*/ 3927539 w 7791860"/>
                <a:gd name="connsiteY26" fmla="*/ 6162165 h 7791881"/>
                <a:gd name="connsiteX27" fmla="*/ 6086256 w 7791860"/>
                <a:gd name="connsiteY27" fmla="*/ 6995566 h 7791881"/>
                <a:gd name="connsiteX28" fmla="*/ 7777074 w 7791860"/>
                <a:gd name="connsiteY28" fmla="*/ 7775379 h 7791881"/>
                <a:gd name="connsiteX29" fmla="*/ 7777074 w 7791860"/>
                <a:gd name="connsiteY29" fmla="*/ 15297 h 7791881"/>
                <a:gd name="connsiteX30" fmla="*/ 6107786 w 7791860"/>
                <a:gd name="connsiteY30" fmla="*/ 251198 h 7791881"/>
                <a:gd name="connsiteX31" fmla="*/ 4014322 w 7791860"/>
                <a:gd name="connsiteY31" fmla="*/ 501279 h 7791881"/>
                <a:gd name="connsiteX32" fmla="*/ 4005604 w 7791860"/>
                <a:gd name="connsiteY32" fmla="*/ 501279 h 7791881"/>
                <a:gd name="connsiteX33" fmla="*/ 1780694 w 7791860"/>
                <a:gd name="connsiteY33" fmla="*/ 250736 h 7791881"/>
                <a:gd name="connsiteX34" fmla="*/ 14787 w 7791860"/>
                <a:gd name="connsiteY34" fmla="*/ 15269 h 77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1860" h="7791881">
                  <a:moveTo>
                    <a:pt x="7784468" y="7791882"/>
                  </a:moveTo>
                  <a:cubicBezTo>
                    <a:pt x="7783935" y="7791882"/>
                    <a:pt x="7783462" y="7791822"/>
                    <a:pt x="7782930" y="7791764"/>
                  </a:cubicBezTo>
                  <a:cubicBezTo>
                    <a:pt x="7203511" y="7670805"/>
                    <a:pt x="6631723" y="7334073"/>
                    <a:pt x="6078745" y="7008342"/>
                  </a:cubicBezTo>
                  <a:cubicBezTo>
                    <a:pt x="5384614" y="6599508"/>
                    <a:pt x="4667179" y="6176952"/>
                    <a:pt x="3927510" y="6176952"/>
                  </a:cubicBezTo>
                  <a:cubicBezTo>
                    <a:pt x="3917023" y="6176952"/>
                    <a:pt x="3906571" y="6177011"/>
                    <a:pt x="3896055" y="6177188"/>
                  </a:cubicBezTo>
                  <a:cubicBezTo>
                    <a:pt x="3121873" y="6189787"/>
                    <a:pt x="2420869" y="6603175"/>
                    <a:pt x="1742945" y="7002901"/>
                  </a:cubicBezTo>
                  <a:cubicBezTo>
                    <a:pt x="1192066" y="7327803"/>
                    <a:pt x="622413" y="7663707"/>
                    <a:pt x="8895" y="7791764"/>
                  </a:cubicBezTo>
                  <a:cubicBezTo>
                    <a:pt x="6845" y="7792118"/>
                    <a:pt x="4477" y="7791645"/>
                    <a:pt x="2744" y="7790284"/>
                  </a:cubicBezTo>
                  <a:cubicBezTo>
                    <a:pt x="1011" y="7788865"/>
                    <a:pt x="0" y="7786736"/>
                    <a:pt x="0" y="7784488"/>
                  </a:cubicBezTo>
                  <a:lnTo>
                    <a:pt x="0" y="7413"/>
                  </a:lnTo>
                  <a:cubicBezTo>
                    <a:pt x="0" y="5362"/>
                    <a:pt x="838" y="3427"/>
                    <a:pt x="2339" y="2012"/>
                  </a:cubicBezTo>
                  <a:cubicBezTo>
                    <a:pt x="3812" y="655"/>
                    <a:pt x="5892" y="19"/>
                    <a:pt x="7856" y="19"/>
                  </a:cubicBezTo>
                  <a:cubicBezTo>
                    <a:pt x="603155" y="36929"/>
                    <a:pt x="1203014" y="138215"/>
                    <a:pt x="1783148" y="236151"/>
                  </a:cubicBezTo>
                  <a:cubicBezTo>
                    <a:pt x="2508929" y="358664"/>
                    <a:pt x="3259404" y="485366"/>
                    <a:pt x="4005604" y="486492"/>
                  </a:cubicBezTo>
                  <a:cubicBezTo>
                    <a:pt x="4008490" y="486492"/>
                    <a:pt x="4011435" y="486492"/>
                    <a:pt x="4014322" y="486492"/>
                  </a:cubicBezTo>
                  <a:cubicBezTo>
                    <a:pt x="4715497" y="486492"/>
                    <a:pt x="5421872" y="359502"/>
                    <a:pt x="6105125" y="236642"/>
                  </a:cubicBezTo>
                  <a:cubicBezTo>
                    <a:pt x="6654081" y="137956"/>
                    <a:pt x="7221611" y="35890"/>
                    <a:pt x="7783994" y="48"/>
                  </a:cubicBezTo>
                  <a:cubicBezTo>
                    <a:pt x="7786064" y="-212"/>
                    <a:pt x="7788016" y="597"/>
                    <a:pt x="7789554" y="2012"/>
                  </a:cubicBezTo>
                  <a:cubicBezTo>
                    <a:pt x="7790974" y="3427"/>
                    <a:pt x="7791861" y="5362"/>
                    <a:pt x="7791861" y="7413"/>
                  </a:cubicBezTo>
                  <a:lnTo>
                    <a:pt x="7791861" y="7784488"/>
                  </a:lnTo>
                  <a:cubicBezTo>
                    <a:pt x="7791861" y="7786736"/>
                    <a:pt x="7790856" y="7788865"/>
                    <a:pt x="7789140" y="7790284"/>
                  </a:cubicBezTo>
                  <a:cubicBezTo>
                    <a:pt x="7787839" y="7791349"/>
                    <a:pt x="7786124" y="7791882"/>
                    <a:pt x="7784468" y="7791882"/>
                  </a:cubicBezTo>
                  <a:close/>
                  <a:moveTo>
                    <a:pt x="14787" y="15269"/>
                  </a:moveTo>
                  <a:lnTo>
                    <a:pt x="14787" y="7775439"/>
                  </a:lnTo>
                  <a:cubicBezTo>
                    <a:pt x="622502" y="7646436"/>
                    <a:pt x="1188257" y="7312897"/>
                    <a:pt x="1735433" y="6990184"/>
                  </a:cubicBezTo>
                  <a:cubicBezTo>
                    <a:pt x="2415007" y="6589453"/>
                    <a:pt x="3117738" y="6175059"/>
                    <a:pt x="3895824" y="6162401"/>
                  </a:cubicBezTo>
                  <a:cubicBezTo>
                    <a:pt x="3906370" y="6162224"/>
                    <a:pt x="3916993" y="6162165"/>
                    <a:pt x="3927539" y="6162165"/>
                  </a:cubicBezTo>
                  <a:cubicBezTo>
                    <a:pt x="4671254" y="6162165"/>
                    <a:pt x="5390393" y="6585726"/>
                    <a:pt x="6086256" y="6995566"/>
                  </a:cubicBezTo>
                  <a:cubicBezTo>
                    <a:pt x="6635391" y="7319049"/>
                    <a:pt x="7203038" y="7653415"/>
                    <a:pt x="7777074" y="7775379"/>
                  </a:cubicBezTo>
                  <a:lnTo>
                    <a:pt x="7777074" y="15297"/>
                  </a:lnTo>
                  <a:cubicBezTo>
                    <a:pt x="7218121" y="51543"/>
                    <a:pt x="6653727" y="153031"/>
                    <a:pt x="6107786" y="251198"/>
                  </a:cubicBezTo>
                  <a:cubicBezTo>
                    <a:pt x="5423895" y="374145"/>
                    <a:pt x="4716769" y="501279"/>
                    <a:pt x="4014322" y="501279"/>
                  </a:cubicBezTo>
                  <a:cubicBezTo>
                    <a:pt x="4011406" y="501279"/>
                    <a:pt x="4008520" y="501279"/>
                    <a:pt x="4005604" y="501279"/>
                  </a:cubicBezTo>
                  <a:cubicBezTo>
                    <a:pt x="3258162" y="500153"/>
                    <a:pt x="2507048" y="373365"/>
                    <a:pt x="1780694" y="250736"/>
                  </a:cubicBezTo>
                  <a:cubicBezTo>
                    <a:pt x="1203505" y="153291"/>
                    <a:pt x="606763" y="52554"/>
                    <a:pt x="14787" y="1526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12662A69-3549-4666-A2F3-614E104D4CED}"/>
                </a:ext>
              </a:extLst>
            </p:cNvPr>
            <p:cNvSpPr/>
            <p:nvPr/>
          </p:nvSpPr>
          <p:spPr>
            <a:xfrm>
              <a:off x="7093700" y="5945073"/>
              <a:ext cx="7791863" cy="1631739"/>
            </a:xfrm>
            <a:custGeom>
              <a:avLst/>
              <a:gdLst>
                <a:gd name="connsiteX0" fmla="*/ 7784472 w 7791863"/>
                <a:gd name="connsiteY0" fmla="*/ 1631740 h 1631739"/>
                <a:gd name="connsiteX1" fmla="*/ 7782934 w 7791863"/>
                <a:gd name="connsiteY1" fmla="*/ 1631621 h 1631739"/>
                <a:gd name="connsiteX2" fmla="*/ 6068694 w 7791863"/>
                <a:gd name="connsiteY2" fmla="*/ 848733 h 1631739"/>
                <a:gd name="connsiteX3" fmla="*/ 3892622 w 7791863"/>
                <a:gd name="connsiteY3" fmla="*/ 14787 h 1631739"/>
                <a:gd name="connsiteX4" fmla="*/ 3864982 w 7791863"/>
                <a:gd name="connsiteY4" fmla="*/ 14988 h 1631739"/>
                <a:gd name="connsiteX5" fmla="*/ 1735094 w 7791863"/>
                <a:gd name="connsiteY5" fmla="*/ 839565 h 1631739"/>
                <a:gd name="connsiteX6" fmla="*/ 8900 w 7791863"/>
                <a:gd name="connsiteY6" fmla="*/ 1631621 h 1631739"/>
                <a:gd name="connsiteX7" fmla="*/ 149 w 7791863"/>
                <a:gd name="connsiteY7" fmla="*/ 1625884 h 1631739"/>
                <a:gd name="connsiteX8" fmla="*/ 5896 w 7791863"/>
                <a:gd name="connsiteY8" fmla="*/ 1617130 h 1631739"/>
                <a:gd name="connsiteX9" fmla="*/ 1727500 w 7791863"/>
                <a:gd name="connsiteY9" fmla="*/ 826848 h 1631739"/>
                <a:gd name="connsiteX10" fmla="*/ 3864752 w 7791863"/>
                <a:gd name="connsiteY10" fmla="*/ 201 h 1631739"/>
                <a:gd name="connsiteX11" fmla="*/ 3892622 w 7791863"/>
                <a:gd name="connsiteY11" fmla="*/ 0 h 1631739"/>
                <a:gd name="connsiteX12" fmla="*/ 6076146 w 7791863"/>
                <a:gd name="connsiteY12" fmla="*/ 836016 h 1631739"/>
                <a:gd name="connsiteX13" fmla="*/ 7785950 w 7791863"/>
                <a:gd name="connsiteY13" fmla="*/ 1617130 h 1631739"/>
                <a:gd name="connsiteX14" fmla="*/ 7791688 w 7791863"/>
                <a:gd name="connsiteY14" fmla="*/ 1625884 h 1631739"/>
                <a:gd name="connsiteX15" fmla="*/ 7784472 w 7791863"/>
                <a:gd name="connsiteY15" fmla="*/ 1631740 h 16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3" h="1631739">
                  <a:moveTo>
                    <a:pt x="7784472" y="1631740"/>
                  </a:moveTo>
                  <a:cubicBezTo>
                    <a:pt x="7783939" y="1631740"/>
                    <a:pt x="7783466" y="1631681"/>
                    <a:pt x="7782934" y="1631621"/>
                  </a:cubicBezTo>
                  <a:cubicBezTo>
                    <a:pt x="7201978" y="1509480"/>
                    <a:pt x="6625872" y="1173635"/>
                    <a:pt x="6068694" y="848733"/>
                  </a:cubicBezTo>
                  <a:cubicBezTo>
                    <a:pt x="5365301" y="438657"/>
                    <a:pt x="4638248" y="14787"/>
                    <a:pt x="3892622" y="14787"/>
                  </a:cubicBezTo>
                  <a:cubicBezTo>
                    <a:pt x="3883413" y="14787"/>
                    <a:pt x="3874198" y="14846"/>
                    <a:pt x="3864982" y="14988"/>
                  </a:cubicBezTo>
                  <a:cubicBezTo>
                    <a:pt x="3094527" y="25848"/>
                    <a:pt x="2403430" y="439485"/>
                    <a:pt x="1735094" y="839565"/>
                  </a:cubicBezTo>
                  <a:cubicBezTo>
                    <a:pt x="1188433" y="1166774"/>
                    <a:pt x="623169" y="1505103"/>
                    <a:pt x="8900" y="1631621"/>
                  </a:cubicBezTo>
                  <a:cubicBezTo>
                    <a:pt x="4827" y="1632213"/>
                    <a:pt x="957" y="1629847"/>
                    <a:pt x="149" y="1625884"/>
                  </a:cubicBezTo>
                  <a:cubicBezTo>
                    <a:pt x="-660" y="1621862"/>
                    <a:pt x="1910" y="1617958"/>
                    <a:pt x="5896" y="1617130"/>
                  </a:cubicBezTo>
                  <a:cubicBezTo>
                    <a:pt x="617739" y="1491144"/>
                    <a:pt x="1181903" y="1153406"/>
                    <a:pt x="1727500" y="826848"/>
                  </a:cubicBezTo>
                  <a:cubicBezTo>
                    <a:pt x="2397510" y="425821"/>
                    <a:pt x="3090339" y="11120"/>
                    <a:pt x="3864752" y="201"/>
                  </a:cubicBezTo>
                  <a:cubicBezTo>
                    <a:pt x="3874026" y="59"/>
                    <a:pt x="3883384" y="0"/>
                    <a:pt x="3892622" y="0"/>
                  </a:cubicBezTo>
                  <a:cubicBezTo>
                    <a:pt x="4642264" y="0"/>
                    <a:pt x="5371020" y="424875"/>
                    <a:pt x="6076146" y="836016"/>
                  </a:cubicBezTo>
                  <a:cubicBezTo>
                    <a:pt x="6632260" y="1160267"/>
                    <a:pt x="7207419" y="1495521"/>
                    <a:pt x="7785950" y="1617130"/>
                  </a:cubicBezTo>
                  <a:cubicBezTo>
                    <a:pt x="7790031" y="1617958"/>
                    <a:pt x="7792575" y="1621862"/>
                    <a:pt x="7791688" y="1625884"/>
                  </a:cubicBezTo>
                  <a:cubicBezTo>
                    <a:pt x="7790978" y="1629374"/>
                    <a:pt x="7787843" y="1631740"/>
                    <a:pt x="7784472" y="163174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D0179F1A-EB90-4BCB-8063-5BBE27BA4427}"/>
                </a:ext>
              </a:extLst>
            </p:cNvPr>
            <p:cNvSpPr/>
            <p:nvPr/>
          </p:nvSpPr>
          <p:spPr>
            <a:xfrm>
              <a:off x="7093700" y="5640058"/>
              <a:ext cx="7791861" cy="1637640"/>
            </a:xfrm>
            <a:custGeom>
              <a:avLst/>
              <a:gdLst>
                <a:gd name="connsiteX0" fmla="*/ 7398 w 7791861"/>
                <a:gd name="connsiteY0" fmla="*/ 1637641 h 1637640"/>
                <a:gd name="connsiteX1" fmla="*/ 149 w 7791861"/>
                <a:gd name="connsiteY1" fmla="*/ 1631726 h 1637640"/>
                <a:gd name="connsiteX2" fmla="*/ 5896 w 7791861"/>
                <a:gd name="connsiteY2" fmla="*/ 1623031 h 1637640"/>
                <a:gd name="connsiteX3" fmla="*/ 1698180 w 7791861"/>
                <a:gd name="connsiteY3" fmla="*/ 827840 h 1637640"/>
                <a:gd name="connsiteX4" fmla="*/ 3778283 w 7791861"/>
                <a:gd name="connsiteY4" fmla="*/ 347 h 1637640"/>
                <a:gd name="connsiteX5" fmla="*/ 6047814 w 7791861"/>
                <a:gd name="connsiteY5" fmla="*/ 841267 h 1637640"/>
                <a:gd name="connsiteX6" fmla="*/ 7785950 w 7791861"/>
                <a:gd name="connsiteY6" fmla="*/ 1623031 h 1637640"/>
                <a:gd name="connsiteX7" fmla="*/ 7791688 w 7791861"/>
                <a:gd name="connsiteY7" fmla="*/ 1631785 h 1637640"/>
                <a:gd name="connsiteX8" fmla="*/ 7782934 w 7791861"/>
                <a:gd name="connsiteY8" fmla="*/ 1637523 h 1637640"/>
                <a:gd name="connsiteX9" fmla="*/ 6040480 w 7791861"/>
                <a:gd name="connsiteY9" fmla="*/ 854101 h 1637640"/>
                <a:gd name="connsiteX10" fmla="*/ 3778572 w 7791861"/>
                <a:gd name="connsiteY10" fmla="*/ 15134 h 1637640"/>
                <a:gd name="connsiteX11" fmla="*/ 1705952 w 7791861"/>
                <a:gd name="connsiteY11" fmla="*/ 840379 h 1637640"/>
                <a:gd name="connsiteX12" fmla="*/ 8900 w 7791861"/>
                <a:gd name="connsiteY12" fmla="*/ 1637523 h 1637640"/>
                <a:gd name="connsiteX13" fmla="*/ 7398 w 7791861"/>
                <a:gd name="connsiteY13" fmla="*/ 1637641 h 16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1" h="1637640">
                  <a:moveTo>
                    <a:pt x="7398" y="1637641"/>
                  </a:moveTo>
                  <a:cubicBezTo>
                    <a:pt x="3961" y="1637641"/>
                    <a:pt x="871" y="1635275"/>
                    <a:pt x="149" y="1631726"/>
                  </a:cubicBezTo>
                  <a:cubicBezTo>
                    <a:pt x="-660" y="1627763"/>
                    <a:pt x="1910" y="1623859"/>
                    <a:pt x="5896" y="1623031"/>
                  </a:cubicBezTo>
                  <a:cubicBezTo>
                    <a:pt x="613498" y="1497223"/>
                    <a:pt x="1164921" y="1156942"/>
                    <a:pt x="1698180" y="827840"/>
                  </a:cubicBezTo>
                  <a:cubicBezTo>
                    <a:pt x="2346127" y="427878"/>
                    <a:pt x="3016173" y="14383"/>
                    <a:pt x="3778283" y="347"/>
                  </a:cubicBezTo>
                  <a:cubicBezTo>
                    <a:pt x="4550708" y="-14032"/>
                    <a:pt x="5311582" y="420839"/>
                    <a:pt x="6047814" y="841267"/>
                  </a:cubicBezTo>
                  <a:cubicBezTo>
                    <a:pt x="6615580" y="1165518"/>
                    <a:pt x="7202687" y="1500772"/>
                    <a:pt x="7785950" y="1623031"/>
                  </a:cubicBezTo>
                  <a:cubicBezTo>
                    <a:pt x="7789973" y="1623859"/>
                    <a:pt x="7792575" y="1627763"/>
                    <a:pt x="7791688" y="1631785"/>
                  </a:cubicBezTo>
                  <a:cubicBezTo>
                    <a:pt x="7790860" y="1635748"/>
                    <a:pt x="7786837" y="1638173"/>
                    <a:pt x="7782934" y="1637523"/>
                  </a:cubicBezTo>
                  <a:cubicBezTo>
                    <a:pt x="7197364" y="1514731"/>
                    <a:pt x="6609251" y="1178886"/>
                    <a:pt x="6040480" y="854101"/>
                  </a:cubicBezTo>
                  <a:cubicBezTo>
                    <a:pt x="5306004" y="434680"/>
                    <a:pt x="4546379" y="524"/>
                    <a:pt x="3778572" y="15134"/>
                  </a:cubicBezTo>
                  <a:cubicBezTo>
                    <a:pt x="3020473" y="29117"/>
                    <a:pt x="2352226" y="441541"/>
                    <a:pt x="1705952" y="840379"/>
                  </a:cubicBezTo>
                  <a:cubicBezTo>
                    <a:pt x="1171593" y="1170191"/>
                    <a:pt x="619040" y="1511182"/>
                    <a:pt x="8900" y="1637523"/>
                  </a:cubicBezTo>
                  <a:cubicBezTo>
                    <a:pt x="8380" y="1637582"/>
                    <a:pt x="7889" y="1637641"/>
                    <a:pt x="7398" y="163764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8CCCF012-F29B-4679-9DC9-4039232B3D03}"/>
                </a:ext>
              </a:extLst>
            </p:cNvPr>
            <p:cNvSpPr/>
            <p:nvPr/>
          </p:nvSpPr>
          <p:spPr>
            <a:xfrm>
              <a:off x="7093709" y="5331761"/>
              <a:ext cx="7791851" cy="1646839"/>
            </a:xfrm>
            <a:custGeom>
              <a:avLst/>
              <a:gdLst>
                <a:gd name="connsiteX0" fmla="*/ 7784462 w 7791851"/>
                <a:gd name="connsiteY0" fmla="*/ 1646825 h 1646839"/>
                <a:gd name="connsiteX1" fmla="*/ 7782924 w 7791851"/>
                <a:gd name="connsiteY1" fmla="*/ 1646707 h 1646839"/>
                <a:gd name="connsiteX2" fmla="*/ 5997943 w 7791851"/>
                <a:gd name="connsiteY2" fmla="*/ 861807 h 1646839"/>
                <a:gd name="connsiteX3" fmla="*/ 3703474 w 7791851"/>
                <a:gd name="connsiteY3" fmla="*/ 14784 h 1646839"/>
                <a:gd name="connsiteX4" fmla="*/ 3646810 w 7791851"/>
                <a:gd name="connsiteY4" fmla="*/ 15564 h 1646839"/>
                <a:gd name="connsiteX5" fmla="*/ 1658576 w 7791851"/>
                <a:gd name="connsiteY5" fmla="*/ 842939 h 1646839"/>
                <a:gd name="connsiteX6" fmla="*/ 8919 w 7791851"/>
                <a:gd name="connsiteY6" fmla="*/ 1646648 h 1646839"/>
                <a:gd name="connsiteX7" fmla="*/ 168 w 7791851"/>
                <a:gd name="connsiteY7" fmla="*/ 1640969 h 1646839"/>
                <a:gd name="connsiteX8" fmla="*/ 5858 w 7791851"/>
                <a:gd name="connsiteY8" fmla="*/ 1632215 h 1646839"/>
                <a:gd name="connsiteX9" fmla="*/ 1650550 w 7791851"/>
                <a:gd name="connsiteY9" fmla="*/ 830517 h 1646839"/>
                <a:gd name="connsiteX10" fmla="*/ 3646402 w 7791851"/>
                <a:gd name="connsiteY10" fmla="*/ 777 h 1646839"/>
                <a:gd name="connsiteX11" fmla="*/ 6005099 w 7791851"/>
                <a:gd name="connsiteY11" fmla="*/ 848913 h 1646839"/>
                <a:gd name="connsiteX12" fmla="*/ 7785941 w 7791851"/>
                <a:gd name="connsiteY12" fmla="*/ 1632156 h 1646839"/>
                <a:gd name="connsiteX13" fmla="*/ 7791678 w 7791851"/>
                <a:gd name="connsiteY13" fmla="*/ 1640910 h 1646839"/>
                <a:gd name="connsiteX14" fmla="*/ 7784462 w 7791851"/>
                <a:gd name="connsiteY14" fmla="*/ 1646825 h 16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1" h="1646839">
                  <a:moveTo>
                    <a:pt x="7784462" y="1646825"/>
                  </a:moveTo>
                  <a:cubicBezTo>
                    <a:pt x="7783989" y="1646825"/>
                    <a:pt x="7783457" y="1646766"/>
                    <a:pt x="7782924" y="1646707"/>
                  </a:cubicBezTo>
                  <a:cubicBezTo>
                    <a:pt x="7190198" y="1523796"/>
                    <a:pt x="6584044" y="1187242"/>
                    <a:pt x="5997943" y="861807"/>
                  </a:cubicBezTo>
                  <a:cubicBezTo>
                    <a:pt x="5247568" y="445254"/>
                    <a:pt x="4472143" y="14784"/>
                    <a:pt x="3703474" y="14784"/>
                  </a:cubicBezTo>
                  <a:cubicBezTo>
                    <a:pt x="3684558" y="14784"/>
                    <a:pt x="3665755" y="15044"/>
                    <a:pt x="3646810" y="15564"/>
                  </a:cubicBezTo>
                  <a:cubicBezTo>
                    <a:pt x="2907945" y="36184"/>
                    <a:pt x="2272792" y="446295"/>
                    <a:pt x="1658576" y="842939"/>
                  </a:cubicBezTo>
                  <a:cubicBezTo>
                    <a:pt x="1143482" y="1175530"/>
                    <a:pt x="610856" y="1519419"/>
                    <a:pt x="8919" y="1646648"/>
                  </a:cubicBezTo>
                  <a:cubicBezTo>
                    <a:pt x="4818" y="1647594"/>
                    <a:pt x="977" y="1644933"/>
                    <a:pt x="168" y="1640969"/>
                  </a:cubicBezTo>
                  <a:cubicBezTo>
                    <a:pt x="-698" y="1636947"/>
                    <a:pt x="1872" y="1633043"/>
                    <a:pt x="5858" y="1632215"/>
                  </a:cubicBezTo>
                  <a:cubicBezTo>
                    <a:pt x="605143" y="1505520"/>
                    <a:pt x="1136580" y="1162399"/>
                    <a:pt x="1650550" y="830517"/>
                  </a:cubicBezTo>
                  <a:cubicBezTo>
                    <a:pt x="2266492" y="432780"/>
                    <a:pt x="2903379" y="21515"/>
                    <a:pt x="3646402" y="777"/>
                  </a:cubicBezTo>
                  <a:cubicBezTo>
                    <a:pt x="4437831" y="-21060"/>
                    <a:pt x="5234514" y="421110"/>
                    <a:pt x="6005099" y="848913"/>
                  </a:cubicBezTo>
                  <a:cubicBezTo>
                    <a:pt x="6590255" y="1173815"/>
                    <a:pt x="7195403" y="1509778"/>
                    <a:pt x="7785941" y="1632156"/>
                  </a:cubicBezTo>
                  <a:cubicBezTo>
                    <a:pt x="7789963" y="1633043"/>
                    <a:pt x="7792565" y="1636947"/>
                    <a:pt x="7791678" y="1640910"/>
                  </a:cubicBezTo>
                  <a:cubicBezTo>
                    <a:pt x="7790969" y="1644400"/>
                    <a:pt x="7787893" y="1646825"/>
                    <a:pt x="7784462" y="164682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A7E11385-20D3-4ECA-8871-DE24D944C1E5}"/>
                </a:ext>
              </a:extLst>
            </p:cNvPr>
            <p:cNvSpPr/>
            <p:nvPr/>
          </p:nvSpPr>
          <p:spPr>
            <a:xfrm>
              <a:off x="7093707" y="5020516"/>
              <a:ext cx="7791854" cy="1658992"/>
            </a:xfrm>
            <a:custGeom>
              <a:avLst/>
              <a:gdLst>
                <a:gd name="connsiteX0" fmla="*/ 7784465 w 7791854"/>
                <a:gd name="connsiteY0" fmla="*/ 1658956 h 1658992"/>
                <a:gd name="connsiteX1" fmla="*/ 7782927 w 7791854"/>
                <a:gd name="connsiteY1" fmla="*/ 1658779 h 1658992"/>
                <a:gd name="connsiteX2" fmla="*/ 5945067 w 7791854"/>
                <a:gd name="connsiteY2" fmla="*/ 871791 h 1658992"/>
                <a:gd name="connsiteX3" fmla="*/ 3565424 w 7791854"/>
                <a:gd name="connsiteY3" fmla="*/ 14837 h 1658992"/>
                <a:gd name="connsiteX4" fmla="*/ 3479878 w 7791854"/>
                <a:gd name="connsiteY4" fmla="*/ 16593 h 1658992"/>
                <a:gd name="connsiteX5" fmla="*/ 1595965 w 7791854"/>
                <a:gd name="connsiteY5" fmla="*/ 847014 h 1658992"/>
                <a:gd name="connsiteX6" fmla="*/ 8980 w 7791854"/>
                <a:gd name="connsiteY6" fmla="*/ 1658779 h 1658992"/>
                <a:gd name="connsiteX7" fmla="*/ 171 w 7791854"/>
                <a:gd name="connsiteY7" fmla="*/ 1653160 h 1658992"/>
                <a:gd name="connsiteX8" fmla="*/ 5803 w 7791854"/>
                <a:gd name="connsiteY8" fmla="*/ 1644347 h 1658992"/>
                <a:gd name="connsiteX9" fmla="*/ 1587619 w 7791854"/>
                <a:gd name="connsiteY9" fmla="*/ 834794 h 1658992"/>
                <a:gd name="connsiteX10" fmla="*/ 3479245 w 7791854"/>
                <a:gd name="connsiteY10" fmla="*/ 1806 h 1658992"/>
                <a:gd name="connsiteX11" fmla="*/ 5952105 w 7791854"/>
                <a:gd name="connsiteY11" fmla="*/ 858766 h 1658992"/>
                <a:gd name="connsiteX12" fmla="*/ 7785943 w 7791854"/>
                <a:gd name="connsiteY12" fmla="*/ 1644288 h 1658992"/>
                <a:gd name="connsiteX13" fmla="*/ 7791681 w 7791854"/>
                <a:gd name="connsiteY13" fmla="*/ 1653042 h 1658992"/>
                <a:gd name="connsiteX14" fmla="*/ 7784465 w 7791854"/>
                <a:gd name="connsiteY14" fmla="*/ 1658956 h 165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4" h="1658992">
                  <a:moveTo>
                    <a:pt x="7784465" y="1658956"/>
                  </a:moveTo>
                  <a:cubicBezTo>
                    <a:pt x="7783991" y="1658956"/>
                    <a:pt x="7783460" y="1658897"/>
                    <a:pt x="7782927" y="1658779"/>
                  </a:cubicBezTo>
                  <a:cubicBezTo>
                    <a:pt x="7181446" y="1536105"/>
                    <a:pt x="6552935" y="1198367"/>
                    <a:pt x="5945067" y="871791"/>
                  </a:cubicBezTo>
                  <a:cubicBezTo>
                    <a:pt x="5160611" y="450276"/>
                    <a:pt x="4350212" y="14837"/>
                    <a:pt x="3565424" y="14837"/>
                  </a:cubicBezTo>
                  <a:cubicBezTo>
                    <a:pt x="3536802" y="14837"/>
                    <a:pt x="3508382" y="15411"/>
                    <a:pt x="3479878" y="16593"/>
                  </a:cubicBezTo>
                  <a:cubicBezTo>
                    <a:pt x="2765099" y="46026"/>
                    <a:pt x="2197214" y="435110"/>
                    <a:pt x="1595965" y="847014"/>
                  </a:cubicBezTo>
                  <a:cubicBezTo>
                    <a:pt x="1106026" y="1182693"/>
                    <a:pt x="599396" y="1529776"/>
                    <a:pt x="8980" y="1658779"/>
                  </a:cubicBezTo>
                  <a:cubicBezTo>
                    <a:pt x="4936" y="1659784"/>
                    <a:pt x="1037" y="1657123"/>
                    <a:pt x="171" y="1653160"/>
                  </a:cubicBezTo>
                  <a:cubicBezTo>
                    <a:pt x="-696" y="1649138"/>
                    <a:pt x="1817" y="1645175"/>
                    <a:pt x="5803" y="1644347"/>
                  </a:cubicBezTo>
                  <a:cubicBezTo>
                    <a:pt x="593416" y="1515936"/>
                    <a:pt x="1098834" y="1169680"/>
                    <a:pt x="1587619" y="834794"/>
                  </a:cubicBezTo>
                  <a:cubicBezTo>
                    <a:pt x="2164115" y="439848"/>
                    <a:pt x="2760248" y="31440"/>
                    <a:pt x="3479245" y="1806"/>
                  </a:cubicBezTo>
                  <a:cubicBezTo>
                    <a:pt x="4294470" y="-32239"/>
                    <a:pt x="5137247" y="420932"/>
                    <a:pt x="5952105" y="858766"/>
                  </a:cubicBezTo>
                  <a:cubicBezTo>
                    <a:pt x="6558969" y="1184882"/>
                    <a:pt x="7186534" y="1522028"/>
                    <a:pt x="7785943" y="1644288"/>
                  </a:cubicBezTo>
                  <a:cubicBezTo>
                    <a:pt x="7789966" y="1645116"/>
                    <a:pt x="7792568" y="1649019"/>
                    <a:pt x="7791681" y="1653042"/>
                  </a:cubicBezTo>
                  <a:cubicBezTo>
                    <a:pt x="7790972" y="1656531"/>
                    <a:pt x="7787896" y="1658956"/>
                    <a:pt x="7784465" y="16589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AC911647-DB01-4CCF-9AF6-5E081EAEC779}"/>
                </a:ext>
              </a:extLst>
            </p:cNvPr>
            <p:cNvSpPr/>
            <p:nvPr/>
          </p:nvSpPr>
          <p:spPr>
            <a:xfrm>
              <a:off x="7093695" y="4707021"/>
              <a:ext cx="7791886" cy="1673337"/>
            </a:xfrm>
            <a:custGeom>
              <a:avLst/>
              <a:gdLst>
                <a:gd name="connsiteX0" fmla="*/ 7403 w 7791886"/>
                <a:gd name="connsiteY0" fmla="*/ 1673337 h 1673337"/>
                <a:gd name="connsiteX1" fmla="*/ 183 w 7791886"/>
                <a:gd name="connsiteY1" fmla="*/ 1667600 h 1673337"/>
                <a:gd name="connsiteX2" fmla="*/ 5757 w 7791886"/>
                <a:gd name="connsiteY2" fmla="*/ 1658728 h 1673337"/>
                <a:gd name="connsiteX3" fmla="*/ 1512541 w 7791886"/>
                <a:gd name="connsiteY3" fmla="*/ 840332 h 1673337"/>
                <a:gd name="connsiteX4" fmla="*/ 3286906 w 7791886"/>
                <a:gd name="connsiteY4" fmla="*/ 3417 h 1673337"/>
                <a:gd name="connsiteX5" fmla="*/ 5892584 w 7791886"/>
                <a:gd name="connsiteY5" fmla="*/ 870397 h 1673337"/>
                <a:gd name="connsiteX6" fmla="*/ 7785896 w 7791886"/>
                <a:gd name="connsiteY6" fmla="*/ 1658728 h 1673337"/>
                <a:gd name="connsiteX7" fmla="*/ 7791752 w 7791886"/>
                <a:gd name="connsiteY7" fmla="*/ 1667423 h 1673337"/>
                <a:gd name="connsiteX8" fmla="*/ 7782998 w 7791886"/>
                <a:gd name="connsiteY8" fmla="*/ 1673219 h 1673337"/>
                <a:gd name="connsiteX9" fmla="*/ 5885770 w 7791886"/>
                <a:gd name="connsiteY9" fmla="*/ 883510 h 1673337"/>
                <a:gd name="connsiteX10" fmla="*/ 3287775 w 7791886"/>
                <a:gd name="connsiteY10" fmla="*/ 18204 h 1673337"/>
                <a:gd name="connsiteX11" fmla="*/ 1521289 w 7791886"/>
                <a:gd name="connsiteY11" fmla="*/ 852262 h 1673337"/>
                <a:gd name="connsiteX12" fmla="*/ 9049 w 7791886"/>
                <a:gd name="connsiteY12" fmla="*/ 1673160 h 1673337"/>
                <a:gd name="connsiteX13" fmla="*/ 7403 w 7791886"/>
                <a:gd name="connsiteY13" fmla="*/ 1673337 h 16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6" h="1673337">
                  <a:moveTo>
                    <a:pt x="7403" y="1673337"/>
                  </a:moveTo>
                  <a:cubicBezTo>
                    <a:pt x="4024" y="1673337"/>
                    <a:pt x="962" y="1671030"/>
                    <a:pt x="183" y="1667600"/>
                  </a:cubicBezTo>
                  <a:cubicBezTo>
                    <a:pt x="-713" y="1663637"/>
                    <a:pt x="1771" y="1659674"/>
                    <a:pt x="5757" y="1658728"/>
                  </a:cubicBezTo>
                  <a:cubicBezTo>
                    <a:pt x="579248" y="1527950"/>
                    <a:pt x="1053709" y="1178383"/>
                    <a:pt x="1512541" y="840332"/>
                  </a:cubicBezTo>
                  <a:cubicBezTo>
                    <a:pt x="2044647" y="448302"/>
                    <a:pt x="2594857" y="42928"/>
                    <a:pt x="3286906" y="3417"/>
                  </a:cubicBezTo>
                  <a:cubicBezTo>
                    <a:pt x="4130523" y="-44529"/>
                    <a:pt x="5025864" y="420514"/>
                    <a:pt x="5892584" y="870397"/>
                  </a:cubicBezTo>
                  <a:cubicBezTo>
                    <a:pt x="6523905" y="1198079"/>
                    <a:pt x="7176786" y="1536941"/>
                    <a:pt x="7785896" y="1658728"/>
                  </a:cubicBezTo>
                  <a:cubicBezTo>
                    <a:pt x="7789918" y="1659496"/>
                    <a:pt x="7792521" y="1663400"/>
                    <a:pt x="7791752" y="1667423"/>
                  </a:cubicBezTo>
                  <a:cubicBezTo>
                    <a:pt x="7790865" y="1671386"/>
                    <a:pt x="7786902" y="1673810"/>
                    <a:pt x="7782998" y="1673219"/>
                  </a:cubicBezTo>
                  <a:cubicBezTo>
                    <a:pt x="7171817" y="1551018"/>
                    <a:pt x="6518049" y="1211684"/>
                    <a:pt x="5885770" y="883510"/>
                  </a:cubicBezTo>
                  <a:cubicBezTo>
                    <a:pt x="5020813" y="434556"/>
                    <a:pt x="4126335" y="-30114"/>
                    <a:pt x="3287775" y="18204"/>
                  </a:cubicBezTo>
                  <a:cubicBezTo>
                    <a:pt x="2600086" y="57425"/>
                    <a:pt x="2076066" y="443505"/>
                    <a:pt x="1521289" y="852262"/>
                  </a:cubicBezTo>
                  <a:cubicBezTo>
                    <a:pt x="1061245" y="1191207"/>
                    <a:pt x="585543" y="1541673"/>
                    <a:pt x="9049" y="1673160"/>
                  </a:cubicBezTo>
                  <a:cubicBezTo>
                    <a:pt x="8500" y="1673278"/>
                    <a:pt x="7952" y="1673337"/>
                    <a:pt x="7403" y="167333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5890DE7C-E714-48EF-AD5F-CEEF29799B42}"/>
                </a:ext>
              </a:extLst>
            </p:cNvPr>
            <p:cNvSpPr/>
            <p:nvPr/>
          </p:nvSpPr>
          <p:spPr>
            <a:xfrm>
              <a:off x="7093701" y="4391633"/>
              <a:ext cx="7791880" cy="1689611"/>
            </a:xfrm>
            <a:custGeom>
              <a:avLst/>
              <a:gdLst>
                <a:gd name="connsiteX0" fmla="*/ 7397 w 7791880"/>
                <a:gd name="connsiteY0" fmla="*/ 1689612 h 1689611"/>
                <a:gd name="connsiteX1" fmla="*/ 205 w 7791880"/>
                <a:gd name="connsiteY1" fmla="*/ 1683934 h 1689611"/>
                <a:gd name="connsiteX2" fmla="*/ 5664 w 7791880"/>
                <a:gd name="connsiteY2" fmla="*/ 1675002 h 1689611"/>
                <a:gd name="connsiteX3" fmla="*/ 1428834 w 7791880"/>
                <a:gd name="connsiteY3" fmla="*/ 847013 h 1689611"/>
                <a:gd name="connsiteX4" fmla="*/ 3079449 w 7791880"/>
                <a:gd name="connsiteY4" fmla="*/ 5934 h 1689611"/>
                <a:gd name="connsiteX5" fmla="*/ 5830194 w 7791880"/>
                <a:gd name="connsiteY5" fmla="*/ 883602 h 1689611"/>
                <a:gd name="connsiteX6" fmla="*/ 7785890 w 7791880"/>
                <a:gd name="connsiteY6" fmla="*/ 1675002 h 1689611"/>
                <a:gd name="connsiteX7" fmla="*/ 7791746 w 7791880"/>
                <a:gd name="connsiteY7" fmla="*/ 1683638 h 1689611"/>
                <a:gd name="connsiteX8" fmla="*/ 7782992 w 7791880"/>
                <a:gd name="connsiteY8" fmla="*/ 1689494 h 1689611"/>
                <a:gd name="connsiteX9" fmla="*/ 5823552 w 7791880"/>
                <a:gd name="connsiteY9" fmla="*/ 896804 h 1689611"/>
                <a:gd name="connsiteX10" fmla="*/ 3080543 w 7791880"/>
                <a:gd name="connsiteY10" fmla="*/ 20668 h 1689611"/>
                <a:gd name="connsiteX11" fmla="*/ 1438079 w 7791880"/>
                <a:gd name="connsiteY11" fmla="*/ 858535 h 1689611"/>
                <a:gd name="connsiteX12" fmla="*/ 9130 w 7791880"/>
                <a:gd name="connsiteY12" fmla="*/ 1689435 h 1689611"/>
                <a:gd name="connsiteX13" fmla="*/ 7397 w 7791880"/>
                <a:gd name="connsiteY13" fmla="*/ 1689612 h 168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0" h="1689611">
                  <a:moveTo>
                    <a:pt x="7397" y="1689612"/>
                  </a:moveTo>
                  <a:cubicBezTo>
                    <a:pt x="4047" y="1689612"/>
                    <a:pt x="1014" y="1687305"/>
                    <a:pt x="205" y="1683934"/>
                  </a:cubicBezTo>
                  <a:cubicBezTo>
                    <a:pt x="-748" y="1679971"/>
                    <a:pt x="1707" y="1676008"/>
                    <a:pt x="5664" y="1675002"/>
                  </a:cubicBezTo>
                  <a:cubicBezTo>
                    <a:pt x="563647" y="1541339"/>
                    <a:pt x="1003474" y="1188358"/>
                    <a:pt x="1428834" y="847013"/>
                  </a:cubicBezTo>
                  <a:cubicBezTo>
                    <a:pt x="1936133" y="439876"/>
                    <a:pt x="2415300" y="55323"/>
                    <a:pt x="3079449" y="5934"/>
                  </a:cubicBezTo>
                  <a:cubicBezTo>
                    <a:pt x="3950268" y="-58988"/>
                    <a:pt x="4906089" y="420263"/>
                    <a:pt x="5830194" y="883602"/>
                  </a:cubicBezTo>
                  <a:cubicBezTo>
                    <a:pt x="6517688" y="1228301"/>
                    <a:pt x="7167020" y="1553872"/>
                    <a:pt x="7785890" y="1675002"/>
                  </a:cubicBezTo>
                  <a:cubicBezTo>
                    <a:pt x="7789912" y="1675771"/>
                    <a:pt x="7792515" y="1679616"/>
                    <a:pt x="7791746" y="1683638"/>
                  </a:cubicBezTo>
                  <a:cubicBezTo>
                    <a:pt x="7790918" y="1687601"/>
                    <a:pt x="7787428" y="1690204"/>
                    <a:pt x="7782992" y="1689494"/>
                  </a:cubicBezTo>
                  <a:cubicBezTo>
                    <a:pt x="7162229" y="1567997"/>
                    <a:pt x="6512010" y="1241988"/>
                    <a:pt x="5823552" y="896804"/>
                  </a:cubicBezTo>
                  <a:cubicBezTo>
                    <a:pt x="4901268" y="434358"/>
                    <a:pt x="3947180" y="-43857"/>
                    <a:pt x="3080543" y="20668"/>
                  </a:cubicBezTo>
                  <a:cubicBezTo>
                    <a:pt x="2420961" y="69737"/>
                    <a:pt x="1943556" y="452871"/>
                    <a:pt x="1438079" y="858535"/>
                  </a:cubicBezTo>
                  <a:cubicBezTo>
                    <a:pt x="1011448" y="1200922"/>
                    <a:pt x="570318" y="1554972"/>
                    <a:pt x="9130" y="1689435"/>
                  </a:cubicBezTo>
                  <a:cubicBezTo>
                    <a:pt x="8552" y="1689553"/>
                    <a:pt x="7974" y="1689612"/>
                    <a:pt x="7397" y="168961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3DA163B1-D9E4-4DBD-8908-51C3B6792BBE}"/>
                </a:ext>
              </a:extLst>
            </p:cNvPr>
            <p:cNvSpPr/>
            <p:nvPr/>
          </p:nvSpPr>
          <p:spPr>
            <a:xfrm>
              <a:off x="7093704" y="4075179"/>
              <a:ext cx="7791877" cy="1706963"/>
            </a:xfrm>
            <a:custGeom>
              <a:avLst/>
              <a:gdLst>
                <a:gd name="connsiteX0" fmla="*/ 10744 w 7791877"/>
                <a:gd name="connsiteY0" fmla="*/ 1706946 h 1706963"/>
                <a:gd name="connsiteX1" fmla="*/ 7365 w 7791877"/>
                <a:gd name="connsiteY1" fmla="*/ 1706946 h 1706963"/>
                <a:gd name="connsiteX2" fmla="*/ 0 w 7791877"/>
                <a:gd name="connsiteY2" fmla="*/ 1699529 h 1706963"/>
                <a:gd name="connsiteX3" fmla="*/ 7394 w 7791877"/>
                <a:gd name="connsiteY3" fmla="*/ 1692159 h 1706963"/>
                <a:gd name="connsiteX4" fmla="*/ 7422 w 7791877"/>
                <a:gd name="connsiteY4" fmla="*/ 1692159 h 1706963"/>
                <a:gd name="connsiteX5" fmla="*/ 10859 w 7791877"/>
                <a:gd name="connsiteY5" fmla="*/ 1692159 h 1706963"/>
                <a:gd name="connsiteX6" fmla="*/ 1468461 w 7791877"/>
                <a:gd name="connsiteY6" fmla="*/ 863678 h 1706963"/>
                <a:gd name="connsiteX7" fmla="*/ 2866937 w 7791877"/>
                <a:gd name="connsiteY7" fmla="*/ 9143 h 1706963"/>
                <a:gd name="connsiteX8" fmla="*/ 5768156 w 7791877"/>
                <a:gd name="connsiteY8" fmla="*/ 897790 h 1706963"/>
                <a:gd name="connsiteX9" fmla="*/ 7785828 w 7791877"/>
                <a:gd name="connsiteY9" fmla="*/ 1692307 h 1706963"/>
                <a:gd name="connsiteX10" fmla="*/ 7791743 w 7791877"/>
                <a:gd name="connsiteY10" fmla="*/ 1700943 h 1706963"/>
                <a:gd name="connsiteX11" fmla="*/ 7783048 w 7791877"/>
                <a:gd name="connsiteY11" fmla="*/ 1706804 h 1706963"/>
                <a:gd name="connsiteX12" fmla="*/ 5761685 w 7791877"/>
                <a:gd name="connsiteY12" fmla="*/ 911104 h 1706963"/>
                <a:gd name="connsiteX13" fmla="*/ 2868268 w 7791877"/>
                <a:gd name="connsiteY13" fmla="*/ 23877 h 1706963"/>
                <a:gd name="connsiteX14" fmla="*/ 1478912 w 7791877"/>
                <a:gd name="connsiteY14" fmla="*/ 874136 h 1706963"/>
                <a:gd name="connsiteX15" fmla="*/ 10744 w 7791877"/>
                <a:gd name="connsiteY15" fmla="*/ 1706946 h 170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7" h="1706963">
                  <a:moveTo>
                    <a:pt x="10744" y="1706946"/>
                  </a:moveTo>
                  <a:cubicBezTo>
                    <a:pt x="9589" y="1706946"/>
                    <a:pt x="8520" y="1706946"/>
                    <a:pt x="7365" y="1706946"/>
                  </a:cubicBezTo>
                  <a:cubicBezTo>
                    <a:pt x="3292" y="1706946"/>
                    <a:pt x="0" y="1703628"/>
                    <a:pt x="0" y="1699529"/>
                  </a:cubicBezTo>
                  <a:cubicBezTo>
                    <a:pt x="0" y="1695453"/>
                    <a:pt x="3321" y="1692159"/>
                    <a:pt x="7394" y="1692159"/>
                  </a:cubicBezTo>
                  <a:lnTo>
                    <a:pt x="7422" y="1692159"/>
                  </a:lnTo>
                  <a:cubicBezTo>
                    <a:pt x="8520" y="1692159"/>
                    <a:pt x="9762" y="1692159"/>
                    <a:pt x="10859" y="1692159"/>
                  </a:cubicBezTo>
                  <a:cubicBezTo>
                    <a:pt x="641246" y="1692159"/>
                    <a:pt x="1043012" y="1289731"/>
                    <a:pt x="1468461" y="863678"/>
                  </a:cubicBezTo>
                  <a:cubicBezTo>
                    <a:pt x="1860834" y="470696"/>
                    <a:pt x="2266616" y="64335"/>
                    <a:pt x="2866937" y="9143"/>
                  </a:cubicBezTo>
                  <a:cubicBezTo>
                    <a:pt x="3765916" y="-73629"/>
                    <a:pt x="4783890" y="420237"/>
                    <a:pt x="5768156" y="897790"/>
                  </a:cubicBezTo>
                  <a:cubicBezTo>
                    <a:pt x="6482847" y="1244535"/>
                    <a:pt x="7157849" y="1572017"/>
                    <a:pt x="7785828" y="1692307"/>
                  </a:cubicBezTo>
                  <a:cubicBezTo>
                    <a:pt x="7789909" y="1693058"/>
                    <a:pt x="7792512" y="1696926"/>
                    <a:pt x="7791743" y="1700943"/>
                  </a:cubicBezTo>
                  <a:cubicBezTo>
                    <a:pt x="7790914" y="1704929"/>
                    <a:pt x="7786893" y="1707668"/>
                    <a:pt x="7783048" y="1706804"/>
                  </a:cubicBezTo>
                  <a:cubicBezTo>
                    <a:pt x="7153176" y="1586194"/>
                    <a:pt x="6477287" y="1258252"/>
                    <a:pt x="5761685" y="911104"/>
                  </a:cubicBezTo>
                  <a:cubicBezTo>
                    <a:pt x="4779271" y="434450"/>
                    <a:pt x="3763462" y="-58493"/>
                    <a:pt x="2868268" y="23877"/>
                  </a:cubicBezTo>
                  <a:cubicBezTo>
                    <a:pt x="2273288" y="78578"/>
                    <a:pt x="1869446" y="482999"/>
                    <a:pt x="1478912" y="874136"/>
                  </a:cubicBezTo>
                  <a:cubicBezTo>
                    <a:pt x="1070072" y="1283579"/>
                    <a:pt x="647285" y="1706946"/>
                    <a:pt x="10744" y="170694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BDFD0C8D-C06E-48C4-B61D-493D02761D4E}"/>
                </a:ext>
              </a:extLst>
            </p:cNvPr>
            <p:cNvSpPr/>
            <p:nvPr/>
          </p:nvSpPr>
          <p:spPr>
            <a:xfrm>
              <a:off x="7093704" y="3764635"/>
              <a:ext cx="7791875" cy="1718429"/>
            </a:xfrm>
            <a:custGeom>
              <a:avLst/>
              <a:gdLst>
                <a:gd name="connsiteX0" fmla="*/ 18571 w 7791875"/>
                <a:gd name="connsiteY0" fmla="*/ 1718429 h 1718429"/>
                <a:gd name="connsiteX1" fmla="*/ 7336 w 7791875"/>
                <a:gd name="connsiteY1" fmla="*/ 1718370 h 1718429"/>
                <a:gd name="connsiteX2" fmla="*/ 0 w 7791875"/>
                <a:gd name="connsiteY2" fmla="*/ 1710917 h 1718429"/>
                <a:gd name="connsiteX3" fmla="*/ 7394 w 7791875"/>
                <a:gd name="connsiteY3" fmla="*/ 1703583 h 1718429"/>
                <a:gd name="connsiteX4" fmla="*/ 7452 w 7791875"/>
                <a:gd name="connsiteY4" fmla="*/ 1703583 h 1718429"/>
                <a:gd name="connsiteX5" fmla="*/ 19033 w 7791875"/>
                <a:gd name="connsiteY5" fmla="*/ 1703642 h 1718429"/>
                <a:gd name="connsiteX6" fmla="*/ 1353393 w 7791875"/>
                <a:gd name="connsiteY6" fmla="*/ 869614 h 1718429"/>
                <a:gd name="connsiteX7" fmla="*/ 2659716 w 7791875"/>
                <a:gd name="connsiteY7" fmla="*/ 6821 h 1718429"/>
                <a:gd name="connsiteX8" fmla="*/ 5671667 w 7791875"/>
                <a:gd name="connsiteY8" fmla="*/ 901530 h 1718429"/>
                <a:gd name="connsiteX9" fmla="*/ 7785828 w 7791875"/>
                <a:gd name="connsiteY9" fmla="*/ 1703702 h 1718429"/>
                <a:gd name="connsiteX10" fmla="*/ 7791743 w 7791875"/>
                <a:gd name="connsiteY10" fmla="*/ 1712337 h 1718429"/>
                <a:gd name="connsiteX11" fmla="*/ 7783048 w 7791875"/>
                <a:gd name="connsiteY11" fmla="*/ 1718258 h 1718429"/>
                <a:gd name="connsiteX12" fmla="*/ 5665398 w 7791875"/>
                <a:gd name="connsiteY12" fmla="*/ 914927 h 1718429"/>
                <a:gd name="connsiteX13" fmla="*/ 2660817 w 7791875"/>
                <a:gd name="connsiteY13" fmla="*/ 21549 h 1718429"/>
                <a:gd name="connsiteX14" fmla="*/ 1364513 w 7791875"/>
                <a:gd name="connsiteY14" fmla="*/ 879350 h 1718429"/>
                <a:gd name="connsiteX15" fmla="*/ 18571 w 7791875"/>
                <a:gd name="connsiteY15" fmla="*/ 1718429 h 17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18429">
                  <a:moveTo>
                    <a:pt x="18571" y="1718429"/>
                  </a:moveTo>
                  <a:cubicBezTo>
                    <a:pt x="14816" y="1718429"/>
                    <a:pt x="11119" y="1718400"/>
                    <a:pt x="7336" y="1718370"/>
                  </a:cubicBezTo>
                  <a:cubicBezTo>
                    <a:pt x="3235" y="1718341"/>
                    <a:pt x="-29" y="1714993"/>
                    <a:pt x="0" y="1710917"/>
                  </a:cubicBezTo>
                  <a:cubicBezTo>
                    <a:pt x="29" y="1706848"/>
                    <a:pt x="3350" y="1703583"/>
                    <a:pt x="7394" y="1703583"/>
                  </a:cubicBezTo>
                  <a:cubicBezTo>
                    <a:pt x="7394" y="1703583"/>
                    <a:pt x="7423" y="1703583"/>
                    <a:pt x="7452" y="1703583"/>
                  </a:cubicBezTo>
                  <a:cubicBezTo>
                    <a:pt x="11293" y="1703613"/>
                    <a:pt x="15192" y="1703642"/>
                    <a:pt x="19033" y="1703642"/>
                  </a:cubicBezTo>
                  <a:cubicBezTo>
                    <a:pt x="623833" y="1703642"/>
                    <a:pt x="978262" y="1298469"/>
                    <a:pt x="1353393" y="869614"/>
                  </a:cubicBezTo>
                  <a:cubicBezTo>
                    <a:pt x="1705658" y="466955"/>
                    <a:pt x="2069906" y="50544"/>
                    <a:pt x="2659716" y="6821"/>
                  </a:cubicBezTo>
                  <a:cubicBezTo>
                    <a:pt x="3607913" y="-63849"/>
                    <a:pt x="4657218" y="427071"/>
                    <a:pt x="5671667" y="901530"/>
                  </a:cubicBezTo>
                  <a:cubicBezTo>
                    <a:pt x="6416068" y="1249690"/>
                    <a:pt x="7119166" y="1578555"/>
                    <a:pt x="7785828" y="1703702"/>
                  </a:cubicBezTo>
                  <a:cubicBezTo>
                    <a:pt x="7789849" y="1704453"/>
                    <a:pt x="7792512" y="1708321"/>
                    <a:pt x="7791743" y="1712337"/>
                  </a:cubicBezTo>
                  <a:cubicBezTo>
                    <a:pt x="7790914" y="1716347"/>
                    <a:pt x="7786951" y="1718832"/>
                    <a:pt x="7783048" y="1718258"/>
                  </a:cubicBezTo>
                  <a:cubicBezTo>
                    <a:pt x="7114611" y="1592739"/>
                    <a:pt x="6410686" y="1263495"/>
                    <a:pt x="5665398" y="914927"/>
                  </a:cubicBezTo>
                  <a:cubicBezTo>
                    <a:pt x="4652628" y="441279"/>
                    <a:pt x="3604991" y="-48370"/>
                    <a:pt x="2660817" y="21549"/>
                  </a:cubicBezTo>
                  <a:cubicBezTo>
                    <a:pt x="2077039" y="64840"/>
                    <a:pt x="1714814" y="478909"/>
                    <a:pt x="1364513" y="879350"/>
                  </a:cubicBezTo>
                  <a:cubicBezTo>
                    <a:pt x="1003649" y="1291886"/>
                    <a:pt x="630475" y="1718429"/>
                    <a:pt x="18571" y="171842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C614744E-0788-4B42-98DE-53F8C73B246B}"/>
                </a:ext>
              </a:extLst>
            </p:cNvPr>
            <p:cNvSpPr/>
            <p:nvPr/>
          </p:nvSpPr>
          <p:spPr>
            <a:xfrm>
              <a:off x="7093703" y="3449612"/>
              <a:ext cx="7791875" cy="1734416"/>
            </a:xfrm>
            <a:custGeom>
              <a:avLst/>
              <a:gdLst>
                <a:gd name="connsiteX0" fmla="*/ 26196 w 7791875"/>
                <a:gd name="connsiteY0" fmla="*/ 1734416 h 1734416"/>
                <a:gd name="connsiteX1" fmla="*/ 7279 w 7791875"/>
                <a:gd name="connsiteY1" fmla="*/ 1734274 h 1734416"/>
                <a:gd name="connsiteX2" fmla="*/ 1 w 7791875"/>
                <a:gd name="connsiteY2" fmla="*/ 1726763 h 1734416"/>
                <a:gd name="connsiteX3" fmla="*/ 7394 w 7791875"/>
                <a:gd name="connsiteY3" fmla="*/ 1719487 h 1734416"/>
                <a:gd name="connsiteX4" fmla="*/ 7510 w 7791875"/>
                <a:gd name="connsiteY4" fmla="*/ 1719487 h 1734416"/>
                <a:gd name="connsiteX5" fmla="*/ 26918 w 7791875"/>
                <a:gd name="connsiteY5" fmla="*/ 1719629 h 1734416"/>
                <a:gd name="connsiteX6" fmla="*/ 1258118 w 7791875"/>
                <a:gd name="connsiteY6" fmla="*/ 884477 h 1734416"/>
                <a:gd name="connsiteX7" fmla="*/ 2467366 w 7791875"/>
                <a:gd name="connsiteY7" fmla="*/ 9955 h 1734416"/>
                <a:gd name="connsiteX8" fmla="*/ 5618470 w 7791875"/>
                <a:gd name="connsiteY8" fmla="*/ 914513 h 1734416"/>
                <a:gd name="connsiteX9" fmla="*/ 7785770 w 7791875"/>
                <a:gd name="connsiteY9" fmla="*/ 1719600 h 1734416"/>
                <a:gd name="connsiteX10" fmla="*/ 7791744 w 7791875"/>
                <a:gd name="connsiteY10" fmla="*/ 1728206 h 1734416"/>
                <a:gd name="connsiteX11" fmla="*/ 7783107 w 7791875"/>
                <a:gd name="connsiteY11" fmla="*/ 1734156 h 1734416"/>
                <a:gd name="connsiteX12" fmla="*/ 5612342 w 7791875"/>
                <a:gd name="connsiteY12" fmla="*/ 927945 h 1734416"/>
                <a:gd name="connsiteX13" fmla="*/ 2468697 w 7791875"/>
                <a:gd name="connsiteY13" fmla="*/ 24689 h 1734416"/>
                <a:gd name="connsiteX14" fmla="*/ 1269788 w 7791875"/>
                <a:gd name="connsiteY14" fmla="*/ 893544 h 1734416"/>
                <a:gd name="connsiteX15" fmla="*/ 26196 w 7791875"/>
                <a:gd name="connsiteY15" fmla="*/ 1734416 h 17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34416">
                  <a:moveTo>
                    <a:pt x="26196" y="1734416"/>
                  </a:moveTo>
                  <a:cubicBezTo>
                    <a:pt x="19900" y="1734416"/>
                    <a:pt x="13633" y="1734357"/>
                    <a:pt x="7279" y="1734274"/>
                  </a:cubicBezTo>
                  <a:cubicBezTo>
                    <a:pt x="3207" y="1734215"/>
                    <a:pt x="-57" y="1730838"/>
                    <a:pt x="1" y="1726763"/>
                  </a:cubicBezTo>
                  <a:cubicBezTo>
                    <a:pt x="59" y="1722723"/>
                    <a:pt x="3351" y="1719487"/>
                    <a:pt x="7394" y="1719487"/>
                  </a:cubicBezTo>
                  <a:cubicBezTo>
                    <a:pt x="7394" y="1719487"/>
                    <a:pt x="7481" y="1719487"/>
                    <a:pt x="7510" y="1719487"/>
                  </a:cubicBezTo>
                  <a:cubicBezTo>
                    <a:pt x="14008" y="1719570"/>
                    <a:pt x="20506" y="1719629"/>
                    <a:pt x="26918" y="1719629"/>
                  </a:cubicBezTo>
                  <a:cubicBezTo>
                    <a:pt x="609679" y="1719629"/>
                    <a:pt x="924745" y="1313824"/>
                    <a:pt x="1258118" y="884477"/>
                  </a:cubicBezTo>
                  <a:cubicBezTo>
                    <a:pt x="1572344" y="479766"/>
                    <a:pt x="1897288" y="61279"/>
                    <a:pt x="2467366" y="9955"/>
                  </a:cubicBezTo>
                  <a:cubicBezTo>
                    <a:pt x="3441500" y="-77496"/>
                    <a:pt x="4548191" y="426680"/>
                    <a:pt x="5618470" y="914513"/>
                  </a:cubicBezTo>
                  <a:cubicBezTo>
                    <a:pt x="6386495" y="1264553"/>
                    <a:pt x="7111950" y="1595211"/>
                    <a:pt x="7785770" y="1719600"/>
                  </a:cubicBezTo>
                  <a:cubicBezTo>
                    <a:pt x="7789850" y="1720351"/>
                    <a:pt x="7792513" y="1724195"/>
                    <a:pt x="7791744" y="1728206"/>
                  </a:cubicBezTo>
                  <a:cubicBezTo>
                    <a:pt x="7790915" y="1732252"/>
                    <a:pt x="7787189" y="1734937"/>
                    <a:pt x="7783107" y="1734156"/>
                  </a:cubicBezTo>
                  <a:cubicBezTo>
                    <a:pt x="7107514" y="1609418"/>
                    <a:pt x="6381230" y="1278417"/>
                    <a:pt x="5612342" y="927945"/>
                  </a:cubicBezTo>
                  <a:cubicBezTo>
                    <a:pt x="4543802" y="440952"/>
                    <a:pt x="3438785" y="-62738"/>
                    <a:pt x="2468697" y="24689"/>
                  </a:cubicBezTo>
                  <a:cubicBezTo>
                    <a:pt x="1904995" y="75433"/>
                    <a:pt x="1582080" y="491317"/>
                    <a:pt x="1269788" y="893544"/>
                  </a:cubicBezTo>
                  <a:cubicBezTo>
                    <a:pt x="948771" y="1307010"/>
                    <a:pt x="616842" y="1734416"/>
                    <a:pt x="26196" y="173441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44FBB373-6659-4C84-896B-1C6F55A2C7DF}"/>
                </a:ext>
              </a:extLst>
            </p:cNvPr>
            <p:cNvSpPr/>
            <p:nvPr/>
          </p:nvSpPr>
          <p:spPr>
            <a:xfrm>
              <a:off x="7093702" y="3141218"/>
              <a:ext cx="7791874" cy="1743862"/>
            </a:xfrm>
            <a:custGeom>
              <a:avLst/>
              <a:gdLst>
                <a:gd name="connsiteX0" fmla="*/ 35468 w 7791874"/>
                <a:gd name="connsiteY0" fmla="*/ 1743863 h 1743862"/>
                <a:gd name="connsiteX1" fmla="*/ 7222 w 7791874"/>
                <a:gd name="connsiteY1" fmla="*/ 1743549 h 1743862"/>
                <a:gd name="connsiteX2" fmla="*/ 2 w 7791874"/>
                <a:gd name="connsiteY2" fmla="*/ 1735978 h 1743862"/>
                <a:gd name="connsiteX3" fmla="*/ 7395 w 7791874"/>
                <a:gd name="connsiteY3" fmla="*/ 1728762 h 1743862"/>
                <a:gd name="connsiteX4" fmla="*/ 7569 w 7791874"/>
                <a:gd name="connsiteY4" fmla="*/ 1728762 h 1743862"/>
                <a:gd name="connsiteX5" fmla="*/ 35294 w 7791874"/>
                <a:gd name="connsiteY5" fmla="*/ 1729075 h 1743862"/>
                <a:gd name="connsiteX6" fmla="*/ 1174104 w 7791874"/>
                <a:gd name="connsiteY6" fmla="*/ 894065 h 1743862"/>
                <a:gd name="connsiteX7" fmla="*/ 2300237 w 7791874"/>
                <a:gd name="connsiteY7" fmla="*/ 8140 h 1743862"/>
                <a:gd name="connsiteX8" fmla="*/ 4350387 w 7791874"/>
                <a:gd name="connsiteY8" fmla="*/ 571724 h 1743862"/>
                <a:gd name="connsiteX9" fmla="*/ 4813437 w 7791874"/>
                <a:gd name="connsiteY9" fmla="*/ 772592 h 1743862"/>
                <a:gd name="connsiteX10" fmla="*/ 7785771 w 7791874"/>
                <a:gd name="connsiteY10" fmla="*/ 1728874 h 1743862"/>
                <a:gd name="connsiteX11" fmla="*/ 7791745 w 7791874"/>
                <a:gd name="connsiteY11" fmla="*/ 1737480 h 1743862"/>
                <a:gd name="connsiteX12" fmla="*/ 7783108 w 7791874"/>
                <a:gd name="connsiteY12" fmla="*/ 1743431 h 1743862"/>
                <a:gd name="connsiteX13" fmla="*/ 4807895 w 7791874"/>
                <a:gd name="connsiteY13" fmla="*/ 786285 h 1743862"/>
                <a:gd name="connsiteX14" fmla="*/ 4344348 w 7791874"/>
                <a:gd name="connsiteY14" fmla="*/ 585215 h 1743862"/>
                <a:gd name="connsiteX15" fmla="*/ 2301740 w 7791874"/>
                <a:gd name="connsiteY15" fmla="*/ 22868 h 1743862"/>
                <a:gd name="connsiteX16" fmla="*/ 1186295 w 7791874"/>
                <a:gd name="connsiteY16" fmla="*/ 902470 h 1743862"/>
                <a:gd name="connsiteX17" fmla="*/ 35468 w 7791874"/>
                <a:gd name="connsiteY17" fmla="*/ 1743863 h 17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743862">
                  <a:moveTo>
                    <a:pt x="35468" y="1743863"/>
                  </a:moveTo>
                  <a:cubicBezTo>
                    <a:pt x="26110" y="1743863"/>
                    <a:pt x="16724" y="1743780"/>
                    <a:pt x="7222" y="1743549"/>
                  </a:cubicBezTo>
                  <a:cubicBezTo>
                    <a:pt x="3150" y="1743460"/>
                    <a:pt x="-85" y="1740053"/>
                    <a:pt x="2" y="1735978"/>
                  </a:cubicBezTo>
                  <a:cubicBezTo>
                    <a:pt x="88" y="1731968"/>
                    <a:pt x="3381" y="1728762"/>
                    <a:pt x="7395" y="1728762"/>
                  </a:cubicBezTo>
                  <a:cubicBezTo>
                    <a:pt x="7453" y="1728762"/>
                    <a:pt x="7511" y="1728762"/>
                    <a:pt x="7569" y="1728762"/>
                  </a:cubicBezTo>
                  <a:cubicBezTo>
                    <a:pt x="16868" y="1728992"/>
                    <a:pt x="26110" y="1729075"/>
                    <a:pt x="35294" y="1729075"/>
                  </a:cubicBezTo>
                  <a:cubicBezTo>
                    <a:pt x="598909" y="1729075"/>
                    <a:pt x="878451" y="1323299"/>
                    <a:pt x="1174104" y="894065"/>
                  </a:cubicBezTo>
                  <a:cubicBezTo>
                    <a:pt x="1454681" y="486757"/>
                    <a:pt x="1744822" y="65584"/>
                    <a:pt x="2300237" y="8140"/>
                  </a:cubicBezTo>
                  <a:cubicBezTo>
                    <a:pt x="2940643" y="-57882"/>
                    <a:pt x="3722367" y="291088"/>
                    <a:pt x="4350387" y="571724"/>
                  </a:cubicBezTo>
                  <a:cubicBezTo>
                    <a:pt x="4515211" y="645369"/>
                    <a:pt x="4670877" y="714916"/>
                    <a:pt x="4813437" y="772592"/>
                  </a:cubicBezTo>
                  <a:cubicBezTo>
                    <a:pt x="5870544" y="1200176"/>
                    <a:pt x="6760609" y="1542101"/>
                    <a:pt x="7785771" y="1728874"/>
                  </a:cubicBezTo>
                  <a:cubicBezTo>
                    <a:pt x="7789792" y="1729596"/>
                    <a:pt x="7792514" y="1733464"/>
                    <a:pt x="7791745" y="1737480"/>
                  </a:cubicBezTo>
                  <a:cubicBezTo>
                    <a:pt x="7791034" y="1741437"/>
                    <a:pt x="7787545" y="1744152"/>
                    <a:pt x="7783108" y="1743431"/>
                  </a:cubicBezTo>
                  <a:cubicBezTo>
                    <a:pt x="6756587" y="1556397"/>
                    <a:pt x="5865776" y="1214182"/>
                    <a:pt x="4807895" y="786285"/>
                  </a:cubicBezTo>
                  <a:cubicBezTo>
                    <a:pt x="4665104" y="728520"/>
                    <a:pt x="4509290" y="658914"/>
                    <a:pt x="4344348" y="585215"/>
                  </a:cubicBezTo>
                  <a:cubicBezTo>
                    <a:pt x="3717978" y="305325"/>
                    <a:pt x="2938768" y="-43213"/>
                    <a:pt x="2301740" y="22868"/>
                  </a:cubicBezTo>
                  <a:cubicBezTo>
                    <a:pt x="1753138" y="79591"/>
                    <a:pt x="1464967" y="497936"/>
                    <a:pt x="1186295" y="902470"/>
                  </a:cubicBezTo>
                  <a:cubicBezTo>
                    <a:pt x="888352" y="1334963"/>
                    <a:pt x="606646" y="1743863"/>
                    <a:pt x="35468" y="174386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7AFA6564-B728-46EA-90F3-9C3FDF2F45F2}"/>
                </a:ext>
              </a:extLst>
            </p:cNvPr>
            <p:cNvSpPr/>
            <p:nvPr/>
          </p:nvSpPr>
          <p:spPr>
            <a:xfrm>
              <a:off x="7093701" y="2831824"/>
              <a:ext cx="7791875" cy="1754455"/>
            </a:xfrm>
            <a:custGeom>
              <a:avLst/>
              <a:gdLst>
                <a:gd name="connsiteX0" fmla="*/ 45231 w 7791875"/>
                <a:gd name="connsiteY0" fmla="*/ 1754456 h 1754455"/>
                <a:gd name="connsiteX1" fmla="*/ 7166 w 7791875"/>
                <a:gd name="connsiteY1" fmla="*/ 1753817 h 1754455"/>
                <a:gd name="connsiteX2" fmla="*/ 3 w 7791875"/>
                <a:gd name="connsiteY2" fmla="*/ 1746193 h 1754455"/>
                <a:gd name="connsiteX3" fmla="*/ 7397 w 7791875"/>
                <a:gd name="connsiteY3" fmla="*/ 1739030 h 1754455"/>
                <a:gd name="connsiteX4" fmla="*/ 7628 w 7791875"/>
                <a:gd name="connsiteY4" fmla="*/ 1739030 h 1754455"/>
                <a:gd name="connsiteX5" fmla="*/ 1106954 w 7791875"/>
                <a:gd name="connsiteY5" fmla="*/ 906102 h 1754455"/>
                <a:gd name="connsiteX6" fmla="*/ 2168367 w 7791875"/>
                <a:gd name="connsiteY6" fmla="*/ 9660 h 1754455"/>
                <a:gd name="connsiteX7" fmla="*/ 4253060 w 7791875"/>
                <a:gd name="connsiteY7" fmla="*/ 570706 h 1754455"/>
                <a:gd name="connsiteX8" fmla="*/ 4739876 w 7791875"/>
                <a:gd name="connsiteY8" fmla="*/ 777957 h 1754455"/>
                <a:gd name="connsiteX9" fmla="*/ 7785772 w 7791875"/>
                <a:gd name="connsiteY9" fmla="*/ 1739148 h 1754455"/>
                <a:gd name="connsiteX10" fmla="*/ 7791746 w 7791875"/>
                <a:gd name="connsiteY10" fmla="*/ 1747755 h 1754455"/>
                <a:gd name="connsiteX11" fmla="*/ 7783110 w 7791875"/>
                <a:gd name="connsiteY11" fmla="*/ 1753705 h 1754455"/>
                <a:gd name="connsiteX12" fmla="*/ 4734451 w 7791875"/>
                <a:gd name="connsiteY12" fmla="*/ 791703 h 1754455"/>
                <a:gd name="connsiteX13" fmla="*/ 4247110 w 7791875"/>
                <a:gd name="connsiteY13" fmla="*/ 584251 h 1754455"/>
                <a:gd name="connsiteX14" fmla="*/ 2170041 w 7791875"/>
                <a:gd name="connsiteY14" fmla="*/ 24334 h 1754455"/>
                <a:gd name="connsiteX15" fmla="*/ 1119547 w 7791875"/>
                <a:gd name="connsiteY15" fmla="*/ 913838 h 1754455"/>
                <a:gd name="connsiteX16" fmla="*/ 45231 w 7791875"/>
                <a:gd name="connsiteY16" fmla="*/ 1754456 h 17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5" h="1754455">
                  <a:moveTo>
                    <a:pt x="45231" y="1754456"/>
                  </a:moveTo>
                  <a:cubicBezTo>
                    <a:pt x="32668" y="1754456"/>
                    <a:pt x="20047" y="1754225"/>
                    <a:pt x="7166" y="1753817"/>
                  </a:cubicBezTo>
                  <a:cubicBezTo>
                    <a:pt x="3064" y="1753675"/>
                    <a:pt x="-112" y="1750268"/>
                    <a:pt x="3" y="1746193"/>
                  </a:cubicBezTo>
                  <a:cubicBezTo>
                    <a:pt x="147" y="1742177"/>
                    <a:pt x="3411" y="1739030"/>
                    <a:pt x="7397" y="1739030"/>
                  </a:cubicBezTo>
                  <a:cubicBezTo>
                    <a:pt x="7483" y="1739030"/>
                    <a:pt x="7570" y="1739030"/>
                    <a:pt x="7628" y="1739030"/>
                  </a:cubicBezTo>
                  <a:cubicBezTo>
                    <a:pt x="581494" y="1756940"/>
                    <a:pt x="836977" y="1344054"/>
                    <a:pt x="1106954" y="906102"/>
                  </a:cubicBezTo>
                  <a:cubicBezTo>
                    <a:pt x="1359986" y="495671"/>
                    <a:pt x="1621587" y="71263"/>
                    <a:pt x="2168367" y="9660"/>
                  </a:cubicBezTo>
                  <a:cubicBezTo>
                    <a:pt x="2812239" y="-62945"/>
                    <a:pt x="3611004" y="288450"/>
                    <a:pt x="4253060" y="570706"/>
                  </a:cubicBezTo>
                  <a:cubicBezTo>
                    <a:pt x="4426921" y="647156"/>
                    <a:pt x="4591170" y="719358"/>
                    <a:pt x="4739876" y="777957"/>
                  </a:cubicBezTo>
                  <a:cubicBezTo>
                    <a:pt x="5830632" y="1207765"/>
                    <a:pt x="6747539" y="1551476"/>
                    <a:pt x="7785772" y="1739148"/>
                  </a:cubicBezTo>
                  <a:cubicBezTo>
                    <a:pt x="7789794" y="1739870"/>
                    <a:pt x="7792515" y="1743709"/>
                    <a:pt x="7791746" y="1747755"/>
                  </a:cubicBezTo>
                  <a:cubicBezTo>
                    <a:pt x="7791036" y="1751711"/>
                    <a:pt x="7787546" y="1754486"/>
                    <a:pt x="7783110" y="1753705"/>
                  </a:cubicBezTo>
                  <a:cubicBezTo>
                    <a:pt x="6743576" y="1565802"/>
                    <a:pt x="5825983" y="1221830"/>
                    <a:pt x="4734451" y="791703"/>
                  </a:cubicBezTo>
                  <a:cubicBezTo>
                    <a:pt x="4585480" y="732986"/>
                    <a:pt x="4421118" y="660754"/>
                    <a:pt x="4247110" y="584251"/>
                  </a:cubicBezTo>
                  <a:cubicBezTo>
                    <a:pt x="3606674" y="302687"/>
                    <a:pt x="2809205" y="-47637"/>
                    <a:pt x="2170041" y="24334"/>
                  </a:cubicBezTo>
                  <a:cubicBezTo>
                    <a:pt x="1630400" y="85157"/>
                    <a:pt x="1370697" y="506448"/>
                    <a:pt x="1119547" y="913838"/>
                  </a:cubicBezTo>
                  <a:cubicBezTo>
                    <a:pt x="853267" y="1345847"/>
                    <a:pt x="601336" y="1754456"/>
                    <a:pt x="45231" y="17544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40F9C2EB-B0E3-4C41-8ADD-CEADC4B9F7B4}"/>
                </a:ext>
              </a:extLst>
            </p:cNvPr>
            <p:cNvSpPr/>
            <p:nvPr/>
          </p:nvSpPr>
          <p:spPr>
            <a:xfrm>
              <a:off x="7093697" y="2526467"/>
              <a:ext cx="7791879" cy="1761178"/>
            </a:xfrm>
            <a:custGeom>
              <a:avLst/>
              <a:gdLst>
                <a:gd name="connsiteX0" fmla="*/ 57451 w 7791879"/>
                <a:gd name="connsiteY0" fmla="*/ 1761178 h 1761178"/>
                <a:gd name="connsiteX1" fmla="*/ 7083 w 7791879"/>
                <a:gd name="connsiteY1" fmla="*/ 1760054 h 1761178"/>
                <a:gd name="connsiteX2" fmla="*/ 7 w 7791879"/>
                <a:gd name="connsiteY2" fmla="*/ 1752341 h 1761178"/>
                <a:gd name="connsiteX3" fmla="*/ 7718 w 7791879"/>
                <a:gd name="connsiteY3" fmla="*/ 1745267 h 1761178"/>
                <a:gd name="connsiteX4" fmla="*/ 57018 w 7791879"/>
                <a:gd name="connsiteY4" fmla="*/ 1746391 h 1761178"/>
                <a:gd name="connsiteX5" fmla="*/ 1062224 w 7791879"/>
                <a:gd name="connsiteY5" fmla="*/ 915338 h 1761178"/>
                <a:gd name="connsiteX6" fmla="*/ 2081902 w 7791879"/>
                <a:gd name="connsiteY6" fmla="*/ 10177 h 1761178"/>
                <a:gd name="connsiteX7" fmla="*/ 4185912 w 7791879"/>
                <a:gd name="connsiteY7" fmla="*/ 569000 h 1761178"/>
                <a:gd name="connsiteX8" fmla="*/ 4690697 w 7791879"/>
                <a:gd name="connsiteY8" fmla="*/ 780899 h 1761178"/>
                <a:gd name="connsiteX9" fmla="*/ 7785776 w 7791879"/>
                <a:gd name="connsiteY9" fmla="*/ 1745379 h 1761178"/>
                <a:gd name="connsiteX10" fmla="*/ 7791750 w 7791879"/>
                <a:gd name="connsiteY10" fmla="*/ 1753962 h 1761178"/>
                <a:gd name="connsiteX11" fmla="*/ 7783113 w 7791879"/>
                <a:gd name="connsiteY11" fmla="*/ 1759936 h 1761178"/>
                <a:gd name="connsiteX12" fmla="*/ 4685386 w 7791879"/>
                <a:gd name="connsiteY12" fmla="*/ 794704 h 1761178"/>
                <a:gd name="connsiteX13" fmla="*/ 4180021 w 7791879"/>
                <a:gd name="connsiteY13" fmla="*/ 582574 h 1761178"/>
                <a:gd name="connsiteX14" fmla="*/ 2083576 w 7791879"/>
                <a:gd name="connsiteY14" fmla="*/ 24852 h 1761178"/>
                <a:gd name="connsiteX15" fmla="*/ 1075107 w 7791879"/>
                <a:gd name="connsiteY15" fmla="*/ 922619 h 1761178"/>
                <a:gd name="connsiteX16" fmla="*/ 57451 w 7791879"/>
                <a:gd name="connsiteY16" fmla="*/ 1761178 h 176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9" h="1761178">
                  <a:moveTo>
                    <a:pt x="57451" y="1761178"/>
                  </a:moveTo>
                  <a:cubicBezTo>
                    <a:pt x="40931" y="1761178"/>
                    <a:pt x="24180" y="1760805"/>
                    <a:pt x="7083" y="1760054"/>
                  </a:cubicBezTo>
                  <a:cubicBezTo>
                    <a:pt x="2982" y="1759853"/>
                    <a:pt x="-166" y="1756416"/>
                    <a:pt x="7" y="1752341"/>
                  </a:cubicBezTo>
                  <a:cubicBezTo>
                    <a:pt x="209" y="1748242"/>
                    <a:pt x="3819" y="1745439"/>
                    <a:pt x="7718" y="1745267"/>
                  </a:cubicBezTo>
                  <a:cubicBezTo>
                    <a:pt x="24440" y="1746018"/>
                    <a:pt x="40902" y="1746391"/>
                    <a:pt x="57018" y="1746391"/>
                  </a:cubicBezTo>
                  <a:cubicBezTo>
                    <a:pt x="593857" y="1746391"/>
                    <a:pt x="821531" y="1342377"/>
                    <a:pt x="1062224" y="915338"/>
                  </a:cubicBezTo>
                  <a:cubicBezTo>
                    <a:pt x="1295553" y="501358"/>
                    <a:pt x="1536855" y="73283"/>
                    <a:pt x="2081902" y="10177"/>
                  </a:cubicBezTo>
                  <a:cubicBezTo>
                    <a:pt x="2727336" y="-64480"/>
                    <a:pt x="3536060" y="286744"/>
                    <a:pt x="4185912" y="569000"/>
                  </a:cubicBezTo>
                  <a:cubicBezTo>
                    <a:pt x="4366564" y="647466"/>
                    <a:pt x="4537166" y="721549"/>
                    <a:pt x="4690697" y="780899"/>
                  </a:cubicBezTo>
                  <a:cubicBezTo>
                    <a:pt x="5614371" y="1137895"/>
                    <a:pt x="6661245" y="1542553"/>
                    <a:pt x="7785776" y="1745379"/>
                  </a:cubicBezTo>
                  <a:cubicBezTo>
                    <a:pt x="7789798" y="1746107"/>
                    <a:pt x="7792519" y="1749946"/>
                    <a:pt x="7791750" y="1753962"/>
                  </a:cubicBezTo>
                  <a:cubicBezTo>
                    <a:pt x="7791039" y="1757948"/>
                    <a:pt x="7787550" y="1760746"/>
                    <a:pt x="7783113" y="1759936"/>
                  </a:cubicBezTo>
                  <a:cubicBezTo>
                    <a:pt x="6657223" y="1556844"/>
                    <a:pt x="5609633" y="1151931"/>
                    <a:pt x="4685386" y="794704"/>
                  </a:cubicBezTo>
                  <a:cubicBezTo>
                    <a:pt x="4531535" y="735236"/>
                    <a:pt x="4360791" y="661070"/>
                    <a:pt x="4180021" y="582574"/>
                  </a:cubicBezTo>
                  <a:cubicBezTo>
                    <a:pt x="3531784" y="300981"/>
                    <a:pt x="2725165" y="-49433"/>
                    <a:pt x="2083576" y="24852"/>
                  </a:cubicBezTo>
                  <a:cubicBezTo>
                    <a:pt x="1546041" y="87088"/>
                    <a:pt x="1306614" y="511845"/>
                    <a:pt x="1075107" y="922619"/>
                  </a:cubicBezTo>
                  <a:cubicBezTo>
                    <a:pt x="832243" y="1353468"/>
                    <a:pt x="602440" y="1761178"/>
                    <a:pt x="57451" y="17611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2C38BCF7-4CF2-4BDE-A610-5B017B356989}"/>
                </a:ext>
              </a:extLst>
            </p:cNvPr>
            <p:cNvSpPr/>
            <p:nvPr/>
          </p:nvSpPr>
          <p:spPr>
            <a:xfrm>
              <a:off x="7093692" y="2225874"/>
              <a:ext cx="7791884" cy="1763491"/>
            </a:xfrm>
            <a:custGeom>
              <a:avLst/>
              <a:gdLst>
                <a:gd name="connsiteX0" fmla="*/ 73283 w 7791884"/>
                <a:gd name="connsiteY0" fmla="*/ 1763491 h 1763491"/>
                <a:gd name="connsiteX1" fmla="*/ 6972 w 7791884"/>
                <a:gd name="connsiteY1" fmla="*/ 1761528 h 1763491"/>
                <a:gd name="connsiteX2" fmla="*/ 12 w 7791884"/>
                <a:gd name="connsiteY2" fmla="*/ 1753696 h 1763491"/>
                <a:gd name="connsiteX3" fmla="*/ 7839 w 7791884"/>
                <a:gd name="connsiteY3" fmla="*/ 1746740 h 1763491"/>
                <a:gd name="connsiteX4" fmla="*/ 1045331 w 7791884"/>
                <a:gd name="connsiteY4" fmla="*/ 920827 h 1763491"/>
                <a:gd name="connsiteX5" fmla="*/ 2050884 w 7791884"/>
                <a:gd name="connsiteY5" fmla="*/ 9569 h 1763491"/>
                <a:gd name="connsiteX6" fmla="*/ 4154812 w 7791884"/>
                <a:gd name="connsiteY6" fmla="*/ 566197 h 1763491"/>
                <a:gd name="connsiteX7" fmla="*/ 4671355 w 7791884"/>
                <a:gd name="connsiteY7" fmla="*/ 781101 h 1763491"/>
                <a:gd name="connsiteX8" fmla="*/ 7785781 w 7791884"/>
                <a:gd name="connsiteY8" fmla="*/ 1746853 h 1763491"/>
                <a:gd name="connsiteX9" fmla="*/ 7791755 w 7791884"/>
                <a:gd name="connsiteY9" fmla="*/ 1755459 h 1763491"/>
                <a:gd name="connsiteX10" fmla="*/ 7783119 w 7791884"/>
                <a:gd name="connsiteY10" fmla="*/ 1761409 h 1763491"/>
                <a:gd name="connsiteX11" fmla="*/ 4666097 w 7791884"/>
                <a:gd name="connsiteY11" fmla="*/ 794906 h 1763491"/>
                <a:gd name="connsiteX12" fmla="*/ 4148950 w 7791884"/>
                <a:gd name="connsiteY12" fmla="*/ 579801 h 1763491"/>
                <a:gd name="connsiteX13" fmla="*/ 2052504 w 7791884"/>
                <a:gd name="connsiteY13" fmla="*/ 24243 h 1763491"/>
                <a:gd name="connsiteX14" fmla="*/ 1058391 w 7791884"/>
                <a:gd name="connsiteY14" fmla="*/ 927789 h 1763491"/>
                <a:gd name="connsiteX15" fmla="*/ 73283 w 7791884"/>
                <a:gd name="connsiteY15" fmla="*/ 1763491 h 176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4" h="1763491">
                  <a:moveTo>
                    <a:pt x="73283" y="1763491"/>
                  </a:moveTo>
                  <a:cubicBezTo>
                    <a:pt x="51709" y="1763491"/>
                    <a:pt x="29615" y="1762852"/>
                    <a:pt x="6972" y="1761528"/>
                  </a:cubicBezTo>
                  <a:cubicBezTo>
                    <a:pt x="2900" y="1761267"/>
                    <a:pt x="-219" y="1757772"/>
                    <a:pt x="12" y="1753696"/>
                  </a:cubicBezTo>
                  <a:cubicBezTo>
                    <a:pt x="243" y="1749627"/>
                    <a:pt x="3478" y="1746279"/>
                    <a:pt x="7839" y="1746740"/>
                  </a:cubicBezTo>
                  <a:cubicBezTo>
                    <a:pt x="585694" y="1780704"/>
                    <a:pt x="808826" y="1363051"/>
                    <a:pt x="1045331" y="920827"/>
                  </a:cubicBezTo>
                  <a:cubicBezTo>
                    <a:pt x="1268870" y="502920"/>
                    <a:pt x="1499981" y="70769"/>
                    <a:pt x="2050884" y="9569"/>
                  </a:cubicBezTo>
                  <a:cubicBezTo>
                    <a:pt x="2696294" y="-62403"/>
                    <a:pt x="3505048" y="286224"/>
                    <a:pt x="4154812" y="566197"/>
                  </a:cubicBezTo>
                  <a:cubicBezTo>
                    <a:pt x="4339627" y="645852"/>
                    <a:pt x="4514209" y="721053"/>
                    <a:pt x="4671355" y="781101"/>
                  </a:cubicBezTo>
                  <a:cubicBezTo>
                    <a:pt x="5654177" y="1156469"/>
                    <a:pt x="6670418" y="1544630"/>
                    <a:pt x="7785781" y="1746853"/>
                  </a:cubicBezTo>
                  <a:cubicBezTo>
                    <a:pt x="7789803" y="1747574"/>
                    <a:pt x="7792524" y="1751449"/>
                    <a:pt x="7791755" y="1755459"/>
                  </a:cubicBezTo>
                  <a:cubicBezTo>
                    <a:pt x="7791045" y="1759416"/>
                    <a:pt x="7787555" y="1762279"/>
                    <a:pt x="7783119" y="1761409"/>
                  </a:cubicBezTo>
                  <a:cubicBezTo>
                    <a:pt x="6666455" y="1558927"/>
                    <a:pt x="5649528" y="1170534"/>
                    <a:pt x="4666097" y="794906"/>
                  </a:cubicBezTo>
                  <a:cubicBezTo>
                    <a:pt x="4508637" y="734776"/>
                    <a:pt x="4333937" y="659480"/>
                    <a:pt x="4148950" y="579801"/>
                  </a:cubicBezTo>
                  <a:cubicBezTo>
                    <a:pt x="3500860" y="300520"/>
                    <a:pt x="2694442" y="-46776"/>
                    <a:pt x="2052504" y="24243"/>
                  </a:cubicBezTo>
                  <a:cubicBezTo>
                    <a:pt x="1509368" y="84604"/>
                    <a:pt x="1280109" y="513259"/>
                    <a:pt x="1058391" y="927789"/>
                  </a:cubicBezTo>
                  <a:cubicBezTo>
                    <a:pt x="828782" y="1357077"/>
                    <a:pt x="611394" y="1763491"/>
                    <a:pt x="73283" y="176349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EA15D1D0-37B1-409F-9175-81233C12953D}"/>
                </a:ext>
              </a:extLst>
            </p:cNvPr>
            <p:cNvSpPr/>
            <p:nvPr/>
          </p:nvSpPr>
          <p:spPr>
            <a:xfrm>
              <a:off x="7093702" y="1964018"/>
              <a:ext cx="7791876" cy="1724489"/>
            </a:xfrm>
            <a:custGeom>
              <a:avLst/>
              <a:gdLst>
                <a:gd name="connsiteX0" fmla="*/ 30645 w 7791876"/>
                <a:gd name="connsiteY0" fmla="*/ 1724489 h 1724489"/>
                <a:gd name="connsiteX1" fmla="*/ 7251 w 7791876"/>
                <a:gd name="connsiteY1" fmla="*/ 1724259 h 1724489"/>
                <a:gd name="connsiteX2" fmla="*/ 2 w 7791876"/>
                <a:gd name="connsiteY2" fmla="*/ 1716723 h 1724489"/>
                <a:gd name="connsiteX3" fmla="*/ 7540 w 7791876"/>
                <a:gd name="connsiteY3" fmla="*/ 1709472 h 1724489"/>
                <a:gd name="connsiteX4" fmla="*/ 30471 w 7791876"/>
                <a:gd name="connsiteY4" fmla="*/ 1709702 h 1724489"/>
                <a:gd name="connsiteX5" fmla="*/ 1061699 w 7791876"/>
                <a:gd name="connsiteY5" fmla="*/ 889798 h 1724489"/>
                <a:gd name="connsiteX6" fmla="*/ 2083742 w 7791876"/>
                <a:gd name="connsiteY6" fmla="*/ 9764 h 1724489"/>
                <a:gd name="connsiteX7" fmla="*/ 4161473 w 7791876"/>
                <a:gd name="connsiteY7" fmla="*/ 551286 h 1724489"/>
                <a:gd name="connsiteX8" fmla="*/ 4691763 w 7791876"/>
                <a:gd name="connsiteY8" fmla="*/ 767113 h 1724489"/>
                <a:gd name="connsiteX9" fmla="*/ 7785829 w 7791876"/>
                <a:gd name="connsiteY9" fmla="*/ 1709590 h 1724489"/>
                <a:gd name="connsiteX10" fmla="*/ 7791745 w 7791876"/>
                <a:gd name="connsiteY10" fmla="*/ 1718255 h 1724489"/>
                <a:gd name="connsiteX11" fmla="*/ 7783050 w 7791876"/>
                <a:gd name="connsiteY11" fmla="*/ 1724146 h 1724489"/>
                <a:gd name="connsiteX12" fmla="*/ 4686623 w 7791876"/>
                <a:gd name="connsiteY12" fmla="*/ 780977 h 1724489"/>
                <a:gd name="connsiteX13" fmla="*/ 4155730 w 7791876"/>
                <a:gd name="connsiteY13" fmla="*/ 564890 h 1724489"/>
                <a:gd name="connsiteX14" fmla="*/ 2085416 w 7791876"/>
                <a:gd name="connsiteY14" fmla="*/ 24439 h 1724489"/>
                <a:gd name="connsiteX15" fmla="*/ 1074433 w 7791876"/>
                <a:gd name="connsiteY15" fmla="*/ 897310 h 1724489"/>
                <a:gd name="connsiteX16" fmla="*/ 30645 w 7791876"/>
                <a:gd name="connsiteY16" fmla="*/ 1724489 h 17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6" h="1724489">
                  <a:moveTo>
                    <a:pt x="30645" y="1724489"/>
                  </a:moveTo>
                  <a:cubicBezTo>
                    <a:pt x="22904" y="1724489"/>
                    <a:pt x="15135" y="1724407"/>
                    <a:pt x="7251" y="1724259"/>
                  </a:cubicBezTo>
                  <a:cubicBezTo>
                    <a:pt x="3179" y="1724176"/>
                    <a:pt x="-85" y="1720793"/>
                    <a:pt x="2" y="1716723"/>
                  </a:cubicBezTo>
                  <a:cubicBezTo>
                    <a:pt x="117" y="1712648"/>
                    <a:pt x="3352" y="1709933"/>
                    <a:pt x="7540" y="1709472"/>
                  </a:cubicBezTo>
                  <a:cubicBezTo>
                    <a:pt x="15222" y="1709619"/>
                    <a:pt x="22875" y="1709702"/>
                    <a:pt x="30471" y="1709702"/>
                  </a:cubicBezTo>
                  <a:cubicBezTo>
                    <a:pt x="579038" y="1709702"/>
                    <a:pt x="813583" y="1311290"/>
                    <a:pt x="1061699" y="889798"/>
                  </a:cubicBezTo>
                  <a:cubicBezTo>
                    <a:pt x="1298464" y="487571"/>
                    <a:pt x="1543321" y="71628"/>
                    <a:pt x="2083742" y="9764"/>
                  </a:cubicBezTo>
                  <a:cubicBezTo>
                    <a:pt x="2710893" y="-62178"/>
                    <a:pt x="3515206" y="278014"/>
                    <a:pt x="4161473" y="551286"/>
                  </a:cubicBezTo>
                  <a:cubicBezTo>
                    <a:pt x="4352061" y="631864"/>
                    <a:pt x="4532079" y="707964"/>
                    <a:pt x="4691763" y="767113"/>
                  </a:cubicBezTo>
                  <a:cubicBezTo>
                    <a:pt x="5807379" y="1180288"/>
                    <a:pt x="6743575" y="1512040"/>
                    <a:pt x="7785829" y="1709590"/>
                  </a:cubicBezTo>
                  <a:cubicBezTo>
                    <a:pt x="7789851" y="1710371"/>
                    <a:pt x="7792514" y="1714239"/>
                    <a:pt x="7791745" y="1718255"/>
                  </a:cubicBezTo>
                  <a:cubicBezTo>
                    <a:pt x="7790916" y="1722242"/>
                    <a:pt x="7786894" y="1724809"/>
                    <a:pt x="7783050" y="1724146"/>
                  </a:cubicBezTo>
                  <a:cubicBezTo>
                    <a:pt x="6739730" y="1526336"/>
                    <a:pt x="5802902" y="1194377"/>
                    <a:pt x="4686623" y="780977"/>
                  </a:cubicBezTo>
                  <a:cubicBezTo>
                    <a:pt x="4526621" y="721710"/>
                    <a:pt x="4346460" y="645551"/>
                    <a:pt x="4155730" y="564890"/>
                  </a:cubicBezTo>
                  <a:cubicBezTo>
                    <a:pt x="3511047" y="292310"/>
                    <a:pt x="2708989" y="-46930"/>
                    <a:pt x="2085416" y="24439"/>
                  </a:cubicBezTo>
                  <a:cubicBezTo>
                    <a:pt x="1552329" y="85492"/>
                    <a:pt x="1309383" y="498200"/>
                    <a:pt x="1074433" y="897310"/>
                  </a:cubicBezTo>
                  <a:cubicBezTo>
                    <a:pt x="824123" y="1322523"/>
                    <a:pt x="587440" y="1724489"/>
                    <a:pt x="30645" y="172448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7F7E655A-5A57-4EF8-B4E4-DEE7CBD6E635}"/>
                </a:ext>
              </a:extLst>
            </p:cNvPr>
            <p:cNvSpPr/>
            <p:nvPr/>
          </p:nvSpPr>
          <p:spPr>
            <a:xfrm>
              <a:off x="7093704" y="1770144"/>
              <a:ext cx="7791874" cy="1619025"/>
            </a:xfrm>
            <a:custGeom>
              <a:avLst/>
              <a:gdLst>
                <a:gd name="connsiteX0" fmla="*/ 10484 w 7791874"/>
                <a:gd name="connsiteY0" fmla="*/ 1619013 h 1619025"/>
                <a:gd name="connsiteX1" fmla="*/ 7365 w 7791874"/>
                <a:gd name="connsiteY1" fmla="*/ 1619013 h 1619025"/>
                <a:gd name="connsiteX2" fmla="*/ 0 w 7791874"/>
                <a:gd name="connsiteY2" fmla="*/ 1611590 h 1619025"/>
                <a:gd name="connsiteX3" fmla="*/ 7394 w 7791874"/>
                <a:gd name="connsiteY3" fmla="*/ 1604226 h 1619025"/>
                <a:gd name="connsiteX4" fmla="*/ 7422 w 7791874"/>
                <a:gd name="connsiteY4" fmla="*/ 1604226 h 1619025"/>
                <a:gd name="connsiteX5" fmla="*/ 10599 w 7791874"/>
                <a:gd name="connsiteY5" fmla="*/ 1604226 h 1619025"/>
                <a:gd name="connsiteX6" fmla="*/ 1108862 w 7791874"/>
                <a:gd name="connsiteY6" fmla="*/ 827152 h 1619025"/>
                <a:gd name="connsiteX7" fmla="*/ 2175409 w 7791874"/>
                <a:gd name="connsiteY7" fmla="*/ 8750 h 1619025"/>
                <a:gd name="connsiteX8" fmla="*/ 4207134 w 7791874"/>
                <a:gd name="connsiteY8" fmla="*/ 513416 h 1619025"/>
                <a:gd name="connsiteX9" fmla="*/ 4743688 w 7791874"/>
                <a:gd name="connsiteY9" fmla="*/ 721045 h 1619025"/>
                <a:gd name="connsiteX10" fmla="*/ 7785769 w 7791874"/>
                <a:gd name="connsiteY10" fmla="*/ 1604344 h 1619025"/>
                <a:gd name="connsiteX11" fmla="*/ 7791743 w 7791874"/>
                <a:gd name="connsiteY11" fmla="*/ 1612980 h 1619025"/>
                <a:gd name="connsiteX12" fmla="*/ 7783107 w 7791874"/>
                <a:gd name="connsiteY12" fmla="*/ 1618901 h 1619025"/>
                <a:gd name="connsiteX13" fmla="*/ 4738778 w 7791874"/>
                <a:gd name="connsiteY13" fmla="*/ 735022 h 1619025"/>
                <a:gd name="connsiteX14" fmla="*/ 4201621 w 7791874"/>
                <a:gd name="connsiteY14" fmla="*/ 527133 h 1619025"/>
                <a:gd name="connsiteX15" fmla="*/ 2176970 w 7791874"/>
                <a:gd name="connsiteY15" fmla="*/ 23478 h 1619025"/>
                <a:gd name="connsiteX16" fmla="*/ 1120934 w 7791874"/>
                <a:gd name="connsiteY16" fmla="*/ 835699 h 1619025"/>
                <a:gd name="connsiteX17" fmla="*/ 10484 w 7791874"/>
                <a:gd name="connsiteY17" fmla="*/ 1619013 h 16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619025">
                  <a:moveTo>
                    <a:pt x="10484" y="1619013"/>
                  </a:moveTo>
                  <a:cubicBezTo>
                    <a:pt x="9415" y="1619013"/>
                    <a:pt x="8433" y="1619013"/>
                    <a:pt x="7365" y="1619013"/>
                  </a:cubicBezTo>
                  <a:cubicBezTo>
                    <a:pt x="3292" y="1619013"/>
                    <a:pt x="0" y="1615695"/>
                    <a:pt x="0" y="1611590"/>
                  </a:cubicBezTo>
                  <a:cubicBezTo>
                    <a:pt x="0" y="1607521"/>
                    <a:pt x="3321" y="1604226"/>
                    <a:pt x="7394" y="1604226"/>
                  </a:cubicBezTo>
                  <a:lnTo>
                    <a:pt x="7422" y="1604226"/>
                  </a:lnTo>
                  <a:cubicBezTo>
                    <a:pt x="8462" y="1604226"/>
                    <a:pt x="9560" y="1604226"/>
                    <a:pt x="10599" y="1604226"/>
                  </a:cubicBezTo>
                  <a:cubicBezTo>
                    <a:pt x="558733" y="1604226"/>
                    <a:pt x="825943" y="1226782"/>
                    <a:pt x="1108862" y="827152"/>
                  </a:cubicBezTo>
                  <a:cubicBezTo>
                    <a:pt x="1374160" y="452422"/>
                    <a:pt x="1648473" y="64953"/>
                    <a:pt x="2175409" y="8750"/>
                  </a:cubicBezTo>
                  <a:cubicBezTo>
                    <a:pt x="2790346" y="-56810"/>
                    <a:pt x="3575997" y="259321"/>
                    <a:pt x="4207134" y="513416"/>
                  </a:cubicBezTo>
                  <a:cubicBezTo>
                    <a:pt x="4399515" y="590848"/>
                    <a:pt x="4581201" y="664002"/>
                    <a:pt x="4743688" y="721045"/>
                  </a:cubicBezTo>
                  <a:cubicBezTo>
                    <a:pt x="5794584" y="1090055"/>
                    <a:pt x="6748837" y="1411213"/>
                    <a:pt x="7785769" y="1604344"/>
                  </a:cubicBezTo>
                  <a:cubicBezTo>
                    <a:pt x="7789849" y="1605096"/>
                    <a:pt x="7792512" y="1608964"/>
                    <a:pt x="7791743" y="1612980"/>
                  </a:cubicBezTo>
                  <a:cubicBezTo>
                    <a:pt x="7790914" y="1616990"/>
                    <a:pt x="7786656" y="1619646"/>
                    <a:pt x="7783107" y="1618901"/>
                  </a:cubicBezTo>
                  <a:cubicBezTo>
                    <a:pt x="6745111" y="1425539"/>
                    <a:pt x="5790254" y="1104209"/>
                    <a:pt x="4738778" y="735022"/>
                  </a:cubicBezTo>
                  <a:cubicBezTo>
                    <a:pt x="4576002" y="677837"/>
                    <a:pt x="4394138" y="604653"/>
                    <a:pt x="4201621" y="527133"/>
                  </a:cubicBezTo>
                  <a:cubicBezTo>
                    <a:pt x="3571951" y="273676"/>
                    <a:pt x="2788382" y="-42254"/>
                    <a:pt x="2176970" y="23478"/>
                  </a:cubicBezTo>
                  <a:cubicBezTo>
                    <a:pt x="1656706" y="78959"/>
                    <a:pt x="1384328" y="463655"/>
                    <a:pt x="1120934" y="835699"/>
                  </a:cubicBezTo>
                  <a:cubicBezTo>
                    <a:pt x="848266" y="1220802"/>
                    <a:pt x="566300" y="1619013"/>
                    <a:pt x="10484" y="16190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B008E5D1-4C36-4F4E-BA81-DED1AB476969}"/>
                </a:ext>
              </a:extLst>
            </p:cNvPr>
            <p:cNvSpPr/>
            <p:nvPr/>
          </p:nvSpPr>
          <p:spPr>
            <a:xfrm>
              <a:off x="7093704" y="1631601"/>
              <a:ext cx="7791856" cy="1458436"/>
            </a:xfrm>
            <a:custGeom>
              <a:avLst/>
              <a:gdLst>
                <a:gd name="connsiteX0" fmla="*/ 7784467 w 7791856"/>
                <a:gd name="connsiteY0" fmla="*/ 1458436 h 1458436"/>
                <a:gd name="connsiteX1" fmla="*/ 7783166 w 7791856"/>
                <a:gd name="connsiteY1" fmla="*/ 1458318 h 1458436"/>
                <a:gd name="connsiteX2" fmla="*/ 4816813 w 7791856"/>
                <a:gd name="connsiteY2" fmla="*/ 663108 h 1458436"/>
                <a:gd name="connsiteX3" fmla="*/ 4280898 w 7791856"/>
                <a:gd name="connsiteY3" fmla="*/ 471970 h 1458436"/>
                <a:gd name="connsiteX4" fmla="*/ 2316466 w 7791856"/>
                <a:gd name="connsiteY4" fmla="*/ 21803 h 1458436"/>
                <a:gd name="connsiteX5" fmla="*/ 1192616 w 7791856"/>
                <a:gd name="connsiteY5" fmla="*/ 748655 h 1458436"/>
                <a:gd name="connsiteX6" fmla="*/ 7596 w 7791856"/>
                <a:gd name="connsiteY6" fmla="*/ 1458436 h 1458436"/>
                <a:gd name="connsiteX7" fmla="*/ 7394 w 7791856"/>
                <a:gd name="connsiteY7" fmla="*/ 1458436 h 1458436"/>
                <a:gd name="connsiteX8" fmla="*/ 0 w 7791856"/>
                <a:gd name="connsiteY8" fmla="*/ 1451043 h 1458436"/>
                <a:gd name="connsiteX9" fmla="*/ 7394 w 7791856"/>
                <a:gd name="connsiteY9" fmla="*/ 1443649 h 1458436"/>
                <a:gd name="connsiteX10" fmla="*/ 7394 w 7791856"/>
                <a:gd name="connsiteY10" fmla="*/ 1443649 h 1458436"/>
                <a:gd name="connsiteX11" fmla="*/ 7596 w 7791856"/>
                <a:gd name="connsiteY11" fmla="*/ 1443649 h 1458436"/>
                <a:gd name="connsiteX12" fmla="*/ 1181638 w 7791856"/>
                <a:gd name="connsiteY12" fmla="*/ 738718 h 1458436"/>
                <a:gd name="connsiteX13" fmla="*/ 2315135 w 7791856"/>
                <a:gd name="connsiteY13" fmla="*/ 7075 h 1458436"/>
                <a:gd name="connsiteX14" fmla="*/ 4286038 w 7791856"/>
                <a:gd name="connsiteY14" fmla="*/ 458112 h 1458436"/>
                <a:gd name="connsiteX15" fmla="*/ 4821379 w 7791856"/>
                <a:gd name="connsiteY15" fmla="*/ 649013 h 1458436"/>
                <a:gd name="connsiteX16" fmla="*/ 7785709 w 7791856"/>
                <a:gd name="connsiteY16" fmla="*/ 1443761 h 1458436"/>
                <a:gd name="connsiteX17" fmla="*/ 7791743 w 7791856"/>
                <a:gd name="connsiteY17" fmla="*/ 1452314 h 1458436"/>
                <a:gd name="connsiteX18" fmla="*/ 7784467 w 7791856"/>
                <a:gd name="connsiteY18" fmla="*/ 1458436 h 145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1856" h="1458436">
                  <a:moveTo>
                    <a:pt x="7784467" y="1458436"/>
                  </a:moveTo>
                  <a:cubicBezTo>
                    <a:pt x="7784053" y="1458436"/>
                    <a:pt x="7783639" y="1458407"/>
                    <a:pt x="7783166" y="1458318"/>
                  </a:cubicBezTo>
                  <a:cubicBezTo>
                    <a:pt x="6760430" y="1281074"/>
                    <a:pt x="5796405" y="981002"/>
                    <a:pt x="4816813" y="663108"/>
                  </a:cubicBezTo>
                  <a:cubicBezTo>
                    <a:pt x="4651587" y="609473"/>
                    <a:pt x="4471539" y="542676"/>
                    <a:pt x="4280898" y="471970"/>
                  </a:cubicBezTo>
                  <a:cubicBezTo>
                    <a:pt x="3643260" y="235465"/>
                    <a:pt x="2920573" y="-32607"/>
                    <a:pt x="2316466" y="21803"/>
                  </a:cubicBezTo>
                  <a:cubicBezTo>
                    <a:pt x="1808706" y="67549"/>
                    <a:pt x="1495491" y="413804"/>
                    <a:pt x="1192616" y="748655"/>
                  </a:cubicBezTo>
                  <a:cubicBezTo>
                    <a:pt x="876976" y="1097566"/>
                    <a:pt x="550531" y="1458436"/>
                    <a:pt x="7596" y="1458436"/>
                  </a:cubicBezTo>
                  <a:cubicBezTo>
                    <a:pt x="7480" y="1458436"/>
                    <a:pt x="7480" y="1458436"/>
                    <a:pt x="7394" y="1458436"/>
                  </a:cubicBezTo>
                  <a:cubicBezTo>
                    <a:pt x="3321" y="1458436"/>
                    <a:pt x="0" y="1455112"/>
                    <a:pt x="0" y="1451043"/>
                  </a:cubicBezTo>
                  <a:cubicBezTo>
                    <a:pt x="0" y="1446967"/>
                    <a:pt x="3321" y="1443649"/>
                    <a:pt x="7394" y="1443649"/>
                  </a:cubicBezTo>
                  <a:lnTo>
                    <a:pt x="7394" y="1443649"/>
                  </a:lnTo>
                  <a:cubicBezTo>
                    <a:pt x="7451" y="1443649"/>
                    <a:pt x="7538" y="1443649"/>
                    <a:pt x="7596" y="1443649"/>
                  </a:cubicBezTo>
                  <a:cubicBezTo>
                    <a:pt x="544033" y="1443649"/>
                    <a:pt x="853725" y="1101233"/>
                    <a:pt x="1181638" y="738718"/>
                  </a:cubicBezTo>
                  <a:cubicBezTo>
                    <a:pt x="1486454" y="401761"/>
                    <a:pt x="1801602" y="53341"/>
                    <a:pt x="2315135" y="7075"/>
                  </a:cubicBezTo>
                  <a:cubicBezTo>
                    <a:pt x="2922708" y="-47193"/>
                    <a:pt x="3646927" y="221057"/>
                    <a:pt x="4286038" y="458112"/>
                  </a:cubicBezTo>
                  <a:cubicBezTo>
                    <a:pt x="4476538" y="528753"/>
                    <a:pt x="4656437" y="595496"/>
                    <a:pt x="4821379" y="649013"/>
                  </a:cubicBezTo>
                  <a:cubicBezTo>
                    <a:pt x="5800445" y="966794"/>
                    <a:pt x="6763861" y="1266665"/>
                    <a:pt x="7785709" y="1443761"/>
                  </a:cubicBezTo>
                  <a:cubicBezTo>
                    <a:pt x="7789791" y="1444453"/>
                    <a:pt x="7792452" y="1448268"/>
                    <a:pt x="7791743" y="1452314"/>
                  </a:cubicBezTo>
                  <a:cubicBezTo>
                    <a:pt x="7791092" y="1455893"/>
                    <a:pt x="7787957" y="1458436"/>
                    <a:pt x="7784467" y="145843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E8D789DE-D10C-4DB9-9896-A12DA0781FF4}"/>
                </a:ext>
              </a:extLst>
            </p:cNvPr>
            <p:cNvSpPr/>
            <p:nvPr/>
          </p:nvSpPr>
          <p:spPr>
            <a:xfrm>
              <a:off x="7093704" y="1532663"/>
              <a:ext cx="7791880" cy="1258283"/>
            </a:xfrm>
            <a:custGeom>
              <a:avLst/>
              <a:gdLst>
                <a:gd name="connsiteX0" fmla="*/ 14470 w 7791880"/>
                <a:gd name="connsiteY0" fmla="*/ 1258278 h 1258283"/>
                <a:gd name="connsiteX1" fmla="*/ 7365 w 7791880"/>
                <a:gd name="connsiteY1" fmla="*/ 1258249 h 1258283"/>
                <a:gd name="connsiteX2" fmla="*/ 0 w 7791880"/>
                <a:gd name="connsiteY2" fmla="*/ 1250831 h 1258283"/>
                <a:gd name="connsiteX3" fmla="*/ 7394 w 7791880"/>
                <a:gd name="connsiteY3" fmla="*/ 1243461 h 1258283"/>
                <a:gd name="connsiteX4" fmla="*/ 7423 w 7791880"/>
                <a:gd name="connsiteY4" fmla="*/ 1243461 h 1258283"/>
                <a:gd name="connsiteX5" fmla="*/ 14441 w 7791880"/>
                <a:gd name="connsiteY5" fmla="*/ 1243491 h 1258283"/>
                <a:gd name="connsiteX6" fmla="*/ 1274696 w 7791880"/>
                <a:gd name="connsiteY6" fmla="*/ 633730 h 1258283"/>
                <a:gd name="connsiteX7" fmla="*/ 2492261 w 7791880"/>
                <a:gd name="connsiteY7" fmla="*/ 8306 h 1258283"/>
                <a:gd name="connsiteX8" fmla="*/ 5690004 w 7791880"/>
                <a:gd name="connsiteY8" fmla="*/ 667516 h 1258283"/>
                <a:gd name="connsiteX9" fmla="*/ 7785532 w 7791880"/>
                <a:gd name="connsiteY9" fmla="*/ 1243550 h 1258283"/>
                <a:gd name="connsiteX10" fmla="*/ 7791802 w 7791880"/>
                <a:gd name="connsiteY10" fmla="*/ 1251985 h 1258283"/>
                <a:gd name="connsiteX11" fmla="*/ 7783344 w 7791880"/>
                <a:gd name="connsiteY11" fmla="*/ 1258166 h 1258283"/>
                <a:gd name="connsiteX12" fmla="*/ 5685354 w 7791880"/>
                <a:gd name="connsiteY12" fmla="*/ 681551 h 1258283"/>
                <a:gd name="connsiteX13" fmla="*/ 2493302 w 7791880"/>
                <a:gd name="connsiteY13" fmla="*/ 23034 h 1258283"/>
                <a:gd name="connsiteX14" fmla="*/ 1284113 w 7791880"/>
                <a:gd name="connsiteY14" fmla="*/ 645134 h 1258283"/>
                <a:gd name="connsiteX15" fmla="*/ 14470 w 7791880"/>
                <a:gd name="connsiteY15" fmla="*/ 1258278 h 125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0" h="1258283">
                  <a:moveTo>
                    <a:pt x="14470" y="1258278"/>
                  </a:moveTo>
                  <a:cubicBezTo>
                    <a:pt x="12073" y="1258278"/>
                    <a:pt x="9762" y="1258249"/>
                    <a:pt x="7365" y="1258249"/>
                  </a:cubicBezTo>
                  <a:cubicBezTo>
                    <a:pt x="3264" y="1258225"/>
                    <a:pt x="-29" y="1254901"/>
                    <a:pt x="0" y="1250831"/>
                  </a:cubicBezTo>
                  <a:cubicBezTo>
                    <a:pt x="29" y="1246756"/>
                    <a:pt x="3321" y="1243461"/>
                    <a:pt x="7394" y="1243461"/>
                  </a:cubicBezTo>
                  <a:lnTo>
                    <a:pt x="7423" y="1243461"/>
                  </a:lnTo>
                  <a:cubicBezTo>
                    <a:pt x="9762" y="1243461"/>
                    <a:pt x="12130" y="1243491"/>
                    <a:pt x="14441" y="1243491"/>
                  </a:cubicBezTo>
                  <a:cubicBezTo>
                    <a:pt x="537881" y="1243491"/>
                    <a:pt x="912383" y="933541"/>
                    <a:pt x="1274696" y="633730"/>
                  </a:cubicBezTo>
                  <a:cubicBezTo>
                    <a:pt x="1625742" y="343240"/>
                    <a:pt x="1988748" y="42849"/>
                    <a:pt x="2492261" y="8306"/>
                  </a:cubicBezTo>
                  <a:cubicBezTo>
                    <a:pt x="3493023" y="-60430"/>
                    <a:pt x="4609823" y="309656"/>
                    <a:pt x="5690004" y="667516"/>
                  </a:cubicBezTo>
                  <a:cubicBezTo>
                    <a:pt x="6428075" y="912053"/>
                    <a:pt x="7125258" y="1143045"/>
                    <a:pt x="7785532" y="1243550"/>
                  </a:cubicBezTo>
                  <a:cubicBezTo>
                    <a:pt x="7789613" y="1244160"/>
                    <a:pt x="7792394" y="1247939"/>
                    <a:pt x="7791802" y="1251985"/>
                  </a:cubicBezTo>
                  <a:cubicBezTo>
                    <a:pt x="7791151" y="1255971"/>
                    <a:pt x="7787425" y="1258917"/>
                    <a:pt x="7783344" y="1258166"/>
                  </a:cubicBezTo>
                  <a:cubicBezTo>
                    <a:pt x="7121828" y="1157454"/>
                    <a:pt x="6424053" y="926290"/>
                    <a:pt x="5685354" y="681551"/>
                  </a:cubicBezTo>
                  <a:cubicBezTo>
                    <a:pt x="4606587" y="324153"/>
                    <a:pt x="3491000" y="-45442"/>
                    <a:pt x="2493302" y="23034"/>
                  </a:cubicBezTo>
                  <a:cubicBezTo>
                    <a:pt x="1994527" y="57293"/>
                    <a:pt x="1633367" y="356122"/>
                    <a:pt x="1284113" y="645134"/>
                  </a:cubicBezTo>
                  <a:cubicBezTo>
                    <a:pt x="919835" y="946566"/>
                    <a:pt x="543109" y="1258278"/>
                    <a:pt x="14470" y="12582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5C339871-85AC-4180-9595-ABEA89C91E4C}"/>
                </a:ext>
              </a:extLst>
            </p:cNvPr>
            <p:cNvSpPr/>
            <p:nvPr/>
          </p:nvSpPr>
          <p:spPr>
            <a:xfrm>
              <a:off x="7093703" y="1464177"/>
              <a:ext cx="7791865" cy="1027786"/>
            </a:xfrm>
            <a:custGeom>
              <a:avLst/>
              <a:gdLst>
                <a:gd name="connsiteX0" fmla="*/ 28362 w 7791865"/>
                <a:gd name="connsiteY0" fmla="*/ 1027787 h 1027786"/>
                <a:gd name="connsiteX1" fmla="*/ 7308 w 7791865"/>
                <a:gd name="connsiteY1" fmla="*/ 1027645 h 1027786"/>
                <a:gd name="connsiteX2" fmla="*/ 1 w 7791865"/>
                <a:gd name="connsiteY2" fmla="*/ 1020163 h 1027786"/>
                <a:gd name="connsiteX3" fmla="*/ 7394 w 7791865"/>
                <a:gd name="connsiteY3" fmla="*/ 1012858 h 1027786"/>
                <a:gd name="connsiteX4" fmla="*/ 7481 w 7791865"/>
                <a:gd name="connsiteY4" fmla="*/ 1012858 h 1027786"/>
                <a:gd name="connsiteX5" fmla="*/ 28304 w 7791865"/>
                <a:gd name="connsiteY5" fmla="*/ 1013000 h 1027786"/>
                <a:gd name="connsiteX6" fmla="*/ 1397903 w 7791865"/>
                <a:gd name="connsiteY6" fmla="*/ 515526 h 1027786"/>
                <a:gd name="connsiteX7" fmla="*/ 2695934 w 7791865"/>
                <a:gd name="connsiteY7" fmla="*/ 9470 h 1027786"/>
                <a:gd name="connsiteX8" fmla="*/ 5754671 w 7791865"/>
                <a:gd name="connsiteY8" fmla="*/ 538109 h 1027786"/>
                <a:gd name="connsiteX9" fmla="*/ 7785414 w 7791865"/>
                <a:gd name="connsiteY9" fmla="*/ 1012917 h 1027786"/>
                <a:gd name="connsiteX10" fmla="*/ 7791802 w 7791865"/>
                <a:gd name="connsiteY10" fmla="*/ 1021174 h 1027786"/>
                <a:gd name="connsiteX11" fmla="*/ 7783522 w 7791865"/>
                <a:gd name="connsiteY11" fmla="*/ 1027586 h 1027786"/>
                <a:gd name="connsiteX12" fmla="*/ 5750596 w 7791865"/>
                <a:gd name="connsiteY12" fmla="*/ 552352 h 1027786"/>
                <a:gd name="connsiteX13" fmla="*/ 2696974 w 7791865"/>
                <a:gd name="connsiteY13" fmla="*/ 24203 h 1027786"/>
                <a:gd name="connsiteX14" fmla="*/ 1405385 w 7791865"/>
                <a:gd name="connsiteY14" fmla="*/ 528290 h 1027786"/>
                <a:gd name="connsiteX15" fmla="*/ 28362 w 7791865"/>
                <a:gd name="connsiteY15" fmla="*/ 1027787 h 102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5" h="1027786">
                  <a:moveTo>
                    <a:pt x="28362" y="1027787"/>
                  </a:moveTo>
                  <a:cubicBezTo>
                    <a:pt x="21344" y="1027787"/>
                    <a:pt x="14355" y="1027734"/>
                    <a:pt x="7308" y="1027645"/>
                  </a:cubicBezTo>
                  <a:cubicBezTo>
                    <a:pt x="3207" y="1027586"/>
                    <a:pt x="-57" y="1024238"/>
                    <a:pt x="1" y="1020163"/>
                  </a:cubicBezTo>
                  <a:cubicBezTo>
                    <a:pt x="59" y="1016093"/>
                    <a:pt x="3351" y="1012858"/>
                    <a:pt x="7394" y="1012858"/>
                  </a:cubicBezTo>
                  <a:lnTo>
                    <a:pt x="7481" y="1012858"/>
                  </a:lnTo>
                  <a:cubicBezTo>
                    <a:pt x="14412" y="1012946"/>
                    <a:pt x="21402" y="1013000"/>
                    <a:pt x="28304" y="1013000"/>
                  </a:cubicBezTo>
                  <a:cubicBezTo>
                    <a:pt x="547326" y="1013000"/>
                    <a:pt x="979617" y="760176"/>
                    <a:pt x="1397903" y="515526"/>
                  </a:cubicBezTo>
                  <a:cubicBezTo>
                    <a:pt x="1794872" y="283380"/>
                    <a:pt x="2205362" y="43320"/>
                    <a:pt x="2695934" y="9470"/>
                  </a:cubicBezTo>
                  <a:cubicBezTo>
                    <a:pt x="3665791" y="-57794"/>
                    <a:pt x="4727570" y="245289"/>
                    <a:pt x="5754671" y="538109"/>
                  </a:cubicBezTo>
                  <a:cubicBezTo>
                    <a:pt x="6465872" y="740917"/>
                    <a:pt x="7137680" y="932422"/>
                    <a:pt x="7785414" y="1012917"/>
                  </a:cubicBezTo>
                  <a:cubicBezTo>
                    <a:pt x="7789437" y="1013408"/>
                    <a:pt x="7792335" y="1017105"/>
                    <a:pt x="7791802" y="1021174"/>
                  </a:cubicBezTo>
                  <a:cubicBezTo>
                    <a:pt x="7791270" y="1025190"/>
                    <a:pt x="7788431" y="1027994"/>
                    <a:pt x="7783522" y="1027586"/>
                  </a:cubicBezTo>
                  <a:cubicBezTo>
                    <a:pt x="7134782" y="946949"/>
                    <a:pt x="6431093" y="746341"/>
                    <a:pt x="5750596" y="552352"/>
                  </a:cubicBezTo>
                  <a:cubicBezTo>
                    <a:pt x="4724743" y="259839"/>
                    <a:pt x="3663910" y="-42256"/>
                    <a:pt x="2696974" y="24203"/>
                  </a:cubicBezTo>
                  <a:cubicBezTo>
                    <a:pt x="2209810" y="57847"/>
                    <a:pt x="1800882" y="297014"/>
                    <a:pt x="1405385" y="528290"/>
                  </a:cubicBezTo>
                  <a:cubicBezTo>
                    <a:pt x="985426" y="773898"/>
                    <a:pt x="551283" y="1027787"/>
                    <a:pt x="28362" y="10277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CA1B0CA3-326A-42A6-8890-90E34660B989}"/>
                </a:ext>
              </a:extLst>
            </p:cNvPr>
            <p:cNvSpPr/>
            <p:nvPr/>
          </p:nvSpPr>
          <p:spPr>
            <a:xfrm>
              <a:off x="7093702" y="1419680"/>
              <a:ext cx="7791841" cy="773512"/>
            </a:xfrm>
            <a:custGeom>
              <a:avLst/>
              <a:gdLst>
                <a:gd name="connsiteX0" fmla="*/ 53403 w 7791841"/>
                <a:gd name="connsiteY0" fmla="*/ 773513 h 773512"/>
                <a:gd name="connsiteX1" fmla="*/ 7222 w 7791841"/>
                <a:gd name="connsiteY1" fmla="*/ 773022 h 773512"/>
                <a:gd name="connsiteX2" fmla="*/ 2 w 7791841"/>
                <a:gd name="connsiteY2" fmla="*/ 765451 h 773512"/>
                <a:gd name="connsiteX3" fmla="*/ 7569 w 7791841"/>
                <a:gd name="connsiteY3" fmla="*/ 758235 h 773512"/>
                <a:gd name="connsiteX4" fmla="*/ 53345 w 7791841"/>
                <a:gd name="connsiteY4" fmla="*/ 758726 h 773512"/>
                <a:gd name="connsiteX5" fmla="*/ 1519407 w 7791841"/>
                <a:gd name="connsiteY5" fmla="*/ 383500 h 773512"/>
                <a:gd name="connsiteX6" fmla="*/ 2915807 w 7791841"/>
                <a:gd name="connsiteY6" fmla="*/ 4814 h 773512"/>
                <a:gd name="connsiteX7" fmla="*/ 5778355 w 7791841"/>
                <a:gd name="connsiteY7" fmla="*/ 396181 h 773512"/>
                <a:gd name="connsiteX8" fmla="*/ 7785179 w 7791841"/>
                <a:gd name="connsiteY8" fmla="*/ 758265 h 773512"/>
                <a:gd name="connsiteX9" fmla="*/ 7791803 w 7791841"/>
                <a:gd name="connsiteY9" fmla="*/ 766291 h 773512"/>
                <a:gd name="connsiteX10" fmla="*/ 7783759 w 7791841"/>
                <a:gd name="connsiteY10" fmla="*/ 772992 h 773512"/>
                <a:gd name="connsiteX11" fmla="*/ 5775120 w 7791841"/>
                <a:gd name="connsiteY11" fmla="*/ 410619 h 773512"/>
                <a:gd name="connsiteX12" fmla="*/ 2916440 w 7791841"/>
                <a:gd name="connsiteY12" fmla="*/ 19601 h 773512"/>
                <a:gd name="connsiteX13" fmla="*/ 1524866 w 7791841"/>
                <a:gd name="connsiteY13" fmla="*/ 397222 h 773512"/>
                <a:gd name="connsiteX14" fmla="*/ 53403 w 7791841"/>
                <a:gd name="connsiteY14" fmla="*/ 773513 h 7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41" h="773512">
                  <a:moveTo>
                    <a:pt x="53403" y="773513"/>
                  </a:moveTo>
                  <a:cubicBezTo>
                    <a:pt x="38009" y="773513"/>
                    <a:pt x="22702" y="773336"/>
                    <a:pt x="7222" y="773022"/>
                  </a:cubicBezTo>
                  <a:cubicBezTo>
                    <a:pt x="3150" y="772933"/>
                    <a:pt x="-85" y="769556"/>
                    <a:pt x="2" y="765451"/>
                  </a:cubicBezTo>
                  <a:cubicBezTo>
                    <a:pt x="117" y="761382"/>
                    <a:pt x="3352" y="757744"/>
                    <a:pt x="7569" y="758235"/>
                  </a:cubicBezTo>
                  <a:cubicBezTo>
                    <a:pt x="22818" y="758548"/>
                    <a:pt x="38154" y="758726"/>
                    <a:pt x="53345" y="758726"/>
                  </a:cubicBezTo>
                  <a:cubicBezTo>
                    <a:pt x="574851" y="758726"/>
                    <a:pt x="1054766" y="568049"/>
                    <a:pt x="1519407" y="383500"/>
                  </a:cubicBezTo>
                  <a:cubicBezTo>
                    <a:pt x="1961636" y="207817"/>
                    <a:pt x="2418907" y="26155"/>
                    <a:pt x="2915807" y="4814"/>
                  </a:cubicBezTo>
                  <a:cubicBezTo>
                    <a:pt x="3851293" y="-35448"/>
                    <a:pt x="4831170" y="183992"/>
                    <a:pt x="5778355" y="396181"/>
                  </a:cubicBezTo>
                  <a:cubicBezTo>
                    <a:pt x="6441977" y="544863"/>
                    <a:pt x="7128158" y="698566"/>
                    <a:pt x="7785179" y="758265"/>
                  </a:cubicBezTo>
                  <a:cubicBezTo>
                    <a:pt x="7789201" y="758637"/>
                    <a:pt x="7792217" y="762222"/>
                    <a:pt x="7791803" y="766291"/>
                  </a:cubicBezTo>
                  <a:cubicBezTo>
                    <a:pt x="7791449" y="770366"/>
                    <a:pt x="7787722" y="773365"/>
                    <a:pt x="7783759" y="772992"/>
                  </a:cubicBezTo>
                  <a:cubicBezTo>
                    <a:pt x="7125910" y="713205"/>
                    <a:pt x="6439197" y="559390"/>
                    <a:pt x="5775120" y="410619"/>
                  </a:cubicBezTo>
                  <a:cubicBezTo>
                    <a:pt x="4828946" y="198631"/>
                    <a:pt x="3850660" y="-20632"/>
                    <a:pt x="2916440" y="19601"/>
                  </a:cubicBezTo>
                  <a:cubicBezTo>
                    <a:pt x="2422054" y="40829"/>
                    <a:pt x="1965966" y="222001"/>
                    <a:pt x="1524866" y="397222"/>
                  </a:cubicBezTo>
                  <a:cubicBezTo>
                    <a:pt x="1058984" y="582292"/>
                    <a:pt x="577623" y="773513"/>
                    <a:pt x="53403" y="7735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6B33E946-DC5E-445F-B3FD-66E56F775FCF}"/>
                </a:ext>
              </a:extLst>
            </p:cNvPr>
            <p:cNvSpPr/>
            <p:nvPr/>
          </p:nvSpPr>
          <p:spPr>
            <a:xfrm>
              <a:off x="7093714" y="1379729"/>
              <a:ext cx="7791863" cy="513847"/>
            </a:xfrm>
            <a:custGeom>
              <a:avLst/>
              <a:gdLst>
                <a:gd name="connsiteX0" fmla="*/ 7383 w 7791863"/>
                <a:gd name="connsiteY0" fmla="*/ 513848 h 513847"/>
                <a:gd name="connsiteX1" fmla="*/ 19 w 7791863"/>
                <a:gd name="connsiteY1" fmla="*/ 506951 h 513847"/>
                <a:gd name="connsiteX2" fmla="*/ 6892 w 7791863"/>
                <a:gd name="connsiteY2" fmla="*/ 499090 h 513847"/>
                <a:gd name="connsiteX3" fmla="*/ 1475034 w 7791863"/>
                <a:gd name="connsiteY3" fmla="*/ 254299 h 513847"/>
                <a:gd name="connsiteX4" fmla="*/ 3140979 w 7791863"/>
                <a:gd name="connsiteY4" fmla="*/ 1705 h 513847"/>
                <a:gd name="connsiteX5" fmla="*/ 5785737 w 7791863"/>
                <a:gd name="connsiteY5" fmla="*/ 256523 h 513847"/>
                <a:gd name="connsiteX6" fmla="*/ 7784871 w 7791863"/>
                <a:gd name="connsiteY6" fmla="*/ 499061 h 513847"/>
                <a:gd name="connsiteX7" fmla="*/ 7791851 w 7791863"/>
                <a:gd name="connsiteY7" fmla="*/ 506862 h 513847"/>
                <a:gd name="connsiteX8" fmla="*/ 7784043 w 7791863"/>
                <a:gd name="connsiteY8" fmla="*/ 513848 h 513847"/>
                <a:gd name="connsiteX9" fmla="*/ 5783483 w 7791863"/>
                <a:gd name="connsiteY9" fmla="*/ 271132 h 513847"/>
                <a:gd name="connsiteX10" fmla="*/ 3141269 w 7791863"/>
                <a:gd name="connsiteY10" fmla="*/ 16492 h 513847"/>
                <a:gd name="connsiteX11" fmla="*/ 1478180 w 7791863"/>
                <a:gd name="connsiteY11" fmla="*/ 268737 h 513847"/>
                <a:gd name="connsiteX12" fmla="*/ 7874 w 7791863"/>
                <a:gd name="connsiteY12" fmla="*/ 513824 h 513847"/>
                <a:gd name="connsiteX13" fmla="*/ 7383 w 7791863"/>
                <a:gd name="connsiteY13" fmla="*/ 513848 h 5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3" h="513847">
                  <a:moveTo>
                    <a:pt x="7383" y="513848"/>
                  </a:moveTo>
                  <a:cubicBezTo>
                    <a:pt x="3513" y="513848"/>
                    <a:pt x="250" y="510849"/>
                    <a:pt x="19" y="506951"/>
                  </a:cubicBezTo>
                  <a:cubicBezTo>
                    <a:pt x="-270" y="502876"/>
                    <a:pt x="2820" y="499351"/>
                    <a:pt x="6892" y="499090"/>
                  </a:cubicBezTo>
                  <a:cubicBezTo>
                    <a:pt x="507517" y="466600"/>
                    <a:pt x="999362" y="358672"/>
                    <a:pt x="1475034" y="254299"/>
                  </a:cubicBezTo>
                  <a:cubicBezTo>
                    <a:pt x="2013870" y="136055"/>
                    <a:pt x="2571043" y="13777"/>
                    <a:pt x="3140979" y="1705"/>
                  </a:cubicBezTo>
                  <a:cubicBezTo>
                    <a:pt x="4020783" y="-17039"/>
                    <a:pt x="4918148" y="122049"/>
                    <a:pt x="5785737" y="256523"/>
                  </a:cubicBezTo>
                  <a:cubicBezTo>
                    <a:pt x="6441728" y="358151"/>
                    <a:pt x="7120043" y="463282"/>
                    <a:pt x="7784871" y="499061"/>
                  </a:cubicBezTo>
                  <a:cubicBezTo>
                    <a:pt x="7788893" y="499297"/>
                    <a:pt x="7792087" y="502787"/>
                    <a:pt x="7791851" y="506862"/>
                  </a:cubicBezTo>
                  <a:cubicBezTo>
                    <a:pt x="7791614" y="510902"/>
                    <a:pt x="7788243" y="513676"/>
                    <a:pt x="7784043" y="513848"/>
                  </a:cubicBezTo>
                  <a:cubicBezTo>
                    <a:pt x="7118564" y="478010"/>
                    <a:pt x="6439836" y="372826"/>
                    <a:pt x="5783483" y="271132"/>
                  </a:cubicBezTo>
                  <a:cubicBezTo>
                    <a:pt x="4916532" y="136777"/>
                    <a:pt x="4020552" y="-1992"/>
                    <a:pt x="3141269" y="16492"/>
                  </a:cubicBezTo>
                  <a:cubicBezTo>
                    <a:pt x="2572805" y="28535"/>
                    <a:pt x="2016349" y="150641"/>
                    <a:pt x="1478180" y="268737"/>
                  </a:cubicBezTo>
                  <a:cubicBezTo>
                    <a:pt x="1002018" y="373228"/>
                    <a:pt x="509596" y="481275"/>
                    <a:pt x="7874" y="513824"/>
                  </a:cubicBezTo>
                  <a:cubicBezTo>
                    <a:pt x="7701" y="513848"/>
                    <a:pt x="7528" y="513848"/>
                    <a:pt x="7383" y="5138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95C1A121-146E-481D-ACB8-1F9320AEE488}"/>
                </a:ext>
              </a:extLst>
            </p:cNvPr>
            <p:cNvSpPr/>
            <p:nvPr/>
          </p:nvSpPr>
          <p:spPr>
            <a:xfrm>
              <a:off x="7093703" y="1332083"/>
              <a:ext cx="7791862" cy="262374"/>
            </a:xfrm>
            <a:custGeom>
              <a:avLst/>
              <a:gdLst>
                <a:gd name="connsiteX0" fmla="*/ 7394 w 7791862"/>
                <a:gd name="connsiteY0" fmla="*/ 262375 h 262374"/>
                <a:gd name="connsiteX1" fmla="*/ 1 w 7791862"/>
                <a:gd name="connsiteY1" fmla="*/ 255099 h 262374"/>
                <a:gd name="connsiteX2" fmla="*/ 7279 w 7791862"/>
                <a:gd name="connsiteY2" fmla="*/ 247588 h 262374"/>
                <a:gd name="connsiteX3" fmla="*/ 1631723 w 7791862"/>
                <a:gd name="connsiteY3" fmla="*/ 124500 h 262374"/>
                <a:gd name="connsiteX4" fmla="*/ 3360803 w 7791862"/>
                <a:gd name="connsiteY4" fmla="*/ 223 h 262374"/>
                <a:gd name="connsiteX5" fmla="*/ 5727410 w 7791862"/>
                <a:gd name="connsiteY5" fmla="*/ 124671 h 262374"/>
                <a:gd name="connsiteX6" fmla="*/ 7784587 w 7791862"/>
                <a:gd name="connsiteY6" fmla="*/ 247588 h 262374"/>
                <a:gd name="connsiteX7" fmla="*/ 7791862 w 7791862"/>
                <a:gd name="connsiteY7" fmla="*/ 255099 h 262374"/>
                <a:gd name="connsiteX8" fmla="*/ 7784468 w 7791862"/>
                <a:gd name="connsiteY8" fmla="*/ 262375 h 262374"/>
                <a:gd name="connsiteX9" fmla="*/ 7784350 w 7791862"/>
                <a:gd name="connsiteY9" fmla="*/ 262375 h 262374"/>
                <a:gd name="connsiteX10" fmla="*/ 5726221 w 7791862"/>
                <a:gd name="connsiteY10" fmla="*/ 139429 h 262374"/>
                <a:gd name="connsiteX11" fmla="*/ 3439997 w 7791862"/>
                <a:gd name="connsiteY11" fmla="*/ 14779 h 262374"/>
                <a:gd name="connsiteX12" fmla="*/ 3360863 w 7791862"/>
                <a:gd name="connsiteY12" fmla="*/ 15010 h 262374"/>
                <a:gd name="connsiteX13" fmla="*/ 1633255 w 7791862"/>
                <a:gd name="connsiteY13" fmla="*/ 139198 h 262374"/>
                <a:gd name="connsiteX14" fmla="*/ 7510 w 7791862"/>
                <a:gd name="connsiteY14" fmla="*/ 262375 h 262374"/>
                <a:gd name="connsiteX15" fmla="*/ 7394 w 7791862"/>
                <a:gd name="connsiteY15" fmla="*/ 262375 h 2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2" h="262374">
                  <a:moveTo>
                    <a:pt x="7394" y="262375"/>
                  </a:moveTo>
                  <a:cubicBezTo>
                    <a:pt x="3380" y="262375"/>
                    <a:pt x="59" y="259139"/>
                    <a:pt x="1" y="255099"/>
                  </a:cubicBezTo>
                  <a:cubicBezTo>
                    <a:pt x="-57" y="251024"/>
                    <a:pt x="3178" y="247676"/>
                    <a:pt x="7279" y="247588"/>
                  </a:cubicBezTo>
                  <a:cubicBezTo>
                    <a:pt x="552727" y="238088"/>
                    <a:pt x="1101268" y="180354"/>
                    <a:pt x="1631723" y="124500"/>
                  </a:cubicBezTo>
                  <a:cubicBezTo>
                    <a:pt x="2196147" y="65061"/>
                    <a:pt x="2779806" y="3630"/>
                    <a:pt x="3360803" y="223"/>
                  </a:cubicBezTo>
                  <a:cubicBezTo>
                    <a:pt x="4151163" y="-4314"/>
                    <a:pt x="4952813" y="61217"/>
                    <a:pt x="5727410" y="124671"/>
                  </a:cubicBezTo>
                  <a:cubicBezTo>
                    <a:pt x="6400868" y="179833"/>
                    <a:pt x="7097281" y="236876"/>
                    <a:pt x="7784587" y="247588"/>
                  </a:cubicBezTo>
                  <a:cubicBezTo>
                    <a:pt x="7788668" y="247647"/>
                    <a:pt x="7791921" y="251024"/>
                    <a:pt x="7791862" y="255099"/>
                  </a:cubicBezTo>
                  <a:cubicBezTo>
                    <a:pt x="7791802" y="259139"/>
                    <a:pt x="7788490" y="262375"/>
                    <a:pt x="7784468" y="262375"/>
                  </a:cubicBezTo>
                  <a:cubicBezTo>
                    <a:pt x="7784409" y="262375"/>
                    <a:pt x="7784409" y="262375"/>
                    <a:pt x="7784350" y="262375"/>
                  </a:cubicBezTo>
                  <a:cubicBezTo>
                    <a:pt x="7096572" y="251663"/>
                    <a:pt x="6399921" y="194591"/>
                    <a:pt x="5726221" y="139429"/>
                  </a:cubicBezTo>
                  <a:cubicBezTo>
                    <a:pt x="4977798" y="78115"/>
                    <a:pt x="4204651" y="14779"/>
                    <a:pt x="3439997" y="14779"/>
                  </a:cubicBezTo>
                  <a:cubicBezTo>
                    <a:pt x="3413599" y="14779"/>
                    <a:pt x="3387261" y="14868"/>
                    <a:pt x="3360863" y="15010"/>
                  </a:cubicBezTo>
                  <a:cubicBezTo>
                    <a:pt x="2780640" y="18387"/>
                    <a:pt x="2197330" y="79819"/>
                    <a:pt x="1633255" y="139198"/>
                  </a:cubicBezTo>
                  <a:cubicBezTo>
                    <a:pt x="1102480" y="195081"/>
                    <a:pt x="553651" y="252875"/>
                    <a:pt x="7510" y="262375"/>
                  </a:cubicBezTo>
                  <a:cubicBezTo>
                    <a:pt x="7481" y="262375"/>
                    <a:pt x="7423" y="262375"/>
                    <a:pt x="7394" y="26237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B35649B3-E0C0-4D61-A3E1-633EFCD98D34}"/>
                </a:ext>
              </a:extLst>
            </p:cNvPr>
            <p:cNvSpPr/>
            <p:nvPr/>
          </p:nvSpPr>
          <p:spPr>
            <a:xfrm>
              <a:off x="7093702" y="1280550"/>
              <a:ext cx="7791863" cy="56001"/>
            </a:xfrm>
            <a:custGeom>
              <a:avLst/>
              <a:gdLst>
                <a:gd name="connsiteX0" fmla="*/ 3852393 w 7791863"/>
                <a:gd name="connsiteY0" fmla="*/ 56002 h 56001"/>
                <a:gd name="connsiteX1" fmla="*/ 7222 w 7791863"/>
                <a:gd name="connsiteY1" fmla="*/ 14787 h 56001"/>
                <a:gd name="connsiteX2" fmla="*/ 2 w 7791863"/>
                <a:gd name="connsiteY2" fmla="*/ 7222 h 56001"/>
                <a:gd name="connsiteX3" fmla="*/ 7395 w 7791863"/>
                <a:gd name="connsiteY3" fmla="*/ 0 h 56001"/>
                <a:gd name="connsiteX4" fmla="*/ 7569 w 7791863"/>
                <a:gd name="connsiteY4" fmla="*/ 0 h 56001"/>
                <a:gd name="connsiteX5" fmla="*/ 7784292 w 7791863"/>
                <a:gd name="connsiteY5" fmla="*/ 0 h 56001"/>
                <a:gd name="connsiteX6" fmla="*/ 7791863 w 7791863"/>
                <a:gd name="connsiteY6" fmla="*/ 7252 h 56001"/>
                <a:gd name="connsiteX7" fmla="*/ 7784646 w 7791863"/>
                <a:gd name="connsiteY7" fmla="*/ 14787 h 56001"/>
                <a:gd name="connsiteX8" fmla="*/ 3852393 w 7791863"/>
                <a:gd name="connsiteY8" fmla="*/ 56002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63" h="56001">
                  <a:moveTo>
                    <a:pt x="3852393" y="56002"/>
                  </a:moveTo>
                  <a:cubicBezTo>
                    <a:pt x="2552973" y="56002"/>
                    <a:pt x="1268517" y="42250"/>
                    <a:pt x="7222" y="14787"/>
                  </a:cubicBezTo>
                  <a:cubicBezTo>
                    <a:pt x="3150" y="14698"/>
                    <a:pt x="-85" y="11321"/>
                    <a:pt x="2" y="7222"/>
                  </a:cubicBezTo>
                  <a:cubicBezTo>
                    <a:pt x="88" y="3206"/>
                    <a:pt x="3381" y="0"/>
                    <a:pt x="7395" y="0"/>
                  </a:cubicBezTo>
                  <a:cubicBezTo>
                    <a:pt x="7453" y="0"/>
                    <a:pt x="7511" y="0"/>
                    <a:pt x="7569" y="0"/>
                  </a:cubicBezTo>
                  <a:cubicBezTo>
                    <a:pt x="2529639" y="54961"/>
                    <a:pt x="5146117" y="54961"/>
                    <a:pt x="7784292" y="0"/>
                  </a:cubicBezTo>
                  <a:cubicBezTo>
                    <a:pt x="7789083" y="402"/>
                    <a:pt x="7791803" y="3176"/>
                    <a:pt x="7791863" y="7252"/>
                  </a:cubicBezTo>
                  <a:cubicBezTo>
                    <a:pt x="7791922" y="11321"/>
                    <a:pt x="7788669" y="14698"/>
                    <a:pt x="7784646" y="14787"/>
                  </a:cubicBezTo>
                  <a:cubicBezTo>
                    <a:pt x="6465577" y="42250"/>
                    <a:pt x="5151488" y="56002"/>
                    <a:pt x="3852393" y="560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CB128DA9-7119-47D8-B4DA-80168908B755}"/>
                </a:ext>
              </a:extLst>
            </p:cNvPr>
            <p:cNvSpPr/>
            <p:nvPr/>
          </p:nvSpPr>
          <p:spPr>
            <a:xfrm>
              <a:off x="7093695" y="981431"/>
              <a:ext cx="7791877" cy="115292"/>
            </a:xfrm>
            <a:custGeom>
              <a:avLst/>
              <a:gdLst>
                <a:gd name="connsiteX0" fmla="*/ 3903576 w 7791877"/>
                <a:gd name="connsiteY0" fmla="*/ 115292 h 115292"/>
                <a:gd name="connsiteX1" fmla="*/ 7027 w 7791877"/>
                <a:gd name="connsiteY1" fmla="*/ 14787 h 115292"/>
                <a:gd name="connsiteX2" fmla="*/ 9 w 7791877"/>
                <a:gd name="connsiteY2" fmla="*/ 7015 h 115292"/>
                <a:gd name="connsiteX3" fmla="*/ 7778 w 7791877"/>
                <a:gd name="connsiteY3" fmla="*/ 0 h 115292"/>
                <a:gd name="connsiteX4" fmla="*/ 7784063 w 7791877"/>
                <a:gd name="connsiteY4" fmla="*/ 0 h 115292"/>
                <a:gd name="connsiteX5" fmla="*/ 7784477 w 7791877"/>
                <a:gd name="connsiteY5" fmla="*/ 0 h 115292"/>
                <a:gd name="connsiteX6" fmla="*/ 7791870 w 7791877"/>
                <a:gd name="connsiteY6" fmla="*/ 7015 h 115292"/>
                <a:gd name="connsiteX7" fmla="*/ 7784890 w 7791877"/>
                <a:gd name="connsiteY7" fmla="*/ 14787 h 115292"/>
                <a:gd name="connsiteX8" fmla="*/ 3903576 w 7791877"/>
                <a:gd name="connsiteY8" fmla="*/ 115292 h 1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77" h="115292">
                  <a:moveTo>
                    <a:pt x="3903576" y="115292"/>
                  </a:moveTo>
                  <a:cubicBezTo>
                    <a:pt x="2613341" y="115292"/>
                    <a:pt x="1320540" y="81790"/>
                    <a:pt x="7027" y="14787"/>
                  </a:cubicBezTo>
                  <a:cubicBezTo>
                    <a:pt x="2955" y="14556"/>
                    <a:pt x="-193" y="11090"/>
                    <a:pt x="9" y="7015"/>
                  </a:cubicBezTo>
                  <a:cubicBezTo>
                    <a:pt x="240" y="2946"/>
                    <a:pt x="3822" y="201"/>
                    <a:pt x="7778" y="0"/>
                  </a:cubicBezTo>
                  <a:cubicBezTo>
                    <a:pt x="2634369" y="134007"/>
                    <a:pt x="5178042" y="134007"/>
                    <a:pt x="7784063" y="0"/>
                  </a:cubicBezTo>
                  <a:cubicBezTo>
                    <a:pt x="7784240" y="0"/>
                    <a:pt x="7784359" y="0"/>
                    <a:pt x="7784477" y="0"/>
                  </a:cubicBezTo>
                  <a:cubicBezTo>
                    <a:pt x="7788380" y="0"/>
                    <a:pt x="7791634" y="3058"/>
                    <a:pt x="7791870" y="7015"/>
                  </a:cubicBezTo>
                  <a:cubicBezTo>
                    <a:pt x="7792047" y="11090"/>
                    <a:pt x="7788913" y="14556"/>
                    <a:pt x="7784890" y="14787"/>
                  </a:cubicBezTo>
                  <a:cubicBezTo>
                    <a:pt x="6481555" y="81790"/>
                    <a:pt x="5193840" y="115292"/>
                    <a:pt x="3903576" y="11529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C7F31C6C-B0D0-4192-B67F-5DA3715872A1}"/>
                </a:ext>
              </a:extLst>
            </p:cNvPr>
            <p:cNvSpPr/>
            <p:nvPr/>
          </p:nvSpPr>
          <p:spPr>
            <a:xfrm>
              <a:off x="7093714" y="682286"/>
              <a:ext cx="7791870" cy="359647"/>
            </a:xfrm>
            <a:custGeom>
              <a:avLst/>
              <a:gdLst>
                <a:gd name="connsiteX0" fmla="*/ 3919846 w 7791870"/>
                <a:gd name="connsiteY0" fmla="*/ 359648 h 359647"/>
                <a:gd name="connsiteX1" fmla="*/ 3881057 w 7791870"/>
                <a:gd name="connsiteY1" fmla="*/ 359559 h 359647"/>
                <a:gd name="connsiteX2" fmla="*/ 1543220 w 7791870"/>
                <a:gd name="connsiteY2" fmla="*/ 171491 h 359647"/>
                <a:gd name="connsiteX3" fmla="*/ 6864 w 7791870"/>
                <a:gd name="connsiteY3" fmla="*/ 14777 h 359647"/>
                <a:gd name="connsiteX4" fmla="*/ 19 w 7791870"/>
                <a:gd name="connsiteY4" fmla="*/ 6892 h 359647"/>
                <a:gd name="connsiteX5" fmla="*/ 7903 w 7791870"/>
                <a:gd name="connsiteY5" fmla="*/ 49 h 359647"/>
                <a:gd name="connsiteX6" fmla="*/ 1544983 w 7791870"/>
                <a:gd name="connsiteY6" fmla="*/ 156786 h 359647"/>
                <a:gd name="connsiteX7" fmla="*/ 3881116 w 7791870"/>
                <a:gd name="connsiteY7" fmla="*/ 344772 h 359647"/>
                <a:gd name="connsiteX8" fmla="*/ 6289894 w 7791870"/>
                <a:gd name="connsiteY8" fmla="*/ 155083 h 359647"/>
                <a:gd name="connsiteX9" fmla="*/ 7783925 w 7791870"/>
                <a:gd name="connsiteY9" fmla="*/ 49 h 359647"/>
                <a:gd name="connsiteX10" fmla="*/ 7791851 w 7791870"/>
                <a:gd name="connsiteY10" fmla="*/ 6892 h 359647"/>
                <a:gd name="connsiteX11" fmla="*/ 7784990 w 7791870"/>
                <a:gd name="connsiteY11" fmla="*/ 14777 h 359647"/>
                <a:gd name="connsiteX12" fmla="*/ 6291669 w 7791870"/>
                <a:gd name="connsiteY12" fmla="*/ 169758 h 359647"/>
                <a:gd name="connsiteX13" fmla="*/ 3919846 w 7791870"/>
                <a:gd name="connsiteY13" fmla="*/ 359648 h 3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70" h="359647">
                  <a:moveTo>
                    <a:pt x="3919846" y="359648"/>
                  </a:moveTo>
                  <a:cubicBezTo>
                    <a:pt x="3906875" y="359648"/>
                    <a:pt x="3893998" y="359618"/>
                    <a:pt x="3881057" y="359559"/>
                  </a:cubicBezTo>
                  <a:cubicBezTo>
                    <a:pt x="3103231" y="356383"/>
                    <a:pt x="2310186" y="262378"/>
                    <a:pt x="1543220" y="171491"/>
                  </a:cubicBezTo>
                  <a:cubicBezTo>
                    <a:pt x="1038986" y="111704"/>
                    <a:pt x="517568" y="49899"/>
                    <a:pt x="6864" y="14777"/>
                  </a:cubicBezTo>
                  <a:cubicBezTo>
                    <a:pt x="2791" y="14517"/>
                    <a:pt x="-270" y="10968"/>
                    <a:pt x="19" y="6892"/>
                  </a:cubicBezTo>
                  <a:cubicBezTo>
                    <a:pt x="308" y="2823"/>
                    <a:pt x="3918" y="-442"/>
                    <a:pt x="7903" y="49"/>
                  </a:cubicBezTo>
                  <a:cubicBezTo>
                    <a:pt x="518925" y="35171"/>
                    <a:pt x="1040547" y="97005"/>
                    <a:pt x="1544983" y="156786"/>
                  </a:cubicBezTo>
                  <a:cubicBezTo>
                    <a:pt x="2311517" y="247650"/>
                    <a:pt x="3104130" y="341596"/>
                    <a:pt x="3881116" y="344772"/>
                  </a:cubicBezTo>
                  <a:cubicBezTo>
                    <a:pt x="4676763" y="348155"/>
                    <a:pt x="5497039" y="249927"/>
                    <a:pt x="6289894" y="155083"/>
                  </a:cubicBezTo>
                  <a:cubicBezTo>
                    <a:pt x="6781418" y="96283"/>
                    <a:pt x="7289681" y="35461"/>
                    <a:pt x="7783925" y="49"/>
                  </a:cubicBezTo>
                  <a:cubicBezTo>
                    <a:pt x="7788065" y="-383"/>
                    <a:pt x="7791555" y="2823"/>
                    <a:pt x="7791851" y="6892"/>
                  </a:cubicBezTo>
                  <a:cubicBezTo>
                    <a:pt x="7792146" y="10968"/>
                    <a:pt x="7789071" y="14493"/>
                    <a:pt x="7784990" y="14777"/>
                  </a:cubicBezTo>
                  <a:cubicBezTo>
                    <a:pt x="7291100" y="50189"/>
                    <a:pt x="6783015" y="110982"/>
                    <a:pt x="6291669" y="169758"/>
                  </a:cubicBezTo>
                  <a:cubicBezTo>
                    <a:pt x="5511253" y="263129"/>
                    <a:pt x="4704657" y="359648"/>
                    <a:pt x="3919846" y="3596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6EC80626-7D60-4F54-BE75-EFD189BA9733}"/>
                </a:ext>
              </a:extLst>
            </p:cNvPr>
            <p:cNvSpPr/>
            <p:nvPr/>
          </p:nvSpPr>
          <p:spPr>
            <a:xfrm>
              <a:off x="7093710" y="383063"/>
              <a:ext cx="7791874" cy="463952"/>
            </a:xfrm>
            <a:custGeom>
              <a:avLst/>
              <a:gdLst>
                <a:gd name="connsiteX0" fmla="*/ 3987575 w 7791874"/>
                <a:gd name="connsiteY0" fmla="*/ 463953 h 463952"/>
                <a:gd name="connsiteX1" fmla="*/ 3972669 w 7791874"/>
                <a:gd name="connsiteY1" fmla="*/ 463923 h 463952"/>
                <a:gd name="connsiteX2" fmla="*/ 1675474 w 7791874"/>
                <a:gd name="connsiteY2" fmla="*/ 226810 h 463952"/>
                <a:gd name="connsiteX3" fmla="*/ 6839 w 7791874"/>
                <a:gd name="connsiteY3" fmla="*/ 14881 h 463952"/>
                <a:gd name="connsiteX4" fmla="*/ 23 w 7791874"/>
                <a:gd name="connsiteY4" fmla="*/ 6968 h 463952"/>
                <a:gd name="connsiteX5" fmla="*/ 7936 w 7791874"/>
                <a:gd name="connsiteY5" fmla="*/ 151 h 463952"/>
                <a:gd name="connsiteX6" fmla="*/ 1677722 w 7791874"/>
                <a:gd name="connsiteY6" fmla="*/ 212196 h 463952"/>
                <a:gd name="connsiteX7" fmla="*/ 3972728 w 7791874"/>
                <a:gd name="connsiteY7" fmla="*/ 449136 h 463952"/>
                <a:gd name="connsiteX8" fmla="*/ 3987575 w 7791874"/>
                <a:gd name="connsiteY8" fmla="*/ 449166 h 463952"/>
                <a:gd name="connsiteX9" fmla="*/ 6194669 w 7791874"/>
                <a:gd name="connsiteY9" fmla="*/ 211763 h 463952"/>
                <a:gd name="connsiteX10" fmla="*/ 7783869 w 7791874"/>
                <a:gd name="connsiteY10" fmla="*/ 151 h 463952"/>
                <a:gd name="connsiteX11" fmla="*/ 7784461 w 7791874"/>
                <a:gd name="connsiteY11" fmla="*/ 122 h 463952"/>
                <a:gd name="connsiteX12" fmla="*/ 7791855 w 7791874"/>
                <a:gd name="connsiteY12" fmla="*/ 6939 h 463952"/>
                <a:gd name="connsiteX13" fmla="*/ 7785052 w 7791874"/>
                <a:gd name="connsiteY13" fmla="*/ 14881 h 463952"/>
                <a:gd name="connsiteX14" fmla="*/ 6197035 w 7791874"/>
                <a:gd name="connsiteY14" fmla="*/ 226377 h 463952"/>
                <a:gd name="connsiteX15" fmla="*/ 3987575 w 7791874"/>
                <a:gd name="connsiteY15" fmla="*/ 463953 h 46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4" h="463952">
                  <a:moveTo>
                    <a:pt x="3987575" y="463953"/>
                  </a:moveTo>
                  <a:cubicBezTo>
                    <a:pt x="3982576" y="463953"/>
                    <a:pt x="3977697" y="463923"/>
                    <a:pt x="3972669" y="463923"/>
                  </a:cubicBezTo>
                  <a:cubicBezTo>
                    <a:pt x="3205621" y="462190"/>
                    <a:pt x="2427736" y="342539"/>
                    <a:pt x="1675474" y="226810"/>
                  </a:cubicBezTo>
                  <a:cubicBezTo>
                    <a:pt x="1128523" y="142651"/>
                    <a:pt x="562944" y="55661"/>
                    <a:pt x="6839" y="14881"/>
                  </a:cubicBezTo>
                  <a:cubicBezTo>
                    <a:pt x="2766" y="14592"/>
                    <a:pt x="-295" y="11040"/>
                    <a:pt x="23" y="6968"/>
                  </a:cubicBezTo>
                  <a:cubicBezTo>
                    <a:pt x="340" y="2895"/>
                    <a:pt x="3084" y="-801"/>
                    <a:pt x="7936" y="151"/>
                  </a:cubicBezTo>
                  <a:cubicBezTo>
                    <a:pt x="564619" y="40961"/>
                    <a:pt x="1130486" y="128008"/>
                    <a:pt x="1677722" y="212196"/>
                  </a:cubicBezTo>
                  <a:cubicBezTo>
                    <a:pt x="2429439" y="327834"/>
                    <a:pt x="3206774" y="447403"/>
                    <a:pt x="3972728" y="449136"/>
                  </a:cubicBezTo>
                  <a:cubicBezTo>
                    <a:pt x="3977668" y="449136"/>
                    <a:pt x="3982636" y="449166"/>
                    <a:pt x="3987575" y="449166"/>
                  </a:cubicBezTo>
                  <a:cubicBezTo>
                    <a:pt x="4720637" y="449166"/>
                    <a:pt x="5469894" y="328503"/>
                    <a:pt x="6194669" y="211763"/>
                  </a:cubicBezTo>
                  <a:cubicBezTo>
                    <a:pt x="6716654" y="127719"/>
                    <a:pt x="7256384" y="40787"/>
                    <a:pt x="7783869" y="151"/>
                  </a:cubicBezTo>
                  <a:cubicBezTo>
                    <a:pt x="7784106" y="122"/>
                    <a:pt x="7784284" y="122"/>
                    <a:pt x="7784461" y="122"/>
                  </a:cubicBezTo>
                  <a:cubicBezTo>
                    <a:pt x="7788247" y="122"/>
                    <a:pt x="7791499" y="3069"/>
                    <a:pt x="7791855" y="6939"/>
                  </a:cubicBezTo>
                  <a:cubicBezTo>
                    <a:pt x="7792150" y="11011"/>
                    <a:pt x="7789075" y="14564"/>
                    <a:pt x="7785052" y="14881"/>
                  </a:cubicBezTo>
                  <a:cubicBezTo>
                    <a:pt x="7258099" y="55488"/>
                    <a:pt x="6718665" y="142362"/>
                    <a:pt x="6197035" y="226377"/>
                  </a:cubicBezTo>
                  <a:cubicBezTo>
                    <a:pt x="5471715" y="343172"/>
                    <a:pt x="4721790" y="463953"/>
                    <a:pt x="3987575" y="46395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29A7FFC8-4A7C-42B5-8828-CECA58EA79BA}"/>
                </a:ext>
              </a:extLst>
            </p:cNvPr>
            <p:cNvSpPr/>
            <p:nvPr/>
          </p:nvSpPr>
          <p:spPr>
            <a:xfrm>
              <a:off x="14571663" y="92267"/>
              <a:ext cx="35722" cy="7756510"/>
            </a:xfrm>
            <a:custGeom>
              <a:avLst/>
              <a:gdLst>
                <a:gd name="connsiteX0" fmla="*/ 7394 w 35722"/>
                <a:gd name="connsiteY0" fmla="*/ 7756511 h 7756510"/>
                <a:gd name="connsiteX1" fmla="*/ 7335 w 35722"/>
                <a:gd name="connsiteY1" fmla="*/ 7756511 h 7756510"/>
                <a:gd name="connsiteX2" fmla="*/ 1 w 35722"/>
                <a:gd name="connsiteY2" fmla="*/ 7748999 h 7756510"/>
                <a:gd name="connsiteX3" fmla="*/ 1835 w 35722"/>
                <a:gd name="connsiteY3" fmla="*/ 7480 h 7756510"/>
                <a:gd name="connsiteX4" fmla="*/ 9228 w 35722"/>
                <a:gd name="connsiteY4" fmla="*/ 0 h 7756510"/>
                <a:gd name="connsiteX5" fmla="*/ 9228 w 35722"/>
                <a:gd name="connsiteY5" fmla="*/ 0 h 7756510"/>
                <a:gd name="connsiteX6" fmla="*/ 16622 w 35722"/>
                <a:gd name="connsiteY6" fmla="*/ 7307 h 7756510"/>
                <a:gd name="connsiteX7" fmla="*/ 14788 w 35722"/>
                <a:gd name="connsiteY7" fmla="*/ 7749176 h 7756510"/>
                <a:gd name="connsiteX8" fmla="*/ 7394 w 35722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2" h="7756510">
                  <a:moveTo>
                    <a:pt x="7394" y="7756511"/>
                  </a:moveTo>
                  <a:lnTo>
                    <a:pt x="7335" y="7756511"/>
                  </a:lnTo>
                  <a:cubicBezTo>
                    <a:pt x="3254" y="7756451"/>
                    <a:pt x="-58" y="7753139"/>
                    <a:pt x="1" y="7748999"/>
                  </a:cubicBezTo>
                  <a:cubicBezTo>
                    <a:pt x="27269" y="5063316"/>
                    <a:pt x="27919" y="2458673"/>
                    <a:pt x="1835" y="7480"/>
                  </a:cubicBezTo>
                  <a:cubicBezTo>
                    <a:pt x="1835" y="3379"/>
                    <a:pt x="5088" y="58"/>
                    <a:pt x="9228" y="0"/>
                  </a:cubicBezTo>
                  <a:lnTo>
                    <a:pt x="9228" y="0"/>
                  </a:lnTo>
                  <a:cubicBezTo>
                    <a:pt x="13310" y="0"/>
                    <a:pt x="16622" y="3264"/>
                    <a:pt x="16622" y="7307"/>
                  </a:cubicBezTo>
                  <a:cubicBezTo>
                    <a:pt x="42706" y="2458614"/>
                    <a:pt x="42056" y="5063370"/>
                    <a:pt x="14788" y="7749176"/>
                  </a:cubicBezTo>
                  <a:cubicBezTo>
                    <a:pt x="14729" y="7753257"/>
                    <a:pt x="11476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CA8875FA-E3F8-4C28-B4A5-9AA4F010AAED}"/>
                </a:ext>
              </a:extLst>
            </p:cNvPr>
            <p:cNvSpPr/>
            <p:nvPr/>
          </p:nvSpPr>
          <p:spPr>
            <a:xfrm>
              <a:off x="14272550" y="115054"/>
              <a:ext cx="25913" cy="7658013"/>
            </a:xfrm>
            <a:custGeom>
              <a:avLst/>
              <a:gdLst>
                <a:gd name="connsiteX0" fmla="*/ 7394 w 25913"/>
                <a:gd name="connsiteY0" fmla="*/ 7658014 h 7658013"/>
                <a:gd name="connsiteX1" fmla="*/ 7394 w 25913"/>
                <a:gd name="connsiteY1" fmla="*/ 7658014 h 7658013"/>
                <a:gd name="connsiteX2" fmla="*/ 0 w 25913"/>
                <a:gd name="connsiteY2" fmla="*/ 7650561 h 7658013"/>
                <a:gd name="connsiteX3" fmla="*/ 6980 w 25913"/>
                <a:gd name="connsiteY3" fmla="*/ 7422 h 7658013"/>
                <a:gd name="connsiteX4" fmla="*/ 14373 w 25913"/>
                <a:gd name="connsiteY4" fmla="*/ 0 h 7658013"/>
                <a:gd name="connsiteX5" fmla="*/ 14373 w 25913"/>
                <a:gd name="connsiteY5" fmla="*/ 0 h 7658013"/>
                <a:gd name="connsiteX6" fmla="*/ 21767 w 25913"/>
                <a:gd name="connsiteY6" fmla="*/ 7365 h 7658013"/>
                <a:gd name="connsiteX7" fmla="*/ 14787 w 25913"/>
                <a:gd name="connsiteY7" fmla="*/ 7650620 h 7658013"/>
                <a:gd name="connsiteX8" fmla="*/ 7394 w 25913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3" h="7658013">
                  <a:moveTo>
                    <a:pt x="7394" y="7658014"/>
                  </a:moveTo>
                  <a:lnTo>
                    <a:pt x="7394" y="7658014"/>
                  </a:lnTo>
                  <a:cubicBezTo>
                    <a:pt x="3253" y="7658014"/>
                    <a:pt x="0" y="7654642"/>
                    <a:pt x="0" y="7650561"/>
                  </a:cubicBezTo>
                  <a:cubicBezTo>
                    <a:pt x="8813" y="5057363"/>
                    <a:pt x="15970" y="2521492"/>
                    <a:pt x="6980" y="7422"/>
                  </a:cubicBezTo>
                  <a:cubicBezTo>
                    <a:pt x="6980" y="3350"/>
                    <a:pt x="10233" y="29"/>
                    <a:pt x="14373" y="0"/>
                  </a:cubicBezTo>
                  <a:lnTo>
                    <a:pt x="14373" y="0"/>
                  </a:lnTo>
                  <a:cubicBezTo>
                    <a:pt x="18455" y="0"/>
                    <a:pt x="21767" y="3292"/>
                    <a:pt x="21767" y="7365"/>
                  </a:cubicBezTo>
                  <a:cubicBezTo>
                    <a:pt x="30757" y="2521492"/>
                    <a:pt x="23600" y="5057393"/>
                    <a:pt x="14787" y="7650620"/>
                  </a:cubicBezTo>
                  <a:cubicBezTo>
                    <a:pt x="14787" y="7654701"/>
                    <a:pt x="11416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F6344D06-B69E-4E3A-AD51-BFFF66183423}"/>
                </a:ext>
              </a:extLst>
            </p:cNvPr>
            <p:cNvSpPr/>
            <p:nvPr/>
          </p:nvSpPr>
          <p:spPr>
            <a:xfrm>
              <a:off x="13717543" y="149827"/>
              <a:ext cx="285468" cy="7507842"/>
            </a:xfrm>
            <a:custGeom>
              <a:avLst/>
              <a:gdLst>
                <a:gd name="connsiteX0" fmla="*/ 263287 w 285468"/>
                <a:gd name="connsiteY0" fmla="*/ 7507842 h 7507842"/>
                <a:gd name="connsiteX1" fmla="*/ 255893 w 285468"/>
                <a:gd name="connsiteY1" fmla="*/ 7500508 h 7507842"/>
                <a:gd name="connsiteX2" fmla="*/ 128428 w 285468"/>
                <a:gd name="connsiteY2" fmla="*/ 5631346 h 7507842"/>
                <a:gd name="connsiteX3" fmla="*/ 17 w 285468"/>
                <a:gd name="connsiteY3" fmla="*/ 3591305 h 7507842"/>
                <a:gd name="connsiteX4" fmla="*/ 135822 w 285468"/>
                <a:gd name="connsiteY4" fmla="*/ 1742046 h 7507842"/>
                <a:gd name="connsiteX5" fmla="*/ 270680 w 285468"/>
                <a:gd name="connsiteY5" fmla="*/ 7278 h 7507842"/>
                <a:gd name="connsiteX6" fmla="*/ 278074 w 285468"/>
                <a:gd name="connsiteY6" fmla="*/ 0 h 7507842"/>
                <a:gd name="connsiteX7" fmla="*/ 278192 w 285468"/>
                <a:gd name="connsiteY7" fmla="*/ 0 h 7507842"/>
                <a:gd name="connsiteX8" fmla="*/ 285467 w 285468"/>
                <a:gd name="connsiteY8" fmla="*/ 7509 h 7507842"/>
                <a:gd name="connsiteX9" fmla="*/ 150491 w 285468"/>
                <a:gd name="connsiteY9" fmla="*/ 1743667 h 7507842"/>
                <a:gd name="connsiteX10" fmla="*/ 14804 w 285468"/>
                <a:gd name="connsiteY10" fmla="*/ 3591305 h 7507842"/>
                <a:gd name="connsiteX11" fmla="*/ 143156 w 285468"/>
                <a:gd name="connsiteY11" fmla="*/ 5629933 h 7507842"/>
                <a:gd name="connsiteX12" fmla="*/ 270680 w 285468"/>
                <a:gd name="connsiteY12" fmla="*/ 7500331 h 7507842"/>
                <a:gd name="connsiteX13" fmla="*/ 263346 w 285468"/>
                <a:gd name="connsiteY13" fmla="*/ 7507842 h 7507842"/>
                <a:gd name="connsiteX14" fmla="*/ 263287 w 285468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68" h="7507842">
                  <a:moveTo>
                    <a:pt x="263287" y="7507842"/>
                  </a:moveTo>
                  <a:cubicBezTo>
                    <a:pt x="259265" y="7507842"/>
                    <a:pt x="255952" y="7504589"/>
                    <a:pt x="255893" y="7500508"/>
                  </a:cubicBezTo>
                  <a:cubicBezTo>
                    <a:pt x="247317" y="6874422"/>
                    <a:pt x="186867" y="6242480"/>
                    <a:pt x="128428" y="5631346"/>
                  </a:cubicBezTo>
                  <a:cubicBezTo>
                    <a:pt x="64725" y="4964542"/>
                    <a:pt x="-1225" y="4275067"/>
                    <a:pt x="17" y="3591305"/>
                  </a:cubicBezTo>
                  <a:cubicBezTo>
                    <a:pt x="1200" y="2969844"/>
                    <a:pt x="69635" y="2345692"/>
                    <a:pt x="135822" y="1742046"/>
                  </a:cubicBezTo>
                  <a:cubicBezTo>
                    <a:pt x="197928" y="1175635"/>
                    <a:pt x="262104" y="589924"/>
                    <a:pt x="270680" y="7278"/>
                  </a:cubicBezTo>
                  <a:cubicBezTo>
                    <a:pt x="270739" y="3235"/>
                    <a:pt x="274052" y="0"/>
                    <a:pt x="278074" y="0"/>
                  </a:cubicBezTo>
                  <a:cubicBezTo>
                    <a:pt x="278133" y="0"/>
                    <a:pt x="278192" y="0"/>
                    <a:pt x="278192" y="0"/>
                  </a:cubicBezTo>
                  <a:cubicBezTo>
                    <a:pt x="282273" y="58"/>
                    <a:pt x="285527" y="3408"/>
                    <a:pt x="285467" y="7509"/>
                  </a:cubicBezTo>
                  <a:cubicBezTo>
                    <a:pt x="276891" y="590852"/>
                    <a:pt x="212656" y="1176907"/>
                    <a:pt x="150491" y="1743667"/>
                  </a:cubicBezTo>
                  <a:cubicBezTo>
                    <a:pt x="84363" y="2346904"/>
                    <a:pt x="15987" y="2970678"/>
                    <a:pt x="14804" y="3591305"/>
                  </a:cubicBezTo>
                  <a:cubicBezTo>
                    <a:pt x="13562" y="4274369"/>
                    <a:pt x="79453" y="4963501"/>
                    <a:pt x="143156" y="5629933"/>
                  </a:cubicBezTo>
                  <a:cubicBezTo>
                    <a:pt x="201654" y="6241356"/>
                    <a:pt x="262104" y="6873594"/>
                    <a:pt x="270680" y="7500331"/>
                  </a:cubicBezTo>
                  <a:cubicBezTo>
                    <a:pt x="270739" y="7504412"/>
                    <a:pt x="267486" y="7507783"/>
                    <a:pt x="263346" y="7507842"/>
                  </a:cubicBezTo>
                  <a:lnTo>
                    <a:pt x="263287" y="7507842"/>
                  </a:ln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F289CADF-34D4-431D-AC6F-2010ED294CFF}"/>
                </a:ext>
              </a:extLst>
            </p:cNvPr>
            <p:cNvSpPr/>
            <p:nvPr/>
          </p:nvSpPr>
          <p:spPr>
            <a:xfrm>
              <a:off x="13256207" y="193900"/>
              <a:ext cx="457633" cy="7317495"/>
            </a:xfrm>
            <a:custGeom>
              <a:avLst/>
              <a:gdLst>
                <a:gd name="connsiteX0" fmla="*/ 425509 w 457633"/>
                <a:gd name="connsiteY0" fmla="*/ 7317496 h 7317495"/>
                <a:gd name="connsiteX1" fmla="*/ 418116 w 457633"/>
                <a:gd name="connsiteY1" fmla="*/ 7310398 h 7317495"/>
                <a:gd name="connsiteX2" fmla="*/ 211865 w 457633"/>
                <a:gd name="connsiteY2" fmla="*/ 5517384 h 7317495"/>
                <a:gd name="connsiteX3" fmla="*/ 114 w 457633"/>
                <a:gd name="connsiteY3" fmla="*/ 3392890 h 7317495"/>
                <a:gd name="connsiteX4" fmla="*/ 223754 w 457633"/>
                <a:gd name="connsiteY4" fmla="*/ 1597386 h 7317495"/>
                <a:gd name="connsiteX5" fmla="*/ 442840 w 457633"/>
                <a:gd name="connsiteY5" fmla="*/ 7076 h 7317495"/>
                <a:gd name="connsiteX6" fmla="*/ 450588 w 457633"/>
                <a:gd name="connsiteY6" fmla="*/ 0 h 7317495"/>
                <a:gd name="connsiteX7" fmla="*/ 457627 w 457633"/>
                <a:gd name="connsiteY7" fmla="*/ 7711 h 7317495"/>
                <a:gd name="connsiteX8" fmla="*/ 238304 w 457633"/>
                <a:gd name="connsiteY8" fmla="*/ 1600101 h 7317495"/>
                <a:gd name="connsiteX9" fmla="*/ 14901 w 457633"/>
                <a:gd name="connsiteY9" fmla="*/ 3392949 h 7317495"/>
                <a:gd name="connsiteX10" fmla="*/ 226475 w 457633"/>
                <a:gd name="connsiteY10" fmla="*/ 5515130 h 7317495"/>
                <a:gd name="connsiteX11" fmla="*/ 432903 w 457633"/>
                <a:gd name="connsiteY11" fmla="*/ 7309806 h 7317495"/>
                <a:gd name="connsiteX12" fmla="*/ 425805 w 457633"/>
                <a:gd name="connsiteY12" fmla="*/ 7317496 h 7317495"/>
                <a:gd name="connsiteX13" fmla="*/ 425509 w 457633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33" h="7317495">
                  <a:moveTo>
                    <a:pt x="425509" y="7317496"/>
                  </a:moveTo>
                  <a:cubicBezTo>
                    <a:pt x="421546" y="7317496"/>
                    <a:pt x="418293" y="7314420"/>
                    <a:pt x="418116" y="7310398"/>
                  </a:cubicBezTo>
                  <a:cubicBezTo>
                    <a:pt x="394161" y="6707912"/>
                    <a:pt x="301475" y="6102705"/>
                    <a:pt x="211865" y="5517384"/>
                  </a:cubicBezTo>
                  <a:cubicBezTo>
                    <a:pt x="105753" y="4824442"/>
                    <a:pt x="-4027" y="4107900"/>
                    <a:pt x="114" y="3392890"/>
                  </a:cubicBezTo>
                  <a:cubicBezTo>
                    <a:pt x="3663" y="2782602"/>
                    <a:pt x="115572" y="2180087"/>
                    <a:pt x="223754" y="1597386"/>
                  </a:cubicBezTo>
                  <a:cubicBezTo>
                    <a:pt x="319752" y="1080730"/>
                    <a:pt x="418944" y="546519"/>
                    <a:pt x="442840" y="7076"/>
                  </a:cubicBezTo>
                  <a:cubicBezTo>
                    <a:pt x="443017" y="2975"/>
                    <a:pt x="447157" y="289"/>
                    <a:pt x="450588" y="0"/>
                  </a:cubicBezTo>
                  <a:cubicBezTo>
                    <a:pt x="454670" y="202"/>
                    <a:pt x="457804" y="3639"/>
                    <a:pt x="457627" y="7711"/>
                  </a:cubicBezTo>
                  <a:cubicBezTo>
                    <a:pt x="433672" y="548193"/>
                    <a:pt x="334361" y="1082954"/>
                    <a:pt x="238304" y="1600101"/>
                  </a:cubicBezTo>
                  <a:cubicBezTo>
                    <a:pt x="130181" y="2182139"/>
                    <a:pt x="18390" y="2784022"/>
                    <a:pt x="14901" y="3392949"/>
                  </a:cubicBezTo>
                  <a:cubicBezTo>
                    <a:pt x="10819" y="4106800"/>
                    <a:pt x="120422" y="4822762"/>
                    <a:pt x="226475" y="5515130"/>
                  </a:cubicBezTo>
                  <a:cubicBezTo>
                    <a:pt x="316144" y="6100812"/>
                    <a:pt x="408948" y="6706492"/>
                    <a:pt x="432903" y="7309806"/>
                  </a:cubicBezTo>
                  <a:cubicBezTo>
                    <a:pt x="433021" y="7313887"/>
                    <a:pt x="429886" y="7317318"/>
                    <a:pt x="425805" y="7317496"/>
                  </a:cubicBezTo>
                  <a:cubicBezTo>
                    <a:pt x="425687" y="7317496"/>
                    <a:pt x="425568" y="7317496"/>
                    <a:pt x="425509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B06D4EA9-FF2A-4A3C-83F2-EB11ED960273}"/>
                </a:ext>
              </a:extLst>
            </p:cNvPr>
            <p:cNvSpPr/>
            <p:nvPr/>
          </p:nvSpPr>
          <p:spPr>
            <a:xfrm>
              <a:off x="12771580" y="244579"/>
              <a:ext cx="654584" cy="7098538"/>
            </a:xfrm>
            <a:custGeom>
              <a:avLst/>
              <a:gdLst>
                <a:gd name="connsiteX0" fmla="*/ 611023 w 654584"/>
                <a:gd name="connsiteY0" fmla="*/ 7098539 h 7098538"/>
                <a:gd name="connsiteX1" fmla="*/ 603630 w 654584"/>
                <a:gd name="connsiteY1" fmla="*/ 7091618 h 7098538"/>
                <a:gd name="connsiteX2" fmla="*/ 308716 w 654584"/>
                <a:gd name="connsiteY2" fmla="*/ 5354038 h 7098538"/>
                <a:gd name="connsiteX3" fmla="*/ 404 w 654584"/>
                <a:gd name="connsiteY3" fmla="*/ 3165404 h 7098538"/>
                <a:gd name="connsiteX4" fmla="*/ 324863 w 654584"/>
                <a:gd name="connsiteY4" fmla="*/ 1465229 h 7098538"/>
                <a:gd name="connsiteX5" fmla="*/ 639829 w 654584"/>
                <a:gd name="connsiteY5" fmla="*/ 6794 h 7098538"/>
                <a:gd name="connsiteX6" fmla="*/ 647814 w 654584"/>
                <a:gd name="connsiteY6" fmla="*/ 35 h 7098538"/>
                <a:gd name="connsiteX7" fmla="*/ 654557 w 654584"/>
                <a:gd name="connsiteY7" fmla="*/ 8007 h 7098538"/>
                <a:gd name="connsiteX8" fmla="*/ 339118 w 654584"/>
                <a:gd name="connsiteY8" fmla="*/ 1469275 h 7098538"/>
                <a:gd name="connsiteX9" fmla="*/ 15191 w 654584"/>
                <a:gd name="connsiteY9" fmla="*/ 3165575 h 7098538"/>
                <a:gd name="connsiteX10" fmla="*/ 323148 w 654584"/>
                <a:gd name="connsiteY10" fmla="*/ 5350862 h 7098538"/>
                <a:gd name="connsiteX11" fmla="*/ 618358 w 654584"/>
                <a:gd name="connsiteY11" fmla="*/ 7090613 h 7098538"/>
                <a:gd name="connsiteX12" fmla="*/ 611556 w 654584"/>
                <a:gd name="connsiteY12" fmla="*/ 7098479 h 7098538"/>
                <a:gd name="connsiteX13" fmla="*/ 611023 w 654584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4" h="7098538">
                  <a:moveTo>
                    <a:pt x="611023" y="7098539"/>
                  </a:moveTo>
                  <a:cubicBezTo>
                    <a:pt x="607179" y="7098539"/>
                    <a:pt x="603925" y="7095522"/>
                    <a:pt x="603630" y="7091618"/>
                  </a:cubicBezTo>
                  <a:cubicBezTo>
                    <a:pt x="561457" y="6507054"/>
                    <a:pt x="432927" y="5920893"/>
                    <a:pt x="308716" y="5354038"/>
                  </a:cubicBezTo>
                  <a:cubicBezTo>
                    <a:pt x="152433" y="4641193"/>
                    <a:pt x="-9154" y="3904061"/>
                    <a:pt x="404" y="3165404"/>
                  </a:cubicBezTo>
                  <a:cubicBezTo>
                    <a:pt x="8058" y="2575132"/>
                    <a:pt x="169125" y="2010879"/>
                    <a:pt x="324863" y="1465229"/>
                  </a:cubicBezTo>
                  <a:cubicBezTo>
                    <a:pt x="458894" y="995827"/>
                    <a:pt x="597478" y="510449"/>
                    <a:pt x="639829" y="6794"/>
                  </a:cubicBezTo>
                  <a:cubicBezTo>
                    <a:pt x="640183" y="2750"/>
                    <a:pt x="643851" y="-369"/>
                    <a:pt x="647814" y="35"/>
                  </a:cubicBezTo>
                  <a:cubicBezTo>
                    <a:pt x="651895" y="382"/>
                    <a:pt x="654911" y="3963"/>
                    <a:pt x="654557" y="8007"/>
                  </a:cubicBezTo>
                  <a:cubicBezTo>
                    <a:pt x="612088" y="513134"/>
                    <a:pt x="473326" y="999204"/>
                    <a:pt x="339118" y="1469275"/>
                  </a:cubicBezTo>
                  <a:cubicBezTo>
                    <a:pt x="183599" y="2013996"/>
                    <a:pt x="22816" y="2577297"/>
                    <a:pt x="15191" y="3165575"/>
                  </a:cubicBezTo>
                  <a:cubicBezTo>
                    <a:pt x="5662" y="3902565"/>
                    <a:pt x="167079" y="4638827"/>
                    <a:pt x="323148" y="5350862"/>
                  </a:cubicBezTo>
                  <a:cubicBezTo>
                    <a:pt x="447537" y="5918231"/>
                    <a:pt x="576126" y="6504866"/>
                    <a:pt x="618358" y="7090613"/>
                  </a:cubicBezTo>
                  <a:cubicBezTo>
                    <a:pt x="618712" y="7094694"/>
                    <a:pt x="615578" y="7098183"/>
                    <a:pt x="611556" y="7098479"/>
                  </a:cubicBezTo>
                  <a:cubicBezTo>
                    <a:pt x="611378" y="7098539"/>
                    <a:pt x="611201" y="7098539"/>
                    <a:pt x="611023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73547D5A-7EF2-42F4-8393-9D3018A56B26}"/>
                </a:ext>
              </a:extLst>
            </p:cNvPr>
            <p:cNvSpPr/>
            <p:nvPr/>
          </p:nvSpPr>
          <p:spPr>
            <a:xfrm>
              <a:off x="12258580" y="299226"/>
              <a:ext cx="880778" cy="6862365"/>
            </a:xfrm>
            <a:custGeom>
              <a:avLst/>
              <a:gdLst>
                <a:gd name="connsiteX0" fmla="*/ 824909 w 880778"/>
                <a:gd name="connsiteY0" fmla="*/ 6862366 h 6862365"/>
                <a:gd name="connsiteX1" fmla="*/ 817575 w 880778"/>
                <a:gd name="connsiteY1" fmla="*/ 6855800 h 6862365"/>
                <a:gd name="connsiteX2" fmla="*/ 426036 w 880778"/>
                <a:gd name="connsiteY2" fmla="*/ 5192877 h 6862365"/>
                <a:gd name="connsiteX3" fmla="*/ 1545 w 880778"/>
                <a:gd name="connsiteY3" fmla="*/ 2911966 h 6862365"/>
                <a:gd name="connsiteX4" fmla="*/ 443017 w 880778"/>
                <a:gd name="connsiteY4" fmla="*/ 1324084 h 6862365"/>
                <a:gd name="connsiteX5" fmla="*/ 866076 w 880778"/>
                <a:gd name="connsiteY5" fmla="*/ 6386 h 6862365"/>
                <a:gd name="connsiteX6" fmla="*/ 874475 w 880778"/>
                <a:gd name="connsiteY6" fmla="*/ 147 h 6862365"/>
                <a:gd name="connsiteX7" fmla="*/ 880686 w 880778"/>
                <a:gd name="connsiteY7" fmla="*/ 8523 h 6862365"/>
                <a:gd name="connsiteX8" fmla="*/ 456680 w 880778"/>
                <a:gd name="connsiteY8" fmla="*/ 1329774 h 6862365"/>
                <a:gd name="connsiteX9" fmla="*/ 16332 w 880778"/>
                <a:gd name="connsiteY9" fmla="*/ 2912427 h 6862365"/>
                <a:gd name="connsiteX10" fmla="*/ 440219 w 880778"/>
                <a:gd name="connsiteY10" fmla="*/ 5188719 h 6862365"/>
                <a:gd name="connsiteX11" fmla="*/ 832243 w 880778"/>
                <a:gd name="connsiteY11" fmla="*/ 6854085 h 6862365"/>
                <a:gd name="connsiteX12" fmla="*/ 825737 w 880778"/>
                <a:gd name="connsiteY12" fmla="*/ 6862307 h 6862365"/>
                <a:gd name="connsiteX13" fmla="*/ 824909 w 880778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78" h="6862365">
                  <a:moveTo>
                    <a:pt x="824909" y="6862366"/>
                  </a:moveTo>
                  <a:cubicBezTo>
                    <a:pt x="821182" y="6862366"/>
                    <a:pt x="817988" y="6859585"/>
                    <a:pt x="817575" y="6855800"/>
                  </a:cubicBezTo>
                  <a:cubicBezTo>
                    <a:pt x="752866" y="6304832"/>
                    <a:pt x="586730" y="5739551"/>
                    <a:pt x="426036" y="519287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408" y="2342319"/>
                    <a:pt x="234264" y="1824681"/>
                    <a:pt x="443017" y="1324084"/>
                  </a:cubicBezTo>
                  <a:cubicBezTo>
                    <a:pt x="617487" y="905745"/>
                    <a:pt x="797878" y="473133"/>
                    <a:pt x="866076" y="6386"/>
                  </a:cubicBezTo>
                  <a:cubicBezTo>
                    <a:pt x="866668" y="2342"/>
                    <a:pt x="870039" y="-718"/>
                    <a:pt x="874475" y="147"/>
                  </a:cubicBezTo>
                  <a:cubicBezTo>
                    <a:pt x="878497" y="725"/>
                    <a:pt x="881336" y="4479"/>
                    <a:pt x="880686" y="8523"/>
                  </a:cubicBezTo>
                  <a:cubicBezTo>
                    <a:pt x="812251" y="477120"/>
                    <a:pt x="631499" y="910595"/>
                    <a:pt x="456680" y="1329774"/>
                  </a:cubicBezTo>
                  <a:cubicBezTo>
                    <a:pt x="248448" y="1829129"/>
                    <a:pt x="33112" y="2345495"/>
                    <a:pt x="16332" y="2912427"/>
                  </a:cubicBezTo>
                  <a:cubicBezTo>
                    <a:pt x="-6109" y="3670296"/>
                    <a:pt x="220808" y="4442201"/>
                    <a:pt x="440219" y="5188719"/>
                  </a:cubicBezTo>
                  <a:cubicBezTo>
                    <a:pt x="601085" y="5735943"/>
                    <a:pt x="767417" y="6301875"/>
                    <a:pt x="832243" y="6854085"/>
                  </a:cubicBezTo>
                  <a:cubicBezTo>
                    <a:pt x="832716" y="6858166"/>
                    <a:pt x="829818" y="6861833"/>
                    <a:pt x="825737" y="6862307"/>
                  </a:cubicBezTo>
                  <a:cubicBezTo>
                    <a:pt x="825441" y="6862307"/>
                    <a:pt x="825145" y="6862366"/>
                    <a:pt x="824909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48B981E1-6610-4F97-87C8-10326714782E}"/>
                </a:ext>
              </a:extLst>
            </p:cNvPr>
            <p:cNvSpPr/>
            <p:nvPr/>
          </p:nvSpPr>
          <p:spPr>
            <a:xfrm>
              <a:off x="11745751" y="355328"/>
              <a:ext cx="1107161" cy="6620300"/>
            </a:xfrm>
            <a:custGeom>
              <a:avLst/>
              <a:gdLst>
                <a:gd name="connsiteX0" fmla="*/ 1038595 w 1107161"/>
                <a:gd name="connsiteY0" fmla="*/ 6620301 h 6620300"/>
                <a:gd name="connsiteX1" fmla="*/ 1031285 w 1107161"/>
                <a:gd name="connsiteY1" fmla="*/ 6614031 h 6620300"/>
                <a:gd name="connsiteX2" fmla="*/ 544641 w 1107161"/>
                <a:gd name="connsiteY2" fmla="*/ 4987088 h 6620300"/>
                <a:gd name="connsiteX3" fmla="*/ 2888 w 1107161"/>
                <a:gd name="connsiteY3" fmla="*/ 2655687 h 6620300"/>
                <a:gd name="connsiteX4" fmla="*/ 557784 w 1107161"/>
                <a:gd name="connsiteY4" fmla="*/ 1204646 h 6620300"/>
                <a:gd name="connsiteX5" fmla="*/ 1092515 w 1107161"/>
                <a:gd name="connsiteY5" fmla="*/ 5879 h 6620300"/>
                <a:gd name="connsiteX6" fmla="*/ 1101263 w 1107161"/>
                <a:gd name="connsiteY6" fmla="*/ 133 h 6620300"/>
                <a:gd name="connsiteX7" fmla="*/ 1107012 w 1107161"/>
                <a:gd name="connsiteY7" fmla="*/ 8884 h 6620300"/>
                <a:gd name="connsiteX8" fmla="*/ 570548 w 1107161"/>
                <a:gd name="connsiteY8" fmla="*/ 1212128 h 6620300"/>
                <a:gd name="connsiteX9" fmla="*/ 17675 w 1107161"/>
                <a:gd name="connsiteY9" fmla="*/ 2656385 h 6620300"/>
                <a:gd name="connsiteX10" fmla="*/ 558535 w 1107161"/>
                <a:gd name="connsiteY10" fmla="*/ 4982001 h 6620300"/>
                <a:gd name="connsiteX11" fmla="*/ 1045900 w 1107161"/>
                <a:gd name="connsiteY11" fmla="*/ 6611783 h 6620300"/>
                <a:gd name="connsiteX12" fmla="*/ 1039719 w 1107161"/>
                <a:gd name="connsiteY12" fmla="*/ 6620182 h 6620300"/>
                <a:gd name="connsiteX13" fmla="*/ 1038595 w 1107161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61" h="6620300">
                  <a:moveTo>
                    <a:pt x="1038595" y="6620301"/>
                  </a:moveTo>
                  <a:cubicBezTo>
                    <a:pt x="1035011" y="6620301"/>
                    <a:pt x="1031864" y="6617698"/>
                    <a:pt x="1031285" y="6614031"/>
                  </a:cubicBezTo>
                  <a:cubicBezTo>
                    <a:pt x="948743" y="6084830"/>
                    <a:pt x="743315" y="5526788"/>
                    <a:pt x="544641" y="4987088"/>
                  </a:cubicBezTo>
                  <a:cubicBezTo>
                    <a:pt x="260971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84" y="1204646"/>
                  </a:cubicBezTo>
                  <a:cubicBezTo>
                    <a:pt x="775775" y="833122"/>
                    <a:pt x="1001166" y="448941"/>
                    <a:pt x="1092515" y="5879"/>
                  </a:cubicBezTo>
                  <a:cubicBezTo>
                    <a:pt x="1093349" y="1894"/>
                    <a:pt x="1097105" y="-619"/>
                    <a:pt x="1101263" y="133"/>
                  </a:cubicBezTo>
                  <a:cubicBezTo>
                    <a:pt x="1105250" y="970"/>
                    <a:pt x="1107823" y="4869"/>
                    <a:pt x="1107012" y="8884"/>
                  </a:cubicBezTo>
                  <a:cubicBezTo>
                    <a:pt x="1015173" y="454318"/>
                    <a:pt x="789119" y="839558"/>
                    <a:pt x="570548" y="1212128"/>
                  </a:cubicBezTo>
                  <a:cubicBezTo>
                    <a:pt x="299151" y="1674686"/>
                    <a:pt x="42802" y="2111598"/>
                    <a:pt x="17675" y="2656385"/>
                  </a:cubicBezTo>
                  <a:cubicBezTo>
                    <a:pt x="-17441" y="3417371"/>
                    <a:pt x="275356" y="4212782"/>
                    <a:pt x="558535" y="4982001"/>
                  </a:cubicBezTo>
                  <a:cubicBezTo>
                    <a:pt x="757439" y="5522370"/>
                    <a:pt x="963128" y="6081103"/>
                    <a:pt x="1045900" y="6611783"/>
                  </a:cubicBezTo>
                  <a:cubicBezTo>
                    <a:pt x="1046533" y="6615805"/>
                    <a:pt x="1043765" y="6619532"/>
                    <a:pt x="1039719" y="6620182"/>
                  </a:cubicBezTo>
                  <a:cubicBezTo>
                    <a:pt x="1039347" y="6620241"/>
                    <a:pt x="1038968" y="6620301"/>
                    <a:pt x="1038595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AD097B76-BF26-47D9-B9A6-C65FDB8E5FB9}"/>
                </a:ext>
              </a:extLst>
            </p:cNvPr>
            <p:cNvSpPr/>
            <p:nvPr/>
          </p:nvSpPr>
          <p:spPr>
            <a:xfrm>
              <a:off x="11237357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02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67 w 1328759"/>
                <a:gd name="connsiteY10" fmla="*/ 4779858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36"/>
                    <a:pt x="665452" y="4785802"/>
                  </a:cubicBezTo>
                  <a:cubicBezTo>
                    <a:pt x="315524" y="3988718"/>
                    <a:pt x="-46269" y="3164508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33" y="-771"/>
                    <a:pt x="1323301" y="239"/>
                  </a:cubicBezTo>
                  <a:cubicBezTo>
                    <a:pt x="1327228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882"/>
                    <a:pt x="329797" y="3984412"/>
                    <a:pt x="678967" y="4779858"/>
                  </a:cubicBezTo>
                  <a:cubicBezTo>
                    <a:pt x="925060" y="5340467"/>
                    <a:pt x="1157526" y="5869975"/>
                    <a:pt x="1255115" y="6375280"/>
                  </a:cubicBezTo>
                  <a:cubicBezTo>
                    <a:pt x="1255895" y="6379303"/>
                    <a:pt x="1253264" y="6383206"/>
                    <a:pt x="1249283" y="6383916"/>
                  </a:cubicBezTo>
                  <a:cubicBezTo>
                    <a:pt x="1248792" y="6384034"/>
                    <a:pt x="1248330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F3A71E25-3E0C-4ECF-A73C-2DF10219F5CF}"/>
                </a:ext>
              </a:extLst>
            </p:cNvPr>
            <p:cNvSpPr/>
            <p:nvPr/>
          </p:nvSpPr>
          <p:spPr>
            <a:xfrm>
              <a:off x="10794316" y="460679"/>
              <a:ext cx="1484119" cy="6165086"/>
            </a:xfrm>
            <a:custGeom>
              <a:avLst/>
              <a:gdLst>
                <a:gd name="connsiteX0" fmla="*/ 1391785 w 1484119"/>
                <a:gd name="connsiteY0" fmla="*/ 6165087 h 6165086"/>
                <a:gd name="connsiteX1" fmla="*/ 1384593 w 1484119"/>
                <a:gd name="connsiteY1" fmla="*/ 6159409 h 6165086"/>
                <a:gd name="connsiteX2" fmla="*/ 759755 w 1484119"/>
                <a:gd name="connsiteY2" fmla="*/ 4640897 h 6165086"/>
                <a:gd name="connsiteX3" fmla="*/ 9019 w 1484119"/>
                <a:gd name="connsiteY3" fmla="*/ 2205992 h 6165086"/>
                <a:gd name="connsiteX4" fmla="*/ 743666 w 1484119"/>
                <a:gd name="connsiteY4" fmla="*/ 989604 h 6165086"/>
                <a:gd name="connsiteX5" fmla="*/ 1469796 w 1484119"/>
                <a:gd name="connsiteY5" fmla="*/ 4847 h 6165086"/>
                <a:gd name="connsiteX6" fmla="*/ 1479296 w 1484119"/>
                <a:gd name="connsiteY6" fmla="*/ 486 h 6165086"/>
                <a:gd name="connsiteX7" fmla="*/ 1483655 w 1484119"/>
                <a:gd name="connsiteY7" fmla="*/ 9988 h 6165086"/>
                <a:gd name="connsiteX8" fmla="*/ 754065 w 1484119"/>
                <a:gd name="connsiteY8" fmla="*/ 1000121 h 6165086"/>
                <a:gd name="connsiteX9" fmla="*/ 23747 w 1484119"/>
                <a:gd name="connsiteY9" fmla="*/ 2207494 h 6165086"/>
                <a:gd name="connsiteX10" fmla="*/ 773040 w 1484119"/>
                <a:gd name="connsiteY10" fmla="*/ 4634426 h 6165086"/>
                <a:gd name="connsiteX11" fmla="*/ 1398978 w 1484119"/>
                <a:gd name="connsiteY11" fmla="*/ 6155978 h 6165086"/>
                <a:gd name="connsiteX12" fmla="*/ 1393518 w 1484119"/>
                <a:gd name="connsiteY12" fmla="*/ 6164909 h 6165086"/>
                <a:gd name="connsiteX13" fmla="*/ 1391785 w 1484119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119" h="6165086">
                  <a:moveTo>
                    <a:pt x="1391785" y="6165087"/>
                  </a:moveTo>
                  <a:cubicBezTo>
                    <a:pt x="1388438" y="6165087"/>
                    <a:pt x="1385433" y="6162839"/>
                    <a:pt x="1384593" y="6159409"/>
                  </a:cubicBezTo>
                  <a:cubicBezTo>
                    <a:pt x="1272335" y="5695567"/>
                    <a:pt x="1023350" y="5183253"/>
                    <a:pt x="759755" y="4640897"/>
                  </a:cubicBezTo>
                  <a:cubicBezTo>
                    <a:pt x="353192" y="3804384"/>
                    <a:pt x="-67200" y="2939397"/>
                    <a:pt x="9019" y="2205992"/>
                  </a:cubicBezTo>
                  <a:cubicBezTo>
                    <a:pt x="65541" y="1662158"/>
                    <a:pt x="394927" y="1335487"/>
                    <a:pt x="743666" y="989604"/>
                  </a:cubicBezTo>
                  <a:cubicBezTo>
                    <a:pt x="1024450" y="711104"/>
                    <a:pt x="1314792" y="423134"/>
                    <a:pt x="1469796" y="4847"/>
                  </a:cubicBezTo>
                  <a:cubicBezTo>
                    <a:pt x="1471210" y="1006"/>
                    <a:pt x="1475540" y="-987"/>
                    <a:pt x="1479296" y="486"/>
                  </a:cubicBezTo>
                  <a:cubicBezTo>
                    <a:pt x="1483134" y="1902"/>
                    <a:pt x="1485074" y="6147"/>
                    <a:pt x="1483655" y="9988"/>
                  </a:cubicBezTo>
                  <a:cubicBezTo>
                    <a:pt x="1327526" y="431332"/>
                    <a:pt x="1036001" y="720491"/>
                    <a:pt x="754065" y="1000121"/>
                  </a:cubicBezTo>
                  <a:cubicBezTo>
                    <a:pt x="407259" y="1344063"/>
                    <a:pt x="79719" y="1668948"/>
                    <a:pt x="23747" y="2207494"/>
                  </a:cubicBezTo>
                  <a:cubicBezTo>
                    <a:pt x="-52034" y="2936741"/>
                    <a:pt x="367405" y="3799794"/>
                    <a:pt x="773040" y="4634426"/>
                  </a:cubicBezTo>
                  <a:cubicBezTo>
                    <a:pt x="1037013" y="5177533"/>
                    <a:pt x="1286312" y="5690539"/>
                    <a:pt x="1398978" y="6155978"/>
                  </a:cubicBezTo>
                  <a:cubicBezTo>
                    <a:pt x="1399930" y="6159941"/>
                    <a:pt x="1397505" y="6163963"/>
                    <a:pt x="1393518" y="6164909"/>
                  </a:cubicBezTo>
                  <a:cubicBezTo>
                    <a:pt x="1392939" y="6165028"/>
                    <a:pt x="1392365" y="6165087"/>
                    <a:pt x="1391785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6D759A91-102C-4892-8E00-18EE06527C94}"/>
                </a:ext>
              </a:extLst>
            </p:cNvPr>
            <p:cNvSpPr/>
            <p:nvPr/>
          </p:nvSpPr>
          <p:spPr>
            <a:xfrm>
              <a:off x="10332460" y="504759"/>
              <a:ext cx="1656793" cy="5974732"/>
            </a:xfrm>
            <a:custGeom>
              <a:avLst/>
              <a:gdLst>
                <a:gd name="connsiteX0" fmla="*/ 1554522 w 1656793"/>
                <a:gd name="connsiteY0" fmla="*/ 5974733 h 5974732"/>
                <a:gd name="connsiteX1" fmla="*/ 1547389 w 1656793"/>
                <a:gd name="connsiteY1" fmla="*/ 5969291 h 5974732"/>
                <a:gd name="connsiteX2" fmla="*/ 859356 w 1656793"/>
                <a:gd name="connsiteY2" fmla="*/ 4468961 h 5974732"/>
                <a:gd name="connsiteX3" fmla="*/ 11434 w 1656793"/>
                <a:gd name="connsiteY3" fmla="*/ 2008493 h 5974732"/>
                <a:gd name="connsiteX4" fmla="*/ 821318 w 1656793"/>
                <a:gd name="connsiteY4" fmla="*/ 904747 h 5974732"/>
                <a:gd name="connsiteX5" fmla="*/ 1642606 w 1656793"/>
                <a:gd name="connsiteY5" fmla="*/ 4436 h 5974732"/>
                <a:gd name="connsiteX6" fmla="*/ 1652371 w 1656793"/>
                <a:gd name="connsiteY6" fmla="*/ 623 h 5974732"/>
                <a:gd name="connsiteX7" fmla="*/ 1656180 w 1656793"/>
                <a:gd name="connsiteY7" fmla="*/ 10385 h 5974732"/>
                <a:gd name="connsiteX8" fmla="*/ 830243 w 1656793"/>
                <a:gd name="connsiteY8" fmla="*/ 916530 h 5974732"/>
                <a:gd name="connsiteX9" fmla="*/ 26108 w 1656793"/>
                <a:gd name="connsiteY9" fmla="*/ 2010397 h 5974732"/>
                <a:gd name="connsiteX10" fmla="*/ 872381 w 1656793"/>
                <a:gd name="connsiteY10" fmla="*/ 4461941 h 5974732"/>
                <a:gd name="connsiteX11" fmla="*/ 1561655 w 1656793"/>
                <a:gd name="connsiteY11" fmla="*/ 5965446 h 5974732"/>
                <a:gd name="connsiteX12" fmla="*/ 1556456 w 1656793"/>
                <a:gd name="connsiteY12" fmla="*/ 5974496 h 5974732"/>
                <a:gd name="connsiteX13" fmla="*/ 1554522 w 1656793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93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9" y="5969291"/>
                  </a:cubicBezTo>
                  <a:cubicBezTo>
                    <a:pt x="1427158" y="5524909"/>
                    <a:pt x="1151372" y="5011980"/>
                    <a:pt x="859356" y="4468961"/>
                  </a:cubicBezTo>
                  <a:cubicBezTo>
                    <a:pt x="397342" y="3609748"/>
                    <a:pt x="-80406" y="2721249"/>
                    <a:pt x="11434" y="2008493"/>
                  </a:cubicBezTo>
                  <a:cubicBezTo>
                    <a:pt x="81584" y="1463943"/>
                    <a:pt x="440893" y="1192315"/>
                    <a:pt x="821318" y="904747"/>
                  </a:cubicBezTo>
                  <a:cubicBezTo>
                    <a:pt x="1135426" y="667284"/>
                    <a:pt x="1460221" y="421765"/>
                    <a:pt x="1642606" y="4436"/>
                  </a:cubicBezTo>
                  <a:cubicBezTo>
                    <a:pt x="1644226" y="710"/>
                    <a:pt x="1648444" y="-1023"/>
                    <a:pt x="1652371" y="623"/>
                  </a:cubicBezTo>
                  <a:cubicBezTo>
                    <a:pt x="1656097" y="2270"/>
                    <a:pt x="1657801" y="6631"/>
                    <a:pt x="1656180" y="10385"/>
                  </a:cubicBezTo>
                  <a:cubicBezTo>
                    <a:pt x="1472240" y="431211"/>
                    <a:pt x="1145854" y="677943"/>
                    <a:pt x="830243" y="916530"/>
                  </a:cubicBezTo>
                  <a:cubicBezTo>
                    <a:pt x="452362" y="1202163"/>
                    <a:pt x="95478" y="1471969"/>
                    <a:pt x="26108" y="2010397"/>
                  </a:cubicBezTo>
                  <a:cubicBezTo>
                    <a:pt x="-65128" y="2718446"/>
                    <a:pt x="411467" y="3604779"/>
                    <a:pt x="872381" y="4461941"/>
                  </a:cubicBezTo>
                  <a:cubicBezTo>
                    <a:pt x="1164799" y="5005745"/>
                    <a:pt x="1440987" y="5519408"/>
                    <a:pt x="1561655" y="5965446"/>
                  </a:cubicBezTo>
                  <a:cubicBezTo>
                    <a:pt x="1562726" y="5969409"/>
                    <a:pt x="1560384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28CD9FD8-19CE-47F4-8CF9-33F76865BC74}"/>
                </a:ext>
              </a:extLst>
            </p:cNvPr>
            <p:cNvSpPr/>
            <p:nvPr/>
          </p:nvSpPr>
          <p:spPr>
            <a:xfrm>
              <a:off x="9902836" y="539473"/>
              <a:ext cx="1795117" cy="5824678"/>
            </a:xfrm>
            <a:custGeom>
              <a:avLst/>
              <a:gdLst>
                <a:gd name="connsiteX0" fmla="*/ 1685050 w 1795117"/>
                <a:gd name="connsiteY0" fmla="*/ 5824679 h 5824678"/>
                <a:gd name="connsiteX1" fmla="*/ 1677946 w 1795117"/>
                <a:gd name="connsiteY1" fmla="*/ 5819296 h 5824678"/>
                <a:gd name="connsiteX2" fmla="*/ 938330 w 1795117"/>
                <a:gd name="connsiteY2" fmla="*/ 4325189 h 5824678"/>
                <a:gd name="connsiteX3" fmla="*/ 13243 w 1795117"/>
                <a:gd name="connsiteY3" fmla="*/ 1851382 h 5824678"/>
                <a:gd name="connsiteX4" fmla="*/ 599156 w 1795117"/>
                <a:gd name="connsiteY4" fmla="*/ 1023245 h 5824678"/>
                <a:gd name="connsiteX5" fmla="*/ 643747 w 1795117"/>
                <a:gd name="connsiteY5" fmla="*/ 996184 h 5824678"/>
                <a:gd name="connsiteX6" fmla="*/ 1093051 w 1795117"/>
                <a:gd name="connsiteY6" fmla="*/ 765020 h 5824678"/>
                <a:gd name="connsiteX7" fmla="*/ 1781083 w 1795117"/>
                <a:gd name="connsiteY7" fmla="*/ 4205 h 5824678"/>
                <a:gd name="connsiteX8" fmla="*/ 1790961 w 1795117"/>
                <a:gd name="connsiteY8" fmla="*/ 797 h 5824678"/>
                <a:gd name="connsiteX9" fmla="*/ 1794368 w 1795117"/>
                <a:gd name="connsiteY9" fmla="*/ 10674 h 5824678"/>
                <a:gd name="connsiteX10" fmla="*/ 1099084 w 1795117"/>
                <a:gd name="connsiteY10" fmla="*/ 778506 h 5824678"/>
                <a:gd name="connsiteX11" fmla="*/ 651425 w 1795117"/>
                <a:gd name="connsiteY11" fmla="*/ 1008830 h 5824678"/>
                <a:gd name="connsiteX12" fmla="*/ 606833 w 1795117"/>
                <a:gd name="connsiteY12" fmla="*/ 1035897 h 5824678"/>
                <a:gd name="connsiteX13" fmla="*/ 27859 w 1795117"/>
                <a:gd name="connsiteY13" fmla="*/ 1853577 h 5824678"/>
                <a:gd name="connsiteX14" fmla="*/ 951154 w 1795117"/>
                <a:gd name="connsiteY14" fmla="*/ 4317796 h 5824678"/>
                <a:gd name="connsiteX15" fmla="*/ 1692159 w 1795117"/>
                <a:gd name="connsiteY15" fmla="*/ 5815215 h 5824678"/>
                <a:gd name="connsiteX16" fmla="*/ 1687102 w 1795117"/>
                <a:gd name="connsiteY16" fmla="*/ 5824383 h 5824678"/>
                <a:gd name="connsiteX17" fmla="*/ 1685050 w 1795117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17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76"/>
                    <a:pt x="1254207" y="4871330"/>
                    <a:pt x="938330" y="4325189"/>
                  </a:cubicBezTo>
                  <a:cubicBezTo>
                    <a:pt x="432594" y="3450697"/>
                    <a:pt x="-90385" y="2546406"/>
                    <a:pt x="13243" y="1851382"/>
                  </a:cubicBezTo>
                  <a:cubicBezTo>
                    <a:pt x="90757" y="1331491"/>
                    <a:pt x="178326" y="1278411"/>
                    <a:pt x="599156" y="1023245"/>
                  </a:cubicBezTo>
                  <a:lnTo>
                    <a:pt x="643747" y="996184"/>
                  </a:lnTo>
                  <a:cubicBezTo>
                    <a:pt x="834679" y="880171"/>
                    <a:pt x="977930" y="816314"/>
                    <a:pt x="1093051" y="765020"/>
                  </a:cubicBezTo>
                  <a:cubicBezTo>
                    <a:pt x="1379637" y="637248"/>
                    <a:pt x="1498277" y="584399"/>
                    <a:pt x="1781083" y="4205"/>
                  </a:cubicBezTo>
                  <a:cubicBezTo>
                    <a:pt x="1782846" y="480"/>
                    <a:pt x="1787235" y="-1080"/>
                    <a:pt x="1790961" y="797"/>
                  </a:cubicBezTo>
                  <a:cubicBezTo>
                    <a:pt x="1794628" y="2588"/>
                    <a:pt x="1796160" y="7007"/>
                    <a:pt x="1794368" y="10674"/>
                  </a:cubicBezTo>
                  <a:cubicBezTo>
                    <a:pt x="1509195" y="595690"/>
                    <a:pt x="1380672" y="652987"/>
                    <a:pt x="1099084" y="778506"/>
                  </a:cubicBezTo>
                  <a:cubicBezTo>
                    <a:pt x="984342" y="829658"/>
                    <a:pt x="841552" y="893308"/>
                    <a:pt x="651425" y="1008830"/>
                  </a:cubicBezTo>
                  <a:lnTo>
                    <a:pt x="606833" y="1035897"/>
                  </a:lnTo>
                  <a:cubicBezTo>
                    <a:pt x="190919" y="1288058"/>
                    <a:pt x="104361" y="1340535"/>
                    <a:pt x="27859" y="1853577"/>
                  </a:cubicBezTo>
                  <a:cubicBezTo>
                    <a:pt x="-75018" y="2543484"/>
                    <a:pt x="446659" y="3445474"/>
                    <a:pt x="951154" y="4317796"/>
                  </a:cubicBezTo>
                  <a:cubicBezTo>
                    <a:pt x="1267462" y="4864717"/>
                    <a:pt x="1566238" y="5381314"/>
                    <a:pt x="1692159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8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B047ADB9-FA4C-437B-B222-59F5DF39724C}"/>
                </a:ext>
              </a:extLst>
            </p:cNvPr>
            <p:cNvSpPr/>
            <p:nvPr/>
          </p:nvSpPr>
          <p:spPr>
            <a:xfrm>
              <a:off x="9514586" y="562340"/>
              <a:ext cx="1889382" cy="5726101"/>
            </a:xfrm>
            <a:custGeom>
              <a:avLst/>
              <a:gdLst>
                <a:gd name="connsiteX0" fmla="*/ 1774180 w 1889382"/>
                <a:gd name="connsiteY0" fmla="*/ 5726102 h 5726101"/>
                <a:gd name="connsiteX1" fmla="*/ 1767106 w 1889382"/>
                <a:gd name="connsiteY1" fmla="*/ 5720779 h 5726101"/>
                <a:gd name="connsiteX2" fmla="*/ 987719 w 1889382"/>
                <a:gd name="connsiteY2" fmla="*/ 4217728 h 5726101"/>
                <a:gd name="connsiteX3" fmla="*/ 14313 w 1889382"/>
                <a:gd name="connsiteY3" fmla="*/ 1745974 h 5726101"/>
                <a:gd name="connsiteX4" fmla="*/ 603284 w 1889382"/>
                <a:gd name="connsiteY4" fmla="*/ 966906 h 5726101"/>
                <a:gd name="connsiteX5" fmla="*/ 678893 w 1889382"/>
                <a:gd name="connsiteY5" fmla="*/ 928057 h 5726101"/>
                <a:gd name="connsiteX6" fmla="*/ 1166324 w 1889382"/>
                <a:gd name="connsiteY6" fmla="*/ 726237 h 5726101"/>
                <a:gd name="connsiteX7" fmla="*/ 1875407 w 1889382"/>
                <a:gd name="connsiteY7" fmla="*/ 4039 h 5726101"/>
                <a:gd name="connsiteX8" fmla="*/ 1885344 w 1889382"/>
                <a:gd name="connsiteY8" fmla="*/ 804 h 5726101"/>
                <a:gd name="connsiteX9" fmla="*/ 1888579 w 1889382"/>
                <a:gd name="connsiteY9" fmla="*/ 10740 h 5726101"/>
                <a:gd name="connsiteX10" fmla="*/ 1171056 w 1889382"/>
                <a:gd name="connsiteY10" fmla="*/ 740249 h 5726101"/>
                <a:gd name="connsiteX11" fmla="*/ 685654 w 1889382"/>
                <a:gd name="connsiteY11" fmla="*/ 941171 h 5726101"/>
                <a:gd name="connsiteX12" fmla="*/ 610045 w 1889382"/>
                <a:gd name="connsiteY12" fmla="*/ 980073 h 5726101"/>
                <a:gd name="connsiteX13" fmla="*/ 28929 w 1889382"/>
                <a:gd name="connsiteY13" fmla="*/ 1748340 h 5726101"/>
                <a:gd name="connsiteX14" fmla="*/ 1000341 w 1889382"/>
                <a:gd name="connsiteY14" fmla="*/ 4210075 h 5726101"/>
                <a:gd name="connsiteX15" fmla="*/ 1781255 w 1889382"/>
                <a:gd name="connsiteY15" fmla="*/ 5716579 h 5726101"/>
                <a:gd name="connsiteX16" fmla="*/ 1776292 w 1889382"/>
                <a:gd name="connsiteY16" fmla="*/ 5725747 h 5726101"/>
                <a:gd name="connsiteX17" fmla="*/ 1774180 w 1889382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382" h="5726101">
                  <a:moveTo>
                    <a:pt x="1774180" y="5726102"/>
                  </a:moveTo>
                  <a:cubicBezTo>
                    <a:pt x="1771004" y="5726102"/>
                    <a:pt x="1768058" y="5723973"/>
                    <a:pt x="1767106" y="5720779"/>
                  </a:cubicBezTo>
                  <a:cubicBezTo>
                    <a:pt x="1638642" y="5290693"/>
                    <a:pt x="1322452" y="4769501"/>
                    <a:pt x="987719" y="4217728"/>
                  </a:cubicBezTo>
                  <a:cubicBezTo>
                    <a:pt x="454750" y="3339196"/>
                    <a:pt x="-96389" y="2430771"/>
                    <a:pt x="14313" y="1745974"/>
                  </a:cubicBezTo>
                  <a:cubicBezTo>
                    <a:pt x="98387" y="1225852"/>
                    <a:pt x="185347" y="1181260"/>
                    <a:pt x="603284" y="966906"/>
                  </a:cubicBezTo>
                  <a:cubicBezTo>
                    <a:pt x="627369" y="954574"/>
                    <a:pt x="652525" y="941662"/>
                    <a:pt x="678893" y="928057"/>
                  </a:cubicBezTo>
                  <a:cubicBezTo>
                    <a:pt x="889036" y="819526"/>
                    <a:pt x="1042798" y="767801"/>
                    <a:pt x="1166324" y="726237"/>
                  </a:cubicBezTo>
                  <a:cubicBezTo>
                    <a:pt x="1457127" y="628388"/>
                    <a:pt x="1577470" y="587901"/>
                    <a:pt x="1875407" y="4039"/>
                  </a:cubicBezTo>
                  <a:cubicBezTo>
                    <a:pt x="1877259" y="400"/>
                    <a:pt x="1881736" y="-1044"/>
                    <a:pt x="1885344" y="804"/>
                  </a:cubicBezTo>
                  <a:cubicBezTo>
                    <a:pt x="1888982" y="2653"/>
                    <a:pt x="1890425" y="7100"/>
                    <a:pt x="1888579" y="10740"/>
                  </a:cubicBezTo>
                  <a:cubicBezTo>
                    <a:pt x="1587928" y="599973"/>
                    <a:pt x="1457269" y="643926"/>
                    <a:pt x="1171056" y="740249"/>
                  </a:cubicBezTo>
                  <a:cubicBezTo>
                    <a:pt x="1047968" y="781659"/>
                    <a:pt x="894809" y="833183"/>
                    <a:pt x="685654" y="941171"/>
                  </a:cubicBezTo>
                  <a:cubicBezTo>
                    <a:pt x="659315" y="954804"/>
                    <a:pt x="634130" y="967716"/>
                    <a:pt x="610045" y="980073"/>
                  </a:cubicBezTo>
                  <a:cubicBezTo>
                    <a:pt x="197620" y="1191599"/>
                    <a:pt x="111784" y="1235618"/>
                    <a:pt x="28929" y="1748340"/>
                  </a:cubicBezTo>
                  <a:cubicBezTo>
                    <a:pt x="-80910" y="2427766"/>
                    <a:pt x="468757" y="3333826"/>
                    <a:pt x="1000341" y="4210075"/>
                  </a:cubicBezTo>
                  <a:cubicBezTo>
                    <a:pt x="1335624" y="4762686"/>
                    <a:pt x="1652275" y="5284624"/>
                    <a:pt x="1781255" y="5716579"/>
                  </a:cubicBezTo>
                  <a:cubicBezTo>
                    <a:pt x="1782443" y="5720483"/>
                    <a:pt x="1780219" y="5724623"/>
                    <a:pt x="1776292" y="5725747"/>
                  </a:cubicBezTo>
                  <a:cubicBezTo>
                    <a:pt x="1775594" y="5725984"/>
                    <a:pt x="1774872" y="5726102"/>
                    <a:pt x="1774180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14CAD2C0-C085-4D82-BFAB-6A66359A39AF}"/>
                </a:ext>
              </a:extLst>
            </p:cNvPr>
            <p:cNvSpPr/>
            <p:nvPr/>
          </p:nvSpPr>
          <p:spPr>
            <a:xfrm>
              <a:off x="9176809" y="570574"/>
              <a:ext cx="1929886" cy="5690659"/>
            </a:xfrm>
            <a:custGeom>
              <a:avLst/>
              <a:gdLst>
                <a:gd name="connsiteX0" fmla="*/ 1812837 w 1929886"/>
                <a:gd name="connsiteY0" fmla="*/ 5690660 h 5690659"/>
                <a:gd name="connsiteX1" fmla="*/ 1805734 w 1929886"/>
                <a:gd name="connsiteY1" fmla="*/ 5685336 h 5690659"/>
                <a:gd name="connsiteX2" fmla="*/ 999688 w 1929886"/>
                <a:gd name="connsiteY2" fmla="*/ 4155545 h 5690659"/>
                <a:gd name="connsiteX3" fmla="*/ 14583 w 1929886"/>
                <a:gd name="connsiteY3" fmla="*/ 1703978 h 5690659"/>
                <a:gd name="connsiteX4" fmla="*/ 606677 w 1929886"/>
                <a:gd name="connsiteY4" fmla="*/ 940650 h 5690659"/>
                <a:gd name="connsiteX5" fmla="*/ 694618 w 1929886"/>
                <a:gd name="connsiteY5" fmla="*/ 899435 h 5690659"/>
                <a:gd name="connsiteX6" fmla="*/ 1210091 w 1929886"/>
                <a:gd name="connsiteY6" fmla="*/ 715057 h 5690659"/>
                <a:gd name="connsiteX7" fmla="*/ 1915886 w 1929886"/>
                <a:gd name="connsiteY7" fmla="*/ 4065 h 5690659"/>
                <a:gd name="connsiteX8" fmla="*/ 1925793 w 1929886"/>
                <a:gd name="connsiteY8" fmla="*/ 744 h 5690659"/>
                <a:gd name="connsiteX9" fmla="*/ 1929112 w 1929886"/>
                <a:gd name="connsiteY9" fmla="*/ 10650 h 5690659"/>
                <a:gd name="connsiteX10" fmla="*/ 1213930 w 1929886"/>
                <a:gd name="connsiteY10" fmla="*/ 729324 h 5690659"/>
                <a:gd name="connsiteX11" fmla="*/ 700918 w 1929886"/>
                <a:gd name="connsiteY11" fmla="*/ 912838 h 5690659"/>
                <a:gd name="connsiteX12" fmla="*/ 612946 w 1929886"/>
                <a:gd name="connsiteY12" fmla="*/ 954053 h 5690659"/>
                <a:gd name="connsiteX13" fmla="*/ 29198 w 1929886"/>
                <a:gd name="connsiteY13" fmla="*/ 1706344 h 5690659"/>
                <a:gd name="connsiteX14" fmla="*/ 1012251 w 1929886"/>
                <a:gd name="connsiteY14" fmla="*/ 4147749 h 5690659"/>
                <a:gd name="connsiteX15" fmla="*/ 1819941 w 1929886"/>
                <a:gd name="connsiteY15" fmla="*/ 5681196 h 5690659"/>
                <a:gd name="connsiteX16" fmla="*/ 1814914 w 1929886"/>
                <a:gd name="connsiteY16" fmla="*/ 5690364 h 5690659"/>
                <a:gd name="connsiteX17" fmla="*/ 1812837 w 1929886"/>
                <a:gd name="connsiteY17" fmla="*/ 5690660 h 56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9886" h="5690659">
                  <a:moveTo>
                    <a:pt x="1812837" y="5690660"/>
                  </a:moveTo>
                  <a:cubicBezTo>
                    <a:pt x="1809632" y="5690660"/>
                    <a:pt x="1806686" y="5688590"/>
                    <a:pt x="1805734" y="5685336"/>
                  </a:cubicBezTo>
                  <a:cubicBezTo>
                    <a:pt x="1676376" y="5244450"/>
                    <a:pt x="1347706" y="4715521"/>
                    <a:pt x="999688" y="4155545"/>
                  </a:cubicBezTo>
                  <a:cubicBezTo>
                    <a:pt x="460107" y="3287234"/>
                    <a:pt x="-97876" y="2389384"/>
                    <a:pt x="14583" y="1703978"/>
                  </a:cubicBezTo>
                  <a:cubicBezTo>
                    <a:pt x="101058" y="1176812"/>
                    <a:pt x="188160" y="1136117"/>
                    <a:pt x="606677" y="940650"/>
                  </a:cubicBezTo>
                  <a:cubicBezTo>
                    <a:pt x="634488" y="927684"/>
                    <a:pt x="663743" y="913991"/>
                    <a:pt x="694618" y="899435"/>
                  </a:cubicBezTo>
                  <a:cubicBezTo>
                    <a:pt x="919779" y="793269"/>
                    <a:pt x="1080757" y="749890"/>
                    <a:pt x="1210091" y="715057"/>
                  </a:cubicBezTo>
                  <a:cubicBezTo>
                    <a:pt x="1498410" y="637372"/>
                    <a:pt x="1617742" y="605225"/>
                    <a:pt x="1915886" y="4065"/>
                  </a:cubicBezTo>
                  <a:cubicBezTo>
                    <a:pt x="1917702" y="455"/>
                    <a:pt x="1922150" y="-1018"/>
                    <a:pt x="1925793" y="744"/>
                  </a:cubicBezTo>
                  <a:cubicBezTo>
                    <a:pt x="1929431" y="2534"/>
                    <a:pt x="1930933" y="6982"/>
                    <a:pt x="1929112" y="10650"/>
                  </a:cubicBezTo>
                  <a:cubicBezTo>
                    <a:pt x="1628028" y="617758"/>
                    <a:pt x="1506815" y="650426"/>
                    <a:pt x="1213930" y="729324"/>
                  </a:cubicBezTo>
                  <a:cubicBezTo>
                    <a:pt x="1085176" y="764015"/>
                    <a:pt x="924889" y="807187"/>
                    <a:pt x="700918" y="912838"/>
                  </a:cubicBezTo>
                  <a:cubicBezTo>
                    <a:pt x="670042" y="927394"/>
                    <a:pt x="640758" y="941052"/>
                    <a:pt x="612946" y="954053"/>
                  </a:cubicBezTo>
                  <a:cubicBezTo>
                    <a:pt x="190526" y="1151336"/>
                    <a:pt x="114396" y="1186890"/>
                    <a:pt x="29198" y="1706344"/>
                  </a:cubicBezTo>
                  <a:cubicBezTo>
                    <a:pt x="-82367" y="2386291"/>
                    <a:pt x="474113" y="3281751"/>
                    <a:pt x="1012251" y="4147749"/>
                  </a:cubicBezTo>
                  <a:cubicBezTo>
                    <a:pt x="1360790" y="4708589"/>
                    <a:pt x="1690004" y="5238357"/>
                    <a:pt x="1819941" y="5681196"/>
                  </a:cubicBezTo>
                  <a:cubicBezTo>
                    <a:pt x="1821065" y="5685100"/>
                    <a:pt x="1818841" y="5689240"/>
                    <a:pt x="1814914" y="5690364"/>
                  </a:cubicBezTo>
                  <a:cubicBezTo>
                    <a:pt x="1814221" y="5690601"/>
                    <a:pt x="1813530" y="5690660"/>
                    <a:pt x="1812837" y="569066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092543B8-B8FD-4F72-BCCE-29E7C47B7774}"/>
                </a:ext>
              </a:extLst>
            </p:cNvPr>
            <p:cNvSpPr/>
            <p:nvPr/>
          </p:nvSpPr>
          <p:spPr>
            <a:xfrm>
              <a:off x="8916342" y="562340"/>
              <a:ext cx="1889414" cy="5726101"/>
            </a:xfrm>
            <a:custGeom>
              <a:avLst/>
              <a:gdLst>
                <a:gd name="connsiteX0" fmla="*/ 1774185 w 1889414"/>
                <a:gd name="connsiteY0" fmla="*/ 5726102 h 5726101"/>
                <a:gd name="connsiteX1" fmla="*/ 1767105 w 1889414"/>
                <a:gd name="connsiteY1" fmla="*/ 5720779 h 5726101"/>
                <a:gd name="connsiteX2" fmla="*/ 987724 w 1889414"/>
                <a:gd name="connsiteY2" fmla="*/ 4217728 h 5726101"/>
                <a:gd name="connsiteX3" fmla="*/ 14312 w 1889414"/>
                <a:gd name="connsiteY3" fmla="*/ 1745974 h 5726101"/>
                <a:gd name="connsiteX4" fmla="*/ 603259 w 1889414"/>
                <a:gd name="connsiteY4" fmla="*/ 966936 h 5726101"/>
                <a:gd name="connsiteX5" fmla="*/ 678898 w 1889414"/>
                <a:gd name="connsiteY5" fmla="*/ 928057 h 5726101"/>
                <a:gd name="connsiteX6" fmla="*/ 1166352 w 1889414"/>
                <a:gd name="connsiteY6" fmla="*/ 726237 h 5726101"/>
                <a:gd name="connsiteX7" fmla="*/ 1875441 w 1889414"/>
                <a:gd name="connsiteY7" fmla="*/ 4039 h 5726101"/>
                <a:gd name="connsiteX8" fmla="*/ 1885372 w 1889414"/>
                <a:gd name="connsiteY8" fmla="*/ 804 h 5726101"/>
                <a:gd name="connsiteX9" fmla="*/ 1888608 w 1889414"/>
                <a:gd name="connsiteY9" fmla="*/ 10740 h 5726101"/>
                <a:gd name="connsiteX10" fmla="*/ 1171060 w 1889414"/>
                <a:gd name="connsiteY10" fmla="*/ 740249 h 5726101"/>
                <a:gd name="connsiteX11" fmla="*/ 685653 w 1889414"/>
                <a:gd name="connsiteY11" fmla="*/ 941171 h 5726101"/>
                <a:gd name="connsiteX12" fmla="*/ 610014 w 1889414"/>
                <a:gd name="connsiteY12" fmla="*/ 980073 h 5726101"/>
                <a:gd name="connsiteX13" fmla="*/ 28928 w 1889414"/>
                <a:gd name="connsiteY13" fmla="*/ 1748340 h 5726101"/>
                <a:gd name="connsiteX14" fmla="*/ 1000346 w 1889414"/>
                <a:gd name="connsiteY14" fmla="*/ 4210075 h 5726101"/>
                <a:gd name="connsiteX15" fmla="*/ 1781259 w 1889414"/>
                <a:gd name="connsiteY15" fmla="*/ 5716579 h 5726101"/>
                <a:gd name="connsiteX16" fmla="*/ 1776291 w 1889414"/>
                <a:gd name="connsiteY16" fmla="*/ 5725747 h 5726101"/>
                <a:gd name="connsiteX17" fmla="*/ 1774185 w 1889414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414" h="5726101">
                  <a:moveTo>
                    <a:pt x="1774185" y="5726102"/>
                  </a:moveTo>
                  <a:cubicBezTo>
                    <a:pt x="1771003" y="5726102"/>
                    <a:pt x="1768057" y="5723973"/>
                    <a:pt x="1767105" y="5720779"/>
                  </a:cubicBezTo>
                  <a:cubicBezTo>
                    <a:pt x="1638646" y="5290693"/>
                    <a:pt x="1322457" y="4769501"/>
                    <a:pt x="987724" y="4217728"/>
                  </a:cubicBezTo>
                  <a:cubicBezTo>
                    <a:pt x="454749" y="3339196"/>
                    <a:pt x="-96384" y="2430771"/>
                    <a:pt x="14312" y="1745974"/>
                  </a:cubicBezTo>
                  <a:cubicBezTo>
                    <a:pt x="98386" y="1225882"/>
                    <a:pt x="185346" y="1181260"/>
                    <a:pt x="603259" y="966936"/>
                  </a:cubicBezTo>
                  <a:cubicBezTo>
                    <a:pt x="627344" y="954574"/>
                    <a:pt x="652529" y="941662"/>
                    <a:pt x="678898" y="928057"/>
                  </a:cubicBezTo>
                  <a:cubicBezTo>
                    <a:pt x="889035" y="819526"/>
                    <a:pt x="1042797" y="767801"/>
                    <a:pt x="1166352" y="726237"/>
                  </a:cubicBezTo>
                  <a:cubicBezTo>
                    <a:pt x="1457126" y="628388"/>
                    <a:pt x="1577505" y="587901"/>
                    <a:pt x="1875441" y="4039"/>
                  </a:cubicBezTo>
                  <a:cubicBezTo>
                    <a:pt x="1877316" y="400"/>
                    <a:pt x="1881735" y="-1044"/>
                    <a:pt x="1885372" y="804"/>
                  </a:cubicBezTo>
                  <a:cubicBezTo>
                    <a:pt x="1889016" y="2653"/>
                    <a:pt x="1890459" y="7100"/>
                    <a:pt x="1888608" y="10740"/>
                  </a:cubicBezTo>
                  <a:cubicBezTo>
                    <a:pt x="1587927" y="599973"/>
                    <a:pt x="1457297" y="643926"/>
                    <a:pt x="1171060" y="740249"/>
                  </a:cubicBezTo>
                  <a:cubicBezTo>
                    <a:pt x="1047996" y="781659"/>
                    <a:pt x="894813" y="833183"/>
                    <a:pt x="685653" y="941171"/>
                  </a:cubicBezTo>
                  <a:cubicBezTo>
                    <a:pt x="659284" y="954804"/>
                    <a:pt x="634105" y="967740"/>
                    <a:pt x="610014" y="980073"/>
                  </a:cubicBezTo>
                  <a:cubicBezTo>
                    <a:pt x="197625" y="1191599"/>
                    <a:pt x="111789" y="1235618"/>
                    <a:pt x="28928" y="1748340"/>
                  </a:cubicBezTo>
                  <a:cubicBezTo>
                    <a:pt x="-80905" y="2427766"/>
                    <a:pt x="468755" y="3333826"/>
                    <a:pt x="1000346" y="4210075"/>
                  </a:cubicBezTo>
                  <a:cubicBezTo>
                    <a:pt x="1335623" y="4762686"/>
                    <a:pt x="1652274" y="5284624"/>
                    <a:pt x="1781259" y="5716579"/>
                  </a:cubicBezTo>
                  <a:cubicBezTo>
                    <a:pt x="1782442" y="5720483"/>
                    <a:pt x="1780218" y="5724623"/>
                    <a:pt x="1776291" y="5725747"/>
                  </a:cubicBezTo>
                  <a:cubicBezTo>
                    <a:pt x="1775599" y="5725984"/>
                    <a:pt x="1774877" y="5726102"/>
                    <a:pt x="1774185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343C8AAD-BC74-473B-AC73-5E803E76102C}"/>
                </a:ext>
              </a:extLst>
            </p:cNvPr>
            <p:cNvSpPr/>
            <p:nvPr/>
          </p:nvSpPr>
          <p:spPr>
            <a:xfrm>
              <a:off x="8706351" y="539473"/>
              <a:ext cx="1795144" cy="5824678"/>
            </a:xfrm>
            <a:custGeom>
              <a:avLst/>
              <a:gdLst>
                <a:gd name="connsiteX0" fmla="*/ 1685050 w 1795144"/>
                <a:gd name="connsiteY0" fmla="*/ 5824679 h 5824678"/>
                <a:gd name="connsiteX1" fmla="*/ 1677946 w 1795144"/>
                <a:gd name="connsiteY1" fmla="*/ 5819296 h 5824678"/>
                <a:gd name="connsiteX2" fmla="*/ 938330 w 1795144"/>
                <a:gd name="connsiteY2" fmla="*/ 4325189 h 5824678"/>
                <a:gd name="connsiteX3" fmla="*/ 13243 w 1795144"/>
                <a:gd name="connsiteY3" fmla="*/ 1851382 h 5824678"/>
                <a:gd name="connsiteX4" fmla="*/ 599179 w 1795144"/>
                <a:gd name="connsiteY4" fmla="*/ 1023245 h 5824678"/>
                <a:gd name="connsiteX5" fmla="*/ 643742 w 1795144"/>
                <a:gd name="connsiteY5" fmla="*/ 996184 h 5824678"/>
                <a:gd name="connsiteX6" fmla="*/ 1093075 w 1795144"/>
                <a:gd name="connsiteY6" fmla="*/ 765020 h 5824678"/>
                <a:gd name="connsiteX7" fmla="*/ 1781113 w 1795144"/>
                <a:gd name="connsiteY7" fmla="*/ 4205 h 5824678"/>
                <a:gd name="connsiteX8" fmla="*/ 1790985 w 1795144"/>
                <a:gd name="connsiteY8" fmla="*/ 797 h 5824678"/>
                <a:gd name="connsiteX9" fmla="*/ 1794398 w 1795144"/>
                <a:gd name="connsiteY9" fmla="*/ 10674 h 5824678"/>
                <a:gd name="connsiteX10" fmla="*/ 1099084 w 1795144"/>
                <a:gd name="connsiteY10" fmla="*/ 778506 h 5824678"/>
                <a:gd name="connsiteX11" fmla="*/ 651425 w 1795144"/>
                <a:gd name="connsiteY11" fmla="*/ 1008830 h 5824678"/>
                <a:gd name="connsiteX12" fmla="*/ 606833 w 1795144"/>
                <a:gd name="connsiteY12" fmla="*/ 1035867 h 5824678"/>
                <a:gd name="connsiteX13" fmla="*/ 27859 w 1795144"/>
                <a:gd name="connsiteY13" fmla="*/ 1853577 h 5824678"/>
                <a:gd name="connsiteX14" fmla="*/ 951154 w 1795144"/>
                <a:gd name="connsiteY14" fmla="*/ 4317766 h 5824678"/>
                <a:gd name="connsiteX15" fmla="*/ 1692154 w 1795144"/>
                <a:gd name="connsiteY15" fmla="*/ 5815215 h 5824678"/>
                <a:gd name="connsiteX16" fmla="*/ 1687102 w 1795144"/>
                <a:gd name="connsiteY16" fmla="*/ 5824383 h 5824678"/>
                <a:gd name="connsiteX17" fmla="*/ 1685050 w 1795144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44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46"/>
                    <a:pt x="1254201" y="4871300"/>
                    <a:pt x="938330" y="4325189"/>
                  </a:cubicBezTo>
                  <a:cubicBezTo>
                    <a:pt x="432594" y="3450673"/>
                    <a:pt x="-90385" y="2546406"/>
                    <a:pt x="13243" y="1851382"/>
                  </a:cubicBezTo>
                  <a:cubicBezTo>
                    <a:pt x="90757" y="1331521"/>
                    <a:pt x="188346" y="1272343"/>
                    <a:pt x="599179" y="1023245"/>
                  </a:cubicBezTo>
                  <a:lnTo>
                    <a:pt x="643742" y="996184"/>
                  </a:lnTo>
                  <a:cubicBezTo>
                    <a:pt x="834679" y="880171"/>
                    <a:pt x="977954" y="816314"/>
                    <a:pt x="1093075" y="765020"/>
                  </a:cubicBezTo>
                  <a:cubicBezTo>
                    <a:pt x="1379661" y="637248"/>
                    <a:pt x="1498306" y="584369"/>
                    <a:pt x="1781113" y="4205"/>
                  </a:cubicBezTo>
                  <a:cubicBezTo>
                    <a:pt x="1782870" y="480"/>
                    <a:pt x="1787288" y="-1080"/>
                    <a:pt x="1790985" y="797"/>
                  </a:cubicBezTo>
                  <a:cubicBezTo>
                    <a:pt x="1794658" y="2588"/>
                    <a:pt x="1796184" y="7007"/>
                    <a:pt x="1794398" y="10674"/>
                  </a:cubicBezTo>
                  <a:cubicBezTo>
                    <a:pt x="1509225" y="595690"/>
                    <a:pt x="1380702" y="652987"/>
                    <a:pt x="1099084" y="778506"/>
                  </a:cubicBezTo>
                  <a:cubicBezTo>
                    <a:pt x="984366" y="829658"/>
                    <a:pt x="841552" y="893308"/>
                    <a:pt x="651425" y="1008830"/>
                  </a:cubicBezTo>
                  <a:lnTo>
                    <a:pt x="606833" y="1035867"/>
                  </a:lnTo>
                  <a:cubicBezTo>
                    <a:pt x="190919" y="1288082"/>
                    <a:pt x="104361" y="1340558"/>
                    <a:pt x="27859" y="1853577"/>
                  </a:cubicBezTo>
                  <a:cubicBezTo>
                    <a:pt x="-74989" y="2543484"/>
                    <a:pt x="446659" y="3445474"/>
                    <a:pt x="951154" y="4317766"/>
                  </a:cubicBezTo>
                  <a:cubicBezTo>
                    <a:pt x="1267462" y="4864717"/>
                    <a:pt x="1566233" y="5381314"/>
                    <a:pt x="1692154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2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82AE233A-037A-49FA-8738-74ACD852C6DA}"/>
                </a:ext>
              </a:extLst>
            </p:cNvPr>
            <p:cNvSpPr/>
            <p:nvPr/>
          </p:nvSpPr>
          <p:spPr>
            <a:xfrm>
              <a:off x="8537760" y="504759"/>
              <a:ext cx="1656766" cy="5974732"/>
            </a:xfrm>
            <a:custGeom>
              <a:avLst/>
              <a:gdLst>
                <a:gd name="connsiteX0" fmla="*/ 1554522 w 1656766"/>
                <a:gd name="connsiteY0" fmla="*/ 5974733 h 5974732"/>
                <a:gd name="connsiteX1" fmla="*/ 1547388 w 1656766"/>
                <a:gd name="connsiteY1" fmla="*/ 5969291 h 5974732"/>
                <a:gd name="connsiteX2" fmla="*/ 859386 w 1656766"/>
                <a:gd name="connsiteY2" fmla="*/ 4469015 h 5974732"/>
                <a:gd name="connsiteX3" fmla="*/ 11434 w 1656766"/>
                <a:gd name="connsiteY3" fmla="*/ 2008493 h 5974732"/>
                <a:gd name="connsiteX4" fmla="*/ 821318 w 1656766"/>
                <a:gd name="connsiteY4" fmla="*/ 904747 h 5974732"/>
                <a:gd name="connsiteX5" fmla="*/ 1642582 w 1656766"/>
                <a:gd name="connsiteY5" fmla="*/ 4436 h 5974732"/>
                <a:gd name="connsiteX6" fmla="*/ 1652342 w 1656766"/>
                <a:gd name="connsiteY6" fmla="*/ 623 h 5974732"/>
                <a:gd name="connsiteX7" fmla="*/ 1656157 w 1656766"/>
                <a:gd name="connsiteY7" fmla="*/ 10385 h 5974732"/>
                <a:gd name="connsiteX8" fmla="*/ 830214 w 1656766"/>
                <a:gd name="connsiteY8" fmla="*/ 916530 h 5974732"/>
                <a:gd name="connsiteX9" fmla="*/ 26108 w 1656766"/>
                <a:gd name="connsiteY9" fmla="*/ 2010397 h 5974732"/>
                <a:gd name="connsiteX10" fmla="*/ 872410 w 1656766"/>
                <a:gd name="connsiteY10" fmla="*/ 4462000 h 5974732"/>
                <a:gd name="connsiteX11" fmla="*/ 1561655 w 1656766"/>
                <a:gd name="connsiteY11" fmla="*/ 5965446 h 5974732"/>
                <a:gd name="connsiteX12" fmla="*/ 1556456 w 1656766"/>
                <a:gd name="connsiteY12" fmla="*/ 5974496 h 5974732"/>
                <a:gd name="connsiteX13" fmla="*/ 1554522 w 1656766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66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8" y="5969291"/>
                  </a:cubicBezTo>
                  <a:cubicBezTo>
                    <a:pt x="1427157" y="5524909"/>
                    <a:pt x="1151372" y="5012009"/>
                    <a:pt x="859386" y="4469015"/>
                  </a:cubicBezTo>
                  <a:cubicBezTo>
                    <a:pt x="397342" y="3609777"/>
                    <a:pt x="-80406" y="2721279"/>
                    <a:pt x="11434" y="2008493"/>
                  </a:cubicBezTo>
                  <a:cubicBezTo>
                    <a:pt x="81590" y="1463943"/>
                    <a:pt x="440899" y="1192315"/>
                    <a:pt x="821318" y="904747"/>
                  </a:cubicBezTo>
                  <a:cubicBezTo>
                    <a:pt x="1135402" y="667284"/>
                    <a:pt x="1460198" y="421765"/>
                    <a:pt x="1642582" y="4436"/>
                  </a:cubicBezTo>
                  <a:cubicBezTo>
                    <a:pt x="1644197" y="710"/>
                    <a:pt x="1648414" y="-1023"/>
                    <a:pt x="1652342" y="623"/>
                  </a:cubicBezTo>
                  <a:cubicBezTo>
                    <a:pt x="1656068" y="2270"/>
                    <a:pt x="1657771" y="6631"/>
                    <a:pt x="1656157" y="10385"/>
                  </a:cubicBezTo>
                  <a:cubicBezTo>
                    <a:pt x="1472211" y="431211"/>
                    <a:pt x="1145853" y="677943"/>
                    <a:pt x="830214" y="916530"/>
                  </a:cubicBezTo>
                  <a:cubicBezTo>
                    <a:pt x="452362" y="1202193"/>
                    <a:pt x="95478" y="1471969"/>
                    <a:pt x="26108" y="2010397"/>
                  </a:cubicBezTo>
                  <a:cubicBezTo>
                    <a:pt x="-65128" y="2718446"/>
                    <a:pt x="411496" y="3604808"/>
                    <a:pt x="872410" y="4462000"/>
                  </a:cubicBezTo>
                  <a:cubicBezTo>
                    <a:pt x="1164799" y="5005769"/>
                    <a:pt x="1440992" y="5519408"/>
                    <a:pt x="1561655" y="5965446"/>
                  </a:cubicBezTo>
                  <a:cubicBezTo>
                    <a:pt x="1562726" y="5969409"/>
                    <a:pt x="1560383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C8D9C85D-44C3-4FA5-A08A-1DF04DD408CC}"/>
                </a:ext>
              </a:extLst>
            </p:cNvPr>
            <p:cNvSpPr/>
            <p:nvPr/>
          </p:nvSpPr>
          <p:spPr>
            <a:xfrm>
              <a:off x="8401372" y="460679"/>
              <a:ext cx="1484092" cy="6165086"/>
            </a:xfrm>
            <a:custGeom>
              <a:avLst/>
              <a:gdLst>
                <a:gd name="connsiteX0" fmla="*/ 1391790 w 1484092"/>
                <a:gd name="connsiteY0" fmla="*/ 6165087 h 6165086"/>
                <a:gd name="connsiteX1" fmla="*/ 1384597 w 1484092"/>
                <a:gd name="connsiteY1" fmla="*/ 6159409 h 6165086"/>
                <a:gd name="connsiteX2" fmla="*/ 759753 w 1484092"/>
                <a:gd name="connsiteY2" fmla="*/ 4640896 h 6165086"/>
                <a:gd name="connsiteX3" fmla="*/ 9018 w 1484092"/>
                <a:gd name="connsiteY3" fmla="*/ 2205992 h 6165086"/>
                <a:gd name="connsiteX4" fmla="*/ 743641 w 1484092"/>
                <a:gd name="connsiteY4" fmla="*/ 989604 h 6165086"/>
                <a:gd name="connsiteX5" fmla="*/ 1469765 w 1484092"/>
                <a:gd name="connsiteY5" fmla="*/ 4848 h 6165086"/>
                <a:gd name="connsiteX6" fmla="*/ 1479271 w 1484092"/>
                <a:gd name="connsiteY6" fmla="*/ 487 h 6165086"/>
                <a:gd name="connsiteX7" fmla="*/ 1483630 w 1484092"/>
                <a:gd name="connsiteY7" fmla="*/ 9988 h 6165086"/>
                <a:gd name="connsiteX8" fmla="*/ 754063 w 1484092"/>
                <a:gd name="connsiteY8" fmla="*/ 1000121 h 6165086"/>
                <a:gd name="connsiteX9" fmla="*/ 23751 w 1484092"/>
                <a:gd name="connsiteY9" fmla="*/ 2207494 h 6165086"/>
                <a:gd name="connsiteX10" fmla="*/ 773038 w 1484092"/>
                <a:gd name="connsiteY10" fmla="*/ 4634426 h 6165086"/>
                <a:gd name="connsiteX11" fmla="*/ 1398982 w 1484092"/>
                <a:gd name="connsiteY11" fmla="*/ 6155978 h 6165086"/>
                <a:gd name="connsiteX12" fmla="*/ 1393523 w 1484092"/>
                <a:gd name="connsiteY12" fmla="*/ 6164909 h 6165086"/>
                <a:gd name="connsiteX13" fmla="*/ 1391790 w 1484092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092" h="6165086">
                  <a:moveTo>
                    <a:pt x="1391790" y="6165087"/>
                  </a:moveTo>
                  <a:cubicBezTo>
                    <a:pt x="1388436" y="6165087"/>
                    <a:pt x="1385431" y="6162839"/>
                    <a:pt x="1384597" y="6159409"/>
                  </a:cubicBezTo>
                  <a:cubicBezTo>
                    <a:pt x="1272334" y="5695566"/>
                    <a:pt x="1023354" y="5183252"/>
                    <a:pt x="759753" y="4640896"/>
                  </a:cubicBezTo>
                  <a:cubicBezTo>
                    <a:pt x="353197" y="3804384"/>
                    <a:pt x="-67195" y="2939397"/>
                    <a:pt x="9018" y="2205992"/>
                  </a:cubicBezTo>
                  <a:cubicBezTo>
                    <a:pt x="65540" y="1662187"/>
                    <a:pt x="394932" y="1335486"/>
                    <a:pt x="743641" y="989604"/>
                  </a:cubicBezTo>
                  <a:cubicBezTo>
                    <a:pt x="1024419" y="711104"/>
                    <a:pt x="1314761" y="423134"/>
                    <a:pt x="1469765" y="4848"/>
                  </a:cubicBezTo>
                  <a:cubicBezTo>
                    <a:pt x="1471155" y="1006"/>
                    <a:pt x="1475514" y="-987"/>
                    <a:pt x="1479271" y="487"/>
                  </a:cubicBezTo>
                  <a:cubicBezTo>
                    <a:pt x="1483109" y="1901"/>
                    <a:pt x="1485043" y="6147"/>
                    <a:pt x="1483630" y="9988"/>
                  </a:cubicBezTo>
                  <a:cubicBezTo>
                    <a:pt x="1327501" y="431331"/>
                    <a:pt x="1035971" y="720490"/>
                    <a:pt x="754063" y="1000121"/>
                  </a:cubicBezTo>
                  <a:cubicBezTo>
                    <a:pt x="407264" y="1344063"/>
                    <a:pt x="79724" y="1668948"/>
                    <a:pt x="23751" y="2207494"/>
                  </a:cubicBezTo>
                  <a:cubicBezTo>
                    <a:pt x="-52035" y="2936741"/>
                    <a:pt x="367404" y="3799794"/>
                    <a:pt x="773038" y="4634426"/>
                  </a:cubicBezTo>
                  <a:cubicBezTo>
                    <a:pt x="1037012" y="5177532"/>
                    <a:pt x="1286316" y="5690539"/>
                    <a:pt x="1398982" y="6155978"/>
                  </a:cubicBezTo>
                  <a:cubicBezTo>
                    <a:pt x="1399935" y="6159941"/>
                    <a:pt x="1397510" y="6163963"/>
                    <a:pt x="1393523" y="6164909"/>
                  </a:cubicBezTo>
                  <a:cubicBezTo>
                    <a:pt x="1392943" y="6165028"/>
                    <a:pt x="1392364" y="6165087"/>
                    <a:pt x="1391790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52BBDAE6-7BA8-482A-9787-357610E21B23}"/>
                </a:ext>
              </a:extLst>
            </p:cNvPr>
            <p:cNvSpPr/>
            <p:nvPr/>
          </p:nvSpPr>
          <p:spPr>
            <a:xfrm>
              <a:off x="8246173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61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97 w 1328759"/>
                <a:gd name="connsiteY10" fmla="*/ 4779911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66"/>
                    <a:pt x="665452" y="4785861"/>
                  </a:cubicBezTo>
                  <a:cubicBezTo>
                    <a:pt x="315524" y="3988747"/>
                    <a:pt x="-46269" y="3164537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03" y="-771"/>
                    <a:pt x="1323301" y="239"/>
                  </a:cubicBezTo>
                  <a:cubicBezTo>
                    <a:pt x="1327229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905"/>
                    <a:pt x="329797" y="3984441"/>
                    <a:pt x="678997" y="4779911"/>
                  </a:cubicBezTo>
                  <a:cubicBezTo>
                    <a:pt x="925061" y="5340496"/>
                    <a:pt x="1157526" y="5869975"/>
                    <a:pt x="1255115" y="6375280"/>
                  </a:cubicBezTo>
                  <a:cubicBezTo>
                    <a:pt x="1255896" y="6379303"/>
                    <a:pt x="1253270" y="6383206"/>
                    <a:pt x="1249283" y="6383916"/>
                  </a:cubicBezTo>
                  <a:cubicBezTo>
                    <a:pt x="1248792" y="6384034"/>
                    <a:pt x="1248331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ECF5CB10-F9D4-4BE6-9828-5DB520B17DF5}"/>
                </a:ext>
              </a:extLst>
            </p:cNvPr>
            <p:cNvSpPr/>
            <p:nvPr/>
          </p:nvSpPr>
          <p:spPr>
            <a:xfrm>
              <a:off x="8156328" y="355328"/>
              <a:ext cx="1107159" cy="6620300"/>
            </a:xfrm>
            <a:custGeom>
              <a:avLst/>
              <a:gdLst>
                <a:gd name="connsiteX0" fmla="*/ 1038589 w 1107159"/>
                <a:gd name="connsiteY0" fmla="*/ 6620301 h 6620300"/>
                <a:gd name="connsiteX1" fmla="*/ 1031285 w 1107159"/>
                <a:gd name="connsiteY1" fmla="*/ 6614031 h 6620300"/>
                <a:gd name="connsiteX2" fmla="*/ 544635 w 1107159"/>
                <a:gd name="connsiteY2" fmla="*/ 4987088 h 6620300"/>
                <a:gd name="connsiteX3" fmla="*/ 2888 w 1107159"/>
                <a:gd name="connsiteY3" fmla="*/ 2655687 h 6620300"/>
                <a:gd name="connsiteX4" fmla="*/ 557778 w 1107159"/>
                <a:gd name="connsiteY4" fmla="*/ 1204646 h 6620300"/>
                <a:gd name="connsiteX5" fmla="*/ 1092509 w 1107159"/>
                <a:gd name="connsiteY5" fmla="*/ 5879 h 6620300"/>
                <a:gd name="connsiteX6" fmla="*/ 1101263 w 1107159"/>
                <a:gd name="connsiteY6" fmla="*/ 133 h 6620300"/>
                <a:gd name="connsiteX7" fmla="*/ 1107013 w 1107159"/>
                <a:gd name="connsiteY7" fmla="*/ 8884 h 6620300"/>
                <a:gd name="connsiteX8" fmla="*/ 570542 w 1107159"/>
                <a:gd name="connsiteY8" fmla="*/ 1212128 h 6620300"/>
                <a:gd name="connsiteX9" fmla="*/ 17676 w 1107159"/>
                <a:gd name="connsiteY9" fmla="*/ 2656385 h 6620300"/>
                <a:gd name="connsiteX10" fmla="*/ 558529 w 1107159"/>
                <a:gd name="connsiteY10" fmla="*/ 4982001 h 6620300"/>
                <a:gd name="connsiteX11" fmla="*/ 1045894 w 1107159"/>
                <a:gd name="connsiteY11" fmla="*/ 6611783 h 6620300"/>
                <a:gd name="connsiteX12" fmla="*/ 1039719 w 1107159"/>
                <a:gd name="connsiteY12" fmla="*/ 6620182 h 6620300"/>
                <a:gd name="connsiteX13" fmla="*/ 1038589 w 1107159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59" h="6620300">
                  <a:moveTo>
                    <a:pt x="1038589" y="6620301"/>
                  </a:moveTo>
                  <a:cubicBezTo>
                    <a:pt x="1035011" y="6620301"/>
                    <a:pt x="1031858" y="6617698"/>
                    <a:pt x="1031285" y="6614031"/>
                  </a:cubicBezTo>
                  <a:cubicBezTo>
                    <a:pt x="948743" y="6084830"/>
                    <a:pt x="743309" y="5526788"/>
                    <a:pt x="544635" y="4987088"/>
                  </a:cubicBezTo>
                  <a:cubicBezTo>
                    <a:pt x="260965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78" y="1204646"/>
                  </a:cubicBezTo>
                  <a:cubicBezTo>
                    <a:pt x="775775" y="833122"/>
                    <a:pt x="1001160" y="448941"/>
                    <a:pt x="1092509" y="5879"/>
                  </a:cubicBezTo>
                  <a:cubicBezTo>
                    <a:pt x="1093320" y="1894"/>
                    <a:pt x="1097188" y="-619"/>
                    <a:pt x="1101263" y="133"/>
                  </a:cubicBezTo>
                  <a:cubicBezTo>
                    <a:pt x="1105250" y="970"/>
                    <a:pt x="1107817" y="4869"/>
                    <a:pt x="1107013" y="8884"/>
                  </a:cubicBezTo>
                  <a:cubicBezTo>
                    <a:pt x="1015167" y="454318"/>
                    <a:pt x="789113" y="839558"/>
                    <a:pt x="570542" y="1212128"/>
                  </a:cubicBezTo>
                  <a:cubicBezTo>
                    <a:pt x="299145" y="1674686"/>
                    <a:pt x="42802" y="2111598"/>
                    <a:pt x="17676" y="2656385"/>
                  </a:cubicBezTo>
                  <a:cubicBezTo>
                    <a:pt x="-17447" y="3417371"/>
                    <a:pt x="275350" y="4212782"/>
                    <a:pt x="558529" y="4982001"/>
                  </a:cubicBezTo>
                  <a:cubicBezTo>
                    <a:pt x="757433" y="5522370"/>
                    <a:pt x="963122" y="6081103"/>
                    <a:pt x="1045894" y="6611783"/>
                  </a:cubicBezTo>
                  <a:cubicBezTo>
                    <a:pt x="1046533" y="6615805"/>
                    <a:pt x="1043759" y="6619532"/>
                    <a:pt x="1039719" y="6620182"/>
                  </a:cubicBezTo>
                  <a:cubicBezTo>
                    <a:pt x="1039341" y="6620241"/>
                    <a:pt x="1038968" y="6620301"/>
                    <a:pt x="1038589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065D4002-36D0-4F8B-B0EF-6C3F2484B1FC}"/>
                </a:ext>
              </a:extLst>
            </p:cNvPr>
            <p:cNvSpPr/>
            <p:nvPr/>
          </p:nvSpPr>
          <p:spPr>
            <a:xfrm>
              <a:off x="8070942" y="299226"/>
              <a:ext cx="880792" cy="6862365"/>
            </a:xfrm>
            <a:custGeom>
              <a:avLst/>
              <a:gdLst>
                <a:gd name="connsiteX0" fmla="*/ 824856 w 880792"/>
                <a:gd name="connsiteY0" fmla="*/ 6862366 h 6862365"/>
                <a:gd name="connsiteX1" fmla="*/ 817521 w 880792"/>
                <a:gd name="connsiteY1" fmla="*/ 6855800 h 6862365"/>
                <a:gd name="connsiteX2" fmla="*/ 426035 w 880792"/>
                <a:gd name="connsiteY2" fmla="*/ 5192907 h 6862365"/>
                <a:gd name="connsiteX3" fmla="*/ 1545 w 880792"/>
                <a:gd name="connsiteY3" fmla="*/ 2911966 h 6862365"/>
                <a:gd name="connsiteX4" fmla="*/ 443046 w 880792"/>
                <a:gd name="connsiteY4" fmla="*/ 1324025 h 6862365"/>
                <a:gd name="connsiteX5" fmla="*/ 866100 w 880792"/>
                <a:gd name="connsiteY5" fmla="*/ 6386 h 6862365"/>
                <a:gd name="connsiteX6" fmla="*/ 874475 w 880792"/>
                <a:gd name="connsiteY6" fmla="*/ 147 h 6862365"/>
                <a:gd name="connsiteX7" fmla="*/ 880709 w 880792"/>
                <a:gd name="connsiteY7" fmla="*/ 8523 h 6862365"/>
                <a:gd name="connsiteX8" fmla="*/ 456680 w 880792"/>
                <a:gd name="connsiteY8" fmla="*/ 1329715 h 6862365"/>
                <a:gd name="connsiteX9" fmla="*/ 16332 w 880792"/>
                <a:gd name="connsiteY9" fmla="*/ 2912427 h 6862365"/>
                <a:gd name="connsiteX10" fmla="*/ 440219 w 880792"/>
                <a:gd name="connsiteY10" fmla="*/ 5188719 h 6862365"/>
                <a:gd name="connsiteX11" fmla="*/ 832190 w 880792"/>
                <a:gd name="connsiteY11" fmla="*/ 6854085 h 6862365"/>
                <a:gd name="connsiteX12" fmla="*/ 825719 w 880792"/>
                <a:gd name="connsiteY12" fmla="*/ 6862307 h 6862365"/>
                <a:gd name="connsiteX13" fmla="*/ 824856 w 880792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92" h="6862365">
                  <a:moveTo>
                    <a:pt x="824856" y="6862366"/>
                  </a:moveTo>
                  <a:cubicBezTo>
                    <a:pt x="821159" y="6862366"/>
                    <a:pt x="817953" y="6859585"/>
                    <a:pt x="817521" y="6855800"/>
                  </a:cubicBezTo>
                  <a:cubicBezTo>
                    <a:pt x="752854" y="6304832"/>
                    <a:pt x="586700" y="5739551"/>
                    <a:pt x="426035" y="519290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378" y="2342289"/>
                    <a:pt x="234264" y="1824622"/>
                    <a:pt x="443046" y="1324025"/>
                  </a:cubicBezTo>
                  <a:cubicBezTo>
                    <a:pt x="617487" y="905686"/>
                    <a:pt x="797878" y="473133"/>
                    <a:pt x="866100" y="6386"/>
                  </a:cubicBezTo>
                  <a:cubicBezTo>
                    <a:pt x="866644" y="2342"/>
                    <a:pt x="870169" y="-718"/>
                    <a:pt x="874475" y="147"/>
                  </a:cubicBezTo>
                  <a:cubicBezTo>
                    <a:pt x="878515" y="725"/>
                    <a:pt x="881319" y="4479"/>
                    <a:pt x="880709" y="8523"/>
                  </a:cubicBezTo>
                  <a:cubicBezTo>
                    <a:pt x="812233" y="477090"/>
                    <a:pt x="631493" y="910536"/>
                    <a:pt x="456680" y="1329715"/>
                  </a:cubicBezTo>
                  <a:cubicBezTo>
                    <a:pt x="248448" y="1829070"/>
                    <a:pt x="33083" y="2345465"/>
                    <a:pt x="16332" y="2912427"/>
                  </a:cubicBezTo>
                  <a:cubicBezTo>
                    <a:pt x="-6109" y="3670296"/>
                    <a:pt x="220808" y="4442231"/>
                    <a:pt x="440219" y="5188719"/>
                  </a:cubicBezTo>
                  <a:cubicBezTo>
                    <a:pt x="601085" y="5736002"/>
                    <a:pt x="767411" y="6301875"/>
                    <a:pt x="832190" y="6854085"/>
                  </a:cubicBezTo>
                  <a:cubicBezTo>
                    <a:pt x="832681" y="6858166"/>
                    <a:pt x="829765" y="6861833"/>
                    <a:pt x="825719" y="6862307"/>
                  </a:cubicBezTo>
                  <a:cubicBezTo>
                    <a:pt x="825435" y="6862307"/>
                    <a:pt x="825145" y="6862366"/>
                    <a:pt x="824856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FC8BFFA6-FF0C-4119-A8BF-8FD82E067F92}"/>
                </a:ext>
              </a:extLst>
            </p:cNvPr>
            <p:cNvSpPr/>
            <p:nvPr/>
          </p:nvSpPr>
          <p:spPr>
            <a:xfrm>
              <a:off x="7985696" y="244579"/>
              <a:ext cx="654588" cy="7098538"/>
            </a:xfrm>
            <a:custGeom>
              <a:avLst/>
              <a:gdLst>
                <a:gd name="connsiteX0" fmla="*/ 610982 w 654588"/>
                <a:gd name="connsiteY0" fmla="*/ 7098539 h 7098538"/>
                <a:gd name="connsiteX1" fmla="*/ 603612 w 654588"/>
                <a:gd name="connsiteY1" fmla="*/ 7091618 h 7098538"/>
                <a:gd name="connsiteX2" fmla="*/ 308680 w 654588"/>
                <a:gd name="connsiteY2" fmla="*/ 5353979 h 7098538"/>
                <a:gd name="connsiteX3" fmla="*/ 404 w 654588"/>
                <a:gd name="connsiteY3" fmla="*/ 3165404 h 7098538"/>
                <a:gd name="connsiteX4" fmla="*/ 324881 w 654588"/>
                <a:gd name="connsiteY4" fmla="*/ 1465146 h 7098538"/>
                <a:gd name="connsiteX5" fmla="*/ 639828 w 654588"/>
                <a:gd name="connsiteY5" fmla="*/ 6794 h 7098538"/>
                <a:gd name="connsiteX6" fmla="*/ 647802 w 654588"/>
                <a:gd name="connsiteY6" fmla="*/ 35 h 7098538"/>
                <a:gd name="connsiteX7" fmla="*/ 654562 w 654588"/>
                <a:gd name="connsiteY7" fmla="*/ 8007 h 7098538"/>
                <a:gd name="connsiteX8" fmla="*/ 339124 w 654588"/>
                <a:gd name="connsiteY8" fmla="*/ 1469216 h 7098538"/>
                <a:gd name="connsiteX9" fmla="*/ 15191 w 654588"/>
                <a:gd name="connsiteY9" fmla="*/ 3165575 h 7098538"/>
                <a:gd name="connsiteX10" fmla="*/ 323124 w 654588"/>
                <a:gd name="connsiteY10" fmla="*/ 5350803 h 7098538"/>
                <a:gd name="connsiteX11" fmla="*/ 618346 w 654588"/>
                <a:gd name="connsiteY11" fmla="*/ 7090613 h 7098538"/>
                <a:gd name="connsiteX12" fmla="*/ 611496 w 654588"/>
                <a:gd name="connsiteY12" fmla="*/ 7098479 h 7098538"/>
                <a:gd name="connsiteX13" fmla="*/ 610982 w 654588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8" h="7098538">
                  <a:moveTo>
                    <a:pt x="610982" y="7098539"/>
                  </a:moveTo>
                  <a:cubicBezTo>
                    <a:pt x="607137" y="7098539"/>
                    <a:pt x="603872" y="7095522"/>
                    <a:pt x="603612" y="7091618"/>
                  </a:cubicBezTo>
                  <a:cubicBezTo>
                    <a:pt x="561451" y="6506995"/>
                    <a:pt x="432957" y="5920834"/>
                    <a:pt x="308680" y="5353979"/>
                  </a:cubicBezTo>
                  <a:cubicBezTo>
                    <a:pt x="152434" y="4641140"/>
                    <a:pt x="-9154" y="3904038"/>
                    <a:pt x="404" y="3165404"/>
                  </a:cubicBezTo>
                  <a:cubicBezTo>
                    <a:pt x="8029" y="2575102"/>
                    <a:pt x="169125" y="2010850"/>
                    <a:pt x="324881" y="1465146"/>
                  </a:cubicBezTo>
                  <a:cubicBezTo>
                    <a:pt x="458894" y="995768"/>
                    <a:pt x="597437" y="510419"/>
                    <a:pt x="639828" y="6794"/>
                  </a:cubicBezTo>
                  <a:cubicBezTo>
                    <a:pt x="640178" y="2750"/>
                    <a:pt x="643904" y="-369"/>
                    <a:pt x="647802" y="35"/>
                  </a:cubicBezTo>
                  <a:cubicBezTo>
                    <a:pt x="651877" y="382"/>
                    <a:pt x="654906" y="3963"/>
                    <a:pt x="654562" y="8007"/>
                  </a:cubicBezTo>
                  <a:cubicBezTo>
                    <a:pt x="612046" y="513105"/>
                    <a:pt x="473302" y="999145"/>
                    <a:pt x="339124" y="1469216"/>
                  </a:cubicBezTo>
                  <a:cubicBezTo>
                    <a:pt x="183599" y="2013973"/>
                    <a:pt x="22786" y="2577267"/>
                    <a:pt x="15191" y="3165575"/>
                  </a:cubicBezTo>
                  <a:cubicBezTo>
                    <a:pt x="5663" y="3902535"/>
                    <a:pt x="167049" y="4638798"/>
                    <a:pt x="323124" y="5350803"/>
                  </a:cubicBezTo>
                  <a:cubicBezTo>
                    <a:pt x="447513" y="5918172"/>
                    <a:pt x="576120" y="6504866"/>
                    <a:pt x="618346" y="7090613"/>
                  </a:cubicBezTo>
                  <a:cubicBezTo>
                    <a:pt x="618636" y="7094694"/>
                    <a:pt x="615572" y="7098183"/>
                    <a:pt x="611496" y="7098479"/>
                  </a:cubicBezTo>
                  <a:cubicBezTo>
                    <a:pt x="611325" y="7098539"/>
                    <a:pt x="611153" y="7098539"/>
                    <a:pt x="610982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04A53275-F1DA-49BE-9F34-876EDBAB0424}"/>
                </a:ext>
              </a:extLst>
            </p:cNvPr>
            <p:cNvSpPr/>
            <p:nvPr/>
          </p:nvSpPr>
          <p:spPr>
            <a:xfrm>
              <a:off x="7872079" y="193900"/>
              <a:ext cx="457656" cy="7317495"/>
            </a:xfrm>
            <a:custGeom>
              <a:avLst/>
              <a:gdLst>
                <a:gd name="connsiteX0" fmla="*/ 425473 w 457656"/>
                <a:gd name="connsiteY0" fmla="*/ 7317496 h 7317495"/>
                <a:gd name="connsiteX1" fmla="*/ 418080 w 457656"/>
                <a:gd name="connsiteY1" fmla="*/ 7310398 h 7317495"/>
                <a:gd name="connsiteX2" fmla="*/ 211841 w 457656"/>
                <a:gd name="connsiteY2" fmla="*/ 5517384 h 7317495"/>
                <a:gd name="connsiteX3" fmla="*/ 113 w 457656"/>
                <a:gd name="connsiteY3" fmla="*/ 3392890 h 7317495"/>
                <a:gd name="connsiteX4" fmla="*/ 223771 w 457656"/>
                <a:gd name="connsiteY4" fmla="*/ 1597297 h 7317495"/>
                <a:gd name="connsiteX5" fmla="*/ 442863 w 457656"/>
                <a:gd name="connsiteY5" fmla="*/ 7076 h 7317495"/>
                <a:gd name="connsiteX6" fmla="*/ 450570 w 457656"/>
                <a:gd name="connsiteY6" fmla="*/ 0 h 7317495"/>
                <a:gd name="connsiteX7" fmla="*/ 457650 w 457656"/>
                <a:gd name="connsiteY7" fmla="*/ 7711 h 7317495"/>
                <a:gd name="connsiteX8" fmla="*/ 238298 w 457656"/>
                <a:gd name="connsiteY8" fmla="*/ 1600012 h 7317495"/>
                <a:gd name="connsiteX9" fmla="*/ 14900 w 457656"/>
                <a:gd name="connsiteY9" fmla="*/ 3392949 h 7317495"/>
                <a:gd name="connsiteX10" fmla="*/ 226456 w 457656"/>
                <a:gd name="connsiteY10" fmla="*/ 5515160 h 7317495"/>
                <a:gd name="connsiteX11" fmla="*/ 432867 w 457656"/>
                <a:gd name="connsiteY11" fmla="*/ 7309806 h 7317495"/>
                <a:gd name="connsiteX12" fmla="*/ 425763 w 457656"/>
                <a:gd name="connsiteY12" fmla="*/ 7317496 h 7317495"/>
                <a:gd name="connsiteX13" fmla="*/ 425473 w 457656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56" h="7317495">
                  <a:moveTo>
                    <a:pt x="425473" y="7317496"/>
                  </a:moveTo>
                  <a:cubicBezTo>
                    <a:pt x="421516" y="7317496"/>
                    <a:pt x="418257" y="7314420"/>
                    <a:pt x="418080" y="7310398"/>
                  </a:cubicBezTo>
                  <a:cubicBezTo>
                    <a:pt x="394136" y="6707912"/>
                    <a:pt x="301457" y="6102705"/>
                    <a:pt x="211841" y="5517384"/>
                  </a:cubicBezTo>
                  <a:cubicBezTo>
                    <a:pt x="105734" y="4824442"/>
                    <a:pt x="-4016" y="4107900"/>
                    <a:pt x="113" y="3392890"/>
                  </a:cubicBezTo>
                  <a:cubicBezTo>
                    <a:pt x="3638" y="2782579"/>
                    <a:pt x="115553" y="2180028"/>
                    <a:pt x="223771" y="1597297"/>
                  </a:cubicBezTo>
                  <a:cubicBezTo>
                    <a:pt x="319710" y="1080701"/>
                    <a:pt x="418949" y="546490"/>
                    <a:pt x="442863" y="7076"/>
                  </a:cubicBezTo>
                  <a:cubicBezTo>
                    <a:pt x="443064" y="2975"/>
                    <a:pt x="446530" y="289"/>
                    <a:pt x="450570" y="0"/>
                  </a:cubicBezTo>
                  <a:cubicBezTo>
                    <a:pt x="454675" y="202"/>
                    <a:pt x="457821" y="3639"/>
                    <a:pt x="457650" y="7711"/>
                  </a:cubicBezTo>
                  <a:cubicBezTo>
                    <a:pt x="433677" y="548163"/>
                    <a:pt x="334355" y="1082895"/>
                    <a:pt x="238298" y="1600012"/>
                  </a:cubicBezTo>
                  <a:cubicBezTo>
                    <a:pt x="130192" y="2182080"/>
                    <a:pt x="18396" y="2783992"/>
                    <a:pt x="14900" y="3392949"/>
                  </a:cubicBezTo>
                  <a:cubicBezTo>
                    <a:pt x="10801" y="4106800"/>
                    <a:pt x="120433" y="4822762"/>
                    <a:pt x="226456" y="5515160"/>
                  </a:cubicBezTo>
                  <a:cubicBezTo>
                    <a:pt x="316131" y="6100871"/>
                    <a:pt x="408900" y="6706492"/>
                    <a:pt x="432867" y="7309806"/>
                  </a:cubicBezTo>
                  <a:cubicBezTo>
                    <a:pt x="433015" y="7313887"/>
                    <a:pt x="429838" y="7317318"/>
                    <a:pt x="425763" y="7317496"/>
                  </a:cubicBezTo>
                  <a:cubicBezTo>
                    <a:pt x="425674" y="7317496"/>
                    <a:pt x="425562" y="7317496"/>
                    <a:pt x="425473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EFE80E1E-D3F1-469A-97F8-42E039DB11F3}"/>
                </a:ext>
              </a:extLst>
            </p:cNvPr>
            <p:cNvSpPr/>
            <p:nvPr/>
          </p:nvSpPr>
          <p:spPr>
            <a:xfrm>
              <a:off x="7735192" y="149827"/>
              <a:ext cx="285481" cy="7507842"/>
            </a:xfrm>
            <a:custGeom>
              <a:avLst/>
              <a:gdLst>
                <a:gd name="connsiteX0" fmla="*/ 263241 w 285481"/>
                <a:gd name="connsiteY0" fmla="*/ 7507842 h 7507842"/>
                <a:gd name="connsiteX1" fmla="*/ 255848 w 285481"/>
                <a:gd name="connsiteY1" fmla="*/ 7500508 h 7507842"/>
                <a:gd name="connsiteX2" fmla="*/ 128424 w 285481"/>
                <a:gd name="connsiteY2" fmla="*/ 5631317 h 7507842"/>
                <a:gd name="connsiteX3" fmla="*/ 19 w 285481"/>
                <a:gd name="connsiteY3" fmla="*/ 3591305 h 7507842"/>
                <a:gd name="connsiteX4" fmla="*/ 135788 w 285481"/>
                <a:gd name="connsiteY4" fmla="*/ 1742046 h 7507842"/>
                <a:gd name="connsiteX5" fmla="*/ 270694 w 285481"/>
                <a:gd name="connsiteY5" fmla="*/ 7278 h 7507842"/>
                <a:gd name="connsiteX6" fmla="*/ 278088 w 285481"/>
                <a:gd name="connsiteY6" fmla="*/ 0 h 7507842"/>
                <a:gd name="connsiteX7" fmla="*/ 278200 w 285481"/>
                <a:gd name="connsiteY7" fmla="*/ 0 h 7507842"/>
                <a:gd name="connsiteX8" fmla="*/ 285481 w 285481"/>
                <a:gd name="connsiteY8" fmla="*/ 7509 h 7507842"/>
                <a:gd name="connsiteX9" fmla="*/ 150487 w 285481"/>
                <a:gd name="connsiteY9" fmla="*/ 1743667 h 7507842"/>
                <a:gd name="connsiteX10" fmla="*/ 14806 w 285481"/>
                <a:gd name="connsiteY10" fmla="*/ 3591305 h 7507842"/>
                <a:gd name="connsiteX11" fmla="*/ 143123 w 285481"/>
                <a:gd name="connsiteY11" fmla="*/ 5629903 h 7507842"/>
                <a:gd name="connsiteX12" fmla="*/ 270635 w 285481"/>
                <a:gd name="connsiteY12" fmla="*/ 7500331 h 7507842"/>
                <a:gd name="connsiteX13" fmla="*/ 263360 w 285481"/>
                <a:gd name="connsiteY13" fmla="*/ 7507842 h 7507842"/>
                <a:gd name="connsiteX14" fmla="*/ 263241 w 285481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81" h="7507842">
                  <a:moveTo>
                    <a:pt x="263241" y="7507842"/>
                  </a:moveTo>
                  <a:cubicBezTo>
                    <a:pt x="259196" y="7507842"/>
                    <a:pt x="255907" y="7504589"/>
                    <a:pt x="255848" y="7500508"/>
                  </a:cubicBezTo>
                  <a:cubicBezTo>
                    <a:pt x="247301" y="6874363"/>
                    <a:pt x="186851" y="6242480"/>
                    <a:pt x="128424" y="5631317"/>
                  </a:cubicBezTo>
                  <a:cubicBezTo>
                    <a:pt x="64656" y="4964542"/>
                    <a:pt x="-1282" y="4275067"/>
                    <a:pt x="19" y="3591305"/>
                  </a:cubicBezTo>
                  <a:cubicBezTo>
                    <a:pt x="1202" y="2969844"/>
                    <a:pt x="69625" y="2345692"/>
                    <a:pt x="135788" y="1742046"/>
                  </a:cubicBezTo>
                  <a:cubicBezTo>
                    <a:pt x="197882" y="1175635"/>
                    <a:pt x="262088" y="589924"/>
                    <a:pt x="270694" y="7278"/>
                  </a:cubicBezTo>
                  <a:cubicBezTo>
                    <a:pt x="270753" y="3235"/>
                    <a:pt x="274042" y="0"/>
                    <a:pt x="278088" y="0"/>
                  </a:cubicBezTo>
                  <a:cubicBezTo>
                    <a:pt x="278088" y="0"/>
                    <a:pt x="278170" y="0"/>
                    <a:pt x="278200" y="0"/>
                  </a:cubicBezTo>
                  <a:cubicBezTo>
                    <a:pt x="282275" y="58"/>
                    <a:pt x="285540" y="3408"/>
                    <a:pt x="285481" y="7509"/>
                  </a:cubicBezTo>
                  <a:cubicBezTo>
                    <a:pt x="276875" y="590852"/>
                    <a:pt x="212640" y="1176907"/>
                    <a:pt x="150487" y="1743667"/>
                  </a:cubicBezTo>
                  <a:cubicBezTo>
                    <a:pt x="84353" y="2346904"/>
                    <a:pt x="15989" y="2970678"/>
                    <a:pt x="14806" y="3591305"/>
                  </a:cubicBezTo>
                  <a:cubicBezTo>
                    <a:pt x="13505" y="4274369"/>
                    <a:pt x="79414" y="4963472"/>
                    <a:pt x="143123" y="5629903"/>
                  </a:cubicBezTo>
                  <a:cubicBezTo>
                    <a:pt x="201609" y="6241356"/>
                    <a:pt x="262058" y="6873594"/>
                    <a:pt x="270635" y="7500331"/>
                  </a:cubicBezTo>
                  <a:cubicBezTo>
                    <a:pt x="270694" y="7504412"/>
                    <a:pt x="267429" y="7507783"/>
                    <a:pt x="263360" y="7507842"/>
                  </a:cubicBezTo>
                  <a:cubicBezTo>
                    <a:pt x="263301" y="7507842"/>
                    <a:pt x="263271" y="7507842"/>
                    <a:pt x="263241" y="750784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E7963382-629B-4A40-B073-D1889407CDCD}"/>
                </a:ext>
              </a:extLst>
            </p:cNvPr>
            <p:cNvSpPr/>
            <p:nvPr/>
          </p:nvSpPr>
          <p:spPr>
            <a:xfrm>
              <a:off x="7691949" y="115054"/>
              <a:ext cx="25894" cy="7658013"/>
            </a:xfrm>
            <a:custGeom>
              <a:avLst/>
              <a:gdLst>
                <a:gd name="connsiteX0" fmla="*/ 7394 w 25894"/>
                <a:gd name="connsiteY0" fmla="*/ 7658014 h 7658013"/>
                <a:gd name="connsiteX1" fmla="*/ 7364 w 25894"/>
                <a:gd name="connsiteY1" fmla="*/ 7658014 h 7658013"/>
                <a:gd name="connsiteX2" fmla="*/ 0 w 25894"/>
                <a:gd name="connsiteY2" fmla="*/ 7650561 h 7658013"/>
                <a:gd name="connsiteX3" fmla="*/ 6985 w 25894"/>
                <a:gd name="connsiteY3" fmla="*/ 7422 h 7658013"/>
                <a:gd name="connsiteX4" fmla="*/ 14349 w 25894"/>
                <a:gd name="connsiteY4" fmla="*/ 0 h 7658013"/>
                <a:gd name="connsiteX5" fmla="*/ 14379 w 25894"/>
                <a:gd name="connsiteY5" fmla="*/ 0 h 7658013"/>
                <a:gd name="connsiteX6" fmla="*/ 21773 w 25894"/>
                <a:gd name="connsiteY6" fmla="*/ 7365 h 7658013"/>
                <a:gd name="connsiteX7" fmla="*/ 14787 w 25894"/>
                <a:gd name="connsiteY7" fmla="*/ 7650620 h 7658013"/>
                <a:gd name="connsiteX8" fmla="*/ 7394 w 25894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4" h="7658013">
                  <a:moveTo>
                    <a:pt x="7394" y="7658014"/>
                  </a:moveTo>
                  <a:lnTo>
                    <a:pt x="7364" y="7658014"/>
                  </a:lnTo>
                  <a:cubicBezTo>
                    <a:pt x="3289" y="7658014"/>
                    <a:pt x="0" y="7654642"/>
                    <a:pt x="0" y="7650561"/>
                  </a:cubicBezTo>
                  <a:cubicBezTo>
                    <a:pt x="8778" y="5051241"/>
                    <a:pt x="15940" y="2510774"/>
                    <a:pt x="6985" y="7422"/>
                  </a:cubicBezTo>
                  <a:cubicBezTo>
                    <a:pt x="6956" y="3350"/>
                    <a:pt x="10280" y="29"/>
                    <a:pt x="14349" y="0"/>
                  </a:cubicBezTo>
                  <a:lnTo>
                    <a:pt x="14379" y="0"/>
                  </a:lnTo>
                  <a:cubicBezTo>
                    <a:pt x="18454" y="0"/>
                    <a:pt x="21743" y="3292"/>
                    <a:pt x="21773" y="7365"/>
                  </a:cubicBezTo>
                  <a:cubicBezTo>
                    <a:pt x="30728" y="2510774"/>
                    <a:pt x="23565" y="5051271"/>
                    <a:pt x="14787" y="7650620"/>
                  </a:cubicBezTo>
                  <a:cubicBezTo>
                    <a:pt x="14787" y="7654701"/>
                    <a:pt x="11463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F20721BF-C781-4794-BC58-87096F3DB99C}"/>
                </a:ext>
              </a:extLst>
            </p:cNvPr>
            <p:cNvSpPr/>
            <p:nvPr/>
          </p:nvSpPr>
          <p:spPr>
            <a:xfrm>
              <a:off x="7392825" y="92267"/>
              <a:ext cx="35725" cy="7756510"/>
            </a:xfrm>
            <a:custGeom>
              <a:avLst/>
              <a:gdLst>
                <a:gd name="connsiteX0" fmla="*/ 7394 w 35725"/>
                <a:gd name="connsiteY0" fmla="*/ 7756511 h 7756510"/>
                <a:gd name="connsiteX1" fmla="*/ 7307 w 35725"/>
                <a:gd name="connsiteY1" fmla="*/ 7756511 h 7756510"/>
                <a:gd name="connsiteX2" fmla="*/ 0 w 35725"/>
                <a:gd name="connsiteY2" fmla="*/ 7748999 h 7756510"/>
                <a:gd name="connsiteX3" fmla="*/ 1849 w 35725"/>
                <a:gd name="connsiteY3" fmla="*/ 7480 h 7756510"/>
                <a:gd name="connsiteX4" fmla="*/ 9155 w 35725"/>
                <a:gd name="connsiteY4" fmla="*/ 0 h 7756510"/>
                <a:gd name="connsiteX5" fmla="*/ 9242 w 35725"/>
                <a:gd name="connsiteY5" fmla="*/ 0 h 7756510"/>
                <a:gd name="connsiteX6" fmla="*/ 16636 w 35725"/>
                <a:gd name="connsiteY6" fmla="*/ 7307 h 7756510"/>
                <a:gd name="connsiteX7" fmla="*/ 14787 w 35725"/>
                <a:gd name="connsiteY7" fmla="*/ 7749176 h 7756510"/>
                <a:gd name="connsiteX8" fmla="*/ 7394 w 35725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5" h="7756510">
                  <a:moveTo>
                    <a:pt x="7394" y="7756511"/>
                  </a:moveTo>
                  <a:lnTo>
                    <a:pt x="7307" y="7756511"/>
                  </a:lnTo>
                  <a:cubicBezTo>
                    <a:pt x="3234" y="7756452"/>
                    <a:pt x="-29" y="7753139"/>
                    <a:pt x="0" y="7748999"/>
                  </a:cubicBezTo>
                  <a:cubicBezTo>
                    <a:pt x="27292" y="5063317"/>
                    <a:pt x="27899" y="2458674"/>
                    <a:pt x="1849" y="7480"/>
                  </a:cubicBezTo>
                  <a:cubicBezTo>
                    <a:pt x="1820" y="3379"/>
                    <a:pt x="5083" y="58"/>
                    <a:pt x="9155" y="0"/>
                  </a:cubicBezTo>
                  <a:lnTo>
                    <a:pt x="9242" y="0"/>
                  </a:lnTo>
                  <a:cubicBezTo>
                    <a:pt x="13286" y="0"/>
                    <a:pt x="16578" y="3264"/>
                    <a:pt x="16636" y="7307"/>
                  </a:cubicBezTo>
                  <a:cubicBezTo>
                    <a:pt x="42686" y="2458615"/>
                    <a:pt x="42080" y="5063370"/>
                    <a:pt x="14787" y="7749176"/>
                  </a:cubicBezTo>
                  <a:cubicBezTo>
                    <a:pt x="14758" y="7753257"/>
                    <a:pt x="11437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27" name="图形 1890">
            <a:extLst>
              <a:ext uri="{FF2B5EF4-FFF2-40B4-BE49-F238E27FC236}">
                <a16:creationId xmlns:a16="http://schemas.microsoft.com/office/drawing/2014/main" id="{1EAD6C5B-F516-40AD-8C39-004A5A40C9D5}"/>
              </a:ext>
            </a:extLst>
          </p:cNvPr>
          <p:cNvGrpSpPr/>
          <p:nvPr/>
        </p:nvGrpSpPr>
        <p:grpSpPr>
          <a:xfrm rot="5400000">
            <a:off x="3299853" y="3862947"/>
            <a:ext cx="1750966" cy="2742352"/>
            <a:chOff x="7093692" y="92267"/>
            <a:chExt cx="7791892" cy="7797024"/>
          </a:xfrm>
          <a:gradFill flip="none" rotWithShape="1">
            <a:gsLst>
              <a:gs pos="7000">
                <a:schemeClr val="accent3"/>
              </a:gs>
              <a:gs pos="47000">
                <a:schemeClr val="accent2"/>
              </a:gs>
              <a:gs pos="87000">
                <a:schemeClr val="accent1"/>
              </a:gs>
            </a:gsLst>
            <a:lin ang="16200000" scaled="1"/>
            <a:tileRect/>
          </a:gradFill>
        </p:grpSpPr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7B5A0918-E295-453C-B44F-9F1F8A36EDCB}"/>
                </a:ext>
              </a:extLst>
            </p:cNvPr>
            <p:cNvSpPr/>
            <p:nvPr/>
          </p:nvSpPr>
          <p:spPr>
            <a:xfrm>
              <a:off x="7093699" y="97409"/>
              <a:ext cx="7791859" cy="7791882"/>
            </a:xfrm>
            <a:custGeom>
              <a:avLst/>
              <a:gdLst>
                <a:gd name="connsiteX0" fmla="*/ 7784468 w 7791860"/>
                <a:gd name="connsiteY0" fmla="*/ 7791882 h 7791881"/>
                <a:gd name="connsiteX1" fmla="*/ 7782930 w 7791860"/>
                <a:gd name="connsiteY1" fmla="*/ 7791764 h 7791881"/>
                <a:gd name="connsiteX2" fmla="*/ 6078745 w 7791860"/>
                <a:gd name="connsiteY2" fmla="*/ 7008342 h 7791881"/>
                <a:gd name="connsiteX3" fmla="*/ 3927510 w 7791860"/>
                <a:gd name="connsiteY3" fmla="*/ 6176952 h 7791881"/>
                <a:gd name="connsiteX4" fmla="*/ 3896055 w 7791860"/>
                <a:gd name="connsiteY4" fmla="*/ 6177188 h 7791881"/>
                <a:gd name="connsiteX5" fmla="*/ 1742945 w 7791860"/>
                <a:gd name="connsiteY5" fmla="*/ 7002901 h 7791881"/>
                <a:gd name="connsiteX6" fmla="*/ 8895 w 7791860"/>
                <a:gd name="connsiteY6" fmla="*/ 7791764 h 7791881"/>
                <a:gd name="connsiteX7" fmla="*/ 2744 w 7791860"/>
                <a:gd name="connsiteY7" fmla="*/ 7790284 h 7791881"/>
                <a:gd name="connsiteX8" fmla="*/ 0 w 7791860"/>
                <a:gd name="connsiteY8" fmla="*/ 7784488 h 7791881"/>
                <a:gd name="connsiteX9" fmla="*/ 0 w 7791860"/>
                <a:gd name="connsiteY9" fmla="*/ 7413 h 7791881"/>
                <a:gd name="connsiteX10" fmla="*/ 2339 w 7791860"/>
                <a:gd name="connsiteY10" fmla="*/ 2012 h 7791881"/>
                <a:gd name="connsiteX11" fmla="*/ 7856 w 7791860"/>
                <a:gd name="connsiteY11" fmla="*/ 19 h 7791881"/>
                <a:gd name="connsiteX12" fmla="*/ 1783148 w 7791860"/>
                <a:gd name="connsiteY12" fmla="*/ 236151 h 7791881"/>
                <a:gd name="connsiteX13" fmla="*/ 4005604 w 7791860"/>
                <a:gd name="connsiteY13" fmla="*/ 486492 h 7791881"/>
                <a:gd name="connsiteX14" fmla="*/ 4014322 w 7791860"/>
                <a:gd name="connsiteY14" fmla="*/ 486492 h 7791881"/>
                <a:gd name="connsiteX15" fmla="*/ 6105125 w 7791860"/>
                <a:gd name="connsiteY15" fmla="*/ 236642 h 7791881"/>
                <a:gd name="connsiteX16" fmla="*/ 7783994 w 7791860"/>
                <a:gd name="connsiteY16" fmla="*/ 48 h 7791881"/>
                <a:gd name="connsiteX17" fmla="*/ 7789554 w 7791860"/>
                <a:gd name="connsiteY17" fmla="*/ 2012 h 7791881"/>
                <a:gd name="connsiteX18" fmla="*/ 7791861 w 7791860"/>
                <a:gd name="connsiteY18" fmla="*/ 7413 h 7791881"/>
                <a:gd name="connsiteX19" fmla="*/ 7791861 w 7791860"/>
                <a:gd name="connsiteY19" fmla="*/ 7784488 h 7791881"/>
                <a:gd name="connsiteX20" fmla="*/ 7789140 w 7791860"/>
                <a:gd name="connsiteY20" fmla="*/ 7790284 h 7791881"/>
                <a:gd name="connsiteX21" fmla="*/ 7784468 w 7791860"/>
                <a:gd name="connsiteY21" fmla="*/ 7791882 h 7791881"/>
                <a:gd name="connsiteX22" fmla="*/ 14787 w 7791860"/>
                <a:gd name="connsiteY22" fmla="*/ 15269 h 7791881"/>
                <a:gd name="connsiteX23" fmla="*/ 14787 w 7791860"/>
                <a:gd name="connsiteY23" fmla="*/ 7775439 h 7791881"/>
                <a:gd name="connsiteX24" fmla="*/ 1735433 w 7791860"/>
                <a:gd name="connsiteY24" fmla="*/ 6990184 h 7791881"/>
                <a:gd name="connsiteX25" fmla="*/ 3895824 w 7791860"/>
                <a:gd name="connsiteY25" fmla="*/ 6162401 h 7791881"/>
                <a:gd name="connsiteX26" fmla="*/ 3927539 w 7791860"/>
                <a:gd name="connsiteY26" fmla="*/ 6162165 h 7791881"/>
                <a:gd name="connsiteX27" fmla="*/ 6086256 w 7791860"/>
                <a:gd name="connsiteY27" fmla="*/ 6995566 h 7791881"/>
                <a:gd name="connsiteX28" fmla="*/ 7777074 w 7791860"/>
                <a:gd name="connsiteY28" fmla="*/ 7775379 h 7791881"/>
                <a:gd name="connsiteX29" fmla="*/ 7777074 w 7791860"/>
                <a:gd name="connsiteY29" fmla="*/ 15297 h 7791881"/>
                <a:gd name="connsiteX30" fmla="*/ 6107786 w 7791860"/>
                <a:gd name="connsiteY30" fmla="*/ 251198 h 7791881"/>
                <a:gd name="connsiteX31" fmla="*/ 4014322 w 7791860"/>
                <a:gd name="connsiteY31" fmla="*/ 501279 h 7791881"/>
                <a:gd name="connsiteX32" fmla="*/ 4005604 w 7791860"/>
                <a:gd name="connsiteY32" fmla="*/ 501279 h 7791881"/>
                <a:gd name="connsiteX33" fmla="*/ 1780694 w 7791860"/>
                <a:gd name="connsiteY33" fmla="*/ 250736 h 7791881"/>
                <a:gd name="connsiteX34" fmla="*/ 14787 w 7791860"/>
                <a:gd name="connsiteY34" fmla="*/ 15269 h 77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1860" h="7791881">
                  <a:moveTo>
                    <a:pt x="7784468" y="7791882"/>
                  </a:moveTo>
                  <a:cubicBezTo>
                    <a:pt x="7783935" y="7791882"/>
                    <a:pt x="7783462" y="7791822"/>
                    <a:pt x="7782930" y="7791764"/>
                  </a:cubicBezTo>
                  <a:cubicBezTo>
                    <a:pt x="7203511" y="7670805"/>
                    <a:pt x="6631723" y="7334073"/>
                    <a:pt x="6078745" y="7008342"/>
                  </a:cubicBezTo>
                  <a:cubicBezTo>
                    <a:pt x="5384614" y="6599508"/>
                    <a:pt x="4667179" y="6176952"/>
                    <a:pt x="3927510" y="6176952"/>
                  </a:cubicBezTo>
                  <a:cubicBezTo>
                    <a:pt x="3917023" y="6176952"/>
                    <a:pt x="3906571" y="6177011"/>
                    <a:pt x="3896055" y="6177188"/>
                  </a:cubicBezTo>
                  <a:cubicBezTo>
                    <a:pt x="3121873" y="6189787"/>
                    <a:pt x="2420869" y="6603175"/>
                    <a:pt x="1742945" y="7002901"/>
                  </a:cubicBezTo>
                  <a:cubicBezTo>
                    <a:pt x="1192066" y="7327803"/>
                    <a:pt x="622413" y="7663707"/>
                    <a:pt x="8895" y="7791764"/>
                  </a:cubicBezTo>
                  <a:cubicBezTo>
                    <a:pt x="6845" y="7792118"/>
                    <a:pt x="4477" y="7791645"/>
                    <a:pt x="2744" y="7790284"/>
                  </a:cubicBezTo>
                  <a:cubicBezTo>
                    <a:pt x="1011" y="7788865"/>
                    <a:pt x="0" y="7786736"/>
                    <a:pt x="0" y="7784488"/>
                  </a:cubicBezTo>
                  <a:lnTo>
                    <a:pt x="0" y="7413"/>
                  </a:lnTo>
                  <a:cubicBezTo>
                    <a:pt x="0" y="5362"/>
                    <a:pt x="838" y="3427"/>
                    <a:pt x="2339" y="2012"/>
                  </a:cubicBezTo>
                  <a:cubicBezTo>
                    <a:pt x="3812" y="655"/>
                    <a:pt x="5892" y="19"/>
                    <a:pt x="7856" y="19"/>
                  </a:cubicBezTo>
                  <a:cubicBezTo>
                    <a:pt x="603155" y="36929"/>
                    <a:pt x="1203014" y="138215"/>
                    <a:pt x="1783148" y="236151"/>
                  </a:cubicBezTo>
                  <a:cubicBezTo>
                    <a:pt x="2508929" y="358664"/>
                    <a:pt x="3259404" y="485366"/>
                    <a:pt x="4005604" y="486492"/>
                  </a:cubicBezTo>
                  <a:cubicBezTo>
                    <a:pt x="4008490" y="486492"/>
                    <a:pt x="4011435" y="486492"/>
                    <a:pt x="4014322" y="486492"/>
                  </a:cubicBezTo>
                  <a:cubicBezTo>
                    <a:pt x="4715497" y="486492"/>
                    <a:pt x="5421872" y="359502"/>
                    <a:pt x="6105125" y="236642"/>
                  </a:cubicBezTo>
                  <a:cubicBezTo>
                    <a:pt x="6654081" y="137956"/>
                    <a:pt x="7221611" y="35890"/>
                    <a:pt x="7783994" y="48"/>
                  </a:cubicBezTo>
                  <a:cubicBezTo>
                    <a:pt x="7786064" y="-212"/>
                    <a:pt x="7788016" y="597"/>
                    <a:pt x="7789554" y="2012"/>
                  </a:cubicBezTo>
                  <a:cubicBezTo>
                    <a:pt x="7790974" y="3427"/>
                    <a:pt x="7791861" y="5362"/>
                    <a:pt x="7791861" y="7413"/>
                  </a:cubicBezTo>
                  <a:lnTo>
                    <a:pt x="7791861" y="7784488"/>
                  </a:lnTo>
                  <a:cubicBezTo>
                    <a:pt x="7791861" y="7786736"/>
                    <a:pt x="7790856" y="7788865"/>
                    <a:pt x="7789140" y="7790284"/>
                  </a:cubicBezTo>
                  <a:cubicBezTo>
                    <a:pt x="7787839" y="7791349"/>
                    <a:pt x="7786124" y="7791882"/>
                    <a:pt x="7784468" y="7791882"/>
                  </a:cubicBezTo>
                  <a:close/>
                  <a:moveTo>
                    <a:pt x="14787" y="15269"/>
                  </a:moveTo>
                  <a:lnTo>
                    <a:pt x="14787" y="7775439"/>
                  </a:lnTo>
                  <a:cubicBezTo>
                    <a:pt x="622502" y="7646436"/>
                    <a:pt x="1188257" y="7312897"/>
                    <a:pt x="1735433" y="6990184"/>
                  </a:cubicBezTo>
                  <a:cubicBezTo>
                    <a:pt x="2415007" y="6589453"/>
                    <a:pt x="3117738" y="6175059"/>
                    <a:pt x="3895824" y="6162401"/>
                  </a:cubicBezTo>
                  <a:cubicBezTo>
                    <a:pt x="3906370" y="6162224"/>
                    <a:pt x="3916993" y="6162165"/>
                    <a:pt x="3927539" y="6162165"/>
                  </a:cubicBezTo>
                  <a:cubicBezTo>
                    <a:pt x="4671254" y="6162165"/>
                    <a:pt x="5390393" y="6585726"/>
                    <a:pt x="6086256" y="6995566"/>
                  </a:cubicBezTo>
                  <a:cubicBezTo>
                    <a:pt x="6635391" y="7319049"/>
                    <a:pt x="7203038" y="7653415"/>
                    <a:pt x="7777074" y="7775379"/>
                  </a:cubicBezTo>
                  <a:lnTo>
                    <a:pt x="7777074" y="15297"/>
                  </a:lnTo>
                  <a:cubicBezTo>
                    <a:pt x="7218121" y="51543"/>
                    <a:pt x="6653727" y="153031"/>
                    <a:pt x="6107786" y="251198"/>
                  </a:cubicBezTo>
                  <a:cubicBezTo>
                    <a:pt x="5423895" y="374145"/>
                    <a:pt x="4716769" y="501279"/>
                    <a:pt x="4014322" y="501279"/>
                  </a:cubicBezTo>
                  <a:cubicBezTo>
                    <a:pt x="4011406" y="501279"/>
                    <a:pt x="4008520" y="501279"/>
                    <a:pt x="4005604" y="501279"/>
                  </a:cubicBezTo>
                  <a:cubicBezTo>
                    <a:pt x="3258162" y="500153"/>
                    <a:pt x="2507048" y="373365"/>
                    <a:pt x="1780694" y="250736"/>
                  </a:cubicBezTo>
                  <a:cubicBezTo>
                    <a:pt x="1203505" y="153291"/>
                    <a:pt x="606763" y="52554"/>
                    <a:pt x="14787" y="1526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D9200C02-2836-4CE8-B0D9-FCD300AAF1C6}"/>
                </a:ext>
              </a:extLst>
            </p:cNvPr>
            <p:cNvSpPr/>
            <p:nvPr/>
          </p:nvSpPr>
          <p:spPr>
            <a:xfrm>
              <a:off x="7093700" y="5945073"/>
              <a:ext cx="7791863" cy="1631739"/>
            </a:xfrm>
            <a:custGeom>
              <a:avLst/>
              <a:gdLst>
                <a:gd name="connsiteX0" fmla="*/ 7784472 w 7791863"/>
                <a:gd name="connsiteY0" fmla="*/ 1631740 h 1631739"/>
                <a:gd name="connsiteX1" fmla="*/ 7782934 w 7791863"/>
                <a:gd name="connsiteY1" fmla="*/ 1631621 h 1631739"/>
                <a:gd name="connsiteX2" fmla="*/ 6068694 w 7791863"/>
                <a:gd name="connsiteY2" fmla="*/ 848733 h 1631739"/>
                <a:gd name="connsiteX3" fmla="*/ 3892622 w 7791863"/>
                <a:gd name="connsiteY3" fmla="*/ 14787 h 1631739"/>
                <a:gd name="connsiteX4" fmla="*/ 3864982 w 7791863"/>
                <a:gd name="connsiteY4" fmla="*/ 14988 h 1631739"/>
                <a:gd name="connsiteX5" fmla="*/ 1735094 w 7791863"/>
                <a:gd name="connsiteY5" fmla="*/ 839565 h 1631739"/>
                <a:gd name="connsiteX6" fmla="*/ 8900 w 7791863"/>
                <a:gd name="connsiteY6" fmla="*/ 1631621 h 1631739"/>
                <a:gd name="connsiteX7" fmla="*/ 149 w 7791863"/>
                <a:gd name="connsiteY7" fmla="*/ 1625884 h 1631739"/>
                <a:gd name="connsiteX8" fmla="*/ 5896 w 7791863"/>
                <a:gd name="connsiteY8" fmla="*/ 1617130 h 1631739"/>
                <a:gd name="connsiteX9" fmla="*/ 1727500 w 7791863"/>
                <a:gd name="connsiteY9" fmla="*/ 826848 h 1631739"/>
                <a:gd name="connsiteX10" fmla="*/ 3864752 w 7791863"/>
                <a:gd name="connsiteY10" fmla="*/ 201 h 1631739"/>
                <a:gd name="connsiteX11" fmla="*/ 3892622 w 7791863"/>
                <a:gd name="connsiteY11" fmla="*/ 0 h 1631739"/>
                <a:gd name="connsiteX12" fmla="*/ 6076146 w 7791863"/>
                <a:gd name="connsiteY12" fmla="*/ 836016 h 1631739"/>
                <a:gd name="connsiteX13" fmla="*/ 7785950 w 7791863"/>
                <a:gd name="connsiteY13" fmla="*/ 1617130 h 1631739"/>
                <a:gd name="connsiteX14" fmla="*/ 7791688 w 7791863"/>
                <a:gd name="connsiteY14" fmla="*/ 1625884 h 1631739"/>
                <a:gd name="connsiteX15" fmla="*/ 7784472 w 7791863"/>
                <a:gd name="connsiteY15" fmla="*/ 1631740 h 16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3" h="1631739">
                  <a:moveTo>
                    <a:pt x="7784472" y="1631740"/>
                  </a:moveTo>
                  <a:cubicBezTo>
                    <a:pt x="7783939" y="1631740"/>
                    <a:pt x="7783466" y="1631681"/>
                    <a:pt x="7782934" y="1631621"/>
                  </a:cubicBezTo>
                  <a:cubicBezTo>
                    <a:pt x="7201978" y="1509480"/>
                    <a:pt x="6625872" y="1173635"/>
                    <a:pt x="6068694" y="848733"/>
                  </a:cubicBezTo>
                  <a:cubicBezTo>
                    <a:pt x="5365301" y="438657"/>
                    <a:pt x="4638248" y="14787"/>
                    <a:pt x="3892622" y="14787"/>
                  </a:cubicBezTo>
                  <a:cubicBezTo>
                    <a:pt x="3883413" y="14787"/>
                    <a:pt x="3874198" y="14846"/>
                    <a:pt x="3864982" y="14988"/>
                  </a:cubicBezTo>
                  <a:cubicBezTo>
                    <a:pt x="3094527" y="25848"/>
                    <a:pt x="2403430" y="439485"/>
                    <a:pt x="1735094" y="839565"/>
                  </a:cubicBezTo>
                  <a:cubicBezTo>
                    <a:pt x="1188433" y="1166774"/>
                    <a:pt x="623169" y="1505103"/>
                    <a:pt x="8900" y="1631621"/>
                  </a:cubicBezTo>
                  <a:cubicBezTo>
                    <a:pt x="4827" y="1632213"/>
                    <a:pt x="957" y="1629847"/>
                    <a:pt x="149" y="1625884"/>
                  </a:cubicBezTo>
                  <a:cubicBezTo>
                    <a:pt x="-660" y="1621862"/>
                    <a:pt x="1910" y="1617958"/>
                    <a:pt x="5896" y="1617130"/>
                  </a:cubicBezTo>
                  <a:cubicBezTo>
                    <a:pt x="617739" y="1491144"/>
                    <a:pt x="1181903" y="1153406"/>
                    <a:pt x="1727500" y="826848"/>
                  </a:cubicBezTo>
                  <a:cubicBezTo>
                    <a:pt x="2397510" y="425821"/>
                    <a:pt x="3090339" y="11120"/>
                    <a:pt x="3864752" y="201"/>
                  </a:cubicBezTo>
                  <a:cubicBezTo>
                    <a:pt x="3874026" y="59"/>
                    <a:pt x="3883384" y="0"/>
                    <a:pt x="3892622" y="0"/>
                  </a:cubicBezTo>
                  <a:cubicBezTo>
                    <a:pt x="4642264" y="0"/>
                    <a:pt x="5371020" y="424875"/>
                    <a:pt x="6076146" y="836016"/>
                  </a:cubicBezTo>
                  <a:cubicBezTo>
                    <a:pt x="6632260" y="1160267"/>
                    <a:pt x="7207419" y="1495521"/>
                    <a:pt x="7785950" y="1617130"/>
                  </a:cubicBezTo>
                  <a:cubicBezTo>
                    <a:pt x="7790031" y="1617958"/>
                    <a:pt x="7792575" y="1621862"/>
                    <a:pt x="7791688" y="1625884"/>
                  </a:cubicBezTo>
                  <a:cubicBezTo>
                    <a:pt x="7790978" y="1629374"/>
                    <a:pt x="7787843" y="1631740"/>
                    <a:pt x="7784472" y="163174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E1E49069-397D-4D2E-AC2A-4A30C10BC63B}"/>
                </a:ext>
              </a:extLst>
            </p:cNvPr>
            <p:cNvSpPr/>
            <p:nvPr/>
          </p:nvSpPr>
          <p:spPr>
            <a:xfrm>
              <a:off x="7093700" y="5640058"/>
              <a:ext cx="7791861" cy="1637640"/>
            </a:xfrm>
            <a:custGeom>
              <a:avLst/>
              <a:gdLst>
                <a:gd name="connsiteX0" fmla="*/ 7398 w 7791861"/>
                <a:gd name="connsiteY0" fmla="*/ 1637641 h 1637640"/>
                <a:gd name="connsiteX1" fmla="*/ 149 w 7791861"/>
                <a:gd name="connsiteY1" fmla="*/ 1631726 h 1637640"/>
                <a:gd name="connsiteX2" fmla="*/ 5896 w 7791861"/>
                <a:gd name="connsiteY2" fmla="*/ 1623031 h 1637640"/>
                <a:gd name="connsiteX3" fmla="*/ 1698180 w 7791861"/>
                <a:gd name="connsiteY3" fmla="*/ 827840 h 1637640"/>
                <a:gd name="connsiteX4" fmla="*/ 3778283 w 7791861"/>
                <a:gd name="connsiteY4" fmla="*/ 347 h 1637640"/>
                <a:gd name="connsiteX5" fmla="*/ 6047814 w 7791861"/>
                <a:gd name="connsiteY5" fmla="*/ 841267 h 1637640"/>
                <a:gd name="connsiteX6" fmla="*/ 7785950 w 7791861"/>
                <a:gd name="connsiteY6" fmla="*/ 1623031 h 1637640"/>
                <a:gd name="connsiteX7" fmla="*/ 7791688 w 7791861"/>
                <a:gd name="connsiteY7" fmla="*/ 1631785 h 1637640"/>
                <a:gd name="connsiteX8" fmla="*/ 7782934 w 7791861"/>
                <a:gd name="connsiteY8" fmla="*/ 1637523 h 1637640"/>
                <a:gd name="connsiteX9" fmla="*/ 6040480 w 7791861"/>
                <a:gd name="connsiteY9" fmla="*/ 854101 h 1637640"/>
                <a:gd name="connsiteX10" fmla="*/ 3778572 w 7791861"/>
                <a:gd name="connsiteY10" fmla="*/ 15134 h 1637640"/>
                <a:gd name="connsiteX11" fmla="*/ 1705952 w 7791861"/>
                <a:gd name="connsiteY11" fmla="*/ 840379 h 1637640"/>
                <a:gd name="connsiteX12" fmla="*/ 8900 w 7791861"/>
                <a:gd name="connsiteY12" fmla="*/ 1637523 h 1637640"/>
                <a:gd name="connsiteX13" fmla="*/ 7398 w 7791861"/>
                <a:gd name="connsiteY13" fmla="*/ 1637641 h 16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1" h="1637640">
                  <a:moveTo>
                    <a:pt x="7398" y="1637641"/>
                  </a:moveTo>
                  <a:cubicBezTo>
                    <a:pt x="3961" y="1637641"/>
                    <a:pt x="871" y="1635275"/>
                    <a:pt x="149" y="1631726"/>
                  </a:cubicBezTo>
                  <a:cubicBezTo>
                    <a:pt x="-660" y="1627763"/>
                    <a:pt x="1910" y="1623859"/>
                    <a:pt x="5896" y="1623031"/>
                  </a:cubicBezTo>
                  <a:cubicBezTo>
                    <a:pt x="613498" y="1497223"/>
                    <a:pt x="1164921" y="1156942"/>
                    <a:pt x="1698180" y="827840"/>
                  </a:cubicBezTo>
                  <a:cubicBezTo>
                    <a:pt x="2346127" y="427878"/>
                    <a:pt x="3016173" y="14383"/>
                    <a:pt x="3778283" y="347"/>
                  </a:cubicBezTo>
                  <a:cubicBezTo>
                    <a:pt x="4550708" y="-14032"/>
                    <a:pt x="5311582" y="420839"/>
                    <a:pt x="6047814" y="841267"/>
                  </a:cubicBezTo>
                  <a:cubicBezTo>
                    <a:pt x="6615580" y="1165518"/>
                    <a:pt x="7202687" y="1500772"/>
                    <a:pt x="7785950" y="1623031"/>
                  </a:cubicBezTo>
                  <a:cubicBezTo>
                    <a:pt x="7789973" y="1623859"/>
                    <a:pt x="7792575" y="1627763"/>
                    <a:pt x="7791688" y="1631785"/>
                  </a:cubicBezTo>
                  <a:cubicBezTo>
                    <a:pt x="7790860" y="1635748"/>
                    <a:pt x="7786837" y="1638173"/>
                    <a:pt x="7782934" y="1637523"/>
                  </a:cubicBezTo>
                  <a:cubicBezTo>
                    <a:pt x="7197364" y="1514731"/>
                    <a:pt x="6609251" y="1178886"/>
                    <a:pt x="6040480" y="854101"/>
                  </a:cubicBezTo>
                  <a:cubicBezTo>
                    <a:pt x="5306004" y="434680"/>
                    <a:pt x="4546379" y="524"/>
                    <a:pt x="3778572" y="15134"/>
                  </a:cubicBezTo>
                  <a:cubicBezTo>
                    <a:pt x="3020473" y="29117"/>
                    <a:pt x="2352226" y="441541"/>
                    <a:pt x="1705952" y="840379"/>
                  </a:cubicBezTo>
                  <a:cubicBezTo>
                    <a:pt x="1171593" y="1170191"/>
                    <a:pt x="619040" y="1511182"/>
                    <a:pt x="8900" y="1637523"/>
                  </a:cubicBezTo>
                  <a:cubicBezTo>
                    <a:pt x="8380" y="1637582"/>
                    <a:pt x="7889" y="1637641"/>
                    <a:pt x="7398" y="163764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86F41CEA-3281-4363-9CB7-F1D354702E1C}"/>
                </a:ext>
              </a:extLst>
            </p:cNvPr>
            <p:cNvSpPr/>
            <p:nvPr/>
          </p:nvSpPr>
          <p:spPr>
            <a:xfrm>
              <a:off x="7093709" y="5331761"/>
              <a:ext cx="7791851" cy="1646839"/>
            </a:xfrm>
            <a:custGeom>
              <a:avLst/>
              <a:gdLst>
                <a:gd name="connsiteX0" fmla="*/ 7784462 w 7791851"/>
                <a:gd name="connsiteY0" fmla="*/ 1646825 h 1646839"/>
                <a:gd name="connsiteX1" fmla="*/ 7782924 w 7791851"/>
                <a:gd name="connsiteY1" fmla="*/ 1646707 h 1646839"/>
                <a:gd name="connsiteX2" fmla="*/ 5997943 w 7791851"/>
                <a:gd name="connsiteY2" fmla="*/ 861807 h 1646839"/>
                <a:gd name="connsiteX3" fmla="*/ 3703474 w 7791851"/>
                <a:gd name="connsiteY3" fmla="*/ 14784 h 1646839"/>
                <a:gd name="connsiteX4" fmla="*/ 3646810 w 7791851"/>
                <a:gd name="connsiteY4" fmla="*/ 15564 h 1646839"/>
                <a:gd name="connsiteX5" fmla="*/ 1658576 w 7791851"/>
                <a:gd name="connsiteY5" fmla="*/ 842939 h 1646839"/>
                <a:gd name="connsiteX6" fmla="*/ 8919 w 7791851"/>
                <a:gd name="connsiteY6" fmla="*/ 1646648 h 1646839"/>
                <a:gd name="connsiteX7" fmla="*/ 168 w 7791851"/>
                <a:gd name="connsiteY7" fmla="*/ 1640969 h 1646839"/>
                <a:gd name="connsiteX8" fmla="*/ 5858 w 7791851"/>
                <a:gd name="connsiteY8" fmla="*/ 1632215 h 1646839"/>
                <a:gd name="connsiteX9" fmla="*/ 1650550 w 7791851"/>
                <a:gd name="connsiteY9" fmla="*/ 830517 h 1646839"/>
                <a:gd name="connsiteX10" fmla="*/ 3646402 w 7791851"/>
                <a:gd name="connsiteY10" fmla="*/ 777 h 1646839"/>
                <a:gd name="connsiteX11" fmla="*/ 6005099 w 7791851"/>
                <a:gd name="connsiteY11" fmla="*/ 848913 h 1646839"/>
                <a:gd name="connsiteX12" fmla="*/ 7785941 w 7791851"/>
                <a:gd name="connsiteY12" fmla="*/ 1632156 h 1646839"/>
                <a:gd name="connsiteX13" fmla="*/ 7791678 w 7791851"/>
                <a:gd name="connsiteY13" fmla="*/ 1640910 h 1646839"/>
                <a:gd name="connsiteX14" fmla="*/ 7784462 w 7791851"/>
                <a:gd name="connsiteY14" fmla="*/ 1646825 h 16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1" h="1646839">
                  <a:moveTo>
                    <a:pt x="7784462" y="1646825"/>
                  </a:moveTo>
                  <a:cubicBezTo>
                    <a:pt x="7783989" y="1646825"/>
                    <a:pt x="7783457" y="1646766"/>
                    <a:pt x="7782924" y="1646707"/>
                  </a:cubicBezTo>
                  <a:cubicBezTo>
                    <a:pt x="7190198" y="1523796"/>
                    <a:pt x="6584044" y="1187242"/>
                    <a:pt x="5997943" y="861807"/>
                  </a:cubicBezTo>
                  <a:cubicBezTo>
                    <a:pt x="5247568" y="445254"/>
                    <a:pt x="4472143" y="14784"/>
                    <a:pt x="3703474" y="14784"/>
                  </a:cubicBezTo>
                  <a:cubicBezTo>
                    <a:pt x="3684558" y="14784"/>
                    <a:pt x="3665755" y="15044"/>
                    <a:pt x="3646810" y="15564"/>
                  </a:cubicBezTo>
                  <a:cubicBezTo>
                    <a:pt x="2907945" y="36184"/>
                    <a:pt x="2272792" y="446295"/>
                    <a:pt x="1658576" y="842939"/>
                  </a:cubicBezTo>
                  <a:cubicBezTo>
                    <a:pt x="1143482" y="1175530"/>
                    <a:pt x="610856" y="1519419"/>
                    <a:pt x="8919" y="1646648"/>
                  </a:cubicBezTo>
                  <a:cubicBezTo>
                    <a:pt x="4818" y="1647594"/>
                    <a:pt x="977" y="1644933"/>
                    <a:pt x="168" y="1640969"/>
                  </a:cubicBezTo>
                  <a:cubicBezTo>
                    <a:pt x="-698" y="1636947"/>
                    <a:pt x="1872" y="1633043"/>
                    <a:pt x="5858" y="1632215"/>
                  </a:cubicBezTo>
                  <a:cubicBezTo>
                    <a:pt x="605143" y="1505520"/>
                    <a:pt x="1136580" y="1162399"/>
                    <a:pt x="1650550" y="830517"/>
                  </a:cubicBezTo>
                  <a:cubicBezTo>
                    <a:pt x="2266492" y="432780"/>
                    <a:pt x="2903379" y="21515"/>
                    <a:pt x="3646402" y="777"/>
                  </a:cubicBezTo>
                  <a:cubicBezTo>
                    <a:pt x="4437831" y="-21060"/>
                    <a:pt x="5234514" y="421110"/>
                    <a:pt x="6005099" y="848913"/>
                  </a:cubicBezTo>
                  <a:cubicBezTo>
                    <a:pt x="6590255" y="1173815"/>
                    <a:pt x="7195403" y="1509778"/>
                    <a:pt x="7785941" y="1632156"/>
                  </a:cubicBezTo>
                  <a:cubicBezTo>
                    <a:pt x="7789963" y="1633043"/>
                    <a:pt x="7792565" y="1636947"/>
                    <a:pt x="7791678" y="1640910"/>
                  </a:cubicBezTo>
                  <a:cubicBezTo>
                    <a:pt x="7790969" y="1644400"/>
                    <a:pt x="7787893" y="1646825"/>
                    <a:pt x="7784462" y="164682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4C975EEB-AC3A-48BC-B020-36CC150B1EF8}"/>
                </a:ext>
              </a:extLst>
            </p:cNvPr>
            <p:cNvSpPr/>
            <p:nvPr/>
          </p:nvSpPr>
          <p:spPr>
            <a:xfrm>
              <a:off x="7093707" y="5020516"/>
              <a:ext cx="7791854" cy="1658992"/>
            </a:xfrm>
            <a:custGeom>
              <a:avLst/>
              <a:gdLst>
                <a:gd name="connsiteX0" fmla="*/ 7784465 w 7791854"/>
                <a:gd name="connsiteY0" fmla="*/ 1658956 h 1658992"/>
                <a:gd name="connsiteX1" fmla="*/ 7782927 w 7791854"/>
                <a:gd name="connsiteY1" fmla="*/ 1658779 h 1658992"/>
                <a:gd name="connsiteX2" fmla="*/ 5945067 w 7791854"/>
                <a:gd name="connsiteY2" fmla="*/ 871791 h 1658992"/>
                <a:gd name="connsiteX3" fmla="*/ 3565424 w 7791854"/>
                <a:gd name="connsiteY3" fmla="*/ 14837 h 1658992"/>
                <a:gd name="connsiteX4" fmla="*/ 3479878 w 7791854"/>
                <a:gd name="connsiteY4" fmla="*/ 16593 h 1658992"/>
                <a:gd name="connsiteX5" fmla="*/ 1595965 w 7791854"/>
                <a:gd name="connsiteY5" fmla="*/ 847014 h 1658992"/>
                <a:gd name="connsiteX6" fmla="*/ 8980 w 7791854"/>
                <a:gd name="connsiteY6" fmla="*/ 1658779 h 1658992"/>
                <a:gd name="connsiteX7" fmla="*/ 171 w 7791854"/>
                <a:gd name="connsiteY7" fmla="*/ 1653160 h 1658992"/>
                <a:gd name="connsiteX8" fmla="*/ 5803 w 7791854"/>
                <a:gd name="connsiteY8" fmla="*/ 1644347 h 1658992"/>
                <a:gd name="connsiteX9" fmla="*/ 1587619 w 7791854"/>
                <a:gd name="connsiteY9" fmla="*/ 834794 h 1658992"/>
                <a:gd name="connsiteX10" fmla="*/ 3479245 w 7791854"/>
                <a:gd name="connsiteY10" fmla="*/ 1806 h 1658992"/>
                <a:gd name="connsiteX11" fmla="*/ 5952105 w 7791854"/>
                <a:gd name="connsiteY11" fmla="*/ 858766 h 1658992"/>
                <a:gd name="connsiteX12" fmla="*/ 7785943 w 7791854"/>
                <a:gd name="connsiteY12" fmla="*/ 1644288 h 1658992"/>
                <a:gd name="connsiteX13" fmla="*/ 7791681 w 7791854"/>
                <a:gd name="connsiteY13" fmla="*/ 1653042 h 1658992"/>
                <a:gd name="connsiteX14" fmla="*/ 7784465 w 7791854"/>
                <a:gd name="connsiteY14" fmla="*/ 1658956 h 165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4" h="1658992">
                  <a:moveTo>
                    <a:pt x="7784465" y="1658956"/>
                  </a:moveTo>
                  <a:cubicBezTo>
                    <a:pt x="7783991" y="1658956"/>
                    <a:pt x="7783460" y="1658897"/>
                    <a:pt x="7782927" y="1658779"/>
                  </a:cubicBezTo>
                  <a:cubicBezTo>
                    <a:pt x="7181446" y="1536105"/>
                    <a:pt x="6552935" y="1198367"/>
                    <a:pt x="5945067" y="871791"/>
                  </a:cubicBezTo>
                  <a:cubicBezTo>
                    <a:pt x="5160611" y="450276"/>
                    <a:pt x="4350212" y="14837"/>
                    <a:pt x="3565424" y="14837"/>
                  </a:cubicBezTo>
                  <a:cubicBezTo>
                    <a:pt x="3536802" y="14837"/>
                    <a:pt x="3508382" y="15411"/>
                    <a:pt x="3479878" y="16593"/>
                  </a:cubicBezTo>
                  <a:cubicBezTo>
                    <a:pt x="2765099" y="46026"/>
                    <a:pt x="2197214" y="435110"/>
                    <a:pt x="1595965" y="847014"/>
                  </a:cubicBezTo>
                  <a:cubicBezTo>
                    <a:pt x="1106026" y="1182693"/>
                    <a:pt x="599396" y="1529776"/>
                    <a:pt x="8980" y="1658779"/>
                  </a:cubicBezTo>
                  <a:cubicBezTo>
                    <a:pt x="4936" y="1659784"/>
                    <a:pt x="1037" y="1657123"/>
                    <a:pt x="171" y="1653160"/>
                  </a:cubicBezTo>
                  <a:cubicBezTo>
                    <a:pt x="-696" y="1649138"/>
                    <a:pt x="1817" y="1645175"/>
                    <a:pt x="5803" y="1644347"/>
                  </a:cubicBezTo>
                  <a:cubicBezTo>
                    <a:pt x="593416" y="1515936"/>
                    <a:pt x="1098834" y="1169680"/>
                    <a:pt x="1587619" y="834794"/>
                  </a:cubicBezTo>
                  <a:cubicBezTo>
                    <a:pt x="2164115" y="439848"/>
                    <a:pt x="2760248" y="31440"/>
                    <a:pt x="3479245" y="1806"/>
                  </a:cubicBezTo>
                  <a:cubicBezTo>
                    <a:pt x="4294470" y="-32239"/>
                    <a:pt x="5137247" y="420932"/>
                    <a:pt x="5952105" y="858766"/>
                  </a:cubicBezTo>
                  <a:cubicBezTo>
                    <a:pt x="6558969" y="1184882"/>
                    <a:pt x="7186534" y="1522028"/>
                    <a:pt x="7785943" y="1644288"/>
                  </a:cubicBezTo>
                  <a:cubicBezTo>
                    <a:pt x="7789966" y="1645116"/>
                    <a:pt x="7792568" y="1649019"/>
                    <a:pt x="7791681" y="1653042"/>
                  </a:cubicBezTo>
                  <a:cubicBezTo>
                    <a:pt x="7790972" y="1656531"/>
                    <a:pt x="7787896" y="1658956"/>
                    <a:pt x="7784465" y="16589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FC37261F-275C-4FB7-B683-1D8347F80999}"/>
                </a:ext>
              </a:extLst>
            </p:cNvPr>
            <p:cNvSpPr/>
            <p:nvPr/>
          </p:nvSpPr>
          <p:spPr>
            <a:xfrm>
              <a:off x="7093695" y="4707021"/>
              <a:ext cx="7791886" cy="1673337"/>
            </a:xfrm>
            <a:custGeom>
              <a:avLst/>
              <a:gdLst>
                <a:gd name="connsiteX0" fmla="*/ 7403 w 7791886"/>
                <a:gd name="connsiteY0" fmla="*/ 1673337 h 1673337"/>
                <a:gd name="connsiteX1" fmla="*/ 183 w 7791886"/>
                <a:gd name="connsiteY1" fmla="*/ 1667600 h 1673337"/>
                <a:gd name="connsiteX2" fmla="*/ 5757 w 7791886"/>
                <a:gd name="connsiteY2" fmla="*/ 1658728 h 1673337"/>
                <a:gd name="connsiteX3" fmla="*/ 1512541 w 7791886"/>
                <a:gd name="connsiteY3" fmla="*/ 840332 h 1673337"/>
                <a:gd name="connsiteX4" fmla="*/ 3286906 w 7791886"/>
                <a:gd name="connsiteY4" fmla="*/ 3417 h 1673337"/>
                <a:gd name="connsiteX5" fmla="*/ 5892584 w 7791886"/>
                <a:gd name="connsiteY5" fmla="*/ 870397 h 1673337"/>
                <a:gd name="connsiteX6" fmla="*/ 7785896 w 7791886"/>
                <a:gd name="connsiteY6" fmla="*/ 1658728 h 1673337"/>
                <a:gd name="connsiteX7" fmla="*/ 7791752 w 7791886"/>
                <a:gd name="connsiteY7" fmla="*/ 1667423 h 1673337"/>
                <a:gd name="connsiteX8" fmla="*/ 7782998 w 7791886"/>
                <a:gd name="connsiteY8" fmla="*/ 1673219 h 1673337"/>
                <a:gd name="connsiteX9" fmla="*/ 5885770 w 7791886"/>
                <a:gd name="connsiteY9" fmla="*/ 883510 h 1673337"/>
                <a:gd name="connsiteX10" fmla="*/ 3287775 w 7791886"/>
                <a:gd name="connsiteY10" fmla="*/ 18204 h 1673337"/>
                <a:gd name="connsiteX11" fmla="*/ 1521289 w 7791886"/>
                <a:gd name="connsiteY11" fmla="*/ 852262 h 1673337"/>
                <a:gd name="connsiteX12" fmla="*/ 9049 w 7791886"/>
                <a:gd name="connsiteY12" fmla="*/ 1673160 h 1673337"/>
                <a:gd name="connsiteX13" fmla="*/ 7403 w 7791886"/>
                <a:gd name="connsiteY13" fmla="*/ 1673337 h 16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6" h="1673337">
                  <a:moveTo>
                    <a:pt x="7403" y="1673337"/>
                  </a:moveTo>
                  <a:cubicBezTo>
                    <a:pt x="4024" y="1673337"/>
                    <a:pt x="962" y="1671030"/>
                    <a:pt x="183" y="1667600"/>
                  </a:cubicBezTo>
                  <a:cubicBezTo>
                    <a:pt x="-713" y="1663637"/>
                    <a:pt x="1771" y="1659674"/>
                    <a:pt x="5757" y="1658728"/>
                  </a:cubicBezTo>
                  <a:cubicBezTo>
                    <a:pt x="579248" y="1527950"/>
                    <a:pt x="1053709" y="1178383"/>
                    <a:pt x="1512541" y="840332"/>
                  </a:cubicBezTo>
                  <a:cubicBezTo>
                    <a:pt x="2044647" y="448302"/>
                    <a:pt x="2594857" y="42928"/>
                    <a:pt x="3286906" y="3417"/>
                  </a:cubicBezTo>
                  <a:cubicBezTo>
                    <a:pt x="4130523" y="-44529"/>
                    <a:pt x="5025864" y="420514"/>
                    <a:pt x="5892584" y="870397"/>
                  </a:cubicBezTo>
                  <a:cubicBezTo>
                    <a:pt x="6523905" y="1198079"/>
                    <a:pt x="7176786" y="1536941"/>
                    <a:pt x="7785896" y="1658728"/>
                  </a:cubicBezTo>
                  <a:cubicBezTo>
                    <a:pt x="7789918" y="1659496"/>
                    <a:pt x="7792521" y="1663400"/>
                    <a:pt x="7791752" y="1667423"/>
                  </a:cubicBezTo>
                  <a:cubicBezTo>
                    <a:pt x="7790865" y="1671386"/>
                    <a:pt x="7786902" y="1673810"/>
                    <a:pt x="7782998" y="1673219"/>
                  </a:cubicBezTo>
                  <a:cubicBezTo>
                    <a:pt x="7171817" y="1551018"/>
                    <a:pt x="6518049" y="1211684"/>
                    <a:pt x="5885770" y="883510"/>
                  </a:cubicBezTo>
                  <a:cubicBezTo>
                    <a:pt x="5020813" y="434556"/>
                    <a:pt x="4126335" y="-30114"/>
                    <a:pt x="3287775" y="18204"/>
                  </a:cubicBezTo>
                  <a:cubicBezTo>
                    <a:pt x="2600086" y="57425"/>
                    <a:pt x="2076066" y="443505"/>
                    <a:pt x="1521289" y="852262"/>
                  </a:cubicBezTo>
                  <a:cubicBezTo>
                    <a:pt x="1061245" y="1191207"/>
                    <a:pt x="585543" y="1541673"/>
                    <a:pt x="9049" y="1673160"/>
                  </a:cubicBezTo>
                  <a:cubicBezTo>
                    <a:pt x="8500" y="1673278"/>
                    <a:pt x="7952" y="1673337"/>
                    <a:pt x="7403" y="167333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CEAE62EC-07CB-4A8E-8D1A-40AADFB85A76}"/>
                </a:ext>
              </a:extLst>
            </p:cNvPr>
            <p:cNvSpPr/>
            <p:nvPr/>
          </p:nvSpPr>
          <p:spPr>
            <a:xfrm>
              <a:off x="7093701" y="4391633"/>
              <a:ext cx="7791880" cy="1689611"/>
            </a:xfrm>
            <a:custGeom>
              <a:avLst/>
              <a:gdLst>
                <a:gd name="connsiteX0" fmla="*/ 7397 w 7791880"/>
                <a:gd name="connsiteY0" fmla="*/ 1689612 h 1689611"/>
                <a:gd name="connsiteX1" fmla="*/ 205 w 7791880"/>
                <a:gd name="connsiteY1" fmla="*/ 1683934 h 1689611"/>
                <a:gd name="connsiteX2" fmla="*/ 5664 w 7791880"/>
                <a:gd name="connsiteY2" fmla="*/ 1675002 h 1689611"/>
                <a:gd name="connsiteX3" fmla="*/ 1428834 w 7791880"/>
                <a:gd name="connsiteY3" fmla="*/ 847013 h 1689611"/>
                <a:gd name="connsiteX4" fmla="*/ 3079449 w 7791880"/>
                <a:gd name="connsiteY4" fmla="*/ 5934 h 1689611"/>
                <a:gd name="connsiteX5" fmla="*/ 5830194 w 7791880"/>
                <a:gd name="connsiteY5" fmla="*/ 883602 h 1689611"/>
                <a:gd name="connsiteX6" fmla="*/ 7785890 w 7791880"/>
                <a:gd name="connsiteY6" fmla="*/ 1675002 h 1689611"/>
                <a:gd name="connsiteX7" fmla="*/ 7791746 w 7791880"/>
                <a:gd name="connsiteY7" fmla="*/ 1683638 h 1689611"/>
                <a:gd name="connsiteX8" fmla="*/ 7782992 w 7791880"/>
                <a:gd name="connsiteY8" fmla="*/ 1689494 h 1689611"/>
                <a:gd name="connsiteX9" fmla="*/ 5823552 w 7791880"/>
                <a:gd name="connsiteY9" fmla="*/ 896804 h 1689611"/>
                <a:gd name="connsiteX10" fmla="*/ 3080543 w 7791880"/>
                <a:gd name="connsiteY10" fmla="*/ 20668 h 1689611"/>
                <a:gd name="connsiteX11" fmla="*/ 1438079 w 7791880"/>
                <a:gd name="connsiteY11" fmla="*/ 858535 h 1689611"/>
                <a:gd name="connsiteX12" fmla="*/ 9130 w 7791880"/>
                <a:gd name="connsiteY12" fmla="*/ 1689435 h 1689611"/>
                <a:gd name="connsiteX13" fmla="*/ 7397 w 7791880"/>
                <a:gd name="connsiteY13" fmla="*/ 1689612 h 168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0" h="1689611">
                  <a:moveTo>
                    <a:pt x="7397" y="1689612"/>
                  </a:moveTo>
                  <a:cubicBezTo>
                    <a:pt x="4047" y="1689612"/>
                    <a:pt x="1014" y="1687305"/>
                    <a:pt x="205" y="1683934"/>
                  </a:cubicBezTo>
                  <a:cubicBezTo>
                    <a:pt x="-748" y="1679971"/>
                    <a:pt x="1707" y="1676008"/>
                    <a:pt x="5664" y="1675002"/>
                  </a:cubicBezTo>
                  <a:cubicBezTo>
                    <a:pt x="563647" y="1541339"/>
                    <a:pt x="1003474" y="1188358"/>
                    <a:pt x="1428834" y="847013"/>
                  </a:cubicBezTo>
                  <a:cubicBezTo>
                    <a:pt x="1936133" y="439876"/>
                    <a:pt x="2415300" y="55323"/>
                    <a:pt x="3079449" y="5934"/>
                  </a:cubicBezTo>
                  <a:cubicBezTo>
                    <a:pt x="3950268" y="-58988"/>
                    <a:pt x="4906089" y="420263"/>
                    <a:pt x="5830194" y="883602"/>
                  </a:cubicBezTo>
                  <a:cubicBezTo>
                    <a:pt x="6517688" y="1228301"/>
                    <a:pt x="7167020" y="1553872"/>
                    <a:pt x="7785890" y="1675002"/>
                  </a:cubicBezTo>
                  <a:cubicBezTo>
                    <a:pt x="7789912" y="1675771"/>
                    <a:pt x="7792515" y="1679616"/>
                    <a:pt x="7791746" y="1683638"/>
                  </a:cubicBezTo>
                  <a:cubicBezTo>
                    <a:pt x="7790918" y="1687601"/>
                    <a:pt x="7787428" y="1690204"/>
                    <a:pt x="7782992" y="1689494"/>
                  </a:cubicBezTo>
                  <a:cubicBezTo>
                    <a:pt x="7162229" y="1567997"/>
                    <a:pt x="6512010" y="1241988"/>
                    <a:pt x="5823552" y="896804"/>
                  </a:cubicBezTo>
                  <a:cubicBezTo>
                    <a:pt x="4901268" y="434358"/>
                    <a:pt x="3947180" y="-43857"/>
                    <a:pt x="3080543" y="20668"/>
                  </a:cubicBezTo>
                  <a:cubicBezTo>
                    <a:pt x="2420961" y="69737"/>
                    <a:pt x="1943556" y="452871"/>
                    <a:pt x="1438079" y="858535"/>
                  </a:cubicBezTo>
                  <a:cubicBezTo>
                    <a:pt x="1011448" y="1200922"/>
                    <a:pt x="570318" y="1554972"/>
                    <a:pt x="9130" y="1689435"/>
                  </a:cubicBezTo>
                  <a:cubicBezTo>
                    <a:pt x="8552" y="1689553"/>
                    <a:pt x="7974" y="1689612"/>
                    <a:pt x="7397" y="168961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F86147C5-33E8-4C97-9AF9-D65EEFD702F4}"/>
                </a:ext>
              </a:extLst>
            </p:cNvPr>
            <p:cNvSpPr/>
            <p:nvPr/>
          </p:nvSpPr>
          <p:spPr>
            <a:xfrm>
              <a:off x="7093704" y="4075179"/>
              <a:ext cx="7791877" cy="1706963"/>
            </a:xfrm>
            <a:custGeom>
              <a:avLst/>
              <a:gdLst>
                <a:gd name="connsiteX0" fmla="*/ 10744 w 7791877"/>
                <a:gd name="connsiteY0" fmla="*/ 1706946 h 1706963"/>
                <a:gd name="connsiteX1" fmla="*/ 7365 w 7791877"/>
                <a:gd name="connsiteY1" fmla="*/ 1706946 h 1706963"/>
                <a:gd name="connsiteX2" fmla="*/ 0 w 7791877"/>
                <a:gd name="connsiteY2" fmla="*/ 1699529 h 1706963"/>
                <a:gd name="connsiteX3" fmla="*/ 7394 w 7791877"/>
                <a:gd name="connsiteY3" fmla="*/ 1692159 h 1706963"/>
                <a:gd name="connsiteX4" fmla="*/ 7422 w 7791877"/>
                <a:gd name="connsiteY4" fmla="*/ 1692159 h 1706963"/>
                <a:gd name="connsiteX5" fmla="*/ 10859 w 7791877"/>
                <a:gd name="connsiteY5" fmla="*/ 1692159 h 1706963"/>
                <a:gd name="connsiteX6" fmla="*/ 1468461 w 7791877"/>
                <a:gd name="connsiteY6" fmla="*/ 863678 h 1706963"/>
                <a:gd name="connsiteX7" fmla="*/ 2866937 w 7791877"/>
                <a:gd name="connsiteY7" fmla="*/ 9143 h 1706963"/>
                <a:gd name="connsiteX8" fmla="*/ 5768156 w 7791877"/>
                <a:gd name="connsiteY8" fmla="*/ 897790 h 1706963"/>
                <a:gd name="connsiteX9" fmla="*/ 7785828 w 7791877"/>
                <a:gd name="connsiteY9" fmla="*/ 1692307 h 1706963"/>
                <a:gd name="connsiteX10" fmla="*/ 7791743 w 7791877"/>
                <a:gd name="connsiteY10" fmla="*/ 1700943 h 1706963"/>
                <a:gd name="connsiteX11" fmla="*/ 7783048 w 7791877"/>
                <a:gd name="connsiteY11" fmla="*/ 1706804 h 1706963"/>
                <a:gd name="connsiteX12" fmla="*/ 5761685 w 7791877"/>
                <a:gd name="connsiteY12" fmla="*/ 911104 h 1706963"/>
                <a:gd name="connsiteX13" fmla="*/ 2868268 w 7791877"/>
                <a:gd name="connsiteY13" fmla="*/ 23877 h 1706963"/>
                <a:gd name="connsiteX14" fmla="*/ 1478912 w 7791877"/>
                <a:gd name="connsiteY14" fmla="*/ 874136 h 1706963"/>
                <a:gd name="connsiteX15" fmla="*/ 10744 w 7791877"/>
                <a:gd name="connsiteY15" fmla="*/ 1706946 h 170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7" h="1706963">
                  <a:moveTo>
                    <a:pt x="10744" y="1706946"/>
                  </a:moveTo>
                  <a:cubicBezTo>
                    <a:pt x="9589" y="1706946"/>
                    <a:pt x="8520" y="1706946"/>
                    <a:pt x="7365" y="1706946"/>
                  </a:cubicBezTo>
                  <a:cubicBezTo>
                    <a:pt x="3292" y="1706946"/>
                    <a:pt x="0" y="1703628"/>
                    <a:pt x="0" y="1699529"/>
                  </a:cubicBezTo>
                  <a:cubicBezTo>
                    <a:pt x="0" y="1695453"/>
                    <a:pt x="3321" y="1692159"/>
                    <a:pt x="7394" y="1692159"/>
                  </a:cubicBezTo>
                  <a:lnTo>
                    <a:pt x="7422" y="1692159"/>
                  </a:lnTo>
                  <a:cubicBezTo>
                    <a:pt x="8520" y="1692159"/>
                    <a:pt x="9762" y="1692159"/>
                    <a:pt x="10859" y="1692159"/>
                  </a:cubicBezTo>
                  <a:cubicBezTo>
                    <a:pt x="641246" y="1692159"/>
                    <a:pt x="1043012" y="1289731"/>
                    <a:pt x="1468461" y="863678"/>
                  </a:cubicBezTo>
                  <a:cubicBezTo>
                    <a:pt x="1860834" y="470696"/>
                    <a:pt x="2266616" y="64335"/>
                    <a:pt x="2866937" y="9143"/>
                  </a:cubicBezTo>
                  <a:cubicBezTo>
                    <a:pt x="3765916" y="-73629"/>
                    <a:pt x="4783890" y="420237"/>
                    <a:pt x="5768156" y="897790"/>
                  </a:cubicBezTo>
                  <a:cubicBezTo>
                    <a:pt x="6482847" y="1244535"/>
                    <a:pt x="7157849" y="1572017"/>
                    <a:pt x="7785828" y="1692307"/>
                  </a:cubicBezTo>
                  <a:cubicBezTo>
                    <a:pt x="7789909" y="1693058"/>
                    <a:pt x="7792512" y="1696926"/>
                    <a:pt x="7791743" y="1700943"/>
                  </a:cubicBezTo>
                  <a:cubicBezTo>
                    <a:pt x="7790914" y="1704929"/>
                    <a:pt x="7786893" y="1707668"/>
                    <a:pt x="7783048" y="1706804"/>
                  </a:cubicBezTo>
                  <a:cubicBezTo>
                    <a:pt x="7153176" y="1586194"/>
                    <a:pt x="6477287" y="1258252"/>
                    <a:pt x="5761685" y="911104"/>
                  </a:cubicBezTo>
                  <a:cubicBezTo>
                    <a:pt x="4779271" y="434450"/>
                    <a:pt x="3763462" y="-58493"/>
                    <a:pt x="2868268" y="23877"/>
                  </a:cubicBezTo>
                  <a:cubicBezTo>
                    <a:pt x="2273288" y="78578"/>
                    <a:pt x="1869446" y="482999"/>
                    <a:pt x="1478912" y="874136"/>
                  </a:cubicBezTo>
                  <a:cubicBezTo>
                    <a:pt x="1070072" y="1283579"/>
                    <a:pt x="647285" y="1706946"/>
                    <a:pt x="10744" y="170694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8BD9E7BF-17E6-4096-B45E-E65E4D03A61A}"/>
                </a:ext>
              </a:extLst>
            </p:cNvPr>
            <p:cNvSpPr/>
            <p:nvPr/>
          </p:nvSpPr>
          <p:spPr>
            <a:xfrm>
              <a:off x="7093704" y="3764635"/>
              <a:ext cx="7791875" cy="1718429"/>
            </a:xfrm>
            <a:custGeom>
              <a:avLst/>
              <a:gdLst>
                <a:gd name="connsiteX0" fmla="*/ 18571 w 7791875"/>
                <a:gd name="connsiteY0" fmla="*/ 1718429 h 1718429"/>
                <a:gd name="connsiteX1" fmla="*/ 7336 w 7791875"/>
                <a:gd name="connsiteY1" fmla="*/ 1718370 h 1718429"/>
                <a:gd name="connsiteX2" fmla="*/ 0 w 7791875"/>
                <a:gd name="connsiteY2" fmla="*/ 1710917 h 1718429"/>
                <a:gd name="connsiteX3" fmla="*/ 7394 w 7791875"/>
                <a:gd name="connsiteY3" fmla="*/ 1703583 h 1718429"/>
                <a:gd name="connsiteX4" fmla="*/ 7452 w 7791875"/>
                <a:gd name="connsiteY4" fmla="*/ 1703583 h 1718429"/>
                <a:gd name="connsiteX5" fmla="*/ 19033 w 7791875"/>
                <a:gd name="connsiteY5" fmla="*/ 1703642 h 1718429"/>
                <a:gd name="connsiteX6" fmla="*/ 1353393 w 7791875"/>
                <a:gd name="connsiteY6" fmla="*/ 869614 h 1718429"/>
                <a:gd name="connsiteX7" fmla="*/ 2659716 w 7791875"/>
                <a:gd name="connsiteY7" fmla="*/ 6821 h 1718429"/>
                <a:gd name="connsiteX8" fmla="*/ 5671667 w 7791875"/>
                <a:gd name="connsiteY8" fmla="*/ 901530 h 1718429"/>
                <a:gd name="connsiteX9" fmla="*/ 7785828 w 7791875"/>
                <a:gd name="connsiteY9" fmla="*/ 1703702 h 1718429"/>
                <a:gd name="connsiteX10" fmla="*/ 7791743 w 7791875"/>
                <a:gd name="connsiteY10" fmla="*/ 1712337 h 1718429"/>
                <a:gd name="connsiteX11" fmla="*/ 7783048 w 7791875"/>
                <a:gd name="connsiteY11" fmla="*/ 1718258 h 1718429"/>
                <a:gd name="connsiteX12" fmla="*/ 5665398 w 7791875"/>
                <a:gd name="connsiteY12" fmla="*/ 914927 h 1718429"/>
                <a:gd name="connsiteX13" fmla="*/ 2660817 w 7791875"/>
                <a:gd name="connsiteY13" fmla="*/ 21549 h 1718429"/>
                <a:gd name="connsiteX14" fmla="*/ 1364513 w 7791875"/>
                <a:gd name="connsiteY14" fmla="*/ 879350 h 1718429"/>
                <a:gd name="connsiteX15" fmla="*/ 18571 w 7791875"/>
                <a:gd name="connsiteY15" fmla="*/ 1718429 h 17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18429">
                  <a:moveTo>
                    <a:pt x="18571" y="1718429"/>
                  </a:moveTo>
                  <a:cubicBezTo>
                    <a:pt x="14816" y="1718429"/>
                    <a:pt x="11119" y="1718400"/>
                    <a:pt x="7336" y="1718370"/>
                  </a:cubicBezTo>
                  <a:cubicBezTo>
                    <a:pt x="3235" y="1718341"/>
                    <a:pt x="-29" y="1714993"/>
                    <a:pt x="0" y="1710917"/>
                  </a:cubicBezTo>
                  <a:cubicBezTo>
                    <a:pt x="29" y="1706848"/>
                    <a:pt x="3350" y="1703583"/>
                    <a:pt x="7394" y="1703583"/>
                  </a:cubicBezTo>
                  <a:cubicBezTo>
                    <a:pt x="7394" y="1703583"/>
                    <a:pt x="7423" y="1703583"/>
                    <a:pt x="7452" y="1703583"/>
                  </a:cubicBezTo>
                  <a:cubicBezTo>
                    <a:pt x="11293" y="1703613"/>
                    <a:pt x="15192" y="1703642"/>
                    <a:pt x="19033" y="1703642"/>
                  </a:cubicBezTo>
                  <a:cubicBezTo>
                    <a:pt x="623833" y="1703642"/>
                    <a:pt x="978262" y="1298469"/>
                    <a:pt x="1353393" y="869614"/>
                  </a:cubicBezTo>
                  <a:cubicBezTo>
                    <a:pt x="1705658" y="466955"/>
                    <a:pt x="2069906" y="50544"/>
                    <a:pt x="2659716" y="6821"/>
                  </a:cubicBezTo>
                  <a:cubicBezTo>
                    <a:pt x="3607913" y="-63849"/>
                    <a:pt x="4657218" y="427071"/>
                    <a:pt x="5671667" y="901530"/>
                  </a:cubicBezTo>
                  <a:cubicBezTo>
                    <a:pt x="6416068" y="1249690"/>
                    <a:pt x="7119166" y="1578555"/>
                    <a:pt x="7785828" y="1703702"/>
                  </a:cubicBezTo>
                  <a:cubicBezTo>
                    <a:pt x="7789849" y="1704453"/>
                    <a:pt x="7792512" y="1708321"/>
                    <a:pt x="7791743" y="1712337"/>
                  </a:cubicBezTo>
                  <a:cubicBezTo>
                    <a:pt x="7790914" y="1716347"/>
                    <a:pt x="7786951" y="1718832"/>
                    <a:pt x="7783048" y="1718258"/>
                  </a:cubicBezTo>
                  <a:cubicBezTo>
                    <a:pt x="7114611" y="1592739"/>
                    <a:pt x="6410686" y="1263495"/>
                    <a:pt x="5665398" y="914927"/>
                  </a:cubicBezTo>
                  <a:cubicBezTo>
                    <a:pt x="4652628" y="441279"/>
                    <a:pt x="3604991" y="-48370"/>
                    <a:pt x="2660817" y="21549"/>
                  </a:cubicBezTo>
                  <a:cubicBezTo>
                    <a:pt x="2077039" y="64840"/>
                    <a:pt x="1714814" y="478909"/>
                    <a:pt x="1364513" y="879350"/>
                  </a:cubicBezTo>
                  <a:cubicBezTo>
                    <a:pt x="1003649" y="1291886"/>
                    <a:pt x="630475" y="1718429"/>
                    <a:pt x="18571" y="171842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B751FB46-466F-41D5-B2A1-382731765ADE}"/>
                </a:ext>
              </a:extLst>
            </p:cNvPr>
            <p:cNvSpPr/>
            <p:nvPr/>
          </p:nvSpPr>
          <p:spPr>
            <a:xfrm>
              <a:off x="7093703" y="3449612"/>
              <a:ext cx="7791875" cy="1734416"/>
            </a:xfrm>
            <a:custGeom>
              <a:avLst/>
              <a:gdLst>
                <a:gd name="connsiteX0" fmla="*/ 26196 w 7791875"/>
                <a:gd name="connsiteY0" fmla="*/ 1734416 h 1734416"/>
                <a:gd name="connsiteX1" fmla="*/ 7279 w 7791875"/>
                <a:gd name="connsiteY1" fmla="*/ 1734274 h 1734416"/>
                <a:gd name="connsiteX2" fmla="*/ 1 w 7791875"/>
                <a:gd name="connsiteY2" fmla="*/ 1726763 h 1734416"/>
                <a:gd name="connsiteX3" fmla="*/ 7394 w 7791875"/>
                <a:gd name="connsiteY3" fmla="*/ 1719487 h 1734416"/>
                <a:gd name="connsiteX4" fmla="*/ 7510 w 7791875"/>
                <a:gd name="connsiteY4" fmla="*/ 1719487 h 1734416"/>
                <a:gd name="connsiteX5" fmla="*/ 26918 w 7791875"/>
                <a:gd name="connsiteY5" fmla="*/ 1719629 h 1734416"/>
                <a:gd name="connsiteX6" fmla="*/ 1258118 w 7791875"/>
                <a:gd name="connsiteY6" fmla="*/ 884477 h 1734416"/>
                <a:gd name="connsiteX7" fmla="*/ 2467366 w 7791875"/>
                <a:gd name="connsiteY7" fmla="*/ 9955 h 1734416"/>
                <a:gd name="connsiteX8" fmla="*/ 5618470 w 7791875"/>
                <a:gd name="connsiteY8" fmla="*/ 914513 h 1734416"/>
                <a:gd name="connsiteX9" fmla="*/ 7785770 w 7791875"/>
                <a:gd name="connsiteY9" fmla="*/ 1719600 h 1734416"/>
                <a:gd name="connsiteX10" fmla="*/ 7791744 w 7791875"/>
                <a:gd name="connsiteY10" fmla="*/ 1728206 h 1734416"/>
                <a:gd name="connsiteX11" fmla="*/ 7783107 w 7791875"/>
                <a:gd name="connsiteY11" fmla="*/ 1734156 h 1734416"/>
                <a:gd name="connsiteX12" fmla="*/ 5612342 w 7791875"/>
                <a:gd name="connsiteY12" fmla="*/ 927945 h 1734416"/>
                <a:gd name="connsiteX13" fmla="*/ 2468697 w 7791875"/>
                <a:gd name="connsiteY13" fmla="*/ 24689 h 1734416"/>
                <a:gd name="connsiteX14" fmla="*/ 1269788 w 7791875"/>
                <a:gd name="connsiteY14" fmla="*/ 893544 h 1734416"/>
                <a:gd name="connsiteX15" fmla="*/ 26196 w 7791875"/>
                <a:gd name="connsiteY15" fmla="*/ 1734416 h 17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34416">
                  <a:moveTo>
                    <a:pt x="26196" y="1734416"/>
                  </a:moveTo>
                  <a:cubicBezTo>
                    <a:pt x="19900" y="1734416"/>
                    <a:pt x="13633" y="1734357"/>
                    <a:pt x="7279" y="1734274"/>
                  </a:cubicBezTo>
                  <a:cubicBezTo>
                    <a:pt x="3207" y="1734215"/>
                    <a:pt x="-57" y="1730838"/>
                    <a:pt x="1" y="1726763"/>
                  </a:cubicBezTo>
                  <a:cubicBezTo>
                    <a:pt x="59" y="1722723"/>
                    <a:pt x="3351" y="1719487"/>
                    <a:pt x="7394" y="1719487"/>
                  </a:cubicBezTo>
                  <a:cubicBezTo>
                    <a:pt x="7394" y="1719487"/>
                    <a:pt x="7481" y="1719487"/>
                    <a:pt x="7510" y="1719487"/>
                  </a:cubicBezTo>
                  <a:cubicBezTo>
                    <a:pt x="14008" y="1719570"/>
                    <a:pt x="20506" y="1719629"/>
                    <a:pt x="26918" y="1719629"/>
                  </a:cubicBezTo>
                  <a:cubicBezTo>
                    <a:pt x="609679" y="1719629"/>
                    <a:pt x="924745" y="1313824"/>
                    <a:pt x="1258118" y="884477"/>
                  </a:cubicBezTo>
                  <a:cubicBezTo>
                    <a:pt x="1572344" y="479766"/>
                    <a:pt x="1897288" y="61279"/>
                    <a:pt x="2467366" y="9955"/>
                  </a:cubicBezTo>
                  <a:cubicBezTo>
                    <a:pt x="3441500" y="-77496"/>
                    <a:pt x="4548191" y="426680"/>
                    <a:pt x="5618470" y="914513"/>
                  </a:cubicBezTo>
                  <a:cubicBezTo>
                    <a:pt x="6386495" y="1264553"/>
                    <a:pt x="7111950" y="1595211"/>
                    <a:pt x="7785770" y="1719600"/>
                  </a:cubicBezTo>
                  <a:cubicBezTo>
                    <a:pt x="7789850" y="1720351"/>
                    <a:pt x="7792513" y="1724195"/>
                    <a:pt x="7791744" y="1728206"/>
                  </a:cubicBezTo>
                  <a:cubicBezTo>
                    <a:pt x="7790915" y="1732252"/>
                    <a:pt x="7787189" y="1734937"/>
                    <a:pt x="7783107" y="1734156"/>
                  </a:cubicBezTo>
                  <a:cubicBezTo>
                    <a:pt x="7107514" y="1609418"/>
                    <a:pt x="6381230" y="1278417"/>
                    <a:pt x="5612342" y="927945"/>
                  </a:cubicBezTo>
                  <a:cubicBezTo>
                    <a:pt x="4543802" y="440952"/>
                    <a:pt x="3438785" y="-62738"/>
                    <a:pt x="2468697" y="24689"/>
                  </a:cubicBezTo>
                  <a:cubicBezTo>
                    <a:pt x="1904995" y="75433"/>
                    <a:pt x="1582080" y="491317"/>
                    <a:pt x="1269788" y="893544"/>
                  </a:cubicBezTo>
                  <a:cubicBezTo>
                    <a:pt x="948771" y="1307010"/>
                    <a:pt x="616842" y="1734416"/>
                    <a:pt x="26196" y="173441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4984EE29-4606-4C0F-8442-8E827B24428A}"/>
                </a:ext>
              </a:extLst>
            </p:cNvPr>
            <p:cNvSpPr/>
            <p:nvPr/>
          </p:nvSpPr>
          <p:spPr>
            <a:xfrm>
              <a:off x="7093702" y="3141218"/>
              <a:ext cx="7791874" cy="1743862"/>
            </a:xfrm>
            <a:custGeom>
              <a:avLst/>
              <a:gdLst>
                <a:gd name="connsiteX0" fmla="*/ 35468 w 7791874"/>
                <a:gd name="connsiteY0" fmla="*/ 1743863 h 1743862"/>
                <a:gd name="connsiteX1" fmla="*/ 7222 w 7791874"/>
                <a:gd name="connsiteY1" fmla="*/ 1743549 h 1743862"/>
                <a:gd name="connsiteX2" fmla="*/ 2 w 7791874"/>
                <a:gd name="connsiteY2" fmla="*/ 1735978 h 1743862"/>
                <a:gd name="connsiteX3" fmla="*/ 7395 w 7791874"/>
                <a:gd name="connsiteY3" fmla="*/ 1728762 h 1743862"/>
                <a:gd name="connsiteX4" fmla="*/ 7569 w 7791874"/>
                <a:gd name="connsiteY4" fmla="*/ 1728762 h 1743862"/>
                <a:gd name="connsiteX5" fmla="*/ 35294 w 7791874"/>
                <a:gd name="connsiteY5" fmla="*/ 1729075 h 1743862"/>
                <a:gd name="connsiteX6" fmla="*/ 1174104 w 7791874"/>
                <a:gd name="connsiteY6" fmla="*/ 894065 h 1743862"/>
                <a:gd name="connsiteX7" fmla="*/ 2300237 w 7791874"/>
                <a:gd name="connsiteY7" fmla="*/ 8140 h 1743862"/>
                <a:gd name="connsiteX8" fmla="*/ 4350387 w 7791874"/>
                <a:gd name="connsiteY8" fmla="*/ 571724 h 1743862"/>
                <a:gd name="connsiteX9" fmla="*/ 4813437 w 7791874"/>
                <a:gd name="connsiteY9" fmla="*/ 772592 h 1743862"/>
                <a:gd name="connsiteX10" fmla="*/ 7785771 w 7791874"/>
                <a:gd name="connsiteY10" fmla="*/ 1728874 h 1743862"/>
                <a:gd name="connsiteX11" fmla="*/ 7791745 w 7791874"/>
                <a:gd name="connsiteY11" fmla="*/ 1737480 h 1743862"/>
                <a:gd name="connsiteX12" fmla="*/ 7783108 w 7791874"/>
                <a:gd name="connsiteY12" fmla="*/ 1743431 h 1743862"/>
                <a:gd name="connsiteX13" fmla="*/ 4807895 w 7791874"/>
                <a:gd name="connsiteY13" fmla="*/ 786285 h 1743862"/>
                <a:gd name="connsiteX14" fmla="*/ 4344348 w 7791874"/>
                <a:gd name="connsiteY14" fmla="*/ 585215 h 1743862"/>
                <a:gd name="connsiteX15" fmla="*/ 2301740 w 7791874"/>
                <a:gd name="connsiteY15" fmla="*/ 22868 h 1743862"/>
                <a:gd name="connsiteX16" fmla="*/ 1186295 w 7791874"/>
                <a:gd name="connsiteY16" fmla="*/ 902470 h 1743862"/>
                <a:gd name="connsiteX17" fmla="*/ 35468 w 7791874"/>
                <a:gd name="connsiteY17" fmla="*/ 1743863 h 17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743862">
                  <a:moveTo>
                    <a:pt x="35468" y="1743863"/>
                  </a:moveTo>
                  <a:cubicBezTo>
                    <a:pt x="26110" y="1743863"/>
                    <a:pt x="16724" y="1743780"/>
                    <a:pt x="7222" y="1743549"/>
                  </a:cubicBezTo>
                  <a:cubicBezTo>
                    <a:pt x="3150" y="1743460"/>
                    <a:pt x="-85" y="1740053"/>
                    <a:pt x="2" y="1735978"/>
                  </a:cubicBezTo>
                  <a:cubicBezTo>
                    <a:pt x="88" y="1731968"/>
                    <a:pt x="3381" y="1728762"/>
                    <a:pt x="7395" y="1728762"/>
                  </a:cubicBezTo>
                  <a:cubicBezTo>
                    <a:pt x="7453" y="1728762"/>
                    <a:pt x="7511" y="1728762"/>
                    <a:pt x="7569" y="1728762"/>
                  </a:cubicBezTo>
                  <a:cubicBezTo>
                    <a:pt x="16868" y="1728992"/>
                    <a:pt x="26110" y="1729075"/>
                    <a:pt x="35294" y="1729075"/>
                  </a:cubicBezTo>
                  <a:cubicBezTo>
                    <a:pt x="598909" y="1729075"/>
                    <a:pt x="878451" y="1323299"/>
                    <a:pt x="1174104" y="894065"/>
                  </a:cubicBezTo>
                  <a:cubicBezTo>
                    <a:pt x="1454681" y="486757"/>
                    <a:pt x="1744822" y="65584"/>
                    <a:pt x="2300237" y="8140"/>
                  </a:cubicBezTo>
                  <a:cubicBezTo>
                    <a:pt x="2940643" y="-57882"/>
                    <a:pt x="3722367" y="291088"/>
                    <a:pt x="4350387" y="571724"/>
                  </a:cubicBezTo>
                  <a:cubicBezTo>
                    <a:pt x="4515211" y="645369"/>
                    <a:pt x="4670877" y="714916"/>
                    <a:pt x="4813437" y="772592"/>
                  </a:cubicBezTo>
                  <a:cubicBezTo>
                    <a:pt x="5870544" y="1200176"/>
                    <a:pt x="6760609" y="1542101"/>
                    <a:pt x="7785771" y="1728874"/>
                  </a:cubicBezTo>
                  <a:cubicBezTo>
                    <a:pt x="7789792" y="1729596"/>
                    <a:pt x="7792514" y="1733464"/>
                    <a:pt x="7791745" y="1737480"/>
                  </a:cubicBezTo>
                  <a:cubicBezTo>
                    <a:pt x="7791034" y="1741437"/>
                    <a:pt x="7787545" y="1744152"/>
                    <a:pt x="7783108" y="1743431"/>
                  </a:cubicBezTo>
                  <a:cubicBezTo>
                    <a:pt x="6756587" y="1556397"/>
                    <a:pt x="5865776" y="1214182"/>
                    <a:pt x="4807895" y="786285"/>
                  </a:cubicBezTo>
                  <a:cubicBezTo>
                    <a:pt x="4665104" y="728520"/>
                    <a:pt x="4509290" y="658914"/>
                    <a:pt x="4344348" y="585215"/>
                  </a:cubicBezTo>
                  <a:cubicBezTo>
                    <a:pt x="3717978" y="305325"/>
                    <a:pt x="2938768" y="-43213"/>
                    <a:pt x="2301740" y="22868"/>
                  </a:cubicBezTo>
                  <a:cubicBezTo>
                    <a:pt x="1753138" y="79591"/>
                    <a:pt x="1464967" y="497936"/>
                    <a:pt x="1186295" y="902470"/>
                  </a:cubicBezTo>
                  <a:cubicBezTo>
                    <a:pt x="888352" y="1334963"/>
                    <a:pt x="606646" y="1743863"/>
                    <a:pt x="35468" y="174386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49C3B4BA-D2AA-45C6-A826-2E5A26CC20F7}"/>
                </a:ext>
              </a:extLst>
            </p:cNvPr>
            <p:cNvSpPr/>
            <p:nvPr/>
          </p:nvSpPr>
          <p:spPr>
            <a:xfrm>
              <a:off x="7093701" y="2831824"/>
              <a:ext cx="7791875" cy="1754455"/>
            </a:xfrm>
            <a:custGeom>
              <a:avLst/>
              <a:gdLst>
                <a:gd name="connsiteX0" fmla="*/ 45231 w 7791875"/>
                <a:gd name="connsiteY0" fmla="*/ 1754456 h 1754455"/>
                <a:gd name="connsiteX1" fmla="*/ 7166 w 7791875"/>
                <a:gd name="connsiteY1" fmla="*/ 1753817 h 1754455"/>
                <a:gd name="connsiteX2" fmla="*/ 3 w 7791875"/>
                <a:gd name="connsiteY2" fmla="*/ 1746193 h 1754455"/>
                <a:gd name="connsiteX3" fmla="*/ 7397 w 7791875"/>
                <a:gd name="connsiteY3" fmla="*/ 1739030 h 1754455"/>
                <a:gd name="connsiteX4" fmla="*/ 7628 w 7791875"/>
                <a:gd name="connsiteY4" fmla="*/ 1739030 h 1754455"/>
                <a:gd name="connsiteX5" fmla="*/ 1106954 w 7791875"/>
                <a:gd name="connsiteY5" fmla="*/ 906102 h 1754455"/>
                <a:gd name="connsiteX6" fmla="*/ 2168367 w 7791875"/>
                <a:gd name="connsiteY6" fmla="*/ 9660 h 1754455"/>
                <a:gd name="connsiteX7" fmla="*/ 4253060 w 7791875"/>
                <a:gd name="connsiteY7" fmla="*/ 570706 h 1754455"/>
                <a:gd name="connsiteX8" fmla="*/ 4739876 w 7791875"/>
                <a:gd name="connsiteY8" fmla="*/ 777957 h 1754455"/>
                <a:gd name="connsiteX9" fmla="*/ 7785772 w 7791875"/>
                <a:gd name="connsiteY9" fmla="*/ 1739148 h 1754455"/>
                <a:gd name="connsiteX10" fmla="*/ 7791746 w 7791875"/>
                <a:gd name="connsiteY10" fmla="*/ 1747755 h 1754455"/>
                <a:gd name="connsiteX11" fmla="*/ 7783110 w 7791875"/>
                <a:gd name="connsiteY11" fmla="*/ 1753705 h 1754455"/>
                <a:gd name="connsiteX12" fmla="*/ 4734451 w 7791875"/>
                <a:gd name="connsiteY12" fmla="*/ 791703 h 1754455"/>
                <a:gd name="connsiteX13" fmla="*/ 4247110 w 7791875"/>
                <a:gd name="connsiteY13" fmla="*/ 584251 h 1754455"/>
                <a:gd name="connsiteX14" fmla="*/ 2170041 w 7791875"/>
                <a:gd name="connsiteY14" fmla="*/ 24334 h 1754455"/>
                <a:gd name="connsiteX15" fmla="*/ 1119547 w 7791875"/>
                <a:gd name="connsiteY15" fmla="*/ 913838 h 1754455"/>
                <a:gd name="connsiteX16" fmla="*/ 45231 w 7791875"/>
                <a:gd name="connsiteY16" fmla="*/ 1754456 h 17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5" h="1754455">
                  <a:moveTo>
                    <a:pt x="45231" y="1754456"/>
                  </a:moveTo>
                  <a:cubicBezTo>
                    <a:pt x="32668" y="1754456"/>
                    <a:pt x="20047" y="1754225"/>
                    <a:pt x="7166" y="1753817"/>
                  </a:cubicBezTo>
                  <a:cubicBezTo>
                    <a:pt x="3064" y="1753675"/>
                    <a:pt x="-112" y="1750268"/>
                    <a:pt x="3" y="1746193"/>
                  </a:cubicBezTo>
                  <a:cubicBezTo>
                    <a:pt x="147" y="1742177"/>
                    <a:pt x="3411" y="1739030"/>
                    <a:pt x="7397" y="1739030"/>
                  </a:cubicBezTo>
                  <a:cubicBezTo>
                    <a:pt x="7483" y="1739030"/>
                    <a:pt x="7570" y="1739030"/>
                    <a:pt x="7628" y="1739030"/>
                  </a:cubicBezTo>
                  <a:cubicBezTo>
                    <a:pt x="581494" y="1756940"/>
                    <a:pt x="836977" y="1344054"/>
                    <a:pt x="1106954" y="906102"/>
                  </a:cubicBezTo>
                  <a:cubicBezTo>
                    <a:pt x="1359986" y="495671"/>
                    <a:pt x="1621587" y="71263"/>
                    <a:pt x="2168367" y="9660"/>
                  </a:cubicBezTo>
                  <a:cubicBezTo>
                    <a:pt x="2812239" y="-62945"/>
                    <a:pt x="3611004" y="288450"/>
                    <a:pt x="4253060" y="570706"/>
                  </a:cubicBezTo>
                  <a:cubicBezTo>
                    <a:pt x="4426921" y="647156"/>
                    <a:pt x="4591170" y="719358"/>
                    <a:pt x="4739876" y="777957"/>
                  </a:cubicBezTo>
                  <a:cubicBezTo>
                    <a:pt x="5830632" y="1207765"/>
                    <a:pt x="6747539" y="1551476"/>
                    <a:pt x="7785772" y="1739148"/>
                  </a:cubicBezTo>
                  <a:cubicBezTo>
                    <a:pt x="7789794" y="1739870"/>
                    <a:pt x="7792515" y="1743709"/>
                    <a:pt x="7791746" y="1747755"/>
                  </a:cubicBezTo>
                  <a:cubicBezTo>
                    <a:pt x="7791036" y="1751711"/>
                    <a:pt x="7787546" y="1754486"/>
                    <a:pt x="7783110" y="1753705"/>
                  </a:cubicBezTo>
                  <a:cubicBezTo>
                    <a:pt x="6743576" y="1565802"/>
                    <a:pt x="5825983" y="1221830"/>
                    <a:pt x="4734451" y="791703"/>
                  </a:cubicBezTo>
                  <a:cubicBezTo>
                    <a:pt x="4585480" y="732986"/>
                    <a:pt x="4421118" y="660754"/>
                    <a:pt x="4247110" y="584251"/>
                  </a:cubicBezTo>
                  <a:cubicBezTo>
                    <a:pt x="3606674" y="302687"/>
                    <a:pt x="2809205" y="-47637"/>
                    <a:pt x="2170041" y="24334"/>
                  </a:cubicBezTo>
                  <a:cubicBezTo>
                    <a:pt x="1630400" y="85157"/>
                    <a:pt x="1370697" y="506448"/>
                    <a:pt x="1119547" y="913838"/>
                  </a:cubicBezTo>
                  <a:cubicBezTo>
                    <a:pt x="853267" y="1345847"/>
                    <a:pt x="601336" y="1754456"/>
                    <a:pt x="45231" y="17544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FF255DBF-86DA-4C22-AF74-974C5C46B1F4}"/>
                </a:ext>
              </a:extLst>
            </p:cNvPr>
            <p:cNvSpPr/>
            <p:nvPr/>
          </p:nvSpPr>
          <p:spPr>
            <a:xfrm>
              <a:off x="7093697" y="2526467"/>
              <a:ext cx="7791879" cy="1761178"/>
            </a:xfrm>
            <a:custGeom>
              <a:avLst/>
              <a:gdLst>
                <a:gd name="connsiteX0" fmla="*/ 57451 w 7791879"/>
                <a:gd name="connsiteY0" fmla="*/ 1761178 h 1761178"/>
                <a:gd name="connsiteX1" fmla="*/ 7083 w 7791879"/>
                <a:gd name="connsiteY1" fmla="*/ 1760054 h 1761178"/>
                <a:gd name="connsiteX2" fmla="*/ 7 w 7791879"/>
                <a:gd name="connsiteY2" fmla="*/ 1752341 h 1761178"/>
                <a:gd name="connsiteX3" fmla="*/ 7718 w 7791879"/>
                <a:gd name="connsiteY3" fmla="*/ 1745267 h 1761178"/>
                <a:gd name="connsiteX4" fmla="*/ 57018 w 7791879"/>
                <a:gd name="connsiteY4" fmla="*/ 1746391 h 1761178"/>
                <a:gd name="connsiteX5" fmla="*/ 1062224 w 7791879"/>
                <a:gd name="connsiteY5" fmla="*/ 915338 h 1761178"/>
                <a:gd name="connsiteX6" fmla="*/ 2081902 w 7791879"/>
                <a:gd name="connsiteY6" fmla="*/ 10177 h 1761178"/>
                <a:gd name="connsiteX7" fmla="*/ 4185912 w 7791879"/>
                <a:gd name="connsiteY7" fmla="*/ 569000 h 1761178"/>
                <a:gd name="connsiteX8" fmla="*/ 4690697 w 7791879"/>
                <a:gd name="connsiteY8" fmla="*/ 780899 h 1761178"/>
                <a:gd name="connsiteX9" fmla="*/ 7785776 w 7791879"/>
                <a:gd name="connsiteY9" fmla="*/ 1745379 h 1761178"/>
                <a:gd name="connsiteX10" fmla="*/ 7791750 w 7791879"/>
                <a:gd name="connsiteY10" fmla="*/ 1753962 h 1761178"/>
                <a:gd name="connsiteX11" fmla="*/ 7783113 w 7791879"/>
                <a:gd name="connsiteY11" fmla="*/ 1759936 h 1761178"/>
                <a:gd name="connsiteX12" fmla="*/ 4685386 w 7791879"/>
                <a:gd name="connsiteY12" fmla="*/ 794704 h 1761178"/>
                <a:gd name="connsiteX13" fmla="*/ 4180021 w 7791879"/>
                <a:gd name="connsiteY13" fmla="*/ 582574 h 1761178"/>
                <a:gd name="connsiteX14" fmla="*/ 2083576 w 7791879"/>
                <a:gd name="connsiteY14" fmla="*/ 24852 h 1761178"/>
                <a:gd name="connsiteX15" fmla="*/ 1075107 w 7791879"/>
                <a:gd name="connsiteY15" fmla="*/ 922619 h 1761178"/>
                <a:gd name="connsiteX16" fmla="*/ 57451 w 7791879"/>
                <a:gd name="connsiteY16" fmla="*/ 1761178 h 176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9" h="1761178">
                  <a:moveTo>
                    <a:pt x="57451" y="1761178"/>
                  </a:moveTo>
                  <a:cubicBezTo>
                    <a:pt x="40931" y="1761178"/>
                    <a:pt x="24180" y="1760805"/>
                    <a:pt x="7083" y="1760054"/>
                  </a:cubicBezTo>
                  <a:cubicBezTo>
                    <a:pt x="2982" y="1759853"/>
                    <a:pt x="-166" y="1756416"/>
                    <a:pt x="7" y="1752341"/>
                  </a:cubicBezTo>
                  <a:cubicBezTo>
                    <a:pt x="209" y="1748242"/>
                    <a:pt x="3819" y="1745439"/>
                    <a:pt x="7718" y="1745267"/>
                  </a:cubicBezTo>
                  <a:cubicBezTo>
                    <a:pt x="24440" y="1746018"/>
                    <a:pt x="40902" y="1746391"/>
                    <a:pt x="57018" y="1746391"/>
                  </a:cubicBezTo>
                  <a:cubicBezTo>
                    <a:pt x="593857" y="1746391"/>
                    <a:pt x="821531" y="1342377"/>
                    <a:pt x="1062224" y="915338"/>
                  </a:cubicBezTo>
                  <a:cubicBezTo>
                    <a:pt x="1295553" y="501358"/>
                    <a:pt x="1536855" y="73283"/>
                    <a:pt x="2081902" y="10177"/>
                  </a:cubicBezTo>
                  <a:cubicBezTo>
                    <a:pt x="2727336" y="-64480"/>
                    <a:pt x="3536060" y="286744"/>
                    <a:pt x="4185912" y="569000"/>
                  </a:cubicBezTo>
                  <a:cubicBezTo>
                    <a:pt x="4366564" y="647466"/>
                    <a:pt x="4537166" y="721549"/>
                    <a:pt x="4690697" y="780899"/>
                  </a:cubicBezTo>
                  <a:cubicBezTo>
                    <a:pt x="5614371" y="1137895"/>
                    <a:pt x="6661245" y="1542553"/>
                    <a:pt x="7785776" y="1745379"/>
                  </a:cubicBezTo>
                  <a:cubicBezTo>
                    <a:pt x="7789798" y="1746107"/>
                    <a:pt x="7792519" y="1749946"/>
                    <a:pt x="7791750" y="1753962"/>
                  </a:cubicBezTo>
                  <a:cubicBezTo>
                    <a:pt x="7791039" y="1757948"/>
                    <a:pt x="7787550" y="1760746"/>
                    <a:pt x="7783113" y="1759936"/>
                  </a:cubicBezTo>
                  <a:cubicBezTo>
                    <a:pt x="6657223" y="1556844"/>
                    <a:pt x="5609633" y="1151931"/>
                    <a:pt x="4685386" y="794704"/>
                  </a:cubicBezTo>
                  <a:cubicBezTo>
                    <a:pt x="4531535" y="735236"/>
                    <a:pt x="4360791" y="661070"/>
                    <a:pt x="4180021" y="582574"/>
                  </a:cubicBezTo>
                  <a:cubicBezTo>
                    <a:pt x="3531784" y="300981"/>
                    <a:pt x="2725165" y="-49433"/>
                    <a:pt x="2083576" y="24852"/>
                  </a:cubicBezTo>
                  <a:cubicBezTo>
                    <a:pt x="1546041" y="87088"/>
                    <a:pt x="1306614" y="511845"/>
                    <a:pt x="1075107" y="922619"/>
                  </a:cubicBezTo>
                  <a:cubicBezTo>
                    <a:pt x="832243" y="1353468"/>
                    <a:pt x="602440" y="1761178"/>
                    <a:pt x="57451" y="17611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61A5744F-FED1-4906-AEBE-BA9600F599F4}"/>
                </a:ext>
              </a:extLst>
            </p:cNvPr>
            <p:cNvSpPr/>
            <p:nvPr/>
          </p:nvSpPr>
          <p:spPr>
            <a:xfrm>
              <a:off x="7093692" y="2225874"/>
              <a:ext cx="7791884" cy="1763491"/>
            </a:xfrm>
            <a:custGeom>
              <a:avLst/>
              <a:gdLst>
                <a:gd name="connsiteX0" fmla="*/ 73283 w 7791884"/>
                <a:gd name="connsiteY0" fmla="*/ 1763491 h 1763491"/>
                <a:gd name="connsiteX1" fmla="*/ 6972 w 7791884"/>
                <a:gd name="connsiteY1" fmla="*/ 1761528 h 1763491"/>
                <a:gd name="connsiteX2" fmla="*/ 12 w 7791884"/>
                <a:gd name="connsiteY2" fmla="*/ 1753696 h 1763491"/>
                <a:gd name="connsiteX3" fmla="*/ 7839 w 7791884"/>
                <a:gd name="connsiteY3" fmla="*/ 1746740 h 1763491"/>
                <a:gd name="connsiteX4" fmla="*/ 1045331 w 7791884"/>
                <a:gd name="connsiteY4" fmla="*/ 920827 h 1763491"/>
                <a:gd name="connsiteX5" fmla="*/ 2050884 w 7791884"/>
                <a:gd name="connsiteY5" fmla="*/ 9569 h 1763491"/>
                <a:gd name="connsiteX6" fmla="*/ 4154812 w 7791884"/>
                <a:gd name="connsiteY6" fmla="*/ 566197 h 1763491"/>
                <a:gd name="connsiteX7" fmla="*/ 4671355 w 7791884"/>
                <a:gd name="connsiteY7" fmla="*/ 781101 h 1763491"/>
                <a:gd name="connsiteX8" fmla="*/ 7785781 w 7791884"/>
                <a:gd name="connsiteY8" fmla="*/ 1746853 h 1763491"/>
                <a:gd name="connsiteX9" fmla="*/ 7791755 w 7791884"/>
                <a:gd name="connsiteY9" fmla="*/ 1755459 h 1763491"/>
                <a:gd name="connsiteX10" fmla="*/ 7783119 w 7791884"/>
                <a:gd name="connsiteY10" fmla="*/ 1761409 h 1763491"/>
                <a:gd name="connsiteX11" fmla="*/ 4666097 w 7791884"/>
                <a:gd name="connsiteY11" fmla="*/ 794906 h 1763491"/>
                <a:gd name="connsiteX12" fmla="*/ 4148950 w 7791884"/>
                <a:gd name="connsiteY12" fmla="*/ 579801 h 1763491"/>
                <a:gd name="connsiteX13" fmla="*/ 2052504 w 7791884"/>
                <a:gd name="connsiteY13" fmla="*/ 24243 h 1763491"/>
                <a:gd name="connsiteX14" fmla="*/ 1058391 w 7791884"/>
                <a:gd name="connsiteY14" fmla="*/ 927789 h 1763491"/>
                <a:gd name="connsiteX15" fmla="*/ 73283 w 7791884"/>
                <a:gd name="connsiteY15" fmla="*/ 1763491 h 176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4" h="1763491">
                  <a:moveTo>
                    <a:pt x="73283" y="1763491"/>
                  </a:moveTo>
                  <a:cubicBezTo>
                    <a:pt x="51709" y="1763491"/>
                    <a:pt x="29615" y="1762852"/>
                    <a:pt x="6972" y="1761528"/>
                  </a:cubicBezTo>
                  <a:cubicBezTo>
                    <a:pt x="2900" y="1761267"/>
                    <a:pt x="-219" y="1757772"/>
                    <a:pt x="12" y="1753696"/>
                  </a:cubicBezTo>
                  <a:cubicBezTo>
                    <a:pt x="243" y="1749627"/>
                    <a:pt x="3478" y="1746279"/>
                    <a:pt x="7839" y="1746740"/>
                  </a:cubicBezTo>
                  <a:cubicBezTo>
                    <a:pt x="585694" y="1780704"/>
                    <a:pt x="808826" y="1363051"/>
                    <a:pt x="1045331" y="920827"/>
                  </a:cubicBezTo>
                  <a:cubicBezTo>
                    <a:pt x="1268870" y="502920"/>
                    <a:pt x="1499981" y="70769"/>
                    <a:pt x="2050884" y="9569"/>
                  </a:cubicBezTo>
                  <a:cubicBezTo>
                    <a:pt x="2696294" y="-62403"/>
                    <a:pt x="3505048" y="286224"/>
                    <a:pt x="4154812" y="566197"/>
                  </a:cubicBezTo>
                  <a:cubicBezTo>
                    <a:pt x="4339627" y="645852"/>
                    <a:pt x="4514209" y="721053"/>
                    <a:pt x="4671355" y="781101"/>
                  </a:cubicBezTo>
                  <a:cubicBezTo>
                    <a:pt x="5654177" y="1156469"/>
                    <a:pt x="6670418" y="1544630"/>
                    <a:pt x="7785781" y="1746853"/>
                  </a:cubicBezTo>
                  <a:cubicBezTo>
                    <a:pt x="7789803" y="1747574"/>
                    <a:pt x="7792524" y="1751449"/>
                    <a:pt x="7791755" y="1755459"/>
                  </a:cubicBezTo>
                  <a:cubicBezTo>
                    <a:pt x="7791045" y="1759416"/>
                    <a:pt x="7787555" y="1762279"/>
                    <a:pt x="7783119" y="1761409"/>
                  </a:cubicBezTo>
                  <a:cubicBezTo>
                    <a:pt x="6666455" y="1558927"/>
                    <a:pt x="5649528" y="1170534"/>
                    <a:pt x="4666097" y="794906"/>
                  </a:cubicBezTo>
                  <a:cubicBezTo>
                    <a:pt x="4508637" y="734776"/>
                    <a:pt x="4333937" y="659480"/>
                    <a:pt x="4148950" y="579801"/>
                  </a:cubicBezTo>
                  <a:cubicBezTo>
                    <a:pt x="3500860" y="300520"/>
                    <a:pt x="2694442" y="-46776"/>
                    <a:pt x="2052504" y="24243"/>
                  </a:cubicBezTo>
                  <a:cubicBezTo>
                    <a:pt x="1509368" y="84604"/>
                    <a:pt x="1280109" y="513259"/>
                    <a:pt x="1058391" y="927789"/>
                  </a:cubicBezTo>
                  <a:cubicBezTo>
                    <a:pt x="828782" y="1357077"/>
                    <a:pt x="611394" y="1763491"/>
                    <a:pt x="73283" y="176349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44CA1C00-75DF-44B1-BB15-6BF36D3B30DF}"/>
                </a:ext>
              </a:extLst>
            </p:cNvPr>
            <p:cNvSpPr/>
            <p:nvPr/>
          </p:nvSpPr>
          <p:spPr>
            <a:xfrm>
              <a:off x="7093702" y="1964018"/>
              <a:ext cx="7791876" cy="1724489"/>
            </a:xfrm>
            <a:custGeom>
              <a:avLst/>
              <a:gdLst>
                <a:gd name="connsiteX0" fmla="*/ 30645 w 7791876"/>
                <a:gd name="connsiteY0" fmla="*/ 1724489 h 1724489"/>
                <a:gd name="connsiteX1" fmla="*/ 7251 w 7791876"/>
                <a:gd name="connsiteY1" fmla="*/ 1724259 h 1724489"/>
                <a:gd name="connsiteX2" fmla="*/ 2 w 7791876"/>
                <a:gd name="connsiteY2" fmla="*/ 1716723 h 1724489"/>
                <a:gd name="connsiteX3" fmla="*/ 7540 w 7791876"/>
                <a:gd name="connsiteY3" fmla="*/ 1709472 h 1724489"/>
                <a:gd name="connsiteX4" fmla="*/ 30471 w 7791876"/>
                <a:gd name="connsiteY4" fmla="*/ 1709702 h 1724489"/>
                <a:gd name="connsiteX5" fmla="*/ 1061699 w 7791876"/>
                <a:gd name="connsiteY5" fmla="*/ 889798 h 1724489"/>
                <a:gd name="connsiteX6" fmla="*/ 2083742 w 7791876"/>
                <a:gd name="connsiteY6" fmla="*/ 9764 h 1724489"/>
                <a:gd name="connsiteX7" fmla="*/ 4161473 w 7791876"/>
                <a:gd name="connsiteY7" fmla="*/ 551286 h 1724489"/>
                <a:gd name="connsiteX8" fmla="*/ 4691763 w 7791876"/>
                <a:gd name="connsiteY8" fmla="*/ 767113 h 1724489"/>
                <a:gd name="connsiteX9" fmla="*/ 7785829 w 7791876"/>
                <a:gd name="connsiteY9" fmla="*/ 1709590 h 1724489"/>
                <a:gd name="connsiteX10" fmla="*/ 7791745 w 7791876"/>
                <a:gd name="connsiteY10" fmla="*/ 1718255 h 1724489"/>
                <a:gd name="connsiteX11" fmla="*/ 7783050 w 7791876"/>
                <a:gd name="connsiteY11" fmla="*/ 1724146 h 1724489"/>
                <a:gd name="connsiteX12" fmla="*/ 4686623 w 7791876"/>
                <a:gd name="connsiteY12" fmla="*/ 780977 h 1724489"/>
                <a:gd name="connsiteX13" fmla="*/ 4155730 w 7791876"/>
                <a:gd name="connsiteY13" fmla="*/ 564890 h 1724489"/>
                <a:gd name="connsiteX14" fmla="*/ 2085416 w 7791876"/>
                <a:gd name="connsiteY14" fmla="*/ 24439 h 1724489"/>
                <a:gd name="connsiteX15" fmla="*/ 1074433 w 7791876"/>
                <a:gd name="connsiteY15" fmla="*/ 897310 h 1724489"/>
                <a:gd name="connsiteX16" fmla="*/ 30645 w 7791876"/>
                <a:gd name="connsiteY16" fmla="*/ 1724489 h 17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6" h="1724489">
                  <a:moveTo>
                    <a:pt x="30645" y="1724489"/>
                  </a:moveTo>
                  <a:cubicBezTo>
                    <a:pt x="22904" y="1724489"/>
                    <a:pt x="15135" y="1724407"/>
                    <a:pt x="7251" y="1724259"/>
                  </a:cubicBezTo>
                  <a:cubicBezTo>
                    <a:pt x="3179" y="1724176"/>
                    <a:pt x="-85" y="1720793"/>
                    <a:pt x="2" y="1716723"/>
                  </a:cubicBezTo>
                  <a:cubicBezTo>
                    <a:pt x="117" y="1712648"/>
                    <a:pt x="3352" y="1709933"/>
                    <a:pt x="7540" y="1709472"/>
                  </a:cubicBezTo>
                  <a:cubicBezTo>
                    <a:pt x="15222" y="1709619"/>
                    <a:pt x="22875" y="1709702"/>
                    <a:pt x="30471" y="1709702"/>
                  </a:cubicBezTo>
                  <a:cubicBezTo>
                    <a:pt x="579038" y="1709702"/>
                    <a:pt x="813583" y="1311290"/>
                    <a:pt x="1061699" y="889798"/>
                  </a:cubicBezTo>
                  <a:cubicBezTo>
                    <a:pt x="1298464" y="487571"/>
                    <a:pt x="1543321" y="71628"/>
                    <a:pt x="2083742" y="9764"/>
                  </a:cubicBezTo>
                  <a:cubicBezTo>
                    <a:pt x="2710893" y="-62178"/>
                    <a:pt x="3515206" y="278014"/>
                    <a:pt x="4161473" y="551286"/>
                  </a:cubicBezTo>
                  <a:cubicBezTo>
                    <a:pt x="4352061" y="631864"/>
                    <a:pt x="4532079" y="707964"/>
                    <a:pt x="4691763" y="767113"/>
                  </a:cubicBezTo>
                  <a:cubicBezTo>
                    <a:pt x="5807379" y="1180288"/>
                    <a:pt x="6743575" y="1512040"/>
                    <a:pt x="7785829" y="1709590"/>
                  </a:cubicBezTo>
                  <a:cubicBezTo>
                    <a:pt x="7789851" y="1710371"/>
                    <a:pt x="7792514" y="1714239"/>
                    <a:pt x="7791745" y="1718255"/>
                  </a:cubicBezTo>
                  <a:cubicBezTo>
                    <a:pt x="7790916" y="1722242"/>
                    <a:pt x="7786894" y="1724809"/>
                    <a:pt x="7783050" y="1724146"/>
                  </a:cubicBezTo>
                  <a:cubicBezTo>
                    <a:pt x="6739730" y="1526336"/>
                    <a:pt x="5802902" y="1194377"/>
                    <a:pt x="4686623" y="780977"/>
                  </a:cubicBezTo>
                  <a:cubicBezTo>
                    <a:pt x="4526621" y="721710"/>
                    <a:pt x="4346460" y="645551"/>
                    <a:pt x="4155730" y="564890"/>
                  </a:cubicBezTo>
                  <a:cubicBezTo>
                    <a:pt x="3511047" y="292310"/>
                    <a:pt x="2708989" y="-46930"/>
                    <a:pt x="2085416" y="24439"/>
                  </a:cubicBezTo>
                  <a:cubicBezTo>
                    <a:pt x="1552329" y="85492"/>
                    <a:pt x="1309383" y="498200"/>
                    <a:pt x="1074433" y="897310"/>
                  </a:cubicBezTo>
                  <a:cubicBezTo>
                    <a:pt x="824123" y="1322523"/>
                    <a:pt x="587440" y="1724489"/>
                    <a:pt x="30645" y="172448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74317536-FF9E-4A66-B968-F18243D414EA}"/>
                </a:ext>
              </a:extLst>
            </p:cNvPr>
            <p:cNvSpPr/>
            <p:nvPr/>
          </p:nvSpPr>
          <p:spPr>
            <a:xfrm>
              <a:off x="7093704" y="1770144"/>
              <a:ext cx="7791874" cy="1619025"/>
            </a:xfrm>
            <a:custGeom>
              <a:avLst/>
              <a:gdLst>
                <a:gd name="connsiteX0" fmla="*/ 10484 w 7791874"/>
                <a:gd name="connsiteY0" fmla="*/ 1619013 h 1619025"/>
                <a:gd name="connsiteX1" fmla="*/ 7365 w 7791874"/>
                <a:gd name="connsiteY1" fmla="*/ 1619013 h 1619025"/>
                <a:gd name="connsiteX2" fmla="*/ 0 w 7791874"/>
                <a:gd name="connsiteY2" fmla="*/ 1611590 h 1619025"/>
                <a:gd name="connsiteX3" fmla="*/ 7394 w 7791874"/>
                <a:gd name="connsiteY3" fmla="*/ 1604226 h 1619025"/>
                <a:gd name="connsiteX4" fmla="*/ 7422 w 7791874"/>
                <a:gd name="connsiteY4" fmla="*/ 1604226 h 1619025"/>
                <a:gd name="connsiteX5" fmla="*/ 10599 w 7791874"/>
                <a:gd name="connsiteY5" fmla="*/ 1604226 h 1619025"/>
                <a:gd name="connsiteX6" fmla="*/ 1108862 w 7791874"/>
                <a:gd name="connsiteY6" fmla="*/ 827152 h 1619025"/>
                <a:gd name="connsiteX7" fmla="*/ 2175409 w 7791874"/>
                <a:gd name="connsiteY7" fmla="*/ 8750 h 1619025"/>
                <a:gd name="connsiteX8" fmla="*/ 4207134 w 7791874"/>
                <a:gd name="connsiteY8" fmla="*/ 513416 h 1619025"/>
                <a:gd name="connsiteX9" fmla="*/ 4743688 w 7791874"/>
                <a:gd name="connsiteY9" fmla="*/ 721045 h 1619025"/>
                <a:gd name="connsiteX10" fmla="*/ 7785769 w 7791874"/>
                <a:gd name="connsiteY10" fmla="*/ 1604344 h 1619025"/>
                <a:gd name="connsiteX11" fmla="*/ 7791743 w 7791874"/>
                <a:gd name="connsiteY11" fmla="*/ 1612980 h 1619025"/>
                <a:gd name="connsiteX12" fmla="*/ 7783107 w 7791874"/>
                <a:gd name="connsiteY12" fmla="*/ 1618901 h 1619025"/>
                <a:gd name="connsiteX13" fmla="*/ 4738778 w 7791874"/>
                <a:gd name="connsiteY13" fmla="*/ 735022 h 1619025"/>
                <a:gd name="connsiteX14" fmla="*/ 4201621 w 7791874"/>
                <a:gd name="connsiteY14" fmla="*/ 527133 h 1619025"/>
                <a:gd name="connsiteX15" fmla="*/ 2176970 w 7791874"/>
                <a:gd name="connsiteY15" fmla="*/ 23478 h 1619025"/>
                <a:gd name="connsiteX16" fmla="*/ 1120934 w 7791874"/>
                <a:gd name="connsiteY16" fmla="*/ 835699 h 1619025"/>
                <a:gd name="connsiteX17" fmla="*/ 10484 w 7791874"/>
                <a:gd name="connsiteY17" fmla="*/ 1619013 h 16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619025">
                  <a:moveTo>
                    <a:pt x="10484" y="1619013"/>
                  </a:moveTo>
                  <a:cubicBezTo>
                    <a:pt x="9415" y="1619013"/>
                    <a:pt x="8433" y="1619013"/>
                    <a:pt x="7365" y="1619013"/>
                  </a:cubicBezTo>
                  <a:cubicBezTo>
                    <a:pt x="3292" y="1619013"/>
                    <a:pt x="0" y="1615695"/>
                    <a:pt x="0" y="1611590"/>
                  </a:cubicBezTo>
                  <a:cubicBezTo>
                    <a:pt x="0" y="1607521"/>
                    <a:pt x="3321" y="1604226"/>
                    <a:pt x="7394" y="1604226"/>
                  </a:cubicBezTo>
                  <a:lnTo>
                    <a:pt x="7422" y="1604226"/>
                  </a:lnTo>
                  <a:cubicBezTo>
                    <a:pt x="8462" y="1604226"/>
                    <a:pt x="9560" y="1604226"/>
                    <a:pt x="10599" y="1604226"/>
                  </a:cubicBezTo>
                  <a:cubicBezTo>
                    <a:pt x="558733" y="1604226"/>
                    <a:pt x="825943" y="1226782"/>
                    <a:pt x="1108862" y="827152"/>
                  </a:cubicBezTo>
                  <a:cubicBezTo>
                    <a:pt x="1374160" y="452422"/>
                    <a:pt x="1648473" y="64953"/>
                    <a:pt x="2175409" y="8750"/>
                  </a:cubicBezTo>
                  <a:cubicBezTo>
                    <a:pt x="2790346" y="-56810"/>
                    <a:pt x="3575997" y="259321"/>
                    <a:pt x="4207134" y="513416"/>
                  </a:cubicBezTo>
                  <a:cubicBezTo>
                    <a:pt x="4399515" y="590848"/>
                    <a:pt x="4581201" y="664002"/>
                    <a:pt x="4743688" y="721045"/>
                  </a:cubicBezTo>
                  <a:cubicBezTo>
                    <a:pt x="5794584" y="1090055"/>
                    <a:pt x="6748837" y="1411213"/>
                    <a:pt x="7785769" y="1604344"/>
                  </a:cubicBezTo>
                  <a:cubicBezTo>
                    <a:pt x="7789849" y="1605096"/>
                    <a:pt x="7792512" y="1608964"/>
                    <a:pt x="7791743" y="1612980"/>
                  </a:cubicBezTo>
                  <a:cubicBezTo>
                    <a:pt x="7790914" y="1616990"/>
                    <a:pt x="7786656" y="1619646"/>
                    <a:pt x="7783107" y="1618901"/>
                  </a:cubicBezTo>
                  <a:cubicBezTo>
                    <a:pt x="6745111" y="1425539"/>
                    <a:pt x="5790254" y="1104209"/>
                    <a:pt x="4738778" y="735022"/>
                  </a:cubicBezTo>
                  <a:cubicBezTo>
                    <a:pt x="4576002" y="677837"/>
                    <a:pt x="4394138" y="604653"/>
                    <a:pt x="4201621" y="527133"/>
                  </a:cubicBezTo>
                  <a:cubicBezTo>
                    <a:pt x="3571951" y="273676"/>
                    <a:pt x="2788382" y="-42254"/>
                    <a:pt x="2176970" y="23478"/>
                  </a:cubicBezTo>
                  <a:cubicBezTo>
                    <a:pt x="1656706" y="78959"/>
                    <a:pt x="1384328" y="463655"/>
                    <a:pt x="1120934" y="835699"/>
                  </a:cubicBezTo>
                  <a:cubicBezTo>
                    <a:pt x="848266" y="1220802"/>
                    <a:pt x="566300" y="1619013"/>
                    <a:pt x="10484" y="16190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E6F4FB16-2797-447A-B9EE-46B775B2E6ED}"/>
                </a:ext>
              </a:extLst>
            </p:cNvPr>
            <p:cNvSpPr/>
            <p:nvPr/>
          </p:nvSpPr>
          <p:spPr>
            <a:xfrm>
              <a:off x="7093704" y="1631601"/>
              <a:ext cx="7791856" cy="1458436"/>
            </a:xfrm>
            <a:custGeom>
              <a:avLst/>
              <a:gdLst>
                <a:gd name="connsiteX0" fmla="*/ 7784467 w 7791856"/>
                <a:gd name="connsiteY0" fmla="*/ 1458436 h 1458436"/>
                <a:gd name="connsiteX1" fmla="*/ 7783166 w 7791856"/>
                <a:gd name="connsiteY1" fmla="*/ 1458318 h 1458436"/>
                <a:gd name="connsiteX2" fmla="*/ 4816813 w 7791856"/>
                <a:gd name="connsiteY2" fmla="*/ 663108 h 1458436"/>
                <a:gd name="connsiteX3" fmla="*/ 4280898 w 7791856"/>
                <a:gd name="connsiteY3" fmla="*/ 471970 h 1458436"/>
                <a:gd name="connsiteX4" fmla="*/ 2316466 w 7791856"/>
                <a:gd name="connsiteY4" fmla="*/ 21803 h 1458436"/>
                <a:gd name="connsiteX5" fmla="*/ 1192616 w 7791856"/>
                <a:gd name="connsiteY5" fmla="*/ 748655 h 1458436"/>
                <a:gd name="connsiteX6" fmla="*/ 7596 w 7791856"/>
                <a:gd name="connsiteY6" fmla="*/ 1458436 h 1458436"/>
                <a:gd name="connsiteX7" fmla="*/ 7394 w 7791856"/>
                <a:gd name="connsiteY7" fmla="*/ 1458436 h 1458436"/>
                <a:gd name="connsiteX8" fmla="*/ 0 w 7791856"/>
                <a:gd name="connsiteY8" fmla="*/ 1451043 h 1458436"/>
                <a:gd name="connsiteX9" fmla="*/ 7394 w 7791856"/>
                <a:gd name="connsiteY9" fmla="*/ 1443649 h 1458436"/>
                <a:gd name="connsiteX10" fmla="*/ 7394 w 7791856"/>
                <a:gd name="connsiteY10" fmla="*/ 1443649 h 1458436"/>
                <a:gd name="connsiteX11" fmla="*/ 7596 w 7791856"/>
                <a:gd name="connsiteY11" fmla="*/ 1443649 h 1458436"/>
                <a:gd name="connsiteX12" fmla="*/ 1181638 w 7791856"/>
                <a:gd name="connsiteY12" fmla="*/ 738718 h 1458436"/>
                <a:gd name="connsiteX13" fmla="*/ 2315135 w 7791856"/>
                <a:gd name="connsiteY13" fmla="*/ 7075 h 1458436"/>
                <a:gd name="connsiteX14" fmla="*/ 4286038 w 7791856"/>
                <a:gd name="connsiteY14" fmla="*/ 458112 h 1458436"/>
                <a:gd name="connsiteX15" fmla="*/ 4821379 w 7791856"/>
                <a:gd name="connsiteY15" fmla="*/ 649013 h 1458436"/>
                <a:gd name="connsiteX16" fmla="*/ 7785709 w 7791856"/>
                <a:gd name="connsiteY16" fmla="*/ 1443761 h 1458436"/>
                <a:gd name="connsiteX17" fmla="*/ 7791743 w 7791856"/>
                <a:gd name="connsiteY17" fmla="*/ 1452314 h 1458436"/>
                <a:gd name="connsiteX18" fmla="*/ 7784467 w 7791856"/>
                <a:gd name="connsiteY18" fmla="*/ 1458436 h 145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1856" h="1458436">
                  <a:moveTo>
                    <a:pt x="7784467" y="1458436"/>
                  </a:moveTo>
                  <a:cubicBezTo>
                    <a:pt x="7784053" y="1458436"/>
                    <a:pt x="7783639" y="1458407"/>
                    <a:pt x="7783166" y="1458318"/>
                  </a:cubicBezTo>
                  <a:cubicBezTo>
                    <a:pt x="6760430" y="1281074"/>
                    <a:pt x="5796405" y="981002"/>
                    <a:pt x="4816813" y="663108"/>
                  </a:cubicBezTo>
                  <a:cubicBezTo>
                    <a:pt x="4651587" y="609473"/>
                    <a:pt x="4471539" y="542676"/>
                    <a:pt x="4280898" y="471970"/>
                  </a:cubicBezTo>
                  <a:cubicBezTo>
                    <a:pt x="3643260" y="235465"/>
                    <a:pt x="2920573" y="-32607"/>
                    <a:pt x="2316466" y="21803"/>
                  </a:cubicBezTo>
                  <a:cubicBezTo>
                    <a:pt x="1808706" y="67549"/>
                    <a:pt x="1495491" y="413804"/>
                    <a:pt x="1192616" y="748655"/>
                  </a:cubicBezTo>
                  <a:cubicBezTo>
                    <a:pt x="876976" y="1097566"/>
                    <a:pt x="550531" y="1458436"/>
                    <a:pt x="7596" y="1458436"/>
                  </a:cubicBezTo>
                  <a:cubicBezTo>
                    <a:pt x="7480" y="1458436"/>
                    <a:pt x="7480" y="1458436"/>
                    <a:pt x="7394" y="1458436"/>
                  </a:cubicBezTo>
                  <a:cubicBezTo>
                    <a:pt x="3321" y="1458436"/>
                    <a:pt x="0" y="1455112"/>
                    <a:pt x="0" y="1451043"/>
                  </a:cubicBezTo>
                  <a:cubicBezTo>
                    <a:pt x="0" y="1446967"/>
                    <a:pt x="3321" y="1443649"/>
                    <a:pt x="7394" y="1443649"/>
                  </a:cubicBezTo>
                  <a:lnTo>
                    <a:pt x="7394" y="1443649"/>
                  </a:lnTo>
                  <a:cubicBezTo>
                    <a:pt x="7451" y="1443649"/>
                    <a:pt x="7538" y="1443649"/>
                    <a:pt x="7596" y="1443649"/>
                  </a:cubicBezTo>
                  <a:cubicBezTo>
                    <a:pt x="544033" y="1443649"/>
                    <a:pt x="853725" y="1101233"/>
                    <a:pt x="1181638" y="738718"/>
                  </a:cubicBezTo>
                  <a:cubicBezTo>
                    <a:pt x="1486454" y="401761"/>
                    <a:pt x="1801602" y="53341"/>
                    <a:pt x="2315135" y="7075"/>
                  </a:cubicBezTo>
                  <a:cubicBezTo>
                    <a:pt x="2922708" y="-47193"/>
                    <a:pt x="3646927" y="221057"/>
                    <a:pt x="4286038" y="458112"/>
                  </a:cubicBezTo>
                  <a:cubicBezTo>
                    <a:pt x="4476538" y="528753"/>
                    <a:pt x="4656437" y="595496"/>
                    <a:pt x="4821379" y="649013"/>
                  </a:cubicBezTo>
                  <a:cubicBezTo>
                    <a:pt x="5800445" y="966794"/>
                    <a:pt x="6763861" y="1266665"/>
                    <a:pt x="7785709" y="1443761"/>
                  </a:cubicBezTo>
                  <a:cubicBezTo>
                    <a:pt x="7789791" y="1444453"/>
                    <a:pt x="7792452" y="1448268"/>
                    <a:pt x="7791743" y="1452314"/>
                  </a:cubicBezTo>
                  <a:cubicBezTo>
                    <a:pt x="7791092" y="1455893"/>
                    <a:pt x="7787957" y="1458436"/>
                    <a:pt x="7784467" y="145843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F1DE8E12-A4DA-443A-8464-421DFED1FBA9}"/>
                </a:ext>
              </a:extLst>
            </p:cNvPr>
            <p:cNvSpPr/>
            <p:nvPr/>
          </p:nvSpPr>
          <p:spPr>
            <a:xfrm>
              <a:off x="7093704" y="1532663"/>
              <a:ext cx="7791880" cy="1258283"/>
            </a:xfrm>
            <a:custGeom>
              <a:avLst/>
              <a:gdLst>
                <a:gd name="connsiteX0" fmla="*/ 14470 w 7791880"/>
                <a:gd name="connsiteY0" fmla="*/ 1258278 h 1258283"/>
                <a:gd name="connsiteX1" fmla="*/ 7365 w 7791880"/>
                <a:gd name="connsiteY1" fmla="*/ 1258249 h 1258283"/>
                <a:gd name="connsiteX2" fmla="*/ 0 w 7791880"/>
                <a:gd name="connsiteY2" fmla="*/ 1250831 h 1258283"/>
                <a:gd name="connsiteX3" fmla="*/ 7394 w 7791880"/>
                <a:gd name="connsiteY3" fmla="*/ 1243461 h 1258283"/>
                <a:gd name="connsiteX4" fmla="*/ 7423 w 7791880"/>
                <a:gd name="connsiteY4" fmla="*/ 1243461 h 1258283"/>
                <a:gd name="connsiteX5" fmla="*/ 14441 w 7791880"/>
                <a:gd name="connsiteY5" fmla="*/ 1243491 h 1258283"/>
                <a:gd name="connsiteX6" fmla="*/ 1274696 w 7791880"/>
                <a:gd name="connsiteY6" fmla="*/ 633730 h 1258283"/>
                <a:gd name="connsiteX7" fmla="*/ 2492261 w 7791880"/>
                <a:gd name="connsiteY7" fmla="*/ 8306 h 1258283"/>
                <a:gd name="connsiteX8" fmla="*/ 5690004 w 7791880"/>
                <a:gd name="connsiteY8" fmla="*/ 667516 h 1258283"/>
                <a:gd name="connsiteX9" fmla="*/ 7785532 w 7791880"/>
                <a:gd name="connsiteY9" fmla="*/ 1243550 h 1258283"/>
                <a:gd name="connsiteX10" fmla="*/ 7791802 w 7791880"/>
                <a:gd name="connsiteY10" fmla="*/ 1251985 h 1258283"/>
                <a:gd name="connsiteX11" fmla="*/ 7783344 w 7791880"/>
                <a:gd name="connsiteY11" fmla="*/ 1258166 h 1258283"/>
                <a:gd name="connsiteX12" fmla="*/ 5685354 w 7791880"/>
                <a:gd name="connsiteY12" fmla="*/ 681551 h 1258283"/>
                <a:gd name="connsiteX13" fmla="*/ 2493302 w 7791880"/>
                <a:gd name="connsiteY13" fmla="*/ 23034 h 1258283"/>
                <a:gd name="connsiteX14" fmla="*/ 1284113 w 7791880"/>
                <a:gd name="connsiteY14" fmla="*/ 645134 h 1258283"/>
                <a:gd name="connsiteX15" fmla="*/ 14470 w 7791880"/>
                <a:gd name="connsiteY15" fmla="*/ 1258278 h 125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0" h="1258283">
                  <a:moveTo>
                    <a:pt x="14470" y="1258278"/>
                  </a:moveTo>
                  <a:cubicBezTo>
                    <a:pt x="12073" y="1258278"/>
                    <a:pt x="9762" y="1258249"/>
                    <a:pt x="7365" y="1258249"/>
                  </a:cubicBezTo>
                  <a:cubicBezTo>
                    <a:pt x="3264" y="1258225"/>
                    <a:pt x="-29" y="1254901"/>
                    <a:pt x="0" y="1250831"/>
                  </a:cubicBezTo>
                  <a:cubicBezTo>
                    <a:pt x="29" y="1246756"/>
                    <a:pt x="3321" y="1243461"/>
                    <a:pt x="7394" y="1243461"/>
                  </a:cubicBezTo>
                  <a:lnTo>
                    <a:pt x="7423" y="1243461"/>
                  </a:lnTo>
                  <a:cubicBezTo>
                    <a:pt x="9762" y="1243461"/>
                    <a:pt x="12130" y="1243491"/>
                    <a:pt x="14441" y="1243491"/>
                  </a:cubicBezTo>
                  <a:cubicBezTo>
                    <a:pt x="537881" y="1243491"/>
                    <a:pt x="912383" y="933541"/>
                    <a:pt x="1274696" y="633730"/>
                  </a:cubicBezTo>
                  <a:cubicBezTo>
                    <a:pt x="1625742" y="343240"/>
                    <a:pt x="1988748" y="42849"/>
                    <a:pt x="2492261" y="8306"/>
                  </a:cubicBezTo>
                  <a:cubicBezTo>
                    <a:pt x="3493023" y="-60430"/>
                    <a:pt x="4609823" y="309656"/>
                    <a:pt x="5690004" y="667516"/>
                  </a:cubicBezTo>
                  <a:cubicBezTo>
                    <a:pt x="6428075" y="912053"/>
                    <a:pt x="7125258" y="1143045"/>
                    <a:pt x="7785532" y="1243550"/>
                  </a:cubicBezTo>
                  <a:cubicBezTo>
                    <a:pt x="7789613" y="1244160"/>
                    <a:pt x="7792394" y="1247939"/>
                    <a:pt x="7791802" y="1251985"/>
                  </a:cubicBezTo>
                  <a:cubicBezTo>
                    <a:pt x="7791151" y="1255971"/>
                    <a:pt x="7787425" y="1258917"/>
                    <a:pt x="7783344" y="1258166"/>
                  </a:cubicBezTo>
                  <a:cubicBezTo>
                    <a:pt x="7121828" y="1157454"/>
                    <a:pt x="6424053" y="926290"/>
                    <a:pt x="5685354" y="681551"/>
                  </a:cubicBezTo>
                  <a:cubicBezTo>
                    <a:pt x="4606587" y="324153"/>
                    <a:pt x="3491000" y="-45442"/>
                    <a:pt x="2493302" y="23034"/>
                  </a:cubicBezTo>
                  <a:cubicBezTo>
                    <a:pt x="1994527" y="57293"/>
                    <a:pt x="1633367" y="356122"/>
                    <a:pt x="1284113" y="645134"/>
                  </a:cubicBezTo>
                  <a:cubicBezTo>
                    <a:pt x="919835" y="946566"/>
                    <a:pt x="543109" y="1258278"/>
                    <a:pt x="14470" y="12582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9E55D58D-6A56-44EA-8886-8ACEB5B8C6FA}"/>
                </a:ext>
              </a:extLst>
            </p:cNvPr>
            <p:cNvSpPr/>
            <p:nvPr/>
          </p:nvSpPr>
          <p:spPr>
            <a:xfrm>
              <a:off x="7093703" y="1464177"/>
              <a:ext cx="7791865" cy="1027786"/>
            </a:xfrm>
            <a:custGeom>
              <a:avLst/>
              <a:gdLst>
                <a:gd name="connsiteX0" fmla="*/ 28362 w 7791865"/>
                <a:gd name="connsiteY0" fmla="*/ 1027787 h 1027786"/>
                <a:gd name="connsiteX1" fmla="*/ 7308 w 7791865"/>
                <a:gd name="connsiteY1" fmla="*/ 1027645 h 1027786"/>
                <a:gd name="connsiteX2" fmla="*/ 1 w 7791865"/>
                <a:gd name="connsiteY2" fmla="*/ 1020163 h 1027786"/>
                <a:gd name="connsiteX3" fmla="*/ 7394 w 7791865"/>
                <a:gd name="connsiteY3" fmla="*/ 1012858 h 1027786"/>
                <a:gd name="connsiteX4" fmla="*/ 7481 w 7791865"/>
                <a:gd name="connsiteY4" fmla="*/ 1012858 h 1027786"/>
                <a:gd name="connsiteX5" fmla="*/ 28304 w 7791865"/>
                <a:gd name="connsiteY5" fmla="*/ 1013000 h 1027786"/>
                <a:gd name="connsiteX6" fmla="*/ 1397903 w 7791865"/>
                <a:gd name="connsiteY6" fmla="*/ 515526 h 1027786"/>
                <a:gd name="connsiteX7" fmla="*/ 2695934 w 7791865"/>
                <a:gd name="connsiteY7" fmla="*/ 9470 h 1027786"/>
                <a:gd name="connsiteX8" fmla="*/ 5754671 w 7791865"/>
                <a:gd name="connsiteY8" fmla="*/ 538109 h 1027786"/>
                <a:gd name="connsiteX9" fmla="*/ 7785414 w 7791865"/>
                <a:gd name="connsiteY9" fmla="*/ 1012917 h 1027786"/>
                <a:gd name="connsiteX10" fmla="*/ 7791802 w 7791865"/>
                <a:gd name="connsiteY10" fmla="*/ 1021174 h 1027786"/>
                <a:gd name="connsiteX11" fmla="*/ 7783522 w 7791865"/>
                <a:gd name="connsiteY11" fmla="*/ 1027586 h 1027786"/>
                <a:gd name="connsiteX12" fmla="*/ 5750596 w 7791865"/>
                <a:gd name="connsiteY12" fmla="*/ 552352 h 1027786"/>
                <a:gd name="connsiteX13" fmla="*/ 2696974 w 7791865"/>
                <a:gd name="connsiteY13" fmla="*/ 24203 h 1027786"/>
                <a:gd name="connsiteX14" fmla="*/ 1405385 w 7791865"/>
                <a:gd name="connsiteY14" fmla="*/ 528290 h 1027786"/>
                <a:gd name="connsiteX15" fmla="*/ 28362 w 7791865"/>
                <a:gd name="connsiteY15" fmla="*/ 1027787 h 102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5" h="1027786">
                  <a:moveTo>
                    <a:pt x="28362" y="1027787"/>
                  </a:moveTo>
                  <a:cubicBezTo>
                    <a:pt x="21344" y="1027787"/>
                    <a:pt x="14355" y="1027734"/>
                    <a:pt x="7308" y="1027645"/>
                  </a:cubicBezTo>
                  <a:cubicBezTo>
                    <a:pt x="3207" y="1027586"/>
                    <a:pt x="-57" y="1024238"/>
                    <a:pt x="1" y="1020163"/>
                  </a:cubicBezTo>
                  <a:cubicBezTo>
                    <a:pt x="59" y="1016093"/>
                    <a:pt x="3351" y="1012858"/>
                    <a:pt x="7394" y="1012858"/>
                  </a:cubicBezTo>
                  <a:lnTo>
                    <a:pt x="7481" y="1012858"/>
                  </a:lnTo>
                  <a:cubicBezTo>
                    <a:pt x="14412" y="1012946"/>
                    <a:pt x="21402" y="1013000"/>
                    <a:pt x="28304" y="1013000"/>
                  </a:cubicBezTo>
                  <a:cubicBezTo>
                    <a:pt x="547326" y="1013000"/>
                    <a:pt x="979617" y="760176"/>
                    <a:pt x="1397903" y="515526"/>
                  </a:cubicBezTo>
                  <a:cubicBezTo>
                    <a:pt x="1794872" y="283380"/>
                    <a:pt x="2205362" y="43320"/>
                    <a:pt x="2695934" y="9470"/>
                  </a:cubicBezTo>
                  <a:cubicBezTo>
                    <a:pt x="3665791" y="-57794"/>
                    <a:pt x="4727570" y="245289"/>
                    <a:pt x="5754671" y="538109"/>
                  </a:cubicBezTo>
                  <a:cubicBezTo>
                    <a:pt x="6465872" y="740917"/>
                    <a:pt x="7137680" y="932422"/>
                    <a:pt x="7785414" y="1012917"/>
                  </a:cubicBezTo>
                  <a:cubicBezTo>
                    <a:pt x="7789437" y="1013408"/>
                    <a:pt x="7792335" y="1017105"/>
                    <a:pt x="7791802" y="1021174"/>
                  </a:cubicBezTo>
                  <a:cubicBezTo>
                    <a:pt x="7791270" y="1025190"/>
                    <a:pt x="7788431" y="1027994"/>
                    <a:pt x="7783522" y="1027586"/>
                  </a:cubicBezTo>
                  <a:cubicBezTo>
                    <a:pt x="7134782" y="946949"/>
                    <a:pt x="6431093" y="746341"/>
                    <a:pt x="5750596" y="552352"/>
                  </a:cubicBezTo>
                  <a:cubicBezTo>
                    <a:pt x="4724743" y="259839"/>
                    <a:pt x="3663910" y="-42256"/>
                    <a:pt x="2696974" y="24203"/>
                  </a:cubicBezTo>
                  <a:cubicBezTo>
                    <a:pt x="2209810" y="57847"/>
                    <a:pt x="1800882" y="297014"/>
                    <a:pt x="1405385" y="528290"/>
                  </a:cubicBezTo>
                  <a:cubicBezTo>
                    <a:pt x="985426" y="773898"/>
                    <a:pt x="551283" y="1027787"/>
                    <a:pt x="28362" y="10277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78DC1500-F96B-464F-9800-2DE476B1D0CD}"/>
                </a:ext>
              </a:extLst>
            </p:cNvPr>
            <p:cNvSpPr/>
            <p:nvPr/>
          </p:nvSpPr>
          <p:spPr>
            <a:xfrm>
              <a:off x="7093702" y="1419680"/>
              <a:ext cx="7791841" cy="773512"/>
            </a:xfrm>
            <a:custGeom>
              <a:avLst/>
              <a:gdLst>
                <a:gd name="connsiteX0" fmla="*/ 53403 w 7791841"/>
                <a:gd name="connsiteY0" fmla="*/ 773513 h 773512"/>
                <a:gd name="connsiteX1" fmla="*/ 7222 w 7791841"/>
                <a:gd name="connsiteY1" fmla="*/ 773022 h 773512"/>
                <a:gd name="connsiteX2" fmla="*/ 2 w 7791841"/>
                <a:gd name="connsiteY2" fmla="*/ 765451 h 773512"/>
                <a:gd name="connsiteX3" fmla="*/ 7569 w 7791841"/>
                <a:gd name="connsiteY3" fmla="*/ 758235 h 773512"/>
                <a:gd name="connsiteX4" fmla="*/ 53345 w 7791841"/>
                <a:gd name="connsiteY4" fmla="*/ 758726 h 773512"/>
                <a:gd name="connsiteX5" fmla="*/ 1519407 w 7791841"/>
                <a:gd name="connsiteY5" fmla="*/ 383500 h 773512"/>
                <a:gd name="connsiteX6" fmla="*/ 2915807 w 7791841"/>
                <a:gd name="connsiteY6" fmla="*/ 4814 h 773512"/>
                <a:gd name="connsiteX7" fmla="*/ 5778355 w 7791841"/>
                <a:gd name="connsiteY7" fmla="*/ 396181 h 773512"/>
                <a:gd name="connsiteX8" fmla="*/ 7785179 w 7791841"/>
                <a:gd name="connsiteY8" fmla="*/ 758265 h 773512"/>
                <a:gd name="connsiteX9" fmla="*/ 7791803 w 7791841"/>
                <a:gd name="connsiteY9" fmla="*/ 766291 h 773512"/>
                <a:gd name="connsiteX10" fmla="*/ 7783759 w 7791841"/>
                <a:gd name="connsiteY10" fmla="*/ 772992 h 773512"/>
                <a:gd name="connsiteX11" fmla="*/ 5775120 w 7791841"/>
                <a:gd name="connsiteY11" fmla="*/ 410619 h 773512"/>
                <a:gd name="connsiteX12" fmla="*/ 2916440 w 7791841"/>
                <a:gd name="connsiteY12" fmla="*/ 19601 h 773512"/>
                <a:gd name="connsiteX13" fmla="*/ 1524866 w 7791841"/>
                <a:gd name="connsiteY13" fmla="*/ 397222 h 773512"/>
                <a:gd name="connsiteX14" fmla="*/ 53403 w 7791841"/>
                <a:gd name="connsiteY14" fmla="*/ 773513 h 7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41" h="773512">
                  <a:moveTo>
                    <a:pt x="53403" y="773513"/>
                  </a:moveTo>
                  <a:cubicBezTo>
                    <a:pt x="38009" y="773513"/>
                    <a:pt x="22702" y="773336"/>
                    <a:pt x="7222" y="773022"/>
                  </a:cubicBezTo>
                  <a:cubicBezTo>
                    <a:pt x="3150" y="772933"/>
                    <a:pt x="-85" y="769556"/>
                    <a:pt x="2" y="765451"/>
                  </a:cubicBezTo>
                  <a:cubicBezTo>
                    <a:pt x="117" y="761382"/>
                    <a:pt x="3352" y="757744"/>
                    <a:pt x="7569" y="758235"/>
                  </a:cubicBezTo>
                  <a:cubicBezTo>
                    <a:pt x="22818" y="758548"/>
                    <a:pt x="38154" y="758726"/>
                    <a:pt x="53345" y="758726"/>
                  </a:cubicBezTo>
                  <a:cubicBezTo>
                    <a:pt x="574851" y="758726"/>
                    <a:pt x="1054766" y="568049"/>
                    <a:pt x="1519407" y="383500"/>
                  </a:cubicBezTo>
                  <a:cubicBezTo>
                    <a:pt x="1961636" y="207817"/>
                    <a:pt x="2418907" y="26155"/>
                    <a:pt x="2915807" y="4814"/>
                  </a:cubicBezTo>
                  <a:cubicBezTo>
                    <a:pt x="3851293" y="-35448"/>
                    <a:pt x="4831170" y="183992"/>
                    <a:pt x="5778355" y="396181"/>
                  </a:cubicBezTo>
                  <a:cubicBezTo>
                    <a:pt x="6441977" y="544863"/>
                    <a:pt x="7128158" y="698566"/>
                    <a:pt x="7785179" y="758265"/>
                  </a:cubicBezTo>
                  <a:cubicBezTo>
                    <a:pt x="7789201" y="758637"/>
                    <a:pt x="7792217" y="762222"/>
                    <a:pt x="7791803" y="766291"/>
                  </a:cubicBezTo>
                  <a:cubicBezTo>
                    <a:pt x="7791449" y="770366"/>
                    <a:pt x="7787722" y="773365"/>
                    <a:pt x="7783759" y="772992"/>
                  </a:cubicBezTo>
                  <a:cubicBezTo>
                    <a:pt x="7125910" y="713205"/>
                    <a:pt x="6439197" y="559390"/>
                    <a:pt x="5775120" y="410619"/>
                  </a:cubicBezTo>
                  <a:cubicBezTo>
                    <a:pt x="4828946" y="198631"/>
                    <a:pt x="3850660" y="-20632"/>
                    <a:pt x="2916440" y="19601"/>
                  </a:cubicBezTo>
                  <a:cubicBezTo>
                    <a:pt x="2422054" y="40829"/>
                    <a:pt x="1965966" y="222001"/>
                    <a:pt x="1524866" y="397222"/>
                  </a:cubicBezTo>
                  <a:cubicBezTo>
                    <a:pt x="1058984" y="582292"/>
                    <a:pt x="577623" y="773513"/>
                    <a:pt x="53403" y="7735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1F63CA7E-6C24-409A-A6D9-72256E21B231}"/>
                </a:ext>
              </a:extLst>
            </p:cNvPr>
            <p:cNvSpPr/>
            <p:nvPr/>
          </p:nvSpPr>
          <p:spPr>
            <a:xfrm>
              <a:off x="7093714" y="1379729"/>
              <a:ext cx="7791863" cy="513847"/>
            </a:xfrm>
            <a:custGeom>
              <a:avLst/>
              <a:gdLst>
                <a:gd name="connsiteX0" fmla="*/ 7383 w 7791863"/>
                <a:gd name="connsiteY0" fmla="*/ 513848 h 513847"/>
                <a:gd name="connsiteX1" fmla="*/ 19 w 7791863"/>
                <a:gd name="connsiteY1" fmla="*/ 506951 h 513847"/>
                <a:gd name="connsiteX2" fmla="*/ 6892 w 7791863"/>
                <a:gd name="connsiteY2" fmla="*/ 499090 h 513847"/>
                <a:gd name="connsiteX3" fmla="*/ 1475034 w 7791863"/>
                <a:gd name="connsiteY3" fmla="*/ 254299 h 513847"/>
                <a:gd name="connsiteX4" fmla="*/ 3140979 w 7791863"/>
                <a:gd name="connsiteY4" fmla="*/ 1705 h 513847"/>
                <a:gd name="connsiteX5" fmla="*/ 5785737 w 7791863"/>
                <a:gd name="connsiteY5" fmla="*/ 256523 h 513847"/>
                <a:gd name="connsiteX6" fmla="*/ 7784871 w 7791863"/>
                <a:gd name="connsiteY6" fmla="*/ 499061 h 513847"/>
                <a:gd name="connsiteX7" fmla="*/ 7791851 w 7791863"/>
                <a:gd name="connsiteY7" fmla="*/ 506862 h 513847"/>
                <a:gd name="connsiteX8" fmla="*/ 7784043 w 7791863"/>
                <a:gd name="connsiteY8" fmla="*/ 513848 h 513847"/>
                <a:gd name="connsiteX9" fmla="*/ 5783483 w 7791863"/>
                <a:gd name="connsiteY9" fmla="*/ 271132 h 513847"/>
                <a:gd name="connsiteX10" fmla="*/ 3141269 w 7791863"/>
                <a:gd name="connsiteY10" fmla="*/ 16492 h 513847"/>
                <a:gd name="connsiteX11" fmla="*/ 1478180 w 7791863"/>
                <a:gd name="connsiteY11" fmla="*/ 268737 h 513847"/>
                <a:gd name="connsiteX12" fmla="*/ 7874 w 7791863"/>
                <a:gd name="connsiteY12" fmla="*/ 513824 h 513847"/>
                <a:gd name="connsiteX13" fmla="*/ 7383 w 7791863"/>
                <a:gd name="connsiteY13" fmla="*/ 513848 h 5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3" h="513847">
                  <a:moveTo>
                    <a:pt x="7383" y="513848"/>
                  </a:moveTo>
                  <a:cubicBezTo>
                    <a:pt x="3513" y="513848"/>
                    <a:pt x="250" y="510849"/>
                    <a:pt x="19" y="506951"/>
                  </a:cubicBezTo>
                  <a:cubicBezTo>
                    <a:pt x="-270" y="502876"/>
                    <a:pt x="2820" y="499351"/>
                    <a:pt x="6892" y="499090"/>
                  </a:cubicBezTo>
                  <a:cubicBezTo>
                    <a:pt x="507517" y="466600"/>
                    <a:pt x="999362" y="358672"/>
                    <a:pt x="1475034" y="254299"/>
                  </a:cubicBezTo>
                  <a:cubicBezTo>
                    <a:pt x="2013870" y="136055"/>
                    <a:pt x="2571043" y="13777"/>
                    <a:pt x="3140979" y="1705"/>
                  </a:cubicBezTo>
                  <a:cubicBezTo>
                    <a:pt x="4020783" y="-17039"/>
                    <a:pt x="4918148" y="122049"/>
                    <a:pt x="5785737" y="256523"/>
                  </a:cubicBezTo>
                  <a:cubicBezTo>
                    <a:pt x="6441728" y="358151"/>
                    <a:pt x="7120043" y="463282"/>
                    <a:pt x="7784871" y="499061"/>
                  </a:cubicBezTo>
                  <a:cubicBezTo>
                    <a:pt x="7788893" y="499297"/>
                    <a:pt x="7792087" y="502787"/>
                    <a:pt x="7791851" y="506862"/>
                  </a:cubicBezTo>
                  <a:cubicBezTo>
                    <a:pt x="7791614" y="510902"/>
                    <a:pt x="7788243" y="513676"/>
                    <a:pt x="7784043" y="513848"/>
                  </a:cubicBezTo>
                  <a:cubicBezTo>
                    <a:pt x="7118564" y="478010"/>
                    <a:pt x="6439836" y="372826"/>
                    <a:pt x="5783483" y="271132"/>
                  </a:cubicBezTo>
                  <a:cubicBezTo>
                    <a:pt x="4916532" y="136777"/>
                    <a:pt x="4020552" y="-1992"/>
                    <a:pt x="3141269" y="16492"/>
                  </a:cubicBezTo>
                  <a:cubicBezTo>
                    <a:pt x="2572805" y="28535"/>
                    <a:pt x="2016349" y="150641"/>
                    <a:pt x="1478180" y="268737"/>
                  </a:cubicBezTo>
                  <a:cubicBezTo>
                    <a:pt x="1002018" y="373228"/>
                    <a:pt x="509596" y="481275"/>
                    <a:pt x="7874" y="513824"/>
                  </a:cubicBezTo>
                  <a:cubicBezTo>
                    <a:pt x="7701" y="513848"/>
                    <a:pt x="7528" y="513848"/>
                    <a:pt x="7383" y="5138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F6A96355-7CFD-44ED-97C9-508010FAC1A4}"/>
                </a:ext>
              </a:extLst>
            </p:cNvPr>
            <p:cNvSpPr/>
            <p:nvPr/>
          </p:nvSpPr>
          <p:spPr>
            <a:xfrm>
              <a:off x="7093703" y="1332083"/>
              <a:ext cx="7791862" cy="262374"/>
            </a:xfrm>
            <a:custGeom>
              <a:avLst/>
              <a:gdLst>
                <a:gd name="connsiteX0" fmla="*/ 7394 w 7791862"/>
                <a:gd name="connsiteY0" fmla="*/ 262375 h 262374"/>
                <a:gd name="connsiteX1" fmla="*/ 1 w 7791862"/>
                <a:gd name="connsiteY1" fmla="*/ 255099 h 262374"/>
                <a:gd name="connsiteX2" fmla="*/ 7279 w 7791862"/>
                <a:gd name="connsiteY2" fmla="*/ 247588 h 262374"/>
                <a:gd name="connsiteX3" fmla="*/ 1631723 w 7791862"/>
                <a:gd name="connsiteY3" fmla="*/ 124500 h 262374"/>
                <a:gd name="connsiteX4" fmla="*/ 3360803 w 7791862"/>
                <a:gd name="connsiteY4" fmla="*/ 223 h 262374"/>
                <a:gd name="connsiteX5" fmla="*/ 5727410 w 7791862"/>
                <a:gd name="connsiteY5" fmla="*/ 124671 h 262374"/>
                <a:gd name="connsiteX6" fmla="*/ 7784587 w 7791862"/>
                <a:gd name="connsiteY6" fmla="*/ 247588 h 262374"/>
                <a:gd name="connsiteX7" fmla="*/ 7791862 w 7791862"/>
                <a:gd name="connsiteY7" fmla="*/ 255099 h 262374"/>
                <a:gd name="connsiteX8" fmla="*/ 7784468 w 7791862"/>
                <a:gd name="connsiteY8" fmla="*/ 262375 h 262374"/>
                <a:gd name="connsiteX9" fmla="*/ 7784350 w 7791862"/>
                <a:gd name="connsiteY9" fmla="*/ 262375 h 262374"/>
                <a:gd name="connsiteX10" fmla="*/ 5726221 w 7791862"/>
                <a:gd name="connsiteY10" fmla="*/ 139429 h 262374"/>
                <a:gd name="connsiteX11" fmla="*/ 3439997 w 7791862"/>
                <a:gd name="connsiteY11" fmla="*/ 14779 h 262374"/>
                <a:gd name="connsiteX12" fmla="*/ 3360863 w 7791862"/>
                <a:gd name="connsiteY12" fmla="*/ 15010 h 262374"/>
                <a:gd name="connsiteX13" fmla="*/ 1633255 w 7791862"/>
                <a:gd name="connsiteY13" fmla="*/ 139198 h 262374"/>
                <a:gd name="connsiteX14" fmla="*/ 7510 w 7791862"/>
                <a:gd name="connsiteY14" fmla="*/ 262375 h 262374"/>
                <a:gd name="connsiteX15" fmla="*/ 7394 w 7791862"/>
                <a:gd name="connsiteY15" fmla="*/ 262375 h 2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2" h="262374">
                  <a:moveTo>
                    <a:pt x="7394" y="262375"/>
                  </a:moveTo>
                  <a:cubicBezTo>
                    <a:pt x="3380" y="262375"/>
                    <a:pt x="59" y="259139"/>
                    <a:pt x="1" y="255099"/>
                  </a:cubicBezTo>
                  <a:cubicBezTo>
                    <a:pt x="-57" y="251024"/>
                    <a:pt x="3178" y="247676"/>
                    <a:pt x="7279" y="247588"/>
                  </a:cubicBezTo>
                  <a:cubicBezTo>
                    <a:pt x="552727" y="238088"/>
                    <a:pt x="1101268" y="180354"/>
                    <a:pt x="1631723" y="124500"/>
                  </a:cubicBezTo>
                  <a:cubicBezTo>
                    <a:pt x="2196147" y="65061"/>
                    <a:pt x="2779806" y="3630"/>
                    <a:pt x="3360803" y="223"/>
                  </a:cubicBezTo>
                  <a:cubicBezTo>
                    <a:pt x="4151163" y="-4314"/>
                    <a:pt x="4952813" y="61217"/>
                    <a:pt x="5727410" y="124671"/>
                  </a:cubicBezTo>
                  <a:cubicBezTo>
                    <a:pt x="6400868" y="179833"/>
                    <a:pt x="7097281" y="236876"/>
                    <a:pt x="7784587" y="247588"/>
                  </a:cubicBezTo>
                  <a:cubicBezTo>
                    <a:pt x="7788668" y="247647"/>
                    <a:pt x="7791921" y="251024"/>
                    <a:pt x="7791862" y="255099"/>
                  </a:cubicBezTo>
                  <a:cubicBezTo>
                    <a:pt x="7791802" y="259139"/>
                    <a:pt x="7788490" y="262375"/>
                    <a:pt x="7784468" y="262375"/>
                  </a:cubicBezTo>
                  <a:cubicBezTo>
                    <a:pt x="7784409" y="262375"/>
                    <a:pt x="7784409" y="262375"/>
                    <a:pt x="7784350" y="262375"/>
                  </a:cubicBezTo>
                  <a:cubicBezTo>
                    <a:pt x="7096572" y="251663"/>
                    <a:pt x="6399921" y="194591"/>
                    <a:pt x="5726221" y="139429"/>
                  </a:cubicBezTo>
                  <a:cubicBezTo>
                    <a:pt x="4977798" y="78115"/>
                    <a:pt x="4204651" y="14779"/>
                    <a:pt x="3439997" y="14779"/>
                  </a:cubicBezTo>
                  <a:cubicBezTo>
                    <a:pt x="3413599" y="14779"/>
                    <a:pt x="3387261" y="14868"/>
                    <a:pt x="3360863" y="15010"/>
                  </a:cubicBezTo>
                  <a:cubicBezTo>
                    <a:pt x="2780640" y="18387"/>
                    <a:pt x="2197330" y="79819"/>
                    <a:pt x="1633255" y="139198"/>
                  </a:cubicBezTo>
                  <a:cubicBezTo>
                    <a:pt x="1102480" y="195081"/>
                    <a:pt x="553651" y="252875"/>
                    <a:pt x="7510" y="262375"/>
                  </a:cubicBezTo>
                  <a:cubicBezTo>
                    <a:pt x="7481" y="262375"/>
                    <a:pt x="7423" y="262375"/>
                    <a:pt x="7394" y="26237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4112526E-C3FF-4FB0-93FF-F2F0AB134992}"/>
                </a:ext>
              </a:extLst>
            </p:cNvPr>
            <p:cNvSpPr/>
            <p:nvPr/>
          </p:nvSpPr>
          <p:spPr>
            <a:xfrm>
              <a:off x="7093702" y="1280550"/>
              <a:ext cx="7791863" cy="56001"/>
            </a:xfrm>
            <a:custGeom>
              <a:avLst/>
              <a:gdLst>
                <a:gd name="connsiteX0" fmla="*/ 3852393 w 7791863"/>
                <a:gd name="connsiteY0" fmla="*/ 56002 h 56001"/>
                <a:gd name="connsiteX1" fmla="*/ 7222 w 7791863"/>
                <a:gd name="connsiteY1" fmla="*/ 14787 h 56001"/>
                <a:gd name="connsiteX2" fmla="*/ 2 w 7791863"/>
                <a:gd name="connsiteY2" fmla="*/ 7222 h 56001"/>
                <a:gd name="connsiteX3" fmla="*/ 7395 w 7791863"/>
                <a:gd name="connsiteY3" fmla="*/ 0 h 56001"/>
                <a:gd name="connsiteX4" fmla="*/ 7569 w 7791863"/>
                <a:gd name="connsiteY4" fmla="*/ 0 h 56001"/>
                <a:gd name="connsiteX5" fmla="*/ 7784292 w 7791863"/>
                <a:gd name="connsiteY5" fmla="*/ 0 h 56001"/>
                <a:gd name="connsiteX6" fmla="*/ 7791863 w 7791863"/>
                <a:gd name="connsiteY6" fmla="*/ 7252 h 56001"/>
                <a:gd name="connsiteX7" fmla="*/ 7784646 w 7791863"/>
                <a:gd name="connsiteY7" fmla="*/ 14787 h 56001"/>
                <a:gd name="connsiteX8" fmla="*/ 3852393 w 7791863"/>
                <a:gd name="connsiteY8" fmla="*/ 56002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63" h="56001">
                  <a:moveTo>
                    <a:pt x="3852393" y="56002"/>
                  </a:moveTo>
                  <a:cubicBezTo>
                    <a:pt x="2552973" y="56002"/>
                    <a:pt x="1268517" y="42250"/>
                    <a:pt x="7222" y="14787"/>
                  </a:cubicBezTo>
                  <a:cubicBezTo>
                    <a:pt x="3150" y="14698"/>
                    <a:pt x="-85" y="11321"/>
                    <a:pt x="2" y="7222"/>
                  </a:cubicBezTo>
                  <a:cubicBezTo>
                    <a:pt x="88" y="3206"/>
                    <a:pt x="3381" y="0"/>
                    <a:pt x="7395" y="0"/>
                  </a:cubicBezTo>
                  <a:cubicBezTo>
                    <a:pt x="7453" y="0"/>
                    <a:pt x="7511" y="0"/>
                    <a:pt x="7569" y="0"/>
                  </a:cubicBezTo>
                  <a:cubicBezTo>
                    <a:pt x="2529639" y="54961"/>
                    <a:pt x="5146117" y="54961"/>
                    <a:pt x="7784292" y="0"/>
                  </a:cubicBezTo>
                  <a:cubicBezTo>
                    <a:pt x="7789083" y="402"/>
                    <a:pt x="7791803" y="3176"/>
                    <a:pt x="7791863" y="7252"/>
                  </a:cubicBezTo>
                  <a:cubicBezTo>
                    <a:pt x="7791922" y="11321"/>
                    <a:pt x="7788669" y="14698"/>
                    <a:pt x="7784646" y="14787"/>
                  </a:cubicBezTo>
                  <a:cubicBezTo>
                    <a:pt x="6465577" y="42250"/>
                    <a:pt x="5151488" y="56002"/>
                    <a:pt x="3852393" y="560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BFACA710-E097-4C13-AF24-8AA34BF414F8}"/>
                </a:ext>
              </a:extLst>
            </p:cNvPr>
            <p:cNvSpPr/>
            <p:nvPr/>
          </p:nvSpPr>
          <p:spPr>
            <a:xfrm>
              <a:off x="7093695" y="981431"/>
              <a:ext cx="7791877" cy="115292"/>
            </a:xfrm>
            <a:custGeom>
              <a:avLst/>
              <a:gdLst>
                <a:gd name="connsiteX0" fmla="*/ 3903576 w 7791877"/>
                <a:gd name="connsiteY0" fmla="*/ 115292 h 115292"/>
                <a:gd name="connsiteX1" fmla="*/ 7027 w 7791877"/>
                <a:gd name="connsiteY1" fmla="*/ 14787 h 115292"/>
                <a:gd name="connsiteX2" fmla="*/ 9 w 7791877"/>
                <a:gd name="connsiteY2" fmla="*/ 7015 h 115292"/>
                <a:gd name="connsiteX3" fmla="*/ 7778 w 7791877"/>
                <a:gd name="connsiteY3" fmla="*/ 0 h 115292"/>
                <a:gd name="connsiteX4" fmla="*/ 7784063 w 7791877"/>
                <a:gd name="connsiteY4" fmla="*/ 0 h 115292"/>
                <a:gd name="connsiteX5" fmla="*/ 7784477 w 7791877"/>
                <a:gd name="connsiteY5" fmla="*/ 0 h 115292"/>
                <a:gd name="connsiteX6" fmla="*/ 7791870 w 7791877"/>
                <a:gd name="connsiteY6" fmla="*/ 7015 h 115292"/>
                <a:gd name="connsiteX7" fmla="*/ 7784890 w 7791877"/>
                <a:gd name="connsiteY7" fmla="*/ 14787 h 115292"/>
                <a:gd name="connsiteX8" fmla="*/ 3903576 w 7791877"/>
                <a:gd name="connsiteY8" fmla="*/ 115292 h 1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77" h="115292">
                  <a:moveTo>
                    <a:pt x="3903576" y="115292"/>
                  </a:moveTo>
                  <a:cubicBezTo>
                    <a:pt x="2613341" y="115292"/>
                    <a:pt x="1320540" y="81790"/>
                    <a:pt x="7027" y="14787"/>
                  </a:cubicBezTo>
                  <a:cubicBezTo>
                    <a:pt x="2955" y="14556"/>
                    <a:pt x="-193" y="11090"/>
                    <a:pt x="9" y="7015"/>
                  </a:cubicBezTo>
                  <a:cubicBezTo>
                    <a:pt x="240" y="2946"/>
                    <a:pt x="3822" y="201"/>
                    <a:pt x="7778" y="0"/>
                  </a:cubicBezTo>
                  <a:cubicBezTo>
                    <a:pt x="2634369" y="134007"/>
                    <a:pt x="5178042" y="134007"/>
                    <a:pt x="7784063" y="0"/>
                  </a:cubicBezTo>
                  <a:cubicBezTo>
                    <a:pt x="7784240" y="0"/>
                    <a:pt x="7784359" y="0"/>
                    <a:pt x="7784477" y="0"/>
                  </a:cubicBezTo>
                  <a:cubicBezTo>
                    <a:pt x="7788380" y="0"/>
                    <a:pt x="7791634" y="3058"/>
                    <a:pt x="7791870" y="7015"/>
                  </a:cubicBezTo>
                  <a:cubicBezTo>
                    <a:pt x="7792047" y="11090"/>
                    <a:pt x="7788913" y="14556"/>
                    <a:pt x="7784890" y="14787"/>
                  </a:cubicBezTo>
                  <a:cubicBezTo>
                    <a:pt x="6481555" y="81790"/>
                    <a:pt x="5193840" y="115292"/>
                    <a:pt x="3903576" y="11529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AB3AADC7-E360-4097-BC29-1404A2E33D6F}"/>
                </a:ext>
              </a:extLst>
            </p:cNvPr>
            <p:cNvSpPr/>
            <p:nvPr/>
          </p:nvSpPr>
          <p:spPr>
            <a:xfrm>
              <a:off x="7093714" y="682286"/>
              <a:ext cx="7791870" cy="359647"/>
            </a:xfrm>
            <a:custGeom>
              <a:avLst/>
              <a:gdLst>
                <a:gd name="connsiteX0" fmla="*/ 3919846 w 7791870"/>
                <a:gd name="connsiteY0" fmla="*/ 359648 h 359647"/>
                <a:gd name="connsiteX1" fmla="*/ 3881057 w 7791870"/>
                <a:gd name="connsiteY1" fmla="*/ 359559 h 359647"/>
                <a:gd name="connsiteX2" fmla="*/ 1543220 w 7791870"/>
                <a:gd name="connsiteY2" fmla="*/ 171491 h 359647"/>
                <a:gd name="connsiteX3" fmla="*/ 6864 w 7791870"/>
                <a:gd name="connsiteY3" fmla="*/ 14777 h 359647"/>
                <a:gd name="connsiteX4" fmla="*/ 19 w 7791870"/>
                <a:gd name="connsiteY4" fmla="*/ 6892 h 359647"/>
                <a:gd name="connsiteX5" fmla="*/ 7903 w 7791870"/>
                <a:gd name="connsiteY5" fmla="*/ 49 h 359647"/>
                <a:gd name="connsiteX6" fmla="*/ 1544983 w 7791870"/>
                <a:gd name="connsiteY6" fmla="*/ 156786 h 359647"/>
                <a:gd name="connsiteX7" fmla="*/ 3881116 w 7791870"/>
                <a:gd name="connsiteY7" fmla="*/ 344772 h 359647"/>
                <a:gd name="connsiteX8" fmla="*/ 6289894 w 7791870"/>
                <a:gd name="connsiteY8" fmla="*/ 155083 h 359647"/>
                <a:gd name="connsiteX9" fmla="*/ 7783925 w 7791870"/>
                <a:gd name="connsiteY9" fmla="*/ 49 h 359647"/>
                <a:gd name="connsiteX10" fmla="*/ 7791851 w 7791870"/>
                <a:gd name="connsiteY10" fmla="*/ 6892 h 359647"/>
                <a:gd name="connsiteX11" fmla="*/ 7784990 w 7791870"/>
                <a:gd name="connsiteY11" fmla="*/ 14777 h 359647"/>
                <a:gd name="connsiteX12" fmla="*/ 6291669 w 7791870"/>
                <a:gd name="connsiteY12" fmla="*/ 169758 h 359647"/>
                <a:gd name="connsiteX13" fmla="*/ 3919846 w 7791870"/>
                <a:gd name="connsiteY13" fmla="*/ 359648 h 3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70" h="359647">
                  <a:moveTo>
                    <a:pt x="3919846" y="359648"/>
                  </a:moveTo>
                  <a:cubicBezTo>
                    <a:pt x="3906875" y="359648"/>
                    <a:pt x="3893998" y="359618"/>
                    <a:pt x="3881057" y="359559"/>
                  </a:cubicBezTo>
                  <a:cubicBezTo>
                    <a:pt x="3103231" y="356383"/>
                    <a:pt x="2310186" y="262378"/>
                    <a:pt x="1543220" y="171491"/>
                  </a:cubicBezTo>
                  <a:cubicBezTo>
                    <a:pt x="1038986" y="111704"/>
                    <a:pt x="517568" y="49899"/>
                    <a:pt x="6864" y="14777"/>
                  </a:cubicBezTo>
                  <a:cubicBezTo>
                    <a:pt x="2791" y="14517"/>
                    <a:pt x="-270" y="10968"/>
                    <a:pt x="19" y="6892"/>
                  </a:cubicBezTo>
                  <a:cubicBezTo>
                    <a:pt x="308" y="2823"/>
                    <a:pt x="3918" y="-442"/>
                    <a:pt x="7903" y="49"/>
                  </a:cubicBezTo>
                  <a:cubicBezTo>
                    <a:pt x="518925" y="35171"/>
                    <a:pt x="1040547" y="97005"/>
                    <a:pt x="1544983" y="156786"/>
                  </a:cubicBezTo>
                  <a:cubicBezTo>
                    <a:pt x="2311517" y="247650"/>
                    <a:pt x="3104130" y="341596"/>
                    <a:pt x="3881116" y="344772"/>
                  </a:cubicBezTo>
                  <a:cubicBezTo>
                    <a:pt x="4676763" y="348155"/>
                    <a:pt x="5497039" y="249927"/>
                    <a:pt x="6289894" y="155083"/>
                  </a:cubicBezTo>
                  <a:cubicBezTo>
                    <a:pt x="6781418" y="96283"/>
                    <a:pt x="7289681" y="35461"/>
                    <a:pt x="7783925" y="49"/>
                  </a:cubicBezTo>
                  <a:cubicBezTo>
                    <a:pt x="7788065" y="-383"/>
                    <a:pt x="7791555" y="2823"/>
                    <a:pt x="7791851" y="6892"/>
                  </a:cubicBezTo>
                  <a:cubicBezTo>
                    <a:pt x="7792146" y="10968"/>
                    <a:pt x="7789071" y="14493"/>
                    <a:pt x="7784990" y="14777"/>
                  </a:cubicBezTo>
                  <a:cubicBezTo>
                    <a:pt x="7291100" y="50189"/>
                    <a:pt x="6783015" y="110982"/>
                    <a:pt x="6291669" y="169758"/>
                  </a:cubicBezTo>
                  <a:cubicBezTo>
                    <a:pt x="5511253" y="263129"/>
                    <a:pt x="4704657" y="359648"/>
                    <a:pt x="3919846" y="3596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FBCF93F8-70A6-4987-912C-FFD1A4AE6082}"/>
                </a:ext>
              </a:extLst>
            </p:cNvPr>
            <p:cNvSpPr/>
            <p:nvPr/>
          </p:nvSpPr>
          <p:spPr>
            <a:xfrm>
              <a:off x="7093710" y="383063"/>
              <a:ext cx="7791874" cy="463952"/>
            </a:xfrm>
            <a:custGeom>
              <a:avLst/>
              <a:gdLst>
                <a:gd name="connsiteX0" fmla="*/ 3987575 w 7791874"/>
                <a:gd name="connsiteY0" fmla="*/ 463953 h 463952"/>
                <a:gd name="connsiteX1" fmla="*/ 3972669 w 7791874"/>
                <a:gd name="connsiteY1" fmla="*/ 463923 h 463952"/>
                <a:gd name="connsiteX2" fmla="*/ 1675474 w 7791874"/>
                <a:gd name="connsiteY2" fmla="*/ 226810 h 463952"/>
                <a:gd name="connsiteX3" fmla="*/ 6839 w 7791874"/>
                <a:gd name="connsiteY3" fmla="*/ 14881 h 463952"/>
                <a:gd name="connsiteX4" fmla="*/ 23 w 7791874"/>
                <a:gd name="connsiteY4" fmla="*/ 6968 h 463952"/>
                <a:gd name="connsiteX5" fmla="*/ 7936 w 7791874"/>
                <a:gd name="connsiteY5" fmla="*/ 151 h 463952"/>
                <a:gd name="connsiteX6" fmla="*/ 1677722 w 7791874"/>
                <a:gd name="connsiteY6" fmla="*/ 212196 h 463952"/>
                <a:gd name="connsiteX7" fmla="*/ 3972728 w 7791874"/>
                <a:gd name="connsiteY7" fmla="*/ 449136 h 463952"/>
                <a:gd name="connsiteX8" fmla="*/ 3987575 w 7791874"/>
                <a:gd name="connsiteY8" fmla="*/ 449166 h 463952"/>
                <a:gd name="connsiteX9" fmla="*/ 6194669 w 7791874"/>
                <a:gd name="connsiteY9" fmla="*/ 211763 h 463952"/>
                <a:gd name="connsiteX10" fmla="*/ 7783869 w 7791874"/>
                <a:gd name="connsiteY10" fmla="*/ 151 h 463952"/>
                <a:gd name="connsiteX11" fmla="*/ 7784461 w 7791874"/>
                <a:gd name="connsiteY11" fmla="*/ 122 h 463952"/>
                <a:gd name="connsiteX12" fmla="*/ 7791855 w 7791874"/>
                <a:gd name="connsiteY12" fmla="*/ 6939 h 463952"/>
                <a:gd name="connsiteX13" fmla="*/ 7785052 w 7791874"/>
                <a:gd name="connsiteY13" fmla="*/ 14881 h 463952"/>
                <a:gd name="connsiteX14" fmla="*/ 6197035 w 7791874"/>
                <a:gd name="connsiteY14" fmla="*/ 226377 h 463952"/>
                <a:gd name="connsiteX15" fmla="*/ 3987575 w 7791874"/>
                <a:gd name="connsiteY15" fmla="*/ 463953 h 46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4" h="463952">
                  <a:moveTo>
                    <a:pt x="3987575" y="463953"/>
                  </a:moveTo>
                  <a:cubicBezTo>
                    <a:pt x="3982576" y="463953"/>
                    <a:pt x="3977697" y="463923"/>
                    <a:pt x="3972669" y="463923"/>
                  </a:cubicBezTo>
                  <a:cubicBezTo>
                    <a:pt x="3205621" y="462190"/>
                    <a:pt x="2427736" y="342539"/>
                    <a:pt x="1675474" y="226810"/>
                  </a:cubicBezTo>
                  <a:cubicBezTo>
                    <a:pt x="1128523" y="142651"/>
                    <a:pt x="562944" y="55661"/>
                    <a:pt x="6839" y="14881"/>
                  </a:cubicBezTo>
                  <a:cubicBezTo>
                    <a:pt x="2766" y="14592"/>
                    <a:pt x="-295" y="11040"/>
                    <a:pt x="23" y="6968"/>
                  </a:cubicBezTo>
                  <a:cubicBezTo>
                    <a:pt x="340" y="2895"/>
                    <a:pt x="3084" y="-801"/>
                    <a:pt x="7936" y="151"/>
                  </a:cubicBezTo>
                  <a:cubicBezTo>
                    <a:pt x="564619" y="40961"/>
                    <a:pt x="1130486" y="128008"/>
                    <a:pt x="1677722" y="212196"/>
                  </a:cubicBezTo>
                  <a:cubicBezTo>
                    <a:pt x="2429439" y="327834"/>
                    <a:pt x="3206774" y="447403"/>
                    <a:pt x="3972728" y="449136"/>
                  </a:cubicBezTo>
                  <a:cubicBezTo>
                    <a:pt x="3977668" y="449136"/>
                    <a:pt x="3982636" y="449166"/>
                    <a:pt x="3987575" y="449166"/>
                  </a:cubicBezTo>
                  <a:cubicBezTo>
                    <a:pt x="4720637" y="449166"/>
                    <a:pt x="5469894" y="328503"/>
                    <a:pt x="6194669" y="211763"/>
                  </a:cubicBezTo>
                  <a:cubicBezTo>
                    <a:pt x="6716654" y="127719"/>
                    <a:pt x="7256384" y="40787"/>
                    <a:pt x="7783869" y="151"/>
                  </a:cubicBezTo>
                  <a:cubicBezTo>
                    <a:pt x="7784106" y="122"/>
                    <a:pt x="7784284" y="122"/>
                    <a:pt x="7784461" y="122"/>
                  </a:cubicBezTo>
                  <a:cubicBezTo>
                    <a:pt x="7788247" y="122"/>
                    <a:pt x="7791499" y="3069"/>
                    <a:pt x="7791855" y="6939"/>
                  </a:cubicBezTo>
                  <a:cubicBezTo>
                    <a:pt x="7792150" y="11011"/>
                    <a:pt x="7789075" y="14564"/>
                    <a:pt x="7785052" y="14881"/>
                  </a:cubicBezTo>
                  <a:cubicBezTo>
                    <a:pt x="7258099" y="55488"/>
                    <a:pt x="6718665" y="142362"/>
                    <a:pt x="6197035" y="226377"/>
                  </a:cubicBezTo>
                  <a:cubicBezTo>
                    <a:pt x="5471715" y="343172"/>
                    <a:pt x="4721790" y="463953"/>
                    <a:pt x="3987575" y="46395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149EFA15-18F2-4E09-A015-B62AAC879124}"/>
                </a:ext>
              </a:extLst>
            </p:cNvPr>
            <p:cNvSpPr/>
            <p:nvPr/>
          </p:nvSpPr>
          <p:spPr>
            <a:xfrm>
              <a:off x="14571663" y="92267"/>
              <a:ext cx="35722" cy="7756510"/>
            </a:xfrm>
            <a:custGeom>
              <a:avLst/>
              <a:gdLst>
                <a:gd name="connsiteX0" fmla="*/ 7394 w 35722"/>
                <a:gd name="connsiteY0" fmla="*/ 7756511 h 7756510"/>
                <a:gd name="connsiteX1" fmla="*/ 7335 w 35722"/>
                <a:gd name="connsiteY1" fmla="*/ 7756511 h 7756510"/>
                <a:gd name="connsiteX2" fmla="*/ 1 w 35722"/>
                <a:gd name="connsiteY2" fmla="*/ 7748999 h 7756510"/>
                <a:gd name="connsiteX3" fmla="*/ 1835 w 35722"/>
                <a:gd name="connsiteY3" fmla="*/ 7480 h 7756510"/>
                <a:gd name="connsiteX4" fmla="*/ 9228 w 35722"/>
                <a:gd name="connsiteY4" fmla="*/ 0 h 7756510"/>
                <a:gd name="connsiteX5" fmla="*/ 9228 w 35722"/>
                <a:gd name="connsiteY5" fmla="*/ 0 h 7756510"/>
                <a:gd name="connsiteX6" fmla="*/ 16622 w 35722"/>
                <a:gd name="connsiteY6" fmla="*/ 7307 h 7756510"/>
                <a:gd name="connsiteX7" fmla="*/ 14788 w 35722"/>
                <a:gd name="connsiteY7" fmla="*/ 7749176 h 7756510"/>
                <a:gd name="connsiteX8" fmla="*/ 7394 w 35722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2" h="7756510">
                  <a:moveTo>
                    <a:pt x="7394" y="7756511"/>
                  </a:moveTo>
                  <a:lnTo>
                    <a:pt x="7335" y="7756511"/>
                  </a:lnTo>
                  <a:cubicBezTo>
                    <a:pt x="3254" y="7756451"/>
                    <a:pt x="-58" y="7753139"/>
                    <a:pt x="1" y="7748999"/>
                  </a:cubicBezTo>
                  <a:cubicBezTo>
                    <a:pt x="27269" y="5063316"/>
                    <a:pt x="27919" y="2458673"/>
                    <a:pt x="1835" y="7480"/>
                  </a:cubicBezTo>
                  <a:cubicBezTo>
                    <a:pt x="1835" y="3379"/>
                    <a:pt x="5088" y="58"/>
                    <a:pt x="9228" y="0"/>
                  </a:cubicBezTo>
                  <a:lnTo>
                    <a:pt x="9228" y="0"/>
                  </a:lnTo>
                  <a:cubicBezTo>
                    <a:pt x="13310" y="0"/>
                    <a:pt x="16622" y="3264"/>
                    <a:pt x="16622" y="7307"/>
                  </a:cubicBezTo>
                  <a:cubicBezTo>
                    <a:pt x="42706" y="2458614"/>
                    <a:pt x="42056" y="5063370"/>
                    <a:pt x="14788" y="7749176"/>
                  </a:cubicBezTo>
                  <a:cubicBezTo>
                    <a:pt x="14729" y="7753257"/>
                    <a:pt x="11476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4E8B39C1-C8DD-4DD0-90BE-28BE1C372FFC}"/>
                </a:ext>
              </a:extLst>
            </p:cNvPr>
            <p:cNvSpPr/>
            <p:nvPr/>
          </p:nvSpPr>
          <p:spPr>
            <a:xfrm>
              <a:off x="14272550" y="115054"/>
              <a:ext cx="25913" cy="7658013"/>
            </a:xfrm>
            <a:custGeom>
              <a:avLst/>
              <a:gdLst>
                <a:gd name="connsiteX0" fmla="*/ 7394 w 25913"/>
                <a:gd name="connsiteY0" fmla="*/ 7658014 h 7658013"/>
                <a:gd name="connsiteX1" fmla="*/ 7394 w 25913"/>
                <a:gd name="connsiteY1" fmla="*/ 7658014 h 7658013"/>
                <a:gd name="connsiteX2" fmla="*/ 0 w 25913"/>
                <a:gd name="connsiteY2" fmla="*/ 7650561 h 7658013"/>
                <a:gd name="connsiteX3" fmla="*/ 6980 w 25913"/>
                <a:gd name="connsiteY3" fmla="*/ 7422 h 7658013"/>
                <a:gd name="connsiteX4" fmla="*/ 14373 w 25913"/>
                <a:gd name="connsiteY4" fmla="*/ 0 h 7658013"/>
                <a:gd name="connsiteX5" fmla="*/ 14373 w 25913"/>
                <a:gd name="connsiteY5" fmla="*/ 0 h 7658013"/>
                <a:gd name="connsiteX6" fmla="*/ 21767 w 25913"/>
                <a:gd name="connsiteY6" fmla="*/ 7365 h 7658013"/>
                <a:gd name="connsiteX7" fmla="*/ 14787 w 25913"/>
                <a:gd name="connsiteY7" fmla="*/ 7650620 h 7658013"/>
                <a:gd name="connsiteX8" fmla="*/ 7394 w 25913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3" h="7658013">
                  <a:moveTo>
                    <a:pt x="7394" y="7658014"/>
                  </a:moveTo>
                  <a:lnTo>
                    <a:pt x="7394" y="7658014"/>
                  </a:lnTo>
                  <a:cubicBezTo>
                    <a:pt x="3253" y="7658014"/>
                    <a:pt x="0" y="7654642"/>
                    <a:pt x="0" y="7650561"/>
                  </a:cubicBezTo>
                  <a:cubicBezTo>
                    <a:pt x="8813" y="5057363"/>
                    <a:pt x="15970" y="2521492"/>
                    <a:pt x="6980" y="7422"/>
                  </a:cubicBezTo>
                  <a:cubicBezTo>
                    <a:pt x="6980" y="3350"/>
                    <a:pt x="10233" y="29"/>
                    <a:pt x="14373" y="0"/>
                  </a:cubicBezTo>
                  <a:lnTo>
                    <a:pt x="14373" y="0"/>
                  </a:lnTo>
                  <a:cubicBezTo>
                    <a:pt x="18455" y="0"/>
                    <a:pt x="21767" y="3292"/>
                    <a:pt x="21767" y="7365"/>
                  </a:cubicBezTo>
                  <a:cubicBezTo>
                    <a:pt x="30757" y="2521492"/>
                    <a:pt x="23600" y="5057393"/>
                    <a:pt x="14787" y="7650620"/>
                  </a:cubicBezTo>
                  <a:cubicBezTo>
                    <a:pt x="14787" y="7654701"/>
                    <a:pt x="11416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7C48D010-F7F6-4359-B305-77F99AB00365}"/>
                </a:ext>
              </a:extLst>
            </p:cNvPr>
            <p:cNvSpPr/>
            <p:nvPr/>
          </p:nvSpPr>
          <p:spPr>
            <a:xfrm>
              <a:off x="13717543" y="149827"/>
              <a:ext cx="285468" cy="7507842"/>
            </a:xfrm>
            <a:custGeom>
              <a:avLst/>
              <a:gdLst>
                <a:gd name="connsiteX0" fmla="*/ 263287 w 285468"/>
                <a:gd name="connsiteY0" fmla="*/ 7507842 h 7507842"/>
                <a:gd name="connsiteX1" fmla="*/ 255893 w 285468"/>
                <a:gd name="connsiteY1" fmla="*/ 7500508 h 7507842"/>
                <a:gd name="connsiteX2" fmla="*/ 128428 w 285468"/>
                <a:gd name="connsiteY2" fmla="*/ 5631346 h 7507842"/>
                <a:gd name="connsiteX3" fmla="*/ 17 w 285468"/>
                <a:gd name="connsiteY3" fmla="*/ 3591305 h 7507842"/>
                <a:gd name="connsiteX4" fmla="*/ 135822 w 285468"/>
                <a:gd name="connsiteY4" fmla="*/ 1742046 h 7507842"/>
                <a:gd name="connsiteX5" fmla="*/ 270680 w 285468"/>
                <a:gd name="connsiteY5" fmla="*/ 7278 h 7507842"/>
                <a:gd name="connsiteX6" fmla="*/ 278074 w 285468"/>
                <a:gd name="connsiteY6" fmla="*/ 0 h 7507842"/>
                <a:gd name="connsiteX7" fmla="*/ 278192 w 285468"/>
                <a:gd name="connsiteY7" fmla="*/ 0 h 7507842"/>
                <a:gd name="connsiteX8" fmla="*/ 285467 w 285468"/>
                <a:gd name="connsiteY8" fmla="*/ 7509 h 7507842"/>
                <a:gd name="connsiteX9" fmla="*/ 150491 w 285468"/>
                <a:gd name="connsiteY9" fmla="*/ 1743667 h 7507842"/>
                <a:gd name="connsiteX10" fmla="*/ 14804 w 285468"/>
                <a:gd name="connsiteY10" fmla="*/ 3591305 h 7507842"/>
                <a:gd name="connsiteX11" fmla="*/ 143156 w 285468"/>
                <a:gd name="connsiteY11" fmla="*/ 5629933 h 7507842"/>
                <a:gd name="connsiteX12" fmla="*/ 270680 w 285468"/>
                <a:gd name="connsiteY12" fmla="*/ 7500331 h 7507842"/>
                <a:gd name="connsiteX13" fmla="*/ 263346 w 285468"/>
                <a:gd name="connsiteY13" fmla="*/ 7507842 h 7507842"/>
                <a:gd name="connsiteX14" fmla="*/ 263287 w 285468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68" h="7507842">
                  <a:moveTo>
                    <a:pt x="263287" y="7507842"/>
                  </a:moveTo>
                  <a:cubicBezTo>
                    <a:pt x="259265" y="7507842"/>
                    <a:pt x="255952" y="7504589"/>
                    <a:pt x="255893" y="7500508"/>
                  </a:cubicBezTo>
                  <a:cubicBezTo>
                    <a:pt x="247317" y="6874422"/>
                    <a:pt x="186867" y="6242480"/>
                    <a:pt x="128428" y="5631346"/>
                  </a:cubicBezTo>
                  <a:cubicBezTo>
                    <a:pt x="64725" y="4964542"/>
                    <a:pt x="-1225" y="4275067"/>
                    <a:pt x="17" y="3591305"/>
                  </a:cubicBezTo>
                  <a:cubicBezTo>
                    <a:pt x="1200" y="2969844"/>
                    <a:pt x="69635" y="2345692"/>
                    <a:pt x="135822" y="1742046"/>
                  </a:cubicBezTo>
                  <a:cubicBezTo>
                    <a:pt x="197928" y="1175635"/>
                    <a:pt x="262104" y="589924"/>
                    <a:pt x="270680" y="7278"/>
                  </a:cubicBezTo>
                  <a:cubicBezTo>
                    <a:pt x="270739" y="3235"/>
                    <a:pt x="274052" y="0"/>
                    <a:pt x="278074" y="0"/>
                  </a:cubicBezTo>
                  <a:cubicBezTo>
                    <a:pt x="278133" y="0"/>
                    <a:pt x="278192" y="0"/>
                    <a:pt x="278192" y="0"/>
                  </a:cubicBezTo>
                  <a:cubicBezTo>
                    <a:pt x="282273" y="58"/>
                    <a:pt x="285527" y="3408"/>
                    <a:pt x="285467" y="7509"/>
                  </a:cubicBezTo>
                  <a:cubicBezTo>
                    <a:pt x="276891" y="590852"/>
                    <a:pt x="212656" y="1176907"/>
                    <a:pt x="150491" y="1743667"/>
                  </a:cubicBezTo>
                  <a:cubicBezTo>
                    <a:pt x="84363" y="2346904"/>
                    <a:pt x="15987" y="2970678"/>
                    <a:pt x="14804" y="3591305"/>
                  </a:cubicBezTo>
                  <a:cubicBezTo>
                    <a:pt x="13562" y="4274369"/>
                    <a:pt x="79453" y="4963501"/>
                    <a:pt x="143156" y="5629933"/>
                  </a:cubicBezTo>
                  <a:cubicBezTo>
                    <a:pt x="201654" y="6241356"/>
                    <a:pt x="262104" y="6873594"/>
                    <a:pt x="270680" y="7500331"/>
                  </a:cubicBezTo>
                  <a:cubicBezTo>
                    <a:pt x="270739" y="7504412"/>
                    <a:pt x="267486" y="7507783"/>
                    <a:pt x="263346" y="7507842"/>
                  </a:cubicBezTo>
                  <a:lnTo>
                    <a:pt x="263287" y="7507842"/>
                  </a:ln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56DA8231-1E27-4F53-AFED-659A71B08914}"/>
                </a:ext>
              </a:extLst>
            </p:cNvPr>
            <p:cNvSpPr/>
            <p:nvPr/>
          </p:nvSpPr>
          <p:spPr>
            <a:xfrm>
              <a:off x="13256207" y="193900"/>
              <a:ext cx="457633" cy="7317495"/>
            </a:xfrm>
            <a:custGeom>
              <a:avLst/>
              <a:gdLst>
                <a:gd name="connsiteX0" fmla="*/ 425509 w 457633"/>
                <a:gd name="connsiteY0" fmla="*/ 7317496 h 7317495"/>
                <a:gd name="connsiteX1" fmla="*/ 418116 w 457633"/>
                <a:gd name="connsiteY1" fmla="*/ 7310398 h 7317495"/>
                <a:gd name="connsiteX2" fmla="*/ 211865 w 457633"/>
                <a:gd name="connsiteY2" fmla="*/ 5517384 h 7317495"/>
                <a:gd name="connsiteX3" fmla="*/ 114 w 457633"/>
                <a:gd name="connsiteY3" fmla="*/ 3392890 h 7317495"/>
                <a:gd name="connsiteX4" fmla="*/ 223754 w 457633"/>
                <a:gd name="connsiteY4" fmla="*/ 1597386 h 7317495"/>
                <a:gd name="connsiteX5" fmla="*/ 442840 w 457633"/>
                <a:gd name="connsiteY5" fmla="*/ 7076 h 7317495"/>
                <a:gd name="connsiteX6" fmla="*/ 450588 w 457633"/>
                <a:gd name="connsiteY6" fmla="*/ 0 h 7317495"/>
                <a:gd name="connsiteX7" fmla="*/ 457627 w 457633"/>
                <a:gd name="connsiteY7" fmla="*/ 7711 h 7317495"/>
                <a:gd name="connsiteX8" fmla="*/ 238304 w 457633"/>
                <a:gd name="connsiteY8" fmla="*/ 1600101 h 7317495"/>
                <a:gd name="connsiteX9" fmla="*/ 14901 w 457633"/>
                <a:gd name="connsiteY9" fmla="*/ 3392949 h 7317495"/>
                <a:gd name="connsiteX10" fmla="*/ 226475 w 457633"/>
                <a:gd name="connsiteY10" fmla="*/ 5515130 h 7317495"/>
                <a:gd name="connsiteX11" fmla="*/ 432903 w 457633"/>
                <a:gd name="connsiteY11" fmla="*/ 7309806 h 7317495"/>
                <a:gd name="connsiteX12" fmla="*/ 425805 w 457633"/>
                <a:gd name="connsiteY12" fmla="*/ 7317496 h 7317495"/>
                <a:gd name="connsiteX13" fmla="*/ 425509 w 457633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33" h="7317495">
                  <a:moveTo>
                    <a:pt x="425509" y="7317496"/>
                  </a:moveTo>
                  <a:cubicBezTo>
                    <a:pt x="421546" y="7317496"/>
                    <a:pt x="418293" y="7314420"/>
                    <a:pt x="418116" y="7310398"/>
                  </a:cubicBezTo>
                  <a:cubicBezTo>
                    <a:pt x="394161" y="6707912"/>
                    <a:pt x="301475" y="6102705"/>
                    <a:pt x="211865" y="5517384"/>
                  </a:cubicBezTo>
                  <a:cubicBezTo>
                    <a:pt x="105753" y="4824442"/>
                    <a:pt x="-4027" y="4107900"/>
                    <a:pt x="114" y="3392890"/>
                  </a:cubicBezTo>
                  <a:cubicBezTo>
                    <a:pt x="3663" y="2782602"/>
                    <a:pt x="115572" y="2180087"/>
                    <a:pt x="223754" y="1597386"/>
                  </a:cubicBezTo>
                  <a:cubicBezTo>
                    <a:pt x="319752" y="1080730"/>
                    <a:pt x="418944" y="546519"/>
                    <a:pt x="442840" y="7076"/>
                  </a:cubicBezTo>
                  <a:cubicBezTo>
                    <a:pt x="443017" y="2975"/>
                    <a:pt x="447157" y="289"/>
                    <a:pt x="450588" y="0"/>
                  </a:cubicBezTo>
                  <a:cubicBezTo>
                    <a:pt x="454670" y="202"/>
                    <a:pt x="457804" y="3639"/>
                    <a:pt x="457627" y="7711"/>
                  </a:cubicBezTo>
                  <a:cubicBezTo>
                    <a:pt x="433672" y="548193"/>
                    <a:pt x="334361" y="1082954"/>
                    <a:pt x="238304" y="1600101"/>
                  </a:cubicBezTo>
                  <a:cubicBezTo>
                    <a:pt x="130181" y="2182139"/>
                    <a:pt x="18390" y="2784022"/>
                    <a:pt x="14901" y="3392949"/>
                  </a:cubicBezTo>
                  <a:cubicBezTo>
                    <a:pt x="10819" y="4106800"/>
                    <a:pt x="120422" y="4822762"/>
                    <a:pt x="226475" y="5515130"/>
                  </a:cubicBezTo>
                  <a:cubicBezTo>
                    <a:pt x="316144" y="6100812"/>
                    <a:pt x="408948" y="6706492"/>
                    <a:pt x="432903" y="7309806"/>
                  </a:cubicBezTo>
                  <a:cubicBezTo>
                    <a:pt x="433021" y="7313887"/>
                    <a:pt x="429886" y="7317318"/>
                    <a:pt x="425805" y="7317496"/>
                  </a:cubicBezTo>
                  <a:cubicBezTo>
                    <a:pt x="425687" y="7317496"/>
                    <a:pt x="425568" y="7317496"/>
                    <a:pt x="425509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4F5272DF-4B9A-4213-8D05-CDDCFE21CE28}"/>
                </a:ext>
              </a:extLst>
            </p:cNvPr>
            <p:cNvSpPr/>
            <p:nvPr/>
          </p:nvSpPr>
          <p:spPr>
            <a:xfrm>
              <a:off x="12771580" y="244579"/>
              <a:ext cx="654584" cy="7098538"/>
            </a:xfrm>
            <a:custGeom>
              <a:avLst/>
              <a:gdLst>
                <a:gd name="connsiteX0" fmla="*/ 611023 w 654584"/>
                <a:gd name="connsiteY0" fmla="*/ 7098539 h 7098538"/>
                <a:gd name="connsiteX1" fmla="*/ 603630 w 654584"/>
                <a:gd name="connsiteY1" fmla="*/ 7091618 h 7098538"/>
                <a:gd name="connsiteX2" fmla="*/ 308716 w 654584"/>
                <a:gd name="connsiteY2" fmla="*/ 5354038 h 7098538"/>
                <a:gd name="connsiteX3" fmla="*/ 404 w 654584"/>
                <a:gd name="connsiteY3" fmla="*/ 3165404 h 7098538"/>
                <a:gd name="connsiteX4" fmla="*/ 324863 w 654584"/>
                <a:gd name="connsiteY4" fmla="*/ 1465229 h 7098538"/>
                <a:gd name="connsiteX5" fmla="*/ 639829 w 654584"/>
                <a:gd name="connsiteY5" fmla="*/ 6794 h 7098538"/>
                <a:gd name="connsiteX6" fmla="*/ 647814 w 654584"/>
                <a:gd name="connsiteY6" fmla="*/ 35 h 7098538"/>
                <a:gd name="connsiteX7" fmla="*/ 654557 w 654584"/>
                <a:gd name="connsiteY7" fmla="*/ 8007 h 7098538"/>
                <a:gd name="connsiteX8" fmla="*/ 339118 w 654584"/>
                <a:gd name="connsiteY8" fmla="*/ 1469275 h 7098538"/>
                <a:gd name="connsiteX9" fmla="*/ 15191 w 654584"/>
                <a:gd name="connsiteY9" fmla="*/ 3165575 h 7098538"/>
                <a:gd name="connsiteX10" fmla="*/ 323148 w 654584"/>
                <a:gd name="connsiteY10" fmla="*/ 5350862 h 7098538"/>
                <a:gd name="connsiteX11" fmla="*/ 618358 w 654584"/>
                <a:gd name="connsiteY11" fmla="*/ 7090613 h 7098538"/>
                <a:gd name="connsiteX12" fmla="*/ 611556 w 654584"/>
                <a:gd name="connsiteY12" fmla="*/ 7098479 h 7098538"/>
                <a:gd name="connsiteX13" fmla="*/ 611023 w 654584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4" h="7098538">
                  <a:moveTo>
                    <a:pt x="611023" y="7098539"/>
                  </a:moveTo>
                  <a:cubicBezTo>
                    <a:pt x="607179" y="7098539"/>
                    <a:pt x="603925" y="7095522"/>
                    <a:pt x="603630" y="7091618"/>
                  </a:cubicBezTo>
                  <a:cubicBezTo>
                    <a:pt x="561457" y="6507054"/>
                    <a:pt x="432927" y="5920893"/>
                    <a:pt x="308716" y="5354038"/>
                  </a:cubicBezTo>
                  <a:cubicBezTo>
                    <a:pt x="152433" y="4641193"/>
                    <a:pt x="-9154" y="3904061"/>
                    <a:pt x="404" y="3165404"/>
                  </a:cubicBezTo>
                  <a:cubicBezTo>
                    <a:pt x="8058" y="2575132"/>
                    <a:pt x="169125" y="2010879"/>
                    <a:pt x="324863" y="1465229"/>
                  </a:cubicBezTo>
                  <a:cubicBezTo>
                    <a:pt x="458894" y="995827"/>
                    <a:pt x="597478" y="510449"/>
                    <a:pt x="639829" y="6794"/>
                  </a:cubicBezTo>
                  <a:cubicBezTo>
                    <a:pt x="640183" y="2750"/>
                    <a:pt x="643851" y="-369"/>
                    <a:pt x="647814" y="35"/>
                  </a:cubicBezTo>
                  <a:cubicBezTo>
                    <a:pt x="651895" y="382"/>
                    <a:pt x="654911" y="3963"/>
                    <a:pt x="654557" y="8007"/>
                  </a:cubicBezTo>
                  <a:cubicBezTo>
                    <a:pt x="612088" y="513134"/>
                    <a:pt x="473326" y="999204"/>
                    <a:pt x="339118" y="1469275"/>
                  </a:cubicBezTo>
                  <a:cubicBezTo>
                    <a:pt x="183599" y="2013996"/>
                    <a:pt x="22816" y="2577297"/>
                    <a:pt x="15191" y="3165575"/>
                  </a:cubicBezTo>
                  <a:cubicBezTo>
                    <a:pt x="5662" y="3902565"/>
                    <a:pt x="167079" y="4638827"/>
                    <a:pt x="323148" y="5350862"/>
                  </a:cubicBezTo>
                  <a:cubicBezTo>
                    <a:pt x="447537" y="5918231"/>
                    <a:pt x="576126" y="6504866"/>
                    <a:pt x="618358" y="7090613"/>
                  </a:cubicBezTo>
                  <a:cubicBezTo>
                    <a:pt x="618712" y="7094694"/>
                    <a:pt x="615578" y="7098183"/>
                    <a:pt x="611556" y="7098479"/>
                  </a:cubicBezTo>
                  <a:cubicBezTo>
                    <a:pt x="611378" y="7098539"/>
                    <a:pt x="611201" y="7098539"/>
                    <a:pt x="611023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C328FCA8-002B-41AB-9977-7D88E4B0C8AD}"/>
                </a:ext>
              </a:extLst>
            </p:cNvPr>
            <p:cNvSpPr/>
            <p:nvPr/>
          </p:nvSpPr>
          <p:spPr>
            <a:xfrm>
              <a:off x="12258580" y="299226"/>
              <a:ext cx="880778" cy="6862365"/>
            </a:xfrm>
            <a:custGeom>
              <a:avLst/>
              <a:gdLst>
                <a:gd name="connsiteX0" fmla="*/ 824909 w 880778"/>
                <a:gd name="connsiteY0" fmla="*/ 6862366 h 6862365"/>
                <a:gd name="connsiteX1" fmla="*/ 817575 w 880778"/>
                <a:gd name="connsiteY1" fmla="*/ 6855800 h 6862365"/>
                <a:gd name="connsiteX2" fmla="*/ 426036 w 880778"/>
                <a:gd name="connsiteY2" fmla="*/ 5192877 h 6862365"/>
                <a:gd name="connsiteX3" fmla="*/ 1545 w 880778"/>
                <a:gd name="connsiteY3" fmla="*/ 2911966 h 6862365"/>
                <a:gd name="connsiteX4" fmla="*/ 443017 w 880778"/>
                <a:gd name="connsiteY4" fmla="*/ 1324084 h 6862365"/>
                <a:gd name="connsiteX5" fmla="*/ 866076 w 880778"/>
                <a:gd name="connsiteY5" fmla="*/ 6386 h 6862365"/>
                <a:gd name="connsiteX6" fmla="*/ 874475 w 880778"/>
                <a:gd name="connsiteY6" fmla="*/ 147 h 6862365"/>
                <a:gd name="connsiteX7" fmla="*/ 880686 w 880778"/>
                <a:gd name="connsiteY7" fmla="*/ 8523 h 6862365"/>
                <a:gd name="connsiteX8" fmla="*/ 456680 w 880778"/>
                <a:gd name="connsiteY8" fmla="*/ 1329774 h 6862365"/>
                <a:gd name="connsiteX9" fmla="*/ 16332 w 880778"/>
                <a:gd name="connsiteY9" fmla="*/ 2912427 h 6862365"/>
                <a:gd name="connsiteX10" fmla="*/ 440219 w 880778"/>
                <a:gd name="connsiteY10" fmla="*/ 5188719 h 6862365"/>
                <a:gd name="connsiteX11" fmla="*/ 832243 w 880778"/>
                <a:gd name="connsiteY11" fmla="*/ 6854085 h 6862365"/>
                <a:gd name="connsiteX12" fmla="*/ 825737 w 880778"/>
                <a:gd name="connsiteY12" fmla="*/ 6862307 h 6862365"/>
                <a:gd name="connsiteX13" fmla="*/ 824909 w 880778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78" h="6862365">
                  <a:moveTo>
                    <a:pt x="824909" y="6862366"/>
                  </a:moveTo>
                  <a:cubicBezTo>
                    <a:pt x="821182" y="6862366"/>
                    <a:pt x="817988" y="6859585"/>
                    <a:pt x="817575" y="6855800"/>
                  </a:cubicBezTo>
                  <a:cubicBezTo>
                    <a:pt x="752866" y="6304832"/>
                    <a:pt x="586730" y="5739551"/>
                    <a:pt x="426036" y="519287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408" y="2342319"/>
                    <a:pt x="234264" y="1824681"/>
                    <a:pt x="443017" y="1324084"/>
                  </a:cubicBezTo>
                  <a:cubicBezTo>
                    <a:pt x="617487" y="905745"/>
                    <a:pt x="797878" y="473133"/>
                    <a:pt x="866076" y="6386"/>
                  </a:cubicBezTo>
                  <a:cubicBezTo>
                    <a:pt x="866668" y="2342"/>
                    <a:pt x="870039" y="-718"/>
                    <a:pt x="874475" y="147"/>
                  </a:cubicBezTo>
                  <a:cubicBezTo>
                    <a:pt x="878497" y="725"/>
                    <a:pt x="881336" y="4479"/>
                    <a:pt x="880686" y="8523"/>
                  </a:cubicBezTo>
                  <a:cubicBezTo>
                    <a:pt x="812251" y="477120"/>
                    <a:pt x="631499" y="910595"/>
                    <a:pt x="456680" y="1329774"/>
                  </a:cubicBezTo>
                  <a:cubicBezTo>
                    <a:pt x="248448" y="1829129"/>
                    <a:pt x="33112" y="2345495"/>
                    <a:pt x="16332" y="2912427"/>
                  </a:cubicBezTo>
                  <a:cubicBezTo>
                    <a:pt x="-6109" y="3670296"/>
                    <a:pt x="220808" y="4442201"/>
                    <a:pt x="440219" y="5188719"/>
                  </a:cubicBezTo>
                  <a:cubicBezTo>
                    <a:pt x="601085" y="5735943"/>
                    <a:pt x="767417" y="6301875"/>
                    <a:pt x="832243" y="6854085"/>
                  </a:cubicBezTo>
                  <a:cubicBezTo>
                    <a:pt x="832716" y="6858166"/>
                    <a:pt x="829818" y="6861833"/>
                    <a:pt x="825737" y="6862307"/>
                  </a:cubicBezTo>
                  <a:cubicBezTo>
                    <a:pt x="825441" y="6862307"/>
                    <a:pt x="825145" y="6862366"/>
                    <a:pt x="824909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3014B215-FA46-4D53-926D-96078F87FB4E}"/>
                </a:ext>
              </a:extLst>
            </p:cNvPr>
            <p:cNvSpPr/>
            <p:nvPr/>
          </p:nvSpPr>
          <p:spPr>
            <a:xfrm>
              <a:off x="11745751" y="355328"/>
              <a:ext cx="1107161" cy="6620300"/>
            </a:xfrm>
            <a:custGeom>
              <a:avLst/>
              <a:gdLst>
                <a:gd name="connsiteX0" fmla="*/ 1038595 w 1107161"/>
                <a:gd name="connsiteY0" fmla="*/ 6620301 h 6620300"/>
                <a:gd name="connsiteX1" fmla="*/ 1031285 w 1107161"/>
                <a:gd name="connsiteY1" fmla="*/ 6614031 h 6620300"/>
                <a:gd name="connsiteX2" fmla="*/ 544641 w 1107161"/>
                <a:gd name="connsiteY2" fmla="*/ 4987088 h 6620300"/>
                <a:gd name="connsiteX3" fmla="*/ 2888 w 1107161"/>
                <a:gd name="connsiteY3" fmla="*/ 2655687 h 6620300"/>
                <a:gd name="connsiteX4" fmla="*/ 557784 w 1107161"/>
                <a:gd name="connsiteY4" fmla="*/ 1204646 h 6620300"/>
                <a:gd name="connsiteX5" fmla="*/ 1092515 w 1107161"/>
                <a:gd name="connsiteY5" fmla="*/ 5879 h 6620300"/>
                <a:gd name="connsiteX6" fmla="*/ 1101263 w 1107161"/>
                <a:gd name="connsiteY6" fmla="*/ 133 h 6620300"/>
                <a:gd name="connsiteX7" fmla="*/ 1107012 w 1107161"/>
                <a:gd name="connsiteY7" fmla="*/ 8884 h 6620300"/>
                <a:gd name="connsiteX8" fmla="*/ 570548 w 1107161"/>
                <a:gd name="connsiteY8" fmla="*/ 1212128 h 6620300"/>
                <a:gd name="connsiteX9" fmla="*/ 17675 w 1107161"/>
                <a:gd name="connsiteY9" fmla="*/ 2656385 h 6620300"/>
                <a:gd name="connsiteX10" fmla="*/ 558535 w 1107161"/>
                <a:gd name="connsiteY10" fmla="*/ 4982001 h 6620300"/>
                <a:gd name="connsiteX11" fmla="*/ 1045900 w 1107161"/>
                <a:gd name="connsiteY11" fmla="*/ 6611783 h 6620300"/>
                <a:gd name="connsiteX12" fmla="*/ 1039719 w 1107161"/>
                <a:gd name="connsiteY12" fmla="*/ 6620182 h 6620300"/>
                <a:gd name="connsiteX13" fmla="*/ 1038595 w 1107161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61" h="6620300">
                  <a:moveTo>
                    <a:pt x="1038595" y="6620301"/>
                  </a:moveTo>
                  <a:cubicBezTo>
                    <a:pt x="1035011" y="6620301"/>
                    <a:pt x="1031864" y="6617698"/>
                    <a:pt x="1031285" y="6614031"/>
                  </a:cubicBezTo>
                  <a:cubicBezTo>
                    <a:pt x="948743" y="6084830"/>
                    <a:pt x="743315" y="5526788"/>
                    <a:pt x="544641" y="4987088"/>
                  </a:cubicBezTo>
                  <a:cubicBezTo>
                    <a:pt x="260971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84" y="1204646"/>
                  </a:cubicBezTo>
                  <a:cubicBezTo>
                    <a:pt x="775775" y="833122"/>
                    <a:pt x="1001166" y="448941"/>
                    <a:pt x="1092515" y="5879"/>
                  </a:cubicBezTo>
                  <a:cubicBezTo>
                    <a:pt x="1093349" y="1894"/>
                    <a:pt x="1097105" y="-619"/>
                    <a:pt x="1101263" y="133"/>
                  </a:cubicBezTo>
                  <a:cubicBezTo>
                    <a:pt x="1105250" y="970"/>
                    <a:pt x="1107823" y="4869"/>
                    <a:pt x="1107012" y="8884"/>
                  </a:cubicBezTo>
                  <a:cubicBezTo>
                    <a:pt x="1015173" y="454318"/>
                    <a:pt x="789119" y="839558"/>
                    <a:pt x="570548" y="1212128"/>
                  </a:cubicBezTo>
                  <a:cubicBezTo>
                    <a:pt x="299151" y="1674686"/>
                    <a:pt x="42802" y="2111598"/>
                    <a:pt x="17675" y="2656385"/>
                  </a:cubicBezTo>
                  <a:cubicBezTo>
                    <a:pt x="-17441" y="3417371"/>
                    <a:pt x="275356" y="4212782"/>
                    <a:pt x="558535" y="4982001"/>
                  </a:cubicBezTo>
                  <a:cubicBezTo>
                    <a:pt x="757439" y="5522370"/>
                    <a:pt x="963128" y="6081103"/>
                    <a:pt x="1045900" y="6611783"/>
                  </a:cubicBezTo>
                  <a:cubicBezTo>
                    <a:pt x="1046533" y="6615805"/>
                    <a:pt x="1043765" y="6619532"/>
                    <a:pt x="1039719" y="6620182"/>
                  </a:cubicBezTo>
                  <a:cubicBezTo>
                    <a:pt x="1039347" y="6620241"/>
                    <a:pt x="1038968" y="6620301"/>
                    <a:pt x="1038595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144711E3-DEDD-47A8-8AE3-9CE72FE68D5C}"/>
                </a:ext>
              </a:extLst>
            </p:cNvPr>
            <p:cNvSpPr/>
            <p:nvPr/>
          </p:nvSpPr>
          <p:spPr>
            <a:xfrm>
              <a:off x="11237357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02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67 w 1328759"/>
                <a:gd name="connsiteY10" fmla="*/ 4779858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36"/>
                    <a:pt x="665452" y="4785802"/>
                  </a:cubicBezTo>
                  <a:cubicBezTo>
                    <a:pt x="315524" y="3988718"/>
                    <a:pt x="-46269" y="3164508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33" y="-771"/>
                    <a:pt x="1323301" y="239"/>
                  </a:cubicBezTo>
                  <a:cubicBezTo>
                    <a:pt x="1327228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882"/>
                    <a:pt x="329797" y="3984412"/>
                    <a:pt x="678967" y="4779858"/>
                  </a:cubicBezTo>
                  <a:cubicBezTo>
                    <a:pt x="925060" y="5340467"/>
                    <a:pt x="1157526" y="5869975"/>
                    <a:pt x="1255115" y="6375280"/>
                  </a:cubicBezTo>
                  <a:cubicBezTo>
                    <a:pt x="1255895" y="6379303"/>
                    <a:pt x="1253264" y="6383206"/>
                    <a:pt x="1249283" y="6383916"/>
                  </a:cubicBezTo>
                  <a:cubicBezTo>
                    <a:pt x="1248792" y="6384034"/>
                    <a:pt x="1248330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60C3B8EC-25AE-4AFB-9A3B-0722CBB934E4}"/>
                </a:ext>
              </a:extLst>
            </p:cNvPr>
            <p:cNvSpPr/>
            <p:nvPr/>
          </p:nvSpPr>
          <p:spPr>
            <a:xfrm>
              <a:off x="10794316" y="460679"/>
              <a:ext cx="1484119" cy="6165086"/>
            </a:xfrm>
            <a:custGeom>
              <a:avLst/>
              <a:gdLst>
                <a:gd name="connsiteX0" fmla="*/ 1391785 w 1484119"/>
                <a:gd name="connsiteY0" fmla="*/ 6165087 h 6165086"/>
                <a:gd name="connsiteX1" fmla="*/ 1384593 w 1484119"/>
                <a:gd name="connsiteY1" fmla="*/ 6159409 h 6165086"/>
                <a:gd name="connsiteX2" fmla="*/ 759755 w 1484119"/>
                <a:gd name="connsiteY2" fmla="*/ 4640897 h 6165086"/>
                <a:gd name="connsiteX3" fmla="*/ 9019 w 1484119"/>
                <a:gd name="connsiteY3" fmla="*/ 2205992 h 6165086"/>
                <a:gd name="connsiteX4" fmla="*/ 743666 w 1484119"/>
                <a:gd name="connsiteY4" fmla="*/ 989604 h 6165086"/>
                <a:gd name="connsiteX5" fmla="*/ 1469796 w 1484119"/>
                <a:gd name="connsiteY5" fmla="*/ 4847 h 6165086"/>
                <a:gd name="connsiteX6" fmla="*/ 1479296 w 1484119"/>
                <a:gd name="connsiteY6" fmla="*/ 486 h 6165086"/>
                <a:gd name="connsiteX7" fmla="*/ 1483655 w 1484119"/>
                <a:gd name="connsiteY7" fmla="*/ 9988 h 6165086"/>
                <a:gd name="connsiteX8" fmla="*/ 754065 w 1484119"/>
                <a:gd name="connsiteY8" fmla="*/ 1000121 h 6165086"/>
                <a:gd name="connsiteX9" fmla="*/ 23747 w 1484119"/>
                <a:gd name="connsiteY9" fmla="*/ 2207494 h 6165086"/>
                <a:gd name="connsiteX10" fmla="*/ 773040 w 1484119"/>
                <a:gd name="connsiteY10" fmla="*/ 4634426 h 6165086"/>
                <a:gd name="connsiteX11" fmla="*/ 1398978 w 1484119"/>
                <a:gd name="connsiteY11" fmla="*/ 6155978 h 6165086"/>
                <a:gd name="connsiteX12" fmla="*/ 1393518 w 1484119"/>
                <a:gd name="connsiteY12" fmla="*/ 6164909 h 6165086"/>
                <a:gd name="connsiteX13" fmla="*/ 1391785 w 1484119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119" h="6165086">
                  <a:moveTo>
                    <a:pt x="1391785" y="6165087"/>
                  </a:moveTo>
                  <a:cubicBezTo>
                    <a:pt x="1388438" y="6165087"/>
                    <a:pt x="1385433" y="6162839"/>
                    <a:pt x="1384593" y="6159409"/>
                  </a:cubicBezTo>
                  <a:cubicBezTo>
                    <a:pt x="1272335" y="5695567"/>
                    <a:pt x="1023350" y="5183253"/>
                    <a:pt x="759755" y="4640897"/>
                  </a:cubicBezTo>
                  <a:cubicBezTo>
                    <a:pt x="353192" y="3804384"/>
                    <a:pt x="-67200" y="2939397"/>
                    <a:pt x="9019" y="2205992"/>
                  </a:cubicBezTo>
                  <a:cubicBezTo>
                    <a:pt x="65541" y="1662158"/>
                    <a:pt x="394927" y="1335487"/>
                    <a:pt x="743666" y="989604"/>
                  </a:cubicBezTo>
                  <a:cubicBezTo>
                    <a:pt x="1024450" y="711104"/>
                    <a:pt x="1314792" y="423134"/>
                    <a:pt x="1469796" y="4847"/>
                  </a:cubicBezTo>
                  <a:cubicBezTo>
                    <a:pt x="1471210" y="1006"/>
                    <a:pt x="1475540" y="-987"/>
                    <a:pt x="1479296" y="486"/>
                  </a:cubicBezTo>
                  <a:cubicBezTo>
                    <a:pt x="1483134" y="1902"/>
                    <a:pt x="1485074" y="6147"/>
                    <a:pt x="1483655" y="9988"/>
                  </a:cubicBezTo>
                  <a:cubicBezTo>
                    <a:pt x="1327526" y="431332"/>
                    <a:pt x="1036001" y="720491"/>
                    <a:pt x="754065" y="1000121"/>
                  </a:cubicBezTo>
                  <a:cubicBezTo>
                    <a:pt x="407259" y="1344063"/>
                    <a:pt x="79719" y="1668948"/>
                    <a:pt x="23747" y="2207494"/>
                  </a:cubicBezTo>
                  <a:cubicBezTo>
                    <a:pt x="-52034" y="2936741"/>
                    <a:pt x="367405" y="3799794"/>
                    <a:pt x="773040" y="4634426"/>
                  </a:cubicBezTo>
                  <a:cubicBezTo>
                    <a:pt x="1037013" y="5177533"/>
                    <a:pt x="1286312" y="5690539"/>
                    <a:pt x="1398978" y="6155978"/>
                  </a:cubicBezTo>
                  <a:cubicBezTo>
                    <a:pt x="1399930" y="6159941"/>
                    <a:pt x="1397505" y="6163963"/>
                    <a:pt x="1393518" y="6164909"/>
                  </a:cubicBezTo>
                  <a:cubicBezTo>
                    <a:pt x="1392939" y="6165028"/>
                    <a:pt x="1392365" y="6165087"/>
                    <a:pt x="1391785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11969841-BAE0-4257-A382-182F6BAC40FC}"/>
                </a:ext>
              </a:extLst>
            </p:cNvPr>
            <p:cNvSpPr/>
            <p:nvPr/>
          </p:nvSpPr>
          <p:spPr>
            <a:xfrm>
              <a:off x="10332460" y="504759"/>
              <a:ext cx="1656793" cy="5974732"/>
            </a:xfrm>
            <a:custGeom>
              <a:avLst/>
              <a:gdLst>
                <a:gd name="connsiteX0" fmla="*/ 1554522 w 1656793"/>
                <a:gd name="connsiteY0" fmla="*/ 5974733 h 5974732"/>
                <a:gd name="connsiteX1" fmla="*/ 1547389 w 1656793"/>
                <a:gd name="connsiteY1" fmla="*/ 5969291 h 5974732"/>
                <a:gd name="connsiteX2" fmla="*/ 859356 w 1656793"/>
                <a:gd name="connsiteY2" fmla="*/ 4468961 h 5974732"/>
                <a:gd name="connsiteX3" fmla="*/ 11434 w 1656793"/>
                <a:gd name="connsiteY3" fmla="*/ 2008493 h 5974732"/>
                <a:gd name="connsiteX4" fmla="*/ 821318 w 1656793"/>
                <a:gd name="connsiteY4" fmla="*/ 904747 h 5974732"/>
                <a:gd name="connsiteX5" fmla="*/ 1642606 w 1656793"/>
                <a:gd name="connsiteY5" fmla="*/ 4436 h 5974732"/>
                <a:gd name="connsiteX6" fmla="*/ 1652371 w 1656793"/>
                <a:gd name="connsiteY6" fmla="*/ 623 h 5974732"/>
                <a:gd name="connsiteX7" fmla="*/ 1656180 w 1656793"/>
                <a:gd name="connsiteY7" fmla="*/ 10385 h 5974732"/>
                <a:gd name="connsiteX8" fmla="*/ 830243 w 1656793"/>
                <a:gd name="connsiteY8" fmla="*/ 916530 h 5974732"/>
                <a:gd name="connsiteX9" fmla="*/ 26108 w 1656793"/>
                <a:gd name="connsiteY9" fmla="*/ 2010397 h 5974732"/>
                <a:gd name="connsiteX10" fmla="*/ 872381 w 1656793"/>
                <a:gd name="connsiteY10" fmla="*/ 4461941 h 5974732"/>
                <a:gd name="connsiteX11" fmla="*/ 1561655 w 1656793"/>
                <a:gd name="connsiteY11" fmla="*/ 5965446 h 5974732"/>
                <a:gd name="connsiteX12" fmla="*/ 1556456 w 1656793"/>
                <a:gd name="connsiteY12" fmla="*/ 5974496 h 5974732"/>
                <a:gd name="connsiteX13" fmla="*/ 1554522 w 1656793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93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9" y="5969291"/>
                  </a:cubicBezTo>
                  <a:cubicBezTo>
                    <a:pt x="1427158" y="5524909"/>
                    <a:pt x="1151372" y="5011980"/>
                    <a:pt x="859356" y="4468961"/>
                  </a:cubicBezTo>
                  <a:cubicBezTo>
                    <a:pt x="397342" y="3609748"/>
                    <a:pt x="-80406" y="2721249"/>
                    <a:pt x="11434" y="2008493"/>
                  </a:cubicBezTo>
                  <a:cubicBezTo>
                    <a:pt x="81584" y="1463943"/>
                    <a:pt x="440893" y="1192315"/>
                    <a:pt x="821318" y="904747"/>
                  </a:cubicBezTo>
                  <a:cubicBezTo>
                    <a:pt x="1135426" y="667284"/>
                    <a:pt x="1460221" y="421765"/>
                    <a:pt x="1642606" y="4436"/>
                  </a:cubicBezTo>
                  <a:cubicBezTo>
                    <a:pt x="1644226" y="710"/>
                    <a:pt x="1648444" y="-1023"/>
                    <a:pt x="1652371" y="623"/>
                  </a:cubicBezTo>
                  <a:cubicBezTo>
                    <a:pt x="1656097" y="2270"/>
                    <a:pt x="1657801" y="6631"/>
                    <a:pt x="1656180" y="10385"/>
                  </a:cubicBezTo>
                  <a:cubicBezTo>
                    <a:pt x="1472240" y="431211"/>
                    <a:pt x="1145854" y="677943"/>
                    <a:pt x="830243" y="916530"/>
                  </a:cubicBezTo>
                  <a:cubicBezTo>
                    <a:pt x="452362" y="1202163"/>
                    <a:pt x="95478" y="1471969"/>
                    <a:pt x="26108" y="2010397"/>
                  </a:cubicBezTo>
                  <a:cubicBezTo>
                    <a:pt x="-65128" y="2718446"/>
                    <a:pt x="411467" y="3604779"/>
                    <a:pt x="872381" y="4461941"/>
                  </a:cubicBezTo>
                  <a:cubicBezTo>
                    <a:pt x="1164799" y="5005745"/>
                    <a:pt x="1440987" y="5519408"/>
                    <a:pt x="1561655" y="5965446"/>
                  </a:cubicBezTo>
                  <a:cubicBezTo>
                    <a:pt x="1562726" y="5969409"/>
                    <a:pt x="1560384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BADCF7A3-D1C2-4B84-9508-BA71D8CEA373}"/>
                </a:ext>
              </a:extLst>
            </p:cNvPr>
            <p:cNvSpPr/>
            <p:nvPr/>
          </p:nvSpPr>
          <p:spPr>
            <a:xfrm>
              <a:off x="9902836" y="539473"/>
              <a:ext cx="1795117" cy="5824678"/>
            </a:xfrm>
            <a:custGeom>
              <a:avLst/>
              <a:gdLst>
                <a:gd name="connsiteX0" fmla="*/ 1685050 w 1795117"/>
                <a:gd name="connsiteY0" fmla="*/ 5824679 h 5824678"/>
                <a:gd name="connsiteX1" fmla="*/ 1677946 w 1795117"/>
                <a:gd name="connsiteY1" fmla="*/ 5819296 h 5824678"/>
                <a:gd name="connsiteX2" fmla="*/ 938330 w 1795117"/>
                <a:gd name="connsiteY2" fmla="*/ 4325189 h 5824678"/>
                <a:gd name="connsiteX3" fmla="*/ 13243 w 1795117"/>
                <a:gd name="connsiteY3" fmla="*/ 1851382 h 5824678"/>
                <a:gd name="connsiteX4" fmla="*/ 599156 w 1795117"/>
                <a:gd name="connsiteY4" fmla="*/ 1023245 h 5824678"/>
                <a:gd name="connsiteX5" fmla="*/ 643747 w 1795117"/>
                <a:gd name="connsiteY5" fmla="*/ 996184 h 5824678"/>
                <a:gd name="connsiteX6" fmla="*/ 1093051 w 1795117"/>
                <a:gd name="connsiteY6" fmla="*/ 765020 h 5824678"/>
                <a:gd name="connsiteX7" fmla="*/ 1781083 w 1795117"/>
                <a:gd name="connsiteY7" fmla="*/ 4205 h 5824678"/>
                <a:gd name="connsiteX8" fmla="*/ 1790961 w 1795117"/>
                <a:gd name="connsiteY8" fmla="*/ 797 h 5824678"/>
                <a:gd name="connsiteX9" fmla="*/ 1794368 w 1795117"/>
                <a:gd name="connsiteY9" fmla="*/ 10674 h 5824678"/>
                <a:gd name="connsiteX10" fmla="*/ 1099084 w 1795117"/>
                <a:gd name="connsiteY10" fmla="*/ 778506 h 5824678"/>
                <a:gd name="connsiteX11" fmla="*/ 651425 w 1795117"/>
                <a:gd name="connsiteY11" fmla="*/ 1008830 h 5824678"/>
                <a:gd name="connsiteX12" fmla="*/ 606833 w 1795117"/>
                <a:gd name="connsiteY12" fmla="*/ 1035897 h 5824678"/>
                <a:gd name="connsiteX13" fmla="*/ 27859 w 1795117"/>
                <a:gd name="connsiteY13" fmla="*/ 1853577 h 5824678"/>
                <a:gd name="connsiteX14" fmla="*/ 951154 w 1795117"/>
                <a:gd name="connsiteY14" fmla="*/ 4317796 h 5824678"/>
                <a:gd name="connsiteX15" fmla="*/ 1692159 w 1795117"/>
                <a:gd name="connsiteY15" fmla="*/ 5815215 h 5824678"/>
                <a:gd name="connsiteX16" fmla="*/ 1687102 w 1795117"/>
                <a:gd name="connsiteY16" fmla="*/ 5824383 h 5824678"/>
                <a:gd name="connsiteX17" fmla="*/ 1685050 w 1795117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17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76"/>
                    <a:pt x="1254207" y="4871330"/>
                    <a:pt x="938330" y="4325189"/>
                  </a:cubicBezTo>
                  <a:cubicBezTo>
                    <a:pt x="432594" y="3450697"/>
                    <a:pt x="-90385" y="2546406"/>
                    <a:pt x="13243" y="1851382"/>
                  </a:cubicBezTo>
                  <a:cubicBezTo>
                    <a:pt x="90757" y="1331491"/>
                    <a:pt x="178326" y="1278411"/>
                    <a:pt x="599156" y="1023245"/>
                  </a:cubicBezTo>
                  <a:lnTo>
                    <a:pt x="643747" y="996184"/>
                  </a:lnTo>
                  <a:cubicBezTo>
                    <a:pt x="834679" y="880171"/>
                    <a:pt x="977930" y="816314"/>
                    <a:pt x="1093051" y="765020"/>
                  </a:cubicBezTo>
                  <a:cubicBezTo>
                    <a:pt x="1379637" y="637248"/>
                    <a:pt x="1498277" y="584399"/>
                    <a:pt x="1781083" y="4205"/>
                  </a:cubicBezTo>
                  <a:cubicBezTo>
                    <a:pt x="1782846" y="480"/>
                    <a:pt x="1787235" y="-1080"/>
                    <a:pt x="1790961" y="797"/>
                  </a:cubicBezTo>
                  <a:cubicBezTo>
                    <a:pt x="1794628" y="2588"/>
                    <a:pt x="1796160" y="7007"/>
                    <a:pt x="1794368" y="10674"/>
                  </a:cubicBezTo>
                  <a:cubicBezTo>
                    <a:pt x="1509195" y="595690"/>
                    <a:pt x="1380672" y="652987"/>
                    <a:pt x="1099084" y="778506"/>
                  </a:cubicBezTo>
                  <a:cubicBezTo>
                    <a:pt x="984342" y="829658"/>
                    <a:pt x="841552" y="893308"/>
                    <a:pt x="651425" y="1008830"/>
                  </a:cubicBezTo>
                  <a:lnTo>
                    <a:pt x="606833" y="1035897"/>
                  </a:lnTo>
                  <a:cubicBezTo>
                    <a:pt x="190919" y="1288058"/>
                    <a:pt x="104361" y="1340535"/>
                    <a:pt x="27859" y="1853577"/>
                  </a:cubicBezTo>
                  <a:cubicBezTo>
                    <a:pt x="-75018" y="2543484"/>
                    <a:pt x="446659" y="3445474"/>
                    <a:pt x="951154" y="4317796"/>
                  </a:cubicBezTo>
                  <a:cubicBezTo>
                    <a:pt x="1267462" y="4864717"/>
                    <a:pt x="1566238" y="5381314"/>
                    <a:pt x="1692159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8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10CE8A93-EFA5-429C-A092-24AB5AAD515E}"/>
                </a:ext>
              </a:extLst>
            </p:cNvPr>
            <p:cNvSpPr/>
            <p:nvPr/>
          </p:nvSpPr>
          <p:spPr>
            <a:xfrm>
              <a:off x="9514586" y="562340"/>
              <a:ext cx="1889382" cy="5726101"/>
            </a:xfrm>
            <a:custGeom>
              <a:avLst/>
              <a:gdLst>
                <a:gd name="connsiteX0" fmla="*/ 1774180 w 1889382"/>
                <a:gd name="connsiteY0" fmla="*/ 5726102 h 5726101"/>
                <a:gd name="connsiteX1" fmla="*/ 1767106 w 1889382"/>
                <a:gd name="connsiteY1" fmla="*/ 5720779 h 5726101"/>
                <a:gd name="connsiteX2" fmla="*/ 987719 w 1889382"/>
                <a:gd name="connsiteY2" fmla="*/ 4217728 h 5726101"/>
                <a:gd name="connsiteX3" fmla="*/ 14313 w 1889382"/>
                <a:gd name="connsiteY3" fmla="*/ 1745974 h 5726101"/>
                <a:gd name="connsiteX4" fmla="*/ 603284 w 1889382"/>
                <a:gd name="connsiteY4" fmla="*/ 966906 h 5726101"/>
                <a:gd name="connsiteX5" fmla="*/ 678893 w 1889382"/>
                <a:gd name="connsiteY5" fmla="*/ 928057 h 5726101"/>
                <a:gd name="connsiteX6" fmla="*/ 1166324 w 1889382"/>
                <a:gd name="connsiteY6" fmla="*/ 726237 h 5726101"/>
                <a:gd name="connsiteX7" fmla="*/ 1875407 w 1889382"/>
                <a:gd name="connsiteY7" fmla="*/ 4039 h 5726101"/>
                <a:gd name="connsiteX8" fmla="*/ 1885344 w 1889382"/>
                <a:gd name="connsiteY8" fmla="*/ 804 h 5726101"/>
                <a:gd name="connsiteX9" fmla="*/ 1888579 w 1889382"/>
                <a:gd name="connsiteY9" fmla="*/ 10740 h 5726101"/>
                <a:gd name="connsiteX10" fmla="*/ 1171056 w 1889382"/>
                <a:gd name="connsiteY10" fmla="*/ 740249 h 5726101"/>
                <a:gd name="connsiteX11" fmla="*/ 685654 w 1889382"/>
                <a:gd name="connsiteY11" fmla="*/ 941171 h 5726101"/>
                <a:gd name="connsiteX12" fmla="*/ 610045 w 1889382"/>
                <a:gd name="connsiteY12" fmla="*/ 980073 h 5726101"/>
                <a:gd name="connsiteX13" fmla="*/ 28929 w 1889382"/>
                <a:gd name="connsiteY13" fmla="*/ 1748340 h 5726101"/>
                <a:gd name="connsiteX14" fmla="*/ 1000341 w 1889382"/>
                <a:gd name="connsiteY14" fmla="*/ 4210075 h 5726101"/>
                <a:gd name="connsiteX15" fmla="*/ 1781255 w 1889382"/>
                <a:gd name="connsiteY15" fmla="*/ 5716579 h 5726101"/>
                <a:gd name="connsiteX16" fmla="*/ 1776292 w 1889382"/>
                <a:gd name="connsiteY16" fmla="*/ 5725747 h 5726101"/>
                <a:gd name="connsiteX17" fmla="*/ 1774180 w 1889382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382" h="5726101">
                  <a:moveTo>
                    <a:pt x="1774180" y="5726102"/>
                  </a:moveTo>
                  <a:cubicBezTo>
                    <a:pt x="1771004" y="5726102"/>
                    <a:pt x="1768058" y="5723973"/>
                    <a:pt x="1767106" y="5720779"/>
                  </a:cubicBezTo>
                  <a:cubicBezTo>
                    <a:pt x="1638642" y="5290693"/>
                    <a:pt x="1322452" y="4769501"/>
                    <a:pt x="987719" y="4217728"/>
                  </a:cubicBezTo>
                  <a:cubicBezTo>
                    <a:pt x="454750" y="3339196"/>
                    <a:pt x="-96389" y="2430771"/>
                    <a:pt x="14313" y="1745974"/>
                  </a:cubicBezTo>
                  <a:cubicBezTo>
                    <a:pt x="98387" y="1225852"/>
                    <a:pt x="185347" y="1181260"/>
                    <a:pt x="603284" y="966906"/>
                  </a:cubicBezTo>
                  <a:cubicBezTo>
                    <a:pt x="627369" y="954574"/>
                    <a:pt x="652525" y="941662"/>
                    <a:pt x="678893" y="928057"/>
                  </a:cubicBezTo>
                  <a:cubicBezTo>
                    <a:pt x="889036" y="819526"/>
                    <a:pt x="1042798" y="767801"/>
                    <a:pt x="1166324" y="726237"/>
                  </a:cubicBezTo>
                  <a:cubicBezTo>
                    <a:pt x="1457127" y="628388"/>
                    <a:pt x="1577470" y="587901"/>
                    <a:pt x="1875407" y="4039"/>
                  </a:cubicBezTo>
                  <a:cubicBezTo>
                    <a:pt x="1877259" y="400"/>
                    <a:pt x="1881736" y="-1044"/>
                    <a:pt x="1885344" y="804"/>
                  </a:cubicBezTo>
                  <a:cubicBezTo>
                    <a:pt x="1888982" y="2653"/>
                    <a:pt x="1890425" y="7100"/>
                    <a:pt x="1888579" y="10740"/>
                  </a:cubicBezTo>
                  <a:cubicBezTo>
                    <a:pt x="1587928" y="599973"/>
                    <a:pt x="1457269" y="643926"/>
                    <a:pt x="1171056" y="740249"/>
                  </a:cubicBezTo>
                  <a:cubicBezTo>
                    <a:pt x="1047968" y="781659"/>
                    <a:pt x="894809" y="833183"/>
                    <a:pt x="685654" y="941171"/>
                  </a:cubicBezTo>
                  <a:cubicBezTo>
                    <a:pt x="659315" y="954804"/>
                    <a:pt x="634130" y="967716"/>
                    <a:pt x="610045" y="980073"/>
                  </a:cubicBezTo>
                  <a:cubicBezTo>
                    <a:pt x="197620" y="1191599"/>
                    <a:pt x="111784" y="1235618"/>
                    <a:pt x="28929" y="1748340"/>
                  </a:cubicBezTo>
                  <a:cubicBezTo>
                    <a:pt x="-80910" y="2427766"/>
                    <a:pt x="468757" y="3333826"/>
                    <a:pt x="1000341" y="4210075"/>
                  </a:cubicBezTo>
                  <a:cubicBezTo>
                    <a:pt x="1335624" y="4762686"/>
                    <a:pt x="1652275" y="5284624"/>
                    <a:pt x="1781255" y="5716579"/>
                  </a:cubicBezTo>
                  <a:cubicBezTo>
                    <a:pt x="1782443" y="5720483"/>
                    <a:pt x="1780219" y="5724623"/>
                    <a:pt x="1776292" y="5725747"/>
                  </a:cubicBezTo>
                  <a:cubicBezTo>
                    <a:pt x="1775594" y="5725984"/>
                    <a:pt x="1774872" y="5726102"/>
                    <a:pt x="1774180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7429F47A-56FC-4C10-B642-ADF73BC43DE7}"/>
                </a:ext>
              </a:extLst>
            </p:cNvPr>
            <p:cNvSpPr/>
            <p:nvPr/>
          </p:nvSpPr>
          <p:spPr>
            <a:xfrm>
              <a:off x="9176809" y="570574"/>
              <a:ext cx="1929886" cy="5690659"/>
            </a:xfrm>
            <a:custGeom>
              <a:avLst/>
              <a:gdLst>
                <a:gd name="connsiteX0" fmla="*/ 1812837 w 1929886"/>
                <a:gd name="connsiteY0" fmla="*/ 5690660 h 5690659"/>
                <a:gd name="connsiteX1" fmla="*/ 1805734 w 1929886"/>
                <a:gd name="connsiteY1" fmla="*/ 5685336 h 5690659"/>
                <a:gd name="connsiteX2" fmla="*/ 999688 w 1929886"/>
                <a:gd name="connsiteY2" fmla="*/ 4155545 h 5690659"/>
                <a:gd name="connsiteX3" fmla="*/ 14583 w 1929886"/>
                <a:gd name="connsiteY3" fmla="*/ 1703978 h 5690659"/>
                <a:gd name="connsiteX4" fmla="*/ 606677 w 1929886"/>
                <a:gd name="connsiteY4" fmla="*/ 940650 h 5690659"/>
                <a:gd name="connsiteX5" fmla="*/ 694618 w 1929886"/>
                <a:gd name="connsiteY5" fmla="*/ 899435 h 5690659"/>
                <a:gd name="connsiteX6" fmla="*/ 1210091 w 1929886"/>
                <a:gd name="connsiteY6" fmla="*/ 715057 h 5690659"/>
                <a:gd name="connsiteX7" fmla="*/ 1915886 w 1929886"/>
                <a:gd name="connsiteY7" fmla="*/ 4065 h 5690659"/>
                <a:gd name="connsiteX8" fmla="*/ 1925793 w 1929886"/>
                <a:gd name="connsiteY8" fmla="*/ 744 h 5690659"/>
                <a:gd name="connsiteX9" fmla="*/ 1929112 w 1929886"/>
                <a:gd name="connsiteY9" fmla="*/ 10650 h 5690659"/>
                <a:gd name="connsiteX10" fmla="*/ 1213930 w 1929886"/>
                <a:gd name="connsiteY10" fmla="*/ 729324 h 5690659"/>
                <a:gd name="connsiteX11" fmla="*/ 700918 w 1929886"/>
                <a:gd name="connsiteY11" fmla="*/ 912838 h 5690659"/>
                <a:gd name="connsiteX12" fmla="*/ 612946 w 1929886"/>
                <a:gd name="connsiteY12" fmla="*/ 954053 h 5690659"/>
                <a:gd name="connsiteX13" fmla="*/ 29198 w 1929886"/>
                <a:gd name="connsiteY13" fmla="*/ 1706344 h 5690659"/>
                <a:gd name="connsiteX14" fmla="*/ 1012251 w 1929886"/>
                <a:gd name="connsiteY14" fmla="*/ 4147749 h 5690659"/>
                <a:gd name="connsiteX15" fmla="*/ 1819941 w 1929886"/>
                <a:gd name="connsiteY15" fmla="*/ 5681196 h 5690659"/>
                <a:gd name="connsiteX16" fmla="*/ 1814914 w 1929886"/>
                <a:gd name="connsiteY16" fmla="*/ 5690364 h 5690659"/>
                <a:gd name="connsiteX17" fmla="*/ 1812837 w 1929886"/>
                <a:gd name="connsiteY17" fmla="*/ 5690660 h 56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9886" h="5690659">
                  <a:moveTo>
                    <a:pt x="1812837" y="5690660"/>
                  </a:moveTo>
                  <a:cubicBezTo>
                    <a:pt x="1809632" y="5690660"/>
                    <a:pt x="1806686" y="5688590"/>
                    <a:pt x="1805734" y="5685336"/>
                  </a:cubicBezTo>
                  <a:cubicBezTo>
                    <a:pt x="1676376" y="5244450"/>
                    <a:pt x="1347706" y="4715521"/>
                    <a:pt x="999688" y="4155545"/>
                  </a:cubicBezTo>
                  <a:cubicBezTo>
                    <a:pt x="460107" y="3287234"/>
                    <a:pt x="-97876" y="2389384"/>
                    <a:pt x="14583" y="1703978"/>
                  </a:cubicBezTo>
                  <a:cubicBezTo>
                    <a:pt x="101058" y="1176812"/>
                    <a:pt x="188160" y="1136117"/>
                    <a:pt x="606677" y="940650"/>
                  </a:cubicBezTo>
                  <a:cubicBezTo>
                    <a:pt x="634488" y="927684"/>
                    <a:pt x="663743" y="913991"/>
                    <a:pt x="694618" y="899435"/>
                  </a:cubicBezTo>
                  <a:cubicBezTo>
                    <a:pt x="919779" y="793269"/>
                    <a:pt x="1080757" y="749890"/>
                    <a:pt x="1210091" y="715057"/>
                  </a:cubicBezTo>
                  <a:cubicBezTo>
                    <a:pt x="1498410" y="637372"/>
                    <a:pt x="1617742" y="605225"/>
                    <a:pt x="1915886" y="4065"/>
                  </a:cubicBezTo>
                  <a:cubicBezTo>
                    <a:pt x="1917702" y="455"/>
                    <a:pt x="1922150" y="-1018"/>
                    <a:pt x="1925793" y="744"/>
                  </a:cubicBezTo>
                  <a:cubicBezTo>
                    <a:pt x="1929431" y="2534"/>
                    <a:pt x="1930933" y="6982"/>
                    <a:pt x="1929112" y="10650"/>
                  </a:cubicBezTo>
                  <a:cubicBezTo>
                    <a:pt x="1628028" y="617758"/>
                    <a:pt x="1506815" y="650426"/>
                    <a:pt x="1213930" y="729324"/>
                  </a:cubicBezTo>
                  <a:cubicBezTo>
                    <a:pt x="1085176" y="764015"/>
                    <a:pt x="924889" y="807187"/>
                    <a:pt x="700918" y="912838"/>
                  </a:cubicBezTo>
                  <a:cubicBezTo>
                    <a:pt x="670042" y="927394"/>
                    <a:pt x="640758" y="941052"/>
                    <a:pt x="612946" y="954053"/>
                  </a:cubicBezTo>
                  <a:cubicBezTo>
                    <a:pt x="190526" y="1151336"/>
                    <a:pt x="114396" y="1186890"/>
                    <a:pt x="29198" y="1706344"/>
                  </a:cubicBezTo>
                  <a:cubicBezTo>
                    <a:pt x="-82367" y="2386291"/>
                    <a:pt x="474113" y="3281751"/>
                    <a:pt x="1012251" y="4147749"/>
                  </a:cubicBezTo>
                  <a:cubicBezTo>
                    <a:pt x="1360790" y="4708589"/>
                    <a:pt x="1690004" y="5238357"/>
                    <a:pt x="1819941" y="5681196"/>
                  </a:cubicBezTo>
                  <a:cubicBezTo>
                    <a:pt x="1821065" y="5685100"/>
                    <a:pt x="1818841" y="5689240"/>
                    <a:pt x="1814914" y="5690364"/>
                  </a:cubicBezTo>
                  <a:cubicBezTo>
                    <a:pt x="1814221" y="5690601"/>
                    <a:pt x="1813530" y="5690660"/>
                    <a:pt x="1812837" y="569066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5F9EE66F-DBDF-4085-9073-FC09E96FA07A}"/>
                </a:ext>
              </a:extLst>
            </p:cNvPr>
            <p:cNvSpPr/>
            <p:nvPr/>
          </p:nvSpPr>
          <p:spPr>
            <a:xfrm>
              <a:off x="8916342" y="562340"/>
              <a:ext cx="1889414" cy="5726101"/>
            </a:xfrm>
            <a:custGeom>
              <a:avLst/>
              <a:gdLst>
                <a:gd name="connsiteX0" fmla="*/ 1774185 w 1889414"/>
                <a:gd name="connsiteY0" fmla="*/ 5726102 h 5726101"/>
                <a:gd name="connsiteX1" fmla="*/ 1767105 w 1889414"/>
                <a:gd name="connsiteY1" fmla="*/ 5720779 h 5726101"/>
                <a:gd name="connsiteX2" fmla="*/ 987724 w 1889414"/>
                <a:gd name="connsiteY2" fmla="*/ 4217728 h 5726101"/>
                <a:gd name="connsiteX3" fmla="*/ 14312 w 1889414"/>
                <a:gd name="connsiteY3" fmla="*/ 1745974 h 5726101"/>
                <a:gd name="connsiteX4" fmla="*/ 603259 w 1889414"/>
                <a:gd name="connsiteY4" fmla="*/ 966936 h 5726101"/>
                <a:gd name="connsiteX5" fmla="*/ 678898 w 1889414"/>
                <a:gd name="connsiteY5" fmla="*/ 928057 h 5726101"/>
                <a:gd name="connsiteX6" fmla="*/ 1166352 w 1889414"/>
                <a:gd name="connsiteY6" fmla="*/ 726237 h 5726101"/>
                <a:gd name="connsiteX7" fmla="*/ 1875441 w 1889414"/>
                <a:gd name="connsiteY7" fmla="*/ 4039 h 5726101"/>
                <a:gd name="connsiteX8" fmla="*/ 1885372 w 1889414"/>
                <a:gd name="connsiteY8" fmla="*/ 804 h 5726101"/>
                <a:gd name="connsiteX9" fmla="*/ 1888608 w 1889414"/>
                <a:gd name="connsiteY9" fmla="*/ 10740 h 5726101"/>
                <a:gd name="connsiteX10" fmla="*/ 1171060 w 1889414"/>
                <a:gd name="connsiteY10" fmla="*/ 740249 h 5726101"/>
                <a:gd name="connsiteX11" fmla="*/ 685653 w 1889414"/>
                <a:gd name="connsiteY11" fmla="*/ 941171 h 5726101"/>
                <a:gd name="connsiteX12" fmla="*/ 610014 w 1889414"/>
                <a:gd name="connsiteY12" fmla="*/ 980073 h 5726101"/>
                <a:gd name="connsiteX13" fmla="*/ 28928 w 1889414"/>
                <a:gd name="connsiteY13" fmla="*/ 1748340 h 5726101"/>
                <a:gd name="connsiteX14" fmla="*/ 1000346 w 1889414"/>
                <a:gd name="connsiteY14" fmla="*/ 4210075 h 5726101"/>
                <a:gd name="connsiteX15" fmla="*/ 1781259 w 1889414"/>
                <a:gd name="connsiteY15" fmla="*/ 5716579 h 5726101"/>
                <a:gd name="connsiteX16" fmla="*/ 1776291 w 1889414"/>
                <a:gd name="connsiteY16" fmla="*/ 5725747 h 5726101"/>
                <a:gd name="connsiteX17" fmla="*/ 1774185 w 1889414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414" h="5726101">
                  <a:moveTo>
                    <a:pt x="1774185" y="5726102"/>
                  </a:moveTo>
                  <a:cubicBezTo>
                    <a:pt x="1771003" y="5726102"/>
                    <a:pt x="1768057" y="5723973"/>
                    <a:pt x="1767105" y="5720779"/>
                  </a:cubicBezTo>
                  <a:cubicBezTo>
                    <a:pt x="1638646" y="5290693"/>
                    <a:pt x="1322457" y="4769501"/>
                    <a:pt x="987724" y="4217728"/>
                  </a:cubicBezTo>
                  <a:cubicBezTo>
                    <a:pt x="454749" y="3339196"/>
                    <a:pt x="-96384" y="2430771"/>
                    <a:pt x="14312" y="1745974"/>
                  </a:cubicBezTo>
                  <a:cubicBezTo>
                    <a:pt x="98386" y="1225882"/>
                    <a:pt x="185346" y="1181260"/>
                    <a:pt x="603259" y="966936"/>
                  </a:cubicBezTo>
                  <a:cubicBezTo>
                    <a:pt x="627344" y="954574"/>
                    <a:pt x="652529" y="941662"/>
                    <a:pt x="678898" y="928057"/>
                  </a:cubicBezTo>
                  <a:cubicBezTo>
                    <a:pt x="889035" y="819526"/>
                    <a:pt x="1042797" y="767801"/>
                    <a:pt x="1166352" y="726237"/>
                  </a:cubicBezTo>
                  <a:cubicBezTo>
                    <a:pt x="1457126" y="628388"/>
                    <a:pt x="1577505" y="587901"/>
                    <a:pt x="1875441" y="4039"/>
                  </a:cubicBezTo>
                  <a:cubicBezTo>
                    <a:pt x="1877316" y="400"/>
                    <a:pt x="1881735" y="-1044"/>
                    <a:pt x="1885372" y="804"/>
                  </a:cubicBezTo>
                  <a:cubicBezTo>
                    <a:pt x="1889016" y="2653"/>
                    <a:pt x="1890459" y="7100"/>
                    <a:pt x="1888608" y="10740"/>
                  </a:cubicBezTo>
                  <a:cubicBezTo>
                    <a:pt x="1587927" y="599973"/>
                    <a:pt x="1457297" y="643926"/>
                    <a:pt x="1171060" y="740249"/>
                  </a:cubicBezTo>
                  <a:cubicBezTo>
                    <a:pt x="1047996" y="781659"/>
                    <a:pt x="894813" y="833183"/>
                    <a:pt x="685653" y="941171"/>
                  </a:cubicBezTo>
                  <a:cubicBezTo>
                    <a:pt x="659284" y="954804"/>
                    <a:pt x="634105" y="967740"/>
                    <a:pt x="610014" y="980073"/>
                  </a:cubicBezTo>
                  <a:cubicBezTo>
                    <a:pt x="197625" y="1191599"/>
                    <a:pt x="111789" y="1235618"/>
                    <a:pt x="28928" y="1748340"/>
                  </a:cubicBezTo>
                  <a:cubicBezTo>
                    <a:pt x="-80905" y="2427766"/>
                    <a:pt x="468755" y="3333826"/>
                    <a:pt x="1000346" y="4210075"/>
                  </a:cubicBezTo>
                  <a:cubicBezTo>
                    <a:pt x="1335623" y="4762686"/>
                    <a:pt x="1652274" y="5284624"/>
                    <a:pt x="1781259" y="5716579"/>
                  </a:cubicBezTo>
                  <a:cubicBezTo>
                    <a:pt x="1782442" y="5720483"/>
                    <a:pt x="1780218" y="5724623"/>
                    <a:pt x="1776291" y="5725747"/>
                  </a:cubicBezTo>
                  <a:cubicBezTo>
                    <a:pt x="1775599" y="5725984"/>
                    <a:pt x="1774877" y="5726102"/>
                    <a:pt x="1774185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43C1ADBF-49EB-4F7E-8E75-DEEAFE7F8DB8}"/>
                </a:ext>
              </a:extLst>
            </p:cNvPr>
            <p:cNvSpPr/>
            <p:nvPr/>
          </p:nvSpPr>
          <p:spPr>
            <a:xfrm>
              <a:off x="8706351" y="539473"/>
              <a:ext cx="1795144" cy="5824678"/>
            </a:xfrm>
            <a:custGeom>
              <a:avLst/>
              <a:gdLst>
                <a:gd name="connsiteX0" fmla="*/ 1685050 w 1795144"/>
                <a:gd name="connsiteY0" fmla="*/ 5824679 h 5824678"/>
                <a:gd name="connsiteX1" fmla="*/ 1677946 w 1795144"/>
                <a:gd name="connsiteY1" fmla="*/ 5819296 h 5824678"/>
                <a:gd name="connsiteX2" fmla="*/ 938330 w 1795144"/>
                <a:gd name="connsiteY2" fmla="*/ 4325189 h 5824678"/>
                <a:gd name="connsiteX3" fmla="*/ 13243 w 1795144"/>
                <a:gd name="connsiteY3" fmla="*/ 1851382 h 5824678"/>
                <a:gd name="connsiteX4" fmla="*/ 599179 w 1795144"/>
                <a:gd name="connsiteY4" fmla="*/ 1023245 h 5824678"/>
                <a:gd name="connsiteX5" fmla="*/ 643742 w 1795144"/>
                <a:gd name="connsiteY5" fmla="*/ 996184 h 5824678"/>
                <a:gd name="connsiteX6" fmla="*/ 1093075 w 1795144"/>
                <a:gd name="connsiteY6" fmla="*/ 765020 h 5824678"/>
                <a:gd name="connsiteX7" fmla="*/ 1781113 w 1795144"/>
                <a:gd name="connsiteY7" fmla="*/ 4205 h 5824678"/>
                <a:gd name="connsiteX8" fmla="*/ 1790985 w 1795144"/>
                <a:gd name="connsiteY8" fmla="*/ 797 h 5824678"/>
                <a:gd name="connsiteX9" fmla="*/ 1794398 w 1795144"/>
                <a:gd name="connsiteY9" fmla="*/ 10674 h 5824678"/>
                <a:gd name="connsiteX10" fmla="*/ 1099084 w 1795144"/>
                <a:gd name="connsiteY10" fmla="*/ 778506 h 5824678"/>
                <a:gd name="connsiteX11" fmla="*/ 651425 w 1795144"/>
                <a:gd name="connsiteY11" fmla="*/ 1008830 h 5824678"/>
                <a:gd name="connsiteX12" fmla="*/ 606833 w 1795144"/>
                <a:gd name="connsiteY12" fmla="*/ 1035867 h 5824678"/>
                <a:gd name="connsiteX13" fmla="*/ 27859 w 1795144"/>
                <a:gd name="connsiteY13" fmla="*/ 1853577 h 5824678"/>
                <a:gd name="connsiteX14" fmla="*/ 951154 w 1795144"/>
                <a:gd name="connsiteY14" fmla="*/ 4317766 h 5824678"/>
                <a:gd name="connsiteX15" fmla="*/ 1692154 w 1795144"/>
                <a:gd name="connsiteY15" fmla="*/ 5815215 h 5824678"/>
                <a:gd name="connsiteX16" fmla="*/ 1687102 w 1795144"/>
                <a:gd name="connsiteY16" fmla="*/ 5824383 h 5824678"/>
                <a:gd name="connsiteX17" fmla="*/ 1685050 w 1795144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44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46"/>
                    <a:pt x="1254201" y="4871300"/>
                    <a:pt x="938330" y="4325189"/>
                  </a:cubicBezTo>
                  <a:cubicBezTo>
                    <a:pt x="432594" y="3450673"/>
                    <a:pt x="-90385" y="2546406"/>
                    <a:pt x="13243" y="1851382"/>
                  </a:cubicBezTo>
                  <a:cubicBezTo>
                    <a:pt x="90757" y="1331521"/>
                    <a:pt x="188346" y="1272343"/>
                    <a:pt x="599179" y="1023245"/>
                  </a:cubicBezTo>
                  <a:lnTo>
                    <a:pt x="643742" y="996184"/>
                  </a:lnTo>
                  <a:cubicBezTo>
                    <a:pt x="834679" y="880171"/>
                    <a:pt x="977954" y="816314"/>
                    <a:pt x="1093075" y="765020"/>
                  </a:cubicBezTo>
                  <a:cubicBezTo>
                    <a:pt x="1379661" y="637248"/>
                    <a:pt x="1498306" y="584369"/>
                    <a:pt x="1781113" y="4205"/>
                  </a:cubicBezTo>
                  <a:cubicBezTo>
                    <a:pt x="1782870" y="480"/>
                    <a:pt x="1787288" y="-1080"/>
                    <a:pt x="1790985" y="797"/>
                  </a:cubicBezTo>
                  <a:cubicBezTo>
                    <a:pt x="1794658" y="2588"/>
                    <a:pt x="1796184" y="7007"/>
                    <a:pt x="1794398" y="10674"/>
                  </a:cubicBezTo>
                  <a:cubicBezTo>
                    <a:pt x="1509225" y="595690"/>
                    <a:pt x="1380702" y="652987"/>
                    <a:pt x="1099084" y="778506"/>
                  </a:cubicBezTo>
                  <a:cubicBezTo>
                    <a:pt x="984366" y="829658"/>
                    <a:pt x="841552" y="893308"/>
                    <a:pt x="651425" y="1008830"/>
                  </a:cubicBezTo>
                  <a:lnTo>
                    <a:pt x="606833" y="1035867"/>
                  </a:lnTo>
                  <a:cubicBezTo>
                    <a:pt x="190919" y="1288082"/>
                    <a:pt x="104361" y="1340558"/>
                    <a:pt x="27859" y="1853577"/>
                  </a:cubicBezTo>
                  <a:cubicBezTo>
                    <a:pt x="-74989" y="2543484"/>
                    <a:pt x="446659" y="3445474"/>
                    <a:pt x="951154" y="4317766"/>
                  </a:cubicBezTo>
                  <a:cubicBezTo>
                    <a:pt x="1267462" y="4864717"/>
                    <a:pt x="1566233" y="5381314"/>
                    <a:pt x="1692154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2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AB4D734C-1FF2-4FB2-A463-ACE81B55EAFE}"/>
                </a:ext>
              </a:extLst>
            </p:cNvPr>
            <p:cNvSpPr/>
            <p:nvPr/>
          </p:nvSpPr>
          <p:spPr>
            <a:xfrm>
              <a:off x="8537760" y="504759"/>
              <a:ext cx="1656766" cy="5974732"/>
            </a:xfrm>
            <a:custGeom>
              <a:avLst/>
              <a:gdLst>
                <a:gd name="connsiteX0" fmla="*/ 1554522 w 1656766"/>
                <a:gd name="connsiteY0" fmla="*/ 5974733 h 5974732"/>
                <a:gd name="connsiteX1" fmla="*/ 1547388 w 1656766"/>
                <a:gd name="connsiteY1" fmla="*/ 5969291 h 5974732"/>
                <a:gd name="connsiteX2" fmla="*/ 859386 w 1656766"/>
                <a:gd name="connsiteY2" fmla="*/ 4469015 h 5974732"/>
                <a:gd name="connsiteX3" fmla="*/ 11434 w 1656766"/>
                <a:gd name="connsiteY3" fmla="*/ 2008493 h 5974732"/>
                <a:gd name="connsiteX4" fmla="*/ 821318 w 1656766"/>
                <a:gd name="connsiteY4" fmla="*/ 904747 h 5974732"/>
                <a:gd name="connsiteX5" fmla="*/ 1642582 w 1656766"/>
                <a:gd name="connsiteY5" fmla="*/ 4436 h 5974732"/>
                <a:gd name="connsiteX6" fmla="*/ 1652342 w 1656766"/>
                <a:gd name="connsiteY6" fmla="*/ 623 h 5974732"/>
                <a:gd name="connsiteX7" fmla="*/ 1656157 w 1656766"/>
                <a:gd name="connsiteY7" fmla="*/ 10385 h 5974732"/>
                <a:gd name="connsiteX8" fmla="*/ 830214 w 1656766"/>
                <a:gd name="connsiteY8" fmla="*/ 916530 h 5974732"/>
                <a:gd name="connsiteX9" fmla="*/ 26108 w 1656766"/>
                <a:gd name="connsiteY9" fmla="*/ 2010397 h 5974732"/>
                <a:gd name="connsiteX10" fmla="*/ 872410 w 1656766"/>
                <a:gd name="connsiteY10" fmla="*/ 4462000 h 5974732"/>
                <a:gd name="connsiteX11" fmla="*/ 1561655 w 1656766"/>
                <a:gd name="connsiteY11" fmla="*/ 5965446 h 5974732"/>
                <a:gd name="connsiteX12" fmla="*/ 1556456 w 1656766"/>
                <a:gd name="connsiteY12" fmla="*/ 5974496 h 5974732"/>
                <a:gd name="connsiteX13" fmla="*/ 1554522 w 1656766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66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8" y="5969291"/>
                  </a:cubicBezTo>
                  <a:cubicBezTo>
                    <a:pt x="1427157" y="5524909"/>
                    <a:pt x="1151372" y="5012009"/>
                    <a:pt x="859386" y="4469015"/>
                  </a:cubicBezTo>
                  <a:cubicBezTo>
                    <a:pt x="397342" y="3609777"/>
                    <a:pt x="-80406" y="2721279"/>
                    <a:pt x="11434" y="2008493"/>
                  </a:cubicBezTo>
                  <a:cubicBezTo>
                    <a:pt x="81590" y="1463943"/>
                    <a:pt x="440899" y="1192315"/>
                    <a:pt x="821318" y="904747"/>
                  </a:cubicBezTo>
                  <a:cubicBezTo>
                    <a:pt x="1135402" y="667284"/>
                    <a:pt x="1460198" y="421765"/>
                    <a:pt x="1642582" y="4436"/>
                  </a:cubicBezTo>
                  <a:cubicBezTo>
                    <a:pt x="1644197" y="710"/>
                    <a:pt x="1648414" y="-1023"/>
                    <a:pt x="1652342" y="623"/>
                  </a:cubicBezTo>
                  <a:cubicBezTo>
                    <a:pt x="1656068" y="2270"/>
                    <a:pt x="1657771" y="6631"/>
                    <a:pt x="1656157" y="10385"/>
                  </a:cubicBezTo>
                  <a:cubicBezTo>
                    <a:pt x="1472211" y="431211"/>
                    <a:pt x="1145853" y="677943"/>
                    <a:pt x="830214" y="916530"/>
                  </a:cubicBezTo>
                  <a:cubicBezTo>
                    <a:pt x="452362" y="1202193"/>
                    <a:pt x="95478" y="1471969"/>
                    <a:pt x="26108" y="2010397"/>
                  </a:cubicBezTo>
                  <a:cubicBezTo>
                    <a:pt x="-65128" y="2718446"/>
                    <a:pt x="411496" y="3604808"/>
                    <a:pt x="872410" y="4462000"/>
                  </a:cubicBezTo>
                  <a:cubicBezTo>
                    <a:pt x="1164799" y="5005769"/>
                    <a:pt x="1440992" y="5519408"/>
                    <a:pt x="1561655" y="5965446"/>
                  </a:cubicBezTo>
                  <a:cubicBezTo>
                    <a:pt x="1562726" y="5969409"/>
                    <a:pt x="1560383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A943D589-A21C-4EBF-A277-BB6A2CE53503}"/>
                </a:ext>
              </a:extLst>
            </p:cNvPr>
            <p:cNvSpPr/>
            <p:nvPr/>
          </p:nvSpPr>
          <p:spPr>
            <a:xfrm>
              <a:off x="8401372" y="460679"/>
              <a:ext cx="1484092" cy="6165086"/>
            </a:xfrm>
            <a:custGeom>
              <a:avLst/>
              <a:gdLst>
                <a:gd name="connsiteX0" fmla="*/ 1391790 w 1484092"/>
                <a:gd name="connsiteY0" fmla="*/ 6165087 h 6165086"/>
                <a:gd name="connsiteX1" fmla="*/ 1384597 w 1484092"/>
                <a:gd name="connsiteY1" fmla="*/ 6159409 h 6165086"/>
                <a:gd name="connsiteX2" fmla="*/ 759753 w 1484092"/>
                <a:gd name="connsiteY2" fmla="*/ 4640896 h 6165086"/>
                <a:gd name="connsiteX3" fmla="*/ 9018 w 1484092"/>
                <a:gd name="connsiteY3" fmla="*/ 2205992 h 6165086"/>
                <a:gd name="connsiteX4" fmla="*/ 743641 w 1484092"/>
                <a:gd name="connsiteY4" fmla="*/ 989604 h 6165086"/>
                <a:gd name="connsiteX5" fmla="*/ 1469765 w 1484092"/>
                <a:gd name="connsiteY5" fmla="*/ 4848 h 6165086"/>
                <a:gd name="connsiteX6" fmla="*/ 1479271 w 1484092"/>
                <a:gd name="connsiteY6" fmla="*/ 487 h 6165086"/>
                <a:gd name="connsiteX7" fmla="*/ 1483630 w 1484092"/>
                <a:gd name="connsiteY7" fmla="*/ 9988 h 6165086"/>
                <a:gd name="connsiteX8" fmla="*/ 754063 w 1484092"/>
                <a:gd name="connsiteY8" fmla="*/ 1000121 h 6165086"/>
                <a:gd name="connsiteX9" fmla="*/ 23751 w 1484092"/>
                <a:gd name="connsiteY9" fmla="*/ 2207494 h 6165086"/>
                <a:gd name="connsiteX10" fmla="*/ 773038 w 1484092"/>
                <a:gd name="connsiteY10" fmla="*/ 4634426 h 6165086"/>
                <a:gd name="connsiteX11" fmla="*/ 1398982 w 1484092"/>
                <a:gd name="connsiteY11" fmla="*/ 6155978 h 6165086"/>
                <a:gd name="connsiteX12" fmla="*/ 1393523 w 1484092"/>
                <a:gd name="connsiteY12" fmla="*/ 6164909 h 6165086"/>
                <a:gd name="connsiteX13" fmla="*/ 1391790 w 1484092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092" h="6165086">
                  <a:moveTo>
                    <a:pt x="1391790" y="6165087"/>
                  </a:moveTo>
                  <a:cubicBezTo>
                    <a:pt x="1388436" y="6165087"/>
                    <a:pt x="1385431" y="6162839"/>
                    <a:pt x="1384597" y="6159409"/>
                  </a:cubicBezTo>
                  <a:cubicBezTo>
                    <a:pt x="1272334" y="5695566"/>
                    <a:pt x="1023354" y="5183252"/>
                    <a:pt x="759753" y="4640896"/>
                  </a:cubicBezTo>
                  <a:cubicBezTo>
                    <a:pt x="353197" y="3804384"/>
                    <a:pt x="-67195" y="2939397"/>
                    <a:pt x="9018" y="2205992"/>
                  </a:cubicBezTo>
                  <a:cubicBezTo>
                    <a:pt x="65540" y="1662187"/>
                    <a:pt x="394932" y="1335486"/>
                    <a:pt x="743641" y="989604"/>
                  </a:cubicBezTo>
                  <a:cubicBezTo>
                    <a:pt x="1024419" y="711104"/>
                    <a:pt x="1314761" y="423134"/>
                    <a:pt x="1469765" y="4848"/>
                  </a:cubicBezTo>
                  <a:cubicBezTo>
                    <a:pt x="1471155" y="1006"/>
                    <a:pt x="1475514" y="-987"/>
                    <a:pt x="1479271" y="487"/>
                  </a:cubicBezTo>
                  <a:cubicBezTo>
                    <a:pt x="1483109" y="1901"/>
                    <a:pt x="1485043" y="6147"/>
                    <a:pt x="1483630" y="9988"/>
                  </a:cubicBezTo>
                  <a:cubicBezTo>
                    <a:pt x="1327501" y="431331"/>
                    <a:pt x="1035971" y="720490"/>
                    <a:pt x="754063" y="1000121"/>
                  </a:cubicBezTo>
                  <a:cubicBezTo>
                    <a:pt x="407264" y="1344063"/>
                    <a:pt x="79724" y="1668948"/>
                    <a:pt x="23751" y="2207494"/>
                  </a:cubicBezTo>
                  <a:cubicBezTo>
                    <a:pt x="-52035" y="2936741"/>
                    <a:pt x="367404" y="3799794"/>
                    <a:pt x="773038" y="4634426"/>
                  </a:cubicBezTo>
                  <a:cubicBezTo>
                    <a:pt x="1037012" y="5177532"/>
                    <a:pt x="1286316" y="5690539"/>
                    <a:pt x="1398982" y="6155978"/>
                  </a:cubicBezTo>
                  <a:cubicBezTo>
                    <a:pt x="1399935" y="6159941"/>
                    <a:pt x="1397510" y="6163963"/>
                    <a:pt x="1393523" y="6164909"/>
                  </a:cubicBezTo>
                  <a:cubicBezTo>
                    <a:pt x="1392943" y="6165028"/>
                    <a:pt x="1392364" y="6165087"/>
                    <a:pt x="1391790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A229B735-21B7-4AAD-A25D-3648E4521FF8}"/>
                </a:ext>
              </a:extLst>
            </p:cNvPr>
            <p:cNvSpPr/>
            <p:nvPr/>
          </p:nvSpPr>
          <p:spPr>
            <a:xfrm>
              <a:off x="8246173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61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97 w 1328759"/>
                <a:gd name="connsiteY10" fmla="*/ 4779911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66"/>
                    <a:pt x="665452" y="4785861"/>
                  </a:cubicBezTo>
                  <a:cubicBezTo>
                    <a:pt x="315524" y="3988747"/>
                    <a:pt x="-46269" y="3164537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03" y="-771"/>
                    <a:pt x="1323301" y="239"/>
                  </a:cubicBezTo>
                  <a:cubicBezTo>
                    <a:pt x="1327229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905"/>
                    <a:pt x="329797" y="3984441"/>
                    <a:pt x="678997" y="4779911"/>
                  </a:cubicBezTo>
                  <a:cubicBezTo>
                    <a:pt x="925061" y="5340496"/>
                    <a:pt x="1157526" y="5869975"/>
                    <a:pt x="1255115" y="6375280"/>
                  </a:cubicBezTo>
                  <a:cubicBezTo>
                    <a:pt x="1255896" y="6379303"/>
                    <a:pt x="1253270" y="6383206"/>
                    <a:pt x="1249283" y="6383916"/>
                  </a:cubicBezTo>
                  <a:cubicBezTo>
                    <a:pt x="1248792" y="6384034"/>
                    <a:pt x="1248331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EFB19255-B4D2-4B28-AF78-4B68D8F0F073}"/>
                </a:ext>
              </a:extLst>
            </p:cNvPr>
            <p:cNvSpPr/>
            <p:nvPr/>
          </p:nvSpPr>
          <p:spPr>
            <a:xfrm>
              <a:off x="8156328" y="355328"/>
              <a:ext cx="1107159" cy="6620300"/>
            </a:xfrm>
            <a:custGeom>
              <a:avLst/>
              <a:gdLst>
                <a:gd name="connsiteX0" fmla="*/ 1038589 w 1107159"/>
                <a:gd name="connsiteY0" fmla="*/ 6620301 h 6620300"/>
                <a:gd name="connsiteX1" fmla="*/ 1031285 w 1107159"/>
                <a:gd name="connsiteY1" fmla="*/ 6614031 h 6620300"/>
                <a:gd name="connsiteX2" fmla="*/ 544635 w 1107159"/>
                <a:gd name="connsiteY2" fmla="*/ 4987088 h 6620300"/>
                <a:gd name="connsiteX3" fmla="*/ 2888 w 1107159"/>
                <a:gd name="connsiteY3" fmla="*/ 2655687 h 6620300"/>
                <a:gd name="connsiteX4" fmla="*/ 557778 w 1107159"/>
                <a:gd name="connsiteY4" fmla="*/ 1204646 h 6620300"/>
                <a:gd name="connsiteX5" fmla="*/ 1092509 w 1107159"/>
                <a:gd name="connsiteY5" fmla="*/ 5879 h 6620300"/>
                <a:gd name="connsiteX6" fmla="*/ 1101263 w 1107159"/>
                <a:gd name="connsiteY6" fmla="*/ 133 h 6620300"/>
                <a:gd name="connsiteX7" fmla="*/ 1107013 w 1107159"/>
                <a:gd name="connsiteY7" fmla="*/ 8884 h 6620300"/>
                <a:gd name="connsiteX8" fmla="*/ 570542 w 1107159"/>
                <a:gd name="connsiteY8" fmla="*/ 1212128 h 6620300"/>
                <a:gd name="connsiteX9" fmla="*/ 17676 w 1107159"/>
                <a:gd name="connsiteY9" fmla="*/ 2656385 h 6620300"/>
                <a:gd name="connsiteX10" fmla="*/ 558529 w 1107159"/>
                <a:gd name="connsiteY10" fmla="*/ 4982001 h 6620300"/>
                <a:gd name="connsiteX11" fmla="*/ 1045894 w 1107159"/>
                <a:gd name="connsiteY11" fmla="*/ 6611783 h 6620300"/>
                <a:gd name="connsiteX12" fmla="*/ 1039719 w 1107159"/>
                <a:gd name="connsiteY12" fmla="*/ 6620182 h 6620300"/>
                <a:gd name="connsiteX13" fmla="*/ 1038589 w 1107159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59" h="6620300">
                  <a:moveTo>
                    <a:pt x="1038589" y="6620301"/>
                  </a:moveTo>
                  <a:cubicBezTo>
                    <a:pt x="1035011" y="6620301"/>
                    <a:pt x="1031858" y="6617698"/>
                    <a:pt x="1031285" y="6614031"/>
                  </a:cubicBezTo>
                  <a:cubicBezTo>
                    <a:pt x="948743" y="6084830"/>
                    <a:pt x="743309" y="5526788"/>
                    <a:pt x="544635" y="4987088"/>
                  </a:cubicBezTo>
                  <a:cubicBezTo>
                    <a:pt x="260965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78" y="1204646"/>
                  </a:cubicBezTo>
                  <a:cubicBezTo>
                    <a:pt x="775775" y="833122"/>
                    <a:pt x="1001160" y="448941"/>
                    <a:pt x="1092509" y="5879"/>
                  </a:cubicBezTo>
                  <a:cubicBezTo>
                    <a:pt x="1093320" y="1894"/>
                    <a:pt x="1097188" y="-619"/>
                    <a:pt x="1101263" y="133"/>
                  </a:cubicBezTo>
                  <a:cubicBezTo>
                    <a:pt x="1105250" y="970"/>
                    <a:pt x="1107817" y="4869"/>
                    <a:pt x="1107013" y="8884"/>
                  </a:cubicBezTo>
                  <a:cubicBezTo>
                    <a:pt x="1015167" y="454318"/>
                    <a:pt x="789113" y="839558"/>
                    <a:pt x="570542" y="1212128"/>
                  </a:cubicBezTo>
                  <a:cubicBezTo>
                    <a:pt x="299145" y="1674686"/>
                    <a:pt x="42802" y="2111598"/>
                    <a:pt x="17676" y="2656385"/>
                  </a:cubicBezTo>
                  <a:cubicBezTo>
                    <a:pt x="-17447" y="3417371"/>
                    <a:pt x="275350" y="4212782"/>
                    <a:pt x="558529" y="4982001"/>
                  </a:cubicBezTo>
                  <a:cubicBezTo>
                    <a:pt x="757433" y="5522370"/>
                    <a:pt x="963122" y="6081103"/>
                    <a:pt x="1045894" y="6611783"/>
                  </a:cubicBezTo>
                  <a:cubicBezTo>
                    <a:pt x="1046533" y="6615805"/>
                    <a:pt x="1043759" y="6619532"/>
                    <a:pt x="1039719" y="6620182"/>
                  </a:cubicBezTo>
                  <a:cubicBezTo>
                    <a:pt x="1039341" y="6620241"/>
                    <a:pt x="1038968" y="6620301"/>
                    <a:pt x="1038589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86735B8F-80A0-4139-8DF2-B76A294488FC}"/>
                </a:ext>
              </a:extLst>
            </p:cNvPr>
            <p:cNvSpPr/>
            <p:nvPr/>
          </p:nvSpPr>
          <p:spPr>
            <a:xfrm>
              <a:off x="8070942" y="299226"/>
              <a:ext cx="880792" cy="6862365"/>
            </a:xfrm>
            <a:custGeom>
              <a:avLst/>
              <a:gdLst>
                <a:gd name="connsiteX0" fmla="*/ 824856 w 880792"/>
                <a:gd name="connsiteY0" fmla="*/ 6862366 h 6862365"/>
                <a:gd name="connsiteX1" fmla="*/ 817521 w 880792"/>
                <a:gd name="connsiteY1" fmla="*/ 6855800 h 6862365"/>
                <a:gd name="connsiteX2" fmla="*/ 426035 w 880792"/>
                <a:gd name="connsiteY2" fmla="*/ 5192907 h 6862365"/>
                <a:gd name="connsiteX3" fmla="*/ 1545 w 880792"/>
                <a:gd name="connsiteY3" fmla="*/ 2911966 h 6862365"/>
                <a:gd name="connsiteX4" fmla="*/ 443046 w 880792"/>
                <a:gd name="connsiteY4" fmla="*/ 1324025 h 6862365"/>
                <a:gd name="connsiteX5" fmla="*/ 866100 w 880792"/>
                <a:gd name="connsiteY5" fmla="*/ 6386 h 6862365"/>
                <a:gd name="connsiteX6" fmla="*/ 874475 w 880792"/>
                <a:gd name="connsiteY6" fmla="*/ 147 h 6862365"/>
                <a:gd name="connsiteX7" fmla="*/ 880709 w 880792"/>
                <a:gd name="connsiteY7" fmla="*/ 8523 h 6862365"/>
                <a:gd name="connsiteX8" fmla="*/ 456680 w 880792"/>
                <a:gd name="connsiteY8" fmla="*/ 1329715 h 6862365"/>
                <a:gd name="connsiteX9" fmla="*/ 16332 w 880792"/>
                <a:gd name="connsiteY9" fmla="*/ 2912427 h 6862365"/>
                <a:gd name="connsiteX10" fmla="*/ 440219 w 880792"/>
                <a:gd name="connsiteY10" fmla="*/ 5188719 h 6862365"/>
                <a:gd name="connsiteX11" fmla="*/ 832190 w 880792"/>
                <a:gd name="connsiteY11" fmla="*/ 6854085 h 6862365"/>
                <a:gd name="connsiteX12" fmla="*/ 825719 w 880792"/>
                <a:gd name="connsiteY12" fmla="*/ 6862307 h 6862365"/>
                <a:gd name="connsiteX13" fmla="*/ 824856 w 880792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92" h="6862365">
                  <a:moveTo>
                    <a:pt x="824856" y="6862366"/>
                  </a:moveTo>
                  <a:cubicBezTo>
                    <a:pt x="821159" y="6862366"/>
                    <a:pt x="817953" y="6859585"/>
                    <a:pt x="817521" y="6855800"/>
                  </a:cubicBezTo>
                  <a:cubicBezTo>
                    <a:pt x="752854" y="6304832"/>
                    <a:pt x="586700" y="5739551"/>
                    <a:pt x="426035" y="519290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378" y="2342289"/>
                    <a:pt x="234264" y="1824622"/>
                    <a:pt x="443046" y="1324025"/>
                  </a:cubicBezTo>
                  <a:cubicBezTo>
                    <a:pt x="617487" y="905686"/>
                    <a:pt x="797878" y="473133"/>
                    <a:pt x="866100" y="6386"/>
                  </a:cubicBezTo>
                  <a:cubicBezTo>
                    <a:pt x="866644" y="2342"/>
                    <a:pt x="870169" y="-718"/>
                    <a:pt x="874475" y="147"/>
                  </a:cubicBezTo>
                  <a:cubicBezTo>
                    <a:pt x="878515" y="725"/>
                    <a:pt x="881319" y="4479"/>
                    <a:pt x="880709" y="8523"/>
                  </a:cubicBezTo>
                  <a:cubicBezTo>
                    <a:pt x="812233" y="477090"/>
                    <a:pt x="631493" y="910536"/>
                    <a:pt x="456680" y="1329715"/>
                  </a:cubicBezTo>
                  <a:cubicBezTo>
                    <a:pt x="248448" y="1829070"/>
                    <a:pt x="33083" y="2345465"/>
                    <a:pt x="16332" y="2912427"/>
                  </a:cubicBezTo>
                  <a:cubicBezTo>
                    <a:pt x="-6109" y="3670296"/>
                    <a:pt x="220808" y="4442231"/>
                    <a:pt x="440219" y="5188719"/>
                  </a:cubicBezTo>
                  <a:cubicBezTo>
                    <a:pt x="601085" y="5736002"/>
                    <a:pt x="767411" y="6301875"/>
                    <a:pt x="832190" y="6854085"/>
                  </a:cubicBezTo>
                  <a:cubicBezTo>
                    <a:pt x="832681" y="6858166"/>
                    <a:pt x="829765" y="6861833"/>
                    <a:pt x="825719" y="6862307"/>
                  </a:cubicBezTo>
                  <a:cubicBezTo>
                    <a:pt x="825435" y="6862307"/>
                    <a:pt x="825145" y="6862366"/>
                    <a:pt x="824856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B05F908A-1ED6-4DCB-93EE-2D2C2CFE2839}"/>
                </a:ext>
              </a:extLst>
            </p:cNvPr>
            <p:cNvSpPr/>
            <p:nvPr/>
          </p:nvSpPr>
          <p:spPr>
            <a:xfrm>
              <a:off x="7985696" y="244579"/>
              <a:ext cx="654588" cy="7098538"/>
            </a:xfrm>
            <a:custGeom>
              <a:avLst/>
              <a:gdLst>
                <a:gd name="connsiteX0" fmla="*/ 610982 w 654588"/>
                <a:gd name="connsiteY0" fmla="*/ 7098539 h 7098538"/>
                <a:gd name="connsiteX1" fmla="*/ 603612 w 654588"/>
                <a:gd name="connsiteY1" fmla="*/ 7091618 h 7098538"/>
                <a:gd name="connsiteX2" fmla="*/ 308680 w 654588"/>
                <a:gd name="connsiteY2" fmla="*/ 5353979 h 7098538"/>
                <a:gd name="connsiteX3" fmla="*/ 404 w 654588"/>
                <a:gd name="connsiteY3" fmla="*/ 3165404 h 7098538"/>
                <a:gd name="connsiteX4" fmla="*/ 324881 w 654588"/>
                <a:gd name="connsiteY4" fmla="*/ 1465146 h 7098538"/>
                <a:gd name="connsiteX5" fmla="*/ 639828 w 654588"/>
                <a:gd name="connsiteY5" fmla="*/ 6794 h 7098538"/>
                <a:gd name="connsiteX6" fmla="*/ 647802 w 654588"/>
                <a:gd name="connsiteY6" fmla="*/ 35 h 7098538"/>
                <a:gd name="connsiteX7" fmla="*/ 654562 w 654588"/>
                <a:gd name="connsiteY7" fmla="*/ 8007 h 7098538"/>
                <a:gd name="connsiteX8" fmla="*/ 339124 w 654588"/>
                <a:gd name="connsiteY8" fmla="*/ 1469216 h 7098538"/>
                <a:gd name="connsiteX9" fmla="*/ 15191 w 654588"/>
                <a:gd name="connsiteY9" fmla="*/ 3165575 h 7098538"/>
                <a:gd name="connsiteX10" fmla="*/ 323124 w 654588"/>
                <a:gd name="connsiteY10" fmla="*/ 5350803 h 7098538"/>
                <a:gd name="connsiteX11" fmla="*/ 618346 w 654588"/>
                <a:gd name="connsiteY11" fmla="*/ 7090613 h 7098538"/>
                <a:gd name="connsiteX12" fmla="*/ 611496 w 654588"/>
                <a:gd name="connsiteY12" fmla="*/ 7098479 h 7098538"/>
                <a:gd name="connsiteX13" fmla="*/ 610982 w 654588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8" h="7098538">
                  <a:moveTo>
                    <a:pt x="610982" y="7098539"/>
                  </a:moveTo>
                  <a:cubicBezTo>
                    <a:pt x="607137" y="7098539"/>
                    <a:pt x="603872" y="7095522"/>
                    <a:pt x="603612" y="7091618"/>
                  </a:cubicBezTo>
                  <a:cubicBezTo>
                    <a:pt x="561451" y="6506995"/>
                    <a:pt x="432957" y="5920834"/>
                    <a:pt x="308680" y="5353979"/>
                  </a:cubicBezTo>
                  <a:cubicBezTo>
                    <a:pt x="152434" y="4641140"/>
                    <a:pt x="-9154" y="3904038"/>
                    <a:pt x="404" y="3165404"/>
                  </a:cubicBezTo>
                  <a:cubicBezTo>
                    <a:pt x="8029" y="2575102"/>
                    <a:pt x="169125" y="2010850"/>
                    <a:pt x="324881" y="1465146"/>
                  </a:cubicBezTo>
                  <a:cubicBezTo>
                    <a:pt x="458894" y="995768"/>
                    <a:pt x="597437" y="510419"/>
                    <a:pt x="639828" y="6794"/>
                  </a:cubicBezTo>
                  <a:cubicBezTo>
                    <a:pt x="640178" y="2750"/>
                    <a:pt x="643904" y="-369"/>
                    <a:pt x="647802" y="35"/>
                  </a:cubicBezTo>
                  <a:cubicBezTo>
                    <a:pt x="651877" y="382"/>
                    <a:pt x="654906" y="3963"/>
                    <a:pt x="654562" y="8007"/>
                  </a:cubicBezTo>
                  <a:cubicBezTo>
                    <a:pt x="612046" y="513105"/>
                    <a:pt x="473302" y="999145"/>
                    <a:pt x="339124" y="1469216"/>
                  </a:cubicBezTo>
                  <a:cubicBezTo>
                    <a:pt x="183599" y="2013973"/>
                    <a:pt x="22786" y="2577267"/>
                    <a:pt x="15191" y="3165575"/>
                  </a:cubicBezTo>
                  <a:cubicBezTo>
                    <a:pt x="5663" y="3902535"/>
                    <a:pt x="167049" y="4638798"/>
                    <a:pt x="323124" y="5350803"/>
                  </a:cubicBezTo>
                  <a:cubicBezTo>
                    <a:pt x="447513" y="5918172"/>
                    <a:pt x="576120" y="6504866"/>
                    <a:pt x="618346" y="7090613"/>
                  </a:cubicBezTo>
                  <a:cubicBezTo>
                    <a:pt x="618636" y="7094694"/>
                    <a:pt x="615572" y="7098183"/>
                    <a:pt x="611496" y="7098479"/>
                  </a:cubicBezTo>
                  <a:cubicBezTo>
                    <a:pt x="611325" y="7098539"/>
                    <a:pt x="611153" y="7098539"/>
                    <a:pt x="610982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85DB6852-3307-4EC6-92AD-F35EF097294C}"/>
                </a:ext>
              </a:extLst>
            </p:cNvPr>
            <p:cNvSpPr/>
            <p:nvPr/>
          </p:nvSpPr>
          <p:spPr>
            <a:xfrm>
              <a:off x="7872079" y="193900"/>
              <a:ext cx="457656" cy="7317495"/>
            </a:xfrm>
            <a:custGeom>
              <a:avLst/>
              <a:gdLst>
                <a:gd name="connsiteX0" fmla="*/ 425473 w 457656"/>
                <a:gd name="connsiteY0" fmla="*/ 7317496 h 7317495"/>
                <a:gd name="connsiteX1" fmla="*/ 418080 w 457656"/>
                <a:gd name="connsiteY1" fmla="*/ 7310398 h 7317495"/>
                <a:gd name="connsiteX2" fmla="*/ 211841 w 457656"/>
                <a:gd name="connsiteY2" fmla="*/ 5517384 h 7317495"/>
                <a:gd name="connsiteX3" fmla="*/ 113 w 457656"/>
                <a:gd name="connsiteY3" fmla="*/ 3392890 h 7317495"/>
                <a:gd name="connsiteX4" fmla="*/ 223771 w 457656"/>
                <a:gd name="connsiteY4" fmla="*/ 1597297 h 7317495"/>
                <a:gd name="connsiteX5" fmla="*/ 442863 w 457656"/>
                <a:gd name="connsiteY5" fmla="*/ 7076 h 7317495"/>
                <a:gd name="connsiteX6" fmla="*/ 450570 w 457656"/>
                <a:gd name="connsiteY6" fmla="*/ 0 h 7317495"/>
                <a:gd name="connsiteX7" fmla="*/ 457650 w 457656"/>
                <a:gd name="connsiteY7" fmla="*/ 7711 h 7317495"/>
                <a:gd name="connsiteX8" fmla="*/ 238298 w 457656"/>
                <a:gd name="connsiteY8" fmla="*/ 1600012 h 7317495"/>
                <a:gd name="connsiteX9" fmla="*/ 14900 w 457656"/>
                <a:gd name="connsiteY9" fmla="*/ 3392949 h 7317495"/>
                <a:gd name="connsiteX10" fmla="*/ 226456 w 457656"/>
                <a:gd name="connsiteY10" fmla="*/ 5515160 h 7317495"/>
                <a:gd name="connsiteX11" fmla="*/ 432867 w 457656"/>
                <a:gd name="connsiteY11" fmla="*/ 7309806 h 7317495"/>
                <a:gd name="connsiteX12" fmla="*/ 425763 w 457656"/>
                <a:gd name="connsiteY12" fmla="*/ 7317496 h 7317495"/>
                <a:gd name="connsiteX13" fmla="*/ 425473 w 457656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56" h="7317495">
                  <a:moveTo>
                    <a:pt x="425473" y="7317496"/>
                  </a:moveTo>
                  <a:cubicBezTo>
                    <a:pt x="421516" y="7317496"/>
                    <a:pt x="418257" y="7314420"/>
                    <a:pt x="418080" y="7310398"/>
                  </a:cubicBezTo>
                  <a:cubicBezTo>
                    <a:pt x="394136" y="6707912"/>
                    <a:pt x="301457" y="6102705"/>
                    <a:pt x="211841" y="5517384"/>
                  </a:cubicBezTo>
                  <a:cubicBezTo>
                    <a:pt x="105734" y="4824442"/>
                    <a:pt x="-4016" y="4107900"/>
                    <a:pt x="113" y="3392890"/>
                  </a:cubicBezTo>
                  <a:cubicBezTo>
                    <a:pt x="3638" y="2782579"/>
                    <a:pt x="115553" y="2180028"/>
                    <a:pt x="223771" y="1597297"/>
                  </a:cubicBezTo>
                  <a:cubicBezTo>
                    <a:pt x="319710" y="1080701"/>
                    <a:pt x="418949" y="546490"/>
                    <a:pt x="442863" y="7076"/>
                  </a:cubicBezTo>
                  <a:cubicBezTo>
                    <a:pt x="443064" y="2975"/>
                    <a:pt x="446530" y="289"/>
                    <a:pt x="450570" y="0"/>
                  </a:cubicBezTo>
                  <a:cubicBezTo>
                    <a:pt x="454675" y="202"/>
                    <a:pt x="457821" y="3639"/>
                    <a:pt x="457650" y="7711"/>
                  </a:cubicBezTo>
                  <a:cubicBezTo>
                    <a:pt x="433677" y="548163"/>
                    <a:pt x="334355" y="1082895"/>
                    <a:pt x="238298" y="1600012"/>
                  </a:cubicBezTo>
                  <a:cubicBezTo>
                    <a:pt x="130192" y="2182080"/>
                    <a:pt x="18396" y="2783992"/>
                    <a:pt x="14900" y="3392949"/>
                  </a:cubicBezTo>
                  <a:cubicBezTo>
                    <a:pt x="10801" y="4106800"/>
                    <a:pt x="120433" y="4822762"/>
                    <a:pt x="226456" y="5515160"/>
                  </a:cubicBezTo>
                  <a:cubicBezTo>
                    <a:pt x="316131" y="6100871"/>
                    <a:pt x="408900" y="6706492"/>
                    <a:pt x="432867" y="7309806"/>
                  </a:cubicBezTo>
                  <a:cubicBezTo>
                    <a:pt x="433015" y="7313887"/>
                    <a:pt x="429838" y="7317318"/>
                    <a:pt x="425763" y="7317496"/>
                  </a:cubicBezTo>
                  <a:cubicBezTo>
                    <a:pt x="425674" y="7317496"/>
                    <a:pt x="425562" y="7317496"/>
                    <a:pt x="425473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D0EDE727-019F-4F12-B158-DD442F38C21E}"/>
                </a:ext>
              </a:extLst>
            </p:cNvPr>
            <p:cNvSpPr/>
            <p:nvPr/>
          </p:nvSpPr>
          <p:spPr>
            <a:xfrm>
              <a:off x="7735192" y="149827"/>
              <a:ext cx="285481" cy="7507842"/>
            </a:xfrm>
            <a:custGeom>
              <a:avLst/>
              <a:gdLst>
                <a:gd name="connsiteX0" fmla="*/ 263241 w 285481"/>
                <a:gd name="connsiteY0" fmla="*/ 7507842 h 7507842"/>
                <a:gd name="connsiteX1" fmla="*/ 255848 w 285481"/>
                <a:gd name="connsiteY1" fmla="*/ 7500508 h 7507842"/>
                <a:gd name="connsiteX2" fmla="*/ 128424 w 285481"/>
                <a:gd name="connsiteY2" fmla="*/ 5631317 h 7507842"/>
                <a:gd name="connsiteX3" fmla="*/ 19 w 285481"/>
                <a:gd name="connsiteY3" fmla="*/ 3591305 h 7507842"/>
                <a:gd name="connsiteX4" fmla="*/ 135788 w 285481"/>
                <a:gd name="connsiteY4" fmla="*/ 1742046 h 7507842"/>
                <a:gd name="connsiteX5" fmla="*/ 270694 w 285481"/>
                <a:gd name="connsiteY5" fmla="*/ 7278 h 7507842"/>
                <a:gd name="connsiteX6" fmla="*/ 278088 w 285481"/>
                <a:gd name="connsiteY6" fmla="*/ 0 h 7507842"/>
                <a:gd name="connsiteX7" fmla="*/ 278200 w 285481"/>
                <a:gd name="connsiteY7" fmla="*/ 0 h 7507842"/>
                <a:gd name="connsiteX8" fmla="*/ 285481 w 285481"/>
                <a:gd name="connsiteY8" fmla="*/ 7509 h 7507842"/>
                <a:gd name="connsiteX9" fmla="*/ 150487 w 285481"/>
                <a:gd name="connsiteY9" fmla="*/ 1743667 h 7507842"/>
                <a:gd name="connsiteX10" fmla="*/ 14806 w 285481"/>
                <a:gd name="connsiteY10" fmla="*/ 3591305 h 7507842"/>
                <a:gd name="connsiteX11" fmla="*/ 143123 w 285481"/>
                <a:gd name="connsiteY11" fmla="*/ 5629903 h 7507842"/>
                <a:gd name="connsiteX12" fmla="*/ 270635 w 285481"/>
                <a:gd name="connsiteY12" fmla="*/ 7500331 h 7507842"/>
                <a:gd name="connsiteX13" fmla="*/ 263360 w 285481"/>
                <a:gd name="connsiteY13" fmla="*/ 7507842 h 7507842"/>
                <a:gd name="connsiteX14" fmla="*/ 263241 w 285481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81" h="7507842">
                  <a:moveTo>
                    <a:pt x="263241" y="7507842"/>
                  </a:moveTo>
                  <a:cubicBezTo>
                    <a:pt x="259196" y="7507842"/>
                    <a:pt x="255907" y="7504589"/>
                    <a:pt x="255848" y="7500508"/>
                  </a:cubicBezTo>
                  <a:cubicBezTo>
                    <a:pt x="247301" y="6874363"/>
                    <a:pt x="186851" y="6242480"/>
                    <a:pt x="128424" y="5631317"/>
                  </a:cubicBezTo>
                  <a:cubicBezTo>
                    <a:pt x="64656" y="4964542"/>
                    <a:pt x="-1282" y="4275067"/>
                    <a:pt x="19" y="3591305"/>
                  </a:cubicBezTo>
                  <a:cubicBezTo>
                    <a:pt x="1202" y="2969844"/>
                    <a:pt x="69625" y="2345692"/>
                    <a:pt x="135788" y="1742046"/>
                  </a:cubicBezTo>
                  <a:cubicBezTo>
                    <a:pt x="197882" y="1175635"/>
                    <a:pt x="262088" y="589924"/>
                    <a:pt x="270694" y="7278"/>
                  </a:cubicBezTo>
                  <a:cubicBezTo>
                    <a:pt x="270753" y="3235"/>
                    <a:pt x="274042" y="0"/>
                    <a:pt x="278088" y="0"/>
                  </a:cubicBezTo>
                  <a:cubicBezTo>
                    <a:pt x="278088" y="0"/>
                    <a:pt x="278170" y="0"/>
                    <a:pt x="278200" y="0"/>
                  </a:cubicBezTo>
                  <a:cubicBezTo>
                    <a:pt x="282275" y="58"/>
                    <a:pt x="285540" y="3408"/>
                    <a:pt x="285481" y="7509"/>
                  </a:cubicBezTo>
                  <a:cubicBezTo>
                    <a:pt x="276875" y="590852"/>
                    <a:pt x="212640" y="1176907"/>
                    <a:pt x="150487" y="1743667"/>
                  </a:cubicBezTo>
                  <a:cubicBezTo>
                    <a:pt x="84353" y="2346904"/>
                    <a:pt x="15989" y="2970678"/>
                    <a:pt x="14806" y="3591305"/>
                  </a:cubicBezTo>
                  <a:cubicBezTo>
                    <a:pt x="13505" y="4274369"/>
                    <a:pt x="79414" y="4963472"/>
                    <a:pt x="143123" y="5629903"/>
                  </a:cubicBezTo>
                  <a:cubicBezTo>
                    <a:pt x="201609" y="6241356"/>
                    <a:pt x="262058" y="6873594"/>
                    <a:pt x="270635" y="7500331"/>
                  </a:cubicBezTo>
                  <a:cubicBezTo>
                    <a:pt x="270694" y="7504412"/>
                    <a:pt x="267429" y="7507783"/>
                    <a:pt x="263360" y="7507842"/>
                  </a:cubicBezTo>
                  <a:cubicBezTo>
                    <a:pt x="263301" y="7507842"/>
                    <a:pt x="263271" y="7507842"/>
                    <a:pt x="263241" y="750784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8721D7AC-3EB9-4E07-8422-3BD84EDAFC13}"/>
                </a:ext>
              </a:extLst>
            </p:cNvPr>
            <p:cNvSpPr/>
            <p:nvPr/>
          </p:nvSpPr>
          <p:spPr>
            <a:xfrm>
              <a:off x="7691949" y="115054"/>
              <a:ext cx="25894" cy="7658013"/>
            </a:xfrm>
            <a:custGeom>
              <a:avLst/>
              <a:gdLst>
                <a:gd name="connsiteX0" fmla="*/ 7394 w 25894"/>
                <a:gd name="connsiteY0" fmla="*/ 7658014 h 7658013"/>
                <a:gd name="connsiteX1" fmla="*/ 7364 w 25894"/>
                <a:gd name="connsiteY1" fmla="*/ 7658014 h 7658013"/>
                <a:gd name="connsiteX2" fmla="*/ 0 w 25894"/>
                <a:gd name="connsiteY2" fmla="*/ 7650561 h 7658013"/>
                <a:gd name="connsiteX3" fmla="*/ 6985 w 25894"/>
                <a:gd name="connsiteY3" fmla="*/ 7422 h 7658013"/>
                <a:gd name="connsiteX4" fmla="*/ 14349 w 25894"/>
                <a:gd name="connsiteY4" fmla="*/ 0 h 7658013"/>
                <a:gd name="connsiteX5" fmla="*/ 14379 w 25894"/>
                <a:gd name="connsiteY5" fmla="*/ 0 h 7658013"/>
                <a:gd name="connsiteX6" fmla="*/ 21773 w 25894"/>
                <a:gd name="connsiteY6" fmla="*/ 7365 h 7658013"/>
                <a:gd name="connsiteX7" fmla="*/ 14787 w 25894"/>
                <a:gd name="connsiteY7" fmla="*/ 7650620 h 7658013"/>
                <a:gd name="connsiteX8" fmla="*/ 7394 w 25894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4" h="7658013">
                  <a:moveTo>
                    <a:pt x="7394" y="7658014"/>
                  </a:moveTo>
                  <a:lnTo>
                    <a:pt x="7364" y="7658014"/>
                  </a:lnTo>
                  <a:cubicBezTo>
                    <a:pt x="3289" y="7658014"/>
                    <a:pt x="0" y="7654642"/>
                    <a:pt x="0" y="7650561"/>
                  </a:cubicBezTo>
                  <a:cubicBezTo>
                    <a:pt x="8778" y="5051241"/>
                    <a:pt x="15940" y="2510774"/>
                    <a:pt x="6985" y="7422"/>
                  </a:cubicBezTo>
                  <a:cubicBezTo>
                    <a:pt x="6956" y="3350"/>
                    <a:pt x="10280" y="29"/>
                    <a:pt x="14349" y="0"/>
                  </a:cubicBezTo>
                  <a:lnTo>
                    <a:pt x="14379" y="0"/>
                  </a:lnTo>
                  <a:cubicBezTo>
                    <a:pt x="18454" y="0"/>
                    <a:pt x="21743" y="3292"/>
                    <a:pt x="21773" y="7365"/>
                  </a:cubicBezTo>
                  <a:cubicBezTo>
                    <a:pt x="30728" y="2510774"/>
                    <a:pt x="23565" y="5051271"/>
                    <a:pt x="14787" y="7650620"/>
                  </a:cubicBezTo>
                  <a:cubicBezTo>
                    <a:pt x="14787" y="7654701"/>
                    <a:pt x="11463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4C748132-24D8-41FB-BDD7-301C0068DEFB}"/>
                </a:ext>
              </a:extLst>
            </p:cNvPr>
            <p:cNvSpPr/>
            <p:nvPr/>
          </p:nvSpPr>
          <p:spPr>
            <a:xfrm>
              <a:off x="7392825" y="92267"/>
              <a:ext cx="35725" cy="7756510"/>
            </a:xfrm>
            <a:custGeom>
              <a:avLst/>
              <a:gdLst>
                <a:gd name="connsiteX0" fmla="*/ 7394 w 35725"/>
                <a:gd name="connsiteY0" fmla="*/ 7756511 h 7756510"/>
                <a:gd name="connsiteX1" fmla="*/ 7307 w 35725"/>
                <a:gd name="connsiteY1" fmla="*/ 7756511 h 7756510"/>
                <a:gd name="connsiteX2" fmla="*/ 0 w 35725"/>
                <a:gd name="connsiteY2" fmla="*/ 7748999 h 7756510"/>
                <a:gd name="connsiteX3" fmla="*/ 1849 w 35725"/>
                <a:gd name="connsiteY3" fmla="*/ 7480 h 7756510"/>
                <a:gd name="connsiteX4" fmla="*/ 9155 w 35725"/>
                <a:gd name="connsiteY4" fmla="*/ 0 h 7756510"/>
                <a:gd name="connsiteX5" fmla="*/ 9242 w 35725"/>
                <a:gd name="connsiteY5" fmla="*/ 0 h 7756510"/>
                <a:gd name="connsiteX6" fmla="*/ 16636 w 35725"/>
                <a:gd name="connsiteY6" fmla="*/ 7307 h 7756510"/>
                <a:gd name="connsiteX7" fmla="*/ 14787 w 35725"/>
                <a:gd name="connsiteY7" fmla="*/ 7749176 h 7756510"/>
                <a:gd name="connsiteX8" fmla="*/ 7394 w 35725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5" h="7756510">
                  <a:moveTo>
                    <a:pt x="7394" y="7756511"/>
                  </a:moveTo>
                  <a:lnTo>
                    <a:pt x="7307" y="7756511"/>
                  </a:lnTo>
                  <a:cubicBezTo>
                    <a:pt x="3234" y="7756452"/>
                    <a:pt x="-29" y="7753139"/>
                    <a:pt x="0" y="7748999"/>
                  </a:cubicBezTo>
                  <a:cubicBezTo>
                    <a:pt x="27292" y="5063317"/>
                    <a:pt x="27899" y="2458674"/>
                    <a:pt x="1849" y="7480"/>
                  </a:cubicBezTo>
                  <a:cubicBezTo>
                    <a:pt x="1820" y="3379"/>
                    <a:pt x="5083" y="58"/>
                    <a:pt x="9155" y="0"/>
                  </a:cubicBezTo>
                  <a:lnTo>
                    <a:pt x="9242" y="0"/>
                  </a:lnTo>
                  <a:cubicBezTo>
                    <a:pt x="13286" y="0"/>
                    <a:pt x="16578" y="3264"/>
                    <a:pt x="16636" y="7307"/>
                  </a:cubicBezTo>
                  <a:cubicBezTo>
                    <a:pt x="42686" y="2458615"/>
                    <a:pt x="42080" y="5063370"/>
                    <a:pt x="14787" y="7749176"/>
                  </a:cubicBezTo>
                  <a:cubicBezTo>
                    <a:pt x="14758" y="7753257"/>
                    <a:pt x="11437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" name="Freeform: Shape 21">
            <a:extLst>
              <a:ext uri="{FF2B5EF4-FFF2-40B4-BE49-F238E27FC236}">
                <a16:creationId xmlns:a16="http://schemas.microsoft.com/office/drawing/2014/main" id="{1FEA1081-F87B-4198-A5AA-46915CD1914F}"/>
              </a:ext>
            </a:extLst>
          </p:cNvPr>
          <p:cNvSpPr/>
          <p:nvPr/>
        </p:nvSpPr>
        <p:spPr>
          <a:xfrm>
            <a:off x="574046" y="3380496"/>
            <a:ext cx="11043909" cy="967128"/>
          </a:xfrm>
          <a:custGeom>
            <a:avLst/>
            <a:gdLst>
              <a:gd name="connsiteX0" fmla="*/ 0 w 5054600"/>
              <a:gd name="connsiteY0" fmla="*/ 25400 h 469983"/>
              <a:gd name="connsiteX1" fmla="*/ 279400 w 5054600"/>
              <a:gd name="connsiteY1" fmla="*/ 76200 h 469983"/>
              <a:gd name="connsiteX2" fmla="*/ 812800 w 5054600"/>
              <a:gd name="connsiteY2" fmla="*/ 431800 h 469983"/>
              <a:gd name="connsiteX3" fmla="*/ 1600200 w 5054600"/>
              <a:gd name="connsiteY3" fmla="*/ 0 h 469983"/>
              <a:gd name="connsiteX4" fmla="*/ 2413000 w 5054600"/>
              <a:gd name="connsiteY4" fmla="*/ 431800 h 469983"/>
              <a:gd name="connsiteX5" fmla="*/ 3276600 w 5054600"/>
              <a:gd name="connsiteY5" fmla="*/ 12700 h 469983"/>
              <a:gd name="connsiteX6" fmla="*/ 4102100 w 5054600"/>
              <a:gd name="connsiteY6" fmla="*/ 469900 h 469983"/>
              <a:gd name="connsiteX7" fmla="*/ 4711700 w 5054600"/>
              <a:gd name="connsiteY7" fmla="*/ 50800 h 469983"/>
              <a:gd name="connsiteX8" fmla="*/ 5054600 w 5054600"/>
              <a:gd name="connsiteY8" fmla="*/ 63500 h 4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4600" h="469983">
                <a:moveTo>
                  <a:pt x="0" y="25400"/>
                </a:moveTo>
                <a:cubicBezTo>
                  <a:pt x="71966" y="16933"/>
                  <a:pt x="143933" y="8467"/>
                  <a:pt x="279400" y="76200"/>
                </a:cubicBezTo>
                <a:cubicBezTo>
                  <a:pt x="414867" y="143933"/>
                  <a:pt x="592667" y="444500"/>
                  <a:pt x="812800" y="431800"/>
                </a:cubicBezTo>
                <a:cubicBezTo>
                  <a:pt x="1032933" y="419100"/>
                  <a:pt x="1333500" y="0"/>
                  <a:pt x="1600200" y="0"/>
                </a:cubicBezTo>
                <a:cubicBezTo>
                  <a:pt x="1866900" y="0"/>
                  <a:pt x="2133600" y="429683"/>
                  <a:pt x="2413000" y="431800"/>
                </a:cubicBezTo>
                <a:cubicBezTo>
                  <a:pt x="2692400" y="433917"/>
                  <a:pt x="2995083" y="6350"/>
                  <a:pt x="3276600" y="12700"/>
                </a:cubicBezTo>
                <a:cubicBezTo>
                  <a:pt x="3558117" y="19050"/>
                  <a:pt x="3862917" y="463550"/>
                  <a:pt x="4102100" y="469900"/>
                </a:cubicBezTo>
                <a:cubicBezTo>
                  <a:pt x="4341283" y="476250"/>
                  <a:pt x="4552950" y="118533"/>
                  <a:pt x="4711700" y="50800"/>
                </a:cubicBezTo>
                <a:cubicBezTo>
                  <a:pt x="4870450" y="-16933"/>
                  <a:pt x="4962525" y="23283"/>
                  <a:pt x="5054600" y="63500"/>
                </a:cubicBezTo>
              </a:path>
            </a:pathLst>
          </a:custGeom>
          <a:solidFill>
            <a:srgbClr val="010101"/>
          </a:solidFill>
          <a:ln w="25400"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投放安排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03D21A0D-878B-4F17-A329-B425AC53B0AD}"/>
              </a:ext>
            </a:extLst>
          </p:cNvPr>
          <p:cNvGrpSpPr/>
          <p:nvPr/>
        </p:nvGrpSpPr>
        <p:grpSpPr>
          <a:xfrm>
            <a:off x="4017549" y="3284220"/>
            <a:ext cx="207122" cy="207122"/>
            <a:chOff x="4017549" y="3192780"/>
            <a:chExt cx="207122" cy="207122"/>
          </a:xfrm>
        </p:grpSpPr>
        <p:sp>
          <p:nvSpPr>
            <p:cNvPr id="77" name="Oval 56">
              <a:extLst>
                <a:ext uri="{FF2B5EF4-FFF2-40B4-BE49-F238E27FC236}">
                  <a16:creationId xmlns:a16="http://schemas.microsoft.com/office/drawing/2014/main" id="{FF4797C4-632D-4DBF-88E0-0A66911CCB6A}"/>
                </a:ext>
              </a:extLst>
            </p:cNvPr>
            <p:cNvSpPr/>
            <p:nvPr/>
          </p:nvSpPr>
          <p:spPr>
            <a:xfrm>
              <a:off x="4017549" y="3192780"/>
              <a:ext cx="207122" cy="207122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56">
              <a:extLst>
                <a:ext uri="{FF2B5EF4-FFF2-40B4-BE49-F238E27FC236}">
                  <a16:creationId xmlns:a16="http://schemas.microsoft.com/office/drawing/2014/main" id="{B8565D3F-EB3E-40AE-AD3B-F63F30A434AD}"/>
                </a:ext>
              </a:extLst>
            </p:cNvPr>
            <p:cNvSpPr/>
            <p:nvPr/>
          </p:nvSpPr>
          <p:spPr>
            <a:xfrm>
              <a:off x="4056300" y="3231531"/>
              <a:ext cx="129620" cy="129620"/>
            </a:xfrm>
            <a:prstGeom prst="ellipse">
              <a:avLst/>
            </a:prstGeom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4" name="Straight Connector 103">
            <a:extLst>
              <a:ext uri="{FF2B5EF4-FFF2-40B4-BE49-F238E27FC236}">
                <a16:creationId xmlns:a16="http://schemas.microsoft.com/office/drawing/2014/main" id="{34D26AA8-F456-4E6E-BCAF-EFEAB4BEFFE8}"/>
              </a:ext>
            </a:extLst>
          </p:cNvPr>
          <p:cNvCxnSpPr>
            <a:cxnSpLocks/>
            <a:stCxn id="77" idx="4"/>
          </p:cNvCxnSpPr>
          <p:nvPr/>
        </p:nvCxnSpPr>
        <p:spPr>
          <a:xfrm>
            <a:off x="4121110" y="3491342"/>
            <a:ext cx="0" cy="856282"/>
          </a:xfrm>
          <a:prstGeom prst="line">
            <a:avLst/>
          </a:prstGeom>
          <a:solidFill>
            <a:srgbClr val="010101"/>
          </a:solidFill>
          <a:ln w="6350"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0"/>
            </a:gra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7192DE5D-89E4-46D7-87D8-2F9DC23E5697}"/>
              </a:ext>
            </a:extLst>
          </p:cNvPr>
          <p:cNvGrpSpPr/>
          <p:nvPr/>
        </p:nvGrpSpPr>
        <p:grpSpPr>
          <a:xfrm>
            <a:off x="2984404" y="4370326"/>
            <a:ext cx="2428844" cy="1742574"/>
            <a:chOff x="3149935" y="4407409"/>
            <a:chExt cx="2097782" cy="1628780"/>
          </a:xfrm>
        </p:grpSpPr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FCA08968-B3E6-44D2-817A-8DDC75824FDD}"/>
                </a:ext>
              </a:extLst>
            </p:cNvPr>
            <p:cNvSpPr/>
            <p:nvPr/>
          </p:nvSpPr>
          <p:spPr>
            <a:xfrm>
              <a:off x="3149935" y="4407409"/>
              <a:ext cx="2097782" cy="1628780"/>
            </a:xfrm>
            <a:prstGeom prst="roundRect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: 圆角 79">
              <a:extLst>
                <a:ext uri="{FF2B5EF4-FFF2-40B4-BE49-F238E27FC236}">
                  <a16:creationId xmlns:a16="http://schemas.microsoft.com/office/drawing/2014/main" id="{AD2743DD-B63B-47EB-A24B-B03A65A629C8}"/>
                </a:ext>
              </a:extLst>
            </p:cNvPr>
            <p:cNvSpPr/>
            <p:nvPr/>
          </p:nvSpPr>
          <p:spPr>
            <a:xfrm>
              <a:off x="3228752" y="4468605"/>
              <a:ext cx="1940148" cy="1506388"/>
            </a:xfrm>
            <a:prstGeom prst="roundRect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id="{421D8255-68B9-4A5A-A10B-A60161F88B89}"/>
              </a:ext>
            </a:extLst>
          </p:cNvPr>
          <p:cNvSpPr txBox="1"/>
          <p:nvPr/>
        </p:nvSpPr>
        <p:spPr>
          <a:xfrm>
            <a:off x="3330518" y="4613527"/>
            <a:ext cx="173661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</a:t>
            </a:r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4D141109-35B7-4B20-9A46-7A668A20687B}"/>
              </a:ext>
            </a:extLst>
          </p:cNvPr>
          <p:cNvSpPr txBox="1"/>
          <p:nvPr/>
        </p:nvSpPr>
        <p:spPr>
          <a:xfrm>
            <a:off x="3284889" y="5037126"/>
            <a:ext cx="1827874" cy="81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请填入您的内容，或复制内容后点击右键选择只保留文本来粘贴内容。</a:t>
            </a: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3FBF0554-B5A9-48AC-B92F-4D027CE59102}"/>
              </a:ext>
            </a:extLst>
          </p:cNvPr>
          <p:cNvGrpSpPr/>
          <p:nvPr/>
        </p:nvGrpSpPr>
        <p:grpSpPr>
          <a:xfrm>
            <a:off x="7611649" y="3284220"/>
            <a:ext cx="207122" cy="207122"/>
            <a:chOff x="4017549" y="3192780"/>
            <a:chExt cx="207122" cy="207122"/>
          </a:xfrm>
        </p:grpSpPr>
        <p:sp>
          <p:nvSpPr>
            <p:cNvPr id="93" name="Oval 56">
              <a:extLst>
                <a:ext uri="{FF2B5EF4-FFF2-40B4-BE49-F238E27FC236}">
                  <a16:creationId xmlns:a16="http://schemas.microsoft.com/office/drawing/2014/main" id="{F28BB1B7-4741-421C-B73A-30BD416A4150}"/>
                </a:ext>
              </a:extLst>
            </p:cNvPr>
            <p:cNvSpPr/>
            <p:nvPr/>
          </p:nvSpPr>
          <p:spPr>
            <a:xfrm>
              <a:off x="4017549" y="3192780"/>
              <a:ext cx="207122" cy="207122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56">
              <a:extLst>
                <a:ext uri="{FF2B5EF4-FFF2-40B4-BE49-F238E27FC236}">
                  <a16:creationId xmlns:a16="http://schemas.microsoft.com/office/drawing/2014/main" id="{6911A25B-FE59-4496-95EB-485C17250B23}"/>
                </a:ext>
              </a:extLst>
            </p:cNvPr>
            <p:cNvSpPr/>
            <p:nvPr/>
          </p:nvSpPr>
          <p:spPr>
            <a:xfrm>
              <a:off x="4056300" y="3231531"/>
              <a:ext cx="129620" cy="129620"/>
            </a:xfrm>
            <a:prstGeom prst="ellipse">
              <a:avLst/>
            </a:prstGeom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7" name="Straight Connector 103">
            <a:extLst>
              <a:ext uri="{FF2B5EF4-FFF2-40B4-BE49-F238E27FC236}">
                <a16:creationId xmlns:a16="http://schemas.microsoft.com/office/drawing/2014/main" id="{346BA0EB-1F19-4F8F-99BA-1D0287400FBB}"/>
              </a:ext>
            </a:extLst>
          </p:cNvPr>
          <p:cNvCxnSpPr>
            <a:cxnSpLocks/>
            <a:stCxn id="93" idx="4"/>
          </p:cNvCxnSpPr>
          <p:nvPr/>
        </p:nvCxnSpPr>
        <p:spPr>
          <a:xfrm>
            <a:off x="7715210" y="3491342"/>
            <a:ext cx="0" cy="856282"/>
          </a:xfrm>
          <a:prstGeom prst="line">
            <a:avLst/>
          </a:prstGeom>
          <a:solidFill>
            <a:srgbClr val="010101"/>
          </a:solidFill>
          <a:ln w="6350"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0"/>
            </a:gra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5ACD9FC4-27E8-4780-8A73-DA5F8F04183A}"/>
              </a:ext>
            </a:extLst>
          </p:cNvPr>
          <p:cNvGrpSpPr/>
          <p:nvPr/>
        </p:nvGrpSpPr>
        <p:grpSpPr>
          <a:xfrm>
            <a:off x="6578504" y="4370326"/>
            <a:ext cx="2428844" cy="1742574"/>
            <a:chOff x="3149935" y="4407409"/>
            <a:chExt cx="2097782" cy="1628780"/>
          </a:xfrm>
        </p:grpSpPr>
        <p:sp>
          <p:nvSpPr>
            <p:cNvPr id="91" name="矩形: 圆角 90">
              <a:extLst>
                <a:ext uri="{FF2B5EF4-FFF2-40B4-BE49-F238E27FC236}">
                  <a16:creationId xmlns:a16="http://schemas.microsoft.com/office/drawing/2014/main" id="{16C4CAB2-DC01-456C-BD0D-3754849F1F69}"/>
                </a:ext>
              </a:extLst>
            </p:cNvPr>
            <p:cNvSpPr/>
            <p:nvPr/>
          </p:nvSpPr>
          <p:spPr>
            <a:xfrm>
              <a:off x="3149935" y="4407409"/>
              <a:ext cx="2097782" cy="1628780"/>
            </a:xfrm>
            <a:prstGeom prst="roundRect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: 圆角 91">
              <a:extLst>
                <a:ext uri="{FF2B5EF4-FFF2-40B4-BE49-F238E27FC236}">
                  <a16:creationId xmlns:a16="http://schemas.microsoft.com/office/drawing/2014/main" id="{A7781644-3BE5-48F5-80AD-545B58FFC9F2}"/>
                </a:ext>
              </a:extLst>
            </p:cNvPr>
            <p:cNvSpPr/>
            <p:nvPr/>
          </p:nvSpPr>
          <p:spPr>
            <a:xfrm>
              <a:off x="3228752" y="4468605"/>
              <a:ext cx="1940148" cy="1506388"/>
            </a:xfrm>
            <a:prstGeom prst="roundRect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9" name="文本框 88">
            <a:extLst>
              <a:ext uri="{FF2B5EF4-FFF2-40B4-BE49-F238E27FC236}">
                <a16:creationId xmlns:a16="http://schemas.microsoft.com/office/drawing/2014/main" id="{19C30A6B-C7D2-4567-A0B0-F9F29CA95087}"/>
              </a:ext>
            </a:extLst>
          </p:cNvPr>
          <p:cNvSpPr txBox="1"/>
          <p:nvPr/>
        </p:nvSpPr>
        <p:spPr>
          <a:xfrm>
            <a:off x="6924618" y="4613527"/>
            <a:ext cx="173661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</a:t>
            </a:r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95978296-DDF1-45A2-8271-81666A11E55B}"/>
              </a:ext>
            </a:extLst>
          </p:cNvPr>
          <p:cNvSpPr txBox="1"/>
          <p:nvPr/>
        </p:nvSpPr>
        <p:spPr>
          <a:xfrm>
            <a:off x="6878989" y="5037126"/>
            <a:ext cx="1827874" cy="81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请填入您的内容，或复制内容后点击右键选择只保留文本来粘贴内容。</a:t>
            </a: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761B5128-7533-4475-8A99-8383B16F5DBB}"/>
              </a:ext>
            </a:extLst>
          </p:cNvPr>
          <p:cNvGrpSpPr/>
          <p:nvPr/>
        </p:nvGrpSpPr>
        <p:grpSpPr>
          <a:xfrm flipV="1">
            <a:off x="2261901" y="4151853"/>
            <a:ext cx="207122" cy="207122"/>
            <a:chOff x="4017549" y="3192780"/>
            <a:chExt cx="207122" cy="207122"/>
          </a:xfrm>
        </p:grpSpPr>
        <p:sp>
          <p:nvSpPr>
            <p:cNvPr id="103" name="Oval 56">
              <a:extLst>
                <a:ext uri="{FF2B5EF4-FFF2-40B4-BE49-F238E27FC236}">
                  <a16:creationId xmlns:a16="http://schemas.microsoft.com/office/drawing/2014/main" id="{20FACFA9-94B8-4137-93BE-1DFE8E4F86CE}"/>
                </a:ext>
              </a:extLst>
            </p:cNvPr>
            <p:cNvSpPr/>
            <p:nvPr/>
          </p:nvSpPr>
          <p:spPr>
            <a:xfrm>
              <a:off x="4017549" y="3192780"/>
              <a:ext cx="207122" cy="207122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56">
              <a:extLst>
                <a:ext uri="{FF2B5EF4-FFF2-40B4-BE49-F238E27FC236}">
                  <a16:creationId xmlns:a16="http://schemas.microsoft.com/office/drawing/2014/main" id="{EEF2BE90-334A-4807-92DC-7FDF114D88B9}"/>
                </a:ext>
              </a:extLst>
            </p:cNvPr>
            <p:cNvSpPr/>
            <p:nvPr/>
          </p:nvSpPr>
          <p:spPr>
            <a:xfrm>
              <a:off x="4056300" y="3231531"/>
              <a:ext cx="129620" cy="129620"/>
            </a:xfrm>
            <a:prstGeom prst="ellipse">
              <a:avLst/>
            </a:prstGeom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7" name="Straight Connector 103">
            <a:extLst>
              <a:ext uri="{FF2B5EF4-FFF2-40B4-BE49-F238E27FC236}">
                <a16:creationId xmlns:a16="http://schemas.microsoft.com/office/drawing/2014/main" id="{EEBCADF8-A3F2-4484-865C-F8CCF2D3F62B}"/>
              </a:ext>
            </a:extLst>
          </p:cNvPr>
          <p:cNvCxnSpPr>
            <a:cxnSpLocks/>
            <a:stCxn id="103" idx="4"/>
          </p:cNvCxnSpPr>
          <p:nvPr/>
        </p:nvCxnSpPr>
        <p:spPr>
          <a:xfrm flipV="1">
            <a:off x="2365462" y="3295571"/>
            <a:ext cx="0" cy="856282"/>
          </a:xfrm>
          <a:prstGeom prst="line">
            <a:avLst/>
          </a:prstGeom>
          <a:solidFill>
            <a:srgbClr val="010101"/>
          </a:solidFill>
          <a:ln w="6350"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0"/>
            </a:gra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6B189251-6877-4E9C-A3B8-D721499EB4D1}"/>
              </a:ext>
            </a:extLst>
          </p:cNvPr>
          <p:cNvGrpSpPr/>
          <p:nvPr/>
        </p:nvGrpSpPr>
        <p:grpSpPr>
          <a:xfrm>
            <a:off x="1228756" y="1554468"/>
            <a:ext cx="2428844" cy="1742574"/>
            <a:chOff x="3149935" y="4407409"/>
            <a:chExt cx="2097782" cy="1628780"/>
          </a:xfrm>
        </p:grpSpPr>
        <p:sp>
          <p:nvSpPr>
            <p:cNvPr id="101" name="矩形: 圆角 100">
              <a:extLst>
                <a:ext uri="{FF2B5EF4-FFF2-40B4-BE49-F238E27FC236}">
                  <a16:creationId xmlns:a16="http://schemas.microsoft.com/office/drawing/2014/main" id="{60DC1B60-01A3-4475-9B5E-59553EC8DEDD}"/>
                </a:ext>
              </a:extLst>
            </p:cNvPr>
            <p:cNvSpPr/>
            <p:nvPr/>
          </p:nvSpPr>
          <p:spPr>
            <a:xfrm>
              <a:off x="3149935" y="4407409"/>
              <a:ext cx="2097782" cy="1628780"/>
            </a:xfrm>
            <a:prstGeom prst="roundRect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: 圆角 101">
              <a:extLst>
                <a:ext uri="{FF2B5EF4-FFF2-40B4-BE49-F238E27FC236}">
                  <a16:creationId xmlns:a16="http://schemas.microsoft.com/office/drawing/2014/main" id="{F65C78AC-BA68-4B0C-AC3A-743392A1F628}"/>
                </a:ext>
              </a:extLst>
            </p:cNvPr>
            <p:cNvSpPr/>
            <p:nvPr/>
          </p:nvSpPr>
          <p:spPr>
            <a:xfrm>
              <a:off x="3228752" y="4468605"/>
              <a:ext cx="1940148" cy="1506388"/>
            </a:xfrm>
            <a:prstGeom prst="roundRect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79017B2F-EBF2-4333-86A3-BB99B5FE39D3}"/>
              </a:ext>
            </a:extLst>
          </p:cNvPr>
          <p:cNvGrpSpPr/>
          <p:nvPr/>
        </p:nvGrpSpPr>
        <p:grpSpPr>
          <a:xfrm flipV="1">
            <a:off x="5856001" y="4151853"/>
            <a:ext cx="207122" cy="207122"/>
            <a:chOff x="4017549" y="3192780"/>
            <a:chExt cx="207122" cy="207122"/>
          </a:xfrm>
        </p:grpSpPr>
        <p:sp>
          <p:nvSpPr>
            <p:cNvPr id="113" name="Oval 56">
              <a:extLst>
                <a:ext uri="{FF2B5EF4-FFF2-40B4-BE49-F238E27FC236}">
                  <a16:creationId xmlns:a16="http://schemas.microsoft.com/office/drawing/2014/main" id="{5F930D92-FA0A-420C-86E6-6BC614DCF314}"/>
                </a:ext>
              </a:extLst>
            </p:cNvPr>
            <p:cNvSpPr/>
            <p:nvPr/>
          </p:nvSpPr>
          <p:spPr>
            <a:xfrm>
              <a:off x="4017549" y="3192780"/>
              <a:ext cx="207122" cy="207122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56">
              <a:extLst>
                <a:ext uri="{FF2B5EF4-FFF2-40B4-BE49-F238E27FC236}">
                  <a16:creationId xmlns:a16="http://schemas.microsoft.com/office/drawing/2014/main" id="{C5A6A51F-8A3C-4269-B42C-FC2D86B86F45}"/>
                </a:ext>
              </a:extLst>
            </p:cNvPr>
            <p:cNvSpPr/>
            <p:nvPr/>
          </p:nvSpPr>
          <p:spPr>
            <a:xfrm>
              <a:off x="4056300" y="3231531"/>
              <a:ext cx="129620" cy="129620"/>
            </a:xfrm>
            <a:prstGeom prst="ellipse">
              <a:avLst/>
            </a:prstGeom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7" name="Straight Connector 103">
            <a:extLst>
              <a:ext uri="{FF2B5EF4-FFF2-40B4-BE49-F238E27FC236}">
                <a16:creationId xmlns:a16="http://schemas.microsoft.com/office/drawing/2014/main" id="{E8A81957-A20D-445A-ABFE-564186045C8D}"/>
              </a:ext>
            </a:extLst>
          </p:cNvPr>
          <p:cNvCxnSpPr>
            <a:cxnSpLocks/>
            <a:stCxn id="113" idx="4"/>
          </p:cNvCxnSpPr>
          <p:nvPr/>
        </p:nvCxnSpPr>
        <p:spPr>
          <a:xfrm flipV="1">
            <a:off x="5959562" y="3295571"/>
            <a:ext cx="0" cy="856282"/>
          </a:xfrm>
          <a:prstGeom prst="line">
            <a:avLst/>
          </a:prstGeom>
          <a:solidFill>
            <a:srgbClr val="010101"/>
          </a:solidFill>
          <a:ln w="6350"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0"/>
            </a:gra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444CA7F9-8796-45E6-9E81-0893F88F6B1C}"/>
              </a:ext>
            </a:extLst>
          </p:cNvPr>
          <p:cNvGrpSpPr/>
          <p:nvPr/>
        </p:nvGrpSpPr>
        <p:grpSpPr>
          <a:xfrm>
            <a:off x="4822856" y="1554468"/>
            <a:ext cx="2428844" cy="1742574"/>
            <a:chOff x="3149935" y="4407409"/>
            <a:chExt cx="2097782" cy="1628780"/>
          </a:xfrm>
        </p:grpSpPr>
        <p:sp>
          <p:nvSpPr>
            <p:cNvPr id="111" name="矩形: 圆角 110">
              <a:extLst>
                <a:ext uri="{FF2B5EF4-FFF2-40B4-BE49-F238E27FC236}">
                  <a16:creationId xmlns:a16="http://schemas.microsoft.com/office/drawing/2014/main" id="{E7683BEF-A6A2-44F4-AEC0-4AE0A154FCD0}"/>
                </a:ext>
              </a:extLst>
            </p:cNvPr>
            <p:cNvSpPr/>
            <p:nvPr/>
          </p:nvSpPr>
          <p:spPr>
            <a:xfrm>
              <a:off x="3149935" y="4407409"/>
              <a:ext cx="2097782" cy="1628780"/>
            </a:xfrm>
            <a:prstGeom prst="roundRect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: 圆角 111">
              <a:extLst>
                <a:ext uri="{FF2B5EF4-FFF2-40B4-BE49-F238E27FC236}">
                  <a16:creationId xmlns:a16="http://schemas.microsoft.com/office/drawing/2014/main" id="{245A646A-CC75-4824-A986-22C20B4838B5}"/>
                </a:ext>
              </a:extLst>
            </p:cNvPr>
            <p:cNvSpPr/>
            <p:nvPr/>
          </p:nvSpPr>
          <p:spPr>
            <a:xfrm>
              <a:off x="3228752" y="4468605"/>
              <a:ext cx="1940148" cy="1506388"/>
            </a:xfrm>
            <a:prstGeom prst="roundRect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F3FBCC0D-A818-4648-B1A7-F9247B96882F}"/>
              </a:ext>
            </a:extLst>
          </p:cNvPr>
          <p:cNvGrpSpPr/>
          <p:nvPr/>
        </p:nvGrpSpPr>
        <p:grpSpPr>
          <a:xfrm flipV="1">
            <a:off x="9526301" y="4151853"/>
            <a:ext cx="207122" cy="207122"/>
            <a:chOff x="4017549" y="3192780"/>
            <a:chExt cx="207122" cy="207122"/>
          </a:xfrm>
        </p:grpSpPr>
        <p:sp>
          <p:nvSpPr>
            <p:cNvPr id="123" name="Oval 56">
              <a:extLst>
                <a:ext uri="{FF2B5EF4-FFF2-40B4-BE49-F238E27FC236}">
                  <a16:creationId xmlns:a16="http://schemas.microsoft.com/office/drawing/2014/main" id="{67EC8BBE-3E02-4AF6-B76E-56F31C9CEE50}"/>
                </a:ext>
              </a:extLst>
            </p:cNvPr>
            <p:cNvSpPr/>
            <p:nvPr/>
          </p:nvSpPr>
          <p:spPr>
            <a:xfrm>
              <a:off x="4017549" y="3192780"/>
              <a:ext cx="207122" cy="207122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56">
              <a:extLst>
                <a:ext uri="{FF2B5EF4-FFF2-40B4-BE49-F238E27FC236}">
                  <a16:creationId xmlns:a16="http://schemas.microsoft.com/office/drawing/2014/main" id="{45735D77-860F-4C76-946A-38BA2AC34DC3}"/>
                </a:ext>
              </a:extLst>
            </p:cNvPr>
            <p:cNvSpPr/>
            <p:nvPr/>
          </p:nvSpPr>
          <p:spPr>
            <a:xfrm>
              <a:off x="4056300" y="3231531"/>
              <a:ext cx="129620" cy="129620"/>
            </a:xfrm>
            <a:prstGeom prst="ellipse">
              <a:avLst/>
            </a:prstGeom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7" name="Straight Connector 103">
            <a:extLst>
              <a:ext uri="{FF2B5EF4-FFF2-40B4-BE49-F238E27FC236}">
                <a16:creationId xmlns:a16="http://schemas.microsoft.com/office/drawing/2014/main" id="{7241E6F7-372B-42A0-B253-F11156D52355}"/>
              </a:ext>
            </a:extLst>
          </p:cNvPr>
          <p:cNvCxnSpPr>
            <a:cxnSpLocks/>
            <a:stCxn id="123" idx="4"/>
          </p:cNvCxnSpPr>
          <p:nvPr/>
        </p:nvCxnSpPr>
        <p:spPr>
          <a:xfrm flipV="1">
            <a:off x="9629862" y="3295571"/>
            <a:ext cx="0" cy="856282"/>
          </a:xfrm>
          <a:prstGeom prst="line">
            <a:avLst/>
          </a:prstGeom>
          <a:solidFill>
            <a:srgbClr val="010101"/>
          </a:solidFill>
          <a:ln w="6350"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0"/>
            </a:gra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B7779BA-DB87-454D-A39D-B16204DEF162}"/>
              </a:ext>
            </a:extLst>
          </p:cNvPr>
          <p:cNvGrpSpPr/>
          <p:nvPr/>
        </p:nvGrpSpPr>
        <p:grpSpPr>
          <a:xfrm>
            <a:off x="8493156" y="1554468"/>
            <a:ext cx="2428844" cy="1742574"/>
            <a:chOff x="3149935" y="4407409"/>
            <a:chExt cx="2097782" cy="1628780"/>
          </a:xfrm>
        </p:grpSpPr>
        <p:sp>
          <p:nvSpPr>
            <p:cNvPr id="121" name="矩形: 圆角 120">
              <a:extLst>
                <a:ext uri="{FF2B5EF4-FFF2-40B4-BE49-F238E27FC236}">
                  <a16:creationId xmlns:a16="http://schemas.microsoft.com/office/drawing/2014/main" id="{3AC3F5FC-A755-4D27-BEDE-DFB3052E5DAC}"/>
                </a:ext>
              </a:extLst>
            </p:cNvPr>
            <p:cNvSpPr/>
            <p:nvPr/>
          </p:nvSpPr>
          <p:spPr>
            <a:xfrm>
              <a:off x="3149935" y="4407409"/>
              <a:ext cx="2097782" cy="1628780"/>
            </a:xfrm>
            <a:prstGeom prst="roundRect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: 圆角 121">
              <a:extLst>
                <a:ext uri="{FF2B5EF4-FFF2-40B4-BE49-F238E27FC236}">
                  <a16:creationId xmlns:a16="http://schemas.microsoft.com/office/drawing/2014/main" id="{28FAE441-AA2B-4BEF-976F-ED123D964D89}"/>
                </a:ext>
              </a:extLst>
            </p:cNvPr>
            <p:cNvSpPr/>
            <p:nvPr/>
          </p:nvSpPr>
          <p:spPr>
            <a:xfrm>
              <a:off x="3228752" y="4468605"/>
              <a:ext cx="1940148" cy="1506388"/>
            </a:xfrm>
            <a:prstGeom prst="roundRect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文本框 98">
            <a:extLst>
              <a:ext uri="{FF2B5EF4-FFF2-40B4-BE49-F238E27FC236}">
                <a16:creationId xmlns:a16="http://schemas.microsoft.com/office/drawing/2014/main" id="{F754C7D9-1CDE-462D-9893-F024DBD60AEC}"/>
              </a:ext>
            </a:extLst>
          </p:cNvPr>
          <p:cNvSpPr txBox="1"/>
          <p:nvPr/>
        </p:nvSpPr>
        <p:spPr>
          <a:xfrm>
            <a:off x="1574870" y="1778299"/>
            <a:ext cx="173661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</a:t>
            </a:r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FEEDD879-FB11-42C0-8FA4-D03B65BDE2ED}"/>
              </a:ext>
            </a:extLst>
          </p:cNvPr>
          <p:cNvSpPr txBox="1"/>
          <p:nvPr/>
        </p:nvSpPr>
        <p:spPr>
          <a:xfrm>
            <a:off x="1529241" y="2201898"/>
            <a:ext cx="1827874" cy="81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请填入您的内容，或复制内容后点击右键选择只保留文本来粘贴内容。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B188A936-0FE6-442D-AF84-F7B150DAF091}"/>
              </a:ext>
            </a:extLst>
          </p:cNvPr>
          <p:cNvSpPr txBox="1"/>
          <p:nvPr/>
        </p:nvSpPr>
        <p:spPr>
          <a:xfrm>
            <a:off x="5168970" y="1778299"/>
            <a:ext cx="173661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</a:t>
            </a:r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91CDD475-93E8-4582-815B-81445902596F}"/>
              </a:ext>
            </a:extLst>
          </p:cNvPr>
          <p:cNvSpPr txBox="1"/>
          <p:nvPr/>
        </p:nvSpPr>
        <p:spPr>
          <a:xfrm>
            <a:off x="5123341" y="2201898"/>
            <a:ext cx="1827874" cy="81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请填入您的内容，或复制内容后点击右键选择只保留文本来粘贴内容。</a:t>
            </a: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631151CF-26B7-4AF5-B500-384337299370}"/>
              </a:ext>
            </a:extLst>
          </p:cNvPr>
          <p:cNvSpPr txBox="1"/>
          <p:nvPr/>
        </p:nvSpPr>
        <p:spPr>
          <a:xfrm>
            <a:off x="8839270" y="1778299"/>
            <a:ext cx="173661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</a:t>
            </a:r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158D039A-65F3-4486-A29C-903E5C6911C1}"/>
              </a:ext>
            </a:extLst>
          </p:cNvPr>
          <p:cNvSpPr txBox="1"/>
          <p:nvPr/>
        </p:nvSpPr>
        <p:spPr>
          <a:xfrm>
            <a:off x="8793641" y="2201898"/>
            <a:ext cx="1827874" cy="81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请填入您的内容，或复制内容后点击右键选择只保留文本来粘贴内容。</a:t>
            </a:r>
          </a:p>
        </p:txBody>
      </p:sp>
    </p:spTree>
    <p:extLst>
      <p:ext uri="{BB962C8B-B14F-4D97-AF65-F5344CB8AC3E}">
        <p14:creationId xmlns:p14="http://schemas.microsoft.com/office/powerpoint/2010/main" val="385395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:a16="http://schemas.microsoft.com/office/drawing/2014/main" id="{946328DF-BA7E-4860-BD80-A57E6CD16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1" t="7410" r="28182" b="10510"/>
          <a:stretch/>
        </p:blipFill>
        <p:spPr>
          <a:xfrm>
            <a:off x="9118274" y="2408186"/>
            <a:ext cx="2415690" cy="2766056"/>
          </a:xfrm>
          <a:custGeom>
            <a:avLst/>
            <a:gdLst>
              <a:gd name="connsiteX0" fmla="*/ 302686 w 2415690"/>
              <a:gd name="connsiteY0" fmla="*/ 0 h 2766056"/>
              <a:gd name="connsiteX1" fmla="*/ 2113004 w 2415690"/>
              <a:gd name="connsiteY1" fmla="*/ 0 h 2766056"/>
              <a:gd name="connsiteX2" fmla="*/ 2415690 w 2415690"/>
              <a:gd name="connsiteY2" fmla="*/ 302686 h 2766056"/>
              <a:gd name="connsiteX3" fmla="*/ 2415690 w 2415690"/>
              <a:gd name="connsiteY3" fmla="*/ 2463370 h 2766056"/>
              <a:gd name="connsiteX4" fmla="*/ 2113004 w 2415690"/>
              <a:gd name="connsiteY4" fmla="*/ 2766056 h 2766056"/>
              <a:gd name="connsiteX5" fmla="*/ 302686 w 2415690"/>
              <a:gd name="connsiteY5" fmla="*/ 2766056 h 2766056"/>
              <a:gd name="connsiteX6" fmla="*/ 0 w 2415690"/>
              <a:gd name="connsiteY6" fmla="*/ 2463370 h 2766056"/>
              <a:gd name="connsiteX7" fmla="*/ 0 w 2415690"/>
              <a:gd name="connsiteY7" fmla="*/ 302686 h 2766056"/>
              <a:gd name="connsiteX8" fmla="*/ 302686 w 2415690"/>
              <a:gd name="connsiteY8" fmla="*/ 0 h 276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5690" h="2766056">
                <a:moveTo>
                  <a:pt x="302686" y="0"/>
                </a:moveTo>
                <a:lnTo>
                  <a:pt x="2113004" y="0"/>
                </a:lnTo>
                <a:cubicBezTo>
                  <a:pt x="2280173" y="0"/>
                  <a:pt x="2415690" y="135517"/>
                  <a:pt x="2415690" y="302686"/>
                </a:cubicBezTo>
                <a:lnTo>
                  <a:pt x="2415690" y="2463370"/>
                </a:lnTo>
                <a:cubicBezTo>
                  <a:pt x="2415690" y="2630539"/>
                  <a:pt x="2280173" y="2766056"/>
                  <a:pt x="2113004" y="2766056"/>
                </a:cubicBezTo>
                <a:lnTo>
                  <a:pt x="302686" y="2766056"/>
                </a:lnTo>
                <a:cubicBezTo>
                  <a:pt x="135517" y="2766056"/>
                  <a:pt x="0" y="2630539"/>
                  <a:pt x="0" y="2463370"/>
                </a:cubicBezTo>
                <a:lnTo>
                  <a:pt x="0" y="302686"/>
                </a:lnTo>
                <a:cubicBezTo>
                  <a:pt x="0" y="135517"/>
                  <a:pt x="135517" y="0"/>
                  <a:pt x="302686" y="0"/>
                </a:cubicBezTo>
                <a:close/>
              </a:path>
            </a:pathLst>
          </a:custGeom>
        </p:spPr>
      </p:pic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11631C28-B735-4BC1-AD44-D9F2C611E3BB}"/>
              </a:ext>
            </a:extLst>
          </p:cNvPr>
          <p:cNvSpPr/>
          <p:nvPr/>
        </p:nvSpPr>
        <p:spPr>
          <a:xfrm>
            <a:off x="9118274" y="2408186"/>
            <a:ext cx="2415690" cy="2766056"/>
          </a:xfrm>
          <a:prstGeom prst="roundRect">
            <a:avLst>
              <a:gd name="adj" fmla="val 12530"/>
            </a:avLst>
          </a:prstGeom>
          <a:gradFill>
            <a:gsLst>
              <a:gs pos="100000">
                <a:schemeClr val="tx1">
                  <a:lumMod val="90000"/>
                  <a:lumOff val="10000"/>
                  <a:alpha val="24000"/>
                </a:schemeClr>
              </a:gs>
              <a:gs pos="7000">
                <a:schemeClr val="tx1"/>
              </a:gs>
            </a:gsLst>
            <a:lin ang="16200000" scaled="1"/>
          </a:gra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234A4E7E-7229-4540-837E-AFB1CF3D72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6075" r="9998" b="32848"/>
          <a:stretch/>
        </p:blipFill>
        <p:spPr>
          <a:xfrm>
            <a:off x="6299958" y="2408186"/>
            <a:ext cx="2415690" cy="2766056"/>
          </a:xfrm>
          <a:custGeom>
            <a:avLst/>
            <a:gdLst>
              <a:gd name="connsiteX0" fmla="*/ 302686 w 2415690"/>
              <a:gd name="connsiteY0" fmla="*/ 0 h 2766056"/>
              <a:gd name="connsiteX1" fmla="*/ 2113004 w 2415690"/>
              <a:gd name="connsiteY1" fmla="*/ 0 h 2766056"/>
              <a:gd name="connsiteX2" fmla="*/ 2415690 w 2415690"/>
              <a:gd name="connsiteY2" fmla="*/ 302686 h 2766056"/>
              <a:gd name="connsiteX3" fmla="*/ 2415690 w 2415690"/>
              <a:gd name="connsiteY3" fmla="*/ 2463370 h 2766056"/>
              <a:gd name="connsiteX4" fmla="*/ 2113004 w 2415690"/>
              <a:gd name="connsiteY4" fmla="*/ 2766056 h 2766056"/>
              <a:gd name="connsiteX5" fmla="*/ 302686 w 2415690"/>
              <a:gd name="connsiteY5" fmla="*/ 2766056 h 2766056"/>
              <a:gd name="connsiteX6" fmla="*/ 0 w 2415690"/>
              <a:gd name="connsiteY6" fmla="*/ 2463370 h 2766056"/>
              <a:gd name="connsiteX7" fmla="*/ 0 w 2415690"/>
              <a:gd name="connsiteY7" fmla="*/ 302686 h 2766056"/>
              <a:gd name="connsiteX8" fmla="*/ 302686 w 2415690"/>
              <a:gd name="connsiteY8" fmla="*/ 0 h 276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5690" h="2766056">
                <a:moveTo>
                  <a:pt x="302686" y="0"/>
                </a:moveTo>
                <a:lnTo>
                  <a:pt x="2113004" y="0"/>
                </a:lnTo>
                <a:cubicBezTo>
                  <a:pt x="2280173" y="0"/>
                  <a:pt x="2415690" y="135517"/>
                  <a:pt x="2415690" y="302686"/>
                </a:cubicBezTo>
                <a:lnTo>
                  <a:pt x="2415690" y="2463370"/>
                </a:lnTo>
                <a:cubicBezTo>
                  <a:pt x="2415690" y="2630539"/>
                  <a:pt x="2280173" y="2766056"/>
                  <a:pt x="2113004" y="2766056"/>
                </a:cubicBezTo>
                <a:lnTo>
                  <a:pt x="302686" y="2766056"/>
                </a:lnTo>
                <a:cubicBezTo>
                  <a:pt x="135517" y="2766056"/>
                  <a:pt x="0" y="2630539"/>
                  <a:pt x="0" y="2463370"/>
                </a:cubicBezTo>
                <a:lnTo>
                  <a:pt x="0" y="302686"/>
                </a:lnTo>
                <a:cubicBezTo>
                  <a:pt x="0" y="135517"/>
                  <a:pt x="135517" y="0"/>
                  <a:pt x="302686" y="0"/>
                </a:cubicBezTo>
                <a:close/>
              </a:path>
            </a:pathLst>
          </a:custGeom>
        </p:spPr>
      </p:pic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B3DBF20E-13DA-48BB-94C5-24148055DCC9}"/>
              </a:ext>
            </a:extLst>
          </p:cNvPr>
          <p:cNvSpPr/>
          <p:nvPr/>
        </p:nvSpPr>
        <p:spPr>
          <a:xfrm>
            <a:off x="6299958" y="2408186"/>
            <a:ext cx="2415690" cy="2766056"/>
          </a:xfrm>
          <a:prstGeom prst="roundRect">
            <a:avLst>
              <a:gd name="adj" fmla="val 12530"/>
            </a:avLst>
          </a:prstGeom>
          <a:gradFill>
            <a:gsLst>
              <a:gs pos="100000">
                <a:schemeClr val="tx1">
                  <a:lumMod val="90000"/>
                  <a:lumOff val="10000"/>
                  <a:alpha val="24000"/>
                </a:schemeClr>
              </a:gs>
              <a:gs pos="7000">
                <a:schemeClr val="tx1"/>
              </a:gs>
            </a:gsLst>
            <a:lin ang="16200000" scaled="1"/>
          </a:gra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 67" descr="穿着紫色衣服的卡通人物&#10;&#10;中度可信度描述已自动生成">
            <a:extLst>
              <a:ext uri="{FF2B5EF4-FFF2-40B4-BE49-F238E27FC236}">
                <a16:creationId xmlns:a16="http://schemas.microsoft.com/office/drawing/2014/main" id="{40A80B3D-59F6-4CE6-8B83-A0C0A18A2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t="2928" r="27986" b="9461"/>
          <a:stretch>
            <a:fillRect/>
          </a:stretch>
        </p:blipFill>
        <p:spPr>
          <a:xfrm>
            <a:off x="663326" y="2408186"/>
            <a:ext cx="2415690" cy="2766056"/>
          </a:xfrm>
          <a:custGeom>
            <a:avLst/>
            <a:gdLst>
              <a:gd name="connsiteX0" fmla="*/ 302686 w 2415690"/>
              <a:gd name="connsiteY0" fmla="*/ 0 h 2766056"/>
              <a:gd name="connsiteX1" fmla="*/ 2113004 w 2415690"/>
              <a:gd name="connsiteY1" fmla="*/ 0 h 2766056"/>
              <a:gd name="connsiteX2" fmla="*/ 2415690 w 2415690"/>
              <a:gd name="connsiteY2" fmla="*/ 302686 h 2766056"/>
              <a:gd name="connsiteX3" fmla="*/ 2415690 w 2415690"/>
              <a:gd name="connsiteY3" fmla="*/ 2463370 h 2766056"/>
              <a:gd name="connsiteX4" fmla="*/ 2113004 w 2415690"/>
              <a:gd name="connsiteY4" fmla="*/ 2766056 h 2766056"/>
              <a:gd name="connsiteX5" fmla="*/ 302686 w 2415690"/>
              <a:gd name="connsiteY5" fmla="*/ 2766056 h 2766056"/>
              <a:gd name="connsiteX6" fmla="*/ 0 w 2415690"/>
              <a:gd name="connsiteY6" fmla="*/ 2463370 h 2766056"/>
              <a:gd name="connsiteX7" fmla="*/ 0 w 2415690"/>
              <a:gd name="connsiteY7" fmla="*/ 302686 h 2766056"/>
              <a:gd name="connsiteX8" fmla="*/ 302686 w 2415690"/>
              <a:gd name="connsiteY8" fmla="*/ 0 h 276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5690" h="2766056">
                <a:moveTo>
                  <a:pt x="302686" y="0"/>
                </a:moveTo>
                <a:lnTo>
                  <a:pt x="2113004" y="0"/>
                </a:lnTo>
                <a:cubicBezTo>
                  <a:pt x="2280173" y="0"/>
                  <a:pt x="2415690" y="135517"/>
                  <a:pt x="2415690" y="302686"/>
                </a:cubicBezTo>
                <a:lnTo>
                  <a:pt x="2415690" y="2463370"/>
                </a:lnTo>
                <a:cubicBezTo>
                  <a:pt x="2415690" y="2630539"/>
                  <a:pt x="2280173" y="2766056"/>
                  <a:pt x="2113004" y="2766056"/>
                </a:cubicBezTo>
                <a:lnTo>
                  <a:pt x="302686" y="2766056"/>
                </a:lnTo>
                <a:cubicBezTo>
                  <a:pt x="135517" y="2766056"/>
                  <a:pt x="0" y="2630539"/>
                  <a:pt x="0" y="2463370"/>
                </a:cubicBezTo>
                <a:lnTo>
                  <a:pt x="0" y="302686"/>
                </a:lnTo>
                <a:cubicBezTo>
                  <a:pt x="0" y="135517"/>
                  <a:pt x="135517" y="0"/>
                  <a:pt x="302686" y="0"/>
                </a:cubicBezTo>
                <a:close/>
              </a:path>
            </a:pathLst>
          </a:custGeom>
        </p:spPr>
      </p:pic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FEFF8E6C-FEA3-4BCD-94D4-C77252A1CBE9}"/>
              </a:ext>
            </a:extLst>
          </p:cNvPr>
          <p:cNvSpPr/>
          <p:nvPr/>
        </p:nvSpPr>
        <p:spPr>
          <a:xfrm>
            <a:off x="663326" y="2408186"/>
            <a:ext cx="2415690" cy="2766056"/>
          </a:xfrm>
          <a:prstGeom prst="roundRect">
            <a:avLst>
              <a:gd name="adj" fmla="val 12530"/>
            </a:avLst>
          </a:prstGeom>
          <a:gradFill>
            <a:gsLst>
              <a:gs pos="100000">
                <a:schemeClr val="tx1">
                  <a:lumMod val="90000"/>
                  <a:lumOff val="10000"/>
                  <a:alpha val="24000"/>
                </a:schemeClr>
              </a:gs>
              <a:gs pos="7000">
                <a:schemeClr val="tx1"/>
              </a:gs>
            </a:gsLst>
            <a:lin ang="16200000" scaled="1"/>
          </a:gra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1C4F19A-506B-4828-B8D7-24694540B708}"/>
              </a:ext>
            </a:extLst>
          </p:cNvPr>
          <p:cNvSpPr txBox="1"/>
          <p:nvPr/>
        </p:nvSpPr>
        <p:spPr>
          <a:xfrm>
            <a:off x="1002863" y="3289442"/>
            <a:ext cx="1736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spc="100" dirty="0">
                <a:ln w="6350">
                  <a:gradFill>
                    <a:gsLst>
                      <a:gs pos="60000">
                        <a:schemeClr val="accent2"/>
                      </a:gs>
                      <a:gs pos="0">
                        <a:schemeClr val="accent1"/>
                      </a:gs>
                      <a:gs pos="86000">
                        <a:schemeClr val="accent3"/>
                      </a:gs>
                    </a:gsLst>
                    <a:lin ang="5400000" scaled="1"/>
                  </a:gradFill>
                </a:ln>
                <a:noFill/>
                <a:latin typeface="+mj-lt"/>
                <a:ea typeface="微软雅黑"/>
              </a:rPr>
              <a:t>01</a:t>
            </a:r>
            <a:endParaRPr lang="zh-CN" altLang="en-US" sz="6600" spc="100" dirty="0">
              <a:ln w="6350">
                <a:gradFill>
                  <a:gsLst>
                    <a:gs pos="60000">
                      <a:schemeClr val="accent2"/>
                    </a:gs>
                    <a:gs pos="0">
                      <a:schemeClr val="accent1"/>
                    </a:gs>
                    <a:gs pos="86000">
                      <a:schemeClr val="accent3"/>
                    </a:gs>
                  </a:gsLst>
                  <a:lin ang="5400000" scaled="1"/>
                </a:gradFill>
              </a:ln>
              <a:noFill/>
              <a:latin typeface="+mj-lt"/>
              <a:ea typeface="微软雅黑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8CEAFF4-6810-4F74-9C36-6B313603CBDF}"/>
              </a:ext>
            </a:extLst>
          </p:cNvPr>
          <p:cNvSpPr txBox="1"/>
          <p:nvPr/>
        </p:nvSpPr>
        <p:spPr>
          <a:xfrm>
            <a:off x="1002863" y="4167542"/>
            <a:ext cx="173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ctr"/>
            <a:r>
              <a:rPr lang="zh-CN" altLang="en-US" sz="28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项目介绍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AFA73058-C090-4ED8-AA46-2D359255B115}"/>
              </a:ext>
            </a:extLst>
          </p:cNvPr>
          <p:cNvSpPr txBox="1"/>
          <p:nvPr/>
        </p:nvSpPr>
        <p:spPr>
          <a:xfrm>
            <a:off x="716868" y="4663474"/>
            <a:ext cx="23086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3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pic>
        <p:nvPicPr>
          <p:cNvPr id="51" name="图片 50" descr="蓝色头发的卡通女孩&#10;&#10;描述已自动生成">
            <a:extLst>
              <a:ext uri="{FF2B5EF4-FFF2-40B4-BE49-F238E27FC236}">
                <a16:creationId xmlns:a16="http://schemas.microsoft.com/office/drawing/2014/main" id="{DC3C648E-C15F-44A3-9E43-C88F62DF9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9583" r="11460" b="548"/>
          <a:stretch>
            <a:fillRect/>
          </a:stretch>
        </p:blipFill>
        <p:spPr>
          <a:xfrm>
            <a:off x="3481642" y="2408186"/>
            <a:ext cx="2415690" cy="2766056"/>
          </a:xfrm>
          <a:custGeom>
            <a:avLst/>
            <a:gdLst>
              <a:gd name="connsiteX0" fmla="*/ 302686 w 2415690"/>
              <a:gd name="connsiteY0" fmla="*/ 0 h 2766056"/>
              <a:gd name="connsiteX1" fmla="*/ 2113004 w 2415690"/>
              <a:gd name="connsiteY1" fmla="*/ 0 h 2766056"/>
              <a:gd name="connsiteX2" fmla="*/ 2415690 w 2415690"/>
              <a:gd name="connsiteY2" fmla="*/ 302686 h 2766056"/>
              <a:gd name="connsiteX3" fmla="*/ 2415690 w 2415690"/>
              <a:gd name="connsiteY3" fmla="*/ 2463370 h 2766056"/>
              <a:gd name="connsiteX4" fmla="*/ 2113004 w 2415690"/>
              <a:gd name="connsiteY4" fmla="*/ 2766056 h 2766056"/>
              <a:gd name="connsiteX5" fmla="*/ 302686 w 2415690"/>
              <a:gd name="connsiteY5" fmla="*/ 2766056 h 2766056"/>
              <a:gd name="connsiteX6" fmla="*/ 0 w 2415690"/>
              <a:gd name="connsiteY6" fmla="*/ 2463370 h 2766056"/>
              <a:gd name="connsiteX7" fmla="*/ 0 w 2415690"/>
              <a:gd name="connsiteY7" fmla="*/ 302686 h 2766056"/>
              <a:gd name="connsiteX8" fmla="*/ 302686 w 2415690"/>
              <a:gd name="connsiteY8" fmla="*/ 0 h 276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5690" h="2766056">
                <a:moveTo>
                  <a:pt x="302686" y="0"/>
                </a:moveTo>
                <a:lnTo>
                  <a:pt x="2113004" y="0"/>
                </a:lnTo>
                <a:cubicBezTo>
                  <a:pt x="2280173" y="0"/>
                  <a:pt x="2415690" y="135517"/>
                  <a:pt x="2415690" y="302686"/>
                </a:cubicBezTo>
                <a:lnTo>
                  <a:pt x="2415690" y="2463370"/>
                </a:lnTo>
                <a:cubicBezTo>
                  <a:pt x="2415690" y="2630539"/>
                  <a:pt x="2280173" y="2766056"/>
                  <a:pt x="2113004" y="2766056"/>
                </a:cubicBezTo>
                <a:lnTo>
                  <a:pt x="302686" y="2766056"/>
                </a:lnTo>
                <a:cubicBezTo>
                  <a:pt x="135517" y="2766056"/>
                  <a:pt x="0" y="2630539"/>
                  <a:pt x="0" y="2463370"/>
                </a:cubicBezTo>
                <a:lnTo>
                  <a:pt x="0" y="302686"/>
                </a:lnTo>
                <a:cubicBezTo>
                  <a:pt x="0" y="135517"/>
                  <a:pt x="135517" y="0"/>
                  <a:pt x="302686" y="0"/>
                </a:cubicBezTo>
                <a:close/>
              </a:path>
            </a:pathLst>
          </a:custGeom>
        </p:spPr>
      </p:pic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85F4F31A-678D-437C-80B6-9AC858429D6A}"/>
              </a:ext>
            </a:extLst>
          </p:cNvPr>
          <p:cNvSpPr/>
          <p:nvPr/>
        </p:nvSpPr>
        <p:spPr>
          <a:xfrm>
            <a:off x="3481642" y="2408186"/>
            <a:ext cx="2415690" cy="2766056"/>
          </a:xfrm>
          <a:prstGeom prst="roundRect">
            <a:avLst>
              <a:gd name="adj" fmla="val 12530"/>
            </a:avLst>
          </a:prstGeom>
          <a:gradFill>
            <a:gsLst>
              <a:gs pos="100000">
                <a:schemeClr val="tx1">
                  <a:lumMod val="90000"/>
                  <a:lumOff val="10000"/>
                  <a:alpha val="24000"/>
                </a:schemeClr>
              </a:gs>
              <a:gs pos="7000">
                <a:schemeClr val="tx1"/>
              </a:gs>
            </a:gsLst>
            <a:lin ang="16200000" scaled="1"/>
          </a:gra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44E38F3-1A17-4928-BEA2-872FFB73BD15}"/>
              </a:ext>
            </a:extLst>
          </p:cNvPr>
          <p:cNvSpPr txBox="1"/>
          <p:nvPr/>
        </p:nvSpPr>
        <p:spPr>
          <a:xfrm>
            <a:off x="3821179" y="3289442"/>
            <a:ext cx="1736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spc="100" dirty="0">
                <a:ln w="6350">
                  <a:gradFill>
                    <a:gsLst>
                      <a:gs pos="60000">
                        <a:schemeClr val="accent2"/>
                      </a:gs>
                      <a:gs pos="0">
                        <a:schemeClr val="accent1"/>
                      </a:gs>
                      <a:gs pos="86000">
                        <a:schemeClr val="accent3"/>
                      </a:gs>
                    </a:gsLst>
                    <a:lin ang="5400000" scaled="1"/>
                  </a:gradFill>
                </a:ln>
                <a:noFill/>
                <a:latin typeface="+mj-lt"/>
                <a:ea typeface="微软雅黑"/>
              </a:rPr>
              <a:t>02</a:t>
            </a:r>
            <a:endParaRPr lang="zh-CN" altLang="en-US" sz="6600" spc="100" dirty="0">
              <a:ln w="6350">
                <a:gradFill>
                  <a:gsLst>
                    <a:gs pos="60000">
                      <a:schemeClr val="accent2"/>
                    </a:gs>
                    <a:gs pos="0">
                      <a:schemeClr val="accent1"/>
                    </a:gs>
                    <a:gs pos="86000">
                      <a:schemeClr val="accent3"/>
                    </a:gs>
                  </a:gsLst>
                  <a:lin ang="5400000" scaled="1"/>
                </a:gradFill>
              </a:ln>
              <a:noFill/>
              <a:latin typeface="+mj-lt"/>
              <a:ea typeface="微软雅黑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027907FD-2618-4468-A94D-CECC47D0CE38}"/>
              </a:ext>
            </a:extLst>
          </p:cNvPr>
          <p:cNvSpPr txBox="1"/>
          <p:nvPr/>
        </p:nvSpPr>
        <p:spPr>
          <a:xfrm>
            <a:off x="3821179" y="4167542"/>
            <a:ext cx="173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ctr"/>
            <a:r>
              <a:rPr lang="zh-CN" altLang="en-US" sz="28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市场分析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A860D25-9345-47C1-BBD2-9014EFE2588D}"/>
              </a:ext>
            </a:extLst>
          </p:cNvPr>
          <p:cNvSpPr txBox="1"/>
          <p:nvPr/>
        </p:nvSpPr>
        <p:spPr>
          <a:xfrm>
            <a:off x="3596439" y="4663474"/>
            <a:ext cx="21860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MARKET ANALYSIS</a:t>
            </a:r>
            <a:endParaRPr kumimoji="0" lang="zh-CN" altLang="en-US" sz="13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1358215-499E-44FA-AFFB-EB074A8083E0}"/>
              </a:ext>
            </a:extLst>
          </p:cNvPr>
          <p:cNvSpPr txBox="1"/>
          <p:nvPr/>
        </p:nvSpPr>
        <p:spPr>
          <a:xfrm>
            <a:off x="6639495" y="3289442"/>
            <a:ext cx="1736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spc="100" dirty="0">
                <a:ln w="6350">
                  <a:gradFill>
                    <a:gsLst>
                      <a:gs pos="60000">
                        <a:schemeClr val="accent2"/>
                      </a:gs>
                      <a:gs pos="0">
                        <a:schemeClr val="accent1"/>
                      </a:gs>
                      <a:gs pos="86000">
                        <a:schemeClr val="accent3"/>
                      </a:gs>
                    </a:gsLst>
                    <a:lin ang="5400000" scaled="1"/>
                  </a:gradFill>
                </a:ln>
                <a:noFill/>
                <a:latin typeface="+mj-lt"/>
                <a:ea typeface="微软雅黑"/>
              </a:rPr>
              <a:t>03</a:t>
            </a:r>
            <a:endParaRPr lang="zh-CN" altLang="en-US" sz="6600" spc="100" dirty="0">
              <a:ln w="6350">
                <a:gradFill>
                  <a:gsLst>
                    <a:gs pos="60000">
                      <a:schemeClr val="accent2"/>
                    </a:gs>
                    <a:gs pos="0">
                      <a:schemeClr val="accent1"/>
                    </a:gs>
                    <a:gs pos="86000">
                      <a:schemeClr val="accent3"/>
                    </a:gs>
                  </a:gsLst>
                  <a:lin ang="5400000" scaled="1"/>
                </a:gradFill>
              </a:ln>
              <a:noFill/>
              <a:latin typeface="+mj-lt"/>
              <a:ea typeface="微软雅黑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BF84539-4016-461D-8424-E13A774D6F1A}"/>
              </a:ext>
            </a:extLst>
          </p:cNvPr>
          <p:cNvSpPr txBox="1"/>
          <p:nvPr/>
        </p:nvSpPr>
        <p:spPr>
          <a:xfrm>
            <a:off x="6639495" y="4167542"/>
            <a:ext cx="173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ctr"/>
            <a:r>
              <a:rPr lang="zh-CN" altLang="en-US" sz="28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营销方案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11443424-5C2B-4ABE-8497-1E63535509BC}"/>
              </a:ext>
            </a:extLst>
          </p:cNvPr>
          <p:cNvSpPr txBox="1"/>
          <p:nvPr/>
        </p:nvSpPr>
        <p:spPr>
          <a:xfrm>
            <a:off x="6414755" y="4663474"/>
            <a:ext cx="21860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MARKETING PLAN</a:t>
            </a:r>
            <a:endParaRPr kumimoji="0" lang="zh-CN" altLang="en-US" sz="13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2061A895-48CB-4F3E-981B-91B1CC4D904E}"/>
              </a:ext>
            </a:extLst>
          </p:cNvPr>
          <p:cNvSpPr txBox="1"/>
          <p:nvPr/>
        </p:nvSpPr>
        <p:spPr>
          <a:xfrm>
            <a:off x="9457811" y="3289442"/>
            <a:ext cx="1736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spc="100" dirty="0">
                <a:ln w="6350">
                  <a:gradFill>
                    <a:gsLst>
                      <a:gs pos="60000">
                        <a:schemeClr val="accent2"/>
                      </a:gs>
                      <a:gs pos="0">
                        <a:schemeClr val="accent1"/>
                      </a:gs>
                      <a:gs pos="86000">
                        <a:schemeClr val="accent3"/>
                      </a:gs>
                    </a:gsLst>
                    <a:lin ang="5400000" scaled="1"/>
                  </a:gradFill>
                </a:ln>
                <a:noFill/>
                <a:latin typeface="+mj-lt"/>
                <a:ea typeface="微软雅黑"/>
              </a:rPr>
              <a:t>04</a:t>
            </a:r>
            <a:endParaRPr lang="zh-CN" altLang="en-US" sz="6600" spc="100" dirty="0">
              <a:ln w="6350">
                <a:gradFill>
                  <a:gsLst>
                    <a:gs pos="60000">
                      <a:schemeClr val="accent2"/>
                    </a:gs>
                    <a:gs pos="0">
                      <a:schemeClr val="accent1"/>
                    </a:gs>
                    <a:gs pos="86000">
                      <a:schemeClr val="accent3"/>
                    </a:gs>
                  </a:gsLst>
                  <a:lin ang="5400000" scaled="1"/>
                </a:gradFill>
              </a:ln>
              <a:noFill/>
              <a:latin typeface="+mj-lt"/>
              <a:ea typeface="微软雅黑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34B4DEA-A0BF-4FA7-80A2-A59673526BAD}"/>
              </a:ext>
            </a:extLst>
          </p:cNvPr>
          <p:cNvSpPr txBox="1"/>
          <p:nvPr/>
        </p:nvSpPr>
        <p:spPr>
          <a:xfrm>
            <a:off x="9457811" y="4167542"/>
            <a:ext cx="173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ctr"/>
            <a:r>
              <a:rPr lang="zh-CN" altLang="en-US" sz="28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发展计划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789DF62-3B5E-4409-8537-C2778E043E89}"/>
              </a:ext>
            </a:extLst>
          </p:cNvPr>
          <p:cNvSpPr txBox="1"/>
          <p:nvPr/>
        </p:nvSpPr>
        <p:spPr>
          <a:xfrm>
            <a:off x="9233071" y="4663474"/>
            <a:ext cx="21860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微软雅黑"/>
              </a:defRPr>
            </a:lvl1pPr>
          </a:lstStyle>
          <a:p>
            <a:pPr algn="ctr"/>
            <a:r>
              <a:rPr lang="en-US" altLang="zh-CN" sz="1300" dirty="0">
                <a:solidFill>
                  <a:schemeClr val="bg1">
                    <a:alpha val="70000"/>
                  </a:schemeClr>
                </a:solidFill>
              </a:rPr>
              <a:t>DEVELOPMENT PLAN</a:t>
            </a:r>
            <a:endParaRPr lang="zh-CN" altLang="en-US" sz="1300" dirty="0">
              <a:solidFill>
                <a:schemeClr val="bg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08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执行推进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B6F6A6C0-5CAD-4324-BA2B-84FF382F218D}"/>
              </a:ext>
            </a:extLst>
          </p:cNvPr>
          <p:cNvSpPr/>
          <p:nvPr/>
        </p:nvSpPr>
        <p:spPr>
          <a:xfrm>
            <a:off x="8395654" y="1592088"/>
            <a:ext cx="3135071" cy="1962558"/>
          </a:xfrm>
          <a:custGeom>
            <a:avLst/>
            <a:gdLst>
              <a:gd name="connsiteX0" fmla="*/ 0 w 3657600"/>
              <a:gd name="connsiteY0" fmla="*/ 241846 h 1934765"/>
              <a:gd name="connsiteX1" fmla="*/ 2690218 w 3657600"/>
              <a:gd name="connsiteY1" fmla="*/ 241846 h 1934765"/>
              <a:gd name="connsiteX2" fmla="*/ 2690218 w 3657600"/>
              <a:gd name="connsiteY2" fmla="*/ 0 h 1934765"/>
              <a:gd name="connsiteX3" fmla="*/ 3657600 w 3657600"/>
              <a:gd name="connsiteY3" fmla="*/ 967383 h 1934765"/>
              <a:gd name="connsiteX4" fmla="*/ 2690218 w 3657600"/>
              <a:gd name="connsiteY4" fmla="*/ 1934765 h 1934765"/>
              <a:gd name="connsiteX5" fmla="*/ 2690218 w 3657600"/>
              <a:gd name="connsiteY5" fmla="*/ 1692919 h 1934765"/>
              <a:gd name="connsiteX6" fmla="*/ 0 w 3657600"/>
              <a:gd name="connsiteY6" fmla="*/ 1692919 h 1934765"/>
              <a:gd name="connsiteX7" fmla="*/ 0 w 3657600"/>
              <a:gd name="connsiteY7" fmla="*/ 241846 h 193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7600" h="1934765">
                <a:moveTo>
                  <a:pt x="0" y="241846"/>
                </a:moveTo>
                <a:lnTo>
                  <a:pt x="2690218" y="241846"/>
                </a:lnTo>
                <a:lnTo>
                  <a:pt x="2690218" y="0"/>
                </a:lnTo>
                <a:lnTo>
                  <a:pt x="3657600" y="967383"/>
                </a:lnTo>
                <a:lnTo>
                  <a:pt x="2690218" y="1934765"/>
                </a:lnTo>
                <a:lnTo>
                  <a:pt x="2690218" y="1692919"/>
                </a:lnTo>
                <a:lnTo>
                  <a:pt x="0" y="1692919"/>
                </a:lnTo>
                <a:lnTo>
                  <a:pt x="0" y="241846"/>
                </a:lnTo>
                <a:close/>
              </a:path>
            </a:pathLst>
          </a:cu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>
              <a:solidFill>
                <a:schemeClr val="lt1"/>
              </a:solidFill>
            </a:endParaRPr>
          </a:p>
          <a:p>
            <a:pPr lvl="1"/>
            <a:endParaRPr lang="en-US">
              <a:solidFill>
                <a:schemeClr val="lt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2DFDFF3-AE3F-4E3F-8010-3B749B3FFDFD}"/>
              </a:ext>
            </a:extLst>
          </p:cNvPr>
          <p:cNvSpPr txBox="1"/>
          <p:nvPr/>
        </p:nvSpPr>
        <p:spPr>
          <a:xfrm>
            <a:off x="8576787" y="2065941"/>
            <a:ext cx="14939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执行推进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566D46-D94F-47E9-80CC-869AB851F094}"/>
              </a:ext>
            </a:extLst>
          </p:cNvPr>
          <p:cNvSpPr txBox="1"/>
          <p:nvPr/>
        </p:nvSpPr>
        <p:spPr>
          <a:xfrm>
            <a:off x="8576787" y="2456007"/>
            <a:ext cx="2255045" cy="6247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请填入您的内容，或复制内容后粘贴您的内容。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4AAA36D5-2FB0-4F82-A3EE-140D46A35FA0}"/>
              </a:ext>
            </a:extLst>
          </p:cNvPr>
          <p:cNvGrpSpPr>
            <a:grpSpLocks/>
          </p:cNvGrpSpPr>
          <p:nvPr/>
        </p:nvGrpSpPr>
        <p:grpSpPr>
          <a:xfrm>
            <a:off x="8576787" y="2347291"/>
            <a:ext cx="2255044" cy="78051"/>
            <a:chOff x="2917347" y="2176600"/>
            <a:chExt cx="2255045" cy="78051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2A3397D0-C73B-4A91-8960-43BB6A54DEE7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54" name="等腰三角形 53">
                <a:extLst>
                  <a:ext uri="{FF2B5EF4-FFF2-40B4-BE49-F238E27FC236}">
                    <a16:creationId xmlns:a16="http://schemas.microsoft.com/office/drawing/2014/main" id="{B9FD5974-4202-4D5B-8BCA-3ADA8B97ABC3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5" name="等腰三角形 54">
                <a:extLst>
                  <a:ext uri="{FF2B5EF4-FFF2-40B4-BE49-F238E27FC236}">
                    <a16:creationId xmlns:a16="http://schemas.microsoft.com/office/drawing/2014/main" id="{EFB65FA9-9144-4C91-996C-27B38D85F713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0C77C207-74CE-4681-882B-22EC6E5997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7347" y="2217599"/>
              <a:ext cx="2029838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8">
            <a:extLst>
              <a:ext uri="{FF2B5EF4-FFF2-40B4-BE49-F238E27FC236}">
                <a16:creationId xmlns:a16="http://schemas.microsoft.com/office/drawing/2014/main" id="{D2675334-0837-456B-956F-E5F8D195911D}"/>
              </a:ext>
            </a:extLst>
          </p:cNvPr>
          <p:cNvSpPr/>
          <p:nvPr/>
        </p:nvSpPr>
        <p:spPr>
          <a:xfrm>
            <a:off x="2868614" y="3994928"/>
            <a:ext cx="3135071" cy="1962558"/>
          </a:xfrm>
          <a:custGeom>
            <a:avLst/>
            <a:gdLst>
              <a:gd name="connsiteX0" fmla="*/ 0 w 3657600"/>
              <a:gd name="connsiteY0" fmla="*/ 241846 h 1934765"/>
              <a:gd name="connsiteX1" fmla="*/ 2690218 w 3657600"/>
              <a:gd name="connsiteY1" fmla="*/ 241846 h 1934765"/>
              <a:gd name="connsiteX2" fmla="*/ 2690218 w 3657600"/>
              <a:gd name="connsiteY2" fmla="*/ 0 h 1934765"/>
              <a:gd name="connsiteX3" fmla="*/ 3657600 w 3657600"/>
              <a:gd name="connsiteY3" fmla="*/ 967383 h 1934765"/>
              <a:gd name="connsiteX4" fmla="*/ 2690218 w 3657600"/>
              <a:gd name="connsiteY4" fmla="*/ 1934765 h 1934765"/>
              <a:gd name="connsiteX5" fmla="*/ 2690218 w 3657600"/>
              <a:gd name="connsiteY5" fmla="*/ 1692919 h 1934765"/>
              <a:gd name="connsiteX6" fmla="*/ 0 w 3657600"/>
              <a:gd name="connsiteY6" fmla="*/ 1692919 h 1934765"/>
              <a:gd name="connsiteX7" fmla="*/ 0 w 3657600"/>
              <a:gd name="connsiteY7" fmla="*/ 241846 h 193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7600" h="1934765">
                <a:moveTo>
                  <a:pt x="0" y="241846"/>
                </a:moveTo>
                <a:lnTo>
                  <a:pt x="2690218" y="241846"/>
                </a:lnTo>
                <a:lnTo>
                  <a:pt x="2690218" y="0"/>
                </a:lnTo>
                <a:lnTo>
                  <a:pt x="3657600" y="967383"/>
                </a:lnTo>
                <a:lnTo>
                  <a:pt x="2690218" y="1934765"/>
                </a:lnTo>
                <a:lnTo>
                  <a:pt x="2690218" y="1692919"/>
                </a:lnTo>
                <a:lnTo>
                  <a:pt x="0" y="1692919"/>
                </a:lnTo>
                <a:lnTo>
                  <a:pt x="0" y="241846"/>
                </a:lnTo>
                <a:close/>
              </a:path>
            </a:pathLst>
          </a:cu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>
              <a:solidFill>
                <a:schemeClr val="lt1"/>
              </a:solidFill>
            </a:endParaRPr>
          </a:p>
          <a:p>
            <a:pPr lvl="1"/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5AE14D4-6D75-4535-A816-1B2D57BB3F7C}"/>
              </a:ext>
            </a:extLst>
          </p:cNvPr>
          <p:cNvSpPr txBox="1"/>
          <p:nvPr/>
        </p:nvSpPr>
        <p:spPr>
          <a:xfrm>
            <a:off x="3049747" y="4468781"/>
            <a:ext cx="14939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执行推进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118B0BB-3937-4DA2-AE8B-9C8EE034A762}"/>
              </a:ext>
            </a:extLst>
          </p:cNvPr>
          <p:cNvSpPr txBox="1"/>
          <p:nvPr/>
        </p:nvSpPr>
        <p:spPr>
          <a:xfrm>
            <a:off x="3049747" y="4858847"/>
            <a:ext cx="2255045" cy="6247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请填入您的内容，或复制内容后粘贴您的内容。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4CD1A8FD-0519-46B9-B9A7-EEA77C2A7000}"/>
              </a:ext>
            </a:extLst>
          </p:cNvPr>
          <p:cNvGrpSpPr>
            <a:grpSpLocks/>
          </p:cNvGrpSpPr>
          <p:nvPr/>
        </p:nvGrpSpPr>
        <p:grpSpPr>
          <a:xfrm>
            <a:off x="3049747" y="4750131"/>
            <a:ext cx="2255044" cy="78051"/>
            <a:chOff x="2917347" y="2176600"/>
            <a:chExt cx="2255045" cy="78051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F51AAE0A-1CCD-46B9-8E8B-C5FD9C994310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49" name="等腰三角形 48">
                <a:extLst>
                  <a:ext uri="{FF2B5EF4-FFF2-40B4-BE49-F238E27FC236}">
                    <a16:creationId xmlns:a16="http://schemas.microsoft.com/office/drawing/2014/main" id="{82D34444-E13B-4F43-9117-C1F007CDC195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0" name="等腰三角形 49">
                <a:extLst>
                  <a:ext uri="{FF2B5EF4-FFF2-40B4-BE49-F238E27FC236}">
                    <a16:creationId xmlns:a16="http://schemas.microsoft.com/office/drawing/2014/main" id="{4A6BD4CE-9941-4361-A291-D84C100ECD5B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A9D873FB-E975-49B7-9CFD-3041BE4605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7347" y="2217599"/>
              <a:ext cx="2029838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8">
            <a:extLst>
              <a:ext uri="{FF2B5EF4-FFF2-40B4-BE49-F238E27FC236}">
                <a16:creationId xmlns:a16="http://schemas.microsoft.com/office/drawing/2014/main" id="{F27DA22A-7757-49FA-8350-650D170B3B6F}"/>
              </a:ext>
            </a:extLst>
          </p:cNvPr>
          <p:cNvSpPr/>
          <p:nvPr/>
        </p:nvSpPr>
        <p:spPr>
          <a:xfrm>
            <a:off x="8395654" y="3994928"/>
            <a:ext cx="3135071" cy="1962558"/>
          </a:xfrm>
          <a:custGeom>
            <a:avLst/>
            <a:gdLst>
              <a:gd name="connsiteX0" fmla="*/ 0 w 3657600"/>
              <a:gd name="connsiteY0" fmla="*/ 241846 h 1934765"/>
              <a:gd name="connsiteX1" fmla="*/ 2690218 w 3657600"/>
              <a:gd name="connsiteY1" fmla="*/ 241846 h 1934765"/>
              <a:gd name="connsiteX2" fmla="*/ 2690218 w 3657600"/>
              <a:gd name="connsiteY2" fmla="*/ 0 h 1934765"/>
              <a:gd name="connsiteX3" fmla="*/ 3657600 w 3657600"/>
              <a:gd name="connsiteY3" fmla="*/ 967383 h 1934765"/>
              <a:gd name="connsiteX4" fmla="*/ 2690218 w 3657600"/>
              <a:gd name="connsiteY4" fmla="*/ 1934765 h 1934765"/>
              <a:gd name="connsiteX5" fmla="*/ 2690218 w 3657600"/>
              <a:gd name="connsiteY5" fmla="*/ 1692919 h 1934765"/>
              <a:gd name="connsiteX6" fmla="*/ 0 w 3657600"/>
              <a:gd name="connsiteY6" fmla="*/ 1692919 h 1934765"/>
              <a:gd name="connsiteX7" fmla="*/ 0 w 3657600"/>
              <a:gd name="connsiteY7" fmla="*/ 241846 h 193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7600" h="1934765">
                <a:moveTo>
                  <a:pt x="0" y="241846"/>
                </a:moveTo>
                <a:lnTo>
                  <a:pt x="2690218" y="241846"/>
                </a:lnTo>
                <a:lnTo>
                  <a:pt x="2690218" y="0"/>
                </a:lnTo>
                <a:lnTo>
                  <a:pt x="3657600" y="967383"/>
                </a:lnTo>
                <a:lnTo>
                  <a:pt x="2690218" y="1934765"/>
                </a:lnTo>
                <a:lnTo>
                  <a:pt x="2690218" y="1692919"/>
                </a:lnTo>
                <a:lnTo>
                  <a:pt x="0" y="1692919"/>
                </a:lnTo>
                <a:lnTo>
                  <a:pt x="0" y="241846"/>
                </a:lnTo>
                <a:close/>
              </a:path>
            </a:pathLst>
          </a:cu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>
              <a:solidFill>
                <a:schemeClr val="lt1"/>
              </a:solidFill>
            </a:endParaRPr>
          </a:p>
          <a:p>
            <a:pPr lvl="1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9A08403-349C-4A28-9053-F43C0D7ACCEC}"/>
              </a:ext>
            </a:extLst>
          </p:cNvPr>
          <p:cNvSpPr txBox="1"/>
          <p:nvPr/>
        </p:nvSpPr>
        <p:spPr>
          <a:xfrm>
            <a:off x="8576787" y="4468781"/>
            <a:ext cx="14939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执行推进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5775391-CD55-4B0D-995E-2B6EADFF4901}"/>
              </a:ext>
            </a:extLst>
          </p:cNvPr>
          <p:cNvSpPr txBox="1"/>
          <p:nvPr/>
        </p:nvSpPr>
        <p:spPr>
          <a:xfrm>
            <a:off x="8576787" y="4858847"/>
            <a:ext cx="2255045" cy="6247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请填入您的内容，或复制内容后粘贴您的内容。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EE9BB20-66A0-4B6C-B14B-5480EF290123}"/>
              </a:ext>
            </a:extLst>
          </p:cNvPr>
          <p:cNvGrpSpPr>
            <a:grpSpLocks/>
          </p:cNvGrpSpPr>
          <p:nvPr/>
        </p:nvGrpSpPr>
        <p:grpSpPr>
          <a:xfrm>
            <a:off x="8576787" y="4750131"/>
            <a:ext cx="2255044" cy="78051"/>
            <a:chOff x="2917347" y="2176600"/>
            <a:chExt cx="2255045" cy="78051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A456A390-FE7F-4713-96B1-FCE747236338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59" name="等腰三角形 58">
                <a:extLst>
                  <a:ext uri="{FF2B5EF4-FFF2-40B4-BE49-F238E27FC236}">
                    <a16:creationId xmlns:a16="http://schemas.microsoft.com/office/drawing/2014/main" id="{12AD720E-1469-47C5-9BF5-3BECC5D9C58F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0" name="等腰三角形 59">
                <a:extLst>
                  <a:ext uri="{FF2B5EF4-FFF2-40B4-BE49-F238E27FC236}">
                    <a16:creationId xmlns:a16="http://schemas.microsoft.com/office/drawing/2014/main" id="{DDE01FB4-902E-4261-911F-6465A4D7D1BD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BEA3A210-61E5-41DA-8DA0-44A76F9568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7347" y="2217599"/>
              <a:ext cx="2029838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11">
            <a:extLst>
              <a:ext uri="{FF2B5EF4-FFF2-40B4-BE49-F238E27FC236}">
                <a16:creationId xmlns:a16="http://schemas.microsoft.com/office/drawing/2014/main" id="{C78FF01C-B542-4F33-9256-A2B728F6E70B}"/>
              </a:ext>
            </a:extLst>
          </p:cNvPr>
          <p:cNvSpPr/>
          <p:nvPr/>
        </p:nvSpPr>
        <p:spPr>
          <a:xfrm>
            <a:off x="667594" y="1592088"/>
            <a:ext cx="2090049" cy="1962558"/>
          </a:xfrm>
          <a:custGeom>
            <a:avLst/>
            <a:gdLst>
              <a:gd name="connsiteX0" fmla="*/ 0 w 2438400"/>
              <a:gd name="connsiteY0" fmla="*/ 322467 h 1934765"/>
              <a:gd name="connsiteX1" fmla="*/ 322467 w 2438400"/>
              <a:gd name="connsiteY1" fmla="*/ 0 h 1934765"/>
              <a:gd name="connsiteX2" fmla="*/ 2115933 w 2438400"/>
              <a:gd name="connsiteY2" fmla="*/ 0 h 1934765"/>
              <a:gd name="connsiteX3" fmla="*/ 2438400 w 2438400"/>
              <a:gd name="connsiteY3" fmla="*/ 322467 h 1934765"/>
              <a:gd name="connsiteX4" fmla="*/ 2438400 w 2438400"/>
              <a:gd name="connsiteY4" fmla="*/ 1612298 h 1934765"/>
              <a:gd name="connsiteX5" fmla="*/ 2115933 w 2438400"/>
              <a:gd name="connsiteY5" fmla="*/ 1934765 h 1934765"/>
              <a:gd name="connsiteX6" fmla="*/ 322467 w 2438400"/>
              <a:gd name="connsiteY6" fmla="*/ 1934765 h 1934765"/>
              <a:gd name="connsiteX7" fmla="*/ 0 w 2438400"/>
              <a:gd name="connsiteY7" fmla="*/ 1612298 h 1934765"/>
              <a:gd name="connsiteX8" fmla="*/ 0 w 2438400"/>
              <a:gd name="connsiteY8" fmla="*/ 322467 h 193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1934765">
                <a:moveTo>
                  <a:pt x="0" y="322467"/>
                </a:moveTo>
                <a:cubicBezTo>
                  <a:pt x="0" y="144373"/>
                  <a:pt x="144373" y="0"/>
                  <a:pt x="322467" y="0"/>
                </a:cubicBezTo>
                <a:lnTo>
                  <a:pt x="2115933" y="0"/>
                </a:lnTo>
                <a:cubicBezTo>
                  <a:pt x="2294027" y="0"/>
                  <a:pt x="2438400" y="144373"/>
                  <a:pt x="2438400" y="322467"/>
                </a:cubicBezTo>
                <a:lnTo>
                  <a:pt x="2438400" y="1612298"/>
                </a:lnTo>
                <a:cubicBezTo>
                  <a:pt x="2438400" y="1790392"/>
                  <a:pt x="2294027" y="1934765"/>
                  <a:pt x="2115933" y="1934765"/>
                </a:cubicBezTo>
                <a:lnTo>
                  <a:pt x="322467" y="1934765"/>
                </a:lnTo>
                <a:cubicBezTo>
                  <a:pt x="144373" y="1934765"/>
                  <a:pt x="0" y="1790392"/>
                  <a:pt x="0" y="1612298"/>
                </a:cubicBezTo>
                <a:lnTo>
                  <a:pt x="0" y="32246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BF4F5224-8955-4368-9506-1FB21D4722F9}"/>
              </a:ext>
            </a:extLst>
          </p:cNvPr>
          <p:cNvSpPr/>
          <p:nvPr/>
        </p:nvSpPr>
        <p:spPr>
          <a:xfrm>
            <a:off x="6189158" y="1592088"/>
            <a:ext cx="2090049" cy="1962558"/>
          </a:xfrm>
          <a:custGeom>
            <a:avLst/>
            <a:gdLst>
              <a:gd name="connsiteX0" fmla="*/ 0 w 2438400"/>
              <a:gd name="connsiteY0" fmla="*/ 322467 h 1934765"/>
              <a:gd name="connsiteX1" fmla="*/ 322467 w 2438400"/>
              <a:gd name="connsiteY1" fmla="*/ 0 h 1934765"/>
              <a:gd name="connsiteX2" fmla="*/ 2115933 w 2438400"/>
              <a:gd name="connsiteY2" fmla="*/ 0 h 1934765"/>
              <a:gd name="connsiteX3" fmla="*/ 2438400 w 2438400"/>
              <a:gd name="connsiteY3" fmla="*/ 322467 h 1934765"/>
              <a:gd name="connsiteX4" fmla="*/ 2438400 w 2438400"/>
              <a:gd name="connsiteY4" fmla="*/ 1612298 h 1934765"/>
              <a:gd name="connsiteX5" fmla="*/ 2115933 w 2438400"/>
              <a:gd name="connsiteY5" fmla="*/ 1934765 h 1934765"/>
              <a:gd name="connsiteX6" fmla="*/ 322467 w 2438400"/>
              <a:gd name="connsiteY6" fmla="*/ 1934765 h 1934765"/>
              <a:gd name="connsiteX7" fmla="*/ 0 w 2438400"/>
              <a:gd name="connsiteY7" fmla="*/ 1612298 h 1934765"/>
              <a:gd name="connsiteX8" fmla="*/ 0 w 2438400"/>
              <a:gd name="connsiteY8" fmla="*/ 322467 h 193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1934765">
                <a:moveTo>
                  <a:pt x="0" y="322467"/>
                </a:moveTo>
                <a:cubicBezTo>
                  <a:pt x="0" y="144373"/>
                  <a:pt x="144373" y="0"/>
                  <a:pt x="322467" y="0"/>
                </a:cubicBezTo>
                <a:lnTo>
                  <a:pt x="2115933" y="0"/>
                </a:lnTo>
                <a:cubicBezTo>
                  <a:pt x="2294027" y="0"/>
                  <a:pt x="2438400" y="144373"/>
                  <a:pt x="2438400" y="322467"/>
                </a:cubicBezTo>
                <a:lnTo>
                  <a:pt x="2438400" y="1612298"/>
                </a:lnTo>
                <a:cubicBezTo>
                  <a:pt x="2438400" y="1790392"/>
                  <a:pt x="2294027" y="1934765"/>
                  <a:pt x="2115933" y="1934765"/>
                </a:cubicBezTo>
                <a:lnTo>
                  <a:pt x="322467" y="1934765"/>
                </a:lnTo>
                <a:cubicBezTo>
                  <a:pt x="144373" y="1934765"/>
                  <a:pt x="0" y="1790392"/>
                  <a:pt x="0" y="1612298"/>
                </a:cubicBezTo>
                <a:lnTo>
                  <a:pt x="0" y="32246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52721BFF-F3C1-425E-87F0-53CC5A35343F}"/>
              </a:ext>
            </a:extLst>
          </p:cNvPr>
          <p:cNvSpPr/>
          <p:nvPr/>
        </p:nvSpPr>
        <p:spPr>
          <a:xfrm>
            <a:off x="667594" y="3980106"/>
            <a:ext cx="2090049" cy="1962558"/>
          </a:xfrm>
          <a:custGeom>
            <a:avLst/>
            <a:gdLst>
              <a:gd name="connsiteX0" fmla="*/ 0 w 2438400"/>
              <a:gd name="connsiteY0" fmla="*/ 322467 h 1934765"/>
              <a:gd name="connsiteX1" fmla="*/ 322467 w 2438400"/>
              <a:gd name="connsiteY1" fmla="*/ 0 h 1934765"/>
              <a:gd name="connsiteX2" fmla="*/ 2115933 w 2438400"/>
              <a:gd name="connsiteY2" fmla="*/ 0 h 1934765"/>
              <a:gd name="connsiteX3" fmla="*/ 2438400 w 2438400"/>
              <a:gd name="connsiteY3" fmla="*/ 322467 h 1934765"/>
              <a:gd name="connsiteX4" fmla="*/ 2438400 w 2438400"/>
              <a:gd name="connsiteY4" fmla="*/ 1612298 h 1934765"/>
              <a:gd name="connsiteX5" fmla="*/ 2115933 w 2438400"/>
              <a:gd name="connsiteY5" fmla="*/ 1934765 h 1934765"/>
              <a:gd name="connsiteX6" fmla="*/ 322467 w 2438400"/>
              <a:gd name="connsiteY6" fmla="*/ 1934765 h 1934765"/>
              <a:gd name="connsiteX7" fmla="*/ 0 w 2438400"/>
              <a:gd name="connsiteY7" fmla="*/ 1612298 h 1934765"/>
              <a:gd name="connsiteX8" fmla="*/ 0 w 2438400"/>
              <a:gd name="connsiteY8" fmla="*/ 322467 h 193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1934765">
                <a:moveTo>
                  <a:pt x="0" y="322467"/>
                </a:moveTo>
                <a:cubicBezTo>
                  <a:pt x="0" y="144373"/>
                  <a:pt x="144373" y="0"/>
                  <a:pt x="322467" y="0"/>
                </a:cubicBezTo>
                <a:lnTo>
                  <a:pt x="2115933" y="0"/>
                </a:lnTo>
                <a:cubicBezTo>
                  <a:pt x="2294027" y="0"/>
                  <a:pt x="2438400" y="144373"/>
                  <a:pt x="2438400" y="322467"/>
                </a:cubicBezTo>
                <a:lnTo>
                  <a:pt x="2438400" y="1612298"/>
                </a:lnTo>
                <a:cubicBezTo>
                  <a:pt x="2438400" y="1790392"/>
                  <a:pt x="2294027" y="1934765"/>
                  <a:pt x="2115933" y="1934765"/>
                </a:cubicBezTo>
                <a:lnTo>
                  <a:pt x="322467" y="1934765"/>
                </a:lnTo>
                <a:cubicBezTo>
                  <a:pt x="144373" y="1934765"/>
                  <a:pt x="0" y="1790392"/>
                  <a:pt x="0" y="1612298"/>
                </a:cubicBezTo>
                <a:lnTo>
                  <a:pt x="0" y="32246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19">
            <a:extLst>
              <a:ext uri="{FF2B5EF4-FFF2-40B4-BE49-F238E27FC236}">
                <a16:creationId xmlns:a16="http://schemas.microsoft.com/office/drawing/2014/main" id="{69535711-14A6-442F-9949-94E98B182465}"/>
              </a:ext>
            </a:extLst>
          </p:cNvPr>
          <p:cNvSpPr/>
          <p:nvPr/>
        </p:nvSpPr>
        <p:spPr>
          <a:xfrm>
            <a:off x="6189158" y="3980106"/>
            <a:ext cx="2090049" cy="1962558"/>
          </a:xfrm>
          <a:custGeom>
            <a:avLst/>
            <a:gdLst>
              <a:gd name="connsiteX0" fmla="*/ 0 w 2438400"/>
              <a:gd name="connsiteY0" fmla="*/ 322467 h 1934765"/>
              <a:gd name="connsiteX1" fmla="*/ 322467 w 2438400"/>
              <a:gd name="connsiteY1" fmla="*/ 0 h 1934765"/>
              <a:gd name="connsiteX2" fmla="*/ 2115933 w 2438400"/>
              <a:gd name="connsiteY2" fmla="*/ 0 h 1934765"/>
              <a:gd name="connsiteX3" fmla="*/ 2438400 w 2438400"/>
              <a:gd name="connsiteY3" fmla="*/ 322467 h 1934765"/>
              <a:gd name="connsiteX4" fmla="*/ 2438400 w 2438400"/>
              <a:gd name="connsiteY4" fmla="*/ 1612298 h 1934765"/>
              <a:gd name="connsiteX5" fmla="*/ 2115933 w 2438400"/>
              <a:gd name="connsiteY5" fmla="*/ 1934765 h 1934765"/>
              <a:gd name="connsiteX6" fmla="*/ 322467 w 2438400"/>
              <a:gd name="connsiteY6" fmla="*/ 1934765 h 1934765"/>
              <a:gd name="connsiteX7" fmla="*/ 0 w 2438400"/>
              <a:gd name="connsiteY7" fmla="*/ 1612298 h 1934765"/>
              <a:gd name="connsiteX8" fmla="*/ 0 w 2438400"/>
              <a:gd name="connsiteY8" fmla="*/ 322467 h 193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1934765">
                <a:moveTo>
                  <a:pt x="0" y="322467"/>
                </a:moveTo>
                <a:cubicBezTo>
                  <a:pt x="0" y="144373"/>
                  <a:pt x="144373" y="0"/>
                  <a:pt x="322467" y="0"/>
                </a:cubicBezTo>
                <a:lnTo>
                  <a:pt x="2115933" y="0"/>
                </a:lnTo>
                <a:cubicBezTo>
                  <a:pt x="2294027" y="0"/>
                  <a:pt x="2438400" y="144373"/>
                  <a:pt x="2438400" y="322467"/>
                </a:cubicBezTo>
                <a:lnTo>
                  <a:pt x="2438400" y="1612298"/>
                </a:lnTo>
                <a:cubicBezTo>
                  <a:pt x="2438400" y="1790392"/>
                  <a:pt x="2294027" y="1934765"/>
                  <a:pt x="2115933" y="1934765"/>
                </a:cubicBezTo>
                <a:lnTo>
                  <a:pt x="322467" y="1934765"/>
                </a:lnTo>
                <a:cubicBezTo>
                  <a:pt x="144373" y="1934765"/>
                  <a:pt x="0" y="1790392"/>
                  <a:pt x="0" y="1612298"/>
                </a:cubicBezTo>
                <a:lnTo>
                  <a:pt x="0" y="32246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65AEE144-E6AB-4BFD-91D2-329D8647633B}"/>
              </a:ext>
            </a:extLst>
          </p:cNvPr>
          <p:cNvSpPr/>
          <p:nvPr/>
        </p:nvSpPr>
        <p:spPr>
          <a:xfrm>
            <a:off x="2868614" y="1592088"/>
            <a:ext cx="3135071" cy="1962558"/>
          </a:xfrm>
          <a:custGeom>
            <a:avLst/>
            <a:gdLst>
              <a:gd name="connsiteX0" fmla="*/ 0 w 3657600"/>
              <a:gd name="connsiteY0" fmla="*/ 241846 h 1934765"/>
              <a:gd name="connsiteX1" fmla="*/ 2690218 w 3657600"/>
              <a:gd name="connsiteY1" fmla="*/ 241846 h 1934765"/>
              <a:gd name="connsiteX2" fmla="*/ 2690218 w 3657600"/>
              <a:gd name="connsiteY2" fmla="*/ 0 h 1934765"/>
              <a:gd name="connsiteX3" fmla="*/ 3657600 w 3657600"/>
              <a:gd name="connsiteY3" fmla="*/ 967383 h 1934765"/>
              <a:gd name="connsiteX4" fmla="*/ 2690218 w 3657600"/>
              <a:gd name="connsiteY4" fmla="*/ 1934765 h 1934765"/>
              <a:gd name="connsiteX5" fmla="*/ 2690218 w 3657600"/>
              <a:gd name="connsiteY5" fmla="*/ 1692919 h 1934765"/>
              <a:gd name="connsiteX6" fmla="*/ 0 w 3657600"/>
              <a:gd name="connsiteY6" fmla="*/ 1692919 h 1934765"/>
              <a:gd name="connsiteX7" fmla="*/ 0 w 3657600"/>
              <a:gd name="connsiteY7" fmla="*/ 241846 h 193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7600" h="1934765">
                <a:moveTo>
                  <a:pt x="0" y="241846"/>
                </a:moveTo>
                <a:lnTo>
                  <a:pt x="2690218" y="241846"/>
                </a:lnTo>
                <a:lnTo>
                  <a:pt x="2690218" y="0"/>
                </a:lnTo>
                <a:lnTo>
                  <a:pt x="3657600" y="967383"/>
                </a:lnTo>
                <a:lnTo>
                  <a:pt x="2690218" y="1934765"/>
                </a:lnTo>
                <a:lnTo>
                  <a:pt x="2690218" y="1692919"/>
                </a:lnTo>
                <a:lnTo>
                  <a:pt x="0" y="1692919"/>
                </a:lnTo>
                <a:lnTo>
                  <a:pt x="0" y="241846"/>
                </a:lnTo>
                <a:close/>
              </a:path>
            </a:pathLst>
          </a:cu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>
              <a:solidFill>
                <a:schemeClr val="lt1"/>
              </a:solidFill>
            </a:endParaRPr>
          </a:p>
          <a:p>
            <a:pPr lvl="1"/>
            <a:endParaRPr lang="en-US">
              <a:solidFill>
                <a:schemeClr val="lt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87D53D8-B351-4173-B4A6-1A22ABE1CE39}"/>
              </a:ext>
            </a:extLst>
          </p:cNvPr>
          <p:cNvSpPr txBox="1"/>
          <p:nvPr/>
        </p:nvSpPr>
        <p:spPr>
          <a:xfrm>
            <a:off x="3049747" y="2065941"/>
            <a:ext cx="14939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/>
              <a:t>执行推进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1338061-3D5F-45C1-8D67-1887179B0E95}"/>
              </a:ext>
            </a:extLst>
          </p:cNvPr>
          <p:cNvSpPr txBox="1"/>
          <p:nvPr/>
        </p:nvSpPr>
        <p:spPr>
          <a:xfrm>
            <a:off x="3049747" y="2456007"/>
            <a:ext cx="2255045" cy="6247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请填入您的内容，或复制内容后粘贴您的内容。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A698268-3EFA-40C9-A3DA-18B9AB018983}"/>
              </a:ext>
            </a:extLst>
          </p:cNvPr>
          <p:cNvGrpSpPr>
            <a:grpSpLocks/>
          </p:cNvGrpSpPr>
          <p:nvPr/>
        </p:nvGrpSpPr>
        <p:grpSpPr>
          <a:xfrm>
            <a:off x="3049747" y="2347291"/>
            <a:ext cx="2255044" cy="78051"/>
            <a:chOff x="2917347" y="2176600"/>
            <a:chExt cx="2255045" cy="78051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33896869-9C0D-4C23-8FAC-EF854471643D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43" name="等腰三角形 42">
                <a:extLst>
                  <a:ext uri="{FF2B5EF4-FFF2-40B4-BE49-F238E27FC236}">
                    <a16:creationId xmlns:a16="http://schemas.microsoft.com/office/drawing/2014/main" id="{F3BA4AD7-FD0E-435B-9AC9-F38E07D5D327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4" name="等腰三角形 43">
                <a:extLst>
                  <a:ext uri="{FF2B5EF4-FFF2-40B4-BE49-F238E27FC236}">
                    <a16:creationId xmlns:a16="http://schemas.microsoft.com/office/drawing/2014/main" id="{1EDABFAC-DF50-47A1-9921-5F4BA48E7F45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2B5191A2-C112-4096-9885-333D661050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7347" y="2217599"/>
              <a:ext cx="2029838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724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>
            <a:extLst>
              <a:ext uri="{FF2B5EF4-FFF2-40B4-BE49-F238E27FC236}">
                <a16:creationId xmlns:a16="http://schemas.microsoft.com/office/drawing/2014/main" id="{2DCD2B73-6BAA-4434-9861-D3869A7A25E3}"/>
              </a:ext>
            </a:extLst>
          </p:cNvPr>
          <p:cNvSpPr txBox="1"/>
          <p:nvPr/>
        </p:nvSpPr>
        <p:spPr>
          <a:xfrm>
            <a:off x="584327" y="5405456"/>
            <a:ext cx="4216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gradFill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gradFill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</a:gradFill>
                <a:latin typeface="+mn-lt"/>
              </a:rPr>
              <a:t>DEVELOPMENT PLAN</a:t>
            </a:r>
            <a:endParaRPr lang="zh-CN" altLang="en-US" dirty="0">
              <a:gradFill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</a:gradFill>
              <a:latin typeface="+mn-lt"/>
            </a:endParaRPr>
          </a:p>
        </p:txBody>
      </p:sp>
      <p:sp>
        <p:nvSpPr>
          <p:cNvPr id="8" name="PA-文本框 7">
            <a:extLst>
              <a:ext uri="{FF2B5EF4-FFF2-40B4-BE49-F238E27FC236}">
                <a16:creationId xmlns:a16="http://schemas.microsoft.com/office/drawing/2014/main" id="{388EC037-4A3D-4A11-BE7A-210633596D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744070" y="4153482"/>
            <a:ext cx="4720749" cy="1850083"/>
          </a:xfrm>
          <a:custGeom>
            <a:avLst/>
            <a:gdLst/>
            <a:ahLst/>
            <a:cxnLst/>
            <a:rect l="l" t="t" r="r" b="b"/>
            <a:pathLst>
              <a:path w="4720749" h="1850083">
                <a:moveTo>
                  <a:pt x="3276883" y="1107243"/>
                </a:moveTo>
                <a:cubicBezTo>
                  <a:pt x="3275479" y="1111453"/>
                  <a:pt x="3273725" y="1116014"/>
                  <a:pt x="3271620" y="1120926"/>
                </a:cubicBezTo>
                <a:cubicBezTo>
                  <a:pt x="3269515" y="1125838"/>
                  <a:pt x="3266358" y="1128995"/>
                  <a:pt x="3262147" y="1130399"/>
                </a:cubicBezTo>
                <a:cubicBezTo>
                  <a:pt x="3259341" y="1133205"/>
                  <a:pt x="3257587" y="1139871"/>
                  <a:pt x="3256885" y="1150396"/>
                </a:cubicBezTo>
                <a:cubicBezTo>
                  <a:pt x="3256183" y="1160922"/>
                  <a:pt x="3255833" y="1167587"/>
                  <a:pt x="3255833" y="1170394"/>
                </a:cubicBezTo>
                <a:cubicBezTo>
                  <a:pt x="3248816" y="1190041"/>
                  <a:pt x="3242501" y="1210740"/>
                  <a:pt x="3236887" y="1232492"/>
                </a:cubicBezTo>
                <a:cubicBezTo>
                  <a:pt x="3231274" y="1254244"/>
                  <a:pt x="3233379" y="1273540"/>
                  <a:pt x="3243203" y="1290381"/>
                </a:cubicBezTo>
                <a:cubicBezTo>
                  <a:pt x="3271269" y="1281960"/>
                  <a:pt x="3295828" y="1270734"/>
                  <a:pt x="3316878" y="1256700"/>
                </a:cubicBezTo>
                <a:cubicBezTo>
                  <a:pt x="3337928" y="1242667"/>
                  <a:pt x="3356172" y="1223721"/>
                  <a:pt x="3371609" y="1199865"/>
                </a:cubicBezTo>
                <a:cubicBezTo>
                  <a:pt x="3363189" y="1201268"/>
                  <a:pt x="3357575" y="1198461"/>
                  <a:pt x="3354769" y="1191444"/>
                </a:cubicBezTo>
                <a:cubicBezTo>
                  <a:pt x="3351962" y="1184428"/>
                  <a:pt x="3344945" y="1182323"/>
                  <a:pt x="3333719" y="1185129"/>
                </a:cubicBezTo>
                <a:cubicBezTo>
                  <a:pt x="3330911" y="1179516"/>
                  <a:pt x="3327754" y="1174253"/>
                  <a:pt x="3324246" y="1169342"/>
                </a:cubicBezTo>
                <a:cubicBezTo>
                  <a:pt x="3320737" y="1164430"/>
                  <a:pt x="3315475" y="1161974"/>
                  <a:pt x="3308458" y="1161974"/>
                </a:cubicBezTo>
                <a:cubicBezTo>
                  <a:pt x="3301441" y="1138117"/>
                  <a:pt x="3290916" y="1119873"/>
                  <a:pt x="3276883" y="1107243"/>
                </a:cubicBezTo>
                <a:close/>
                <a:moveTo>
                  <a:pt x="1972653" y="1033568"/>
                </a:moveTo>
                <a:cubicBezTo>
                  <a:pt x="1967039" y="1036374"/>
                  <a:pt x="1965987" y="1039532"/>
                  <a:pt x="1969495" y="1043040"/>
                </a:cubicBezTo>
                <a:lnTo>
                  <a:pt x="1972257" y="1049819"/>
                </a:lnTo>
                <a:lnTo>
                  <a:pt x="1975891" y="1034190"/>
                </a:lnTo>
                <a:close/>
                <a:moveTo>
                  <a:pt x="4317373" y="968312"/>
                </a:moveTo>
                <a:cubicBezTo>
                  <a:pt x="4320707" y="967610"/>
                  <a:pt x="4324302" y="967610"/>
                  <a:pt x="4328162" y="968312"/>
                </a:cubicBezTo>
                <a:cubicBezTo>
                  <a:pt x="4335880" y="969715"/>
                  <a:pt x="4344301" y="972171"/>
                  <a:pt x="4353422" y="975679"/>
                </a:cubicBezTo>
                <a:cubicBezTo>
                  <a:pt x="4362543" y="979188"/>
                  <a:pt x="4370613" y="981644"/>
                  <a:pt x="4377629" y="983047"/>
                </a:cubicBezTo>
                <a:cubicBezTo>
                  <a:pt x="4374823" y="997080"/>
                  <a:pt x="4370613" y="1006202"/>
                  <a:pt x="4364999" y="1010412"/>
                </a:cubicBezTo>
                <a:cubicBezTo>
                  <a:pt x="4359386" y="1014622"/>
                  <a:pt x="4352720" y="1016026"/>
                  <a:pt x="4345002" y="1014622"/>
                </a:cubicBezTo>
                <a:cubicBezTo>
                  <a:pt x="4337283" y="1013219"/>
                  <a:pt x="4329214" y="1010763"/>
                  <a:pt x="4320794" y="1007255"/>
                </a:cubicBezTo>
                <a:cubicBezTo>
                  <a:pt x="4312374" y="1003746"/>
                  <a:pt x="4305357" y="1000589"/>
                  <a:pt x="4299743" y="997782"/>
                </a:cubicBezTo>
                <a:cubicBezTo>
                  <a:pt x="4299743" y="985152"/>
                  <a:pt x="4302551" y="976732"/>
                  <a:pt x="4308164" y="972522"/>
                </a:cubicBezTo>
                <a:cubicBezTo>
                  <a:pt x="4310971" y="970417"/>
                  <a:pt x="4314041" y="969013"/>
                  <a:pt x="4317373" y="968312"/>
                </a:cubicBezTo>
                <a:close/>
                <a:moveTo>
                  <a:pt x="1640849" y="968312"/>
                </a:moveTo>
                <a:cubicBezTo>
                  <a:pt x="1644182" y="967610"/>
                  <a:pt x="1647777" y="967610"/>
                  <a:pt x="1651637" y="968312"/>
                </a:cubicBezTo>
                <a:cubicBezTo>
                  <a:pt x="1659355" y="969715"/>
                  <a:pt x="1667775" y="972171"/>
                  <a:pt x="1676897" y="975679"/>
                </a:cubicBezTo>
                <a:cubicBezTo>
                  <a:pt x="1686019" y="979188"/>
                  <a:pt x="1694088" y="981644"/>
                  <a:pt x="1701105" y="983047"/>
                </a:cubicBezTo>
                <a:cubicBezTo>
                  <a:pt x="1698298" y="997080"/>
                  <a:pt x="1694088" y="1006202"/>
                  <a:pt x="1688475" y="1010412"/>
                </a:cubicBezTo>
                <a:cubicBezTo>
                  <a:pt x="1682861" y="1014622"/>
                  <a:pt x="1676195" y="1016026"/>
                  <a:pt x="1668477" y="1014622"/>
                </a:cubicBezTo>
                <a:cubicBezTo>
                  <a:pt x="1660759" y="1013219"/>
                  <a:pt x="1652689" y="1010763"/>
                  <a:pt x="1644269" y="1007255"/>
                </a:cubicBezTo>
                <a:cubicBezTo>
                  <a:pt x="1635849" y="1003746"/>
                  <a:pt x="1628832" y="1000589"/>
                  <a:pt x="1623219" y="997782"/>
                </a:cubicBezTo>
                <a:cubicBezTo>
                  <a:pt x="1623219" y="985152"/>
                  <a:pt x="1626026" y="976732"/>
                  <a:pt x="1631639" y="972522"/>
                </a:cubicBezTo>
                <a:cubicBezTo>
                  <a:pt x="1634446" y="970417"/>
                  <a:pt x="1637516" y="969013"/>
                  <a:pt x="1640849" y="968312"/>
                </a:cubicBezTo>
                <a:close/>
                <a:moveTo>
                  <a:pt x="2750798" y="938841"/>
                </a:moveTo>
                <a:cubicBezTo>
                  <a:pt x="2756411" y="937438"/>
                  <a:pt x="2759920" y="938841"/>
                  <a:pt x="2761323" y="943051"/>
                </a:cubicBezTo>
                <a:cubicBezTo>
                  <a:pt x="2762726" y="947261"/>
                  <a:pt x="2766235" y="948665"/>
                  <a:pt x="2771848" y="947261"/>
                </a:cubicBezTo>
                <a:cubicBezTo>
                  <a:pt x="2770445" y="947261"/>
                  <a:pt x="2770094" y="945858"/>
                  <a:pt x="2770795" y="943051"/>
                </a:cubicBezTo>
                <a:cubicBezTo>
                  <a:pt x="2771497" y="940245"/>
                  <a:pt x="2773251" y="938841"/>
                  <a:pt x="2776058" y="938841"/>
                </a:cubicBezTo>
                <a:cubicBezTo>
                  <a:pt x="2781671" y="938841"/>
                  <a:pt x="2789039" y="939894"/>
                  <a:pt x="2798161" y="941999"/>
                </a:cubicBezTo>
                <a:cubicBezTo>
                  <a:pt x="2807283" y="944104"/>
                  <a:pt x="2816054" y="947261"/>
                  <a:pt x="2824473" y="951472"/>
                </a:cubicBezTo>
                <a:cubicBezTo>
                  <a:pt x="2832894" y="955682"/>
                  <a:pt x="2840261" y="960944"/>
                  <a:pt x="2846577" y="967259"/>
                </a:cubicBezTo>
                <a:cubicBezTo>
                  <a:pt x="2852892" y="973574"/>
                  <a:pt x="2856751" y="980942"/>
                  <a:pt x="2858154" y="989362"/>
                </a:cubicBezTo>
                <a:cubicBezTo>
                  <a:pt x="2852541" y="993572"/>
                  <a:pt x="2843068" y="995326"/>
                  <a:pt x="2829736" y="994625"/>
                </a:cubicBezTo>
                <a:cubicBezTo>
                  <a:pt x="2816405" y="993923"/>
                  <a:pt x="2802722" y="994975"/>
                  <a:pt x="2788688" y="997782"/>
                </a:cubicBezTo>
                <a:cubicBezTo>
                  <a:pt x="2780268" y="999185"/>
                  <a:pt x="2771497" y="1000940"/>
                  <a:pt x="2762376" y="1003045"/>
                </a:cubicBezTo>
                <a:cubicBezTo>
                  <a:pt x="2753254" y="1005150"/>
                  <a:pt x="2745185" y="1004799"/>
                  <a:pt x="2738168" y="1001992"/>
                </a:cubicBezTo>
                <a:cubicBezTo>
                  <a:pt x="2736765" y="1001992"/>
                  <a:pt x="2736063" y="1001290"/>
                  <a:pt x="2736063" y="999887"/>
                </a:cubicBezTo>
                <a:cubicBezTo>
                  <a:pt x="2736063" y="998484"/>
                  <a:pt x="2734659" y="997782"/>
                  <a:pt x="2731853" y="997782"/>
                </a:cubicBezTo>
                <a:cubicBezTo>
                  <a:pt x="2724836" y="996379"/>
                  <a:pt x="2718521" y="993221"/>
                  <a:pt x="2712907" y="988309"/>
                </a:cubicBezTo>
                <a:cubicBezTo>
                  <a:pt x="2707294" y="983398"/>
                  <a:pt x="2704487" y="976030"/>
                  <a:pt x="2704487" y="966207"/>
                </a:cubicBezTo>
                <a:cubicBezTo>
                  <a:pt x="2707294" y="966207"/>
                  <a:pt x="2708347" y="964452"/>
                  <a:pt x="2707645" y="960944"/>
                </a:cubicBezTo>
                <a:cubicBezTo>
                  <a:pt x="2706943" y="957436"/>
                  <a:pt x="2707996" y="954278"/>
                  <a:pt x="2710802" y="951472"/>
                </a:cubicBezTo>
                <a:cubicBezTo>
                  <a:pt x="2713609" y="950068"/>
                  <a:pt x="2717117" y="950419"/>
                  <a:pt x="2721327" y="952524"/>
                </a:cubicBezTo>
                <a:cubicBezTo>
                  <a:pt x="2725537" y="954629"/>
                  <a:pt x="2729046" y="954278"/>
                  <a:pt x="2731853" y="951472"/>
                </a:cubicBezTo>
                <a:cubicBezTo>
                  <a:pt x="2733256" y="951472"/>
                  <a:pt x="2733607" y="950770"/>
                  <a:pt x="2732905" y="949366"/>
                </a:cubicBezTo>
                <a:cubicBezTo>
                  <a:pt x="2732203" y="947963"/>
                  <a:pt x="2733957" y="947261"/>
                  <a:pt x="2738168" y="947261"/>
                </a:cubicBezTo>
                <a:lnTo>
                  <a:pt x="2740273" y="947261"/>
                </a:lnTo>
                <a:cubicBezTo>
                  <a:pt x="2743079" y="947261"/>
                  <a:pt x="2744483" y="947261"/>
                  <a:pt x="2744483" y="947261"/>
                </a:cubicBezTo>
                <a:cubicBezTo>
                  <a:pt x="2744483" y="947261"/>
                  <a:pt x="2745185" y="945858"/>
                  <a:pt x="2746588" y="943051"/>
                </a:cubicBezTo>
                <a:close/>
                <a:moveTo>
                  <a:pt x="1302950" y="877796"/>
                </a:moveTo>
                <a:cubicBezTo>
                  <a:pt x="1304354" y="884812"/>
                  <a:pt x="1302249" y="887268"/>
                  <a:pt x="1296635" y="885163"/>
                </a:cubicBezTo>
                <a:cubicBezTo>
                  <a:pt x="1291022" y="883058"/>
                  <a:pt x="1286110" y="883409"/>
                  <a:pt x="1281900" y="886216"/>
                </a:cubicBezTo>
                <a:cubicBezTo>
                  <a:pt x="1280497" y="886216"/>
                  <a:pt x="1279093" y="887970"/>
                  <a:pt x="1277690" y="891478"/>
                </a:cubicBezTo>
                <a:cubicBezTo>
                  <a:pt x="1276287" y="894987"/>
                  <a:pt x="1274182" y="897443"/>
                  <a:pt x="1271375" y="898846"/>
                </a:cubicBezTo>
                <a:cubicBezTo>
                  <a:pt x="1268568" y="901653"/>
                  <a:pt x="1265411" y="903056"/>
                  <a:pt x="1261902" y="903056"/>
                </a:cubicBezTo>
                <a:cubicBezTo>
                  <a:pt x="1258394" y="903056"/>
                  <a:pt x="1255938" y="903056"/>
                  <a:pt x="1254535" y="903056"/>
                </a:cubicBezTo>
                <a:cubicBezTo>
                  <a:pt x="1250325" y="905863"/>
                  <a:pt x="1246466" y="907266"/>
                  <a:pt x="1242957" y="907266"/>
                </a:cubicBezTo>
                <a:cubicBezTo>
                  <a:pt x="1239449" y="907266"/>
                  <a:pt x="1236291" y="908669"/>
                  <a:pt x="1233485" y="911476"/>
                </a:cubicBezTo>
                <a:cubicBezTo>
                  <a:pt x="1232081" y="911476"/>
                  <a:pt x="1231730" y="913230"/>
                  <a:pt x="1232432" y="916739"/>
                </a:cubicBezTo>
                <a:cubicBezTo>
                  <a:pt x="1233134" y="920247"/>
                  <a:pt x="1233485" y="922703"/>
                  <a:pt x="1233485" y="924106"/>
                </a:cubicBezTo>
                <a:cubicBezTo>
                  <a:pt x="1232081" y="925509"/>
                  <a:pt x="1231029" y="926211"/>
                  <a:pt x="1230327" y="926211"/>
                </a:cubicBezTo>
                <a:cubicBezTo>
                  <a:pt x="1229625" y="926211"/>
                  <a:pt x="1228573" y="926913"/>
                  <a:pt x="1227170" y="928316"/>
                </a:cubicBezTo>
                <a:cubicBezTo>
                  <a:pt x="1225766" y="929720"/>
                  <a:pt x="1223661" y="930421"/>
                  <a:pt x="1220854" y="930421"/>
                </a:cubicBezTo>
                <a:cubicBezTo>
                  <a:pt x="1213838" y="937438"/>
                  <a:pt x="1207873" y="943753"/>
                  <a:pt x="1202962" y="949366"/>
                </a:cubicBezTo>
                <a:cubicBezTo>
                  <a:pt x="1198050" y="954980"/>
                  <a:pt x="1192787" y="959190"/>
                  <a:pt x="1187174" y="961997"/>
                </a:cubicBezTo>
                <a:cubicBezTo>
                  <a:pt x="1184367" y="964803"/>
                  <a:pt x="1180157" y="965856"/>
                  <a:pt x="1174544" y="965154"/>
                </a:cubicBezTo>
                <a:cubicBezTo>
                  <a:pt x="1168931" y="964452"/>
                  <a:pt x="1164720" y="965505"/>
                  <a:pt x="1161914" y="968312"/>
                </a:cubicBezTo>
                <a:cubicBezTo>
                  <a:pt x="1159107" y="971118"/>
                  <a:pt x="1158756" y="974276"/>
                  <a:pt x="1160861" y="977784"/>
                </a:cubicBezTo>
                <a:cubicBezTo>
                  <a:pt x="1162966" y="981293"/>
                  <a:pt x="1161914" y="984450"/>
                  <a:pt x="1157704" y="987257"/>
                </a:cubicBezTo>
                <a:cubicBezTo>
                  <a:pt x="1154897" y="988660"/>
                  <a:pt x="1151389" y="988660"/>
                  <a:pt x="1147179" y="987257"/>
                </a:cubicBezTo>
                <a:cubicBezTo>
                  <a:pt x="1142969" y="985854"/>
                  <a:pt x="1139460" y="985854"/>
                  <a:pt x="1136653" y="987257"/>
                </a:cubicBezTo>
                <a:cubicBezTo>
                  <a:pt x="1139460" y="995677"/>
                  <a:pt x="1138408" y="1000940"/>
                  <a:pt x="1133496" y="1003045"/>
                </a:cubicBezTo>
                <a:cubicBezTo>
                  <a:pt x="1128584" y="1005150"/>
                  <a:pt x="1127532" y="1011114"/>
                  <a:pt x="1130338" y="1020937"/>
                </a:cubicBezTo>
                <a:cubicBezTo>
                  <a:pt x="1117708" y="1026551"/>
                  <a:pt x="1108937" y="1034269"/>
                  <a:pt x="1104026" y="1044093"/>
                </a:cubicBezTo>
                <a:cubicBezTo>
                  <a:pt x="1099114" y="1053916"/>
                  <a:pt x="1092448" y="1064441"/>
                  <a:pt x="1084028" y="1075668"/>
                </a:cubicBezTo>
                <a:cubicBezTo>
                  <a:pt x="1082624" y="1078475"/>
                  <a:pt x="1080870" y="1080930"/>
                  <a:pt x="1078765" y="1083036"/>
                </a:cubicBezTo>
                <a:cubicBezTo>
                  <a:pt x="1076660" y="1085141"/>
                  <a:pt x="1074906" y="1087597"/>
                  <a:pt x="1073503" y="1090403"/>
                </a:cubicBezTo>
                <a:lnTo>
                  <a:pt x="1056663" y="1121979"/>
                </a:lnTo>
                <a:cubicBezTo>
                  <a:pt x="1051049" y="1124785"/>
                  <a:pt x="1048242" y="1128995"/>
                  <a:pt x="1048242" y="1134609"/>
                </a:cubicBezTo>
                <a:cubicBezTo>
                  <a:pt x="1048242" y="1138819"/>
                  <a:pt x="1047190" y="1140573"/>
                  <a:pt x="1045085" y="1139871"/>
                </a:cubicBezTo>
                <a:cubicBezTo>
                  <a:pt x="1042980" y="1139170"/>
                  <a:pt x="1041927" y="1140222"/>
                  <a:pt x="1041927" y="1143029"/>
                </a:cubicBezTo>
                <a:cubicBezTo>
                  <a:pt x="1039121" y="1148642"/>
                  <a:pt x="1037016" y="1154606"/>
                  <a:pt x="1035612" y="1160922"/>
                </a:cubicBezTo>
                <a:cubicBezTo>
                  <a:pt x="1034209" y="1167237"/>
                  <a:pt x="1032104" y="1173201"/>
                  <a:pt x="1029297" y="1178814"/>
                </a:cubicBezTo>
                <a:cubicBezTo>
                  <a:pt x="1027894" y="1181621"/>
                  <a:pt x="1025438" y="1183726"/>
                  <a:pt x="1021929" y="1185129"/>
                </a:cubicBezTo>
                <a:cubicBezTo>
                  <a:pt x="1018421" y="1186533"/>
                  <a:pt x="1016667" y="1188638"/>
                  <a:pt x="1016667" y="1191444"/>
                </a:cubicBezTo>
                <a:cubicBezTo>
                  <a:pt x="1013860" y="1195654"/>
                  <a:pt x="1012457" y="1200215"/>
                  <a:pt x="1012457" y="1205127"/>
                </a:cubicBezTo>
                <a:cubicBezTo>
                  <a:pt x="1012457" y="1210039"/>
                  <a:pt x="1011054" y="1214600"/>
                  <a:pt x="1008247" y="1218810"/>
                </a:cubicBezTo>
                <a:cubicBezTo>
                  <a:pt x="1004037" y="1231440"/>
                  <a:pt x="999125" y="1245473"/>
                  <a:pt x="993512" y="1260910"/>
                </a:cubicBezTo>
                <a:cubicBezTo>
                  <a:pt x="987898" y="1276347"/>
                  <a:pt x="986495" y="1291784"/>
                  <a:pt x="989302" y="1307221"/>
                </a:cubicBezTo>
                <a:cubicBezTo>
                  <a:pt x="994915" y="1307221"/>
                  <a:pt x="999476" y="1305817"/>
                  <a:pt x="1002984" y="1303011"/>
                </a:cubicBezTo>
                <a:cubicBezTo>
                  <a:pt x="1006493" y="1300204"/>
                  <a:pt x="1010001" y="1297397"/>
                  <a:pt x="1013509" y="1294591"/>
                </a:cubicBezTo>
                <a:cubicBezTo>
                  <a:pt x="1017018" y="1291784"/>
                  <a:pt x="1020175" y="1289679"/>
                  <a:pt x="1022982" y="1288276"/>
                </a:cubicBezTo>
                <a:cubicBezTo>
                  <a:pt x="1025789" y="1286872"/>
                  <a:pt x="1029999" y="1288276"/>
                  <a:pt x="1035612" y="1292486"/>
                </a:cubicBezTo>
                <a:cubicBezTo>
                  <a:pt x="1032806" y="1279855"/>
                  <a:pt x="1034910" y="1271435"/>
                  <a:pt x="1041927" y="1267225"/>
                </a:cubicBezTo>
                <a:cubicBezTo>
                  <a:pt x="1048944" y="1263015"/>
                  <a:pt x="1055259" y="1263015"/>
                  <a:pt x="1060873" y="1267225"/>
                </a:cubicBezTo>
                <a:cubicBezTo>
                  <a:pt x="1065082" y="1251788"/>
                  <a:pt x="1070696" y="1238807"/>
                  <a:pt x="1077713" y="1228282"/>
                </a:cubicBezTo>
                <a:cubicBezTo>
                  <a:pt x="1084730" y="1217757"/>
                  <a:pt x="1095255" y="1210390"/>
                  <a:pt x="1109288" y="1206180"/>
                </a:cubicBezTo>
                <a:lnTo>
                  <a:pt x="1109288" y="1178814"/>
                </a:lnTo>
                <a:lnTo>
                  <a:pt x="1145074" y="1155659"/>
                </a:lnTo>
                <a:cubicBezTo>
                  <a:pt x="1146477" y="1152852"/>
                  <a:pt x="1146477" y="1150396"/>
                  <a:pt x="1145074" y="1148291"/>
                </a:cubicBezTo>
                <a:cubicBezTo>
                  <a:pt x="1143670" y="1146186"/>
                  <a:pt x="1143670" y="1144432"/>
                  <a:pt x="1145074" y="1143029"/>
                </a:cubicBezTo>
                <a:cubicBezTo>
                  <a:pt x="1145074" y="1141625"/>
                  <a:pt x="1146828" y="1140573"/>
                  <a:pt x="1150336" y="1139871"/>
                </a:cubicBezTo>
                <a:cubicBezTo>
                  <a:pt x="1153845" y="1139170"/>
                  <a:pt x="1156300" y="1137415"/>
                  <a:pt x="1157704" y="1134609"/>
                </a:cubicBezTo>
                <a:cubicBezTo>
                  <a:pt x="1160510" y="1131802"/>
                  <a:pt x="1161914" y="1127592"/>
                  <a:pt x="1161914" y="1121979"/>
                </a:cubicBezTo>
                <a:cubicBezTo>
                  <a:pt x="1161914" y="1119172"/>
                  <a:pt x="1162966" y="1117769"/>
                  <a:pt x="1165071" y="1117769"/>
                </a:cubicBezTo>
                <a:cubicBezTo>
                  <a:pt x="1167176" y="1117769"/>
                  <a:pt x="1168931" y="1117067"/>
                  <a:pt x="1170334" y="1115663"/>
                </a:cubicBezTo>
                <a:cubicBezTo>
                  <a:pt x="1173141" y="1110050"/>
                  <a:pt x="1174895" y="1105489"/>
                  <a:pt x="1175596" y="1101981"/>
                </a:cubicBezTo>
                <a:cubicBezTo>
                  <a:pt x="1176298" y="1098472"/>
                  <a:pt x="1178052" y="1094613"/>
                  <a:pt x="1180859" y="1090403"/>
                </a:cubicBezTo>
                <a:cubicBezTo>
                  <a:pt x="1182262" y="1089000"/>
                  <a:pt x="1184718" y="1087947"/>
                  <a:pt x="1188227" y="1087246"/>
                </a:cubicBezTo>
                <a:cubicBezTo>
                  <a:pt x="1191735" y="1086544"/>
                  <a:pt x="1193489" y="1084790"/>
                  <a:pt x="1193489" y="1081983"/>
                </a:cubicBezTo>
                <a:cubicBezTo>
                  <a:pt x="1194892" y="1080580"/>
                  <a:pt x="1196647" y="1078826"/>
                  <a:pt x="1198752" y="1076721"/>
                </a:cubicBezTo>
                <a:cubicBezTo>
                  <a:pt x="1200857" y="1074615"/>
                  <a:pt x="1201909" y="1072861"/>
                  <a:pt x="1201909" y="1071458"/>
                </a:cubicBezTo>
                <a:cubicBezTo>
                  <a:pt x="1201909" y="1067248"/>
                  <a:pt x="1203663" y="1063740"/>
                  <a:pt x="1207172" y="1060933"/>
                </a:cubicBezTo>
                <a:cubicBezTo>
                  <a:pt x="1210680" y="1058126"/>
                  <a:pt x="1213136" y="1055319"/>
                  <a:pt x="1214539" y="1052513"/>
                </a:cubicBezTo>
                <a:cubicBezTo>
                  <a:pt x="1214539" y="1049706"/>
                  <a:pt x="1214890" y="1048654"/>
                  <a:pt x="1215592" y="1049355"/>
                </a:cubicBezTo>
                <a:cubicBezTo>
                  <a:pt x="1216293" y="1050057"/>
                  <a:pt x="1218048" y="1049004"/>
                  <a:pt x="1220854" y="1046198"/>
                </a:cubicBezTo>
                <a:cubicBezTo>
                  <a:pt x="1225065" y="1039181"/>
                  <a:pt x="1227871" y="1033918"/>
                  <a:pt x="1229274" y="1030410"/>
                </a:cubicBezTo>
                <a:cubicBezTo>
                  <a:pt x="1230678" y="1026902"/>
                  <a:pt x="1234186" y="1023744"/>
                  <a:pt x="1239800" y="1020937"/>
                </a:cubicBezTo>
                <a:cubicBezTo>
                  <a:pt x="1241203" y="1019534"/>
                  <a:pt x="1241203" y="1017429"/>
                  <a:pt x="1239800" y="1014622"/>
                </a:cubicBezTo>
                <a:cubicBezTo>
                  <a:pt x="1238396" y="1011816"/>
                  <a:pt x="1238396" y="1009009"/>
                  <a:pt x="1239800" y="1006202"/>
                </a:cubicBezTo>
                <a:cubicBezTo>
                  <a:pt x="1241203" y="1006202"/>
                  <a:pt x="1243308" y="1005501"/>
                  <a:pt x="1246115" y="1004097"/>
                </a:cubicBezTo>
                <a:cubicBezTo>
                  <a:pt x="1248921" y="1002694"/>
                  <a:pt x="1251728" y="1001290"/>
                  <a:pt x="1254535" y="999887"/>
                </a:cubicBezTo>
                <a:cubicBezTo>
                  <a:pt x="1255938" y="998484"/>
                  <a:pt x="1255938" y="996379"/>
                  <a:pt x="1254535" y="993572"/>
                </a:cubicBezTo>
                <a:cubicBezTo>
                  <a:pt x="1253131" y="990765"/>
                  <a:pt x="1253131" y="988660"/>
                  <a:pt x="1254535" y="987257"/>
                </a:cubicBezTo>
                <a:lnTo>
                  <a:pt x="1265060" y="980942"/>
                </a:lnTo>
                <a:cubicBezTo>
                  <a:pt x="1267867" y="979539"/>
                  <a:pt x="1268568" y="977433"/>
                  <a:pt x="1267165" y="974627"/>
                </a:cubicBezTo>
                <a:cubicBezTo>
                  <a:pt x="1265762" y="971820"/>
                  <a:pt x="1265060" y="969715"/>
                  <a:pt x="1265060" y="968312"/>
                </a:cubicBezTo>
                <a:cubicBezTo>
                  <a:pt x="1267867" y="965505"/>
                  <a:pt x="1270673" y="963400"/>
                  <a:pt x="1273480" y="961997"/>
                </a:cubicBezTo>
                <a:cubicBezTo>
                  <a:pt x="1276287" y="960593"/>
                  <a:pt x="1278392" y="958488"/>
                  <a:pt x="1279795" y="955682"/>
                </a:cubicBezTo>
                <a:cubicBezTo>
                  <a:pt x="1281199" y="951472"/>
                  <a:pt x="1281549" y="947261"/>
                  <a:pt x="1280848" y="943051"/>
                </a:cubicBezTo>
                <a:cubicBezTo>
                  <a:pt x="1280146" y="938841"/>
                  <a:pt x="1280497" y="934631"/>
                  <a:pt x="1281900" y="930421"/>
                </a:cubicBezTo>
                <a:cubicBezTo>
                  <a:pt x="1284707" y="930421"/>
                  <a:pt x="1287514" y="928316"/>
                  <a:pt x="1290320" y="924106"/>
                </a:cubicBezTo>
                <a:cubicBezTo>
                  <a:pt x="1293127" y="917089"/>
                  <a:pt x="1296285" y="911125"/>
                  <a:pt x="1299793" y="906213"/>
                </a:cubicBezTo>
                <a:cubicBezTo>
                  <a:pt x="1303301" y="901302"/>
                  <a:pt x="1304354" y="894636"/>
                  <a:pt x="1302950" y="886216"/>
                </a:cubicBezTo>
                <a:cubicBezTo>
                  <a:pt x="1305757" y="886216"/>
                  <a:pt x="1307160" y="885163"/>
                  <a:pt x="1307160" y="883058"/>
                </a:cubicBezTo>
                <a:cubicBezTo>
                  <a:pt x="1307160" y="880953"/>
                  <a:pt x="1305757" y="879199"/>
                  <a:pt x="1302950" y="877796"/>
                </a:cubicBezTo>
                <a:close/>
                <a:moveTo>
                  <a:pt x="4280799" y="780965"/>
                </a:moveTo>
                <a:cubicBezTo>
                  <a:pt x="4286412" y="787981"/>
                  <a:pt x="4292727" y="791490"/>
                  <a:pt x="4299743" y="791490"/>
                </a:cubicBezTo>
                <a:cubicBezTo>
                  <a:pt x="4306761" y="791490"/>
                  <a:pt x="4313777" y="794296"/>
                  <a:pt x="4320794" y="799910"/>
                </a:cubicBezTo>
                <a:cubicBezTo>
                  <a:pt x="4320794" y="801313"/>
                  <a:pt x="4320443" y="805523"/>
                  <a:pt x="4319741" y="812540"/>
                </a:cubicBezTo>
                <a:cubicBezTo>
                  <a:pt x="4319039" y="819557"/>
                  <a:pt x="4320093" y="824468"/>
                  <a:pt x="4322899" y="827275"/>
                </a:cubicBezTo>
                <a:cubicBezTo>
                  <a:pt x="4325705" y="830082"/>
                  <a:pt x="4328863" y="830433"/>
                  <a:pt x="4332371" y="828328"/>
                </a:cubicBezTo>
                <a:cubicBezTo>
                  <a:pt x="4335880" y="826222"/>
                  <a:pt x="4336933" y="827977"/>
                  <a:pt x="4335529" y="833590"/>
                </a:cubicBezTo>
                <a:cubicBezTo>
                  <a:pt x="4336933" y="843414"/>
                  <a:pt x="4335529" y="849378"/>
                  <a:pt x="4331319" y="851483"/>
                </a:cubicBezTo>
                <a:cubicBezTo>
                  <a:pt x="4327109" y="853588"/>
                  <a:pt x="4323601" y="856745"/>
                  <a:pt x="4320794" y="860955"/>
                </a:cubicBezTo>
                <a:cubicBezTo>
                  <a:pt x="4317987" y="865165"/>
                  <a:pt x="4315883" y="870428"/>
                  <a:pt x="4314479" y="876743"/>
                </a:cubicBezTo>
                <a:cubicBezTo>
                  <a:pt x="4313075" y="883058"/>
                  <a:pt x="4310971" y="887619"/>
                  <a:pt x="4308164" y="890426"/>
                </a:cubicBezTo>
                <a:cubicBezTo>
                  <a:pt x="4295533" y="919896"/>
                  <a:pt x="4283255" y="949016"/>
                  <a:pt x="4271325" y="977784"/>
                </a:cubicBezTo>
                <a:cubicBezTo>
                  <a:pt x="4259397" y="1006553"/>
                  <a:pt x="4249223" y="1036374"/>
                  <a:pt x="4240803" y="1067248"/>
                </a:cubicBezTo>
                <a:cubicBezTo>
                  <a:pt x="4246417" y="1067248"/>
                  <a:pt x="4249223" y="1062687"/>
                  <a:pt x="4249223" y="1053565"/>
                </a:cubicBezTo>
                <a:cubicBezTo>
                  <a:pt x="4249223" y="1044443"/>
                  <a:pt x="4252731" y="1040584"/>
                  <a:pt x="4259749" y="1041988"/>
                </a:cubicBezTo>
                <a:cubicBezTo>
                  <a:pt x="4266765" y="1040584"/>
                  <a:pt x="4269923" y="1035673"/>
                  <a:pt x="4269221" y="1027252"/>
                </a:cubicBezTo>
                <a:cubicBezTo>
                  <a:pt x="4268519" y="1018832"/>
                  <a:pt x="4270975" y="1013219"/>
                  <a:pt x="4276589" y="1010412"/>
                </a:cubicBezTo>
                <a:cubicBezTo>
                  <a:pt x="4301849" y="1011816"/>
                  <a:pt x="4322197" y="1019534"/>
                  <a:pt x="4337635" y="1033568"/>
                </a:cubicBezTo>
                <a:cubicBezTo>
                  <a:pt x="4337635" y="1041988"/>
                  <a:pt x="4334477" y="1046899"/>
                  <a:pt x="4328162" y="1048303"/>
                </a:cubicBezTo>
                <a:cubicBezTo>
                  <a:pt x="4321847" y="1049706"/>
                  <a:pt x="4314479" y="1050408"/>
                  <a:pt x="4306059" y="1050408"/>
                </a:cubicBezTo>
                <a:cubicBezTo>
                  <a:pt x="4310269" y="1056021"/>
                  <a:pt x="4310971" y="1067950"/>
                  <a:pt x="4308164" y="1086193"/>
                </a:cubicBezTo>
                <a:cubicBezTo>
                  <a:pt x="4308164" y="1091807"/>
                  <a:pt x="4305357" y="1094262"/>
                  <a:pt x="4299743" y="1093561"/>
                </a:cubicBezTo>
                <a:cubicBezTo>
                  <a:pt x="4294130" y="1092859"/>
                  <a:pt x="4291324" y="1093912"/>
                  <a:pt x="4291324" y="1096718"/>
                </a:cubicBezTo>
                <a:cubicBezTo>
                  <a:pt x="4288517" y="1099525"/>
                  <a:pt x="4287464" y="1103384"/>
                  <a:pt x="4288166" y="1108296"/>
                </a:cubicBezTo>
                <a:cubicBezTo>
                  <a:pt x="4288867" y="1113208"/>
                  <a:pt x="4289219" y="1117769"/>
                  <a:pt x="4289219" y="1121979"/>
                </a:cubicBezTo>
                <a:cubicBezTo>
                  <a:pt x="4287815" y="1123382"/>
                  <a:pt x="4285711" y="1123733"/>
                  <a:pt x="4282903" y="1123031"/>
                </a:cubicBezTo>
                <a:cubicBezTo>
                  <a:pt x="4280097" y="1122329"/>
                  <a:pt x="4277290" y="1121979"/>
                  <a:pt x="4274483" y="1121979"/>
                </a:cubicBezTo>
                <a:cubicBezTo>
                  <a:pt x="4271677" y="1123382"/>
                  <a:pt x="4271325" y="1126189"/>
                  <a:pt x="4273431" y="1130399"/>
                </a:cubicBezTo>
                <a:cubicBezTo>
                  <a:pt x="4275536" y="1134609"/>
                  <a:pt x="4275185" y="1138117"/>
                  <a:pt x="4272379" y="1140924"/>
                </a:cubicBezTo>
                <a:cubicBezTo>
                  <a:pt x="4269571" y="1143730"/>
                  <a:pt x="4266765" y="1145134"/>
                  <a:pt x="4263958" y="1145134"/>
                </a:cubicBezTo>
                <a:cubicBezTo>
                  <a:pt x="4261152" y="1145134"/>
                  <a:pt x="4259749" y="1145836"/>
                  <a:pt x="4259749" y="1147239"/>
                </a:cubicBezTo>
                <a:cubicBezTo>
                  <a:pt x="4255539" y="1152852"/>
                  <a:pt x="4253433" y="1157764"/>
                  <a:pt x="4253433" y="1161974"/>
                </a:cubicBezTo>
                <a:cubicBezTo>
                  <a:pt x="4253433" y="1166184"/>
                  <a:pt x="4252030" y="1171096"/>
                  <a:pt x="4249223" y="1176709"/>
                </a:cubicBezTo>
                <a:cubicBezTo>
                  <a:pt x="4249223" y="1178113"/>
                  <a:pt x="4248171" y="1178113"/>
                  <a:pt x="4246065" y="1176709"/>
                </a:cubicBezTo>
                <a:cubicBezTo>
                  <a:pt x="4243961" y="1175306"/>
                  <a:pt x="4242908" y="1176008"/>
                  <a:pt x="4242908" y="1178814"/>
                </a:cubicBezTo>
                <a:cubicBezTo>
                  <a:pt x="4241505" y="1184428"/>
                  <a:pt x="4239399" y="1189690"/>
                  <a:pt x="4236593" y="1194602"/>
                </a:cubicBezTo>
                <a:cubicBezTo>
                  <a:pt x="4233786" y="1199514"/>
                  <a:pt x="4231681" y="1203373"/>
                  <a:pt x="4230278" y="1206180"/>
                </a:cubicBezTo>
                <a:cubicBezTo>
                  <a:pt x="4227471" y="1208986"/>
                  <a:pt x="4225015" y="1210039"/>
                  <a:pt x="4222911" y="1209337"/>
                </a:cubicBezTo>
                <a:cubicBezTo>
                  <a:pt x="4220805" y="1208635"/>
                  <a:pt x="4219051" y="1210390"/>
                  <a:pt x="4217648" y="1214600"/>
                </a:cubicBezTo>
                <a:cubicBezTo>
                  <a:pt x="4216245" y="1227230"/>
                  <a:pt x="4212034" y="1236352"/>
                  <a:pt x="4205017" y="1241965"/>
                </a:cubicBezTo>
                <a:cubicBezTo>
                  <a:pt x="4198001" y="1247578"/>
                  <a:pt x="4192387" y="1256700"/>
                  <a:pt x="4188177" y="1269330"/>
                </a:cubicBezTo>
                <a:cubicBezTo>
                  <a:pt x="4188177" y="1270734"/>
                  <a:pt x="4188529" y="1273540"/>
                  <a:pt x="4189230" y="1277750"/>
                </a:cubicBezTo>
                <a:cubicBezTo>
                  <a:pt x="4189931" y="1281960"/>
                  <a:pt x="4189581" y="1284767"/>
                  <a:pt x="4188177" y="1286170"/>
                </a:cubicBezTo>
                <a:cubicBezTo>
                  <a:pt x="4186774" y="1288977"/>
                  <a:pt x="4184318" y="1289328"/>
                  <a:pt x="4180809" y="1287223"/>
                </a:cubicBezTo>
                <a:cubicBezTo>
                  <a:pt x="4177301" y="1285118"/>
                  <a:pt x="4174845" y="1284767"/>
                  <a:pt x="4173442" y="1286170"/>
                </a:cubicBezTo>
                <a:cubicBezTo>
                  <a:pt x="4172039" y="1286170"/>
                  <a:pt x="4171688" y="1287574"/>
                  <a:pt x="4172390" y="1290381"/>
                </a:cubicBezTo>
                <a:cubicBezTo>
                  <a:pt x="4173091" y="1293187"/>
                  <a:pt x="4172741" y="1294591"/>
                  <a:pt x="4171337" y="1294591"/>
                </a:cubicBezTo>
                <a:cubicBezTo>
                  <a:pt x="4165723" y="1305817"/>
                  <a:pt x="4160812" y="1318097"/>
                  <a:pt x="4156602" y="1331429"/>
                </a:cubicBezTo>
                <a:cubicBezTo>
                  <a:pt x="4152392" y="1344760"/>
                  <a:pt x="4147481" y="1359145"/>
                  <a:pt x="4141867" y="1374581"/>
                </a:cubicBezTo>
                <a:cubicBezTo>
                  <a:pt x="4129237" y="1367565"/>
                  <a:pt x="4116256" y="1364407"/>
                  <a:pt x="4102924" y="1365109"/>
                </a:cubicBezTo>
                <a:cubicBezTo>
                  <a:pt x="4089592" y="1365811"/>
                  <a:pt x="4079417" y="1360548"/>
                  <a:pt x="4072401" y="1349321"/>
                </a:cubicBezTo>
                <a:cubicBezTo>
                  <a:pt x="4072401" y="1324061"/>
                  <a:pt x="4076962" y="1295292"/>
                  <a:pt x="4086084" y="1263015"/>
                </a:cubicBezTo>
                <a:cubicBezTo>
                  <a:pt x="4095205" y="1230738"/>
                  <a:pt x="4103977" y="1202671"/>
                  <a:pt x="4112397" y="1178814"/>
                </a:cubicBezTo>
                <a:cubicBezTo>
                  <a:pt x="4115203" y="1168991"/>
                  <a:pt x="4117659" y="1158115"/>
                  <a:pt x="4119764" y="1146186"/>
                </a:cubicBezTo>
                <a:lnTo>
                  <a:pt x="4125711" y="1124383"/>
                </a:lnTo>
                <a:lnTo>
                  <a:pt x="4124092" y="1125597"/>
                </a:lnTo>
                <a:cubicBezTo>
                  <a:pt x="4120408" y="1129149"/>
                  <a:pt x="4115935" y="1135661"/>
                  <a:pt x="4110673" y="1145134"/>
                </a:cubicBezTo>
                <a:lnTo>
                  <a:pt x="4112777" y="1145134"/>
                </a:lnTo>
                <a:cubicBezTo>
                  <a:pt x="4108567" y="1160571"/>
                  <a:pt x="4098393" y="1166184"/>
                  <a:pt x="4082255" y="1161974"/>
                </a:cubicBezTo>
                <a:cubicBezTo>
                  <a:pt x="4066116" y="1157764"/>
                  <a:pt x="4054539" y="1154256"/>
                  <a:pt x="4047521" y="1151449"/>
                </a:cubicBezTo>
                <a:cubicBezTo>
                  <a:pt x="4044715" y="1143029"/>
                  <a:pt x="4047171" y="1137065"/>
                  <a:pt x="4054889" y="1133556"/>
                </a:cubicBezTo>
                <a:cubicBezTo>
                  <a:pt x="4062607" y="1130048"/>
                  <a:pt x="4067871" y="1125487"/>
                  <a:pt x="4070677" y="1119873"/>
                </a:cubicBezTo>
                <a:cubicBezTo>
                  <a:pt x="4074887" y="1129697"/>
                  <a:pt x="4080501" y="1136012"/>
                  <a:pt x="4087517" y="1138819"/>
                </a:cubicBezTo>
                <a:cubicBezTo>
                  <a:pt x="4086114" y="1134609"/>
                  <a:pt x="4084711" y="1130048"/>
                  <a:pt x="4083307" y="1125136"/>
                </a:cubicBezTo>
                <a:cubicBezTo>
                  <a:pt x="4081904" y="1120224"/>
                  <a:pt x="4077694" y="1118470"/>
                  <a:pt x="4070677" y="1119873"/>
                </a:cubicBezTo>
                <a:cubicBezTo>
                  <a:pt x="4073483" y="1114260"/>
                  <a:pt x="4076641" y="1105840"/>
                  <a:pt x="4080149" y="1094613"/>
                </a:cubicBezTo>
                <a:cubicBezTo>
                  <a:pt x="4083658" y="1083386"/>
                  <a:pt x="4090324" y="1079878"/>
                  <a:pt x="4100147" y="1084088"/>
                </a:cubicBezTo>
                <a:cubicBezTo>
                  <a:pt x="4101551" y="1058828"/>
                  <a:pt x="4110673" y="1048303"/>
                  <a:pt x="4127513" y="1052513"/>
                </a:cubicBezTo>
                <a:cubicBezTo>
                  <a:pt x="4127513" y="1044093"/>
                  <a:pt x="4128215" y="1038479"/>
                  <a:pt x="4129618" y="1035673"/>
                </a:cubicBezTo>
                <a:cubicBezTo>
                  <a:pt x="4129618" y="1034269"/>
                  <a:pt x="4131372" y="1030761"/>
                  <a:pt x="4134880" y="1025147"/>
                </a:cubicBezTo>
                <a:cubicBezTo>
                  <a:pt x="4138389" y="1019534"/>
                  <a:pt x="4142248" y="1013570"/>
                  <a:pt x="4146458" y="1007255"/>
                </a:cubicBezTo>
                <a:cubicBezTo>
                  <a:pt x="4150668" y="1000940"/>
                  <a:pt x="4154527" y="994975"/>
                  <a:pt x="4158035" y="989362"/>
                </a:cubicBezTo>
                <a:cubicBezTo>
                  <a:pt x="4161544" y="983749"/>
                  <a:pt x="4163298" y="980942"/>
                  <a:pt x="4163298" y="980942"/>
                </a:cubicBezTo>
                <a:cubicBezTo>
                  <a:pt x="4174525" y="971118"/>
                  <a:pt x="4180138" y="964803"/>
                  <a:pt x="4180138" y="961997"/>
                </a:cubicBezTo>
                <a:cubicBezTo>
                  <a:pt x="4180138" y="959190"/>
                  <a:pt x="4183647" y="952875"/>
                  <a:pt x="4190663" y="943051"/>
                </a:cubicBezTo>
                <a:lnTo>
                  <a:pt x="4193397" y="941521"/>
                </a:lnTo>
                <a:lnTo>
                  <a:pt x="4195611" y="935223"/>
                </a:lnTo>
                <a:cubicBezTo>
                  <a:pt x="4197497" y="930092"/>
                  <a:pt x="4199580" y="924632"/>
                  <a:pt x="4201860" y="918844"/>
                </a:cubicBezTo>
                <a:cubicBezTo>
                  <a:pt x="4210981" y="895688"/>
                  <a:pt x="4220455" y="876392"/>
                  <a:pt x="4230278" y="860955"/>
                </a:cubicBezTo>
                <a:cubicBezTo>
                  <a:pt x="4231681" y="859552"/>
                  <a:pt x="4232734" y="857798"/>
                  <a:pt x="4233435" y="855693"/>
                </a:cubicBezTo>
                <a:cubicBezTo>
                  <a:pt x="4234137" y="853588"/>
                  <a:pt x="4235189" y="852535"/>
                  <a:pt x="4236593" y="852535"/>
                </a:cubicBezTo>
                <a:cubicBezTo>
                  <a:pt x="4239399" y="848325"/>
                  <a:pt x="4240803" y="842712"/>
                  <a:pt x="4240803" y="835695"/>
                </a:cubicBezTo>
                <a:cubicBezTo>
                  <a:pt x="4240803" y="828678"/>
                  <a:pt x="4242908" y="821662"/>
                  <a:pt x="4247118" y="814645"/>
                </a:cubicBezTo>
                <a:cubicBezTo>
                  <a:pt x="4251328" y="807628"/>
                  <a:pt x="4256591" y="802015"/>
                  <a:pt x="4262906" y="797805"/>
                </a:cubicBezTo>
                <a:cubicBezTo>
                  <a:pt x="4269221" y="793595"/>
                  <a:pt x="4275185" y="787981"/>
                  <a:pt x="4280799" y="780965"/>
                </a:cubicBezTo>
                <a:close/>
                <a:moveTo>
                  <a:pt x="4508141" y="780833"/>
                </a:moveTo>
                <a:cubicBezTo>
                  <a:pt x="4510947" y="780570"/>
                  <a:pt x="4513755" y="780614"/>
                  <a:pt x="4516561" y="780965"/>
                </a:cubicBezTo>
                <a:cubicBezTo>
                  <a:pt x="4527788" y="783771"/>
                  <a:pt x="4536209" y="790437"/>
                  <a:pt x="4541821" y="800962"/>
                </a:cubicBezTo>
                <a:cubicBezTo>
                  <a:pt x="4547435" y="811487"/>
                  <a:pt x="4555855" y="820258"/>
                  <a:pt x="4567082" y="827275"/>
                </a:cubicBezTo>
                <a:cubicBezTo>
                  <a:pt x="4567082" y="855342"/>
                  <a:pt x="4564275" y="880251"/>
                  <a:pt x="4558661" y="902003"/>
                </a:cubicBezTo>
                <a:cubicBezTo>
                  <a:pt x="4553049" y="923755"/>
                  <a:pt x="4546383" y="944104"/>
                  <a:pt x="4538664" y="963049"/>
                </a:cubicBezTo>
                <a:cubicBezTo>
                  <a:pt x="4530946" y="981994"/>
                  <a:pt x="4523579" y="1001290"/>
                  <a:pt x="4516561" y="1020937"/>
                </a:cubicBezTo>
                <a:cubicBezTo>
                  <a:pt x="4509545" y="1040584"/>
                  <a:pt x="4504633" y="1062336"/>
                  <a:pt x="4501826" y="1086193"/>
                </a:cubicBezTo>
                <a:cubicBezTo>
                  <a:pt x="4506037" y="1086193"/>
                  <a:pt x="4511299" y="1084088"/>
                  <a:pt x="4517613" y="1079878"/>
                </a:cubicBezTo>
                <a:cubicBezTo>
                  <a:pt x="4523929" y="1075668"/>
                  <a:pt x="4529191" y="1071458"/>
                  <a:pt x="4533401" y="1067248"/>
                </a:cubicBezTo>
                <a:cubicBezTo>
                  <a:pt x="4537612" y="1065845"/>
                  <a:pt x="4540418" y="1063389"/>
                  <a:pt x="4541821" y="1059880"/>
                </a:cubicBezTo>
                <a:cubicBezTo>
                  <a:pt x="4543225" y="1056372"/>
                  <a:pt x="4545330" y="1053214"/>
                  <a:pt x="4548137" y="1050408"/>
                </a:cubicBezTo>
                <a:cubicBezTo>
                  <a:pt x="4550943" y="1050408"/>
                  <a:pt x="4554101" y="1050759"/>
                  <a:pt x="4557609" y="1051460"/>
                </a:cubicBezTo>
                <a:cubicBezTo>
                  <a:pt x="4561118" y="1052162"/>
                  <a:pt x="4563573" y="1051811"/>
                  <a:pt x="4564977" y="1050408"/>
                </a:cubicBezTo>
                <a:cubicBezTo>
                  <a:pt x="4569187" y="1044794"/>
                  <a:pt x="4576555" y="1035673"/>
                  <a:pt x="4587079" y="1023042"/>
                </a:cubicBezTo>
                <a:cubicBezTo>
                  <a:pt x="4597605" y="1010412"/>
                  <a:pt x="4609183" y="1001992"/>
                  <a:pt x="4621813" y="997782"/>
                </a:cubicBezTo>
                <a:cubicBezTo>
                  <a:pt x="4626023" y="994975"/>
                  <a:pt x="4628829" y="990064"/>
                  <a:pt x="4630233" y="983047"/>
                </a:cubicBezTo>
                <a:cubicBezTo>
                  <a:pt x="4631637" y="976030"/>
                  <a:pt x="4635144" y="969715"/>
                  <a:pt x="4640758" y="964102"/>
                </a:cubicBezTo>
                <a:cubicBezTo>
                  <a:pt x="4647774" y="955682"/>
                  <a:pt x="4656195" y="949717"/>
                  <a:pt x="4666018" y="946209"/>
                </a:cubicBezTo>
                <a:cubicBezTo>
                  <a:pt x="4675841" y="942701"/>
                  <a:pt x="4682157" y="933930"/>
                  <a:pt x="4684963" y="919896"/>
                </a:cubicBezTo>
                <a:lnTo>
                  <a:pt x="4697593" y="919896"/>
                </a:lnTo>
                <a:lnTo>
                  <a:pt x="4706013" y="940946"/>
                </a:lnTo>
                <a:cubicBezTo>
                  <a:pt x="4703207" y="947963"/>
                  <a:pt x="4703909" y="954278"/>
                  <a:pt x="4708119" y="959892"/>
                </a:cubicBezTo>
                <a:cubicBezTo>
                  <a:pt x="4710925" y="961295"/>
                  <a:pt x="4713732" y="960593"/>
                  <a:pt x="4716539" y="957787"/>
                </a:cubicBezTo>
                <a:cubicBezTo>
                  <a:pt x="4719345" y="954980"/>
                  <a:pt x="4720749" y="957085"/>
                  <a:pt x="4720749" y="964102"/>
                </a:cubicBezTo>
                <a:cubicBezTo>
                  <a:pt x="4719345" y="975329"/>
                  <a:pt x="4716188" y="983749"/>
                  <a:pt x="4711276" y="989362"/>
                </a:cubicBezTo>
                <a:cubicBezTo>
                  <a:pt x="4706364" y="994975"/>
                  <a:pt x="4701102" y="999536"/>
                  <a:pt x="4695488" y="1003045"/>
                </a:cubicBezTo>
                <a:cubicBezTo>
                  <a:pt x="4689875" y="1006553"/>
                  <a:pt x="4684613" y="1011114"/>
                  <a:pt x="4679701" y="1016727"/>
                </a:cubicBezTo>
                <a:cubicBezTo>
                  <a:pt x="4674789" y="1022341"/>
                  <a:pt x="4671631" y="1030761"/>
                  <a:pt x="4670228" y="1041988"/>
                </a:cubicBezTo>
                <a:cubicBezTo>
                  <a:pt x="4664615" y="1043391"/>
                  <a:pt x="4661107" y="1042339"/>
                  <a:pt x="4659703" y="1038830"/>
                </a:cubicBezTo>
                <a:cubicBezTo>
                  <a:pt x="4658299" y="1035322"/>
                  <a:pt x="4654791" y="1033568"/>
                  <a:pt x="4649177" y="1033568"/>
                </a:cubicBezTo>
                <a:cubicBezTo>
                  <a:pt x="4643565" y="1036374"/>
                  <a:pt x="4642512" y="1039532"/>
                  <a:pt x="4646021" y="1043040"/>
                </a:cubicBezTo>
                <a:cubicBezTo>
                  <a:pt x="4649529" y="1046548"/>
                  <a:pt x="4649879" y="1052513"/>
                  <a:pt x="4647073" y="1060933"/>
                </a:cubicBezTo>
                <a:cubicBezTo>
                  <a:pt x="4645669" y="1067950"/>
                  <a:pt x="4641459" y="1070055"/>
                  <a:pt x="4634443" y="1067248"/>
                </a:cubicBezTo>
                <a:cubicBezTo>
                  <a:pt x="4627426" y="1064441"/>
                  <a:pt x="4622514" y="1064441"/>
                  <a:pt x="4619707" y="1067248"/>
                </a:cubicBezTo>
                <a:cubicBezTo>
                  <a:pt x="4616901" y="1071458"/>
                  <a:pt x="4615849" y="1078124"/>
                  <a:pt x="4616550" y="1087246"/>
                </a:cubicBezTo>
                <a:cubicBezTo>
                  <a:pt x="4617251" y="1096367"/>
                  <a:pt x="4611989" y="1099525"/>
                  <a:pt x="4600763" y="1096718"/>
                </a:cubicBezTo>
                <a:cubicBezTo>
                  <a:pt x="4597955" y="1099525"/>
                  <a:pt x="4595149" y="1101981"/>
                  <a:pt x="4592342" y="1104086"/>
                </a:cubicBezTo>
                <a:cubicBezTo>
                  <a:pt x="4589535" y="1106191"/>
                  <a:pt x="4587431" y="1108647"/>
                  <a:pt x="4586027" y="1111453"/>
                </a:cubicBezTo>
                <a:cubicBezTo>
                  <a:pt x="4581817" y="1118470"/>
                  <a:pt x="4577958" y="1122680"/>
                  <a:pt x="4574449" y="1124084"/>
                </a:cubicBezTo>
                <a:cubicBezTo>
                  <a:pt x="4570941" y="1125487"/>
                  <a:pt x="4564977" y="1127592"/>
                  <a:pt x="4556557" y="1130399"/>
                </a:cubicBezTo>
                <a:cubicBezTo>
                  <a:pt x="4550943" y="1131802"/>
                  <a:pt x="4547085" y="1134609"/>
                  <a:pt x="4544979" y="1138819"/>
                </a:cubicBezTo>
                <a:cubicBezTo>
                  <a:pt x="4542874" y="1143029"/>
                  <a:pt x="4539717" y="1145836"/>
                  <a:pt x="4535507" y="1147239"/>
                </a:cubicBezTo>
                <a:cubicBezTo>
                  <a:pt x="4524280" y="1150045"/>
                  <a:pt x="4512351" y="1150045"/>
                  <a:pt x="4499721" y="1147239"/>
                </a:cubicBezTo>
                <a:cubicBezTo>
                  <a:pt x="4488495" y="1145836"/>
                  <a:pt x="4479373" y="1139170"/>
                  <a:pt x="4472356" y="1127241"/>
                </a:cubicBezTo>
                <a:cubicBezTo>
                  <a:pt x="4465339" y="1115313"/>
                  <a:pt x="4456919" y="1110050"/>
                  <a:pt x="4447096" y="1111453"/>
                </a:cubicBezTo>
                <a:cubicBezTo>
                  <a:pt x="4444289" y="1087597"/>
                  <a:pt x="4444639" y="1064792"/>
                  <a:pt x="4448148" y="1043040"/>
                </a:cubicBezTo>
                <a:cubicBezTo>
                  <a:pt x="4451657" y="1021288"/>
                  <a:pt x="4456919" y="1000238"/>
                  <a:pt x="4463935" y="979889"/>
                </a:cubicBezTo>
                <a:cubicBezTo>
                  <a:pt x="4470953" y="959541"/>
                  <a:pt x="4478320" y="939543"/>
                  <a:pt x="4486039" y="919896"/>
                </a:cubicBezTo>
                <a:cubicBezTo>
                  <a:pt x="4493757" y="900249"/>
                  <a:pt x="4500423" y="880602"/>
                  <a:pt x="4506037" y="860955"/>
                </a:cubicBezTo>
                <a:cubicBezTo>
                  <a:pt x="4504633" y="849729"/>
                  <a:pt x="4501826" y="848676"/>
                  <a:pt x="4497616" y="857798"/>
                </a:cubicBezTo>
                <a:cubicBezTo>
                  <a:pt x="4493407" y="866920"/>
                  <a:pt x="4488495" y="874989"/>
                  <a:pt x="4482881" y="882006"/>
                </a:cubicBezTo>
                <a:cubicBezTo>
                  <a:pt x="4478671" y="886216"/>
                  <a:pt x="4473759" y="888321"/>
                  <a:pt x="4468145" y="888321"/>
                </a:cubicBezTo>
                <a:cubicBezTo>
                  <a:pt x="4462532" y="888321"/>
                  <a:pt x="4458323" y="893934"/>
                  <a:pt x="4455515" y="905161"/>
                </a:cubicBezTo>
                <a:cubicBezTo>
                  <a:pt x="4449902" y="905161"/>
                  <a:pt x="4446043" y="903056"/>
                  <a:pt x="4443938" y="898846"/>
                </a:cubicBezTo>
                <a:cubicBezTo>
                  <a:pt x="4441833" y="894636"/>
                  <a:pt x="4437272" y="892531"/>
                  <a:pt x="4430255" y="892531"/>
                </a:cubicBezTo>
                <a:cubicBezTo>
                  <a:pt x="4424642" y="895337"/>
                  <a:pt x="4421835" y="898144"/>
                  <a:pt x="4421835" y="900951"/>
                </a:cubicBezTo>
                <a:cubicBezTo>
                  <a:pt x="4421835" y="903758"/>
                  <a:pt x="4422537" y="906564"/>
                  <a:pt x="4423940" y="909371"/>
                </a:cubicBezTo>
                <a:cubicBezTo>
                  <a:pt x="4425343" y="912178"/>
                  <a:pt x="4426747" y="915335"/>
                  <a:pt x="4428151" y="918844"/>
                </a:cubicBezTo>
                <a:cubicBezTo>
                  <a:pt x="4429554" y="922352"/>
                  <a:pt x="4428852" y="926211"/>
                  <a:pt x="4426045" y="930421"/>
                </a:cubicBezTo>
                <a:cubicBezTo>
                  <a:pt x="4423239" y="933228"/>
                  <a:pt x="4420081" y="936736"/>
                  <a:pt x="4416573" y="940946"/>
                </a:cubicBezTo>
                <a:cubicBezTo>
                  <a:pt x="4413064" y="945156"/>
                  <a:pt x="4409205" y="951472"/>
                  <a:pt x="4404995" y="959892"/>
                </a:cubicBezTo>
                <a:cubicBezTo>
                  <a:pt x="4396575" y="961295"/>
                  <a:pt x="4389207" y="959892"/>
                  <a:pt x="4382892" y="955682"/>
                </a:cubicBezTo>
                <a:cubicBezTo>
                  <a:pt x="4376577" y="951472"/>
                  <a:pt x="4369911" y="948665"/>
                  <a:pt x="4362895" y="947261"/>
                </a:cubicBezTo>
                <a:cubicBezTo>
                  <a:pt x="4357281" y="943051"/>
                  <a:pt x="4349563" y="940245"/>
                  <a:pt x="4339739" y="938841"/>
                </a:cubicBezTo>
                <a:cubicBezTo>
                  <a:pt x="4339739" y="929018"/>
                  <a:pt x="4341844" y="924106"/>
                  <a:pt x="4346055" y="924106"/>
                </a:cubicBezTo>
                <a:cubicBezTo>
                  <a:pt x="4350265" y="924106"/>
                  <a:pt x="4353773" y="922703"/>
                  <a:pt x="4356579" y="919896"/>
                </a:cubicBezTo>
                <a:cubicBezTo>
                  <a:pt x="4363596" y="912879"/>
                  <a:pt x="4370262" y="902354"/>
                  <a:pt x="4376577" y="888321"/>
                </a:cubicBezTo>
                <a:cubicBezTo>
                  <a:pt x="4382892" y="874287"/>
                  <a:pt x="4393067" y="865165"/>
                  <a:pt x="4407100" y="860955"/>
                </a:cubicBezTo>
                <a:cubicBezTo>
                  <a:pt x="4414117" y="859552"/>
                  <a:pt x="4417625" y="854991"/>
                  <a:pt x="4417625" y="847273"/>
                </a:cubicBezTo>
                <a:cubicBezTo>
                  <a:pt x="4417625" y="839554"/>
                  <a:pt x="4421835" y="834993"/>
                  <a:pt x="4430255" y="833590"/>
                </a:cubicBezTo>
                <a:cubicBezTo>
                  <a:pt x="4434465" y="833590"/>
                  <a:pt x="4437272" y="831485"/>
                  <a:pt x="4438675" y="827275"/>
                </a:cubicBezTo>
                <a:cubicBezTo>
                  <a:pt x="4440079" y="823065"/>
                  <a:pt x="4442184" y="818855"/>
                  <a:pt x="4444991" y="814645"/>
                </a:cubicBezTo>
                <a:cubicBezTo>
                  <a:pt x="4446394" y="817452"/>
                  <a:pt x="4447797" y="818855"/>
                  <a:pt x="4449201" y="818855"/>
                </a:cubicBezTo>
                <a:cubicBezTo>
                  <a:pt x="4452007" y="821662"/>
                  <a:pt x="4454814" y="820258"/>
                  <a:pt x="4457621" y="814645"/>
                </a:cubicBezTo>
                <a:cubicBezTo>
                  <a:pt x="4463235" y="807628"/>
                  <a:pt x="4471654" y="799910"/>
                  <a:pt x="4482881" y="791490"/>
                </a:cubicBezTo>
                <a:cubicBezTo>
                  <a:pt x="4491301" y="785175"/>
                  <a:pt x="4499721" y="781622"/>
                  <a:pt x="4508141" y="780833"/>
                </a:cubicBezTo>
                <a:close/>
                <a:moveTo>
                  <a:pt x="4022261" y="778859"/>
                </a:moveTo>
                <a:cubicBezTo>
                  <a:pt x="4034891" y="778859"/>
                  <a:pt x="4043663" y="782719"/>
                  <a:pt x="4048574" y="790437"/>
                </a:cubicBezTo>
                <a:cubicBezTo>
                  <a:pt x="4053486" y="798156"/>
                  <a:pt x="4061555" y="802716"/>
                  <a:pt x="4072782" y="804120"/>
                </a:cubicBezTo>
                <a:cubicBezTo>
                  <a:pt x="4069975" y="826573"/>
                  <a:pt x="4062959" y="846922"/>
                  <a:pt x="4051732" y="865165"/>
                </a:cubicBezTo>
                <a:cubicBezTo>
                  <a:pt x="4040505" y="883409"/>
                  <a:pt x="4031383" y="901653"/>
                  <a:pt x="4024367" y="919896"/>
                </a:cubicBezTo>
                <a:lnTo>
                  <a:pt x="4011737" y="955682"/>
                </a:lnTo>
                <a:cubicBezTo>
                  <a:pt x="4010333" y="958488"/>
                  <a:pt x="4009281" y="959541"/>
                  <a:pt x="4008579" y="958839"/>
                </a:cubicBezTo>
                <a:cubicBezTo>
                  <a:pt x="4007877" y="958137"/>
                  <a:pt x="4006825" y="959892"/>
                  <a:pt x="4005421" y="964102"/>
                </a:cubicBezTo>
                <a:lnTo>
                  <a:pt x="4005421" y="972522"/>
                </a:lnTo>
                <a:cubicBezTo>
                  <a:pt x="4002615" y="975329"/>
                  <a:pt x="4000509" y="977083"/>
                  <a:pt x="3999107" y="977784"/>
                </a:cubicBezTo>
                <a:cubicBezTo>
                  <a:pt x="3997703" y="978486"/>
                  <a:pt x="3996299" y="980240"/>
                  <a:pt x="3994896" y="983047"/>
                </a:cubicBezTo>
                <a:cubicBezTo>
                  <a:pt x="3992089" y="988660"/>
                  <a:pt x="3990686" y="993923"/>
                  <a:pt x="3990686" y="998835"/>
                </a:cubicBezTo>
                <a:cubicBezTo>
                  <a:pt x="3990686" y="1003746"/>
                  <a:pt x="3989283" y="1009711"/>
                  <a:pt x="3986476" y="1016727"/>
                </a:cubicBezTo>
                <a:lnTo>
                  <a:pt x="3969635" y="1033568"/>
                </a:lnTo>
                <a:cubicBezTo>
                  <a:pt x="3969635" y="1036374"/>
                  <a:pt x="3970337" y="1041286"/>
                  <a:pt x="3971741" y="1048303"/>
                </a:cubicBezTo>
                <a:cubicBezTo>
                  <a:pt x="3973144" y="1055319"/>
                  <a:pt x="3972443" y="1060933"/>
                  <a:pt x="3969635" y="1065143"/>
                </a:cubicBezTo>
                <a:cubicBezTo>
                  <a:pt x="3969635" y="1066546"/>
                  <a:pt x="3968935" y="1067950"/>
                  <a:pt x="3967531" y="1069353"/>
                </a:cubicBezTo>
                <a:cubicBezTo>
                  <a:pt x="3964724" y="1072160"/>
                  <a:pt x="3962619" y="1073563"/>
                  <a:pt x="3961215" y="1073563"/>
                </a:cubicBezTo>
                <a:cubicBezTo>
                  <a:pt x="3961215" y="1074966"/>
                  <a:pt x="3961567" y="1079176"/>
                  <a:pt x="3962268" y="1086193"/>
                </a:cubicBezTo>
                <a:cubicBezTo>
                  <a:pt x="3962970" y="1093210"/>
                  <a:pt x="3961917" y="1097420"/>
                  <a:pt x="3959111" y="1098823"/>
                </a:cubicBezTo>
                <a:cubicBezTo>
                  <a:pt x="3953497" y="1104437"/>
                  <a:pt x="3951041" y="1110050"/>
                  <a:pt x="3951743" y="1115664"/>
                </a:cubicBezTo>
                <a:cubicBezTo>
                  <a:pt x="3952445" y="1121277"/>
                  <a:pt x="3951393" y="1127592"/>
                  <a:pt x="3948585" y="1134609"/>
                </a:cubicBezTo>
                <a:cubicBezTo>
                  <a:pt x="3944375" y="1154256"/>
                  <a:pt x="3939464" y="1171447"/>
                  <a:pt x="3933851" y="1186182"/>
                </a:cubicBezTo>
                <a:cubicBezTo>
                  <a:pt x="3928237" y="1200917"/>
                  <a:pt x="3924027" y="1218108"/>
                  <a:pt x="3921221" y="1237755"/>
                </a:cubicBezTo>
                <a:cubicBezTo>
                  <a:pt x="3918413" y="1230738"/>
                  <a:pt x="3911397" y="1227230"/>
                  <a:pt x="3900170" y="1227230"/>
                </a:cubicBezTo>
                <a:cubicBezTo>
                  <a:pt x="3900170" y="1231440"/>
                  <a:pt x="3901925" y="1234597"/>
                  <a:pt x="3905433" y="1236702"/>
                </a:cubicBezTo>
                <a:cubicBezTo>
                  <a:pt x="3908941" y="1238807"/>
                  <a:pt x="3912099" y="1240562"/>
                  <a:pt x="3914905" y="1241965"/>
                </a:cubicBezTo>
                <a:cubicBezTo>
                  <a:pt x="3917712" y="1243368"/>
                  <a:pt x="3919466" y="1246175"/>
                  <a:pt x="3920168" y="1250385"/>
                </a:cubicBezTo>
                <a:cubicBezTo>
                  <a:pt x="3920869" y="1254595"/>
                  <a:pt x="3919817" y="1260910"/>
                  <a:pt x="3917010" y="1269330"/>
                </a:cubicBezTo>
                <a:cubicBezTo>
                  <a:pt x="3933851" y="1265120"/>
                  <a:pt x="3947884" y="1256700"/>
                  <a:pt x="3959111" y="1244070"/>
                </a:cubicBezTo>
                <a:cubicBezTo>
                  <a:pt x="3970337" y="1231440"/>
                  <a:pt x="3981565" y="1216705"/>
                  <a:pt x="3992791" y="1199865"/>
                </a:cubicBezTo>
                <a:cubicBezTo>
                  <a:pt x="4001211" y="1201268"/>
                  <a:pt x="4005772" y="1200215"/>
                  <a:pt x="4006474" y="1196707"/>
                </a:cubicBezTo>
                <a:cubicBezTo>
                  <a:pt x="4007175" y="1193199"/>
                  <a:pt x="4011035" y="1194251"/>
                  <a:pt x="4018051" y="1199865"/>
                </a:cubicBezTo>
                <a:cubicBezTo>
                  <a:pt x="4018051" y="1187234"/>
                  <a:pt x="4020858" y="1175306"/>
                  <a:pt x="4026471" y="1164079"/>
                </a:cubicBezTo>
                <a:cubicBezTo>
                  <a:pt x="4032085" y="1162676"/>
                  <a:pt x="4036997" y="1163027"/>
                  <a:pt x="4041207" y="1165132"/>
                </a:cubicBezTo>
                <a:cubicBezTo>
                  <a:pt x="4045417" y="1167237"/>
                  <a:pt x="4049276" y="1169693"/>
                  <a:pt x="4052785" y="1172499"/>
                </a:cubicBezTo>
                <a:cubicBezTo>
                  <a:pt x="4056293" y="1175306"/>
                  <a:pt x="4060152" y="1177762"/>
                  <a:pt x="4064362" y="1179867"/>
                </a:cubicBezTo>
                <a:cubicBezTo>
                  <a:pt x="4068572" y="1181972"/>
                  <a:pt x="4074185" y="1181621"/>
                  <a:pt x="4081202" y="1178814"/>
                </a:cubicBezTo>
                <a:cubicBezTo>
                  <a:pt x="4078395" y="1201268"/>
                  <a:pt x="4068572" y="1212495"/>
                  <a:pt x="4051732" y="1212495"/>
                </a:cubicBezTo>
                <a:cubicBezTo>
                  <a:pt x="4048925" y="1225125"/>
                  <a:pt x="4044013" y="1236702"/>
                  <a:pt x="4036997" y="1247227"/>
                </a:cubicBezTo>
                <a:cubicBezTo>
                  <a:pt x="4029980" y="1257753"/>
                  <a:pt x="4020858" y="1269330"/>
                  <a:pt x="4009631" y="1281960"/>
                </a:cubicBezTo>
                <a:cubicBezTo>
                  <a:pt x="4008228" y="1283364"/>
                  <a:pt x="4006123" y="1283364"/>
                  <a:pt x="4003316" y="1281960"/>
                </a:cubicBezTo>
                <a:cubicBezTo>
                  <a:pt x="4000509" y="1280557"/>
                  <a:pt x="3998405" y="1280557"/>
                  <a:pt x="3997001" y="1281960"/>
                </a:cubicBezTo>
                <a:cubicBezTo>
                  <a:pt x="3994195" y="1286170"/>
                  <a:pt x="3992791" y="1290731"/>
                  <a:pt x="3992791" y="1295643"/>
                </a:cubicBezTo>
                <a:cubicBezTo>
                  <a:pt x="3992791" y="1300555"/>
                  <a:pt x="3991388" y="1304414"/>
                  <a:pt x="3988581" y="1307221"/>
                </a:cubicBezTo>
                <a:cubicBezTo>
                  <a:pt x="3987177" y="1308624"/>
                  <a:pt x="3985423" y="1308624"/>
                  <a:pt x="3983319" y="1307221"/>
                </a:cubicBezTo>
                <a:cubicBezTo>
                  <a:pt x="3981213" y="1305817"/>
                  <a:pt x="3979459" y="1305817"/>
                  <a:pt x="3978056" y="1307221"/>
                </a:cubicBezTo>
                <a:cubicBezTo>
                  <a:pt x="3971039" y="1315641"/>
                  <a:pt x="3967531" y="1319851"/>
                  <a:pt x="3967531" y="1319851"/>
                </a:cubicBezTo>
                <a:cubicBezTo>
                  <a:pt x="3967531" y="1319851"/>
                  <a:pt x="3960514" y="1321254"/>
                  <a:pt x="3946481" y="1324061"/>
                </a:cubicBezTo>
                <a:cubicBezTo>
                  <a:pt x="3943674" y="1325464"/>
                  <a:pt x="3941919" y="1327219"/>
                  <a:pt x="3941218" y="1329323"/>
                </a:cubicBezTo>
                <a:cubicBezTo>
                  <a:pt x="3940516" y="1331429"/>
                  <a:pt x="3938061" y="1332481"/>
                  <a:pt x="3933851" y="1332481"/>
                </a:cubicBezTo>
                <a:cubicBezTo>
                  <a:pt x="3928237" y="1333884"/>
                  <a:pt x="3924729" y="1333183"/>
                  <a:pt x="3923325" y="1330376"/>
                </a:cubicBezTo>
                <a:cubicBezTo>
                  <a:pt x="3921922" y="1327569"/>
                  <a:pt x="3919817" y="1325464"/>
                  <a:pt x="3917010" y="1324061"/>
                </a:cubicBezTo>
                <a:cubicBezTo>
                  <a:pt x="3912800" y="1324061"/>
                  <a:pt x="3908590" y="1324412"/>
                  <a:pt x="3904380" y="1325113"/>
                </a:cubicBezTo>
                <a:cubicBezTo>
                  <a:pt x="3900170" y="1325815"/>
                  <a:pt x="3895960" y="1325464"/>
                  <a:pt x="3891750" y="1324061"/>
                </a:cubicBezTo>
                <a:lnTo>
                  <a:pt x="3891750" y="1319851"/>
                </a:lnTo>
                <a:cubicBezTo>
                  <a:pt x="3891750" y="1317044"/>
                  <a:pt x="3890347" y="1315641"/>
                  <a:pt x="3887540" y="1315641"/>
                </a:cubicBezTo>
                <a:cubicBezTo>
                  <a:pt x="3886137" y="1315641"/>
                  <a:pt x="3884382" y="1313887"/>
                  <a:pt x="3882277" y="1310378"/>
                </a:cubicBezTo>
                <a:cubicBezTo>
                  <a:pt x="3880172" y="1306870"/>
                  <a:pt x="3877015" y="1305817"/>
                  <a:pt x="3872805" y="1307221"/>
                </a:cubicBezTo>
                <a:cubicBezTo>
                  <a:pt x="3868595" y="1287574"/>
                  <a:pt x="3866139" y="1266874"/>
                  <a:pt x="3865437" y="1245123"/>
                </a:cubicBezTo>
                <a:cubicBezTo>
                  <a:pt x="3864735" y="1223371"/>
                  <a:pt x="3865788" y="1201268"/>
                  <a:pt x="3868595" y="1178814"/>
                </a:cubicBezTo>
                <a:cubicBezTo>
                  <a:pt x="3871401" y="1154957"/>
                  <a:pt x="3877015" y="1132153"/>
                  <a:pt x="3885435" y="1110401"/>
                </a:cubicBezTo>
                <a:cubicBezTo>
                  <a:pt x="3893855" y="1088649"/>
                  <a:pt x="3901573" y="1069353"/>
                  <a:pt x="3908590" y="1052513"/>
                </a:cubicBezTo>
                <a:lnTo>
                  <a:pt x="3893855" y="1052513"/>
                </a:lnTo>
                <a:cubicBezTo>
                  <a:pt x="3885435" y="1052513"/>
                  <a:pt x="3881225" y="1054969"/>
                  <a:pt x="3881225" y="1059880"/>
                </a:cubicBezTo>
                <a:cubicBezTo>
                  <a:pt x="3881225" y="1064792"/>
                  <a:pt x="3879119" y="1072861"/>
                  <a:pt x="3874910" y="1084088"/>
                </a:cubicBezTo>
                <a:cubicBezTo>
                  <a:pt x="3874910" y="1085491"/>
                  <a:pt x="3873155" y="1087597"/>
                  <a:pt x="3869647" y="1090403"/>
                </a:cubicBezTo>
                <a:cubicBezTo>
                  <a:pt x="3866139" y="1093210"/>
                  <a:pt x="3864385" y="1096017"/>
                  <a:pt x="3864385" y="1098823"/>
                </a:cubicBezTo>
                <a:cubicBezTo>
                  <a:pt x="3855965" y="1103033"/>
                  <a:pt x="3850351" y="1109348"/>
                  <a:pt x="3847545" y="1117769"/>
                </a:cubicBezTo>
                <a:cubicBezTo>
                  <a:pt x="3844738" y="1126189"/>
                  <a:pt x="3837721" y="1128995"/>
                  <a:pt x="3826494" y="1126189"/>
                </a:cubicBezTo>
                <a:cubicBezTo>
                  <a:pt x="3829301" y="1136012"/>
                  <a:pt x="3828599" y="1141976"/>
                  <a:pt x="3824389" y="1144081"/>
                </a:cubicBezTo>
                <a:cubicBezTo>
                  <a:pt x="3820179" y="1146186"/>
                  <a:pt x="3818074" y="1148642"/>
                  <a:pt x="3818074" y="1151449"/>
                </a:cubicBezTo>
                <a:cubicBezTo>
                  <a:pt x="3815267" y="1154256"/>
                  <a:pt x="3813513" y="1158816"/>
                  <a:pt x="3812811" y="1165132"/>
                </a:cubicBezTo>
                <a:cubicBezTo>
                  <a:pt x="3812110" y="1171447"/>
                  <a:pt x="3810355" y="1176008"/>
                  <a:pt x="3807549" y="1178814"/>
                </a:cubicBezTo>
                <a:cubicBezTo>
                  <a:pt x="3804742" y="1184428"/>
                  <a:pt x="3799831" y="1187585"/>
                  <a:pt x="3792814" y="1188287"/>
                </a:cubicBezTo>
                <a:cubicBezTo>
                  <a:pt x="3785797" y="1188988"/>
                  <a:pt x="3785797" y="1192848"/>
                  <a:pt x="3792814" y="1199865"/>
                </a:cubicBezTo>
                <a:cubicBezTo>
                  <a:pt x="3790007" y="1202671"/>
                  <a:pt x="3786849" y="1205829"/>
                  <a:pt x="3783341" y="1209337"/>
                </a:cubicBezTo>
                <a:cubicBezTo>
                  <a:pt x="3779833" y="1212845"/>
                  <a:pt x="3778079" y="1216003"/>
                  <a:pt x="3778079" y="1218810"/>
                </a:cubicBezTo>
                <a:cubicBezTo>
                  <a:pt x="3772465" y="1221616"/>
                  <a:pt x="3768957" y="1221266"/>
                  <a:pt x="3767553" y="1217757"/>
                </a:cubicBezTo>
                <a:cubicBezTo>
                  <a:pt x="3766150" y="1214249"/>
                  <a:pt x="3762641" y="1212495"/>
                  <a:pt x="3757029" y="1212495"/>
                </a:cubicBezTo>
                <a:cubicBezTo>
                  <a:pt x="3748608" y="1213898"/>
                  <a:pt x="3747205" y="1217055"/>
                  <a:pt x="3752819" y="1221967"/>
                </a:cubicBezTo>
                <a:cubicBezTo>
                  <a:pt x="3758431" y="1226879"/>
                  <a:pt x="3757730" y="1234247"/>
                  <a:pt x="3750713" y="1244070"/>
                </a:cubicBezTo>
                <a:cubicBezTo>
                  <a:pt x="3745100" y="1244070"/>
                  <a:pt x="3740890" y="1247929"/>
                  <a:pt x="3738083" y="1255648"/>
                </a:cubicBezTo>
                <a:cubicBezTo>
                  <a:pt x="3735277" y="1263366"/>
                  <a:pt x="3733171" y="1267927"/>
                  <a:pt x="3731768" y="1269330"/>
                </a:cubicBezTo>
                <a:cubicBezTo>
                  <a:pt x="3731768" y="1269330"/>
                  <a:pt x="3728961" y="1269330"/>
                  <a:pt x="3723348" y="1269330"/>
                </a:cubicBezTo>
                <a:lnTo>
                  <a:pt x="3719138" y="1269330"/>
                </a:lnTo>
                <a:cubicBezTo>
                  <a:pt x="3716331" y="1274944"/>
                  <a:pt x="3714577" y="1280206"/>
                  <a:pt x="3713875" y="1285118"/>
                </a:cubicBezTo>
                <a:cubicBezTo>
                  <a:pt x="3713173" y="1290030"/>
                  <a:pt x="3711419" y="1293889"/>
                  <a:pt x="3708613" y="1296696"/>
                </a:cubicBezTo>
                <a:cubicBezTo>
                  <a:pt x="3705806" y="1300906"/>
                  <a:pt x="3702297" y="1301256"/>
                  <a:pt x="3698087" y="1297748"/>
                </a:cubicBezTo>
                <a:cubicBezTo>
                  <a:pt x="3693877" y="1294240"/>
                  <a:pt x="3690369" y="1293889"/>
                  <a:pt x="3687563" y="1296696"/>
                </a:cubicBezTo>
                <a:cubicBezTo>
                  <a:pt x="3687563" y="1299502"/>
                  <a:pt x="3686861" y="1303362"/>
                  <a:pt x="3685457" y="1308273"/>
                </a:cubicBezTo>
                <a:cubicBezTo>
                  <a:pt x="3684055" y="1313185"/>
                  <a:pt x="3681949" y="1315641"/>
                  <a:pt x="3679143" y="1315641"/>
                </a:cubicBezTo>
                <a:cubicBezTo>
                  <a:pt x="3659495" y="1325464"/>
                  <a:pt x="3640550" y="1325464"/>
                  <a:pt x="3622307" y="1315641"/>
                </a:cubicBezTo>
                <a:cubicBezTo>
                  <a:pt x="3616693" y="1311431"/>
                  <a:pt x="3609325" y="1306168"/>
                  <a:pt x="3600204" y="1299853"/>
                </a:cubicBezTo>
                <a:cubicBezTo>
                  <a:pt x="3591083" y="1293538"/>
                  <a:pt x="3584416" y="1283364"/>
                  <a:pt x="3580206" y="1269330"/>
                </a:cubicBezTo>
                <a:cubicBezTo>
                  <a:pt x="3577399" y="1269330"/>
                  <a:pt x="3577399" y="1267225"/>
                  <a:pt x="3580206" y="1263015"/>
                </a:cubicBezTo>
                <a:cubicBezTo>
                  <a:pt x="3583013" y="1258805"/>
                  <a:pt x="3583715" y="1255998"/>
                  <a:pt x="3582311" y="1254595"/>
                </a:cubicBezTo>
                <a:cubicBezTo>
                  <a:pt x="3576698" y="1246175"/>
                  <a:pt x="3577399" y="1230387"/>
                  <a:pt x="3584416" y="1207232"/>
                </a:cubicBezTo>
                <a:lnTo>
                  <a:pt x="3585867" y="1202878"/>
                </a:lnTo>
                <a:lnTo>
                  <a:pt x="3573691" y="1210390"/>
                </a:lnTo>
                <a:cubicBezTo>
                  <a:pt x="3562465" y="1216003"/>
                  <a:pt x="3550536" y="1219862"/>
                  <a:pt x="3537906" y="1221967"/>
                </a:cubicBezTo>
                <a:cubicBezTo>
                  <a:pt x="3525275" y="1224072"/>
                  <a:pt x="3512645" y="1225476"/>
                  <a:pt x="3500015" y="1226177"/>
                </a:cubicBezTo>
                <a:cubicBezTo>
                  <a:pt x="3487385" y="1226879"/>
                  <a:pt x="3476509" y="1227230"/>
                  <a:pt x="3467387" y="1227230"/>
                </a:cubicBezTo>
                <a:cubicBezTo>
                  <a:pt x="3458265" y="1227230"/>
                  <a:pt x="3452301" y="1227230"/>
                  <a:pt x="3449495" y="1227230"/>
                </a:cubicBezTo>
                <a:cubicBezTo>
                  <a:pt x="3439671" y="1231440"/>
                  <a:pt x="3433356" y="1236001"/>
                  <a:pt x="3430549" y="1240912"/>
                </a:cubicBezTo>
                <a:cubicBezTo>
                  <a:pt x="3427743" y="1245824"/>
                  <a:pt x="3423533" y="1251788"/>
                  <a:pt x="3417919" y="1258805"/>
                </a:cubicBezTo>
                <a:cubicBezTo>
                  <a:pt x="3416516" y="1261612"/>
                  <a:pt x="3414060" y="1261963"/>
                  <a:pt x="3410552" y="1259858"/>
                </a:cubicBezTo>
                <a:cubicBezTo>
                  <a:pt x="3407043" y="1257753"/>
                  <a:pt x="3405289" y="1257402"/>
                  <a:pt x="3405289" y="1258805"/>
                </a:cubicBezTo>
                <a:cubicBezTo>
                  <a:pt x="3402483" y="1261612"/>
                  <a:pt x="3400377" y="1266874"/>
                  <a:pt x="3398974" y="1274593"/>
                </a:cubicBezTo>
                <a:cubicBezTo>
                  <a:pt x="3397571" y="1282311"/>
                  <a:pt x="3394062" y="1287574"/>
                  <a:pt x="3388449" y="1290381"/>
                </a:cubicBezTo>
                <a:lnTo>
                  <a:pt x="3373713" y="1290381"/>
                </a:lnTo>
                <a:cubicBezTo>
                  <a:pt x="3366697" y="1294591"/>
                  <a:pt x="3364943" y="1298801"/>
                  <a:pt x="3368451" y="1303011"/>
                </a:cubicBezTo>
                <a:cubicBezTo>
                  <a:pt x="3371960" y="1307221"/>
                  <a:pt x="3368100" y="1310729"/>
                  <a:pt x="3356874" y="1313536"/>
                </a:cubicBezTo>
                <a:cubicBezTo>
                  <a:pt x="3354067" y="1314939"/>
                  <a:pt x="3352663" y="1316342"/>
                  <a:pt x="3352663" y="1317746"/>
                </a:cubicBezTo>
                <a:cubicBezTo>
                  <a:pt x="3352663" y="1319149"/>
                  <a:pt x="3351962" y="1320553"/>
                  <a:pt x="3350558" y="1321956"/>
                </a:cubicBezTo>
                <a:cubicBezTo>
                  <a:pt x="3346349" y="1323359"/>
                  <a:pt x="3342489" y="1324061"/>
                  <a:pt x="3338981" y="1324061"/>
                </a:cubicBezTo>
                <a:cubicBezTo>
                  <a:pt x="3335473" y="1324061"/>
                  <a:pt x="3332315" y="1325464"/>
                  <a:pt x="3329508" y="1328271"/>
                </a:cubicBezTo>
                <a:cubicBezTo>
                  <a:pt x="3326702" y="1331078"/>
                  <a:pt x="3324597" y="1333884"/>
                  <a:pt x="3323193" y="1336691"/>
                </a:cubicBezTo>
                <a:cubicBezTo>
                  <a:pt x="3321790" y="1339498"/>
                  <a:pt x="3319685" y="1341603"/>
                  <a:pt x="3316878" y="1343006"/>
                </a:cubicBezTo>
                <a:cubicBezTo>
                  <a:pt x="3315475" y="1345813"/>
                  <a:pt x="3313721" y="1346515"/>
                  <a:pt x="3311616" y="1345111"/>
                </a:cubicBezTo>
                <a:cubicBezTo>
                  <a:pt x="3309511" y="1343708"/>
                  <a:pt x="3307756" y="1343006"/>
                  <a:pt x="3306353" y="1343006"/>
                </a:cubicBezTo>
                <a:cubicBezTo>
                  <a:pt x="3303547" y="1345813"/>
                  <a:pt x="3302143" y="1347918"/>
                  <a:pt x="3302143" y="1349321"/>
                </a:cubicBezTo>
                <a:lnTo>
                  <a:pt x="3300038" y="1351426"/>
                </a:lnTo>
                <a:cubicBezTo>
                  <a:pt x="3294425" y="1351426"/>
                  <a:pt x="3290916" y="1350023"/>
                  <a:pt x="3289513" y="1347216"/>
                </a:cubicBezTo>
                <a:cubicBezTo>
                  <a:pt x="3288109" y="1344409"/>
                  <a:pt x="3286005" y="1343006"/>
                  <a:pt x="3283198" y="1343006"/>
                </a:cubicBezTo>
                <a:cubicBezTo>
                  <a:pt x="3280391" y="1343006"/>
                  <a:pt x="3277935" y="1344409"/>
                  <a:pt x="3275830" y="1347216"/>
                </a:cubicBezTo>
                <a:cubicBezTo>
                  <a:pt x="3273725" y="1350023"/>
                  <a:pt x="3269866" y="1351426"/>
                  <a:pt x="3264253" y="1351426"/>
                </a:cubicBezTo>
                <a:cubicBezTo>
                  <a:pt x="3267059" y="1351426"/>
                  <a:pt x="3267410" y="1350725"/>
                  <a:pt x="3265305" y="1349321"/>
                </a:cubicBezTo>
                <a:cubicBezTo>
                  <a:pt x="3263200" y="1347918"/>
                  <a:pt x="3261446" y="1345813"/>
                  <a:pt x="3260042" y="1343006"/>
                </a:cubicBezTo>
                <a:cubicBezTo>
                  <a:pt x="3254429" y="1341603"/>
                  <a:pt x="3248816" y="1341954"/>
                  <a:pt x="3243203" y="1344059"/>
                </a:cubicBezTo>
                <a:cubicBezTo>
                  <a:pt x="3237589" y="1346164"/>
                  <a:pt x="3232677" y="1345813"/>
                  <a:pt x="3228467" y="1343006"/>
                </a:cubicBezTo>
                <a:cubicBezTo>
                  <a:pt x="3225661" y="1343006"/>
                  <a:pt x="3224257" y="1340550"/>
                  <a:pt x="3224257" y="1335639"/>
                </a:cubicBezTo>
                <a:cubicBezTo>
                  <a:pt x="3224257" y="1330727"/>
                  <a:pt x="3223555" y="1328271"/>
                  <a:pt x="3222152" y="1328271"/>
                </a:cubicBezTo>
                <a:cubicBezTo>
                  <a:pt x="3220749" y="1328271"/>
                  <a:pt x="3218995" y="1328973"/>
                  <a:pt x="3216889" y="1330376"/>
                </a:cubicBezTo>
                <a:cubicBezTo>
                  <a:pt x="3214784" y="1331779"/>
                  <a:pt x="3213030" y="1331078"/>
                  <a:pt x="3211627" y="1328271"/>
                </a:cubicBezTo>
                <a:cubicBezTo>
                  <a:pt x="3207417" y="1326868"/>
                  <a:pt x="3203909" y="1321956"/>
                  <a:pt x="3201102" y="1313536"/>
                </a:cubicBezTo>
                <a:cubicBezTo>
                  <a:pt x="3195489" y="1306519"/>
                  <a:pt x="3190577" y="1300555"/>
                  <a:pt x="3186367" y="1295643"/>
                </a:cubicBezTo>
                <a:cubicBezTo>
                  <a:pt x="3182157" y="1290731"/>
                  <a:pt x="3177245" y="1286872"/>
                  <a:pt x="3171631" y="1284065"/>
                </a:cubicBezTo>
                <a:cubicBezTo>
                  <a:pt x="3164615" y="1219511"/>
                  <a:pt x="3170930" y="1163377"/>
                  <a:pt x="3190577" y="1115664"/>
                </a:cubicBezTo>
                <a:cubicBezTo>
                  <a:pt x="3210223" y="1067950"/>
                  <a:pt x="3232677" y="1027954"/>
                  <a:pt x="3257937" y="995677"/>
                </a:cubicBezTo>
                <a:cubicBezTo>
                  <a:pt x="3260744" y="981644"/>
                  <a:pt x="3262498" y="967610"/>
                  <a:pt x="3263200" y="953576"/>
                </a:cubicBezTo>
                <a:cubicBezTo>
                  <a:pt x="3263902" y="939543"/>
                  <a:pt x="3265656" y="925509"/>
                  <a:pt x="3268463" y="911476"/>
                </a:cubicBezTo>
                <a:lnTo>
                  <a:pt x="3270567" y="911476"/>
                </a:lnTo>
                <a:cubicBezTo>
                  <a:pt x="3270567" y="911476"/>
                  <a:pt x="3271971" y="910073"/>
                  <a:pt x="3274777" y="907266"/>
                </a:cubicBezTo>
                <a:cubicBezTo>
                  <a:pt x="3274777" y="898846"/>
                  <a:pt x="3277233" y="889373"/>
                  <a:pt x="3282145" y="878848"/>
                </a:cubicBezTo>
                <a:cubicBezTo>
                  <a:pt x="3287057" y="868323"/>
                  <a:pt x="3292319" y="860254"/>
                  <a:pt x="3297933" y="854640"/>
                </a:cubicBezTo>
                <a:cubicBezTo>
                  <a:pt x="3302143" y="849027"/>
                  <a:pt x="3306353" y="846922"/>
                  <a:pt x="3310563" y="848325"/>
                </a:cubicBezTo>
                <a:cubicBezTo>
                  <a:pt x="3314773" y="849729"/>
                  <a:pt x="3318983" y="852185"/>
                  <a:pt x="3323193" y="855693"/>
                </a:cubicBezTo>
                <a:cubicBezTo>
                  <a:pt x="3327403" y="859201"/>
                  <a:pt x="3331964" y="863411"/>
                  <a:pt x="3336876" y="868323"/>
                </a:cubicBezTo>
                <a:cubicBezTo>
                  <a:pt x="3341788" y="873235"/>
                  <a:pt x="3347050" y="876392"/>
                  <a:pt x="3352663" y="877796"/>
                </a:cubicBezTo>
                <a:cubicBezTo>
                  <a:pt x="3349857" y="891829"/>
                  <a:pt x="3345296" y="905161"/>
                  <a:pt x="3338981" y="917791"/>
                </a:cubicBezTo>
                <a:cubicBezTo>
                  <a:pt x="3332666" y="930421"/>
                  <a:pt x="3328105" y="947261"/>
                  <a:pt x="3325298" y="968312"/>
                </a:cubicBezTo>
                <a:cubicBezTo>
                  <a:pt x="3322491" y="972522"/>
                  <a:pt x="3321439" y="977784"/>
                  <a:pt x="3322141" y="984099"/>
                </a:cubicBezTo>
                <a:cubicBezTo>
                  <a:pt x="3322842" y="990415"/>
                  <a:pt x="3321088" y="994274"/>
                  <a:pt x="3316878" y="995677"/>
                </a:cubicBezTo>
                <a:cubicBezTo>
                  <a:pt x="3318281" y="1008307"/>
                  <a:pt x="3323544" y="1016026"/>
                  <a:pt x="3332666" y="1018832"/>
                </a:cubicBezTo>
                <a:cubicBezTo>
                  <a:pt x="3341788" y="1021639"/>
                  <a:pt x="3345647" y="1029357"/>
                  <a:pt x="3344243" y="1041988"/>
                </a:cubicBezTo>
                <a:lnTo>
                  <a:pt x="3321088" y="1041988"/>
                </a:lnTo>
                <a:cubicBezTo>
                  <a:pt x="3321088" y="1056021"/>
                  <a:pt x="3322141" y="1070756"/>
                  <a:pt x="3324246" y="1086193"/>
                </a:cubicBezTo>
                <a:cubicBezTo>
                  <a:pt x="3326351" y="1101630"/>
                  <a:pt x="3330210" y="1114962"/>
                  <a:pt x="3335823" y="1126189"/>
                </a:cubicBezTo>
                <a:cubicBezTo>
                  <a:pt x="3340033" y="1137415"/>
                  <a:pt x="3344594" y="1145134"/>
                  <a:pt x="3349506" y="1149344"/>
                </a:cubicBezTo>
                <a:cubicBezTo>
                  <a:pt x="3354418" y="1153554"/>
                  <a:pt x="3362487" y="1157764"/>
                  <a:pt x="3373713" y="1161974"/>
                </a:cubicBezTo>
                <a:cubicBezTo>
                  <a:pt x="3375117" y="1161974"/>
                  <a:pt x="3375819" y="1163027"/>
                  <a:pt x="3375819" y="1165132"/>
                </a:cubicBezTo>
                <a:cubicBezTo>
                  <a:pt x="3375819" y="1167237"/>
                  <a:pt x="3377222" y="1168991"/>
                  <a:pt x="3380029" y="1170394"/>
                </a:cubicBezTo>
                <a:lnTo>
                  <a:pt x="3394764" y="1170394"/>
                </a:lnTo>
                <a:cubicBezTo>
                  <a:pt x="3401781" y="1168991"/>
                  <a:pt x="3406342" y="1166886"/>
                  <a:pt x="3408447" y="1164079"/>
                </a:cubicBezTo>
                <a:cubicBezTo>
                  <a:pt x="3410552" y="1161272"/>
                  <a:pt x="3413709" y="1158466"/>
                  <a:pt x="3417919" y="1155659"/>
                </a:cubicBezTo>
                <a:cubicBezTo>
                  <a:pt x="3420726" y="1152852"/>
                  <a:pt x="3422831" y="1150045"/>
                  <a:pt x="3424234" y="1147239"/>
                </a:cubicBezTo>
                <a:cubicBezTo>
                  <a:pt x="3425638" y="1144432"/>
                  <a:pt x="3427041" y="1141625"/>
                  <a:pt x="3428444" y="1138819"/>
                </a:cubicBezTo>
                <a:cubicBezTo>
                  <a:pt x="3429848" y="1136012"/>
                  <a:pt x="3430199" y="1133556"/>
                  <a:pt x="3429497" y="1131451"/>
                </a:cubicBezTo>
                <a:cubicBezTo>
                  <a:pt x="3428795" y="1129346"/>
                  <a:pt x="3428444" y="1127592"/>
                  <a:pt x="3428444" y="1126189"/>
                </a:cubicBezTo>
                <a:cubicBezTo>
                  <a:pt x="3434058" y="1120575"/>
                  <a:pt x="3438268" y="1116014"/>
                  <a:pt x="3441075" y="1112506"/>
                </a:cubicBezTo>
                <a:cubicBezTo>
                  <a:pt x="3443881" y="1108998"/>
                  <a:pt x="3446688" y="1103735"/>
                  <a:pt x="3449495" y="1096718"/>
                </a:cubicBezTo>
                <a:cubicBezTo>
                  <a:pt x="3450898" y="1093912"/>
                  <a:pt x="3452301" y="1093210"/>
                  <a:pt x="3453705" y="1094613"/>
                </a:cubicBezTo>
                <a:cubicBezTo>
                  <a:pt x="3455108" y="1096017"/>
                  <a:pt x="3455810" y="1093912"/>
                  <a:pt x="3455810" y="1088298"/>
                </a:cubicBezTo>
                <a:cubicBezTo>
                  <a:pt x="3457213" y="1078475"/>
                  <a:pt x="3461774" y="1065845"/>
                  <a:pt x="3469492" y="1050408"/>
                </a:cubicBezTo>
                <a:cubicBezTo>
                  <a:pt x="3477211" y="1034971"/>
                  <a:pt x="3482473" y="1019534"/>
                  <a:pt x="3485280" y="1004097"/>
                </a:cubicBezTo>
                <a:cubicBezTo>
                  <a:pt x="3488087" y="991467"/>
                  <a:pt x="3490192" y="974627"/>
                  <a:pt x="3491595" y="953576"/>
                </a:cubicBezTo>
                <a:cubicBezTo>
                  <a:pt x="3492999" y="932526"/>
                  <a:pt x="3492999" y="917089"/>
                  <a:pt x="3491595" y="907266"/>
                </a:cubicBezTo>
                <a:cubicBezTo>
                  <a:pt x="3490192" y="901653"/>
                  <a:pt x="3488438" y="897092"/>
                  <a:pt x="3486333" y="893583"/>
                </a:cubicBezTo>
                <a:cubicBezTo>
                  <a:pt x="3484227" y="890075"/>
                  <a:pt x="3481772" y="886216"/>
                  <a:pt x="3478965" y="882006"/>
                </a:cubicBezTo>
                <a:cubicBezTo>
                  <a:pt x="3476158" y="879199"/>
                  <a:pt x="3474404" y="875340"/>
                  <a:pt x="3473703" y="870428"/>
                </a:cubicBezTo>
                <a:cubicBezTo>
                  <a:pt x="3473001" y="865516"/>
                  <a:pt x="3471247" y="861657"/>
                  <a:pt x="3468440" y="858850"/>
                </a:cubicBezTo>
                <a:cubicBezTo>
                  <a:pt x="3468440" y="857447"/>
                  <a:pt x="3467037" y="857798"/>
                  <a:pt x="3464230" y="859903"/>
                </a:cubicBezTo>
                <a:cubicBezTo>
                  <a:pt x="3461423" y="862008"/>
                  <a:pt x="3459318" y="861657"/>
                  <a:pt x="3457915" y="858850"/>
                </a:cubicBezTo>
                <a:cubicBezTo>
                  <a:pt x="3455108" y="856044"/>
                  <a:pt x="3450898" y="855342"/>
                  <a:pt x="3445285" y="856745"/>
                </a:cubicBezTo>
                <a:cubicBezTo>
                  <a:pt x="3439671" y="858149"/>
                  <a:pt x="3435461" y="857447"/>
                  <a:pt x="3432655" y="854640"/>
                </a:cubicBezTo>
                <a:cubicBezTo>
                  <a:pt x="3428444" y="849027"/>
                  <a:pt x="3425638" y="846922"/>
                  <a:pt x="3424234" y="848325"/>
                </a:cubicBezTo>
                <a:cubicBezTo>
                  <a:pt x="3422831" y="849729"/>
                  <a:pt x="3418621" y="851834"/>
                  <a:pt x="3411604" y="854640"/>
                </a:cubicBezTo>
                <a:lnTo>
                  <a:pt x="3407394" y="854640"/>
                </a:lnTo>
                <a:lnTo>
                  <a:pt x="3405289" y="854640"/>
                </a:lnTo>
                <a:cubicBezTo>
                  <a:pt x="3402483" y="856044"/>
                  <a:pt x="3397220" y="858500"/>
                  <a:pt x="3389501" y="862008"/>
                </a:cubicBezTo>
                <a:cubicBezTo>
                  <a:pt x="3381783" y="865516"/>
                  <a:pt x="3374415" y="866569"/>
                  <a:pt x="3367399" y="865165"/>
                </a:cubicBezTo>
                <a:cubicBezTo>
                  <a:pt x="3351962" y="865165"/>
                  <a:pt x="3343541" y="863061"/>
                  <a:pt x="3342139" y="858850"/>
                </a:cubicBezTo>
                <a:cubicBezTo>
                  <a:pt x="3340735" y="854640"/>
                  <a:pt x="3330911" y="847624"/>
                  <a:pt x="3312668" y="837800"/>
                </a:cubicBezTo>
                <a:cubicBezTo>
                  <a:pt x="3319685" y="823767"/>
                  <a:pt x="3329157" y="814294"/>
                  <a:pt x="3341086" y="809382"/>
                </a:cubicBezTo>
                <a:cubicBezTo>
                  <a:pt x="3353014" y="804471"/>
                  <a:pt x="3364592" y="801313"/>
                  <a:pt x="3375819" y="799910"/>
                </a:cubicBezTo>
                <a:cubicBezTo>
                  <a:pt x="3382835" y="798506"/>
                  <a:pt x="3389151" y="799559"/>
                  <a:pt x="3394764" y="803067"/>
                </a:cubicBezTo>
                <a:cubicBezTo>
                  <a:pt x="3400377" y="806576"/>
                  <a:pt x="3405991" y="808330"/>
                  <a:pt x="3411604" y="808330"/>
                </a:cubicBezTo>
                <a:cubicBezTo>
                  <a:pt x="3411604" y="808330"/>
                  <a:pt x="3411604" y="806927"/>
                  <a:pt x="3411604" y="804120"/>
                </a:cubicBezTo>
                <a:cubicBezTo>
                  <a:pt x="3411604" y="802716"/>
                  <a:pt x="3412306" y="801313"/>
                  <a:pt x="3413709" y="799910"/>
                </a:cubicBezTo>
                <a:cubicBezTo>
                  <a:pt x="3415113" y="799910"/>
                  <a:pt x="3416165" y="801313"/>
                  <a:pt x="3416867" y="804120"/>
                </a:cubicBezTo>
                <a:cubicBezTo>
                  <a:pt x="3417569" y="806927"/>
                  <a:pt x="3419323" y="808330"/>
                  <a:pt x="3422129" y="808330"/>
                </a:cubicBezTo>
                <a:lnTo>
                  <a:pt x="3441075" y="808330"/>
                </a:lnTo>
                <a:cubicBezTo>
                  <a:pt x="3441075" y="809733"/>
                  <a:pt x="3441776" y="810786"/>
                  <a:pt x="3443180" y="811487"/>
                </a:cubicBezTo>
                <a:cubicBezTo>
                  <a:pt x="3444583" y="812189"/>
                  <a:pt x="3445986" y="813943"/>
                  <a:pt x="3447390" y="816750"/>
                </a:cubicBezTo>
                <a:cubicBezTo>
                  <a:pt x="3448793" y="819557"/>
                  <a:pt x="3450197" y="821662"/>
                  <a:pt x="3451600" y="823065"/>
                </a:cubicBezTo>
                <a:cubicBezTo>
                  <a:pt x="3454406" y="825872"/>
                  <a:pt x="3457564" y="826222"/>
                  <a:pt x="3461072" y="824118"/>
                </a:cubicBezTo>
                <a:cubicBezTo>
                  <a:pt x="3464581" y="822012"/>
                  <a:pt x="3467739" y="821662"/>
                  <a:pt x="3470545" y="823065"/>
                </a:cubicBezTo>
                <a:cubicBezTo>
                  <a:pt x="3471948" y="824468"/>
                  <a:pt x="3472650" y="827275"/>
                  <a:pt x="3472650" y="831485"/>
                </a:cubicBezTo>
                <a:cubicBezTo>
                  <a:pt x="3472650" y="835695"/>
                  <a:pt x="3473352" y="837800"/>
                  <a:pt x="3474755" y="837800"/>
                </a:cubicBezTo>
                <a:cubicBezTo>
                  <a:pt x="3476158" y="839204"/>
                  <a:pt x="3478263" y="839554"/>
                  <a:pt x="3481070" y="838853"/>
                </a:cubicBezTo>
                <a:cubicBezTo>
                  <a:pt x="3483877" y="838151"/>
                  <a:pt x="3485982" y="837800"/>
                  <a:pt x="3487385" y="837800"/>
                </a:cubicBezTo>
                <a:cubicBezTo>
                  <a:pt x="3488789" y="840607"/>
                  <a:pt x="3494753" y="849378"/>
                  <a:pt x="3505278" y="864113"/>
                </a:cubicBezTo>
                <a:cubicBezTo>
                  <a:pt x="3515803" y="878848"/>
                  <a:pt x="3522469" y="887619"/>
                  <a:pt x="3525275" y="890426"/>
                </a:cubicBezTo>
                <a:cubicBezTo>
                  <a:pt x="3526679" y="893233"/>
                  <a:pt x="3526328" y="896741"/>
                  <a:pt x="3524223" y="900951"/>
                </a:cubicBezTo>
                <a:cubicBezTo>
                  <a:pt x="3522118" y="905161"/>
                  <a:pt x="3521767" y="908669"/>
                  <a:pt x="3523171" y="911476"/>
                </a:cubicBezTo>
                <a:cubicBezTo>
                  <a:pt x="3523171" y="914283"/>
                  <a:pt x="3524925" y="916388"/>
                  <a:pt x="3528433" y="917791"/>
                </a:cubicBezTo>
                <a:cubicBezTo>
                  <a:pt x="3531941" y="919194"/>
                  <a:pt x="3533696" y="920598"/>
                  <a:pt x="3533696" y="922001"/>
                </a:cubicBezTo>
                <a:cubicBezTo>
                  <a:pt x="3536503" y="924808"/>
                  <a:pt x="3535801" y="928667"/>
                  <a:pt x="3531591" y="933579"/>
                </a:cubicBezTo>
                <a:cubicBezTo>
                  <a:pt x="3527381" y="938491"/>
                  <a:pt x="3526679" y="942350"/>
                  <a:pt x="3529486" y="945156"/>
                </a:cubicBezTo>
                <a:lnTo>
                  <a:pt x="3533696" y="945156"/>
                </a:lnTo>
                <a:cubicBezTo>
                  <a:pt x="3535099" y="952173"/>
                  <a:pt x="3535450" y="956734"/>
                  <a:pt x="3534748" y="958839"/>
                </a:cubicBezTo>
                <a:cubicBezTo>
                  <a:pt x="3534047" y="960944"/>
                  <a:pt x="3536503" y="964102"/>
                  <a:pt x="3542116" y="968312"/>
                </a:cubicBezTo>
                <a:cubicBezTo>
                  <a:pt x="3543519" y="972522"/>
                  <a:pt x="3542467" y="977433"/>
                  <a:pt x="3538958" y="983047"/>
                </a:cubicBezTo>
                <a:cubicBezTo>
                  <a:pt x="3535450" y="988660"/>
                  <a:pt x="3532292" y="992870"/>
                  <a:pt x="3529486" y="995677"/>
                </a:cubicBezTo>
                <a:cubicBezTo>
                  <a:pt x="3529486" y="1001290"/>
                  <a:pt x="3529836" y="1006553"/>
                  <a:pt x="3530538" y="1011465"/>
                </a:cubicBezTo>
                <a:cubicBezTo>
                  <a:pt x="3531240" y="1016376"/>
                  <a:pt x="3530889" y="1021639"/>
                  <a:pt x="3529486" y="1027252"/>
                </a:cubicBezTo>
                <a:cubicBezTo>
                  <a:pt x="3528083" y="1032866"/>
                  <a:pt x="3525977" y="1039181"/>
                  <a:pt x="3523171" y="1046198"/>
                </a:cubicBezTo>
                <a:cubicBezTo>
                  <a:pt x="3520364" y="1053214"/>
                  <a:pt x="3518259" y="1061634"/>
                  <a:pt x="3516855" y="1071458"/>
                </a:cubicBezTo>
                <a:cubicBezTo>
                  <a:pt x="3514049" y="1084088"/>
                  <a:pt x="3511944" y="1094613"/>
                  <a:pt x="3510541" y="1103033"/>
                </a:cubicBezTo>
                <a:cubicBezTo>
                  <a:pt x="3509137" y="1111453"/>
                  <a:pt x="3505629" y="1119172"/>
                  <a:pt x="3500015" y="1126189"/>
                </a:cubicBezTo>
                <a:cubicBezTo>
                  <a:pt x="3497209" y="1130399"/>
                  <a:pt x="3492999" y="1139170"/>
                  <a:pt x="3487385" y="1152501"/>
                </a:cubicBezTo>
                <a:cubicBezTo>
                  <a:pt x="3481772" y="1165833"/>
                  <a:pt x="3476158" y="1176709"/>
                  <a:pt x="3470545" y="1185129"/>
                </a:cubicBezTo>
                <a:cubicBezTo>
                  <a:pt x="3480369" y="1187936"/>
                  <a:pt x="3495103" y="1185480"/>
                  <a:pt x="3514750" y="1177762"/>
                </a:cubicBezTo>
                <a:cubicBezTo>
                  <a:pt x="3534397" y="1170043"/>
                  <a:pt x="3555097" y="1156711"/>
                  <a:pt x="3576849" y="1137766"/>
                </a:cubicBezTo>
                <a:cubicBezTo>
                  <a:pt x="3593163" y="1123557"/>
                  <a:pt x="3609279" y="1105994"/>
                  <a:pt x="3625199" y="1085075"/>
                </a:cubicBezTo>
                <a:lnTo>
                  <a:pt x="3639065" y="1065799"/>
                </a:lnTo>
                <a:lnTo>
                  <a:pt x="3645462" y="1050408"/>
                </a:lnTo>
                <a:cubicBezTo>
                  <a:pt x="3656689" y="1023744"/>
                  <a:pt x="3664407" y="1003396"/>
                  <a:pt x="3668617" y="989362"/>
                </a:cubicBezTo>
                <a:lnTo>
                  <a:pt x="3679143" y="961997"/>
                </a:lnTo>
                <a:cubicBezTo>
                  <a:pt x="3681949" y="959190"/>
                  <a:pt x="3683353" y="953927"/>
                  <a:pt x="3683353" y="946209"/>
                </a:cubicBezTo>
                <a:cubicBezTo>
                  <a:pt x="3683353" y="938491"/>
                  <a:pt x="3685457" y="931825"/>
                  <a:pt x="3689667" y="926211"/>
                </a:cubicBezTo>
                <a:cubicBezTo>
                  <a:pt x="3692475" y="923405"/>
                  <a:pt x="3694579" y="919896"/>
                  <a:pt x="3695983" y="915686"/>
                </a:cubicBezTo>
                <a:cubicBezTo>
                  <a:pt x="3698789" y="908669"/>
                  <a:pt x="3703701" y="898144"/>
                  <a:pt x="3710718" y="884111"/>
                </a:cubicBezTo>
                <a:cubicBezTo>
                  <a:pt x="3717735" y="870077"/>
                  <a:pt x="3724049" y="858850"/>
                  <a:pt x="3729663" y="850430"/>
                </a:cubicBezTo>
                <a:cubicBezTo>
                  <a:pt x="3739487" y="849027"/>
                  <a:pt x="3746854" y="849378"/>
                  <a:pt x="3751766" y="851483"/>
                </a:cubicBezTo>
                <a:cubicBezTo>
                  <a:pt x="3756677" y="853588"/>
                  <a:pt x="3761239" y="856394"/>
                  <a:pt x="3765449" y="859903"/>
                </a:cubicBezTo>
                <a:cubicBezTo>
                  <a:pt x="3769659" y="863411"/>
                  <a:pt x="3773517" y="866920"/>
                  <a:pt x="3777026" y="870428"/>
                </a:cubicBezTo>
                <a:cubicBezTo>
                  <a:pt x="3780535" y="873936"/>
                  <a:pt x="3785797" y="876392"/>
                  <a:pt x="3792814" y="877796"/>
                </a:cubicBezTo>
                <a:cubicBezTo>
                  <a:pt x="3788603" y="890426"/>
                  <a:pt x="3783692" y="902003"/>
                  <a:pt x="3778079" y="912529"/>
                </a:cubicBezTo>
                <a:cubicBezTo>
                  <a:pt x="3772465" y="923054"/>
                  <a:pt x="3766852" y="933930"/>
                  <a:pt x="3761239" y="945156"/>
                </a:cubicBezTo>
                <a:cubicBezTo>
                  <a:pt x="3758431" y="952173"/>
                  <a:pt x="3755625" y="961997"/>
                  <a:pt x="3752819" y="974627"/>
                </a:cubicBezTo>
                <a:cubicBezTo>
                  <a:pt x="3750011" y="987257"/>
                  <a:pt x="3745801" y="997782"/>
                  <a:pt x="3740188" y="1006202"/>
                </a:cubicBezTo>
                <a:lnTo>
                  <a:pt x="3706508" y="1088298"/>
                </a:lnTo>
                <a:cubicBezTo>
                  <a:pt x="3703701" y="1099525"/>
                  <a:pt x="3700193" y="1109699"/>
                  <a:pt x="3695983" y="1118821"/>
                </a:cubicBezTo>
                <a:cubicBezTo>
                  <a:pt x="3691773" y="1127943"/>
                  <a:pt x="3688264" y="1138117"/>
                  <a:pt x="3685457" y="1149344"/>
                </a:cubicBezTo>
                <a:cubicBezTo>
                  <a:pt x="3677037" y="1177411"/>
                  <a:pt x="3663004" y="1206881"/>
                  <a:pt x="3643357" y="1237755"/>
                </a:cubicBezTo>
                <a:cubicBezTo>
                  <a:pt x="3650374" y="1240562"/>
                  <a:pt x="3655987" y="1237755"/>
                  <a:pt x="3660197" y="1229335"/>
                </a:cubicBezTo>
                <a:cubicBezTo>
                  <a:pt x="3664407" y="1220915"/>
                  <a:pt x="3669319" y="1215301"/>
                  <a:pt x="3674933" y="1212495"/>
                </a:cubicBezTo>
                <a:cubicBezTo>
                  <a:pt x="3681949" y="1202671"/>
                  <a:pt x="3691071" y="1197759"/>
                  <a:pt x="3702297" y="1197759"/>
                </a:cubicBezTo>
                <a:cubicBezTo>
                  <a:pt x="3709315" y="1197759"/>
                  <a:pt x="3713525" y="1193549"/>
                  <a:pt x="3714928" y="1185129"/>
                </a:cubicBezTo>
                <a:cubicBezTo>
                  <a:pt x="3716331" y="1176709"/>
                  <a:pt x="3720541" y="1171096"/>
                  <a:pt x="3727558" y="1168289"/>
                </a:cubicBezTo>
                <a:cubicBezTo>
                  <a:pt x="3733171" y="1168289"/>
                  <a:pt x="3735978" y="1165482"/>
                  <a:pt x="3735978" y="1159869"/>
                </a:cubicBezTo>
                <a:cubicBezTo>
                  <a:pt x="3735978" y="1154256"/>
                  <a:pt x="3737381" y="1149344"/>
                  <a:pt x="3740188" y="1145134"/>
                </a:cubicBezTo>
                <a:cubicBezTo>
                  <a:pt x="3744399" y="1138117"/>
                  <a:pt x="3751064" y="1129697"/>
                  <a:pt x="3760186" y="1119873"/>
                </a:cubicBezTo>
                <a:cubicBezTo>
                  <a:pt x="3769308" y="1110050"/>
                  <a:pt x="3777377" y="1100928"/>
                  <a:pt x="3784394" y="1092508"/>
                </a:cubicBezTo>
                <a:cubicBezTo>
                  <a:pt x="3787201" y="1089701"/>
                  <a:pt x="3788603" y="1087597"/>
                  <a:pt x="3788603" y="1086193"/>
                </a:cubicBezTo>
                <a:cubicBezTo>
                  <a:pt x="3788603" y="1084790"/>
                  <a:pt x="3790709" y="1084088"/>
                  <a:pt x="3794919" y="1084088"/>
                </a:cubicBezTo>
                <a:cubicBezTo>
                  <a:pt x="3799129" y="1082685"/>
                  <a:pt x="3802287" y="1077773"/>
                  <a:pt x="3804391" y="1069353"/>
                </a:cubicBezTo>
                <a:cubicBezTo>
                  <a:pt x="3806497" y="1060933"/>
                  <a:pt x="3812461" y="1057425"/>
                  <a:pt x="3822284" y="1058828"/>
                </a:cubicBezTo>
                <a:cubicBezTo>
                  <a:pt x="3827897" y="1043391"/>
                  <a:pt x="3834563" y="1031112"/>
                  <a:pt x="3842282" y="1021990"/>
                </a:cubicBezTo>
                <a:cubicBezTo>
                  <a:pt x="3850000" y="1012868"/>
                  <a:pt x="3856666" y="1001992"/>
                  <a:pt x="3862279" y="989362"/>
                </a:cubicBezTo>
                <a:lnTo>
                  <a:pt x="3889645" y="989362"/>
                </a:lnTo>
                <a:cubicBezTo>
                  <a:pt x="3886838" y="986555"/>
                  <a:pt x="3883681" y="984099"/>
                  <a:pt x="3880172" y="981994"/>
                </a:cubicBezTo>
                <a:cubicBezTo>
                  <a:pt x="3876664" y="979889"/>
                  <a:pt x="3876313" y="973925"/>
                  <a:pt x="3879119" y="964102"/>
                </a:cubicBezTo>
                <a:cubicBezTo>
                  <a:pt x="3890347" y="957085"/>
                  <a:pt x="3899469" y="948314"/>
                  <a:pt x="3906485" y="937789"/>
                </a:cubicBezTo>
                <a:cubicBezTo>
                  <a:pt x="3913502" y="927264"/>
                  <a:pt x="3921221" y="917791"/>
                  <a:pt x="3929641" y="909371"/>
                </a:cubicBezTo>
                <a:cubicBezTo>
                  <a:pt x="3933851" y="902354"/>
                  <a:pt x="3938411" y="895337"/>
                  <a:pt x="3943323" y="888321"/>
                </a:cubicBezTo>
                <a:cubicBezTo>
                  <a:pt x="3948235" y="881304"/>
                  <a:pt x="3952795" y="875691"/>
                  <a:pt x="3957005" y="871480"/>
                </a:cubicBezTo>
                <a:cubicBezTo>
                  <a:pt x="3959813" y="865867"/>
                  <a:pt x="3963321" y="859552"/>
                  <a:pt x="3967531" y="852535"/>
                </a:cubicBezTo>
                <a:cubicBezTo>
                  <a:pt x="3971741" y="845519"/>
                  <a:pt x="3977354" y="842712"/>
                  <a:pt x="3984371" y="844115"/>
                </a:cubicBezTo>
                <a:cubicBezTo>
                  <a:pt x="3987177" y="824468"/>
                  <a:pt x="3992791" y="811838"/>
                  <a:pt x="4001211" y="806225"/>
                </a:cubicBezTo>
                <a:cubicBezTo>
                  <a:pt x="4009631" y="800611"/>
                  <a:pt x="4016648" y="791490"/>
                  <a:pt x="4022261" y="778859"/>
                </a:cubicBezTo>
                <a:close/>
                <a:moveTo>
                  <a:pt x="1381100" y="778070"/>
                </a:moveTo>
                <a:cubicBezTo>
                  <a:pt x="1386888" y="777544"/>
                  <a:pt x="1392063" y="778158"/>
                  <a:pt x="1396624" y="779912"/>
                </a:cubicBezTo>
                <a:cubicBezTo>
                  <a:pt x="1405746" y="783420"/>
                  <a:pt x="1417323" y="786578"/>
                  <a:pt x="1431357" y="789385"/>
                </a:cubicBezTo>
                <a:cubicBezTo>
                  <a:pt x="1428550" y="802015"/>
                  <a:pt x="1424691" y="814294"/>
                  <a:pt x="1419779" y="826222"/>
                </a:cubicBezTo>
                <a:cubicBezTo>
                  <a:pt x="1414868" y="838151"/>
                  <a:pt x="1410307" y="849729"/>
                  <a:pt x="1406097" y="860955"/>
                </a:cubicBezTo>
                <a:cubicBezTo>
                  <a:pt x="1403290" y="866569"/>
                  <a:pt x="1400834" y="869726"/>
                  <a:pt x="1398729" y="870428"/>
                </a:cubicBezTo>
                <a:cubicBezTo>
                  <a:pt x="1396624" y="871130"/>
                  <a:pt x="1394168" y="876392"/>
                  <a:pt x="1391361" y="886216"/>
                </a:cubicBezTo>
                <a:lnTo>
                  <a:pt x="1374521" y="924106"/>
                </a:lnTo>
                <a:cubicBezTo>
                  <a:pt x="1374521" y="926913"/>
                  <a:pt x="1373820" y="927965"/>
                  <a:pt x="1372416" y="927264"/>
                </a:cubicBezTo>
                <a:cubicBezTo>
                  <a:pt x="1371013" y="926562"/>
                  <a:pt x="1369610" y="927615"/>
                  <a:pt x="1368206" y="930421"/>
                </a:cubicBezTo>
                <a:cubicBezTo>
                  <a:pt x="1366803" y="933228"/>
                  <a:pt x="1366803" y="935684"/>
                  <a:pt x="1368206" y="937789"/>
                </a:cubicBezTo>
                <a:cubicBezTo>
                  <a:pt x="1369610" y="939894"/>
                  <a:pt x="1369610" y="942350"/>
                  <a:pt x="1368206" y="945156"/>
                </a:cubicBezTo>
                <a:lnTo>
                  <a:pt x="1355576" y="955682"/>
                </a:lnTo>
                <a:cubicBezTo>
                  <a:pt x="1354173" y="958488"/>
                  <a:pt x="1353471" y="963751"/>
                  <a:pt x="1353471" y="971469"/>
                </a:cubicBezTo>
                <a:cubicBezTo>
                  <a:pt x="1353471" y="979188"/>
                  <a:pt x="1352068" y="984450"/>
                  <a:pt x="1349261" y="987257"/>
                </a:cubicBezTo>
                <a:cubicBezTo>
                  <a:pt x="1342244" y="992870"/>
                  <a:pt x="1336631" y="1003045"/>
                  <a:pt x="1332421" y="1017780"/>
                </a:cubicBezTo>
                <a:cubicBezTo>
                  <a:pt x="1328211" y="1032515"/>
                  <a:pt x="1320492" y="1044093"/>
                  <a:pt x="1309265" y="1052513"/>
                </a:cubicBezTo>
                <a:cubicBezTo>
                  <a:pt x="1310669" y="1072160"/>
                  <a:pt x="1307862" y="1087597"/>
                  <a:pt x="1300845" y="1098823"/>
                </a:cubicBezTo>
                <a:cubicBezTo>
                  <a:pt x="1293829" y="1110050"/>
                  <a:pt x="1290320" y="1124785"/>
                  <a:pt x="1290320" y="1143029"/>
                </a:cubicBezTo>
                <a:cubicBezTo>
                  <a:pt x="1284707" y="1144432"/>
                  <a:pt x="1281549" y="1147590"/>
                  <a:pt x="1280848" y="1152501"/>
                </a:cubicBezTo>
                <a:cubicBezTo>
                  <a:pt x="1280146" y="1157413"/>
                  <a:pt x="1274883" y="1158466"/>
                  <a:pt x="1265060" y="1155659"/>
                </a:cubicBezTo>
                <a:cubicBezTo>
                  <a:pt x="1270673" y="1161272"/>
                  <a:pt x="1274532" y="1165833"/>
                  <a:pt x="1276638" y="1169342"/>
                </a:cubicBezTo>
                <a:cubicBezTo>
                  <a:pt x="1278743" y="1172850"/>
                  <a:pt x="1279795" y="1178113"/>
                  <a:pt x="1279795" y="1185129"/>
                </a:cubicBezTo>
                <a:cubicBezTo>
                  <a:pt x="1279795" y="1186533"/>
                  <a:pt x="1278392" y="1187936"/>
                  <a:pt x="1275585" y="1189339"/>
                </a:cubicBezTo>
                <a:cubicBezTo>
                  <a:pt x="1272778" y="1190743"/>
                  <a:pt x="1274182" y="1191444"/>
                  <a:pt x="1279795" y="1191444"/>
                </a:cubicBezTo>
                <a:cubicBezTo>
                  <a:pt x="1265762" y="1223721"/>
                  <a:pt x="1262955" y="1266524"/>
                  <a:pt x="1271375" y="1319851"/>
                </a:cubicBezTo>
                <a:cubicBezTo>
                  <a:pt x="1279795" y="1321254"/>
                  <a:pt x="1285759" y="1319149"/>
                  <a:pt x="1289268" y="1313536"/>
                </a:cubicBezTo>
                <a:cubicBezTo>
                  <a:pt x="1292776" y="1307922"/>
                  <a:pt x="1299442" y="1305817"/>
                  <a:pt x="1309265" y="1307221"/>
                </a:cubicBezTo>
                <a:cubicBezTo>
                  <a:pt x="1316282" y="1305817"/>
                  <a:pt x="1317686" y="1304063"/>
                  <a:pt x="1313475" y="1301958"/>
                </a:cubicBezTo>
                <a:cubicBezTo>
                  <a:pt x="1309265" y="1299853"/>
                  <a:pt x="1307862" y="1296696"/>
                  <a:pt x="1309265" y="1292486"/>
                </a:cubicBezTo>
                <a:cubicBezTo>
                  <a:pt x="1310669" y="1291082"/>
                  <a:pt x="1313125" y="1290381"/>
                  <a:pt x="1316633" y="1290381"/>
                </a:cubicBezTo>
                <a:cubicBezTo>
                  <a:pt x="1320141" y="1290381"/>
                  <a:pt x="1321896" y="1289679"/>
                  <a:pt x="1321896" y="1288276"/>
                </a:cubicBezTo>
                <a:cubicBezTo>
                  <a:pt x="1324702" y="1284065"/>
                  <a:pt x="1327158" y="1279505"/>
                  <a:pt x="1329263" y="1274593"/>
                </a:cubicBezTo>
                <a:cubicBezTo>
                  <a:pt x="1331368" y="1269681"/>
                  <a:pt x="1333824" y="1265822"/>
                  <a:pt x="1336631" y="1263015"/>
                </a:cubicBezTo>
                <a:cubicBezTo>
                  <a:pt x="1338034" y="1260209"/>
                  <a:pt x="1339788" y="1258104"/>
                  <a:pt x="1341893" y="1256700"/>
                </a:cubicBezTo>
                <a:cubicBezTo>
                  <a:pt x="1343998" y="1255297"/>
                  <a:pt x="1346454" y="1253192"/>
                  <a:pt x="1349261" y="1250385"/>
                </a:cubicBezTo>
                <a:lnTo>
                  <a:pt x="1361891" y="1225125"/>
                </a:lnTo>
                <a:cubicBezTo>
                  <a:pt x="1363295" y="1222318"/>
                  <a:pt x="1364347" y="1221266"/>
                  <a:pt x="1365049" y="1221967"/>
                </a:cubicBezTo>
                <a:cubicBezTo>
                  <a:pt x="1365750" y="1222669"/>
                  <a:pt x="1366803" y="1221616"/>
                  <a:pt x="1368206" y="1218810"/>
                </a:cubicBezTo>
                <a:cubicBezTo>
                  <a:pt x="1368206" y="1213196"/>
                  <a:pt x="1370662" y="1207934"/>
                  <a:pt x="1375574" y="1203022"/>
                </a:cubicBezTo>
                <a:cubicBezTo>
                  <a:pt x="1380485" y="1198110"/>
                  <a:pt x="1384345" y="1192146"/>
                  <a:pt x="1387151" y="1185129"/>
                </a:cubicBezTo>
                <a:cubicBezTo>
                  <a:pt x="1388555" y="1179516"/>
                  <a:pt x="1390309" y="1174955"/>
                  <a:pt x="1392414" y="1171447"/>
                </a:cubicBezTo>
                <a:cubicBezTo>
                  <a:pt x="1394519" y="1167938"/>
                  <a:pt x="1396975" y="1163377"/>
                  <a:pt x="1399782" y="1157764"/>
                </a:cubicBezTo>
                <a:cubicBezTo>
                  <a:pt x="1401185" y="1156361"/>
                  <a:pt x="1402939" y="1155308"/>
                  <a:pt x="1405044" y="1154606"/>
                </a:cubicBezTo>
                <a:cubicBezTo>
                  <a:pt x="1407149" y="1153905"/>
                  <a:pt x="1409605" y="1152151"/>
                  <a:pt x="1412412" y="1149344"/>
                </a:cubicBezTo>
                <a:cubicBezTo>
                  <a:pt x="1413815" y="1146537"/>
                  <a:pt x="1413815" y="1143730"/>
                  <a:pt x="1412412" y="1140924"/>
                </a:cubicBezTo>
                <a:cubicBezTo>
                  <a:pt x="1411008" y="1138117"/>
                  <a:pt x="1411008" y="1136012"/>
                  <a:pt x="1412412" y="1134609"/>
                </a:cubicBezTo>
                <a:cubicBezTo>
                  <a:pt x="1415218" y="1134609"/>
                  <a:pt x="1416622" y="1134609"/>
                  <a:pt x="1416622" y="1134609"/>
                </a:cubicBezTo>
                <a:cubicBezTo>
                  <a:pt x="1418025" y="1133205"/>
                  <a:pt x="1418025" y="1131100"/>
                  <a:pt x="1416622" y="1128294"/>
                </a:cubicBezTo>
                <a:cubicBezTo>
                  <a:pt x="1415218" y="1125487"/>
                  <a:pt x="1415218" y="1123382"/>
                  <a:pt x="1416622" y="1121979"/>
                </a:cubicBezTo>
                <a:cubicBezTo>
                  <a:pt x="1422235" y="1121979"/>
                  <a:pt x="1425042" y="1121979"/>
                  <a:pt x="1425042" y="1121979"/>
                </a:cubicBezTo>
                <a:cubicBezTo>
                  <a:pt x="1425042" y="1120575"/>
                  <a:pt x="1424691" y="1118470"/>
                  <a:pt x="1423989" y="1115663"/>
                </a:cubicBezTo>
                <a:cubicBezTo>
                  <a:pt x="1423288" y="1112857"/>
                  <a:pt x="1423639" y="1110752"/>
                  <a:pt x="1425042" y="1109348"/>
                </a:cubicBezTo>
                <a:lnTo>
                  <a:pt x="1427147" y="1109348"/>
                </a:lnTo>
                <a:lnTo>
                  <a:pt x="1431357" y="1109348"/>
                </a:lnTo>
                <a:cubicBezTo>
                  <a:pt x="1435567" y="1102332"/>
                  <a:pt x="1438724" y="1094613"/>
                  <a:pt x="1440829" y="1086193"/>
                </a:cubicBezTo>
                <a:cubicBezTo>
                  <a:pt x="1442935" y="1077773"/>
                  <a:pt x="1446092" y="1070055"/>
                  <a:pt x="1450302" y="1063038"/>
                </a:cubicBezTo>
                <a:cubicBezTo>
                  <a:pt x="1451705" y="1061634"/>
                  <a:pt x="1453109" y="1060933"/>
                  <a:pt x="1454512" y="1060933"/>
                </a:cubicBezTo>
                <a:cubicBezTo>
                  <a:pt x="1455916" y="1060933"/>
                  <a:pt x="1456617" y="1059529"/>
                  <a:pt x="1456617" y="1056723"/>
                </a:cubicBezTo>
                <a:cubicBezTo>
                  <a:pt x="1458020" y="1053916"/>
                  <a:pt x="1460476" y="1051109"/>
                  <a:pt x="1463985" y="1048303"/>
                </a:cubicBezTo>
                <a:cubicBezTo>
                  <a:pt x="1467493" y="1045496"/>
                  <a:pt x="1469247" y="1042689"/>
                  <a:pt x="1469247" y="1039883"/>
                </a:cubicBezTo>
                <a:cubicBezTo>
                  <a:pt x="1470651" y="1038479"/>
                  <a:pt x="1472054" y="1033918"/>
                  <a:pt x="1473457" y="1026200"/>
                </a:cubicBezTo>
                <a:cubicBezTo>
                  <a:pt x="1474861" y="1018482"/>
                  <a:pt x="1475562" y="1013921"/>
                  <a:pt x="1475562" y="1012517"/>
                </a:cubicBezTo>
                <a:cubicBezTo>
                  <a:pt x="1482579" y="1006904"/>
                  <a:pt x="1487491" y="1001641"/>
                  <a:pt x="1490298" y="996730"/>
                </a:cubicBezTo>
                <a:cubicBezTo>
                  <a:pt x="1493104" y="991818"/>
                  <a:pt x="1495911" y="986555"/>
                  <a:pt x="1498718" y="980942"/>
                </a:cubicBezTo>
                <a:cubicBezTo>
                  <a:pt x="1501524" y="975329"/>
                  <a:pt x="1504682" y="969715"/>
                  <a:pt x="1508190" y="964102"/>
                </a:cubicBezTo>
                <a:lnTo>
                  <a:pt x="1510575" y="960667"/>
                </a:lnTo>
                <a:lnTo>
                  <a:pt x="1514021" y="949630"/>
                </a:lnTo>
                <a:cubicBezTo>
                  <a:pt x="1517003" y="940683"/>
                  <a:pt x="1520774" y="930421"/>
                  <a:pt x="1525335" y="918844"/>
                </a:cubicBezTo>
                <a:cubicBezTo>
                  <a:pt x="1534457" y="895688"/>
                  <a:pt x="1543930" y="876392"/>
                  <a:pt x="1553753" y="860955"/>
                </a:cubicBezTo>
                <a:cubicBezTo>
                  <a:pt x="1555156" y="859552"/>
                  <a:pt x="1556209" y="857798"/>
                  <a:pt x="1556911" y="855693"/>
                </a:cubicBezTo>
                <a:cubicBezTo>
                  <a:pt x="1557612" y="853588"/>
                  <a:pt x="1558665" y="852535"/>
                  <a:pt x="1560068" y="852535"/>
                </a:cubicBezTo>
                <a:cubicBezTo>
                  <a:pt x="1562875" y="848325"/>
                  <a:pt x="1564278" y="842712"/>
                  <a:pt x="1564278" y="835695"/>
                </a:cubicBezTo>
                <a:cubicBezTo>
                  <a:pt x="1564278" y="828678"/>
                  <a:pt x="1566383" y="821662"/>
                  <a:pt x="1570593" y="814645"/>
                </a:cubicBezTo>
                <a:cubicBezTo>
                  <a:pt x="1574803" y="807628"/>
                  <a:pt x="1580066" y="802015"/>
                  <a:pt x="1586381" y="797805"/>
                </a:cubicBezTo>
                <a:cubicBezTo>
                  <a:pt x="1592696" y="793595"/>
                  <a:pt x="1598660" y="787981"/>
                  <a:pt x="1604274" y="780965"/>
                </a:cubicBezTo>
                <a:cubicBezTo>
                  <a:pt x="1609887" y="787981"/>
                  <a:pt x="1616202" y="791490"/>
                  <a:pt x="1623219" y="791490"/>
                </a:cubicBezTo>
                <a:cubicBezTo>
                  <a:pt x="1630236" y="791490"/>
                  <a:pt x="1637252" y="794296"/>
                  <a:pt x="1644269" y="799910"/>
                </a:cubicBezTo>
                <a:cubicBezTo>
                  <a:pt x="1644269" y="801313"/>
                  <a:pt x="1643918" y="805523"/>
                  <a:pt x="1643217" y="812540"/>
                </a:cubicBezTo>
                <a:cubicBezTo>
                  <a:pt x="1642515" y="819557"/>
                  <a:pt x="1643567" y="824468"/>
                  <a:pt x="1646374" y="827275"/>
                </a:cubicBezTo>
                <a:cubicBezTo>
                  <a:pt x="1649181" y="830082"/>
                  <a:pt x="1652338" y="830433"/>
                  <a:pt x="1655847" y="828328"/>
                </a:cubicBezTo>
                <a:cubicBezTo>
                  <a:pt x="1659355" y="826222"/>
                  <a:pt x="1660407" y="827977"/>
                  <a:pt x="1659004" y="833590"/>
                </a:cubicBezTo>
                <a:cubicBezTo>
                  <a:pt x="1660407" y="843414"/>
                  <a:pt x="1659004" y="849378"/>
                  <a:pt x="1654794" y="851483"/>
                </a:cubicBezTo>
                <a:cubicBezTo>
                  <a:pt x="1650584" y="853588"/>
                  <a:pt x="1647076" y="856745"/>
                  <a:pt x="1644269" y="860955"/>
                </a:cubicBezTo>
                <a:cubicBezTo>
                  <a:pt x="1641462" y="865165"/>
                  <a:pt x="1639357" y="870428"/>
                  <a:pt x="1637954" y="876743"/>
                </a:cubicBezTo>
                <a:cubicBezTo>
                  <a:pt x="1636551" y="883058"/>
                  <a:pt x="1634446" y="887619"/>
                  <a:pt x="1631639" y="890426"/>
                </a:cubicBezTo>
                <a:cubicBezTo>
                  <a:pt x="1619009" y="919896"/>
                  <a:pt x="1606730" y="949016"/>
                  <a:pt x="1594801" y="977784"/>
                </a:cubicBezTo>
                <a:cubicBezTo>
                  <a:pt x="1582873" y="1006553"/>
                  <a:pt x="1572698" y="1036374"/>
                  <a:pt x="1564278" y="1067248"/>
                </a:cubicBezTo>
                <a:cubicBezTo>
                  <a:pt x="1569892" y="1067248"/>
                  <a:pt x="1572698" y="1062687"/>
                  <a:pt x="1572698" y="1053565"/>
                </a:cubicBezTo>
                <a:cubicBezTo>
                  <a:pt x="1572698" y="1044443"/>
                  <a:pt x="1576207" y="1040584"/>
                  <a:pt x="1583223" y="1041988"/>
                </a:cubicBezTo>
                <a:cubicBezTo>
                  <a:pt x="1590240" y="1040584"/>
                  <a:pt x="1593398" y="1035673"/>
                  <a:pt x="1592696" y="1027252"/>
                </a:cubicBezTo>
                <a:cubicBezTo>
                  <a:pt x="1591994" y="1018832"/>
                  <a:pt x="1594450" y="1013219"/>
                  <a:pt x="1600064" y="1010412"/>
                </a:cubicBezTo>
                <a:cubicBezTo>
                  <a:pt x="1625324" y="1011816"/>
                  <a:pt x="1645673" y="1019534"/>
                  <a:pt x="1661109" y="1033568"/>
                </a:cubicBezTo>
                <a:cubicBezTo>
                  <a:pt x="1661109" y="1041988"/>
                  <a:pt x="1657952" y="1046899"/>
                  <a:pt x="1651637" y="1048303"/>
                </a:cubicBezTo>
                <a:cubicBezTo>
                  <a:pt x="1645321" y="1049706"/>
                  <a:pt x="1637954" y="1050408"/>
                  <a:pt x="1629534" y="1050408"/>
                </a:cubicBezTo>
                <a:cubicBezTo>
                  <a:pt x="1633744" y="1056021"/>
                  <a:pt x="1634446" y="1067950"/>
                  <a:pt x="1631639" y="1086193"/>
                </a:cubicBezTo>
                <a:cubicBezTo>
                  <a:pt x="1631639" y="1091807"/>
                  <a:pt x="1628832" y="1094262"/>
                  <a:pt x="1623219" y="1093561"/>
                </a:cubicBezTo>
                <a:cubicBezTo>
                  <a:pt x="1617606" y="1092859"/>
                  <a:pt x="1614799" y="1093912"/>
                  <a:pt x="1614799" y="1096718"/>
                </a:cubicBezTo>
                <a:cubicBezTo>
                  <a:pt x="1611992" y="1099525"/>
                  <a:pt x="1610940" y="1103384"/>
                  <a:pt x="1611641" y="1108296"/>
                </a:cubicBezTo>
                <a:cubicBezTo>
                  <a:pt x="1612343" y="1113208"/>
                  <a:pt x="1612694" y="1117769"/>
                  <a:pt x="1612694" y="1121979"/>
                </a:cubicBezTo>
                <a:cubicBezTo>
                  <a:pt x="1611291" y="1123382"/>
                  <a:pt x="1609186" y="1123733"/>
                  <a:pt x="1606379" y="1123031"/>
                </a:cubicBezTo>
                <a:cubicBezTo>
                  <a:pt x="1603572" y="1122329"/>
                  <a:pt x="1600765" y="1121979"/>
                  <a:pt x="1597959" y="1121979"/>
                </a:cubicBezTo>
                <a:cubicBezTo>
                  <a:pt x="1595152" y="1123382"/>
                  <a:pt x="1594801" y="1126189"/>
                  <a:pt x="1596906" y="1130399"/>
                </a:cubicBezTo>
                <a:cubicBezTo>
                  <a:pt x="1599011" y="1134609"/>
                  <a:pt x="1598660" y="1138117"/>
                  <a:pt x="1595854" y="1140924"/>
                </a:cubicBezTo>
                <a:cubicBezTo>
                  <a:pt x="1593047" y="1143730"/>
                  <a:pt x="1590240" y="1145134"/>
                  <a:pt x="1587434" y="1145134"/>
                </a:cubicBezTo>
                <a:cubicBezTo>
                  <a:pt x="1584627" y="1145134"/>
                  <a:pt x="1583223" y="1145836"/>
                  <a:pt x="1583223" y="1147239"/>
                </a:cubicBezTo>
                <a:cubicBezTo>
                  <a:pt x="1579013" y="1152852"/>
                  <a:pt x="1576908" y="1157764"/>
                  <a:pt x="1576908" y="1161974"/>
                </a:cubicBezTo>
                <a:cubicBezTo>
                  <a:pt x="1576908" y="1166184"/>
                  <a:pt x="1575505" y="1171096"/>
                  <a:pt x="1572698" y="1176709"/>
                </a:cubicBezTo>
                <a:cubicBezTo>
                  <a:pt x="1572698" y="1178113"/>
                  <a:pt x="1571646" y="1178113"/>
                  <a:pt x="1569541" y="1176709"/>
                </a:cubicBezTo>
                <a:cubicBezTo>
                  <a:pt x="1567436" y="1175306"/>
                  <a:pt x="1566383" y="1176008"/>
                  <a:pt x="1566383" y="1178814"/>
                </a:cubicBezTo>
                <a:cubicBezTo>
                  <a:pt x="1564980" y="1184428"/>
                  <a:pt x="1562875" y="1189690"/>
                  <a:pt x="1560068" y="1194602"/>
                </a:cubicBezTo>
                <a:cubicBezTo>
                  <a:pt x="1557262" y="1199514"/>
                  <a:pt x="1555156" y="1203373"/>
                  <a:pt x="1553753" y="1206180"/>
                </a:cubicBezTo>
                <a:cubicBezTo>
                  <a:pt x="1550946" y="1208986"/>
                  <a:pt x="1548491" y="1210039"/>
                  <a:pt x="1546385" y="1209337"/>
                </a:cubicBezTo>
                <a:cubicBezTo>
                  <a:pt x="1544280" y="1208635"/>
                  <a:pt x="1542526" y="1210390"/>
                  <a:pt x="1541123" y="1214600"/>
                </a:cubicBezTo>
                <a:cubicBezTo>
                  <a:pt x="1539720" y="1227230"/>
                  <a:pt x="1535510" y="1236352"/>
                  <a:pt x="1528493" y="1241965"/>
                </a:cubicBezTo>
                <a:cubicBezTo>
                  <a:pt x="1521476" y="1247578"/>
                  <a:pt x="1515863" y="1256700"/>
                  <a:pt x="1511653" y="1269330"/>
                </a:cubicBezTo>
                <a:cubicBezTo>
                  <a:pt x="1511653" y="1270734"/>
                  <a:pt x="1512003" y="1273540"/>
                  <a:pt x="1512705" y="1277750"/>
                </a:cubicBezTo>
                <a:cubicBezTo>
                  <a:pt x="1513407" y="1281960"/>
                  <a:pt x="1513056" y="1284767"/>
                  <a:pt x="1511653" y="1286170"/>
                </a:cubicBezTo>
                <a:cubicBezTo>
                  <a:pt x="1510249" y="1288977"/>
                  <a:pt x="1507793" y="1289328"/>
                  <a:pt x="1504285" y="1287223"/>
                </a:cubicBezTo>
                <a:cubicBezTo>
                  <a:pt x="1500777" y="1285118"/>
                  <a:pt x="1498321" y="1284767"/>
                  <a:pt x="1496917" y="1286170"/>
                </a:cubicBezTo>
                <a:cubicBezTo>
                  <a:pt x="1495514" y="1286170"/>
                  <a:pt x="1495163" y="1287574"/>
                  <a:pt x="1495865" y="1290381"/>
                </a:cubicBezTo>
                <a:cubicBezTo>
                  <a:pt x="1496567" y="1293187"/>
                  <a:pt x="1496216" y="1294591"/>
                  <a:pt x="1494812" y="1294591"/>
                </a:cubicBezTo>
                <a:cubicBezTo>
                  <a:pt x="1489199" y="1305817"/>
                  <a:pt x="1484287" y="1318097"/>
                  <a:pt x="1480077" y="1331429"/>
                </a:cubicBezTo>
                <a:cubicBezTo>
                  <a:pt x="1475867" y="1344760"/>
                  <a:pt x="1470955" y="1359145"/>
                  <a:pt x="1465342" y="1374581"/>
                </a:cubicBezTo>
                <a:cubicBezTo>
                  <a:pt x="1452712" y="1367565"/>
                  <a:pt x="1439731" y="1364407"/>
                  <a:pt x="1426399" y="1365109"/>
                </a:cubicBezTo>
                <a:cubicBezTo>
                  <a:pt x="1413067" y="1365811"/>
                  <a:pt x="1402893" y="1360548"/>
                  <a:pt x="1395876" y="1349321"/>
                </a:cubicBezTo>
                <a:cubicBezTo>
                  <a:pt x="1395876" y="1324061"/>
                  <a:pt x="1400437" y="1295292"/>
                  <a:pt x="1409559" y="1263015"/>
                </a:cubicBezTo>
                <a:lnTo>
                  <a:pt x="1411920" y="1255054"/>
                </a:lnTo>
                <a:lnTo>
                  <a:pt x="1410044" y="1254332"/>
                </a:lnTo>
                <a:cubicBezTo>
                  <a:pt x="1408816" y="1254507"/>
                  <a:pt x="1407500" y="1255297"/>
                  <a:pt x="1406097" y="1256700"/>
                </a:cubicBezTo>
                <a:cubicBezTo>
                  <a:pt x="1403290" y="1259507"/>
                  <a:pt x="1402588" y="1261612"/>
                  <a:pt x="1403992" y="1263015"/>
                </a:cubicBezTo>
                <a:cubicBezTo>
                  <a:pt x="1405395" y="1264419"/>
                  <a:pt x="1406097" y="1265822"/>
                  <a:pt x="1406097" y="1267225"/>
                </a:cubicBezTo>
                <a:cubicBezTo>
                  <a:pt x="1403290" y="1270032"/>
                  <a:pt x="1400834" y="1272488"/>
                  <a:pt x="1398729" y="1274593"/>
                </a:cubicBezTo>
                <a:cubicBezTo>
                  <a:pt x="1396624" y="1276698"/>
                  <a:pt x="1394168" y="1279154"/>
                  <a:pt x="1391361" y="1281960"/>
                </a:cubicBezTo>
                <a:cubicBezTo>
                  <a:pt x="1388555" y="1286170"/>
                  <a:pt x="1385397" y="1289679"/>
                  <a:pt x="1381889" y="1292486"/>
                </a:cubicBezTo>
                <a:cubicBezTo>
                  <a:pt x="1378380" y="1295292"/>
                  <a:pt x="1378030" y="1302309"/>
                  <a:pt x="1380836" y="1313536"/>
                </a:cubicBezTo>
                <a:cubicBezTo>
                  <a:pt x="1373820" y="1312133"/>
                  <a:pt x="1368557" y="1312483"/>
                  <a:pt x="1365049" y="1314588"/>
                </a:cubicBezTo>
                <a:cubicBezTo>
                  <a:pt x="1361540" y="1316693"/>
                  <a:pt x="1362593" y="1318448"/>
                  <a:pt x="1368206" y="1319851"/>
                </a:cubicBezTo>
                <a:cubicBezTo>
                  <a:pt x="1354173" y="1338094"/>
                  <a:pt x="1339437" y="1351075"/>
                  <a:pt x="1324001" y="1358794"/>
                </a:cubicBezTo>
                <a:cubicBezTo>
                  <a:pt x="1308564" y="1366512"/>
                  <a:pt x="1286812" y="1366863"/>
                  <a:pt x="1258745" y="1359846"/>
                </a:cubicBezTo>
                <a:lnTo>
                  <a:pt x="1239800" y="1353531"/>
                </a:lnTo>
                <a:cubicBezTo>
                  <a:pt x="1238396" y="1352128"/>
                  <a:pt x="1235239" y="1351075"/>
                  <a:pt x="1230327" y="1350374"/>
                </a:cubicBezTo>
                <a:cubicBezTo>
                  <a:pt x="1225415" y="1349672"/>
                  <a:pt x="1222258" y="1347918"/>
                  <a:pt x="1220854" y="1345111"/>
                </a:cubicBezTo>
                <a:cubicBezTo>
                  <a:pt x="1218048" y="1343708"/>
                  <a:pt x="1216995" y="1341252"/>
                  <a:pt x="1217697" y="1337744"/>
                </a:cubicBezTo>
                <a:cubicBezTo>
                  <a:pt x="1218398" y="1334235"/>
                  <a:pt x="1217346" y="1331078"/>
                  <a:pt x="1214539" y="1328271"/>
                </a:cubicBezTo>
                <a:cubicBezTo>
                  <a:pt x="1211733" y="1324061"/>
                  <a:pt x="1208575" y="1320553"/>
                  <a:pt x="1205067" y="1317746"/>
                </a:cubicBezTo>
                <a:cubicBezTo>
                  <a:pt x="1201558" y="1314939"/>
                  <a:pt x="1197699" y="1310027"/>
                  <a:pt x="1193489" y="1303011"/>
                </a:cubicBezTo>
                <a:cubicBezTo>
                  <a:pt x="1193489" y="1300204"/>
                  <a:pt x="1193840" y="1297397"/>
                  <a:pt x="1194542" y="1294591"/>
                </a:cubicBezTo>
                <a:cubicBezTo>
                  <a:pt x="1195243" y="1291784"/>
                  <a:pt x="1194892" y="1289679"/>
                  <a:pt x="1193489" y="1288276"/>
                </a:cubicBezTo>
                <a:cubicBezTo>
                  <a:pt x="1190683" y="1286872"/>
                  <a:pt x="1188928" y="1284065"/>
                  <a:pt x="1188227" y="1279855"/>
                </a:cubicBezTo>
                <a:cubicBezTo>
                  <a:pt x="1187525" y="1275645"/>
                  <a:pt x="1187174" y="1271435"/>
                  <a:pt x="1187174" y="1267225"/>
                </a:cubicBezTo>
                <a:cubicBezTo>
                  <a:pt x="1187174" y="1264419"/>
                  <a:pt x="1188227" y="1262664"/>
                  <a:pt x="1190332" y="1261963"/>
                </a:cubicBezTo>
                <a:cubicBezTo>
                  <a:pt x="1192436" y="1261261"/>
                  <a:pt x="1193489" y="1259507"/>
                  <a:pt x="1193489" y="1256700"/>
                </a:cubicBezTo>
                <a:cubicBezTo>
                  <a:pt x="1193489" y="1245473"/>
                  <a:pt x="1191384" y="1234597"/>
                  <a:pt x="1187174" y="1224072"/>
                </a:cubicBezTo>
                <a:cubicBezTo>
                  <a:pt x="1182964" y="1213547"/>
                  <a:pt x="1185069" y="1204776"/>
                  <a:pt x="1193489" y="1197759"/>
                </a:cubicBezTo>
                <a:cubicBezTo>
                  <a:pt x="1193489" y="1194953"/>
                  <a:pt x="1189279" y="1197759"/>
                  <a:pt x="1180859" y="1206180"/>
                </a:cubicBezTo>
                <a:lnTo>
                  <a:pt x="1170334" y="1218810"/>
                </a:lnTo>
                <a:cubicBezTo>
                  <a:pt x="1167527" y="1221616"/>
                  <a:pt x="1165422" y="1222669"/>
                  <a:pt x="1164019" y="1221967"/>
                </a:cubicBezTo>
                <a:cubicBezTo>
                  <a:pt x="1162615" y="1221266"/>
                  <a:pt x="1161914" y="1222318"/>
                  <a:pt x="1161914" y="1225125"/>
                </a:cubicBezTo>
                <a:cubicBezTo>
                  <a:pt x="1160510" y="1227931"/>
                  <a:pt x="1159809" y="1230738"/>
                  <a:pt x="1159809" y="1233545"/>
                </a:cubicBezTo>
                <a:cubicBezTo>
                  <a:pt x="1159809" y="1234948"/>
                  <a:pt x="1159458" y="1236001"/>
                  <a:pt x="1158756" y="1236702"/>
                </a:cubicBezTo>
                <a:cubicBezTo>
                  <a:pt x="1158055" y="1237404"/>
                  <a:pt x="1157704" y="1238457"/>
                  <a:pt x="1157704" y="1239860"/>
                </a:cubicBezTo>
                <a:lnTo>
                  <a:pt x="1157704" y="1244070"/>
                </a:lnTo>
                <a:cubicBezTo>
                  <a:pt x="1156300" y="1245473"/>
                  <a:pt x="1155248" y="1246175"/>
                  <a:pt x="1154546" y="1246175"/>
                </a:cubicBezTo>
                <a:cubicBezTo>
                  <a:pt x="1153845" y="1246175"/>
                  <a:pt x="1152792" y="1246877"/>
                  <a:pt x="1151389" y="1248280"/>
                </a:cubicBezTo>
                <a:cubicBezTo>
                  <a:pt x="1149985" y="1249683"/>
                  <a:pt x="1147880" y="1250385"/>
                  <a:pt x="1145074" y="1250385"/>
                </a:cubicBezTo>
                <a:cubicBezTo>
                  <a:pt x="1143670" y="1251788"/>
                  <a:pt x="1143670" y="1253893"/>
                  <a:pt x="1145074" y="1256700"/>
                </a:cubicBezTo>
                <a:cubicBezTo>
                  <a:pt x="1146477" y="1259507"/>
                  <a:pt x="1146477" y="1261612"/>
                  <a:pt x="1145074" y="1263015"/>
                </a:cubicBezTo>
                <a:cubicBezTo>
                  <a:pt x="1143670" y="1263015"/>
                  <a:pt x="1141565" y="1262664"/>
                  <a:pt x="1138759" y="1261963"/>
                </a:cubicBezTo>
                <a:cubicBezTo>
                  <a:pt x="1135952" y="1261261"/>
                  <a:pt x="1133145" y="1261612"/>
                  <a:pt x="1130338" y="1263015"/>
                </a:cubicBezTo>
                <a:cubicBezTo>
                  <a:pt x="1127532" y="1265822"/>
                  <a:pt x="1126479" y="1268979"/>
                  <a:pt x="1127181" y="1272488"/>
                </a:cubicBezTo>
                <a:cubicBezTo>
                  <a:pt x="1127883" y="1275996"/>
                  <a:pt x="1126830" y="1279154"/>
                  <a:pt x="1124023" y="1281960"/>
                </a:cubicBezTo>
                <a:cubicBezTo>
                  <a:pt x="1121217" y="1284767"/>
                  <a:pt x="1118761" y="1285118"/>
                  <a:pt x="1116656" y="1283013"/>
                </a:cubicBezTo>
                <a:cubicBezTo>
                  <a:pt x="1114551" y="1280908"/>
                  <a:pt x="1112095" y="1282662"/>
                  <a:pt x="1109288" y="1288276"/>
                </a:cubicBezTo>
                <a:cubicBezTo>
                  <a:pt x="1109288" y="1291082"/>
                  <a:pt x="1109639" y="1293538"/>
                  <a:pt x="1110341" y="1295643"/>
                </a:cubicBezTo>
                <a:cubicBezTo>
                  <a:pt x="1111042" y="1297748"/>
                  <a:pt x="1110691" y="1300204"/>
                  <a:pt x="1109288" y="1303011"/>
                </a:cubicBezTo>
                <a:cubicBezTo>
                  <a:pt x="1102271" y="1303011"/>
                  <a:pt x="1094553" y="1302660"/>
                  <a:pt x="1086133" y="1301958"/>
                </a:cubicBezTo>
                <a:cubicBezTo>
                  <a:pt x="1077713" y="1301257"/>
                  <a:pt x="1072099" y="1298099"/>
                  <a:pt x="1069293" y="1292486"/>
                </a:cubicBezTo>
                <a:cubicBezTo>
                  <a:pt x="1069293" y="1296696"/>
                  <a:pt x="1070345" y="1299853"/>
                  <a:pt x="1072450" y="1301958"/>
                </a:cubicBezTo>
                <a:cubicBezTo>
                  <a:pt x="1074555" y="1304063"/>
                  <a:pt x="1076660" y="1305467"/>
                  <a:pt x="1078765" y="1306168"/>
                </a:cubicBezTo>
                <a:cubicBezTo>
                  <a:pt x="1080870" y="1306870"/>
                  <a:pt x="1082624" y="1308273"/>
                  <a:pt x="1084028" y="1310378"/>
                </a:cubicBezTo>
                <a:cubicBezTo>
                  <a:pt x="1085431" y="1312483"/>
                  <a:pt x="1085431" y="1315641"/>
                  <a:pt x="1084028" y="1319851"/>
                </a:cubicBezTo>
                <a:cubicBezTo>
                  <a:pt x="1078414" y="1318448"/>
                  <a:pt x="1075959" y="1320903"/>
                  <a:pt x="1076660" y="1327219"/>
                </a:cubicBezTo>
                <a:cubicBezTo>
                  <a:pt x="1077362" y="1333534"/>
                  <a:pt x="1076309" y="1338094"/>
                  <a:pt x="1073503" y="1340901"/>
                </a:cubicBezTo>
                <a:cubicBezTo>
                  <a:pt x="1070696" y="1343708"/>
                  <a:pt x="1067538" y="1345111"/>
                  <a:pt x="1064030" y="1345111"/>
                </a:cubicBezTo>
                <a:cubicBezTo>
                  <a:pt x="1060522" y="1345111"/>
                  <a:pt x="1058066" y="1345111"/>
                  <a:pt x="1056663" y="1345111"/>
                </a:cubicBezTo>
                <a:cubicBezTo>
                  <a:pt x="1049646" y="1349321"/>
                  <a:pt x="1043682" y="1353180"/>
                  <a:pt x="1038770" y="1356689"/>
                </a:cubicBezTo>
                <a:cubicBezTo>
                  <a:pt x="1033858" y="1360197"/>
                  <a:pt x="1028596" y="1363355"/>
                  <a:pt x="1022982" y="1366161"/>
                </a:cubicBezTo>
                <a:cubicBezTo>
                  <a:pt x="980882" y="1370372"/>
                  <a:pt x="947201" y="1359145"/>
                  <a:pt x="921941" y="1332481"/>
                </a:cubicBezTo>
                <a:cubicBezTo>
                  <a:pt x="921941" y="1325464"/>
                  <a:pt x="919134" y="1321254"/>
                  <a:pt x="913521" y="1319851"/>
                </a:cubicBezTo>
                <a:cubicBezTo>
                  <a:pt x="913521" y="1300204"/>
                  <a:pt x="913521" y="1283364"/>
                  <a:pt x="913521" y="1269330"/>
                </a:cubicBezTo>
                <a:cubicBezTo>
                  <a:pt x="913521" y="1255297"/>
                  <a:pt x="916327" y="1240562"/>
                  <a:pt x="921941" y="1225125"/>
                </a:cubicBezTo>
                <a:lnTo>
                  <a:pt x="924046" y="1225125"/>
                </a:lnTo>
                <a:lnTo>
                  <a:pt x="924046" y="1223020"/>
                </a:lnTo>
                <a:cubicBezTo>
                  <a:pt x="924046" y="1223020"/>
                  <a:pt x="924748" y="1221616"/>
                  <a:pt x="926151" y="1218810"/>
                </a:cubicBezTo>
                <a:cubicBezTo>
                  <a:pt x="927554" y="1208986"/>
                  <a:pt x="929659" y="1201619"/>
                  <a:pt x="932466" y="1196707"/>
                </a:cubicBezTo>
                <a:cubicBezTo>
                  <a:pt x="935273" y="1191795"/>
                  <a:pt x="938079" y="1185831"/>
                  <a:pt x="940886" y="1178814"/>
                </a:cubicBezTo>
                <a:cubicBezTo>
                  <a:pt x="942290" y="1174604"/>
                  <a:pt x="942991" y="1170394"/>
                  <a:pt x="942991" y="1166184"/>
                </a:cubicBezTo>
                <a:cubicBezTo>
                  <a:pt x="942991" y="1161974"/>
                  <a:pt x="944394" y="1158466"/>
                  <a:pt x="947201" y="1155659"/>
                </a:cubicBezTo>
                <a:cubicBezTo>
                  <a:pt x="948605" y="1152852"/>
                  <a:pt x="949657" y="1151800"/>
                  <a:pt x="950359" y="1152501"/>
                </a:cubicBezTo>
                <a:cubicBezTo>
                  <a:pt x="951060" y="1153203"/>
                  <a:pt x="951411" y="1152151"/>
                  <a:pt x="951411" y="1149344"/>
                </a:cubicBezTo>
                <a:cubicBezTo>
                  <a:pt x="951411" y="1147941"/>
                  <a:pt x="952464" y="1144783"/>
                  <a:pt x="954569" y="1139871"/>
                </a:cubicBezTo>
                <a:cubicBezTo>
                  <a:pt x="956674" y="1134960"/>
                  <a:pt x="958428" y="1131802"/>
                  <a:pt x="959831" y="1130399"/>
                </a:cubicBezTo>
                <a:cubicBezTo>
                  <a:pt x="961235" y="1127592"/>
                  <a:pt x="963340" y="1125838"/>
                  <a:pt x="966146" y="1125136"/>
                </a:cubicBezTo>
                <a:cubicBezTo>
                  <a:pt x="968953" y="1124434"/>
                  <a:pt x="970356" y="1123382"/>
                  <a:pt x="970356" y="1121979"/>
                </a:cubicBezTo>
                <a:cubicBezTo>
                  <a:pt x="973163" y="1114962"/>
                  <a:pt x="974917" y="1109699"/>
                  <a:pt x="975619" y="1106191"/>
                </a:cubicBezTo>
                <a:cubicBezTo>
                  <a:pt x="976321" y="1102683"/>
                  <a:pt x="978777" y="1097420"/>
                  <a:pt x="982987" y="1090403"/>
                </a:cubicBezTo>
                <a:lnTo>
                  <a:pt x="1001932" y="1056723"/>
                </a:lnTo>
                <a:cubicBezTo>
                  <a:pt x="1003335" y="1055319"/>
                  <a:pt x="1004739" y="1054969"/>
                  <a:pt x="1006142" y="1055670"/>
                </a:cubicBezTo>
                <a:cubicBezTo>
                  <a:pt x="1007545" y="1056372"/>
                  <a:pt x="1008247" y="1055319"/>
                  <a:pt x="1008247" y="1052513"/>
                </a:cubicBezTo>
                <a:cubicBezTo>
                  <a:pt x="1008247" y="1048303"/>
                  <a:pt x="1010001" y="1045847"/>
                  <a:pt x="1013509" y="1045145"/>
                </a:cubicBezTo>
                <a:cubicBezTo>
                  <a:pt x="1017018" y="1044443"/>
                  <a:pt x="1020175" y="1042689"/>
                  <a:pt x="1022982" y="1039883"/>
                </a:cubicBezTo>
                <a:cubicBezTo>
                  <a:pt x="1024385" y="1038479"/>
                  <a:pt x="1024385" y="1036374"/>
                  <a:pt x="1022982" y="1033568"/>
                </a:cubicBezTo>
                <a:cubicBezTo>
                  <a:pt x="1021579" y="1030761"/>
                  <a:pt x="1021579" y="1027954"/>
                  <a:pt x="1022982" y="1025147"/>
                </a:cubicBezTo>
                <a:cubicBezTo>
                  <a:pt x="1024385" y="1023744"/>
                  <a:pt x="1026491" y="1023042"/>
                  <a:pt x="1029297" y="1023042"/>
                </a:cubicBezTo>
                <a:cubicBezTo>
                  <a:pt x="1032104" y="1023042"/>
                  <a:pt x="1034209" y="1022341"/>
                  <a:pt x="1035612" y="1020937"/>
                </a:cubicBezTo>
                <a:cubicBezTo>
                  <a:pt x="1035612" y="1018131"/>
                  <a:pt x="1035261" y="1015675"/>
                  <a:pt x="1034560" y="1013570"/>
                </a:cubicBezTo>
                <a:cubicBezTo>
                  <a:pt x="1033858" y="1011465"/>
                  <a:pt x="1034209" y="1009009"/>
                  <a:pt x="1035612" y="1006202"/>
                </a:cubicBezTo>
                <a:cubicBezTo>
                  <a:pt x="1038419" y="1001992"/>
                  <a:pt x="1042980" y="997431"/>
                  <a:pt x="1049295" y="992519"/>
                </a:cubicBezTo>
                <a:cubicBezTo>
                  <a:pt x="1055610" y="987608"/>
                  <a:pt x="1062276" y="981644"/>
                  <a:pt x="1069293" y="974627"/>
                </a:cubicBezTo>
                <a:cubicBezTo>
                  <a:pt x="1069293" y="973223"/>
                  <a:pt x="1069644" y="970768"/>
                  <a:pt x="1070345" y="967259"/>
                </a:cubicBezTo>
                <a:cubicBezTo>
                  <a:pt x="1071047" y="963751"/>
                  <a:pt x="1072099" y="961997"/>
                  <a:pt x="1073503" y="961997"/>
                </a:cubicBezTo>
                <a:lnTo>
                  <a:pt x="1079818" y="961997"/>
                </a:lnTo>
                <a:lnTo>
                  <a:pt x="1084028" y="961997"/>
                </a:lnTo>
                <a:cubicBezTo>
                  <a:pt x="1085431" y="960593"/>
                  <a:pt x="1085782" y="958488"/>
                  <a:pt x="1085080" y="955682"/>
                </a:cubicBezTo>
                <a:cubicBezTo>
                  <a:pt x="1084379" y="952875"/>
                  <a:pt x="1084028" y="950068"/>
                  <a:pt x="1084028" y="947261"/>
                </a:cubicBezTo>
                <a:cubicBezTo>
                  <a:pt x="1089641" y="947261"/>
                  <a:pt x="1092448" y="947261"/>
                  <a:pt x="1092448" y="947261"/>
                </a:cubicBezTo>
                <a:cubicBezTo>
                  <a:pt x="1095255" y="945858"/>
                  <a:pt x="1098763" y="943402"/>
                  <a:pt x="1102973" y="939894"/>
                </a:cubicBezTo>
                <a:cubicBezTo>
                  <a:pt x="1107183" y="936386"/>
                  <a:pt x="1109288" y="931123"/>
                  <a:pt x="1109288" y="924106"/>
                </a:cubicBezTo>
                <a:cubicBezTo>
                  <a:pt x="1114902" y="925509"/>
                  <a:pt x="1119112" y="925509"/>
                  <a:pt x="1121918" y="924106"/>
                </a:cubicBezTo>
                <a:cubicBezTo>
                  <a:pt x="1124725" y="922703"/>
                  <a:pt x="1126830" y="920598"/>
                  <a:pt x="1128233" y="917791"/>
                </a:cubicBezTo>
                <a:cubicBezTo>
                  <a:pt x="1129637" y="914984"/>
                  <a:pt x="1131391" y="912879"/>
                  <a:pt x="1133496" y="911476"/>
                </a:cubicBezTo>
                <a:cubicBezTo>
                  <a:pt x="1135601" y="910073"/>
                  <a:pt x="1139460" y="910073"/>
                  <a:pt x="1145074" y="911476"/>
                </a:cubicBezTo>
                <a:cubicBezTo>
                  <a:pt x="1152090" y="905863"/>
                  <a:pt x="1157002" y="899197"/>
                  <a:pt x="1159809" y="891478"/>
                </a:cubicBezTo>
                <a:cubicBezTo>
                  <a:pt x="1162615" y="883760"/>
                  <a:pt x="1167527" y="877094"/>
                  <a:pt x="1174544" y="871480"/>
                </a:cubicBezTo>
                <a:cubicBezTo>
                  <a:pt x="1175947" y="870077"/>
                  <a:pt x="1178403" y="870428"/>
                  <a:pt x="1181912" y="872533"/>
                </a:cubicBezTo>
                <a:cubicBezTo>
                  <a:pt x="1185420" y="874638"/>
                  <a:pt x="1187174" y="874287"/>
                  <a:pt x="1187174" y="871480"/>
                </a:cubicBezTo>
                <a:cubicBezTo>
                  <a:pt x="1191384" y="867271"/>
                  <a:pt x="1195243" y="864113"/>
                  <a:pt x="1198752" y="862008"/>
                </a:cubicBezTo>
                <a:cubicBezTo>
                  <a:pt x="1202260" y="859903"/>
                  <a:pt x="1207523" y="856044"/>
                  <a:pt x="1214539" y="850430"/>
                </a:cubicBezTo>
                <a:cubicBezTo>
                  <a:pt x="1218749" y="849027"/>
                  <a:pt x="1226468" y="846571"/>
                  <a:pt x="1237695" y="843063"/>
                </a:cubicBezTo>
                <a:cubicBezTo>
                  <a:pt x="1248921" y="839554"/>
                  <a:pt x="1260148" y="837098"/>
                  <a:pt x="1271375" y="835695"/>
                </a:cubicBezTo>
                <a:cubicBezTo>
                  <a:pt x="1282602" y="832888"/>
                  <a:pt x="1290320" y="834643"/>
                  <a:pt x="1294530" y="840958"/>
                </a:cubicBezTo>
                <a:cubicBezTo>
                  <a:pt x="1298740" y="847273"/>
                  <a:pt x="1307862" y="849027"/>
                  <a:pt x="1321896" y="846220"/>
                </a:cubicBezTo>
                <a:cubicBezTo>
                  <a:pt x="1333122" y="840607"/>
                  <a:pt x="1340841" y="831134"/>
                  <a:pt x="1345051" y="817802"/>
                </a:cubicBezTo>
                <a:cubicBezTo>
                  <a:pt x="1349261" y="804471"/>
                  <a:pt x="1354874" y="792893"/>
                  <a:pt x="1361891" y="783070"/>
                </a:cubicBezTo>
                <a:cubicBezTo>
                  <a:pt x="1368908" y="780263"/>
                  <a:pt x="1375311" y="778596"/>
                  <a:pt x="1381100" y="778070"/>
                </a:cubicBezTo>
                <a:close/>
                <a:moveTo>
                  <a:pt x="3274949" y="435740"/>
                </a:moveTo>
                <a:cubicBezTo>
                  <a:pt x="3280562" y="435740"/>
                  <a:pt x="3284071" y="436442"/>
                  <a:pt x="3285474" y="437845"/>
                </a:cubicBezTo>
                <a:cubicBezTo>
                  <a:pt x="3286878" y="439249"/>
                  <a:pt x="3289684" y="440652"/>
                  <a:pt x="3293894" y="442056"/>
                </a:cubicBezTo>
                <a:cubicBezTo>
                  <a:pt x="3298104" y="443459"/>
                  <a:pt x="3302665" y="443459"/>
                  <a:pt x="3307577" y="442056"/>
                </a:cubicBezTo>
                <a:cubicBezTo>
                  <a:pt x="3312489" y="440652"/>
                  <a:pt x="3316348" y="440652"/>
                  <a:pt x="3319155" y="442056"/>
                </a:cubicBezTo>
                <a:cubicBezTo>
                  <a:pt x="3320558" y="442056"/>
                  <a:pt x="3321259" y="443108"/>
                  <a:pt x="3321259" y="445213"/>
                </a:cubicBezTo>
                <a:cubicBezTo>
                  <a:pt x="3321259" y="447318"/>
                  <a:pt x="3322663" y="448371"/>
                  <a:pt x="3325470" y="448371"/>
                </a:cubicBezTo>
                <a:cubicBezTo>
                  <a:pt x="3328276" y="448371"/>
                  <a:pt x="3332837" y="450125"/>
                  <a:pt x="3339152" y="453633"/>
                </a:cubicBezTo>
                <a:cubicBezTo>
                  <a:pt x="3345467" y="457142"/>
                  <a:pt x="3352133" y="461001"/>
                  <a:pt x="3359150" y="465211"/>
                </a:cubicBezTo>
                <a:cubicBezTo>
                  <a:pt x="3360553" y="468017"/>
                  <a:pt x="3360904" y="469772"/>
                  <a:pt x="3360203" y="470473"/>
                </a:cubicBezTo>
                <a:cubicBezTo>
                  <a:pt x="3359501" y="471175"/>
                  <a:pt x="3360553" y="471526"/>
                  <a:pt x="3363360" y="471526"/>
                </a:cubicBezTo>
                <a:cubicBezTo>
                  <a:pt x="3367570" y="471526"/>
                  <a:pt x="3372131" y="473982"/>
                  <a:pt x="3377043" y="478893"/>
                </a:cubicBezTo>
                <a:cubicBezTo>
                  <a:pt x="3381955" y="483805"/>
                  <a:pt x="3384410" y="489769"/>
                  <a:pt x="3384410" y="496786"/>
                </a:cubicBezTo>
                <a:cubicBezTo>
                  <a:pt x="3370377" y="502400"/>
                  <a:pt x="3357396" y="502049"/>
                  <a:pt x="3345467" y="495734"/>
                </a:cubicBezTo>
                <a:cubicBezTo>
                  <a:pt x="3333539" y="489419"/>
                  <a:pt x="3320558" y="488366"/>
                  <a:pt x="3306525" y="492576"/>
                </a:cubicBezTo>
                <a:cubicBezTo>
                  <a:pt x="3305121" y="492576"/>
                  <a:pt x="3304419" y="492927"/>
                  <a:pt x="3304419" y="493629"/>
                </a:cubicBezTo>
                <a:cubicBezTo>
                  <a:pt x="3304419" y="494330"/>
                  <a:pt x="3303718" y="494681"/>
                  <a:pt x="3302315" y="494681"/>
                </a:cubicBezTo>
                <a:lnTo>
                  <a:pt x="3300209" y="496786"/>
                </a:lnTo>
                <a:cubicBezTo>
                  <a:pt x="3295999" y="498190"/>
                  <a:pt x="3294596" y="497839"/>
                  <a:pt x="3295999" y="495734"/>
                </a:cubicBezTo>
                <a:cubicBezTo>
                  <a:pt x="3297403" y="493629"/>
                  <a:pt x="3296701" y="492576"/>
                  <a:pt x="3293894" y="492576"/>
                </a:cubicBezTo>
                <a:cubicBezTo>
                  <a:pt x="3292491" y="491173"/>
                  <a:pt x="3285123" y="492225"/>
                  <a:pt x="3271792" y="495734"/>
                </a:cubicBezTo>
                <a:cubicBezTo>
                  <a:pt x="3258459" y="499242"/>
                  <a:pt x="3248285" y="502400"/>
                  <a:pt x="3241269" y="505206"/>
                </a:cubicBezTo>
                <a:cubicBezTo>
                  <a:pt x="3234252" y="508013"/>
                  <a:pt x="3228639" y="510118"/>
                  <a:pt x="3224429" y="511521"/>
                </a:cubicBezTo>
                <a:cubicBezTo>
                  <a:pt x="3220218" y="512925"/>
                  <a:pt x="3213903" y="515030"/>
                  <a:pt x="3205483" y="517836"/>
                </a:cubicBezTo>
                <a:cubicBezTo>
                  <a:pt x="3206887" y="516433"/>
                  <a:pt x="3206536" y="514679"/>
                  <a:pt x="3204431" y="512574"/>
                </a:cubicBezTo>
                <a:cubicBezTo>
                  <a:pt x="3202326" y="510469"/>
                  <a:pt x="3200571" y="510118"/>
                  <a:pt x="3199168" y="511521"/>
                </a:cubicBezTo>
                <a:cubicBezTo>
                  <a:pt x="3196361" y="511521"/>
                  <a:pt x="3194607" y="513275"/>
                  <a:pt x="3193906" y="516784"/>
                </a:cubicBezTo>
                <a:cubicBezTo>
                  <a:pt x="3193204" y="520292"/>
                  <a:pt x="3190748" y="522046"/>
                  <a:pt x="3186538" y="522046"/>
                </a:cubicBezTo>
                <a:cubicBezTo>
                  <a:pt x="3179521" y="523450"/>
                  <a:pt x="3174960" y="525555"/>
                  <a:pt x="3172855" y="528362"/>
                </a:cubicBezTo>
                <a:cubicBezTo>
                  <a:pt x="3170751" y="531168"/>
                  <a:pt x="3168295" y="533975"/>
                  <a:pt x="3165488" y="536782"/>
                </a:cubicBezTo>
                <a:cubicBezTo>
                  <a:pt x="3162681" y="539588"/>
                  <a:pt x="3159523" y="540641"/>
                  <a:pt x="3156015" y="539939"/>
                </a:cubicBezTo>
                <a:cubicBezTo>
                  <a:pt x="3152507" y="539238"/>
                  <a:pt x="3148648" y="540290"/>
                  <a:pt x="3144437" y="543097"/>
                </a:cubicBezTo>
                <a:cubicBezTo>
                  <a:pt x="3144437" y="545903"/>
                  <a:pt x="3143034" y="548359"/>
                  <a:pt x="3140227" y="550464"/>
                </a:cubicBezTo>
                <a:cubicBezTo>
                  <a:pt x="3137421" y="552569"/>
                  <a:pt x="3134614" y="555025"/>
                  <a:pt x="3131807" y="557832"/>
                </a:cubicBezTo>
                <a:cubicBezTo>
                  <a:pt x="3129001" y="560639"/>
                  <a:pt x="3123738" y="565550"/>
                  <a:pt x="3116020" y="572567"/>
                </a:cubicBezTo>
                <a:cubicBezTo>
                  <a:pt x="3108301" y="579584"/>
                  <a:pt x="3100934" y="586601"/>
                  <a:pt x="3093917" y="593617"/>
                </a:cubicBezTo>
                <a:cubicBezTo>
                  <a:pt x="3093917" y="596424"/>
                  <a:pt x="3093215" y="597126"/>
                  <a:pt x="3091812" y="595722"/>
                </a:cubicBezTo>
                <a:cubicBezTo>
                  <a:pt x="3090409" y="594319"/>
                  <a:pt x="3089707" y="595722"/>
                  <a:pt x="3089707" y="599932"/>
                </a:cubicBezTo>
                <a:cubicBezTo>
                  <a:pt x="3089707" y="605546"/>
                  <a:pt x="3089356" y="608703"/>
                  <a:pt x="3088654" y="609405"/>
                </a:cubicBezTo>
                <a:cubicBezTo>
                  <a:pt x="3087953" y="610107"/>
                  <a:pt x="3086199" y="611861"/>
                  <a:pt x="3083392" y="614668"/>
                </a:cubicBezTo>
                <a:cubicBezTo>
                  <a:pt x="3080585" y="618878"/>
                  <a:pt x="3078129" y="622035"/>
                  <a:pt x="3076024" y="624140"/>
                </a:cubicBezTo>
                <a:cubicBezTo>
                  <a:pt x="3073919" y="626245"/>
                  <a:pt x="3071463" y="631508"/>
                  <a:pt x="3068657" y="639928"/>
                </a:cubicBezTo>
                <a:cubicBezTo>
                  <a:pt x="3067253" y="646945"/>
                  <a:pt x="3063745" y="656417"/>
                  <a:pt x="3058131" y="668346"/>
                </a:cubicBezTo>
                <a:cubicBezTo>
                  <a:pt x="3052518" y="680274"/>
                  <a:pt x="3047607" y="691150"/>
                  <a:pt x="3043396" y="700974"/>
                </a:cubicBezTo>
                <a:cubicBezTo>
                  <a:pt x="3040590" y="713604"/>
                  <a:pt x="3037783" y="726234"/>
                  <a:pt x="3034976" y="738864"/>
                </a:cubicBezTo>
                <a:cubicBezTo>
                  <a:pt x="3032170" y="751494"/>
                  <a:pt x="3026556" y="762721"/>
                  <a:pt x="3018136" y="772544"/>
                </a:cubicBezTo>
                <a:cubicBezTo>
                  <a:pt x="3023749" y="783771"/>
                  <a:pt x="3024100" y="797103"/>
                  <a:pt x="3019189" y="812540"/>
                </a:cubicBezTo>
                <a:cubicBezTo>
                  <a:pt x="3014277" y="827977"/>
                  <a:pt x="3010417" y="842712"/>
                  <a:pt x="3007611" y="856745"/>
                </a:cubicBezTo>
                <a:cubicBezTo>
                  <a:pt x="3004804" y="865165"/>
                  <a:pt x="3003050" y="873586"/>
                  <a:pt x="3002348" y="882006"/>
                </a:cubicBezTo>
                <a:cubicBezTo>
                  <a:pt x="3001647" y="890426"/>
                  <a:pt x="3001296" y="898846"/>
                  <a:pt x="3001296" y="907266"/>
                </a:cubicBezTo>
                <a:cubicBezTo>
                  <a:pt x="2999893" y="908669"/>
                  <a:pt x="2998138" y="909371"/>
                  <a:pt x="2996033" y="909371"/>
                </a:cubicBezTo>
                <a:cubicBezTo>
                  <a:pt x="2993928" y="909371"/>
                  <a:pt x="2992876" y="910774"/>
                  <a:pt x="2992876" y="913581"/>
                </a:cubicBezTo>
                <a:cubicBezTo>
                  <a:pt x="2994279" y="914984"/>
                  <a:pt x="2995682" y="915686"/>
                  <a:pt x="2997086" y="915686"/>
                </a:cubicBezTo>
                <a:cubicBezTo>
                  <a:pt x="2999893" y="918493"/>
                  <a:pt x="3001296" y="920598"/>
                  <a:pt x="3001296" y="922001"/>
                </a:cubicBezTo>
                <a:cubicBezTo>
                  <a:pt x="2999893" y="923405"/>
                  <a:pt x="2998138" y="925860"/>
                  <a:pt x="2996033" y="929369"/>
                </a:cubicBezTo>
                <a:cubicBezTo>
                  <a:pt x="2993928" y="932877"/>
                  <a:pt x="2992876" y="936035"/>
                  <a:pt x="2992876" y="938841"/>
                </a:cubicBezTo>
                <a:cubicBezTo>
                  <a:pt x="2999893" y="950068"/>
                  <a:pt x="3009365" y="953927"/>
                  <a:pt x="3021293" y="950419"/>
                </a:cubicBezTo>
                <a:cubicBezTo>
                  <a:pt x="3033222" y="946911"/>
                  <a:pt x="3044800" y="945858"/>
                  <a:pt x="3056027" y="947261"/>
                </a:cubicBezTo>
                <a:cubicBezTo>
                  <a:pt x="3084093" y="948665"/>
                  <a:pt x="3110407" y="952173"/>
                  <a:pt x="3134965" y="957787"/>
                </a:cubicBezTo>
                <a:cubicBezTo>
                  <a:pt x="3159523" y="963400"/>
                  <a:pt x="3178118" y="973925"/>
                  <a:pt x="3190748" y="989362"/>
                </a:cubicBezTo>
                <a:cubicBezTo>
                  <a:pt x="3185135" y="996379"/>
                  <a:pt x="3177767" y="999536"/>
                  <a:pt x="3168645" y="998835"/>
                </a:cubicBezTo>
                <a:cubicBezTo>
                  <a:pt x="3159523" y="998133"/>
                  <a:pt x="3150051" y="997782"/>
                  <a:pt x="3140227" y="997782"/>
                </a:cubicBezTo>
                <a:cubicBezTo>
                  <a:pt x="3120581" y="997782"/>
                  <a:pt x="3096022" y="998133"/>
                  <a:pt x="3066551" y="998835"/>
                </a:cubicBezTo>
                <a:cubicBezTo>
                  <a:pt x="3037081" y="999536"/>
                  <a:pt x="3012523" y="996379"/>
                  <a:pt x="2992876" y="989362"/>
                </a:cubicBezTo>
                <a:cubicBezTo>
                  <a:pt x="2983052" y="992169"/>
                  <a:pt x="2976737" y="998484"/>
                  <a:pt x="2973931" y="1008307"/>
                </a:cubicBezTo>
                <a:cubicBezTo>
                  <a:pt x="2972527" y="1011114"/>
                  <a:pt x="2973931" y="1013570"/>
                  <a:pt x="2978141" y="1015675"/>
                </a:cubicBezTo>
                <a:cubicBezTo>
                  <a:pt x="2982351" y="1017780"/>
                  <a:pt x="2983754" y="1020236"/>
                  <a:pt x="2982351" y="1023042"/>
                </a:cubicBezTo>
                <a:cubicBezTo>
                  <a:pt x="2980947" y="1024446"/>
                  <a:pt x="2979544" y="1025147"/>
                  <a:pt x="2978141" y="1025147"/>
                </a:cubicBezTo>
                <a:cubicBezTo>
                  <a:pt x="2976737" y="1025147"/>
                  <a:pt x="2975334" y="1026551"/>
                  <a:pt x="2973931" y="1029357"/>
                </a:cubicBezTo>
                <a:cubicBezTo>
                  <a:pt x="2972527" y="1036374"/>
                  <a:pt x="2971124" y="1045145"/>
                  <a:pt x="2969721" y="1055670"/>
                </a:cubicBezTo>
                <a:cubicBezTo>
                  <a:pt x="2968317" y="1066195"/>
                  <a:pt x="2967615" y="1075668"/>
                  <a:pt x="2967615" y="1084088"/>
                </a:cubicBezTo>
                <a:cubicBezTo>
                  <a:pt x="2963405" y="1089701"/>
                  <a:pt x="2960248" y="1095666"/>
                  <a:pt x="2958143" y="1101981"/>
                </a:cubicBezTo>
                <a:cubicBezTo>
                  <a:pt x="2956038" y="1108296"/>
                  <a:pt x="2950775" y="1111453"/>
                  <a:pt x="2942355" y="1111453"/>
                </a:cubicBezTo>
                <a:cubicBezTo>
                  <a:pt x="2940952" y="1117067"/>
                  <a:pt x="2940952" y="1120926"/>
                  <a:pt x="2942355" y="1123031"/>
                </a:cubicBezTo>
                <a:cubicBezTo>
                  <a:pt x="2943759" y="1125136"/>
                  <a:pt x="2945513" y="1126890"/>
                  <a:pt x="2947618" y="1128294"/>
                </a:cubicBezTo>
                <a:cubicBezTo>
                  <a:pt x="2949723" y="1129697"/>
                  <a:pt x="2951828" y="1131451"/>
                  <a:pt x="2953933" y="1133556"/>
                </a:cubicBezTo>
                <a:cubicBezTo>
                  <a:pt x="2956038" y="1135661"/>
                  <a:pt x="2956389" y="1139520"/>
                  <a:pt x="2954985" y="1145134"/>
                </a:cubicBezTo>
                <a:cubicBezTo>
                  <a:pt x="2950775" y="1145134"/>
                  <a:pt x="2948670" y="1147239"/>
                  <a:pt x="2948670" y="1151449"/>
                </a:cubicBezTo>
                <a:cubicBezTo>
                  <a:pt x="2948670" y="1155659"/>
                  <a:pt x="2948670" y="1159869"/>
                  <a:pt x="2948670" y="1164079"/>
                </a:cubicBezTo>
                <a:cubicBezTo>
                  <a:pt x="2937443" y="1211793"/>
                  <a:pt x="2924813" y="1259156"/>
                  <a:pt x="2910780" y="1306168"/>
                </a:cubicBezTo>
                <a:cubicBezTo>
                  <a:pt x="2896746" y="1353180"/>
                  <a:pt x="2881309" y="1399140"/>
                  <a:pt x="2864469" y="1444047"/>
                </a:cubicBezTo>
                <a:cubicBezTo>
                  <a:pt x="2864469" y="1449661"/>
                  <a:pt x="2862364" y="1456677"/>
                  <a:pt x="2858154" y="1465098"/>
                </a:cubicBezTo>
                <a:cubicBezTo>
                  <a:pt x="2858154" y="1466501"/>
                  <a:pt x="2858505" y="1468606"/>
                  <a:pt x="2859207" y="1471413"/>
                </a:cubicBezTo>
                <a:cubicBezTo>
                  <a:pt x="2859908" y="1474219"/>
                  <a:pt x="2859557" y="1476324"/>
                  <a:pt x="2858154" y="1477728"/>
                </a:cubicBezTo>
                <a:cubicBezTo>
                  <a:pt x="2855347" y="1480534"/>
                  <a:pt x="2853243" y="1484745"/>
                  <a:pt x="2851839" y="1490358"/>
                </a:cubicBezTo>
                <a:lnTo>
                  <a:pt x="2847629" y="1509303"/>
                </a:lnTo>
                <a:cubicBezTo>
                  <a:pt x="2843419" y="1510706"/>
                  <a:pt x="2841314" y="1512110"/>
                  <a:pt x="2841314" y="1513513"/>
                </a:cubicBezTo>
                <a:cubicBezTo>
                  <a:pt x="2841314" y="1514917"/>
                  <a:pt x="2840612" y="1517723"/>
                  <a:pt x="2839209" y="1521933"/>
                </a:cubicBezTo>
                <a:lnTo>
                  <a:pt x="2832894" y="1540879"/>
                </a:lnTo>
                <a:cubicBezTo>
                  <a:pt x="2825877" y="1545089"/>
                  <a:pt x="2821667" y="1552105"/>
                  <a:pt x="2820264" y="1561929"/>
                </a:cubicBezTo>
                <a:lnTo>
                  <a:pt x="2820264" y="1568244"/>
                </a:lnTo>
                <a:lnTo>
                  <a:pt x="2820264" y="1574559"/>
                </a:lnTo>
                <a:lnTo>
                  <a:pt x="2816054" y="1574559"/>
                </a:lnTo>
                <a:lnTo>
                  <a:pt x="2811843" y="1574559"/>
                </a:lnTo>
                <a:cubicBezTo>
                  <a:pt x="2810440" y="1578769"/>
                  <a:pt x="2809037" y="1583330"/>
                  <a:pt x="2807634" y="1588242"/>
                </a:cubicBezTo>
                <a:cubicBezTo>
                  <a:pt x="2806230" y="1593153"/>
                  <a:pt x="2804125" y="1599117"/>
                  <a:pt x="2801319" y="1606134"/>
                </a:cubicBezTo>
                <a:cubicBezTo>
                  <a:pt x="2798512" y="1617361"/>
                  <a:pt x="2794301" y="1627185"/>
                  <a:pt x="2788688" y="1635605"/>
                </a:cubicBezTo>
                <a:cubicBezTo>
                  <a:pt x="2787285" y="1639815"/>
                  <a:pt x="2784829" y="1644376"/>
                  <a:pt x="2781321" y="1649287"/>
                </a:cubicBezTo>
                <a:cubicBezTo>
                  <a:pt x="2777813" y="1654199"/>
                  <a:pt x="2776058" y="1658760"/>
                  <a:pt x="2776058" y="1662970"/>
                </a:cubicBezTo>
                <a:cubicBezTo>
                  <a:pt x="2776058" y="1665777"/>
                  <a:pt x="2774304" y="1669285"/>
                  <a:pt x="2770795" y="1673495"/>
                </a:cubicBezTo>
                <a:cubicBezTo>
                  <a:pt x="2767287" y="1677705"/>
                  <a:pt x="2764831" y="1680512"/>
                  <a:pt x="2763428" y="1681915"/>
                </a:cubicBezTo>
                <a:cubicBezTo>
                  <a:pt x="2760621" y="1683319"/>
                  <a:pt x="2758867" y="1684722"/>
                  <a:pt x="2758165" y="1686125"/>
                </a:cubicBezTo>
                <a:cubicBezTo>
                  <a:pt x="2757464" y="1687529"/>
                  <a:pt x="2755008" y="1688230"/>
                  <a:pt x="2750798" y="1688230"/>
                </a:cubicBezTo>
                <a:cubicBezTo>
                  <a:pt x="2753605" y="1699457"/>
                  <a:pt x="2751499" y="1706825"/>
                  <a:pt x="2744483" y="1710333"/>
                </a:cubicBezTo>
                <a:cubicBezTo>
                  <a:pt x="2737466" y="1713841"/>
                  <a:pt x="2735361" y="1721209"/>
                  <a:pt x="2738168" y="1732436"/>
                </a:cubicBezTo>
                <a:cubicBezTo>
                  <a:pt x="2733957" y="1735242"/>
                  <a:pt x="2728344" y="1736997"/>
                  <a:pt x="2721327" y="1737698"/>
                </a:cubicBezTo>
                <a:cubicBezTo>
                  <a:pt x="2714311" y="1738400"/>
                  <a:pt x="2708697" y="1740856"/>
                  <a:pt x="2704487" y="1745066"/>
                </a:cubicBezTo>
                <a:cubicBezTo>
                  <a:pt x="2701681" y="1752083"/>
                  <a:pt x="2699927" y="1759801"/>
                  <a:pt x="2699225" y="1768221"/>
                </a:cubicBezTo>
                <a:cubicBezTo>
                  <a:pt x="2698523" y="1776641"/>
                  <a:pt x="2696769" y="1784360"/>
                  <a:pt x="2693962" y="1791376"/>
                </a:cubicBezTo>
                <a:cubicBezTo>
                  <a:pt x="2682735" y="1791376"/>
                  <a:pt x="2673613" y="1797691"/>
                  <a:pt x="2666597" y="1810322"/>
                </a:cubicBezTo>
                <a:cubicBezTo>
                  <a:pt x="2659580" y="1810322"/>
                  <a:pt x="2651511" y="1810322"/>
                  <a:pt x="2642389" y="1810322"/>
                </a:cubicBezTo>
                <a:cubicBezTo>
                  <a:pt x="2633267" y="1810322"/>
                  <a:pt x="2626601" y="1808217"/>
                  <a:pt x="2622391" y="1804007"/>
                </a:cubicBezTo>
                <a:cubicBezTo>
                  <a:pt x="2618181" y="1805410"/>
                  <a:pt x="2617129" y="1806813"/>
                  <a:pt x="2619234" y="1808217"/>
                </a:cubicBezTo>
                <a:cubicBezTo>
                  <a:pt x="2621339" y="1809620"/>
                  <a:pt x="2624145" y="1811374"/>
                  <a:pt x="2627654" y="1813479"/>
                </a:cubicBezTo>
                <a:cubicBezTo>
                  <a:pt x="2631162" y="1815584"/>
                  <a:pt x="2634320" y="1818040"/>
                  <a:pt x="2637127" y="1820847"/>
                </a:cubicBezTo>
                <a:cubicBezTo>
                  <a:pt x="2639933" y="1823653"/>
                  <a:pt x="2639933" y="1827863"/>
                  <a:pt x="2637127" y="1833477"/>
                </a:cubicBezTo>
                <a:cubicBezTo>
                  <a:pt x="2617479" y="1839090"/>
                  <a:pt x="2598184" y="1843651"/>
                  <a:pt x="2579238" y="1847160"/>
                </a:cubicBezTo>
                <a:cubicBezTo>
                  <a:pt x="2560293" y="1850668"/>
                  <a:pt x="2542401" y="1851019"/>
                  <a:pt x="2525560" y="1848212"/>
                </a:cubicBezTo>
                <a:lnTo>
                  <a:pt x="2525560" y="1844002"/>
                </a:lnTo>
                <a:cubicBezTo>
                  <a:pt x="2525560" y="1845405"/>
                  <a:pt x="2523455" y="1844002"/>
                  <a:pt x="2519245" y="1839792"/>
                </a:cubicBezTo>
                <a:cubicBezTo>
                  <a:pt x="2515035" y="1839792"/>
                  <a:pt x="2512930" y="1839792"/>
                  <a:pt x="2512930" y="1839792"/>
                </a:cubicBezTo>
                <a:cubicBezTo>
                  <a:pt x="2508720" y="1839792"/>
                  <a:pt x="2506615" y="1837687"/>
                  <a:pt x="2506615" y="1833477"/>
                </a:cubicBezTo>
                <a:cubicBezTo>
                  <a:pt x="2502405" y="1832074"/>
                  <a:pt x="2498546" y="1831372"/>
                  <a:pt x="2495037" y="1831372"/>
                </a:cubicBezTo>
                <a:cubicBezTo>
                  <a:pt x="2491529" y="1831372"/>
                  <a:pt x="2487670" y="1830670"/>
                  <a:pt x="2483460" y="1829267"/>
                </a:cubicBezTo>
                <a:cubicBezTo>
                  <a:pt x="2480653" y="1826460"/>
                  <a:pt x="2478197" y="1823303"/>
                  <a:pt x="2476092" y="1819794"/>
                </a:cubicBezTo>
                <a:cubicBezTo>
                  <a:pt x="2473987" y="1816286"/>
                  <a:pt x="2471531" y="1813128"/>
                  <a:pt x="2468725" y="1810322"/>
                </a:cubicBezTo>
                <a:cubicBezTo>
                  <a:pt x="2465918" y="1807515"/>
                  <a:pt x="2462760" y="1806462"/>
                  <a:pt x="2459252" y="1807164"/>
                </a:cubicBezTo>
                <a:cubicBezTo>
                  <a:pt x="2455743" y="1807866"/>
                  <a:pt x="2452586" y="1806813"/>
                  <a:pt x="2449779" y="1804007"/>
                </a:cubicBezTo>
                <a:cubicBezTo>
                  <a:pt x="2449779" y="1802603"/>
                  <a:pt x="2450130" y="1800147"/>
                  <a:pt x="2450832" y="1796639"/>
                </a:cubicBezTo>
                <a:cubicBezTo>
                  <a:pt x="2451533" y="1793131"/>
                  <a:pt x="2451183" y="1791376"/>
                  <a:pt x="2449779" y="1791376"/>
                </a:cubicBezTo>
                <a:lnTo>
                  <a:pt x="2443464" y="1791376"/>
                </a:lnTo>
                <a:cubicBezTo>
                  <a:pt x="2442061" y="1789973"/>
                  <a:pt x="2442061" y="1787517"/>
                  <a:pt x="2443464" y="1784009"/>
                </a:cubicBezTo>
                <a:cubicBezTo>
                  <a:pt x="2444868" y="1780501"/>
                  <a:pt x="2444868" y="1778746"/>
                  <a:pt x="2443464" y="1778746"/>
                </a:cubicBezTo>
                <a:cubicBezTo>
                  <a:pt x="2440657" y="1775940"/>
                  <a:pt x="2439254" y="1773835"/>
                  <a:pt x="2439254" y="1772431"/>
                </a:cubicBezTo>
                <a:cubicBezTo>
                  <a:pt x="2439254" y="1771028"/>
                  <a:pt x="2438553" y="1768221"/>
                  <a:pt x="2437149" y="1764011"/>
                </a:cubicBezTo>
                <a:cubicBezTo>
                  <a:pt x="2434343" y="1755591"/>
                  <a:pt x="2432588" y="1741908"/>
                  <a:pt x="2431887" y="1722963"/>
                </a:cubicBezTo>
                <a:cubicBezTo>
                  <a:pt x="2431185" y="1704018"/>
                  <a:pt x="2432939" y="1686827"/>
                  <a:pt x="2437149" y="1671390"/>
                </a:cubicBezTo>
                <a:cubicBezTo>
                  <a:pt x="2438553" y="1662970"/>
                  <a:pt x="2440307" y="1654550"/>
                  <a:pt x="2442412" y="1646130"/>
                </a:cubicBezTo>
                <a:cubicBezTo>
                  <a:pt x="2444517" y="1637710"/>
                  <a:pt x="2446973" y="1629991"/>
                  <a:pt x="2449779" y="1622974"/>
                </a:cubicBezTo>
                <a:cubicBezTo>
                  <a:pt x="2451183" y="1620168"/>
                  <a:pt x="2452586" y="1619466"/>
                  <a:pt x="2453989" y="1620869"/>
                </a:cubicBezTo>
                <a:cubicBezTo>
                  <a:pt x="2455393" y="1622273"/>
                  <a:pt x="2456094" y="1620869"/>
                  <a:pt x="2456094" y="1616659"/>
                </a:cubicBezTo>
                <a:cubicBezTo>
                  <a:pt x="2457498" y="1608239"/>
                  <a:pt x="2462760" y="1594907"/>
                  <a:pt x="2471882" y="1576664"/>
                </a:cubicBezTo>
                <a:cubicBezTo>
                  <a:pt x="2481004" y="1558420"/>
                  <a:pt x="2487670" y="1544387"/>
                  <a:pt x="2491880" y="1534563"/>
                </a:cubicBezTo>
                <a:cubicBezTo>
                  <a:pt x="2498897" y="1526143"/>
                  <a:pt x="2505212" y="1518425"/>
                  <a:pt x="2510825" y="1511408"/>
                </a:cubicBezTo>
                <a:cubicBezTo>
                  <a:pt x="2516438" y="1504391"/>
                  <a:pt x="2521350" y="1497375"/>
                  <a:pt x="2525560" y="1490358"/>
                </a:cubicBezTo>
                <a:cubicBezTo>
                  <a:pt x="2532577" y="1481938"/>
                  <a:pt x="2539243" y="1473167"/>
                  <a:pt x="2545558" y="1464045"/>
                </a:cubicBezTo>
                <a:cubicBezTo>
                  <a:pt x="2551873" y="1454923"/>
                  <a:pt x="2558539" y="1450362"/>
                  <a:pt x="2565556" y="1450362"/>
                </a:cubicBezTo>
                <a:cubicBezTo>
                  <a:pt x="2566959" y="1446152"/>
                  <a:pt x="2572923" y="1437031"/>
                  <a:pt x="2583449" y="1422997"/>
                </a:cubicBezTo>
                <a:cubicBezTo>
                  <a:pt x="2593973" y="1408964"/>
                  <a:pt x="2602745" y="1401245"/>
                  <a:pt x="2609761" y="1399842"/>
                </a:cubicBezTo>
                <a:cubicBezTo>
                  <a:pt x="2616778" y="1398438"/>
                  <a:pt x="2624847" y="1399491"/>
                  <a:pt x="2633969" y="1402999"/>
                </a:cubicBezTo>
                <a:cubicBezTo>
                  <a:pt x="2643091" y="1406508"/>
                  <a:pt x="2652563" y="1409665"/>
                  <a:pt x="2662387" y="1412472"/>
                </a:cubicBezTo>
                <a:cubicBezTo>
                  <a:pt x="2656773" y="1425102"/>
                  <a:pt x="2649406" y="1434575"/>
                  <a:pt x="2640284" y="1440890"/>
                </a:cubicBezTo>
                <a:cubicBezTo>
                  <a:pt x="2631162" y="1447205"/>
                  <a:pt x="2618181" y="1450362"/>
                  <a:pt x="2601341" y="1450362"/>
                </a:cubicBezTo>
                <a:cubicBezTo>
                  <a:pt x="2594324" y="1453169"/>
                  <a:pt x="2595026" y="1456327"/>
                  <a:pt x="2603446" y="1459835"/>
                </a:cubicBezTo>
                <a:cubicBezTo>
                  <a:pt x="2611866" y="1463343"/>
                  <a:pt x="2613971" y="1469308"/>
                  <a:pt x="2609761" y="1477728"/>
                </a:cubicBezTo>
                <a:cubicBezTo>
                  <a:pt x="2604148" y="1481938"/>
                  <a:pt x="2596429" y="1484043"/>
                  <a:pt x="2586606" y="1484043"/>
                </a:cubicBezTo>
                <a:cubicBezTo>
                  <a:pt x="2586606" y="1485446"/>
                  <a:pt x="2588009" y="1487902"/>
                  <a:pt x="2590816" y="1491410"/>
                </a:cubicBezTo>
                <a:cubicBezTo>
                  <a:pt x="2593623" y="1494919"/>
                  <a:pt x="2593623" y="1498076"/>
                  <a:pt x="2590816" y="1500883"/>
                </a:cubicBezTo>
                <a:cubicBezTo>
                  <a:pt x="2589413" y="1503690"/>
                  <a:pt x="2587659" y="1504742"/>
                  <a:pt x="2585553" y="1504041"/>
                </a:cubicBezTo>
                <a:cubicBezTo>
                  <a:pt x="2583449" y="1503339"/>
                  <a:pt x="2580993" y="1505093"/>
                  <a:pt x="2578186" y="1509303"/>
                </a:cubicBezTo>
                <a:cubicBezTo>
                  <a:pt x="2579589" y="1506496"/>
                  <a:pt x="2581343" y="1506146"/>
                  <a:pt x="2583449" y="1508251"/>
                </a:cubicBezTo>
                <a:cubicBezTo>
                  <a:pt x="2585553" y="1510356"/>
                  <a:pt x="2586606" y="1512812"/>
                  <a:pt x="2586606" y="1515618"/>
                </a:cubicBezTo>
                <a:cubicBezTo>
                  <a:pt x="2579589" y="1519828"/>
                  <a:pt x="2575028" y="1525091"/>
                  <a:pt x="2572923" y="1531406"/>
                </a:cubicBezTo>
                <a:cubicBezTo>
                  <a:pt x="2570818" y="1537721"/>
                  <a:pt x="2566257" y="1545089"/>
                  <a:pt x="2559241" y="1553509"/>
                </a:cubicBezTo>
                <a:cubicBezTo>
                  <a:pt x="2557837" y="1556315"/>
                  <a:pt x="2556434" y="1557017"/>
                  <a:pt x="2555031" y="1555614"/>
                </a:cubicBezTo>
                <a:cubicBezTo>
                  <a:pt x="2553627" y="1554210"/>
                  <a:pt x="2552224" y="1556315"/>
                  <a:pt x="2550821" y="1561929"/>
                </a:cubicBezTo>
                <a:cubicBezTo>
                  <a:pt x="2550821" y="1564735"/>
                  <a:pt x="2549417" y="1566841"/>
                  <a:pt x="2546610" y="1568244"/>
                </a:cubicBezTo>
                <a:cubicBezTo>
                  <a:pt x="2543804" y="1569647"/>
                  <a:pt x="2541699" y="1571752"/>
                  <a:pt x="2540295" y="1574559"/>
                </a:cubicBezTo>
                <a:cubicBezTo>
                  <a:pt x="2537489" y="1577366"/>
                  <a:pt x="2536085" y="1581927"/>
                  <a:pt x="2536085" y="1588242"/>
                </a:cubicBezTo>
                <a:cubicBezTo>
                  <a:pt x="2536085" y="1594557"/>
                  <a:pt x="2534682" y="1600521"/>
                  <a:pt x="2531875" y="1606134"/>
                </a:cubicBezTo>
                <a:lnTo>
                  <a:pt x="2527665" y="1606134"/>
                </a:lnTo>
                <a:cubicBezTo>
                  <a:pt x="2526262" y="1606134"/>
                  <a:pt x="2525560" y="1607538"/>
                  <a:pt x="2525560" y="1610344"/>
                </a:cubicBezTo>
                <a:cubicBezTo>
                  <a:pt x="2525560" y="1614554"/>
                  <a:pt x="2525209" y="1617712"/>
                  <a:pt x="2524507" y="1619817"/>
                </a:cubicBezTo>
                <a:cubicBezTo>
                  <a:pt x="2523806" y="1621922"/>
                  <a:pt x="2522052" y="1625080"/>
                  <a:pt x="2519245" y="1629290"/>
                </a:cubicBezTo>
                <a:cubicBezTo>
                  <a:pt x="2512229" y="1646130"/>
                  <a:pt x="2508018" y="1659111"/>
                  <a:pt x="2506615" y="1668233"/>
                </a:cubicBezTo>
                <a:cubicBezTo>
                  <a:pt x="2505212" y="1677354"/>
                  <a:pt x="2503107" y="1691739"/>
                  <a:pt x="2500300" y="1711385"/>
                </a:cubicBezTo>
                <a:cubicBezTo>
                  <a:pt x="2498897" y="1711385"/>
                  <a:pt x="2497493" y="1712087"/>
                  <a:pt x="2496090" y="1713491"/>
                </a:cubicBezTo>
                <a:cubicBezTo>
                  <a:pt x="2493283" y="1716297"/>
                  <a:pt x="2491880" y="1718402"/>
                  <a:pt x="2491880" y="1719806"/>
                </a:cubicBezTo>
                <a:cubicBezTo>
                  <a:pt x="2500300" y="1725419"/>
                  <a:pt x="2503107" y="1733839"/>
                  <a:pt x="2500300" y="1745066"/>
                </a:cubicBezTo>
                <a:cubicBezTo>
                  <a:pt x="2498897" y="1747873"/>
                  <a:pt x="2497143" y="1749978"/>
                  <a:pt x="2495037" y="1751381"/>
                </a:cubicBezTo>
                <a:cubicBezTo>
                  <a:pt x="2492932" y="1752784"/>
                  <a:pt x="2491880" y="1754889"/>
                  <a:pt x="2491880" y="1757696"/>
                </a:cubicBezTo>
                <a:cubicBezTo>
                  <a:pt x="2493283" y="1760503"/>
                  <a:pt x="2495739" y="1762959"/>
                  <a:pt x="2499247" y="1765064"/>
                </a:cubicBezTo>
                <a:cubicBezTo>
                  <a:pt x="2502756" y="1767169"/>
                  <a:pt x="2505212" y="1769624"/>
                  <a:pt x="2506615" y="1772431"/>
                </a:cubicBezTo>
                <a:cubicBezTo>
                  <a:pt x="2506615" y="1775238"/>
                  <a:pt x="2506264" y="1778395"/>
                  <a:pt x="2505563" y="1781904"/>
                </a:cubicBezTo>
                <a:cubicBezTo>
                  <a:pt x="2504861" y="1785412"/>
                  <a:pt x="2505212" y="1788570"/>
                  <a:pt x="2506615" y="1791376"/>
                </a:cubicBezTo>
                <a:cubicBezTo>
                  <a:pt x="2509421" y="1795587"/>
                  <a:pt x="2512579" y="1799095"/>
                  <a:pt x="2516087" y="1801902"/>
                </a:cubicBezTo>
                <a:cubicBezTo>
                  <a:pt x="2519596" y="1804708"/>
                  <a:pt x="2522753" y="1807515"/>
                  <a:pt x="2525560" y="1810322"/>
                </a:cubicBezTo>
                <a:cubicBezTo>
                  <a:pt x="2533980" y="1811725"/>
                  <a:pt x="2540997" y="1810673"/>
                  <a:pt x="2546610" y="1807164"/>
                </a:cubicBezTo>
                <a:cubicBezTo>
                  <a:pt x="2552224" y="1803656"/>
                  <a:pt x="2557135" y="1800498"/>
                  <a:pt x="2561345" y="1797691"/>
                </a:cubicBezTo>
                <a:cubicBezTo>
                  <a:pt x="2565556" y="1794885"/>
                  <a:pt x="2569765" y="1792780"/>
                  <a:pt x="2573976" y="1791376"/>
                </a:cubicBezTo>
                <a:cubicBezTo>
                  <a:pt x="2578186" y="1789973"/>
                  <a:pt x="2583799" y="1792078"/>
                  <a:pt x="2590816" y="1797691"/>
                </a:cubicBezTo>
                <a:cubicBezTo>
                  <a:pt x="2597833" y="1796288"/>
                  <a:pt x="2598535" y="1793481"/>
                  <a:pt x="2592921" y="1789271"/>
                </a:cubicBezTo>
                <a:cubicBezTo>
                  <a:pt x="2587307" y="1785061"/>
                  <a:pt x="2586606" y="1779448"/>
                  <a:pt x="2590816" y="1772431"/>
                </a:cubicBezTo>
                <a:cubicBezTo>
                  <a:pt x="2614673" y="1751381"/>
                  <a:pt x="2635021" y="1726822"/>
                  <a:pt x="2651862" y="1698755"/>
                </a:cubicBezTo>
                <a:cubicBezTo>
                  <a:pt x="2668702" y="1670688"/>
                  <a:pt x="2684841" y="1641218"/>
                  <a:pt x="2700277" y="1610344"/>
                </a:cubicBezTo>
                <a:cubicBezTo>
                  <a:pt x="2718521" y="1572454"/>
                  <a:pt x="2735010" y="1533511"/>
                  <a:pt x="2749745" y="1493515"/>
                </a:cubicBezTo>
                <a:cubicBezTo>
                  <a:pt x="2764481" y="1453520"/>
                  <a:pt x="2780268" y="1411770"/>
                  <a:pt x="2797109" y="1368266"/>
                </a:cubicBezTo>
                <a:cubicBezTo>
                  <a:pt x="2798512" y="1361250"/>
                  <a:pt x="2799564" y="1354935"/>
                  <a:pt x="2800266" y="1349321"/>
                </a:cubicBezTo>
                <a:cubicBezTo>
                  <a:pt x="2800968" y="1343708"/>
                  <a:pt x="2803423" y="1337393"/>
                  <a:pt x="2807634" y="1330376"/>
                </a:cubicBezTo>
                <a:cubicBezTo>
                  <a:pt x="2811843" y="1321956"/>
                  <a:pt x="2816054" y="1308624"/>
                  <a:pt x="2820264" y="1290381"/>
                </a:cubicBezTo>
                <a:cubicBezTo>
                  <a:pt x="2824473" y="1272137"/>
                  <a:pt x="2828684" y="1255297"/>
                  <a:pt x="2832894" y="1239860"/>
                </a:cubicBezTo>
                <a:cubicBezTo>
                  <a:pt x="2832894" y="1238457"/>
                  <a:pt x="2833946" y="1237755"/>
                  <a:pt x="2836051" y="1237755"/>
                </a:cubicBezTo>
                <a:cubicBezTo>
                  <a:pt x="2838157" y="1237755"/>
                  <a:pt x="2839209" y="1236352"/>
                  <a:pt x="2839209" y="1233545"/>
                </a:cubicBezTo>
                <a:cubicBezTo>
                  <a:pt x="2839209" y="1225125"/>
                  <a:pt x="2839911" y="1219511"/>
                  <a:pt x="2841314" y="1216705"/>
                </a:cubicBezTo>
                <a:cubicBezTo>
                  <a:pt x="2842717" y="1213898"/>
                  <a:pt x="2844822" y="1208986"/>
                  <a:pt x="2847629" y="1201969"/>
                </a:cubicBezTo>
                <a:cubicBezTo>
                  <a:pt x="2847629" y="1200566"/>
                  <a:pt x="2847278" y="1198110"/>
                  <a:pt x="2846577" y="1194602"/>
                </a:cubicBezTo>
                <a:cubicBezTo>
                  <a:pt x="2845875" y="1191094"/>
                  <a:pt x="2846226" y="1189339"/>
                  <a:pt x="2847629" y="1189339"/>
                </a:cubicBezTo>
                <a:cubicBezTo>
                  <a:pt x="2851839" y="1185129"/>
                  <a:pt x="2856049" y="1174253"/>
                  <a:pt x="2860259" y="1156711"/>
                </a:cubicBezTo>
                <a:cubicBezTo>
                  <a:pt x="2864469" y="1139170"/>
                  <a:pt x="2868679" y="1124084"/>
                  <a:pt x="2872889" y="1111453"/>
                </a:cubicBezTo>
                <a:cubicBezTo>
                  <a:pt x="2877099" y="1094613"/>
                  <a:pt x="2881309" y="1077071"/>
                  <a:pt x="2885519" y="1058828"/>
                </a:cubicBezTo>
                <a:cubicBezTo>
                  <a:pt x="2889729" y="1040584"/>
                  <a:pt x="2893939" y="1021639"/>
                  <a:pt x="2898149" y="1001992"/>
                </a:cubicBezTo>
                <a:cubicBezTo>
                  <a:pt x="2896746" y="996379"/>
                  <a:pt x="2893589" y="991818"/>
                  <a:pt x="2888677" y="988309"/>
                </a:cubicBezTo>
                <a:cubicBezTo>
                  <a:pt x="2883765" y="984801"/>
                  <a:pt x="2879204" y="981293"/>
                  <a:pt x="2874994" y="977784"/>
                </a:cubicBezTo>
                <a:cubicBezTo>
                  <a:pt x="2870784" y="974276"/>
                  <a:pt x="2866925" y="970417"/>
                  <a:pt x="2863417" y="966207"/>
                </a:cubicBezTo>
                <a:cubicBezTo>
                  <a:pt x="2859908" y="961997"/>
                  <a:pt x="2858154" y="955682"/>
                  <a:pt x="2858154" y="947261"/>
                </a:cubicBezTo>
                <a:cubicBezTo>
                  <a:pt x="2863767" y="941648"/>
                  <a:pt x="2871486" y="938841"/>
                  <a:pt x="2881309" y="938841"/>
                </a:cubicBezTo>
                <a:cubicBezTo>
                  <a:pt x="2891133" y="938841"/>
                  <a:pt x="2900957" y="938841"/>
                  <a:pt x="2910780" y="938841"/>
                </a:cubicBezTo>
                <a:cubicBezTo>
                  <a:pt x="2913587" y="917791"/>
                  <a:pt x="2917446" y="896039"/>
                  <a:pt x="2922357" y="873586"/>
                </a:cubicBezTo>
                <a:cubicBezTo>
                  <a:pt x="2927269" y="851132"/>
                  <a:pt x="2931129" y="825872"/>
                  <a:pt x="2933935" y="797805"/>
                </a:cubicBezTo>
                <a:cubicBezTo>
                  <a:pt x="2933935" y="796401"/>
                  <a:pt x="2933584" y="794296"/>
                  <a:pt x="2932883" y="791490"/>
                </a:cubicBezTo>
                <a:cubicBezTo>
                  <a:pt x="2932181" y="788683"/>
                  <a:pt x="2932532" y="787280"/>
                  <a:pt x="2933935" y="787280"/>
                </a:cubicBezTo>
                <a:cubicBezTo>
                  <a:pt x="2938145" y="783070"/>
                  <a:pt x="2940601" y="779912"/>
                  <a:pt x="2941303" y="777807"/>
                </a:cubicBezTo>
                <a:cubicBezTo>
                  <a:pt x="2942004" y="775702"/>
                  <a:pt x="2942355" y="772544"/>
                  <a:pt x="2942355" y="768334"/>
                </a:cubicBezTo>
                <a:lnTo>
                  <a:pt x="2942355" y="753599"/>
                </a:lnTo>
                <a:cubicBezTo>
                  <a:pt x="2947969" y="749389"/>
                  <a:pt x="2950775" y="738864"/>
                  <a:pt x="2950775" y="722024"/>
                </a:cubicBezTo>
                <a:cubicBezTo>
                  <a:pt x="2950775" y="705184"/>
                  <a:pt x="2954284" y="692553"/>
                  <a:pt x="2961301" y="684133"/>
                </a:cubicBezTo>
                <a:cubicBezTo>
                  <a:pt x="2964107" y="677117"/>
                  <a:pt x="2966212" y="669749"/>
                  <a:pt x="2967615" y="662031"/>
                </a:cubicBezTo>
                <a:cubicBezTo>
                  <a:pt x="2969019" y="654312"/>
                  <a:pt x="2971124" y="644840"/>
                  <a:pt x="2973931" y="633613"/>
                </a:cubicBezTo>
                <a:cubicBezTo>
                  <a:pt x="2973931" y="632209"/>
                  <a:pt x="2974983" y="631157"/>
                  <a:pt x="2977088" y="630455"/>
                </a:cubicBezTo>
                <a:cubicBezTo>
                  <a:pt x="2979193" y="629754"/>
                  <a:pt x="2980947" y="628701"/>
                  <a:pt x="2982351" y="627298"/>
                </a:cubicBezTo>
                <a:cubicBezTo>
                  <a:pt x="2983754" y="617474"/>
                  <a:pt x="2985157" y="611159"/>
                  <a:pt x="2986561" y="608352"/>
                </a:cubicBezTo>
                <a:cubicBezTo>
                  <a:pt x="2987964" y="605546"/>
                  <a:pt x="2989367" y="603792"/>
                  <a:pt x="2990771" y="603090"/>
                </a:cubicBezTo>
                <a:cubicBezTo>
                  <a:pt x="2992174" y="602388"/>
                  <a:pt x="2992876" y="601336"/>
                  <a:pt x="2992876" y="599932"/>
                </a:cubicBezTo>
                <a:cubicBezTo>
                  <a:pt x="2995682" y="597126"/>
                  <a:pt x="2997086" y="594319"/>
                  <a:pt x="2997086" y="591512"/>
                </a:cubicBezTo>
                <a:cubicBezTo>
                  <a:pt x="2997086" y="588706"/>
                  <a:pt x="2998489" y="585197"/>
                  <a:pt x="3001296" y="580987"/>
                </a:cubicBezTo>
                <a:cubicBezTo>
                  <a:pt x="3001296" y="578180"/>
                  <a:pt x="3003050" y="576075"/>
                  <a:pt x="3006559" y="574672"/>
                </a:cubicBezTo>
                <a:cubicBezTo>
                  <a:pt x="3010067" y="573269"/>
                  <a:pt x="3012523" y="571164"/>
                  <a:pt x="3013926" y="568357"/>
                </a:cubicBezTo>
                <a:cubicBezTo>
                  <a:pt x="3013926" y="565550"/>
                  <a:pt x="3013926" y="562393"/>
                  <a:pt x="3013926" y="558884"/>
                </a:cubicBezTo>
                <a:cubicBezTo>
                  <a:pt x="3013926" y="555376"/>
                  <a:pt x="3015329" y="552219"/>
                  <a:pt x="3018136" y="549412"/>
                </a:cubicBezTo>
                <a:cubicBezTo>
                  <a:pt x="3020943" y="545202"/>
                  <a:pt x="3025854" y="540992"/>
                  <a:pt x="3032871" y="536782"/>
                </a:cubicBezTo>
                <a:cubicBezTo>
                  <a:pt x="3039888" y="532572"/>
                  <a:pt x="3046203" y="527660"/>
                  <a:pt x="3051817" y="522046"/>
                </a:cubicBezTo>
                <a:cubicBezTo>
                  <a:pt x="3054623" y="520643"/>
                  <a:pt x="3056728" y="518187"/>
                  <a:pt x="3058131" y="514679"/>
                </a:cubicBezTo>
                <a:cubicBezTo>
                  <a:pt x="3059535" y="511170"/>
                  <a:pt x="3061640" y="508013"/>
                  <a:pt x="3064447" y="505206"/>
                </a:cubicBezTo>
                <a:cubicBezTo>
                  <a:pt x="3067253" y="502400"/>
                  <a:pt x="3070411" y="500996"/>
                  <a:pt x="3073919" y="500996"/>
                </a:cubicBezTo>
                <a:cubicBezTo>
                  <a:pt x="3077428" y="500996"/>
                  <a:pt x="3080585" y="499593"/>
                  <a:pt x="3083392" y="496786"/>
                </a:cubicBezTo>
                <a:cubicBezTo>
                  <a:pt x="3086199" y="495383"/>
                  <a:pt x="3088303" y="492576"/>
                  <a:pt x="3089707" y="488366"/>
                </a:cubicBezTo>
                <a:cubicBezTo>
                  <a:pt x="3091110" y="484156"/>
                  <a:pt x="3092514" y="481349"/>
                  <a:pt x="3093917" y="479946"/>
                </a:cubicBezTo>
                <a:cubicBezTo>
                  <a:pt x="3100934" y="475736"/>
                  <a:pt x="3107249" y="473280"/>
                  <a:pt x="3112862" y="472578"/>
                </a:cubicBezTo>
                <a:cubicBezTo>
                  <a:pt x="3118476" y="471877"/>
                  <a:pt x="3124791" y="469421"/>
                  <a:pt x="3131807" y="465211"/>
                </a:cubicBezTo>
                <a:cubicBezTo>
                  <a:pt x="3134614" y="465211"/>
                  <a:pt x="3137421" y="463807"/>
                  <a:pt x="3140227" y="461001"/>
                </a:cubicBezTo>
                <a:lnTo>
                  <a:pt x="3144437" y="456791"/>
                </a:lnTo>
                <a:cubicBezTo>
                  <a:pt x="3150051" y="453984"/>
                  <a:pt x="3154963" y="453282"/>
                  <a:pt x="3159173" y="454686"/>
                </a:cubicBezTo>
                <a:cubicBezTo>
                  <a:pt x="3163383" y="456089"/>
                  <a:pt x="3167593" y="456791"/>
                  <a:pt x="3171803" y="456791"/>
                </a:cubicBezTo>
                <a:cubicBezTo>
                  <a:pt x="3180223" y="453984"/>
                  <a:pt x="3191099" y="451177"/>
                  <a:pt x="3204431" y="448371"/>
                </a:cubicBezTo>
                <a:cubicBezTo>
                  <a:pt x="3217763" y="445564"/>
                  <a:pt x="3232147" y="443459"/>
                  <a:pt x="3247584" y="442056"/>
                </a:cubicBezTo>
                <a:cubicBezTo>
                  <a:pt x="3254601" y="440652"/>
                  <a:pt x="3259863" y="439249"/>
                  <a:pt x="3263371" y="437845"/>
                </a:cubicBezTo>
                <a:cubicBezTo>
                  <a:pt x="3266880" y="436442"/>
                  <a:pt x="3270739" y="435740"/>
                  <a:pt x="3274949" y="435740"/>
                </a:cubicBezTo>
                <a:close/>
                <a:moveTo>
                  <a:pt x="2986789" y="425215"/>
                </a:moveTo>
                <a:cubicBezTo>
                  <a:pt x="2989596" y="428022"/>
                  <a:pt x="2990648" y="430829"/>
                  <a:pt x="2989947" y="433635"/>
                </a:cubicBezTo>
                <a:cubicBezTo>
                  <a:pt x="2989245" y="436442"/>
                  <a:pt x="2989596" y="440652"/>
                  <a:pt x="2990999" y="446266"/>
                </a:cubicBezTo>
                <a:cubicBezTo>
                  <a:pt x="2990999" y="446266"/>
                  <a:pt x="2992403" y="446967"/>
                  <a:pt x="2995209" y="448371"/>
                </a:cubicBezTo>
                <a:cubicBezTo>
                  <a:pt x="2996613" y="449774"/>
                  <a:pt x="2998016" y="450476"/>
                  <a:pt x="2999419" y="450476"/>
                </a:cubicBezTo>
                <a:cubicBezTo>
                  <a:pt x="3000823" y="457492"/>
                  <a:pt x="2998016" y="463457"/>
                  <a:pt x="2990999" y="468368"/>
                </a:cubicBezTo>
                <a:cubicBezTo>
                  <a:pt x="2983983" y="473280"/>
                  <a:pt x="2983983" y="479946"/>
                  <a:pt x="2990999" y="488366"/>
                </a:cubicBezTo>
                <a:cubicBezTo>
                  <a:pt x="2983983" y="491173"/>
                  <a:pt x="2978369" y="492576"/>
                  <a:pt x="2974159" y="492576"/>
                </a:cubicBezTo>
                <a:cubicBezTo>
                  <a:pt x="2969949" y="492576"/>
                  <a:pt x="2965739" y="489068"/>
                  <a:pt x="2961529" y="482051"/>
                </a:cubicBezTo>
                <a:cubicBezTo>
                  <a:pt x="2957319" y="484858"/>
                  <a:pt x="2954512" y="487314"/>
                  <a:pt x="2953109" y="489419"/>
                </a:cubicBezTo>
                <a:cubicBezTo>
                  <a:pt x="2951705" y="491524"/>
                  <a:pt x="2949600" y="493278"/>
                  <a:pt x="2946793" y="494681"/>
                </a:cubicBezTo>
                <a:cubicBezTo>
                  <a:pt x="2939777" y="497488"/>
                  <a:pt x="2930655" y="496786"/>
                  <a:pt x="2919428" y="492576"/>
                </a:cubicBezTo>
                <a:cubicBezTo>
                  <a:pt x="2908201" y="488366"/>
                  <a:pt x="2900483" y="491173"/>
                  <a:pt x="2896273" y="500996"/>
                </a:cubicBezTo>
                <a:cubicBezTo>
                  <a:pt x="2889256" y="498190"/>
                  <a:pt x="2882941" y="495032"/>
                  <a:pt x="2877328" y="491524"/>
                </a:cubicBezTo>
                <a:cubicBezTo>
                  <a:pt x="2871714" y="488015"/>
                  <a:pt x="2867505" y="482753"/>
                  <a:pt x="2864697" y="475736"/>
                </a:cubicBezTo>
                <a:cubicBezTo>
                  <a:pt x="2856277" y="477139"/>
                  <a:pt x="2855225" y="479946"/>
                  <a:pt x="2861540" y="484156"/>
                </a:cubicBezTo>
                <a:cubicBezTo>
                  <a:pt x="2867855" y="488366"/>
                  <a:pt x="2868907" y="493980"/>
                  <a:pt x="2864697" y="500996"/>
                </a:cubicBezTo>
                <a:cubicBezTo>
                  <a:pt x="2840841" y="503803"/>
                  <a:pt x="2825404" y="499593"/>
                  <a:pt x="2818387" y="488366"/>
                </a:cubicBezTo>
                <a:cubicBezTo>
                  <a:pt x="2807161" y="503803"/>
                  <a:pt x="2793127" y="509416"/>
                  <a:pt x="2776287" y="505206"/>
                </a:cubicBezTo>
                <a:cubicBezTo>
                  <a:pt x="2759447" y="500996"/>
                  <a:pt x="2741203" y="497488"/>
                  <a:pt x="2721556" y="494681"/>
                </a:cubicBezTo>
                <a:cubicBezTo>
                  <a:pt x="2721556" y="487664"/>
                  <a:pt x="2719451" y="483805"/>
                  <a:pt x="2715241" y="483104"/>
                </a:cubicBezTo>
                <a:cubicBezTo>
                  <a:pt x="2711031" y="482402"/>
                  <a:pt x="2709627" y="477841"/>
                  <a:pt x="2711031" y="469421"/>
                </a:cubicBezTo>
                <a:cubicBezTo>
                  <a:pt x="2696997" y="472227"/>
                  <a:pt x="2686472" y="470473"/>
                  <a:pt x="2679455" y="464158"/>
                </a:cubicBezTo>
                <a:cubicBezTo>
                  <a:pt x="2672439" y="457843"/>
                  <a:pt x="2665422" y="451879"/>
                  <a:pt x="2658405" y="446266"/>
                </a:cubicBezTo>
                <a:cubicBezTo>
                  <a:pt x="2665422" y="437845"/>
                  <a:pt x="2679105" y="435039"/>
                  <a:pt x="2699453" y="437845"/>
                </a:cubicBezTo>
                <a:cubicBezTo>
                  <a:pt x="2719802" y="440652"/>
                  <a:pt x="2738396" y="440652"/>
                  <a:pt x="2755236" y="437845"/>
                </a:cubicBezTo>
                <a:cubicBezTo>
                  <a:pt x="2756640" y="444862"/>
                  <a:pt x="2761903" y="448020"/>
                  <a:pt x="2771024" y="447318"/>
                </a:cubicBezTo>
                <a:cubicBezTo>
                  <a:pt x="2780146" y="446616"/>
                  <a:pt x="2783303" y="451177"/>
                  <a:pt x="2780497" y="461001"/>
                </a:cubicBezTo>
                <a:cubicBezTo>
                  <a:pt x="2791723" y="459597"/>
                  <a:pt x="2793828" y="457142"/>
                  <a:pt x="2786812" y="453633"/>
                </a:cubicBezTo>
                <a:cubicBezTo>
                  <a:pt x="2779795" y="450125"/>
                  <a:pt x="2777690" y="444862"/>
                  <a:pt x="2780497" y="437845"/>
                </a:cubicBezTo>
                <a:cubicBezTo>
                  <a:pt x="2816984" y="433635"/>
                  <a:pt x="2851015" y="432583"/>
                  <a:pt x="2882591" y="434688"/>
                </a:cubicBezTo>
                <a:cubicBezTo>
                  <a:pt x="2914166" y="436793"/>
                  <a:pt x="2948899" y="433635"/>
                  <a:pt x="2986789" y="425215"/>
                </a:cubicBezTo>
                <a:close/>
                <a:moveTo>
                  <a:pt x="2364491" y="122092"/>
                </a:moveTo>
                <a:cubicBezTo>
                  <a:pt x="2366421" y="122092"/>
                  <a:pt x="2367912" y="122793"/>
                  <a:pt x="2368964" y="124197"/>
                </a:cubicBezTo>
                <a:cubicBezTo>
                  <a:pt x="2371069" y="127003"/>
                  <a:pt x="2372823" y="129108"/>
                  <a:pt x="2374227" y="130512"/>
                </a:cubicBezTo>
                <a:cubicBezTo>
                  <a:pt x="2381244" y="133318"/>
                  <a:pt x="2391418" y="133318"/>
                  <a:pt x="2404750" y="130512"/>
                </a:cubicBezTo>
                <a:cubicBezTo>
                  <a:pt x="2418081" y="127705"/>
                  <a:pt x="2427554" y="129810"/>
                  <a:pt x="2433167" y="136827"/>
                </a:cubicBezTo>
                <a:cubicBezTo>
                  <a:pt x="2435974" y="146650"/>
                  <a:pt x="2432115" y="157176"/>
                  <a:pt x="2421590" y="168402"/>
                </a:cubicBezTo>
                <a:cubicBezTo>
                  <a:pt x="2411065" y="179629"/>
                  <a:pt x="2405101" y="188751"/>
                  <a:pt x="2403697" y="195768"/>
                </a:cubicBezTo>
                <a:cubicBezTo>
                  <a:pt x="2402294" y="202784"/>
                  <a:pt x="2400891" y="207345"/>
                  <a:pt x="2399487" y="209450"/>
                </a:cubicBezTo>
                <a:cubicBezTo>
                  <a:pt x="2398084" y="211555"/>
                  <a:pt x="2395979" y="216116"/>
                  <a:pt x="2393172" y="223133"/>
                </a:cubicBezTo>
                <a:cubicBezTo>
                  <a:pt x="2390365" y="225940"/>
                  <a:pt x="2388962" y="228746"/>
                  <a:pt x="2388962" y="231553"/>
                </a:cubicBezTo>
                <a:cubicBezTo>
                  <a:pt x="2388962" y="234360"/>
                  <a:pt x="2387559" y="237868"/>
                  <a:pt x="2384752" y="242078"/>
                </a:cubicBezTo>
                <a:cubicBezTo>
                  <a:pt x="2383349" y="246288"/>
                  <a:pt x="2380893" y="250849"/>
                  <a:pt x="2377384" y="255761"/>
                </a:cubicBezTo>
                <a:cubicBezTo>
                  <a:pt x="2373876" y="260672"/>
                  <a:pt x="2371421" y="265935"/>
                  <a:pt x="2370017" y="271549"/>
                </a:cubicBezTo>
                <a:cubicBezTo>
                  <a:pt x="2363000" y="282775"/>
                  <a:pt x="2358439" y="291546"/>
                  <a:pt x="2356334" y="297861"/>
                </a:cubicBezTo>
                <a:cubicBezTo>
                  <a:pt x="2354229" y="304176"/>
                  <a:pt x="2351072" y="311544"/>
                  <a:pt x="2346861" y="319964"/>
                </a:cubicBezTo>
                <a:cubicBezTo>
                  <a:pt x="2344055" y="324174"/>
                  <a:pt x="2342301" y="329788"/>
                  <a:pt x="2341599" y="336804"/>
                </a:cubicBezTo>
                <a:cubicBezTo>
                  <a:pt x="2340897" y="343821"/>
                  <a:pt x="2339845" y="350838"/>
                  <a:pt x="2338441" y="357854"/>
                </a:cubicBezTo>
                <a:cubicBezTo>
                  <a:pt x="2335635" y="363468"/>
                  <a:pt x="2333179" y="366625"/>
                  <a:pt x="2331074" y="367327"/>
                </a:cubicBezTo>
                <a:cubicBezTo>
                  <a:pt x="2328969" y="368029"/>
                  <a:pt x="2327215" y="373993"/>
                  <a:pt x="2325811" y="385220"/>
                </a:cubicBezTo>
                <a:cubicBezTo>
                  <a:pt x="2324408" y="388027"/>
                  <a:pt x="2323005" y="389430"/>
                  <a:pt x="2321601" y="389430"/>
                </a:cubicBezTo>
                <a:cubicBezTo>
                  <a:pt x="2320198" y="389430"/>
                  <a:pt x="2318795" y="390132"/>
                  <a:pt x="2317391" y="391535"/>
                </a:cubicBezTo>
                <a:cubicBezTo>
                  <a:pt x="2314585" y="397148"/>
                  <a:pt x="2312129" y="402060"/>
                  <a:pt x="2310023" y="406270"/>
                </a:cubicBezTo>
                <a:cubicBezTo>
                  <a:pt x="2307919" y="410480"/>
                  <a:pt x="2305463" y="416094"/>
                  <a:pt x="2302656" y="423110"/>
                </a:cubicBezTo>
                <a:lnTo>
                  <a:pt x="2302656" y="427320"/>
                </a:lnTo>
                <a:cubicBezTo>
                  <a:pt x="2308270" y="427320"/>
                  <a:pt x="2314233" y="426970"/>
                  <a:pt x="2320549" y="426268"/>
                </a:cubicBezTo>
                <a:cubicBezTo>
                  <a:pt x="2326864" y="425566"/>
                  <a:pt x="2333530" y="425215"/>
                  <a:pt x="2340547" y="425215"/>
                </a:cubicBezTo>
                <a:cubicBezTo>
                  <a:pt x="2344756" y="425215"/>
                  <a:pt x="2348265" y="426619"/>
                  <a:pt x="2351072" y="429425"/>
                </a:cubicBezTo>
                <a:cubicBezTo>
                  <a:pt x="2353879" y="432232"/>
                  <a:pt x="2358790" y="432934"/>
                  <a:pt x="2365807" y="431530"/>
                </a:cubicBezTo>
                <a:cubicBezTo>
                  <a:pt x="2368614" y="431530"/>
                  <a:pt x="2371421" y="430478"/>
                  <a:pt x="2374227" y="428373"/>
                </a:cubicBezTo>
                <a:cubicBezTo>
                  <a:pt x="2377034" y="426268"/>
                  <a:pt x="2380542" y="425215"/>
                  <a:pt x="2384752" y="425215"/>
                </a:cubicBezTo>
                <a:cubicBezTo>
                  <a:pt x="2391769" y="425215"/>
                  <a:pt x="2398785" y="425917"/>
                  <a:pt x="2405802" y="427320"/>
                </a:cubicBezTo>
                <a:cubicBezTo>
                  <a:pt x="2412819" y="428724"/>
                  <a:pt x="2422642" y="430127"/>
                  <a:pt x="2435273" y="431530"/>
                </a:cubicBezTo>
                <a:cubicBezTo>
                  <a:pt x="2439483" y="432934"/>
                  <a:pt x="2443693" y="432934"/>
                  <a:pt x="2447903" y="431530"/>
                </a:cubicBezTo>
                <a:cubicBezTo>
                  <a:pt x="2452113" y="430127"/>
                  <a:pt x="2456323" y="430127"/>
                  <a:pt x="2460533" y="431530"/>
                </a:cubicBezTo>
                <a:cubicBezTo>
                  <a:pt x="2464743" y="432934"/>
                  <a:pt x="2467550" y="434337"/>
                  <a:pt x="2468953" y="435740"/>
                </a:cubicBezTo>
                <a:cubicBezTo>
                  <a:pt x="2470357" y="437144"/>
                  <a:pt x="2474567" y="437845"/>
                  <a:pt x="2481583" y="437845"/>
                </a:cubicBezTo>
                <a:cubicBezTo>
                  <a:pt x="2497020" y="436442"/>
                  <a:pt x="2513860" y="434688"/>
                  <a:pt x="2532104" y="432583"/>
                </a:cubicBezTo>
                <a:cubicBezTo>
                  <a:pt x="2550347" y="430478"/>
                  <a:pt x="2569293" y="432232"/>
                  <a:pt x="2588939" y="437845"/>
                </a:cubicBezTo>
                <a:cubicBezTo>
                  <a:pt x="2600166" y="435039"/>
                  <a:pt x="2605078" y="437845"/>
                  <a:pt x="2603675" y="446266"/>
                </a:cubicBezTo>
                <a:cubicBezTo>
                  <a:pt x="2602271" y="454686"/>
                  <a:pt x="2604376" y="459597"/>
                  <a:pt x="2609989" y="461001"/>
                </a:cubicBezTo>
                <a:cubicBezTo>
                  <a:pt x="2615603" y="455387"/>
                  <a:pt x="2621567" y="455387"/>
                  <a:pt x="2627883" y="461001"/>
                </a:cubicBezTo>
                <a:cubicBezTo>
                  <a:pt x="2634197" y="466614"/>
                  <a:pt x="2642969" y="469421"/>
                  <a:pt x="2654195" y="469421"/>
                </a:cubicBezTo>
                <a:cubicBezTo>
                  <a:pt x="2655599" y="473631"/>
                  <a:pt x="2657353" y="477841"/>
                  <a:pt x="2659457" y="482051"/>
                </a:cubicBezTo>
                <a:cubicBezTo>
                  <a:pt x="2661563" y="486261"/>
                  <a:pt x="2664019" y="490471"/>
                  <a:pt x="2666825" y="494681"/>
                </a:cubicBezTo>
                <a:cubicBezTo>
                  <a:pt x="2672439" y="496085"/>
                  <a:pt x="2678754" y="496085"/>
                  <a:pt x="2685771" y="494681"/>
                </a:cubicBezTo>
                <a:cubicBezTo>
                  <a:pt x="2692787" y="493278"/>
                  <a:pt x="2694892" y="497488"/>
                  <a:pt x="2692085" y="507311"/>
                </a:cubicBezTo>
                <a:cubicBezTo>
                  <a:pt x="2682262" y="501698"/>
                  <a:pt x="2672789" y="500996"/>
                  <a:pt x="2663668" y="505206"/>
                </a:cubicBezTo>
                <a:cubicBezTo>
                  <a:pt x="2654546" y="509416"/>
                  <a:pt x="2640161" y="510118"/>
                  <a:pt x="2620515" y="507311"/>
                </a:cubicBezTo>
                <a:cubicBezTo>
                  <a:pt x="2609288" y="504505"/>
                  <a:pt x="2601921" y="497839"/>
                  <a:pt x="2598412" y="487314"/>
                </a:cubicBezTo>
                <a:cubicBezTo>
                  <a:pt x="2594903" y="476788"/>
                  <a:pt x="2589641" y="468017"/>
                  <a:pt x="2582624" y="461001"/>
                </a:cubicBezTo>
                <a:cubicBezTo>
                  <a:pt x="2575608" y="462404"/>
                  <a:pt x="2571748" y="466263"/>
                  <a:pt x="2571047" y="472578"/>
                </a:cubicBezTo>
                <a:cubicBezTo>
                  <a:pt x="2570345" y="478893"/>
                  <a:pt x="2567889" y="484156"/>
                  <a:pt x="2563679" y="488366"/>
                </a:cubicBezTo>
                <a:cubicBezTo>
                  <a:pt x="2563679" y="489769"/>
                  <a:pt x="2561925" y="489769"/>
                  <a:pt x="2558417" y="488366"/>
                </a:cubicBezTo>
                <a:cubicBezTo>
                  <a:pt x="2554908" y="486963"/>
                  <a:pt x="2552453" y="486963"/>
                  <a:pt x="2551049" y="488366"/>
                </a:cubicBezTo>
                <a:cubicBezTo>
                  <a:pt x="2548242" y="491173"/>
                  <a:pt x="2546839" y="495383"/>
                  <a:pt x="2546839" y="500996"/>
                </a:cubicBezTo>
                <a:cubicBezTo>
                  <a:pt x="2546839" y="506610"/>
                  <a:pt x="2543331" y="508715"/>
                  <a:pt x="2536313" y="507311"/>
                </a:cubicBezTo>
                <a:cubicBezTo>
                  <a:pt x="2523683" y="507311"/>
                  <a:pt x="2509650" y="507662"/>
                  <a:pt x="2494213" y="508364"/>
                </a:cubicBezTo>
                <a:cubicBezTo>
                  <a:pt x="2478777" y="509065"/>
                  <a:pt x="2470357" y="502400"/>
                  <a:pt x="2468953" y="488366"/>
                </a:cubicBezTo>
                <a:cubicBezTo>
                  <a:pt x="2460533" y="488366"/>
                  <a:pt x="2455972" y="492576"/>
                  <a:pt x="2455270" y="500996"/>
                </a:cubicBezTo>
                <a:cubicBezTo>
                  <a:pt x="2454569" y="509416"/>
                  <a:pt x="2447903" y="511521"/>
                  <a:pt x="2435273" y="507311"/>
                </a:cubicBezTo>
                <a:cubicBezTo>
                  <a:pt x="2424046" y="511521"/>
                  <a:pt x="2418081" y="510820"/>
                  <a:pt x="2417380" y="505206"/>
                </a:cubicBezTo>
                <a:cubicBezTo>
                  <a:pt x="2416679" y="499593"/>
                  <a:pt x="2414222" y="496085"/>
                  <a:pt x="2410012" y="494681"/>
                </a:cubicBezTo>
                <a:cubicBezTo>
                  <a:pt x="2398785" y="497488"/>
                  <a:pt x="2386857" y="500645"/>
                  <a:pt x="2374227" y="504154"/>
                </a:cubicBezTo>
                <a:cubicBezTo>
                  <a:pt x="2361597" y="507662"/>
                  <a:pt x="2348265" y="506610"/>
                  <a:pt x="2334231" y="500996"/>
                </a:cubicBezTo>
                <a:cubicBezTo>
                  <a:pt x="2332828" y="500996"/>
                  <a:pt x="2330723" y="499944"/>
                  <a:pt x="2327917" y="497839"/>
                </a:cubicBezTo>
                <a:cubicBezTo>
                  <a:pt x="2325110" y="495734"/>
                  <a:pt x="2324408" y="494681"/>
                  <a:pt x="2325811" y="494681"/>
                </a:cubicBezTo>
                <a:cubicBezTo>
                  <a:pt x="2323005" y="494681"/>
                  <a:pt x="2320198" y="496085"/>
                  <a:pt x="2317391" y="498891"/>
                </a:cubicBezTo>
                <a:cubicBezTo>
                  <a:pt x="2314585" y="501698"/>
                  <a:pt x="2311076" y="502400"/>
                  <a:pt x="2306866" y="500996"/>
                </a:cubicBezTo>
                <a:cubicBezTo>
                  <a:pt x="2301253" y="500996"/>
                  <a:pt x="2296341" y="500645"/>
                  <a:pt x="2292131" y="499944"/>
                </a:cubicBezTo>
                <a:cubicBezTo>
                  <a:pt x="2287921" y="499242"/>
                  <a:pt x="2283009" y="498190"/>
                  <a:pt x="2277396" y="496786"/>
                </a:cubicBezTo>
                <a:cubicBezTo>
                  <a:pt x="2277396" y="498190"/>
                  <a:pt x="2275642" y="499944"/>
                  <a:pt x="2272133" y="502049"/>
                </a:cubicBezTo>
                <a:cubicBezTo>
                  <a:pt x="2268625" y="504154"/>
                  <a:pt x="2266169" y="506610"/>
                  <a:pt x="2264765" y="509416"/>
                </a:cubicBezTo>
                <a:cubicBezTo>
                  <a:pt x="2259152" y="520643"/>
                  <a:pt x="2254942" y="531519"/>
                  <a:pt x="2252135" y="542044"/>
                </a:cubicBezTo>
                <a:cubicBezTo>
                  <a:pt x="2249329" y="552569"/>
                  <a:pt x="2245119" y="562744"/>
                  <a:pt x="2239505" y="572567"/>
                </a:cubicBezTo>
                <a:cubicBezTo>
                  <a:pt x="2238102" y="575374"/>
                  <a:pt x="2238102" y="577479"/>
                  <a:pt x="2239505" y="578882"/>
                </a:cubicBezTo>
                <a:cubicBezTo>
                  <a:pt x="2240909" y="580286"/>
                  <a:pt x="2241610" y="582390"/>
                  <a:pt x="2241610" y="585197"/>
                </a:cubicBezTo>
                <a:cubicBezTo>
                  <a:pt x="2240207" y="588004"/>
                  <a:pt x="2238453" y="591863"/>
                  <a:pt x="2236347" y="596775"/>
                </a:cubicBezTo>
                <a:cubicBezTo>
                  <a:pt x="2234243" y="601687"/>
                  <a:pt x="2231787" y="607651"/>
                  <a:pt x="2228980" y="614668"/>
                </a:cubicBezTo>
                <a:cubicBezTo>
                  <a:pt x="2228980" y="616071"/>
                  <a:pt x="2227577" y="622386"/>
                  <a:pt x="2224770" y="633613"/>
                </a:cubicBezTo>
                <a:lnTo>
                  <a:pt x="2207930" y="646243"/>
                </a:lnTo>
                <a:cubicBezTo>
                  <a:pt x="2205123" y="653260"/>
                  <a:pt x="2204071" y="659575"/>
                  <a:pt x="2204773" y="665188"/>
                </a:cubicBezTo>
                <a:cubicBezTo>
                  <a:pt x="2205474" y="670802"/>
                  <a:pt x="2204421" y="676415"/>
                  <a:pt x="2201615" y="682028"/>
                </a:cubicBezTo>
                <a:cubicBezTo>
                  <a:pt x="2200211" y="684835"/>
                  <a:pt x="2197756" y="687291"/>
                  <a:pt x="2194247" y="689396"/>
                </a:cubicBezTo>
                <a:cubicBezTo>
                  <a:pt x="2190739" y="691501"/>
                  <a:pt x="2187581" y="693957"/>
                  <a:pt x="2184775" y="696764"/>
                </a:cubicBezTo>
                <a:cubicBezTo>
                  <a:pt x="2184775" y="700974"/>
                  <a:pt x="2185827" y="704833"/>
                  <a:pt x="2187932" y="708341"/>
                </a:cubicBezTo>
                <a:cubicBezTo>
                  <a:pt x="2190037" y="711850"/>
                  <a:pt x="2190388" y="715007"/>
                  <a:pt x="2188985" y="717814"/>
                </a:cubicBezTo>
                <a:cubicBezTo>
                  <a:pt x="2186178" y="723427"/>
                  <a:pt x="2181968" y="727637"/>
                  <a:pt x="2176355" y="730444"/>
                </a:cubicBezTo>
                <a:cubicBezTo>
                  <a:pt x="2173548" y="737461"/>
                  <a:pt x="2171092" y="746582"/>
                  <a:pt x="2168987" y="757809"/>
                </a:cubicBezTo>
                <a:cubicBezTo>
                  <a:pt x="2166882" y="769036"/>
                  <a:pt x="2164426" y="778158"/>
                  <a:pt x="2161619" y="785175"/>
                </a:cubicBezTo>
                <a:cubicBezTo>
                  <a:pt x="2161619" y="787981"/>
                  <a:pt x="2160216" y="790788"/>
                  <a:pt x="2157409" y="793595"/>
                </a:cubicBezTo>
                <a:cubicBezTo>
                  <a:pt x="2154603" y="796401"/>
                  <a:pt x="2153199" y="798506"/>
                  <a:pt x="2153199" y="799910"/>
                </a:cubicBezTo>
                <a:cubicBezTo>
                  <a:pt x="2153199" y="802716"/>
                  <a:pt x="2152848" y="805523"/>
                  <a:pt x="2152147" y="808330"/>
                </a:cubicBezTo>
                <a:cubicBezTo>
                  <a:pt x="2151445" y="811137"/>
                  <a:pt x="2151094" y="813242"/>
                  <a:pt x="2151094" y="814645"/>
                </a:cubicBezTo>
                <a:cubicBezTo>
                  <a:pt x="2149691" y="818855"/>
                  <a:pt x="2147235" y="824819"/>
                  <a:pt x="2143727" y="832538"/>
                </a:cubicBezTo>
                <a:cubicBezTo>
                  <a:pt x="2140218" y="840256"/>
                  <a:pt x="2137762" y="847624"/>
                  <a:pt x="2136359" y="854640"/>
                </a:cubicBezTo>
                <a:cubicBezTo>
                  <a:pt x="2132149" y="861657"/>
                  <a:pt x="2128992" y="868323"/>
                  <a:pt x="2126887" y="874638"/>
                </a:cubicBezTo>
                <a:cubicBezTo>
                  <a:pt x="2124781" y="880953"/>
                  <a:pt x="2123027" y="886917"/>
                  <a:pt x="2121624" y="892531"/>
                </a:cubicBezTo>
                <a:cubicBezTo>
                  <a:pt x="2121624" y="893934"/>
                  <a:pt x="2119870" y="895688"/>
                  <a:pt x="2116361" y="897793"/>
                </a:cubicBezTo>
                <a:cubicBezTo>
                  <a:pt x="2112853" y="899898"/>
                  <a:pt x="2110397" y="902354"/>
                  <a:pt x="2108994" y="905161"/>
                </a:cubicBezTo>
                <a:cubicBezTo>
                  <a:pt x="2107590" y="907968"/>
                  <a:pt x="2107590" y="910774"/>
                  <a:pt x="2108994" y="913581"/>
                </a:cubicBezTo>
                <a:cubicBezTo>
                  <a:pt x="2110397" y="916388"/>
                  <a:pt x="2111099" y="918493"/>
                  <a:pt x="2111099" y="919896"/>
                </a:cubicBezTo>
                <a:cubicBezTo>
                  <a:pt x="2109695" y="922703"/>
                  <a:pt x="2108643" y="923755"/>
                  <a:pt x="2107941" y="923054"/>
                </a:cubicBezTo>
                <a:cubicBezTo>
                  <a:pt x="2107239" y="922352"/>
                  <a:pt x="2106187" y="923405"/>
                  <a:pt x="2104784" y="926211"/>
                </a:cubicBezTo>
                <a:cubicBezTo>
                  <a:pt x="2101977" y="933228"/>
                  <a:pt x="2099872" y="939543"/>
                  <a:pt x="2098469" y="945156"/>
                </a:cubicBezTo>
                <a:cubicBezTo>
                  <a:pt x="2097065" y="950770"/>
                  <a:pt x="2094960" y="957085"/>
                  <a:pt x="2092153" y="964102"/>
                </a:cubicBezTo>
                <a:cubicBezTo>
                  <a:pt x="2093557" y="966908"/>
                  <a:pt x="2093557" y="968312"/>
                  <a:pt x="2092153" y="968312"/>
                </a:cubicBezTo>
                <a:cubicBezTo>
                  <a:pt x="2090750" y="968312"/>
                  <a:pt x="2090049" y="969715"/>
                  <a:pt x="2090049" y="972522"/>
                </a:cubicBezTo>
                <a:cubicBezTo>
                  <a:pt x="2088645" y="979539"/>
                  <a:pt x="2086891" y="984801"/>
                  <a:pt x="2084786" y="988309"/>
                </a:cubicBezTo>
                <a:cubicBezTo>
                  <a:pt x="2082681" y="991818"/>
                  <a:pt x="2080927" y="996379"/>
                  <a:pt x="2079523" y="1001992"/>
                </a:cubicBezTo>
                <a:cubicBezTo>
                  <a:pt x="2076717" y="1013219"/>
                  <a:pt x="2073910" y="1025498"/>
                  <a:pt x="2071103" y="1038830"/>
                </a:cubicBezTo>
                <a:cubicBezTo>
                  <a:pt x="2068297" y="1052162"/>
                  <a:pt x="2065490" y="1064441"/>
                  <a:pt x="2062683" y="1075668"/>
                </a:cubicBezTo>
                <a:cubicBezTo>
                  <a:pt x="2062683" y="1077071"/>
                  <a:pt x="2061981" y="1078124"/>
                  <a:pt x="2060578" y="1078826"/>
                </a:cubicBezTo>
                <a:cubicBezTo>
                  <a:pt x="2059175" y="1079527"/>
                  <a:pt x="2058473" y="1081281"/>
                  <a:pt x="2058473" y="1084088"/>
                </a:cubicBezTo>
                <a:cubicBezTo>
                  <a:pt x="2057070" y="1091105"/>
                  <a:pt x="2055315" y="1097069"/>
                  <a:pt x="2053211" y="1101981"/>
                </a:cubicBezTo>
                <a:cubicBezTo>
                  <a:pt x="2051106" y="1106893"/>
                  <a:pt x="2049351" y="1113558"/>
                  <a:pt x="2047948" y="1121979"/>
                </a:cubicBezTo>
                <a:cubicBezTo>
                  <a:pt x="2046545" y="1128995"/>
                  <a:pt x="2044089" y="1134258"/>
                  <a:pt x="2040581" y="1137766"/>
                </a:cubicBezTo>
                <a:cubicBezTo>
                  <a:pt x="2037072" y="1141275"/>
                  <a:pt x="2035318" y="1146537"/>
                  <a:pt x="2035318" y="1153554"/>
                </a:cubicBezTo>
                <a:lnTo>
                  <a:pt x="2031108" y="1187234"/>
                </a:lnTo>
                <a:cubicBezTo>
                  <a:pt x="2031108" y="1188638"/>
                  <a:pt x="2029704" y="1189339"/>
                  <a:pt x="2026898" y="1189339"/>
                </a:cubicBezTo>
                <a:cubicBezTo>
                  <a:pt x="2024091" y="1189339"/>
                  <a:pt x="2024091" y="1190743"/>
                  <a:pt x="2026898" y="1193549"/>
                </a:cubicBezTo>
                <a:cubicBezTo>
                  <a:pt x="2026898" y="1194953"/>
                  <a:pt x="2027951" y="1195654"/>
                  <a:pt x="2030055" y="1195654"/>
                </a:cubicBezTo>
                <a:cubicBezTo>
                  <a:pt x="2032160" y="1195654"/>
                  <a:pt x="2032511" y="1197058"/>
                  <a:pt x="2031108" y="1199865"/>
                </a:cubicBezTo>
                <a:cubicBezTo>
                  <a:pt x="2031108" y="1201268"/>
                  <a:pt x="2030055" y="1201969"/>
                  <a:pt x="2027951" y="1201969"/>
                </a:cubicBezTo>
                <a:cubicBezTo>
                  <a:pt x="2025845" y="1201969"/>
                  <a:pt x="2025495" y="1203373"/>
                  <a:pt x="2026898" y="1206180"/>
                </a:cubicBezTo>
                <a:cubicBezTo>
                  <a:pt x="2024091" y="1217406"/>
                  <a:pt x="2020583" y="1230738"/>
                  <a:pt x="2016373" y="1246175"/>
                </a:cubicBezTo>
                <a:cubicBezTo>
                  <a:pt x="2012163" y="1261612"/>
                  <a:pt x="2010759" y="1276347"/>
                  <a:pt x="2012163" y="1290381"/>
                </a:cubicBezTo>
                <a:cubicBezTo>
                  <a:pt x="2038826" y="1260910"/>
                  <a:pt x="2062683" y="1230738"/>
                  <a:pt x="2083734" y="1199865"/>
                </a:cubicBezTo>
                <a:cubicBezTo>
                  <a:pt x="2089347" y="1197058"/>
                  <a:pt x="2092855" y="1193199"/>
                  <a:pt x="2094259" y="1188287"/>
                </a:cubicBezTo>
                <a:cubicBezTo>
                  <a:pt x="2095662" y="1183375"/>
                  <a:pt x="2097767" y="1178814"/>
                  <a:pt x="2100573" y="1174604"/>
                </a:cubicBezTo>
                <a:cubicBezTo>
                  <a:pt x="2103381" y="1171797"/>
                  <a:pt x="2106538" y="1168640"/>
                  <a:pt x="2110046" y="1165132"/>
                </a:cubicBezTo>
                <a:cubicBezTo>
                  <a:pt x="2113555" y="1161623"/>
                  <a:pt x="2116712" y="1157764"/>
                  <a:pt x="2119519" y="1153554"/>
                </a:cubicBezTo>
                <a:cubicBezTo>
                  <a:pt x="2120922" y="1153554"/>
                  <a:pt x="2120571" y="1151800"/>
                  <a:pt x="2118467" y="1148291"/>
                </a:cubicBezTo>
                <a:cubicBezTo>
                  <a:pt x="2116361" y="1144783"/>
                  <a:pt x="2116011" y="1142327"/>
                  <a:pt x="2117414" y="1140924"/>
                </a:cubicBezTo>
                <a:cubicBezTo>
                  <a:pt x="2121624" y="1139520"/>
                  <a:pt x="2125132" y="1139170"/>
                  <a:pt x="2127939" y="1139871"/>
                </a:cubicBezTo>
                <a:cubicBezTo>
                  <a:pt x="2130745" y="1140573"/>
                  <a:pt x="2132149" y="1138819"/>
                  <a:pt x="2132149" y="1134609"/>
                </a:cubicBezTo>
                <a:cubicBezTo>
                  <a:pt x="2132149" y="1131802"/>
                  <a:pt x="2134605" y="1127592"/>
                  <a:pt x="2139517" y="1121979"/>
                </a:cubicBezTo>
                <a:cubicBezTo>
                  <a:pt x="2144429" y="1116365"/>
                  <a:pt x="2148287" y="1111453"/>
                  <a:pt x="2151094" y="1107243"/>
                </a:cubicBezTo>
                <a:cubicBezTo>
                  <a:pt x="2153901" y="1104437"/>
                  <a:pt x="2154953" y="1101630"/>
                  <a:pt x="2154252" y="1098823"/>
                </a:cubicBezTo>
                <a:cubicBezTo>
                  <a:pt x="2153550" y="1096017"/>
                  <a:pt x="2153901" y="1093210"/>
                  <a:pt x="2155304" y="1090403"/>
                </a:cubicBezTo>
                <a:cubicBezTo>
                  <a:pt x="2158111" y="1087597"/>
                  <a:pt x="2163373" y="1083737"/>
                  <a:pt x="2171092" y="1078826"/>
                </a:cubicBezTo>
                <a:cubicBezTo>
                  <a:pt x="2178811" y="1073914"/>
                  <a:pt x="2185476" y="1068651"/>
                  <a:pt x="2191090" y="1063038"/>
                </a:cubicBezTo>
                <a:cubicBezTo>
                  <a:pt x="2189687" y="1061634"/>
                  <a:pt x="2187932" y="1059529"/>
                  <a:pt x="2185827" y="1056723"/>
                </a:cubicBezTo>
                <a:cubicBezTo>
                  <a:pt x="2183722" y="1053916"/>
                  <a:pt x="2184073" y="1051811"/>
                  <a:pt x="2186880" y="1050408"/>
                </a:cubicBezTo>
                <a:cubicBezTo>
                  <a:pt x="2191090" y="1046198"/>
                  <a:pt x="2193897" y="1042689"/>
                  <a:pt x="2195300" y="1039883"/>
                </a:cubicBezTo>
                <a:cubicBezTo>
                  <a:pt x="2196703" y="1037076"/>
                  <a:pt x="2200211" y="1031462"/>
                  <a:pt x="2205825" y="1023042"/>
                </a:cubicBezTo>
                <a:cubicBezTo>
                  <a:pt x="2205825" y="1021639"/>
                  <a:pt x="2206877" y="1021288"/>
                  <a:pt x="2208983" y="1021990"/>
                </a:cubicBezTo>
                <a:cubicBezTo>
                  <a:pt x="2211087" y="1022692"/>
                  <a:pt x="2212140" y="1020937"/>
                  <a:pt x="2212140" y="1016727"/>
                </a:cubicBezTo>
                <a:cubicBezTo>
                  <a:pt x="2210737" y="1009711"/>
                  <a:pt x="2213193" y="1005150"/>
                  <a:pt x="2219507" y="1003045"/>
                </a:cubicBezTo>
                <a:cubicBezTo>
                  <a:pt x="2225823" y="1000940"/>
                  <a:pt x="2228980" y="997080"/>
                  <a:pt x="2228980" y="991467"/>
                </a:cubicBezTo>
                <a:cubicBezTo>
                  <a:pt x="2227577" y="988660"/>
                  <a:pt x="2229682" y="984801"/>
                  <a:pt x="2235295" y="979889"/>
                </a:cubicBezTo>
                <a:cubicBezTo>
                  <a:pt x="2240909" y="974978"/>
                  <a:pt x="2243715" y="969715"/>
                  <a:pt x="2243715" y="964102"/>
                </a:cubicBezTo>
                <a:cubicBezTo>
                  <a:pt x="2249329" y="957085"/>
                  <a:pt x="2254591" y="948665"/>
                  <a:pt x="2259503" y="938841"/>
                </a:cubicBezTo>
                <a:cubicBezTo>
                  <a:pt x="2264415" y="929018"/>
                  <a:pt x="2272484" y="924808"/>
                  <a:pt x="2283711" y="926211"/>
                </a:cubicBezTo>
                <a:cubicBezTo>
                  <a:pt x="2289324" y="930421"/>
                  <a:pt x="2294236" y="934631"/>
                  <a:pt x="2298446" y="938841"/>
                </a:cubicBezTo>
                <a:cubicBezTo>
                  <a:pt x="2302656" y="943051"/>
                  <a:pt x="2308971" y="945156"/>
                  <a:pt x="2317391" y="945156"/>
                </a:cubicBezTo>
                <a:cubicBezTo>
                  <a:pt x="2317391" y="952173"/>
                  <a:pt x="2315637" y="956383"/>
                  <a:pt x="2312129" y="957787"/>
                </a:cubicBezTo>
                <a:cubicBezTo>
                  <a:pt x="2308620" y="959190"/>
                  <a:pt x="2305463" y="961295"/>
                  <a:pt x="2302656" y="964102"/>
                </a:cubicBezTo>
                <a:cubicBezTo>
                  <a:pt x="2304059" y="962698"/>
                  <a:pt x="2306165" y="963400"/>
                  <a:pt x="2308971" y="966207"/>
                </a:cubicBezTo>
                <a:cubicBezTo>
                  <a:pt x="2311778" y="969013"/>
                  <a:pt x="2313181" y="971118"/>
                  <a:pt x="2313181" y="972522"/>
                </a:cubicBezTo>
                <a:cubicBezTo>
                  <a:pt x="2313181" y="973925"/>
                  <a:pt x="2311076" y="974978"/>
                  <a:pt x="2306866" y="975679"/>
                </a:cubicBezTo>
                <a:cubicBezTo>
                  <a:pt x="2302656" y="976381"/>
                  <a:pt x="2300551" y="977433"/>
                  <a:pt x="2300551" y="978837"/>
                </a:cubicBezTo>
                <a:cubicBezTo>
                  <a:pt x="2299148" y="980240"/>
                  <a:pt x="2298797" y="982345"/>
                  <a:pt x="2299498" y="985152"/>
                </a:cubicBezTo>
                <a:cubicBezTo>
                  <a:pt x="2300200" y="987959"/>
                  <a:pt x="2300551" y="990064"/>
                  <a:pt x="2300551" y="991467"/>
                </a:cubicBezTo>
                <a:cubicBezTo>
                  <a:pt x="2297745" y="994274"/>
                  <a:pt x="2295289" y="997431"/>
                  <a:pt x="2293183" y="1000940"/>
                </a:cubicBezTo>
                <a:cubicBezTo>
                  <a:pt x="2291078" y="1004448"/>
                  <a:pt x="2288623" y="1009711"/>
                  <a:pt x="2285816" y="1016727"/>
                </a:cubicBezTo>
                <a:cubicBezTo>
                  <a:pt x="2277396" y="1030761"/>
                  <a:pt x="2269327" y="1044093"/>
                  <a:pt x="2261608" y="1056723"/>
                </a:cubicBezTo>
                <a:cubicBezTo>
                  <a:pt x="2253889" y="1069353"/>
                  <a:pt x="2247224" y="1082685"/>
                  <a:pt x="2241610" y="1096718"/>
                </a:cubicBezTo>
                <a:cubicBezTo>
                  <a:pt x="2233190" y="1095315"/>
                  <a:pt x="2228629" y="1094964"/>
                  <a:pt x="2227927" y="1095666"/>
                </a:cubicBezTo>
                <a:cubicBezTo>
                  <a:pt x="2227226" y="1096367"/>
                  <a:pt x="2227226" y="1097771"/>
                  <a:pt x="2227927" y="1099876"/>
                </a:cubicBezTo>
                <a:cubicBezTo>
                  <a:pt x="2228629" y="1101981"/>
                  <a:pt x="2228629" y="1104086"/>
                  <a:pt x="2227927" y="1106191"/>
                </a:cubicBezTo>
                <a:cubicBezTo>
                  <a:pt x="2227226" y="1108296"/>
                  <a:pt x="2223367" y="1108647"/>
                  <a:pt x="2216350" y="1107243"/>
                </a:cubicBezTo>
                <a:cubicBezTo>
                  <a:pt x="2213543" y="1110050"/>
                  <a:pt x="2212842" y="1113909"/>
                  <a:pt x="2214245" y="1118821"/>
                </a:cubicBezTo>
                <a:cubicBezTo>
                  <a:pt x="2215648" y="1123733"/>
                  <a:pt x="2214947" y="1131100"/>
                  <a:pt x="2212140" y="1140924"/>
                </a:cubicBezTo>
                <a:cubicBezTo>
                  <a:pt x="2202317" y="1138117"/>
                  <a:pt x="2198808" y="1139871"/>
                  <a:pt x="2201615" y="1146186"/>
                </a:cubicBezTo>
                <a:cubicBezTo>
                  <a:pt x="2204421" y="1152501"/>
                  <a:pt x="2204421" y="1157764"/>
                  <a:pt x="2201615" y="1161974"/>
                </a:cubicBezTo>
                <a:cubicBezTo>
                  <a:pt x="2198808" y="1163377"/>
                  <a:pt x="2196352" y="1163377"/>
                  <a:pt x="2194247" y="1161974"/>
                </a:cubicBezTo>
                <a:cubicBezTo>
                  <a:pt x="2192143" y="1160571"/>
                  <a:pt x="2189687" y="1160571"/>
                  <a:pt x="2186880" y="1161974"/>
                </a:cubicBezTo>
                <a:cubicBezTo>
                  <a:pt x="2184073" y="1164781"/>
                  <a:pt x="2183020" y="1168289"/>
                  <a:pt x="2183722" y="1172499"/>
                </a:cubicBezTo>
                <a:cubicBezTo>
                  <a:pt x="2184424" y="1176709"/>
                  <a:pt x="2181266" y="1177411"/>
                  <a:pt x="2174249" y="1174604"/>
                </a:cubicBezTo>
                <a:cubicBezTo>
                  <a:pt x="2181266" y="1185831"/>
                  <a:pt x="2180214" y="1193549"/>
                  <a:pt x="2171092" y="1197759"/>
                </a:cubicBezTo>
                <a:cubicBezTo>
                  <a:pt x="2161970" y="1201969"/>
                  <a:pt x="2155304" y="1206180"/>
                  <a:pt x="2151094" y="1210390"/>
                </a:cubicBezTo>
                <a:cubicBezTo>
                  <a:pt x="2149691" y="1214600"/>
                  <a:pt x="2149340" y="1219511"/>
                  <a:pt x="2150042" y="1225125"/>
                </a:cubicBezTo>
                <a:cubicBezTo>
                  <a:pt x="2150743" y="1230738"/>
                  <a:pt x="2150393" y="1234948"/>
                  <a:pt x="2148989" y="1237755"/>
                </a:cubicBezTo>
                <a:cubicBezTo>
                  <a:pt x="2146183" y="1241965"/>
                  <a:pt x="2141271" y="1245123"/>
                  <a:pt x="2134254" y="1247227"/>
                </a:cubicBezTo>
                <a:cubicBezTo>
                  <a:pt x="2127237" y="1249333"/>
                  <a:pt x="2124431" y="1253192"/>
                  <a:pt x="2125834" y="1258805"/>
                </a:cubicBezTo>
                <a:cubicBezTo>
                  <a:pt x="2123027" y="1265822"/>
                  <a:pt x="2120571" y="1270734"/>
                  <a:pt x="2118467" y="1273540"/>
                </a:cubicBezTo>
                <a:cubicBezTo>
                  <a:pt x="2116361" y="1276347"/>
                  <a:pt x="2113204" y="1280557"/>
                  <a:pt x="2108994" y="1286170"/>
                </a:cubicBezTo>
                <a:cubicBezTo>
                  <a:pt x="2104784" y="1288977"/>
                  <a:pt x="2100925" y="1294591"/>
                  <a:pt x="2097416" y="1303011"/>
                </a:cubicBezTo>
                <a:cubicBezTo>
                  <a:pt x="2093908" y="1311431"/>
                  <a:pt x="2089347" y="1318448"/>
                  <a:pt x="2083734" y="1324061"/>
                </a:cubicBezTo>
                <a:cubicBezTo>
                  <a:pt x="2082330" y="1326868"/>
                  <a:pt x="2080927" y="1328973"/>
                  <a:pt x="2079523" y="1330376"/>
                </a:cubicBezTo>
                <a:cubicBezTo>
                  <a:pt x="2078120" y="1331779"/>
                  <a:pt x="2076717" y="1333884"/>
                  <a:pt x="2075313" y="1336691"/>
                </a:cubicBezTo>
                <a:cubicBezTo>
                  <a:pt x="2066893" y="1339498"/>
                  <a:pt x="2062683" y="1337393"/>
                  <a:pt x="2062683" y="1330376"/>
                </a:cubicBezTo>
                <a:cubicBezTo>
                  <a:pt x="2055667" y="1330376"/>
                  <a:pt x="2052158" y="1331779"/>
                  <a:pt x="2052158" y="1334586"/>
                </a:cubicBezTo>
                <a:cubicBezTo>
                  <a:pt x="2052158" y="1337393"/>
                  <a:pt x="2054965" y="1338094"/>
                  <a:pt x="2060578" y="1336691"/>
                </a:cubicBezTo>
                <a:cubicBezTo>
                  <a:pt x="2061981" y="1342305"/>
                  <a:pt x="2061631" y="1346164"/>
                  <a:pt x="2059526" y="1348269"/>
                </a:cubicBezTo>
                <a:cubicBezTo>
                  <a:pt x="2057421" y="1350374"/>
                  <a:pt x="2056368" y="1353531"/>
                  <a:pt x="2056368" y="1357741"/>
                </a:cubicBezTo>
                <a:cubicBezTo>
                  <a:pt x="2052158" y="1360548"/>
                  <a:pt x="2047948" y="1363355"/>
                  <a:pt x="2043738" y="1366161"/>
                </a:cubicBezTo>
                <a:cubicBezTo>
                  <a:pt x="2039528" y="1368968"/>
                  <a:pt x="2036020" y="1372477"/>
                  <a:pt x="2033213" y="1376687"/>
                </a:cubicBezTo>
                <a:cubicBezTo>
                  <a:pt x="2017776" y="1379493"/>
                  <a:pt x="2005497" y="1379142"/>
                  <a:pt x="1996375" y="1375634"/>
                </a:cubicBezTo>
                <a:cubicBezTo>
                  <a:pt x="1987253" y="1372126"/>
                  <a:pt x="1978482" y="1368266"/>
                  <a:pt x="1970062" y="1364056"/>
                </a:cubicBezTo>
                <a:cubicBezTo>
                  <a:pt x="1964449" y="1361250"/>
                  <a:pt x="1959537" y="1359145"/>
                  <a:pt x="1955327" y="1357741"/>
                </a:cubicBezTo>
                <a:cubicBezTo>
                  <a:pt x="1951117" y="1356338"/>
                  <a:pt x="1947609" y="1354233"/>
                  <a:pt x="1944802" y="1351426"/>
                </a:cubicBezTo>
                <a:cubicBezTo>
                  <a:pt x="1941995" y="1348620"/>
                  <a:pt x="1940241" y="1344760"/>
                  <a:pt x="1939539" y="1339849"/>
                </a:cubicBezTo>
                <a:cubicBezTo>
                  <a:pt x="1938837" y="1334937"/>
                  <a:pt x="1937083" y="1331779"/>
                  <a:pt x="1934277" y="1330376"/>
                </a:cubicBezTo>
                <a:cubicBezTo>
                  <a:pt x="1931470" y="1274242"/>
                  <a:pt x="1935329" y="1220564"/>
                  <a:pt x="1945854" y="1169342"/>
                </a:cubicBezTo>
                <a:cubicBezTo>
                  <a:pt x="1951117" y="1143730"/>
                  <a:pt x="1956467" y="1118733"/>
                  <a:pt x="1961905" y="1094350"/>
                </a:cubicBezTo>
                <a:lnTo>
                  <a:pt x="1968578" y="1065646"/>
                </a:lnTo>
                <a:lnTo>
                  <a:pt x="1966338" y="1067774"/>
                </a:lnTo>
                <a:cubicBezTo>
                  <a:pt x="1964233" y="1068827"/>
                  <a:pt x="1961426" y="1068651"/>
                  <a:pt x="1957918" y="1067248"/>
                </a:cubicBezTo>
                <a:cubicBezTo>
                  <a:pt x="1950901" y="1064441"/>
                  <a:pt x="1945989" y="1064441"/>
                  <a:pt x="1943183" y="1067248"/>
                </a:cubicBezTo>
                <a:cubicBezTo>
                  <a:pt x="1940376" y="1071458"/>
                  <a:pt x="1939323" y="1078124"/>
                  <a:pt x="1940025" y="1087246"/>
                </a:cubicBezTo>
                <a:cubicBezTo>
                  <a:pt x="1940727" y="1096367"/>
                  <a:pt x="1935464" y="1099525"/>
                  <a:pt x="1924237" y="1096718"/>
                </a:cubicBezTo>
                <a:cubicBezTo>
                  <a:pt x="1921431" y="1099525"/>
                  <a:pt x="1918624" y="1101981"/>
                  <a:pt x="1915817" y="1104086"/>
                </a:cubicBezTo>
                <a:cubicBezTo>
                  <a:pt x="1913011" y="1106191"/>
                  <a:pt x="1910905" y="1108647"/>
                  <a:pt x="1909502" y="1111453"/>
                </a:cubicBezTo>
                <a:cubicBezTo>
                  <a:pt x="1905292" y="1118470"/>
                  <a:pt x="1901433" y="1122680"/>
                  <a:pt x="1897924" y="1124084"/>
                </a:cubicBezTo>
                <a:cubicBezTo>
                  <a:pt x="1894416" y="1125487"/>
                  <a:pt x="1888452" y="1127592"/>
                  <a:pt x="1880032" y="1130399"/>
                </a:cubicBezTo>
                <a:cubicBezTo>
                  <a:pt x="1874419" y="1131802"/>
                  <a:pt x="1870559" y="1134609"/>
                  <a:pt x="1868454" y="1138819"/>
                </a:cubicBezTo>
                <a:cubicBezTo>
                  <a:pt x="1866349" y="1143029"/>
                  <a:pt x="1863191" y="1145836"/>
                  <a:pt x="1858981" y="1147239"/>
                </a:cubicBezTo>
                <a:cubicBezTo>
                  <a:pt x="1847755" y="1150045"/>
                  <a:pt x="1835826" y="1150045"/>
                  <a:pt x="1823196" y="1147239"/>
                </a:cubicBezTo>
                <a:cubicBezTo>
                  <a:pt x="1811969" y="1145836"/>
                  <a:pt x="1802847" y="1139170"/>
                  <a:pt x="1795831" y="1127241"/>
                </a:cubicBezTo>
                <a:cubicBezTo>
                  <a:pt x="1788814" y="1115313"/>
                  <a:pt x="1780394" y="1110050"/>
                  <a:pt x="1770571" y="1111453"/>
                </a:cubicBezTo>
                <a:cubicBezTo>
                  <a:pt x="1767764" y="1087597"/>
                  <a:pt x="1768115" y="1064792"/>
                  <a:pt x="1771623" y="1043040"/>
                </a:cubicBezTo>
                <a:cubicBezTo>
                  <a:pt x="1775131" y="1021288"/>
                  <a:pt x="1780394" y="1000238"/>
                  <a:pt x="1787411" y="979889"/>
                </a:cubicBezTo>
                <a:cubicBezTo>
                  <a:pt x="1794427" y="959541"/>
                  <a:pt x="1801795" y="939543"/>
                  <a:pt x="1809513" y="919896"/>
                </a:cubicBezTo>
                <a:cubicBezTo>
                  <a:pt x="1817232" y="900249"/>
                  <a:pt x="1823898" y="880602"/>
                  <a:pt x="1829511" y="860955"/>
                </a:cubicBezTo>
                <a:cubicBezTo>
                  <a:pt x="1828108" y="849729"/>
                  <a:pt x="1825301" y="848676"/>
                  <a:pt x="1821091" y="857798"/>
                </a:cubicBezTo>
                <a:cubicBezTo>
                  <a:pt x="1816881" y="866920"/>
                  <a:pt x="1811969" y="874989"/>
                  <a:pt x="1806356" y="882006"/>
                </a:cubicBezTo>
                <a:cubicBezTo>
                  <a:pt x="1802146" y="886216"/>
                  <a:pt x="1797234" y="888321"/>
                  <a:pt x="1791621" y="888321"/>
                </a:cubicBezTo>
                <a:cubicBezTo>
                  <a:pt x="1786007" y="888321"/>
                  <a:pt x="1781797" y="893934"/>
                  <a:pt x="1778991" y="905161"/>
                </a:cubicBezTo>
                <a:cubicBezTo>
                  <a:pt x="1773377" y="905161"/>
                  <a:pt x="1769518" y="903056"/>
                  <a:pt x="1767413" y="898846"/>
                </a:cubicBezTo>
                <a:cubicBezTo>
                  <a:pt x="1765308" y="894636"/>
                  <a:pt x="1760747" y="892531"/>
                  <a:pt x="1753731" y="892531"/>
                </a:cubicBezTo>
                <a:cubicBezTo>
                  <a:pt x="1748117" y="895337"/>
                  <a:pt x="1745310" y="898144"/>
                  <a:pt x="1745310" y="900951"/>
                </a:cubicBezTo>
                <a:cubicBezTo>
                  <a:pt x="1745310" y="903758"/>
                  <a:pt x="1746012" y="906564"/>
                  <a:pt x="1747415" y="909371"/>
                </a:cubicBezTo>
                <a:cubicBezTo>
                  <a:pt x="1748819" y="912178"/>
                  <a:pt x="1750222" y="915335"/>
                  <a:pt x="1751625" y="918844"/>
                </a:cubicBezTo>
                <a:cubicBezTo>
                  <a:pt x="1753029" y="922352"/>
                  <a:pt x="1752327" y="926211"/>
                  <a:pt x="1749520" y="930421"/>
                </a:cubicBezTo>
                <a:cubicBezTo>
                  <a:pt x="1746714" y="933228"/>
                  <a:pt x="1743556" y="936736"/>
                  <a:pt x="1740048" y="940946"/>
                </a:cubicBezTo>
                <a:cubicBezTo>
                  <a:pt x="1736539" y="945156"/>
                  <a:pt x="1732680" y="951472"/>
                  <a:pt x="1728470" y="959892"/>
                </a:cubicBezTo>
                <a:cubicBezTo>
                  <a:pt x="1720050" y="961295"/>
                  <a:pt x="1712682" y="959892"/>
                  <a:pt x="1706367" y="955682"/>
                </a:cubicBezTo>
                <a:cubicBezTo>
                  <a:pt x="1700052" y="951472"/>
                  <a:pt x="1693387" y="948665"/>
                  <a:pt x="1686369" y="947261"/>
                </a:cubicBezTo>
                <a:cubicBezTo>
                  <a:pt x="1680756" y="943051"/>
                  <a:pt x="1673038" y="940245"/>
                  <a:pt x="1663214" y="938841"/>
                </a:cubicBezTo>
                <a:cubicBezTo>
                  <a:pt x="1663214" y="929018"/>
                  <a:pt x="1665319" y="924106"/>
                  <a:pt x="1669529" y="924106"/>
                </a:cubicBezTo>
                <a:cubicBezTo>
                  <a:pt x="1673739" y="924106"/>
                  <a:pt x="1677248" y="922703"/>
                  <a:pt x="1680055" y="919896"/>
                </a:cubicBezTo>
                <a:cubicBezTo>
                  <a:pt x="1687071" y="912879"/>
                  <a:pt x="1693737" y="902354"/>
                  <a:pt x="1700052" y="888321"/>
                </a:cubicBezTo>
                <a:cubicBezTo>
                  <a:pt x="1706367" y="874287"/>
                  <a:pt x="1716542" y="865165"/>
                  <a:pt x="1730575" y="860955"/>
                </a:cubicBezTo>
                <a:cubicBezTo>
                  <a:pt x="1737592" y="859552"/>
                  <a:pt x="1741100" y="854991"/>
                  <a:pt x="1741100" y="847273"/>
                </a:cubicBezTo>
                <a:cubicBezTo>
                  <a:pt x="1741100" y="839554"/>
                  <a:pt x="1745310" y="834993"/>
                  <a:pt x="1753731" y="833590"/>
                </a:cubicBezTo>
                <a:cubicBezTo>
                  <a:pt x="1757940" y="833590"/>
                  <a:pt x="1760747" y="831485"/>
                  <a:pt x="1762150" y="827275"/>
                </a:cubicBezTo>
                <a:cubicBezTo>
                  <a:pt x="1763554" y="823065"/>
                  <a:pt x="1765659" y="818855"/>
                  <a:pt x="1768465" y="814645"/>
                </a:cubicBezTo>
                <a:cubicBezTo>
                  <a:pt x="1769869" y="817452"/>
                  <a:pt x="1771272" y="818855"/>
                  <a:pt x="1772675" y="818855"/>
                </a:cubicBezTo>
                <a:cubicBezTo>
                  <a:pt x="1775483" y="821662"/>
                  <a:pt x="1778289" y="820258"/>
                  <a:pt x="1781095" y="814645"/>
                </a:cubicBezTo>
                <a:cubicBezTo>
                  <a:pt x="1786709" y="807628"/>
                  <a:pt x="1795129" y="799910"/>
                  <a:pt x="1806356" y="791490"/>
                </a:cubicBezTo>
                <a:cubicBezTo>
                  <a:pt x="1817583" y="783070"/>
                  <a:pt x="1828809" y="779561"/>
                  <a:pt x="1840036" y="780965"/>
                </a:cubicBezTo>
                <a:cubicBezTo>
                  <a:pt x="1851263" y="783771"/>
                  <a:pt x="1859683" y="790437"/>
                  <a:pt x="1865297" y="800962"/>
                </a:cubicBezTo>
                <a:cubicBezTo>
                  <a:pt x="1870910" y="811487"/>
                  <a:pt x="1879330" y="820258"/>
                  <a:pt x="1890557" y="827275"/>
                </a:cubicBezTo>
                <a:cubicBezTo>
                  <a:pt x="1890557" y="855342"/>
                  <a:pt x="1887750" y="880251"/>
                  <a:pt x="1882137" y="902003"/>
                </a:cubicBezTo>
                <a:cubicBezTo>
                  <a:pt x="1876523" y="923755"/>
                  <a:pt x="1869857" y="944104"/>
                  <a:pt x="1862139" y="963049"/>
                </a:cubicBezTo>
                <a:cubicBezTo>
                  <a:pt x="1854421" y="981994"/>
                  <a:pt x="1847053" y="1001290"/>
                  <a:pt x="1840036" y="1020937"/>
                </a:cubicBezTo>
                <a:cubicBezTo>
                  <a:pt x="1833019" y="1040584"/>
                  <a:pt x="1828108" y="1062336"/>
                  <a:pt x="1825301" y="1086193"/>
                </a:cubicBezTo>
                <a:cubicBezTo>
                  <a:pt x="1829511" y="1086193"/>
                  <a:pt x="1834774" y="1084088"/>
                  <a:pt x="1841089" y="1079878"/>
                </a:cubicBezTo>
                <a:cubicBezTo>
                  <a:pt x="1847404" y="1075668"/>
                  <a:pt x="1852666" y="1071458"/>
                  <a:pt x="1856877" y="1067248"/>
                </a:cubicBezTo>
                <a:cubicBezTo>
                  <a:pt x="1861087" y="1065845"/>
                  <a:pt x="1863893" y="1063389"/>
                  <a:pt x="1865297" y="1059880"/>
                </a:cubicBezTo>
                <a:cubicBezTo>
                  <a:pt x="1866700" y="1056372"/>
                  <a:pt x="1868805" y="1053214"/>
                  <a:pt x="1871612" y="1050408"/>
                </a:cubicBezTo>
                <a:cubicBezTo>
                  <a:pt x="1874419" y="1050408"/>
                  <a:pt x="1877576" y="1050759"/>
                  <a:pt x="1881085" y="1051460"/>
                </a:cubicBezTo>
                <a:cubicBezTo>
                  <a:pt x="1884593" y="1052162"/>
                  <a:pt x="1887049" y="1051811"/>
                  <a:pt x="1888452" y="1050408"/>
                </a:cubicBezTo>
                <a:cubicBezTo>
                  <a:pt x="1892662" y="1044794"/>
                  <a:pt x="1900029" y="1035673"/>
                  <a:pt x="1910555" y="1023042"/>
                </a:cubicBezTo>
                <a:cubicBezTo>
                  <a:pt x="1921079" y="1010412"/>
                  <a:pt x="1932657" y="1001992"/>
                  <a:pt x="1945287" y="997782"/>
                </a:cubicBezTo>
                <a:cubicBezTo>
                  <a:pt x="1949498" y="994975"/>
                  <a:pt x="1952305" y="990064"/>
                  <a:pt x="1953707" y="983047"/>
                </a:cubicBezTo>
                <a:cubicBezTo>
                  <a:pt x="1955111" y="976030"/>
                  <a:pt x="1958619" y="969715"/>
                  <a:pt x="1964233" y="964102"/>
                </a:cubicBezTo>
                <a:cubicBezTo>
                  <a:pt x="1971249" y="955682"/>
                  <a:pt x="1979670" y="949717"/>
                  <a:pt x="1989493" y="946209"/>
                </a:cubicBezTo>
                <a:cubicBezTo>
                  <a:pt x="1999317" y="942701"/>
                  <a:pt x="2005632" y="933930"/>
                  <a:pt x="2008438" y="919896"/>
                </a:cubicBezTo>
                <a:lnTo>
                  <a:pt x="2010373" y="919896"/>
                </a:lnTo>
                <a:lnTo>
                  <a:pt x="2015320" y="905161"/>
                </a:lnTo>
                <a:cubicBezTo>
                  <a:pt x="2024442" y="878497"/>
                  <a:pt x="2032511" y="855342"/>
                  <a:pt x="2039528" y="835695"/>
                </a:cubicBezTo>
                <a:cubicBezTo>
                  <a:pt x="2039528" y="832888"/>
                  <a:pt x="2039879" y="830783"/>
                  <a:pt x="2040581" y="829380"/>
                </a:cubicBezTo>
                <a:cubicBezTo>
                  <a:pt x="2041282" y="827977"/>
                  <a:pt x="2041633" y="825872"/>
                  <a:pt x="2041633" y="823065"/>
                </a:cubicBezTo>
                <a:cubicBezTo>
                  <a:pt x="2047246" y="818855"/>
                  <a:pt x="2050404" y="815697"/>
                  <a:pt x="2051106" y="813592"/>
                </a:cubicBezTo>
                <a:cubicBezTo>
                  <a:pt x="2051807" y="811487"/>
                  <a:pt x="2053561" y="806927"/>
                  <a:pt x="2056368" y="799910"/>
                </a:cubicBezTo>
                <a:cubicBezTo>
                  <a:pt x="2054965" y="797103"/>
                  <a:pt x="2054965" y="796051"/>
                  <a:pt x="2056368" y="796752"/>
                </a:cubicBezTo>
                <a:cubicBezTo>
                  <a:pt x="2057771" y="797454"/>
                  <a:pt x="2058473" y="797103"/>
                  <a:pt x="2058473" y="795700"/>
                </a:cubicBezTo>
                <a:cubicBezTo>
                  <a:pt x="2061280" y="788683"/>
                  <a:pt x="2063034" y="782017"/>
                  <a:pt x="2063736" y="775702"/>
                </a:cubicBezTo>
                <a:cubicBezTo>
                  <a:pt x="2064437" y="769387"/>
                  <a:pt x="2065490" y="763423"/>
                  <a:pt x="2066893" y="757809"/>
                </a:cubicBezTo>
                <a:cubicBezTo>
                  <a:pt x="2068297" y="755003"/>
                  <a:pt x="2070401" y="752547"/>
                  <a:pt x="2073209" y="750442"/>
                </a:cubicBezTo>
                <a:cubicBezTo>
                  <a:pt x="2076015" y="748337"/>
                  <a:pt x="2078120" y="746582"/>
                  <a:pt x="2079523" y="745179"/>
                </a:cubicBezTo>
                <a:cubicBezTo>
                  <a:pt x="2083734" y="738162"/>
                  <a:pt x="2085839" y="728690"/>
                  <a:pt x="2085839" y="716761"/>
                </a:cubicBezTo>
                <a:cubicBezTo>
                  <a:pt x="2085839" y="704833"/>
                  <a:pt x="2089347" y="693255"/>
                  <a:pt x="2096364" y="682028"/>
                </a:cubicBezTo>
                <a:cubicBezTo>
                  <a:pt x="2097767" y="680625"/>
                  <a:pt x="2099170" y="680274"/>
                  <a:pt x="2100573" y="680976"/>
                </a:cubicBezTo>
                <a:cubicBezTo>
                  <a:pt x="2101977" y="681678"/>
                  <a:pt x="2101977" y="679923"/>
                  <a:pt x="2100573" y="675713"/>
                </a:cubicBezTo>
                <a:cubicBezTo>
                  <a:pt x="2100573" y="674310"/>
                  <a:pt x="2101626" y="672907"/>
                  <a:pt x="2103731" y="671503"/>
                </a:cubicBezTo>
                <a:cubicBezTo>
                  <a:pt x="2105836" y="670100"/>
                  <a:pt x="2107590" y="667995"/>
                  <a:pt x="2108994" y="665188"/>
                </a:cubicBezTo>
                <a:cubicBezTo>
                  <a:pt x="2108994" y="662381"/>
                  <a:pt x="2108643" y="659224"/>
                  <a:pt x="2107941" y="655716"/>
                </a:cubicBezTo>
                <a:cubicBezTo>
                  <a:pt x="2107239" y="652207"/>
                  <a:pt x="2107590" y="649050"/>
                  <a:pt x="2108994" y="646243"/>
                </a:cubicBezTo>
                <a:cubicBezTo>
                  <a:pt x="2111801" y="643436"/>
                  <a:pt x="2114607" y="640980"/>
                  <a:pt x="2117414" y="638875"/>
                </a:cubicBezTo>
                <a:cubicBezTo>
                  <a:pt x="2120221" y="636770"/>
                  <a:pt x="2122325" y="635016"/>
                  <a:pt x="2123729" y="633613"/>
                </a:cubicBezTo>
                <a:cubicBezTo>
                  <a:pt x="2126536" y="629403"/>
                  <a:pt x="2127939" y="625894"/>
                  <a:pt x="2127939" y="623088"/>
                </a:cubicBezTo>
                <a:cubicBezTo>
                  <a:pt x="2127939" y="620281"/>
                  <a:pt x="2128641" y="617474"/>
                  <a:pt x="2130044" y="614668"/>
                </a:cubicBezTo>
                <a:cubicBezTo>
                  <a:pt x="2138464" y="595021"/>
                  <a:pt x="2146183" y="576075"/>
                  <a:pt x="2153199" y="557832"/>
                </a:cubicBezTo>
                <a:cubicBezTo>
                  <a:pt x="2160216" y="539588"/>
                  <a:pt x="2167233" y="520643"/>
                  <a:pt x="2174249" y="500996"/>
                </a:cubicBezTo>
                <a:lnTo>
                  <a:pt x="2174249" y="498891"/>
                </a:lnTo>
                <a:lnTo>
                  <a:pt x="2153199" y="496786"/>
                </a:lnTo>
                <a:cubicBezTo>
                  <a:pt x="2153199" y="495383"/>
                  <a:pt x="2153550" y="493980"/>
                  <a:pt x="2154252" y="492576"/>
                </a:cubicBezTo>
                <a:cubicBezTo>
                  <a:pt x="2154953" y="491173"/>
                  <a:pt x="2155304" y="489769"/>
                  <a:pt x="2155304" y="488366"/>
                </a:cubicBezTo>
                <a:cubicBezTo>
                  <a:pt x="2149691" y="481349"/>
                  <a:pt x="2142323" y="478893"/>
                  <a:pt x="2133201" y="480998"/>
                </a:cubicBezTo>
                <a:cubicBezTo>
                  <a:pt x="2124080" y="483104"/>
                  <a:pt x="2116011" y="483454"/>
                  <a:pt x="2108994" y="482051"/>
                </a:cubicBezTo>
                <a:lnTo>
                  <a:pt x="2033213" y="469421"/>
                </a:lnTo>
                <a:cubicBezTo>
                  <a:pt x="2026196" y="466614"/>
                  <a:pt x="2019179" y="465211"/>
                  <a:pt x="2012163" y="465211"/>
                </a:cubicBezTo>
                <a:cubicBezTo>
                  <a:pt x="2005146" y="465211"/>
                  <a:pt x="1998831" y="463807"/>
                  <a:pt x="1993217" y="461001"/>
                </a:cubicBezTo>
                <a:cubicBezTo>
                  <a:pt x="1991814" y="461001"/>
                  <a:pt x="1991113" y="459247"/>
                  <a:pt x="1991113" y="455738"/>
                </a:cubicBezTo>
                <a:cubicBezTo>
                  <a:pt x="1991113" y="452230"/>
                  <a:pt x="1990411" y="450476"/>
                  <a:pt x="1989007" y="450476"/>
                </a:cubicBezTo>
                <a:cubicBezTo>
                  <a:pt x="1983394" y="449072"/>
                  <a:pt x="1978131" y="448721"/>
                  <a:pt x="1973220" y="449423"/>
                </a:cubicBezTo>
                <a:cubicBezTo>
                  <a:pt x="1968308" y="450125"/>
                  <a:pt x="1963045" y="449072"/>
                  <a:pt x="1957432" y="446266"/>
                </a:cubicBezTo>
                <a:cubicBezTo>
                  <a:pt x="1954625" y="443459"/>
                  <a:pt x="1952169" y="441003"/>
                  <a:pt x="1950065" y="438898"/>
                </a:cubicBezTo>
                <a:cubicBezTo>
                  <a:pt x="1947959" y="436793"/>
                  <a:pt x="1945503" y="434337"/>
                  <a:pt x="1942697" y="431530"/>
                </a:cubicBezTo>
                <a:cubicBezTo>
                  <a:pt x="1941293" y="430127"/>
                  <a:pt x="1938136" y="429074"/>
                  <a:pt x="1933224" y="428373"/>
                </a:cubicBezTo>
                <a:cubicBezTo>
                  <a:pt x="1928312" y="427671"/>
                  <a:pt x="1925155" y="426619"/>
                  <a:pt x="1923751" y="425215"/>
                </a:cubicBezTo>
                <a:cubicBezTo>
                  <a:pt x="1904105" y="405568"/>
                  <a:pt x="1897789" y="381711"/>
                  <a:pt x="1904807" y="353645"/>
                </a:cubicBezTo>
                <a:cubicBezTo>
                  <a:pt x="1916033" y="349434"/>
                  <a:pt x="1925506" y="350838"/>
                  <a:pt x="1933224" y="357854"/>
                </a:cubicBezTo>
                <a:cubicBezTo>
                  <a:pt x="1940943" y="364871"/>
                  <a:pt x="1949012" y="369783"/>
                  <a:pt x="1957432" y="372590"/>
                </a:cubicBezTo>
                <a:cubicBezTo>
                  <a:pt x="1964449" y="375396"/>
                  <a:pt x="1970062" y="376800"/>
                  <a:pt x="1974272" y="376800"/>
                </a:cubicBezTo>
                <a:cubicBezTo>
                  <a:pt x="1978482" y="376800"/>
                  <a:pt x="1984797" y="378203"/>
                  <a:pt x="1993217" y="381010"/>
                </a:cubicBezTo>
                <a:cubicBezTo>
                  <a:pt x="1994621" y="381010"/>
                  <a:pt x="1995323" y="381711"/>
                  <a:pt x="1995323" y="383115"/>
                </a:cubicBezTo>
                <a:cubicBezTo>
                  <a:pt x="1995323" y="384518"/>
                  <a:pt x="1997427" y="385220"/>
                  <a:pt x="2001637" y="385220"/>
                </a:cubicBezTo>
                <a:cubicBezTo>
                  <a:pt x="2028301" y="388027"/>
                  <a:pt x="2058123" y="393289"/>
                  <a:pt x="2091101" y="401008"/>
                </a:cubicBezTo>
                <a:cubicBezTo>
                  <a:pt x="2124080" y="408726"/>
                  <a:pt x="2158111" y="411884"/>
                  <a:pt x="2193195" y="410480"/>
                </a:cubicBezTo>
                <a:cubicBezTo>
                  <a:pt x="2194598" y="410480"/>
                  <a:pt x="2196703" y="409077"/>
                  <a:pt x="2199510" y="406270"/>
                </a:cubicBezTo>
                <a:lnTo>
                  <a:pt x="2218455" y="408375"/>
                </a:lnTo>
                <a:cubicBezTo>
                  <a:pt x="2219859" y="399955"/>
                  <a:pt x="2222665" y="392237"/>
                  <a:pt x="2226875" y="385220"/>
                </a:cubicBezTo>
                <a:cubicBezTo>
                  <a:pt x="2228279" y="381010"/>
                  <a:pt x="2228980" y="378905"/>
                  <a:pt x="2228980" y="378905"/>
                </a:cubicBezTo>
                <a:cubicBezTo>
                  <a:pt x="2228980" y="378905"/>
                  <a:pt x="2229682" y="378203"/>
                  <a:pt x="2231085" y="376800"/>
                </a:cubicBezTo>
                <a:cubicBezTo>
                  <a:pt x="2233892" y="373993"/>
                  <a:pt x="2235295" y="370836"/>
                  <a:pt x="2235295" y="367327"/>
                </a:cubicBezTo>
                <a:cubicBezTo>
                  <a:pt x="2235295" y="363819"/>
                  <a:pt x="2236699" y="360661"/>
                  <a:pt x="2239505" y="357854"/>
                </a:cubicBezTo>
                <a:cubicBezTo>
                  <a:pt x="2239505" y="355048"/>
                  <a:pt x="2240909" y="352943"/>
                  <a:pt x="2243715" y="351539"/>
                </a:cubicBezTo>
                <a:cubicBezTo>
                  <a:pt x="2246522" y="350136"/>
                  <a:pt x="2248627" y="348733"/>
                  <a:pt x="2250031" y="347329"/>
                </a:cubicBezTo>
                <a:cubicBezTo>
                  <a:pt x="2252837" y="340313"/>
                  <a:pt x="2253889" y="333647"/>
                  <a:pt x="2253188" y="327332"/>
                </a:cubicBezTo>
                <a:cubicBezTo>
                  <a:pt x="2252487" y="321017"/>
                  <a:pt x="2253539" y="314351"/>
                  <a:pt x="2256345" y="307334"/>
                </a:cubicBezTo>
                <a:lnTo>
                  <a:pt x="2271081" y="294704"/>
                </a:lnTo>
                <a:cubicBezTo>
                  <a:pt x="2273887" y="287687"/>
                  <a:pt x="2275291" y="280670"/>
                  <a:pt x="2275291" y="273653"/>
                </a:cubicBezTo>
                <a:cubicBezTo>
                  <a:pt x="2275291" y="266637"/>
                  <a:pt x="2276694" y="259620"/>
                  <a:pt x="2279501" y="252603"/>
                </a:cubicBezTo>
                <a:cubicBezTo>
                  <a:pt x="2279501" y="249797"/>
                  <a:pt x="2281255" y="248393"/>
                  <a:pt x="2284763" y="248393"/>
                </a:cubicBezTo>
                <a:cubicBezTo>
                  <a:pt x="2288272" y="248393"/>
                  <a:pt x="2290728" y="247692"/>
                  <a:pt x="2292131" y="246288"/>
                </a:cubicBezTo>
                <a:cubicBezTo>
                  <a:pt x="2293535" y="244885"/>
                  <a:pt x="2293885" y="243131"/>
                  <a:pt x="2293183" y="241026"/>
                </a:cubicBezTo>
                <a:cubicBezTo>
                  <a:pt x="2292482" y="238921"/>
                  <a:pt x="2292833" y="236465"/>
                  <a:pt x="2294236" y="233658"/>
                </a:cubicBezTo>
                <a:cubicBezTo>
                  <a:pt x="2297043" y="230851"/>
                  <a:pt x="2299849" y="228746"/>
                  <a:pt x="2302656" y="227343"/>
                </a:cubicBezTo>
                <a:cubicBezTo>
                  <a:pt x="2305463" y="225940"/>
                  <a:pt x="2306866" y="224536"/>
                  <a:pt x="2306866" y="223133"/>
                </a:cubicBezTo>
                <a:cubicBezTo>
                  <a:pt x="2309673" y="218923"/>
                  <a:pt x="2310725" y="215064"/>
                  <a:pt x="2310023" y="211555"/>
                </a:cubicBezTo>
                <a:cubicBezTo>
                  <a:pt x="2309322" y="208047"/>
                  <a:pt x="2310375" y="204889"/>
                  <a:pt x="2313181" y="202083"/>
                </a:cubicBezTo>
                <a:cubicBezTo>
                  <a:pt x="2313181" y="200679"/>
                  <a:pt x="2314585" y="198574"/>
                  <a:pt x="2317391" y="195768"/>
                </a:cubicBezTo>
                <a:cubicBezTo>
                  <a:pt x="2320198" y="192961"/>
                  <a:pt x="2323005" y="190856"/>
                  <a:pt x="2325811" y="189452"/>
                </a:cubicBezTo>
                <a:cubicBezTo>
                  <a:pt x="2325811" y="183839"/>
                  <a:pt x="2326864" y="176822"/>
                  <a:pt x="2328969" y="168402"/>
                </a:cubicBezTo>
                <a:cubicBezTo>
                  <a:pt x="2331074" y="159982"/>
                  <a:pt x="2333530" y="152965"/>
                  <a:pt x="2336336" y="147352"/>
                </a:cubicBezTo>
                <a:cubicBezTo>
                  <a:pt x="2337740" y="144545"/>
                  <a:pt x="2339494" y="142440"/>
                  <a:pt x="2341599" y="141037"/>
                </a:cubicBezTo>
                <a:cubicBezTo>
                  <a:pt x="2343704" y="139634"/>
                  <a:pt x="2344756" y="138230"/>
                  <a:pt x="2344756" y="136827"/>
                </a:cubicBezTo>
                <a:cubicBezTo>
                  <a:pt x="2347563" y="134020"/>
                  <a:pt x="2348967" y="131213"/>
                  <a:pt x="2348967" y="128407"/>
                </a:cubicBezTo>
                <a:cubicBezTo>
                  <a:pt x="2348967" y="125600"/>
                  <a:pt x="2351773" y="124197"/>
                  <a:pt x="2357387" y="124197"/>
                </a:cubicBezTo>
                <a:cubicBezTo>
                  <a:pt x="2360193" y="122793"/>
                  <a:pt x="2362562" y="122092"/>
                  <a:pt x="2364491" y="122092"/>
                </a:cubicBezTo>
                <a:close/>
                <a:moveTo>
                  <a:pt x="1067950" y="93937"/>
                </a:moveTo>
                <a:cubicBezTo>
                  <a:pt x="1065844" y="94112"/>
                  <a:pt x="1064441" y="94726"/>
                  <a:pt x="1063740" y="95779"/>
                </a:cubicBezTo>
                <a:cubicBezTo>
                  <a:pt x="1062336" y="97884"/>
                  <a:pt x="1061284" y="99989"/>
                  <a:pt x="1060582" y="102094"/>
                </a:cubicBezTo>
                <a:cubicBezTo>
                  <a:pt x="1059880" y="104199"/>
                  <a:pt x="1058828" y="105953"/>
                  <a:pt x="1057425" y="107357"/>
                </a:cubicBezTo>
                <a:cubicBezTo>
                  <a:pt x="1056021" y="108760"/>
                  <a:pt x="1052513" y="108058"/>
                  <a:pt x="1046899" y="105252"/>
                </a:cubicBezTo>
                <a:cubicBezTo>
                  <a:pt x="1027252" y="101041"/>
                  <a:pt x="1008307" y="99638"/>
                  <a:pt x="990064" y="101041"/>
                </a:cubicBezTo>
                <a:cubicBezTo>
                  <a:pt x="971820" y="102445"/>
                  <a:pt x="955682" y="104550"/>
                  <a:pt x="941648" y="107357"/>
                </a:cubicBezTo>
                <a:cubicBezTo>
                  <a:pt x="936035" y="107357"/>
                  <a:pt x="930421" y="107006"/>
                  <a:pt x="924808" y="106304"/>
                </a:cubicBezTo>
                <a:cubicBezTo>
                  <a:pt x="919195" y="105602"/>
                  <a:pt x="912880" y="105953"/>
                  <a:pt x="905863" y="107357"/>
                </a:cubicBezTo>
                <a:cubicBezTo>
                  <a:pt x="896039" y="110163"/>
                  <a:pt x="886216" y="112619"/>
                  <a:pt x="876392" y="114724"/>
                </a:cubicBezTo>
                <a:cubicBezTo>
                  <a:pt x="866569" y="116829"/>
                  <a:pt x="856044" y="119285"/>
                  <a:pt x="844817" y="122092"/>
                </a:cubicBezTo>
                <a:cubicBezTo>
                  <a:pt x="830783" y="123495"/>
                  <a:pt x="820258" y="125600"/>
                  <a:pt x="813242" y="128407"/>
                </a:cubicBezTo>
                <a:cubicBezTo>
                  <a:pt x="810435" y="131213"/>
                  <a:pt x="806927" y="132617"/>
                  <a:pt x="802716" y="132617"/>
                </a:cubicBezTo>
                <a:cubicBezTo>
                  <a:pt x="799910" y="134020"/>
                  <a:pt x="796401" y="134722"/>
                  <a:pt x="792191" y="134722"/>
                </a:cubicBezTo>
                <a:cubicBezTo>
                  <a:pt x="787981" y="137528"/>
                  <a:pt x="783771" y="141037"/>
                  <a:pt x="779561" y="145247"/>
                </a:cubicBezTo>
                <a:cubicBezTo>
                  <a:pt x="776754" y="146650"/>
                  <a:pt x="774299" y="145949"/>
                  <a:pt x="772194" y="143142"/>
                </a:cubicBezTo>
                <a:cubicBezTo>
                  <a:pt x="770089" y="140335"/>
                  <a:pt x="768334" y="140335"/>
                  <a:pt x="766931" y="143142"/>
                </a:cubicBezTo>
                <a:cubicBezTo>
                  <a:pt x="764124" y="143142"/>
                  <a:pt x="763423" y="143844"/>
                  <a:pt x="764826" y="145247"/>
                </a:cubicBezTo>
                <a:cubicBezTo>
                  <a:pt x="766229" y="146650"/>
                  <a:pt x="766931" y="148054"/>
                  <a:pt x="766931" y="149457"/>
                </a:cubicBezTo>
                <a:cubicBezTo>
                  <a:pt x="764124" y="149457"/>
                  <a:pt x="761318" y="148755"/>
                  <a:pt x="758511" y="147352"/>
                </a:cubicBezTo>
                <a:cubicBezTo>
                  <a:pt x="755704" y="145949"/>
                  <a:pt x="752898" y="145949"/>
                  <a:pt x="750091" y="147352"/>
                </a:cubicBezTo>
                <a:cubicBezTo>
                  <a:pt x="736057" y="154369"/>
                  <a:pt x="721673" y="159982"/>
                  <a:pt x="706938" y="164192"/>
                </a:cubicBezTo>
                <a:cubicBezTo>
                  <a:pt x="692203" y="168402"/>
                  <a:pt x="677818" y="172612"/>
                  <a:pt x="663785" y="176822"/>
                </a:cubicBezTo>
                <a:cubicBezTo>
                  <a:pt x="655365" y="181032"/>
                  <a:pt x="644840" y="185593"/>
                  <a:pt x="632209" y="190505"/>
                </a:cubicBezTo>
                <a:cubicBezTo>
                  <a:pt x="619579" y="195417"/>
                  <a:pt x="610457" y="200679"/>
                  <a:pt x="604844" y="206293"/>
                </a:cubicBezTo>
                <a:cubicBezTo>
                  <a:pt x="602037" y="209099"/>
                  <a:pt x="599231" y="209450"/>
                  <a:pt x="596424" y="207345"/>
                </a:cubicBezTo>
                <a:cubicBezTo>
                  <a:pt x="593617" y="205240"/>
                  <a:pt x="591512" y="204889"/>
                  <a:pt x="590109" y="206293"/>
                </a:cubicBezTo>
                <a:cubicBezTo>
                  <a:pt x="588706" y="209099"/>
                  <a:pt x="587653" y="211906"/>
                  <a:pt x="586951" y="214713"/>
                </a:cubicBezTo>
                <a:cubicBezTo>
                  <a:pt x="586250" y="217519"/>
                  <a:pt x="583092" y="217519"/>
                  <a:pt x="577479" y="214713"/>
                </a:cubicBezTo>
                <a:cubicBezTo>
                  <a:pt x="570462" y="216116"/>
                  <a:pt x="566252" y="219975"/>
                  <a:pt x="564849" y="226290"/>
                </a:cubicBezTo>
                <a:cubicBezTo>
                  <a:pt x="563445" y="232606"/>
                  <a:pt x="558534" y="232956"/>
                  <a:pt x="550114" y="227343"/>
                </a:cubicBezTo>
                <a:cubicBezTo>
                  <a:pt x="548710" y="230150"/>
                  <a:pt x="548359" y="232956"/>
                  <a:pt x="549061" y="235763"/>
                </a:cubicBezTo>
                <a:cubicBezTo>
                  <a:pt x="549763" y="238570"/>
                  <a:pt x="550114" y="240675"/>
                  <a:pt x="550114" y="242078"/>
                </a:cubicBezTo>
                <a:cubicBezTo>
                  <a:pt x="548710" y="246288"/>
                  <a:pt x="547658" y="248042"/>
                  <a:pt x="546956" y="247341"/>
                </a:cubicBezTo>
                <a:cubicBezTo>
                  <a:pt x="546254" y="246639"/>
                  <a:pt x="545202" y="247692"/>
                  <a:pt x="543798" y="250498"/>
                </a:cubicBezTo>
                <a:cubicBezTo>
                  <a:pt x="539588" y="257515"/>
                  <a:pt x="536431" y="264883"/>
                  <a:pt x="534326" y="272601"/>
                </a:cubicBezTo>
                <a:cubicBezTo>
                  <a:pt x="532221" y="280320"/>
                  <a:pt x="529765" y="284880"/>
                  <a:pt x="526958" y="286284"/>
                </a:cubicBezTo>
                <a:cubicBezTo>
                  <a:pt x="524152" y="289090"/>
                  <a:pt x="521345" y="291546"/>
                  <a:pt x="518538" y="293651"/>
                </a:cubicBezTo>
                <a:cubicBezTo>
                  <a:pt x="515731" y="295756"/>
                  <a:pt x="513626" y="298212"/>
                  <a:pt x="512223" y="301019"/>
                </a:cubicBezTo>
                <a:cubicBezTo>
                  <a:pt x="509416" y="308036"/>
                  <a:pt x="505908" y="315403"/>
                  <a:pt x="501698" y="323122"/>
                </a:cubicBezTo>
                <a:cubicBezTo>
                  <a:pt x="497488" y="330840"/>
                  <a:pt x="493979" y="336804"/>
                  <a:pt x="491173" y="341014"/>
                </a:cubicBezTo>
                <a:cubicBezTo>
                  <a:pt x="491173" y="343821"/>
                  <a:pt x="490822" y="344873"/>
                  <a:pt x="490120" y="344172"/>
                </a:cubicBezTo>
                <a:cubicBezTo>
                  <a:pt x="489419" y="343470"/>
                  <a:pt x="488366" y="345224"/>
                  <a:pt x="486963" y="349434"/>
                </a:cubicBezTo>
                <a:cubicBezTo>
                  <a:pt x="484156" y="355048"/>
                  <a:pt x="482753" y="358907"/>
                  <a:pt x="482753" y="361012"/>
                </a:cubicBezTo>
                <a:cubicBezTo>
                  <a:pt x="482753" y="363117"/>
                  <a:pt x="481349" y="365573"/>
                  <a:pt x="478543" y="368380"/>
                </a:cubicBezTo>
                <a:cubicBezTo>
                  <a:pt x="475736" y="372590"/>
                  <a:pt x="473982" y="375396"/>
                  <a:pt x="473280" y="376800"/>
                </a:cubicBezTo>
                <a:cubicBezTo>
                  <a:pt x="472578" y="378203"/>
                  <a:pt x="469421" y="377501"/>
                  <a:pt x="463807" y="374695"/>
                </a:cubicBezTo>
                <a:cubicBezTo>
                  <a:pt x="466614" y="390132"/>
                  <a:pt x="465211" y="399955"/>
                  <a:pt x="459597" y="404165"/>
                </a:cubicBezTo>
                <a:cubicBezTo>
                  <a:pt x="453984" y="408375"/>
                  <a:pt x="449774" y="415392"/>
                  <a:pt x="446967" y="425215"/>
                </a:cubicBezTo>
                <a:cubicBezTo>
                  <a:pt x="441354" y="433635"/>
                  <a:pt x="436091" y="443459"/>
                  <a:pt x="431180" y="454686"/>
                </a:cubicBezTo>
                <a:cubicBezTo>
                  <a:pt x="426268" y="465912"/>
                  <a:pt x="423110" y="473631"/>
                  <a:pt x="421707" y="477841"/>
                </a:cubicBezTo>
                <a:cubicBezTo>
                  <a:pt x="418900" y="487664"/>
                  <a:pt x="415392" y="494681"/>
                  <a:pt x="411182" y="498891"/>
                </a:cubicBezTo>
                <a:cubicBezTo>
                  <a:pt x="406972" y="504505"/>
                  <a:pt x="402411" y="511872"/>
                  <a:pt x="397499" y="520994"/>
                </a:cubicBezTo>
                <a:cubicBezTo>
                  <a:pt x="392588" y="530116"/>
                  <a:pt x="388728" y="538185"/>
                  <a:pt x="385922" y="545202"/>
                </a:cubicBezTo>
                <a:cubicBezTo>
                  <a:pt x="385922" y="548008"/>
                  <a:pt x="385220" y="549061"/>
                  <a:pt x="383817" y="548359"/>
                </a:cubicBezTo>
                <a:cubicBezTo>
                  <a:pt x="382413" y="547658"/>
                  <a:pt x="381712" y="548008"/>
                  <a:pt x="381712" y="549412"/>
                </a:cubicBezTo>
                <a:cubicBezTo>
                  <a:pt x="374695" y="559235"/>
                  <a:pt x="372239" y="566603"/>
                  <a:pt x="374344" y="571515"/>
                </a:cubicBezTo>
                <a:cubicBezTo>
                  <a:pt x="376449" y="576426"/>
                  <a:pt x="374695" y="580286"/>
                  <a:pt x="369081" y="583092"/>
                </a:cubicBezTo>
                <a:cubicBezTo>
                  <a:pt x="366275" y="588706"/>
                  <a:pt x="363468" y="595722"/>
                  <a:pt x="360661" y="604142"/>
                </a:cubicBezTo>
                <a:cubicBezTo>
                  <a:pt x="357855" y="612563"/>
                  <a:pt x="355750" y="618176"/>
                  <a:pt x="354346" y="620983"/>
                </a:cubicBezTo>
                <a:cubicBezTo>
                  <a:pt x="351540" y="623789"/>
                  <a:pt x="350136" y="627298"/>
                  <a:pt x="350136" y="631508"/>
                </a:cubicBezTo>
                <a:cubicBezTo>
                  <a:pt x="350136" y="635718"/>
                  <a:pt x="348733" y="639928"/>
                  <a:pt x="345926" y="644138"/>
                </a:cubicBezTo>
                <a:cubicBezTo>
                  <a:pt x="345926" y="645541"/>
                  <a:pt x="343119" y="647646"/>
                  <a:pt x="337506" y="650453"/>
                </a:cubicBezTo>
                <a:cubicBezTo>
                  <a:pt x="331893" y="653260"/>
                  <a:pt x="328384" y="656066"/>
                  <a:pt x="326981" y="658873"/>
                </a:cubicBezTo>
                <a:cubicBezTo>
                  <a:pt x="325578" y="661680"/>
                  <a:pt x="324876" y="664837"/>
                  <a:pt x="324876" y="668346"/>
                </a:cubicBezTo>
                <a:cubicBezTo>
                  <a:pt x="324876" y="671854"/>
                  <a:pt x="324174" y="675012"/>
                  <a:pt x="322771" y="677818"/>
                </a:cubicBezTo>
                <a:cubicBezTo>
                  <a:pt x="322771" y="680625"/>
                  <a:pt x="322069" y="682028"/>
                  <a:pt x="320666" y="682028"/>
                </a:cubicBezTo>
                <a:cubicBezTo>
                  <a:pt x="319262" y="682028"/>
                  <a:pt x="317859" y="682730"/>
                  <a:pt x="316456" y="684133"/>
                </a:cubicBezTo>
                <a:cubicBezTo>
                  <a:pt x="309439" y="700974"/>
                  <a:pt x="302071" y="719217"/>
                  <a:pt x="294353" y="738864"/>
                </a:cubicBezTo>
                <a:cubicBezTo>
                  <a:pt x="286635" y="758511"/>
                  <a:pt x="279969" y="773948"/>
                  <a:pt x="274355" y="785175"/>
                </a:cubicBezTo>
                <a:cubicBezTo>
                  <a:pt x="271549" y="789385"/>
                  <a:pt x="269794" y="793595"/>
                  <a:pt x="269093" y="797805"/>
                </a:cubicBezTo>
                <a:cubicBezTo>
                  <a:pt x="268391" y="802015"/>
                  <a:pt x="266637" y="806225"/>
                  <a:pt x="263830" y="810435"/>
                </a:cubicBezTo>
                <a:lnTo>
                  <a:pt x="263830" y="816750"/>
                </a:lnTo>
                <a:cubicBezTo>
                  <a:pt x="263830" y="819557"/>
                  <a:pt x="262778" y="820609"/>
                  <a:pt x="260673" y="819907"/>
                </a:cubicBezTo>
                <a:cubicBezTo>
                  <a:pt x="258568" y="819206"/>
                  <a:pt x="257515" y="819557"/>
                  <a:pt x="257515" y="820960"/>
                </a:cubicBezTo>
                <a:cubicBezTo>
                  <a:pt x="253305" y="832187"/>
                  <a:pt x="249797" y="843063"/>
                  <a:pt x="246990" y="853588"/>
                </a:cubicBezTo>
                <a:cubicBezTo>
                  <a:pt x="244183" y="864113"/>
                  <a:pt x="241377" y="873586"/>
                  <a:pt x="238570" y="882006"/>
                </a:cubicBezTo>
                <a:cubicBezTo>
                  <a:pt x="237166" y="884812"/>
                  <a:pt x="235763" y="886216"/>
                  <a:pt x="234360" y="886216"/>
                </a:cubicBezTo>
                <a:cubicBezTo>
                  <a:pt x="232956" y="886216"/>
                  <a:pt x="231553" y="886917"/>
                  <a:pt x="230150" y="888321"/>
                </a:cubicBezTo>
                <a:cubicBezTo>
                  <a:pt x="227343" y="900951"/>
                  <a:pt x="224536" y="912529"/>
                  <a:pt x="221730" y="923054"/>
                </a:cubicBezTo>
                <a:cubicBezTo>
                  <a:pt x="218923" y="933579"/>
                  <a:pt x="216116" y="942350"/>
                  <a:pt x="213310" y="949366"/>
                </a:cubicBezTo>
                <a:lnTo>
                  <a:pt x="213310" y="955682"/>
                </a:lnTo>
                <a:cubicBezTo>
                  <a:pt x="213310" y="958488"/>
                  <a:pt x="211906" y="959892"/>
                  <a:pt x="209099" y="959892"/>
                </a:cubicBezTo>
                <a:cubicBezTo>
                  <a:pt x="206293" y="959892"/>
                  <a:pt x="204188" y="960593"/>
                  <a:pt x="202784" y="961997"/>
                </a:cubicBezTo>
                <a:cubicBezTo>
                  <a:pt x="198574" y="973223"/>
                  <a:pt x="196469" y="981293"/>
                  <a:pt x="196469" y="986204"/>
                </a:cubicBezTo>
                <a:cubicBezTo>
                  <a:pt x="196469" y="991116"/>
                  <a:pt x="195066" y="996379"/>
                  <a:pt x="192259" y="1001992"/>
                </a:cubicBezTo>
                <a:lnTo>
                  <a:pt x="192259" y="1006202"/>
                </a:lnTo>
                <a:cubicBezTo>
                  <a:pt x="192259" y="1009009"/>
                  <a:pt x="191207" y="1010061"/>
                  <a:pt x="189102" y="1009360"/>
                </a:cubicBezTo>
                <a:cubicBezTo>
                  <a:pt x="186997" y="1008658"/>
                  <a:pt x="185944" y="1009009"/>
                  <a:pt x="185944" y="1010412"/>
                </a:cubicBezTo>
                <a:cubicBezTo>
                  <a:pt x="181734" y="1021639"/>
                  <a:pt x="179278" y="1031813"/>
                  <a:pt x="178577" y="1040935"/>
                </a:cubicBezTo>
                <a:cubicBezTo>
                  <a:pt x="177875" y="1050057"/>
                  <a:pt x="176822" y="1058126"/>
                  <a:pt x="175419" y="1065143"/>
                </a:cubicBezTo>
                <a:cubicBezTo>
                  <a:pt x="174016" y="1065143"/>
                  <a:pt x="172612" y="1065845"/>
                  <a:pt x="171209" y="1067248"/>
                </a:cubicBezTo>
                <a:cubicBezTo>
                  <a:pt x="168402" y="1070055"/>
                  <a:pt x="166999" y="1072861"/>
                  <a:pt x="166999" y="1075668"/>
                </a:cubicBezTo>
                <a:cubicBezTo>
                  <a:pt x="159982" y="1086895"/>
                  <a:pt x="155772" y="1102332"/>
                  <a:pt x="154369" y="1121979"/>
                </a:cubicBezTo>
                <a:cubicBezTo>
                  <a:pt x="161386" y="1120575"/>
                  <a:pt x="166999" y="1121628"/>
                  <a:pt x="171209" y="1125136"/>
                </a:cubicBezTo>
                <a:cubicBezTo>
                  <a:pt x="175419" y="1128644"/>
                  <a:pt x="179278" y="1132504"/>
                  <a:pt x="182787" y="1136714"/>
                </a:cubicBezTo>
                <a:cubicBezTo>
                  <a:pt x="186295" y="1140924"/>
                  <a:pt x="189453" y="1144081"/>
                  <a:pt x="192259" y="1146186"/>
                </a:cubicBezTo>
                <a:cubicBezTo>
                  <a:pt x="195066" y="1148291"/>
                  <a:pt x="198574" y="1147239"/>
                  <a:pt x="202784" y="1143029"/>
                </a:cubicBezTo>
                <a:cubicBezTo>
                  <a:pt x="206994" y="1134609"/>
                  <a:pt x="213310" y="1130750"/>
                  <a:pt x="221730" y="1131451"/>
                </a:cubicBezTo>
                <a:cubicBezTo>
                  <a:pt x="230150" y="1132153"/>
                  <a:pt x="237868" y="1133907"/>
                  <a:pt x="244885" y="1136714"/>
                </a:cubicBezTo>
                <a:cubicBezTo>
                  <a:pt x="247692" y="1136714"/>
                  <a:pt x="249095" y="1134609"/>
                  <a:pt x="249095" y="1130399"/>
                </a:cubicBezTo>
                <a:cubicBezTo>
                  <a:pt x="249095" y="1126189"/>
                  <a:pt x="249797" y="1124084"/>
                  <a:pt x="251200" y="1124084"/>
                </a:cubicBezTo>
                <a:cubicBezTo>
                  <a:pt x="256813" y="1124084"/>
                  <a:pt x="262076" y="1125136"/>
                  <a:pt x="266988" y="1127241"/>
                </a:cubicBezTo>
                <a:cubicBezTo>
                  <a:pt x="271899" y="1129346"/>
                  <a:pt x="277162" y="1128995"/>
                  <a:pt x="282775" y="1126189"/>
                </a:cubicBezTo>
                <a:cubicBezTo>
                  <a:pt x="286985" y="1128995"/>
                  <a:pt x="289792" y="1129697"/>
                  <a:pt x="291195" y="1128294"/>
                </a:cubicBezTo>
                <a:cubicBezTo>
                  <a:pt x="292599" y="1126890"/>
                  <a:pt x="296107" y="1126189"/>
                  <a:pt x="301721" y="1126189"/>
                </a:cubicBezTo>
                <a:cubicBezTo>
                  <a:pt x="304527" y="1124785"/>
                  <a:pt x="305580" y="1123382"/>
                  <a:pt x="304878" y="1121979"/>
                </a:cubicBezTo>
                <a:cubicBezTo>
                  <a:pt x="304176" y="1120575"/>
                  <a:pt x="304527" y="1119873"/>
                  <a:pt x="305931" y="1119873"/>
                </a:cubicBezTo>
                <a:cubicBezTo>
                  <a:pt x="322771" y="1117067"/>
                  <a:pt x="336804" y="1115313"/>
                  <a:pt x="348031" y="1114611"/>
                </a:cubicBezTo>
                <a:cubicBezTo>
                  <a:pt x="359258" y="1113909"/>
                  <a:pt x="367678" y="1112155"/>
                  <a:pt x="373291" y="1109348"/>
                </a:cubicBezTo>
                <a:cubicBezTo>
                  <a:pt x="381712" y="1105138"/>
                  <a:pt x="388728" y="1103735"/>
                  <a:pt x="394342" y="1105138"/>
                </a:cubicBezTo>
                <a:cubicBezTo>
                  <a:pt x="397148" y="1105138"/>
                  <a:pt x="398552" y="1104086"/>
                  <a:pt x="398552" y="1101981"/>
                </a:cubicBezTo>
                <a:cubicBezTo>
                  <a:pt x="398552" y="1099876"/>
                  <a:pt x="399955" y="1098122"/>
                  <a:pt x="402762" y="1096718"/>
                </a:cubicBezTo>
                <a:cubicBezTo>
                  <a:pt x="409779" y="1093912"/>
                  <a:pt x="416795" y="1092508"/>
                  <a:pt x="423812" y="1092508"/>
                </a:cubicBezTo>
                <a:cubicBezTo>
                  <a:pt x="430829" y="1092508"/>
                  <a:pt x="437846" y="1091105"/>
                  <a:pt x="444862" y="1088298"/>
                </a:cubicBezTo>
                <a:cubicBezTo>
                  <a:pt x="446266" y="1088298"/>
                  <a:pt x="447669" y="1087597"/>
                  <a:pt x="449072" y="1086193"/>
                </a:cubicBezTo>
                <a:cubicBezTo>
                  <a:pt x="450476" y="1084790"/>
                  <a:pt x="452581" y="1084088"/>
                  <a:pt x="455387" y="1084088"/>
                </a:cubicBezTo>
                <a:cubicBezTo>
                  <a:pt x="462404" y="1085491"/>
                  <a:pt x="469772" y="1083036"/>
                  <a:pt x="477490" y="1076721"/>
                </a:cubicBezTo>
                <a:cubicBezTo>
                  <a:pt x="485209" y="1070405"/>
                  <a:pt x="489769" y="1066546"/>
                  <a:pt x="491173" y="1065143"/>
                </a:cubicBezTo>
                <a:cubicBezTo>
                  <a:pt x="492576" y="1062336"/>
                  <a:pt x="494330" y="1061985"/>
                  <a:pt x="496435" y="1064090"/>
                </a:cubicBezTo>
                <a:cubicBezTo>
                  <a:pt x="498540" y="1066195"/>
                  <a:pt x="500295" y="1067248"/>
                  <a:pt x="501698" y="1067248"/>
                </a:cubicBezTo>
                <a:cubicBezTo>
                  <a:pt x="503101" y="1064441"/>
                  <a:pt x="504154" y="1061284"/>
                  <a:pt x="504855" y="1057775"/>
                </a:cubicBezTo>
                <a:cubicBezTo>
                  <a:pt x="505557" y="1054267"/>
                  <a:pt x="507311" y="1051811"/>
                  <a:pt x="510118" y="1050408"/>
                </a:cubicBezTo>
                <a:cubicBezTo>
                  <a:pt x="514328" y="1049004"/>
                  <a:pt x="518538" y="1049004"/>
                  <a:pt x="522748" y="1050408"/>
                </a:cubicBezTo>
                <a:cubicBezTo>
                  <a:pt x="526958" y="1051811"/>
                  <a:pt x="531870" y="1051109"/>
                  <a:pt x="537483" y="1048303"/>
                </a:cubicBezTo>
                <a:cubicBezTo>
                  <a:pt x="538887" y="1048303"/>
                  <a:pt x="539939" y="1046548"/>
                  <a:pt x="540641" y="1043040"/>
                </a:cubicBezTo>
                <a:cubicBezTo>
                  <a:pt x="541343" y="1039532"/>
                  <a:pt x="542395" y="1037076"/>
                  <a:pt x="543798" y="1035673"/>
                </a:cubicBezTo>
                <a:cubicBezTo>
                  <a:pt x="548008" y="1032866"/>
                  <a:pt x="552219" y="1032164"/>
                  <a:pt x="556429" y="1033568"/>
                </a:cubicBezTo>
                <a:cubicBezTo>
                  <a:pt x="560639" y="1034971"/>
                  <a:pt x="564849" y="1034269"/>
                  <a:pt x="569059" y="1031462"/>
                </a:cubicBezTo>
                <a:cubicBezTo>
                  <a:pt x="570462" y="1031462"/>
                  <a:pt x="572216" y="1029708"/>
                  <a:pt x="574321" y="1026200"/>
                </a:cubicBezTo>
                <a:cubicBezTo>
                  <a:pt x="576426" y="1022692"/>
                  <a:pt x="578181" y="1020937"/>
                  <a:pt x="579584" y="1020937"/>
                </a:cubicBezTo>
                <a:cubicBezTo>
                  <a:pt x="585197" y="1016727"/>
                  <a:pt x="589758" y="1014271"/>
                  <a:pt x="593267" y="1013570"/>
                </a:cubicBezTo>
                <a:cubicBezTo>
                  <a:pt x="596775" y="1012868"/>
                  <a:pt x="599932" y="1010412"/>
                  <a:pt x="602739" y="1006202"/>
                </a:cubicBezTo>
                <a:cubicBezTo>
                  <a:pt x="609756" y="1003395"/>
                  <a:pt x="617474" y="1002343"/>
                  <a:pt x="625894" y="1003045"/>
                </a:cubicBezTo>
                <a:cubicBezTo>
                  <a:pt x="634314" y="1003746"/>
                  <a:pt x="642033" y="1004799"/>
                  <a:pt x="649050" y="1006202"/>
                </a:cubicBezTo>
                <a:cubicBezTo>
                  <a:pt x="654663" y="1003395"/>
                  <a:pt x="658522" y="996730"/>
                  <a:pt x="660627" y="986204"/>
                </a:cubicBezTo>
                <a:cubicBezTo>
                  <a:pt x="662732" y="975679"/>
                  <a:pt x="669398" y="971118"/>
                  <a:pt x="680625" y="972522"/>
                </a:cubicBezTo>
                <a:cubicBezTo>
                  <a:pt x="680625" y="965505"/>
                  <a:pt x="683432" y="963400"/>
                  <a:pt x="689045" y="966207"/>
                </a:cubicBezTo>
                <a:cubicBezTo>
                  <a:pt x="694659" y="969013"/>
                  <a:pt x="698167" y="967610"/>
                  <a:pt x="699570" y="961997"/>
                </a:cubicBezTo>
                <a:cubicBezTo>
                  <a:pt x="706587" y="950770"/>
                  <a:pt x="716410" y="941999"/>
                  <a:pt x="729040" y="935684"/>
                </a:cubicBezTo>
                <a:cubicBezTo>
                  <a:pt x="741671" y="929369"/>
                  <a:pt x="753599" y="922001"/>
                  <a:pt x="764826" y="913581"/>
                </a:cubicBezTo>
                <a:cubicBezTo>
                  <a:pt x="770439" y="910774"/>
                  <a:pt x="775000" y="906915"/>
                  <a:pt x="778509" y="902003"/>
                </a:cubicBezTo>
                <a:cubicBezTo>
                  <a:pt x="782017" y="897092"/>
                  <a:pt x="786578" y="891128"/>
                  <a:pt x="792191" y="884111"/>
                </a:cubicBezTo>
                <a:cubicBezTo>
                  <a:pt x="794998" y="882707"/>
                  <a:pt x="797805" y="882707"/>
                  <a:pt x="800611" y="884111"/>
                </a:cubicBezTo>
                <a:cubicBezTo>
                  <a:pt x="803418" y="885514"/>
                  <a:pt x="806225" y="885514"/>
                  <a:pt x="809032" y="884111"/>
                </a:cubicBezTo>
                <a:cubicBezTo>
                  <a:pt x="813242" y="881304"/>
                  <a:pt x="816399" y="877796"/>
                  <a:pt x="818504" y="873586"/>
                </a:cubicBezTo>
                <a:cubicBezTo>
                  <a:pt x="820609" y="869376"/>
                  <a:pt x="823065" y="866569"/>
                  <a:pt x="825872" y="865165"/>
                </a:cubicBezTo>
                <a:cubicBezTo>
                  <a:pt x="828678" y="863762"/>
                  <a:pt x="831836" y="863061"/>
                  <a:pt x="835344" y="863061"/>
                </a:cubicBezTo>
                <a:cubicBezTo>
                  <a:pt x="838853" y="863061"/>
                  <a:pt x="842712" y="861657"/>
                  <a:pt x="846922" y="858850"/>
                </a:cubicBezTo>
                <a:cubicBezTo>
                  <a:pt x="855342" y="851834"/>
                  <a:pt x="862710" y="844466"/>
                  <a:pt x="869025" y="836748"/>
                </a:cubicBezTo>
                <a:cubicBezTo>
                  <a:pt x="875340" y="829029"/>
                  <a:pt x="882006" y="821662"/>
                  <a:pt x="889022" y="814645"/>
                </a:cubicBezTo>
                <a:cubicBezTo>
                  <a:pt x="890426" y="813242"/>
                  <a:pt x="893233" y="812540"/>
                  <a:pt x="897443" y="812540"/>
                </a:cubicBezTo>
                <a:cubicBezTo>
                  <a:pt x="901653" y="812540"/>
                  <a:pt x="905161" y="812540"/>
                  <a:pt x="907968" y="812540"/>
                </a:cubicBezTo>
                <a:cubicBezTo>
                  <a:pt x="910774" y="809733"/>
                  <a:pt x="913581" y="805874"/>
                  <a:pt x="916388" y="800962"/>
                </a:cubicBezTo>
                <a:cubicBezTo>
                  <a:pt x="919195" y="796051"/>
                  <a:pt x="922001" y="792191"/>
                  <a:pt x="924808" y="789385"/>
                </a:cubicBezTo>
                <a:cubicBezTo>
                  <a:pt x="943051" y="772544"/>
                  <a:pt x="963400" y="755353"/>
                  <a:pt x="985854" y="737811"/>
                </a:cubicBezTo>
                <a:cubicBezTo>
                  <a:pt x="1008307" y="720270"/>
                  <a:pt x="1027954" y="704482"/>
                  <a:pt x="1044794" y="690448"/>
                </a:cubicBezTo>
                <a:cubicBezTo>
                  <a:pt x="1046198" y="690448"/>
                  <a:pt x="1046549" y="688343"/>
                  <a:pt x="1045847" y="684133"/>
                </a:cubicBezTo>
                <a:cubicBezTo>
                  <a:pt x="1045145" y="679923"/>
                  <a:pt x="1046198" y="677117"/>
                  <a:pt x="1049004" y="675713"/>
                </a:cubicBezTo>
                <a:cubicBezTo>
                  <a:pt x="1054618" y="671503"/>
                  <a:pt x="1060231" y="667644"/>
                  <a:pt x="1065845" y="664136"/>
                </a:cubicBezTo>
                <a:cubicBezTo>
                  <a:pt x="1071458" y="660627"/>
                  <a:pt x="1076370" y="657470"/>
                  <a:pt x="1080580" y="654663"/>
                </a:cubicBezTo>
                <a:cubicBezTo>
                  <a:pt x="1084790" y="651856"/>
                  <a:pt x="1086895" y="648699"/>
                  <a:pt x="1086895" y="645190"/>
                </a:cubicBezTo>
                <a:cubicBezTo>
                  <a:pt x="1086895" y="641682"/>
                  <a:pt x="1088298" y="638525"/>
                  <a:pt x="1091105" y="635718"/>
                </a:cubicBezTo>
                <a:cubicBezTo>
                  <a:pt x="1092508" y="632911"/>
                  <a:pt x="1094263" y="632560"/>
                  <a:pt x="1096367" y="634665"/>
                </a:cubicBezTo>
                <a:cubicBezTo>
                  <a:pt x="1098472" y="636770"/>
                  <a:pt x="1100227" y="637121"/>
                  <a:pt x="1101630" y="635718"/>
                </a:cubicBezTo>
                <a:cubicBezTo>
                  <a:pt x="1103033" y="635718"/>
                  <a:pt x="1103735" y="633262"/>
                  <a:pt x="1103735" y="628350"/>
                </a:cubicBezTo>
                <a:cubicBezTo>
                  <a:pt x="1103735" y="623438"/>
                  <a:pt x="1104437" y="620281"/>
                  <a:pt x="1105840" y="618878"/>
                </a:cubicBezTo>
                <a:cubicBezTo>
                  <a:pt x="1112857" y="616071"/>
                  <a:pt x="1117067" y="612563"/>
                  <a:pt x="1118470" y="608352"/>
                </a:cubicBezTo>
                <a:cubicBezTo>
                  <a:pt x="1121277" y="604142"/>
                  <a:pt x="1123733" y="600283"/>
                  <a:pt x="1125838" y="596775"/>
                </a:cubicBezTo>
                <a:cubicBezTo>
                  <a:pt x="1127943" y="593266"/>
                  <a:pt x="1130399" y="590109"/>
                  <a:pt x="1133205" y="587302"/>
                </a:cubicBezTo>
                <a:cubicBezTo>
                  <a:pt x="1137415" y="581689"/>
                  <a:pt x="1141976" y="577128"/>
                  <a:pt x="1146888" y="573620"/>
                </a:cubicBezTo>
                <a:cubicBezTo>
                  <a:pt x="1151800" y="570111"/>
                  <a:pt x="1155659" y="566954"/>
                  <a:pt x="1158466" y="564147"/>
                </a:cubicBezTo>
                <a:cubicBezTo>
                  <a:pt x="1158466" y="557130"/>
                  <a:pt x="1158817" y="554674"/>
                  <a:pt x="1159518" y="556779"/>
                </a:cubicBezTo>
                <a:cubicBezTo>
                  <a:pt x="1160220" y="558884"/>
                  <a:pt x="1161272" y="559235"/>
                  <a:pt x="1162676" y="557832"/>
                </a:cubicBezTo>
                <a:cubicBezTo>
                  <a:pt x="1171096" y="548008"/>
                  <a:pt x="1176008" y="538887"/>
                  <a:pt x="1177411" y="530467"/>
                </a:cubicBezTo>
                <a:cubicBezTo>
                  <a:pt x="1178814" y="529063"/>
                  <a:pt x="1181621" y="528362"/>
                  <a:pt x="1185831" y="528362"/>
                </a:cubicBezTo>
                <a:cubicBezTo>
                  <a:pt x="1190041" y="528362"/>
                  <a:pt x="1193549" y="527660"/>
                  <a:pt x="1196356" y="526257"/>
                </a:cubicBezTo>
                <a:cubicBezTo>
                  <a:pt x="1199163" y="522046"/>
                  <a:pt x="1201268" y="515731"/>
                  <a:pt x="1202671" y="507311"/>
                </a:cubicBezTo>
                <a:cubicBezTo>
                  <a:pt x="1204075" y="498891"/>
                  <a:pt x="1206881" y="491173"/>
                  <a:pt x="1211091" y="484156"/>
                </a:cubicBezTo>
                <a:cubicBezTo>
                  <a:pt x="1212495" y="481349"/>
                  <a:pt x="1214600" y="479595"/>
                  <a:pt x="1217406" y="478893"/>
                </a:cubicBezTo>
                <a:cubicBezTo>
                  <a:pt x="1220213" y="478192"/>
                  <a:pt x="1223020" y="476438"/>
                  <a:pt x="1225826" y="473631"/>
                </a:cubicBezTo>
                <a:cubicBezTo>
                  <a:pt x="1227230" y="463807"/>
                  <a:pt x="1229335" y="456089"/>
                  <a:pt x="1232142" y="450476"/>
                </a:cubicBezTo>
                <a:lnTo>
                  <a:pt x="1248982" y="425215"/>
                </a:lnTo>
                <a:cubicBezTo>
                  <a:pt x="1248982" y="422409"/>
                  <a:pt x="1248631" y="418900"/>
                  <a:pt x="1247929" y="414690"/>
                </a:cubicBezTo>
                <a:cubicBezTo>
                  <a:pt x="1247228" y="410480"/>
                  <a:pt x="1248280" y="407674"/>
                  <a:pt x="1251087" y="406270"/>
                </a:cubicBezTo>
                <a:cubicBezTo>
                  <a:pt x="1251087" y="404867"/>
                  <a:pt x="1253192" y="403814"/>
                  <a:pt x="1257402" y="403113"/>
                </a:cubicBezTo>
                <a:cubicBezTo>
                  <a:pt x="1261612" y="402411"/>
                  <a:pt x="1263717" y="400657"/>
                  <a:pt x="1263717" y="397850"/>
                </a:cubicBezTo>
                <a:cubicBezTo>
                  <a:pt x="1266524" y="393640"/>
                  <a:pt x="1267927" y="388728"/>
                  <a:pt x="1267927" y="383115"/>
                </a:cubicBezTo>
                <a:cubicBezTo>
                  <a:pt x="1270734" y="376098"/>
                  <a:pt x="1273190" y="368731"/>
                  <a:pt x="1275295" y="361012"/>
                </a:cubicBezTo>
                <a:cubicBezTo>
                  <a:pt x="1277400" y="353294"/>
                  <a:pt x="1279856" y="345224"/>
                  <a:pt x="1282662" y="336804"/>
                </a:cubicBezTo>
                <a:cubicBezTo>
                  <a:pt x="1293889" y="307334"/>
                  <a:pt x="1295292" y="290494"/>
                  <a:pt x="1286872" y="286284"/>
                </a:cubicBezTo>
                <a:lnTo>
                  <a:pt x="1288977" y="273653"/>
                </a:lnTo>
                <a:cubicBezTo>
                  <a:pt x="1290381" y="266637"/>
                  <a:pt x="1291433" y="261725"/>
                  <a:pt x="1292135" y="258918"/>
                </a:cubicBezTo>
                <a:cubicBezTo>
                  <a:pt x="1292836" y="256112"/>
                  <a:pt x="1291784" y="253305"/>
                  <a:pt x="1288977" y="250498"/>
                </a:cubicBezTo>
                <a:cubicBezTo>
                  <a:pt x="1287574" y="250498"/>
                  <a:pt x="1287223" y="248393"/>
                  <a:pt x="1287925" y="244183"/>
                </a:cubicBezTo>
                <a:cubicBezTo>
                  <a:pt x="1288626" y="239973"/>
                  <a:pt x="1288977" y="237166"/>
                  <a:pt x="1288977" y="235763"/>
                </a:cubicBezTo>
                <a:cubicBezTo>
                  <a:pt x="1286171" y="225940"/>
                  <a:pt x="1283715" y="217519"/>
                  <a:pt x="1281610" y="210503"/>
                </a:cubicBezTo>
                <a:cubicBezTo>
                  <a:pt x="1279505" y="203486"/>
                  <a:pt x="1274944" y="195768"/>
                  <a:pt x="1267927" y="187347"/>
                </a:cubicBezTo>
                <a:cubicBezTo>
                  <a:pt x="1265120" y="183137"/>
                  <a:pt x="1261612" y="178927"/>
                  <a:pt x="1257402" y="174717"/>
                </a:cubicBezTo>
                <a:cubicBezTo>
                  <a:pt x="1255998" y="173314"/>
                  <a:pt x="1253893" y="172963"/>
                  <a:pt x="1251087" y="173665"/>
                </a:cubicBezTo>
                <a:cubicBezTo>
                  <a:pt x="1248280" y="174366"/>
                  <a:pt x="1246175" y="174717"/>
                  <a:pt x="1244772" y="174717"/>
                </a:cubicBezTo>
                <a:cubicBezTo>
                  <a:pt x="1241965" y="171911"/>
                  <a:pt x="1240562" y="168402"/>
                  <a:pt x="1240562" y="164192"/>
                </a:cubicBezTo>
                <a:cubicBezTo>
                  <a:pt x="1240562" y="159982"/>
                  <a:pt x="1239158" y="157176"/>
                  <a:pt x="1236352" y="155772"/>
                </a:cubicBezTo>
                <a:cubicBezTo>
                  <a:pt x="1230738" y="155772"/>
                  <a:pt x="1227932" y="155070"/>
                  <a:pt x="1227932" y="153667"/>
                </a:cubicBezTo>
                <a:cubicBezTo>
                  <a:pt x="1227932" y="152264"/>
                  <a:pt x="1227230" y="151562"/>
                  <a:pt x="1225826" y="151562"/>
                </a:cubicBezTo>
                <a:cubicBezTo>
                  <a:pt x="1221617" y="148755"/>
                  <a:pt x="1212495" y="144545"/>
                  <a:pt x="1198461" y="138932"/>
                </a:cubicBezTo>
                <a:cubicBezTo>
                  <a:pt x="1187234" y="133318"/>
                  <a:pt x="1176709" y="128758"/>
                  <a:pt x="1166886" y="125249"/>
                </a:cubicBezTo>
                <a:cubicBezTo>
                  <a:pt x="1157062" y="121741"/>
                  <a:pt x="1146537" y="117882"/>
                  <a:pt x="1135310" y="113672"/>
                </a:cubicBezTo>
                <a:cubicBezTo>
                  <a:pt x="1132504" y="113672"/>
                  <a:pt x="1129346" y="114023"/>
                  <a:pt x="1125838" y="114724"/>
                </a:cubicBezTo>
                <a:cubicBezTo>
                  <a:pt x="1122329" y="115426"/>
                  <a:pt x="1119172" y="114373"/>
                  <a:pt x="1116365" y="111567"/>
                </a:cubicBezTo>
                <a:cubicBezTo>
                  <a:pt x="1114962" y="111567"/>
                  <a:pt x="1114611" y="109462"/>
                  <a:pt x="1115313" y="105252"/>
                </a:cubicBezTo>
                <a:cubicBezTo>
                  <a:pt x="1116014" y="101041"/>
                  <a:pt x="1114962" y="98936"/>
                  <a:pt x="1112155" y="98936"/>
                </a:cubicBezTo>
                <a:cubicBezTo>
                  <a:pt x="1106542" y="96130"/>
                  <a:pt x="1100227" y="95077"/>
                  <a:pt x="1093210" y="95779"/>
                </a:cubicBezTo>
                <a:cubicBezTo>
                  <a:pt x="1086193" y="96481"/>
                  <a:pt x="1080580" y="96130"/>
                  <a:pt x="1076370" y="94726"/>
                </a:cubicBezTo>
                <a:cubicBezTo>
                  <a:pt x="1072861" y="94025"/>
                  <a:pt x="1070055" y="93762"/>
                  <a:pt x="1067950" y="93937"/>
                </a:cubicBezTo>
                <a:close/>
                <a:moveTo>
                  <a:pt x="615369" y="0"/>
                </a:moveTo>
                <a:cubicBezTo>
                  <a:pt x="633613" y="2807"/>
                  <a:pt x="646594" y="9824"/>
                  <a:pt x="654312" y="21050"/>
                </a:cubicBezTo>
                <a:cubicBezTo>
                  <a:pt x="662031" y="32277"/>
                  <a:pt x="670100" y="43504"/>
                  <a:pt x="678520" y="54731"/>
                </a:cubicBezTo>
                <a:cubicBezTo>
                  <a:pt x="684133" y="54731"/>
                  <a:pt x="686238" y="57888"/>
                  <a:pt x="684835" y="64203"/>
                </a:cubicBezTo>
                <a:cubicBezTo>
                  <a:pt x="683432" y="70519"/>
                  <a:pt x="686238" y="73676"/>
                  <a:pt x="693255" y="73676"/>
                </a:cubicBezTo>
                <a:cubicBezTo>
                  <a:pt x="704482" y="77886"/>
                  <a:pt x="719217" y="75080"/>
                  <a:pt x="737461" y="65256"/>
                </a:cubicBezTo>
                <a:cubicBezTo>
                  <a:pt x="738864" y="65256"/>
                  <a:pt x="742022" y="64905"/>
                  <a:pt x="746933" y="64203"/>
                </a:cubicBezTo>
                <a:cubicBezTo>
                  <a:pt x="751845" y="63502"/>
                  <a:pt x="755003" y="63151"/>
                  <a:pt x="756406" y="63151"/>
                </a:cubicBezTo>
                <a:cubicBezTo>
                  <a:pt x="759213" y="58941"/>
                  <a:pt x="771141" y="54731"/>
                  <a:pt x="792191" y="50521"/>
                </a:cubicBezTo>
                <a:cubicBezTo>
                  <a:pt x="800611" y="49117"/>
                  <a:pt x="811838" y="47714"/>
                  <a:pt x="825872" y="46311"/>
                </a:cubicBezTo>
                <a:cubicBezTo>
                  <a:pt x="839905" y="44907"/>
                  <a:pt x="853237" y="42802"/>
                  <a:pt x="865867" y="39996"/>
                </a:cubicBezTo>
                <a:cubicBezTo>
                  <a:pt x="867271" y="39996"/>
                  <a:pt x="867972" y="38592"/>
                  <a:pt x="867972" y="35786"/>
                </a:cubicBezTo>
                <a:cubicBezTo>
                  <a:pt x="867972" y="32979"/>
                  <a:pt x="870077" y="32277"/>
                  <a:pt x="874287" y="33681"/>
                </a:cubicBezTo>
                <a:cubicBezTo>
                  <a:pt x="885514" y="35084"/>
                  <a:pt x="896390" y="35084"/>
                  <a:pt x="906915" y="33681"/>
                </a:cubicBezTo>
                <a:cubicBezTo>
                  <a:pt x="917440" y="32277"/>
                  <a:pt x="930421" y="30874"/>
                  <a:pt x="945858" y="29470"/>
                </a:cubicBezTo>
                <a:cubicBezTo>
                  <a:pt x="957085" y="26664"/>
                  <a:pt x="967610" y="25962"/>
                  <a:pt x="977434" y="27366"/>
                </a:cubicBezTo>
                <a:cubicBezTo>
                  <a:pt x="987257" y="28769"/>
                  <a:pt x="1000589" y="28067"/>
                  <a:pt x="1017429" y="25260"/>
                </a:cubicBezTo>
                <a:cubicBezTo>
                  <a:pt x="1039883" y="28067"/>
                  <a:pt x="1064441" y="31225"/>
                  <a:pt x="1091105" y="34733"/>
                </a:cubicBezTo>
                <a:cubicBezTo>
                  <a:pt x="1117769" y="38241"/>
                  <a:pt x="1143029" y="45609"/>
                  <a:pt x="1166886" y="56836"/>
                </a:cubicBezTo>
                <a:cubicBezTo>
                  <a:pt x="1169692" y="58239"/>
                  <a:pt x="1171797" y="59993"/>
                  <a:pt x="1173201" y="62099"/>
                </a:cubicBezTo>
                <a:cubicBezTo>
                  <a:pt x="1174604" y="64203"/>
                  <a:pt x="1176709" y="65256"/>
                  <a:pt x="1179516" y="65256"/>
                </a:cubicBezTo>
                <a:cubicBezTo>
                  <a:pt x="1182323" y="66659"/>
                  <a:pt x="1185480" y="67010"/>
                  <a:pt x="1188989" y="66309"/>
                </a:cubicBezTo>
                <a:cubicBezTo>
                  <a:pt x="1192497" y="65607"/>
                  <a:pt x="1196356" y="65958"/>
                  <a:pt x="1200566" y="67361"/>
                </a:cubicBezTo>
                <a:cubicBezTo>
                  <a:pt x="1201970" y="68764"/>
                  <a:pt x="1202671" y="70168"/>
                  <a:pt x="1202671" y="71571"/>
                </a:cubicBezTo>
                <a:cubicBezTo>
                  <a:pt x="1202671" y="72974"/>
                  <a:pt x="1204075" y="73676"/>
                  <a:pt x="1206881" y="73676"/>
                </a:cubicBezTo>
                <a:cubicBezTo>
                  <a:pt x="1213898" y="77886"/>
                  <a:pt x="1220213" y="84903"/>
                  <a:pt x="1225826" y="94726"/>
                </a:cubicBezTo>
                <a:cubicBezTo>
                  <a:pt x="1225826" y="94726"/>
                  <a:pt x="1227230" y="95428"/>
                  <a:pt x="1230037" y="96831"/>
                </a:cubicBezTo>
                <a:lnTo>
                  <a:pt x="1232142" y="98936"/>
                </a:lnTo>
                <a:cubicBezTo>
                  <a:pt x="1237755" y="101743"/>
                  <a:pt x="1242667" y="103146"/>
                  <a:pt x="1246877" y="103146"/>
                </a:cubicBezTo>
                <a:cubicBezTo>
                  <a:pt x="1251087" y="103146"/>
                  <a:pt x="1254595" y="104550"/>
                  <a:pt x="1257402" y="107357"/>
                </a:cubicBezTo>
                <a:cubicBezTo>
                  <a:pt x="1261612" y="110163"/>
                  <a:pt x="1264068" y="114023"/>
                  <a:pt x="1264769" y="118934"/>
                </a:cubicBezTo>
                <a:cubicBezTo>
                  <a:pt x="1265471" y="123846"/>
                  <a:pt x="1268629" y="127003"/>
                  <a:pt x="1274242" y="128407"/>
                </a:cubicBezTo>
                <a:cubicBezTo>
                  <a:pt x="1272839" y="142440"/>
                  <a:pt x="1277400" y="152965"/>
                  <a:pt x="1287925" y="159982"/>
                </a:cubicBezTo>
                <a:cubicBezTo>
                  <a:pt x="1298450" y="166999"/>
                  <a:pt x="1307221" y="176121"/>
                  <a:pt x="1314237" y="187347"/>
                </a:cubicBezTo>
                <a:cubicBezTo>
                  <a:pt x="1317044" y="192961"/>
                  <a:pt x="1317395" y="197873"/>
                  <a:pt x="1315290" y="202083"/>
                </a:cubicBezTo>
                <a:cubicBezTo>
                  <a:pt x="1313185" y="206293"/>
                  <a:pt x="1312834" y="210503"/>
                  <a:pt x="1314237" y="214713"/>
                </a:cubicBezTo>
                <a:cubicBezTo>
                  <a:pt x="1317044" y="220326"/>
                  <a:pt x="1319851" y="223835"/>
                  <a:pt x="1322658" y="225238"/>
                </a:cubicBezTo>
                <a:cubicBezTo>
                  <a:pt x="1325464" y="226641"/>
                  <a:pt x="1326868" y="230150"/>
                  <a:pt x="1326868" y="235763"/>
                </a:cubicBezTo>
                <a:cubicBezTo>
                  <a:pt x="1328271" y="237166"/>
                  <a:pt x="1330376" y="244183"/>
                  <a:pt x="1333183" y="256813"/>
                </a:cubicBezTo>
                <a:cubicBezTo>
                  <a:pt x="1334586" y="259620"/>
                  <a:pt x="1336691" y="262076"/>
                  <a:pt x="1339498" y="264181"/>
                </a:cubicBezTo>
                <a:cubicBezTo>
                  <a:pt x="1342305" y="266286"/>
                  <a:pt x="1343006" y="268742"/>
                  <a:pt x="1341603" y="271549"/>
                </a:cubicBezTo>
                <a:cubicBezTo>
                  <a:pt x="1343006" y="272952"/>
                  <a:pt x="1343357" y="275408"/>
                  <a:pt x="1342655" y="278916"/>
                </a:cubicBezTo>
                <a:cubicBezTo>
                  <a:pt x="1341954" y="282424"/>
                  <a:pt x="1341603" y="284880"/>
                  <a:pt x="1341603" y="286284"/>
                </a:cubicBezTo>
                <a:cubicBezTo>
                  <a:pt x="1341603" y="289090"/>
                  <a:pt x="1341954" y="294353"/>
                  <a:pt x="1342655" y="302071"/>
                </a:cubicBezTo>
                <a:cubicBezTo>
                  <a:pt x="1343357" y="309790"/>
                  <a:pt x="1343708" y="319262"/>
                  <a:pt x="1343708" y="330489"/>
                </a:cubicBezTo>
                <a:cubicBezTo>
                  <a:pt x="1342305" y="340313"/>
                  <a:pt x="1341603" y="352592"/>
                  <a:pt x="1341603" y="367327"/>
                </a:cubicBezTo>
                <a:cubicBezTo>
                  <a:pt x="1341603" y="382062"/>
                  <a:pt x="1338796" y="399253"/>
                  <a:pt x="1333183" y="418900"/>
                </a:cubicBezTo>
                <a:cubicBezTo>
                  <a:pt x="1333183" y="420304"/>
                  <a:pt x="1333183" y="423461"/>
                  <a:pt x="1333183" y="428373"/>
                </a:cubicBezTo>
                <a:cubicBezTo>
                  <a:pt x="1333183" y="433285"/>
                  <a:pt x="1332481" y="436442"/>
                  <a:pt x="1331078" y="437845"/>
                </a:cubicBezTo>
                <a:lnTo>
                  <a:pt x="1324763" y="435740"/>
                </a:lnTo>
                <a:cubicBezTo>
                  <a:pt x="1324763" y="437144"/>
                  <a:pt x="1325114" y="439249"/>
                  <a:pt x="1325815" y="442056"/>
                </a:cubicBezTo>
                <a:cubicBezTo>
                  <a:pt x="1326517" y="444862"/>
                  <a:pt x="1326166" y="446266"/>
                  <a:pt x="1324763" y="446266"/>
                </a:cubicBezTo>
                <a:cubicBezTo>
                  <a:pt x="1317746" y="450476"/>
                  <a:pt x="1314939" y="454686"/>
                  <a:pt x="1316343" y="458896"/>
                </a:cubicBezTo>
                <a:cubicBezTo>
                  <a:pt x="1317746" y="463106"/>
                  <a:pt x="1316343" y="470824"/>
                  <a:pt x="1312133" y="482051"/>
                </a:cubicBezTo>
                <a:cubicBezTo>
                  <a:pt x="1310729" y="483454"/>
                  <a:pt x="1309326" y="484156"/>
                  <a:pt x="1307922" y="484156"/>
                </a:cubicBezTo>
                <a:cubicBezTo>
                  <a:pt x="1306519" y="484156"/>
                  <a:pt x="1305817" y="485559"/>
                  <a:pt x="1305817" y="488366"/>
                </a:cubicBezTo>
                <a:cubicBezTo>
                  <a:pt x="1305817" y="495383"/>
                  <a:pt x="1303011" y="501698"/>
                  <a:pt x="1297397" y="507311"/>
                </a:cubicBezTo>
                <a:cubicBezTo>
                  <a:pt x="1295994" y="510118"/>
                  <a:pt x="1294941" y="515030"/>
                  <a:pt x="1294240" y="522046"/>
                </a:cubicBezTo>
                <a:cubicBezTo>
                  <a:pt x="1293538" y="529063"/>
                  <a:pt x="1291784" y="533975"/>
                  <a:pt x="1288977" y="536782"/>
                </a:cubicBezTo>
                <a:cubicBezTo>
                  <a:pt x="1286171" y="539588"/>
                  <a:pt x="1283364" y="540992"/>
                  <a:pt x="1280557" y="540992"/>
                </a:cubicBezTo>
                <a:cubicBezTo>
                  <a:pt x="1277750" y="540992"/>
                  <a:pt x="1275646" y="541693"/>
                  <a:pt x="1274242" y="543097"/>
                </a:cubicBezTo>
                <a:cubicBezTo>
                  <a:pt x="1272839" y="544500"/>
                  <a:pt x="1272839" y="546956"/>
                  <a:pt x="1274242" y="550464"/>
                </a:cubicBezTo>
                <a:cubicBezTo>
                  <a:pt x="1275646" y="553973"/>
                  <a:pt x="1275646" y="555727"/>
                  <a:pt x="1274242" y="555727"/>
                </a:cubicBezTo>
                <a:cubicBezTo>
                  <a:pt x="1274242" y="555727"/>
                  <a:pt x="1272839" y="555727"/>
                  <a:pt x="1270032" y="555727"/>
                </a:cubicBezTo>
                <a:lnTo>
                  <a:pt x="1267927" y="555727"/>
                </a:lnTo>
                <a:cubicBezTo>
                  <a:pt x="1265120" y="558534"/>
                  <a:pt x="1263015" y="562744"/>
                  <a:pt x="1261612" y="568357"/>
                </a:cubicBezTo>
                <a:cubicBezTo>
                  <a:pt x="1260209" y="573970"/>
                  <a:pt x="1258104" y="578180"/>
                  <a:pt x="1255297" y="580987"/>
                </a:cubicBezTo>
                <a:cubicBezTo>
                  <a:pt x="1255297" y="582390"/>
                  <a:pt x="1253543" y="583443"/>
                  <a:pt x="1250034" y="584145"/>
                </a:cubicBezTo>
                <a:cubicBezTo>
                  <a:pt x="1246526" y="584846"/>
                  <a:pt x="1244070" y="585899"/>
                  <a:pt x="1242667" y="587302"/>
                </a:cubicBezTo>
                <a:cubicBezTo>
                  <a:pt x="1239860" y="592916"/>
                  <a:pt x="1238106" y="599932"/>
                  <a:pt x="1237404" y="608352"/>
                </a:cubicBezTo>
                <a:cubicBezTo>
                  <a:pt x="1236703" y="616773"/>
                  <a:pt x="1230738" y="618878"/>
                  <a:pt x="1219511" y="614668"/>
                </a:cubicBezTo>
                <a:cubicBezTo>
                  <a:pt x="1220915" y="625894"/>
                  <a:pt x="1218810" y="635718"/>
                  <a:pt x="1213196" y="644138"/>
                </a:cubicBezTo>
                <a:cubicBezTo>
                  <a:pt x="1207583" y="652558"/>
                  <a:pt x="1201268" y="660276"/>
                  <a:pt x="1194251" y="667293"/>
                </a:cubicBezTo>
                <a:cubicBezTo>
                  <a:pt x="1194251" y="668697"/>
                  <a:pt x="1192848" y="669749"/>
                  <a:pt x="1190041" y="670451"/>
                </a:cubicBezTo>
                <a:cubicBezTo>
                  <a:pt x="1187234" y="671152"/>
                  <a:pt x="1185129" y="672205"/>
                  <a:pt x="1183726" y="673608"/>
                </a:cubicBezTo>
                <a:cubicBezTo>
                  <a:pt x="1183726" y="675012"/>
                  <a:pt x="1184077" y="676766"/>
                  <a:pt x="1184779" y="678871"/>
                </a:cubicBezTo>
                <a:cubicBezTo>
                  <a:pt x="1185480" y="680976"/>
                  <a:pt x="1185129" y="682730"/>
                  <a:pt x="1183726" y="684133"/>
                </a:cubicBezTo>
                <a:cubicBezTo>
                  <a:pt x="1182323" y="686940"/>
                  <a:pt x="1178814" y="688694"/>
                  <a:pt x="1173201" y="689396"/>
                </a:cubicBezTo>
                <a:cubicBezTo>
                  <a:pt x="1167587" y="690098"/>
                  <a:pt x="1164781" y="691150"/>
                  <a:pt x="1164781" y="692553"/>
                </a:cubicBezTo>
                <a:cubicBezTo>
                  <a:pt x="1164781" y="693957"/>
                  <a:pt x="1165132" y="696764"/>
                  <a:pt x="1165833" y="700974"/>
                </a:cubicBezTo>
                <a:cubicBezTo>
                  <a:pt x="1166535" y="705184"/>
                  <a:pt x="1166184" y="707289"/>
                  <a:pt x="1164781" y="707289"/>
                </a:cubicBezTo>
                <a:cubicBezTo>
                  <a:pt x="1161974" y="711499"/>
                  <a:pt x="1158466" y="712902"/>
                  <a:pt x="1154256" y="711499"/>
                </a:cubicBezTo>
                <a:cubicBezTo>
                  <a:pt x="1150046" y="710095"/>
                  <a:pt x="1145836" y="710095"/>
                  <a:pt x="1141625" y="711499"/>
                </a:cubicBezTo>
                <a:cubicBezTo>
                  <a:pt x="1138819" y="715709"/>
                  <a:pt x="1137065" y="721322"/>
                  <a:pt x="1136363" y="728339"/>
                </a:cubicBezTo>
                <a:cubicBezTo>
                  <a:pt x="1135661" y="735356"/>
                  <a:pt x="1133907" y="740969"/>
                  <a:pt x="1131100" y="745179"/>
                </a:cubicBezTo>
                <a:cubicBezTo>
                  <a:pt x="1128294" y="746582"/>
                  <a:pt x="1125487" y="745881"/>
                  <a:pt x="1122680" y="743074"/>
                </a:cubicBezTo>
                <a:cubicBezTo>
                  <a:pt x="1119874" y="740267"/>
                  <a:pt x="1117769" y="739566"/>
                  <a:pt x="1116365" y="740969"/>
                </a:cubicBezTo>
                <a:cubicBezTo>
                  <a:pt x="1113558" y="745179"/>
                  <a:pt x="1112155" y="749389"/>
                  <a:pt x="1112155" y="753599"/>
                </a:cubicBezTo>
                <a:cubicBezTo>
                  <a:pt x="1112155" y="757809"/>
                  <a:pt x="1110752" y="761318"/>
                  <a:pt x="1107945" y="764124"/>
                </a:cubicBezTo>
                <a:cubicBezTo>
                  <a:pt x="1100928" y="771141"/>
                  <a:pt x="1094263" y="776754"/>
                  <a:pt x="1087947" y="780965"/>
                </a:cubicBezTo>
                <a:cubicBezTo>
                  <a:pt x="1081632" y="785175"/>
                  <a:pt x="1074265" y="792893"/>
                  <a:pt x="1065845" y="804120"/>
                </a:cubicBezTo>
                <a:cubicBezTo>
                  <a:pt x="1058828" y="811137"/>
                  <a:pt x="1050057" y="818153"/>
                  <a:pt x="1039532" y="825170"/>
                </a:cubicBezTo>
                <a:cubicBezTo>
                  <a:pt x="1029007" y="832187"/>
                  <a:pt x="1017429" y="840607"/>
                  <a:pt x="1004799" y="850430"/>
                </a:cubicBezTo>
                <a:cubicBezTo>
                  <a:pt x="1003396" y="851834"/>
                  <a:pt x="1002343" y="852185"/>
                  <a:pt x="1001641" y="851483"/>
                </a:cubicBezTo>
                <a:cubicBezTo>
                  <a:pt x="1000940" y="850781"/>
                  <a:pt x="1000589" y="852535"/>
                  <a:pt x="1000589" y="856745"/>
                </a:cubicBezTo>
                <a:cubicBezTo>
                  <a:pt x="999185" y="860955"/>
                  <a:pt x="997431" y="862359"/>
                  <a:pt x="995326" y="860955"/>
                </a:cubicBezTo>
                <a:cubicBezTo>
                  <a:pt x="993221" y="859552"/>
                  <a:pt x="991467" y="860254"/>
                  <a:pt x="990064" y="863061"/>
                </a:cubicBezTo>
                <a:cubicBezTo>
                  <a:pt x="987257" y="864464"/>
                  <a:pt x="985854" y="866920"/>
                  <a:pt x="985854" y="870428"/>
                </a:cubicBezTo>
                <a:cubicBezTo>
                  <a:pt x="985854" y="873936"/>
                  <a:pt x="985854" y="876392"/>
                  <a:pt x="985854" y="877796"/>
                </a:cubicBezTo>
                <a:cubicBezTo>
                  <a:pt x="984450" y="877796"/>
                  <a:pt x="981994" y="877094"/>
                  <a:pt x="978486" y="875691"/>
                </a:cubicBezTo>
                <a:cubicBezTo>
                  <a:pt x="974978" y="874287"/>
                  <a:pt x="972522" y="874287"/>
                  <a:pt x="971118" y="875691"/>
                </a:cubicBezTo>
                <a:lnTo>
                  <a:pt x="971118" y="879901"/>
                </a:lnTo>
                <a:lnTo>
                  <a:pt x="971118" y="882006"/>
                </a:lnTo>
                <a:cubicBezTo>
                  <a:pt x="968312" y="886216"/>
                  <a:pt x="965154" y="890426"/>
                  <a:pt x="961646" y="894636"/>
                </a:cubicBezTo>
                <a:cubicBezTo>
                  <a:pt x="958137" y="898846"/>
                  <a:pt x="953577" y="902354"/>
                  <a:pt x="947963" y="905161"/>
                </a:cubicBezTo>
                <a:cubicBezTo>
                  <a:pt x="946560" y="909371"/>
                  <a:pt x="944104" y="911125"/>
                  <a:pt x="940596" y="910423"/>
                </a:cubicBezTo>
                <a:cubicBezTo>
                  <a:pt x="937087" y="909722"/>
                  <a:pt x="935333" y="913581"/>
                  <a:pt x="935333" y="922001"/>
                </a:cubicBezTo>
                <a:cubicBezTo>
                  <a:pt x="929720" y="926211"/>
                  <a:pt x="925860" y="927615"/>
                  <a:pt x="923755" y="926211"/>
                </a:cubicBezTo>
                <a:cubicBezTo>
                  <a:pt x="921650" y="924808"/>
                  <a:pt x="919195" y="922703"/>
                  <a:pt x="916388" y="919896"/>
                </a:cubicBezTo>
                <a:cubicBezTo>
                  <a:pt x="912178" y="922703"/>
                  <a:pt x="909020" y="925860"/>
                  <a:pt x="906915" y="929369"/>
                </a:cubicBezTo>
                <a:cubicBezTo>
                  <a:pt x="904810" y="932877"/>
                  <a:pt x="902354" y="936035"/>
                  <a:pt x="899548" y="938841"/>
                </a:cubicBezTo>
                <a:cubicBezTo>
                  <a:pt x="898144" y="940245"/>
                  <a:pt x="896390" y="941648"/>
                  <a:pt x="894285" y="943051"/>
                </a:cubicBezTo>
                <a:cubicBezTo>
                  <a:pt x="892180" y="944455"/>
                  <a:pt x="889724" y="946560"/>
                  <a:pt x="886917" y="949366"/>
                </a:cubicBezTo>
                <a:cubicBezTo>
                  <a:pt x="885514" y="949366"/>
                  <a:pt x="884462" y="951472"/>
                  <a:pt x="883760" y="955682"/>
                </a:cubicBezTo>
                <a:cubicBezTo>
                  <a:pt x="883058" y="959892"/>
                  <a:pt x="882006" y="961997"/>
                  <a:pt x="880602" y="961997"/>
                </a:cubicBezTo>
                <a:cubicBezTo>
                  <a:pt x="877796" y="964803"/>
                  <a:pt x="875340" y="964803"/>
                  <a:pt x="873235" y="961997"/>
                </a:cubicBezTo>
                <a:cubicBezTo>
                  <a:pt x="871130" y="959190"/>
                  <a:pt x="869376" y="958488"/>
                  <a:pt x="867972" y="959892"/>
                </a:cubicBezTo>
                <a:cubicBezTo>
                  <a:pt x="862359" y="965505"/>
                  <a:pt x="857798" y="972171"/>
                  <a:pt x="854290" y="979889"/>
                </a:cubicBezTo>
                <a:cubicBezTo>
                  <a:pt x="850781" y="987608"/>
                  <a:pt x="843414" y="989362"/>
                  <a:pt x="832187" y="985152"/>
                </a:cubicBezTo>
                <a:cubicBezTo>
                  <a:pt x="823767" y="996379"/>
                  <a:pt x="817452" y="1004097"/>
                  <a:pt x="813242" y="1008307"/>
                </a:cubicBezTo>
                <a:cubicBezTo>
                  <a:pt x="809032" y="1012517"/>
                  <a:pt x="801313" y="1015324"/>
                  <a:pt x="790086" y="1016727"/>
                </a:cubicBezTo>
                <a:cubicBezTo>
                  <a:pt x="781666" y="1018131"/>
                  <a:pt x="773948" y="1017078"/>
                  <a:pt x="766931" y="1013570"/>
                </a:cubicBezTo>
                <a:cubicBezTo>
                  <a:pt x="759914" y="1010061"/>
                  <a:pt x="753599" y="1005501"/>
                  <a:pt x="747986" y="999887"/>
                </a:cubicBezTo>
                <a:cubicBezTo>
                  <a:pt x="742373" y="994274"/>
                  <a:pt x="736759" y="988660"/>
                  <a:pt x="731146" y="983047"/>
                </a:cubicBezTo>
                <a:cubicBezTo>
                  <a:pt x="725532" y="977433"/>
                  <a:pt x="719217" y="973223"/>
                  <a:pt x="712200" y="970417"/>
                </a:cubicBezTo>
                <a:cubicBezTo>
                  <a:pt x="707990" y="971820"/>
                  <a:pt x="706587" y="974276"/>
                  <a:pt x="707990" y="977784"/>
                </a:cubicBezTo>
                <a:cubicBezTo>
                  <a:pt x="709394" y="981293"/>
                  <a:pt x="711499" y="983749"/>
                  <a:pt x="714305" y="985152"/>
                </a:cubicBezTo>
                <a:cubicBezTo>
                  <a:pt x="721322" y="996379"/>
                  <a:pt x="729742" y="1005501"/>
                  <a:pt x="739566" y="1012517"/>
                </a:cubicBezTo>
                <a:cubicBezTo>
                  <a:pt x="749389" y="1019534"/>
                  <a:pt x="753599" y="1030761"/>
                  <a:pt x="752196" y="1046198"/>
                </a:cubicBezTo>
                <a:cubicBezTo>
                  <a:pt x="743776" y="1051811"/>
                  <a:pt x="735356" y="1057425"/>
                  <a:pt x="726936" y="1063038"/>
                </a:cubicBezTo>
                <a:cubicBezTo>
                  <a:pt x="718515" y="1068651"/>
                  <a:pt x="709394" y="1072861"/>
                  <a:pt x="699570" y="1075668"/>
                </a:cubicBezTo>
                <a:cubicBezTo>
                  <a:pt x="693957" y="1077071"/>
                  <a:pt x="690098" y="1076019"/>
                  <a:pt x="687993" y="1072511"/>
                </a:cubicBezTo>
                <a:cubicBezTo>
                  <a:pt x="685888" y="1069002"/>
                  <a:pt x="682028" y="1065845"/>
                  <a:pt x="676415" y="1063038"/>
                </a:cubicBezTo>
                <a:cubicBezTo>
                  <a:pt x="670802" y="1058828"/>
                  <a:pt x="667644" y="1057074"/>
                  <a:pt x="666942" y="1057775"/>
                </a:cubicBezTo>
                <a:cubicBezTo>
                  <a:pt x="666241" y="1058477"/>
                  <a:pt x="666241" y="1060933"/>
                  <a:pt x="666942" y="1065143"/>
                </a:cubicBezTo>
                <a:cubicBezTo>
                  <a:pt x="667644" y="1069353"/>
                  <a:pt x="667995" y="1074966"/>
                  <a:pt x="667995" y="1081983"/>
                </a:cubicBezTo>
                <a:cubicBezTo>
                  <a:pt x="667995" y="1089000"/>
                  <a:pt x="666592" y="1095315"/>
                  <a:pt x="663785" y="1100928"/>
                </a:cubicBezTo>
                <a:cubicBezTo>
                  <a:pt x="660978" y="1100928"/>
                  <a:pt x="657821" y="1102683"/>
                  <a:pt x="654312" y="1106191"/>
                </a:cubicBezTo>
                <a:cubicBezTo>
                  <a:pt x="650804" y="1109699"/>
                  <a:pt x="647295" y="1112506"/>
                  <a:pt x="643787" y="1114611"/>
                </a:cubicBezTo>
                <a:cubicBezTo>
                  <a:pt x="640279" y="1116716"/>
                  <a:pt x="636770" y="1118119"/>
                  <a:pt x="633262" y="1118821"/>
                </a:cubicBezTo>
                <a:cubicBezTo>
                  <a:pt x="629754" y="1119523"/>
                  <a:pt x="627298" y="1117067"/>
                  <a:pt x="625894" y="1111453"/>
                </a:cubicBezTo>
                <a:cubicBezTo>
                  <a:pt x="620281" y="1114260"/>
                  <a:pt x="615018" y="1118821"/>
                  <a:pt x="610107" y="1125136"/>
                </a:cubicBezTo>
                <a:cubicBezTo>
                  <a:pt x="605195" y="1131451"/>
                  <a:pt x="600634" y="1136714"/>
                  <a:pt x="596424" y="1140924"/>
                </a:cubicBezTo>
                <a:cubicBezTo>
                  <a:pt x="588004" y="1138117"/>
                  <a:pt x="583092" y="1137766"/>
                  <a:pt x="581689" y="1139871"/>
                </a:cubicBezTo>
                <a:cubicBezTo>
                  <a:pt x="580285" y="1141976"/>
                  <a:pt x="576777" y="1147239"/>
                  <a:pt x="571164" y="1155659"/>
                </a:cubicBezTo>
                <a:cubicBezTo>
                  <a:pt x="564147" y="1154256"/>
                  <a:pt x="559937" y="1152151"/>
                  <a:pt x="558534" y="1149344"/>
                </a:cubicBezTo>
                <a:cubicBezTo>
                  <a:pt x="557130" y="1146537"/>
                  <a:pt x="555025" y="1145134"/>
                  <a:pt x="552219" y="1145134"/>
                </a:cubicBezTo>
                <a:cubicBezTo>
                  <a:pt x="552219" y="1152151"/>
                  <a:pt x="550464" y="1154957"/>
                  <a:pt x="546956" y="1153554"/>
                </a:cubicBezTo>
                <a:cubicBezTo>
                  <a:pt x="543448" y="1152151"/>
                  <a:pt x="539588" y="1152852"/>
                  <a:pt x="535378" y="1155659"/>
                </a:cubicBezTo>
                <a:cubicBezTo>
                  <a:pt x="532572" y="1157062"/>
                  <a:pt x="528362" y="1161974"/>
                  <a:pt x="522748" y="1170394"/>
                </a:cubicBezTo>
                <a:cubicBezTo>
                  <a:pt x="519941" y="1171797"/>
                  <a:pt x="516433" y="1172148"/>
                  <a:pt x="512223" y="1171447"/>
                </a:cubicBezTo>
                <a:cubicBezTo>
                  <a:pt x="508013" y="1170745"/>
                  <a:pt x="506610" y="1173902"/>
                  <a:pt x="508013" y="1180919"/>
                </a:cubicBezTo>
                <a:cubicBezTo>
                  <a:pt x="492576" y="1180919"/>
                  <a:pt x="476438" y="1184779"/>
                  <a:pt x="459597" y="1192497"/>
                </a:cubicBezTo>
                <a:cubicBezTo>
                  <a:pt x="442757" y="1200215"/>
                  <a:pt x="425917" y="1206881"/>
                  <a:pt x="409077" y="1212495"/>
                </a:cubicBezTo>
                <a:cubicBezTo>
                  <a:pt x="409077" y="1212495"/>
                  <a:pt x="407673" y="1213898"/>
                  <a:pt x="404867" y="1216705"/>
                </a:cubicBezTo>
                <a:cubicBezTo>
                  <a:pt x="403463" y="1218108"/>
                  <a:pt x="402060" y="1218810"/>
                  <a:pt x="400657" y="1218810"/>
                </a:cubicBezTo>
                <a:cubicBezTo>
                  <a:pt x="395043" y="1218810"/>
                  <a:pt x="391886" y="1217406"/>
                  <a:pt x="391184" y="1214600"/>
                </a:cubicBezTo>
                <a:cubicBezTo>
                  <a:pt x="390482" y="1211793"/>
                  <a:pt x="385922" y="1211793"/>
                  <a:pt x="377501" y="1214600"/>
                </a:cubicBezTo>
                <a:cubicBezTo>
                  <a:pt x="376098" y="1214600"/>
                  <a:pt x="373291" y="1216705"/>
                  <a:pt x="369081" y="1220915"/>
                </a:cubicBezTo>
                <a:cubicBezTo>
                  <a:pt x="364871" y="1225125"/>
                  <a:pt x="362065" y="1227230"/>
                  <a:pt x="360661" y="1227230"/>
                </a:cubicBezTo>
                <a:cubicBezTo>
                  <a:pt x="359258" y="1224423"/>
                  <a:pt x="357153" y="1222318"/>
                  <a:pt x="354346" y="1220915"/>
                </a:cubicBezTo>
                <a:cubicBezTo>
                  <a:pt x="348733" y="1218108"/>
                  <a:pt x="345224" y="1218108"/>
                  <a:pt x="343821" y="1220915"/>
                </a:cubicBezTo>
                <a:cubicBezTo>
                  <a:pt x="341014" y="1222318"/>
                  <a:pt x="339260" y="1222669"/>
                  <a:pt x="338558" y="1221967"/>
                </a:cubicBezTo>
                <a:cubicBezTo>
                  <a:pt x="337857" y="1221266"/>
                  <a:pt x="334699" y="1220915"/>
                  <a:pt x="329086" y="1220915"/>
                </a:cubicBezTo>
                <a:cubicBezTo>
                  <a:pt x="324876" y="1222318"/>
                  <a:pt x="320666" y="1223371"/>
                  <a:pt x="316456" y="1224072"/>
                </a:cubicBezTo>
                <a:cubicBezTo>
                  <a:pt x="312246" y="1224774"/>
                  <a:pt x="305229" y="1225125"/>
                  <a:pt x="295406" y="1225125"/>
                </a:cubicBezTo>
                <a:cubicBezTo>
                  <a:pt x="294002" y="1225125"/>
                  <a:pt x="289090" y="1226879"/>
                  <a:pt x="280670" y="1230387"/>
                </a:cubicBezTo>
                <a:cubicBezTo>
                  <a:pt x="272250" y="1233896"/>
                  <a:pt x="265935" y="1232843"/>
                  <a:pt x="261725" y="1227230"/>
                </a:cubicBezTo>
                <a:cubicBezTo>
                  <a:pt x="258918" y="1223020"/>
                  <a:pt x="256813" y="1222318"/>
                  <a:pt x="255410" y="1225125"/>
                </a:cubicBezTo>
                <a:cubicBezTo>
                  <a:pt x="254007" y="1227931"/>
                  <a:pt x="249797" y="1227931"/>
                  <a:pt x="242780" y="1225125"/>
                </a:cubicBezTo>
                <a:cubicBezTo>
                  <a:pt x="238570" y="1220915"/>
                  <a:pt x="237868" y="1218810"/>
                  <a:pt x="240675" y="1218810"/>
                </a:cubicBezTo>
                <a:cubicBezTo>
                  <a:pt x="237868" y="1218810"/>
                  <a:pt x="235412" y="1219862"/>
                  <a:pt x="233307" y="1221967"/>
                </a:cubicBezTo>
                <a:cubicBezTo>
                  <a:pt x="231202" y="1224072"/>
                  <a:pt x="228045" y="1223721"/>
                  <a:pt x="223835" y="1220915"/>
                </a:cubicBezTo>
                <a:lnTo>
                  <a:pt x="223835" y="1218810"/>
                </a:lnTo>
                <a:cubicBezTo>
                  <a:pt x="223835" y="1216003"/>
                  <a:pt x="222431" y="1214600"/>
                  <a:pt x="219625" y="1214600"/>
                </a:cubicBezTo>
                <a:cubicBezTo>
                  <a:pt x="212608" y="1216003"/>
                  <a:pt x="207696" y="1217055"/>
                  <a:pt x="204889" y="1217757"/>
                </a:cubicBezTo>
                <a:cubicBezTo>
                  <a:pt x="202083" y="1218459"/>
                  <a:pt x="195066" y="1216705"/>
                  <a:pt x="183839" y="1212495"/>
                </a:cubicBezTo>
                <a:cubicBezTo>
                  <a:pt x="179629" y="1211091"/>
                  <a:pt x="177173" y="1209688"/>
                  <a:pt x="176472" y="1208285"/>
                </a:cubicBezTo>
                <a:cubicBezTo>
                  <a:pt x="175770" y="1206881"/>
                  <a:pt x="174016" y="1204776"/>
                  <a:pt x="171209" y="1201969"/>
                </a:cubicBezTo>
                <a:cubicBezTo>
                  <a:pt x="165596" y="1200566"/>
                  <a:pt x="159982" y="1199163"/>
                  <a:pt x="154369" y="1197759"/>
                </a:cubicBezTo>
                <a:cubicBezTo>
                  <a:pt x="148755" y="1196356"/>
                  <a:pt x="144545" y="1192848"/>
                  <a:pt x="141739" y="1187234"/>
                </a:cubicBezTo>
                <a:cubicBezTo>
                  <a:pt x="130512" y="1192848"/>
                  <a:pt x="123846" y="1201969"/>
                  <a:pt x="121741" y="1214600"/>
                </a:cubicBezTo>
                <a:cubicBezTo>
                  <a:pt x="119636" y="1227230"/>
                  <a:pt x="117180" y="1239158"/>
                  <a:pt x="114373" y="1250385"/>
                </a:cubicBezTo>
                <a:cubicBezTo>
                  <a:pt x="110163" y="1263015"/>
                  <a:pt x="106304" y="1275645"/>
                  <a:pt x="102796" y="1288276"/>
                </a:cubicBezTo>
                <a:cubicBezTo>
                  <a:pt x="99287" y="1300906"/>
                  <a:pt x="96130" y="1312834"/>
                  <a:pt x="93323" y="1324061"/>
                </a:cubicBezTo>
                <a:cubicBezTo>
                  <a:pt x="91920" y="1325464"/>
                  <a:pt x="91569" y="1331779"/>
                  <a:pt x="92271" y="1343006"/>
                </a:cubicBezTo>
                <a:cubicBezTo>
                  <a:pt x="92972" y="1354233"/>
                  <a:pt x="91920" y="1362653"/>
                  <a:pt x="89113" y="1368266"/>
                </a:cubicBezTo>
                <a:cubicBezTo>
                  <a:pt x="83500" y="1371073"/>
                  <a:pt x="81745" y="1374231"/>
                  <a:pt x="83850" y="1377739"/>
                </a:cubicBezTo>
                <a:cubicBezTo>
                  <a:pt x="85956" y="1381247"/>
                  <a:pt x="86306" y="1388615"/>
                  <a:pt x="84903" y="1399842"/>
                </a:cubicBezTo>
                <a:lnTo>
                  <a:pt x="80693" y="1399842"/>
                </a:lnTo>
                <a:cubicBezTo>
                  <a:pt x="77886" y="1399842"/>
                  <a:pt x="76483" y="1401947"/>
                  <a:pt x="76483" y="1406157"/>
                </a:cubicBezTo>
                <a:cubicBezTo>
                  <a:pt x="76483" y="1413174"/>
                  <a:pt x="77535" y="1417735"/>
                  <a:pt x="79640" y="1419840"/>
                </a:cubicBezTo>
                <a:cubicBezTo>
                  <a:pt x="81745" y="1421945"/>
                  <a:pt x="82798" y="1425102"/>
                  <a:pt x="82798" y="1429312"/>
                </a:cubicBezTo>
                <a:cubicBezTo>
                  <a:pt x="82798" y="1427909"/>
                  <a:pt x="81395" y="1427558"/>
                  <a:pt x="78588" y="1428260"/>
                </a:cubicBezTo>
                <a:cubicBezTo>
                  <a:pt x="75781" y="1428961"/>
                  <a:pt x="74378" y="1430716"/>
                  <a:pt x="74378" y="1433522"/>
                </a:cubicBezTo>
                <a:cubicBezTo>
                  <a:pt x="71571" y="1454573"/>
                  <a:pt x="71220" y="1477377"/>
                  <a:pt x="73325" y="1501935"/>
                </a:cubicBezTo>
                <a:cubicBezTo>
                  <a:pt x="75430" y="1526494"/>
                  <a:pt x="77886" y="1547194"/>
                  <a:pt x="80693" y="1564034"/>
                </a:cubicBezTo>
                <a:cubicBezTo>
                  <a:pt x="79290" y="1571051"/>
                  <a:pt x="80693" y="1577015"/>
                  <a:pt x="84903" y="1581927"/>
                </a:cubicBezTo>
                <a:cubicBezTo>
                  <a:pt x="89113" y="1586838"/>
                  <a:pt x="87710" y="1592802"/>
                  <a:pt x="80693" y="1599819"/>
                </a:cubicBezTo>
                <a:cubicBezTo>
                  <a:pt x="70870" y="1592802"/>
                  <a:pt x="61397" y="1587540"/>
                  <a:pt x="52275" y="1584031"/>
                </a:cubicBezTo>
                <a:cubicBezTo>
                  <a:pt x="43153" y="1580523"/>
                  <a:pt x="34382" y="1574559"/>
                  <a:pt x="25962" y="1566139"/>
                </a:cubicBezTo>
                <a:cubicBezTo>
                  <a:pt x="23156" y="1563332"/>
                  <a:pt x="20349" y="1556315"/>
                  <a:pt x="17542" y="1545089"/>
                </a:cubicBezTo>
                <a:cubicBezTo>
                  <a:pt x="16139" y="1543685"/>
                  <a:pt x="14034" y="1534563"/>
                  <a:pt x="11227" y="1517723"/>
                </a:cubicBezTo>
                <a:cubicBezTo>
                  <a:pt x="8420" y="1500883"/>
                  <a:pt x="6315" y="1490358"/>
                  <a:pt x="4912" y="1486148"/>
                </a:cubicBezTo>
                <a:cubicBezTo>
                  <a:pt x="3509" y="1480534"/>
                  <a:pt x="2456" y="1474921"/>
                  <a:pt x="1754" y="1469308"/>
                </a:cubicBezTo>
                <a:cubicBezTo>
                  <a:pt x="1053" y="1463694"/>
                  <a:pt x="702" y="1455274"/>
                  <a:pt x="702" y="1444047"/>
                </a:cubicBezTo>
                <a:cubicBezTo>
                  <a:pt x="-701" y="1427207"/>
                  <a:pt x="0" y="1402649"/>
                  <a:pt x="2807" y="1370372"/>
                </a:cubicBezTo>
                <a:cubicBezTo>
                  <a:pt x="5614" y="1338094"/>
                  <a:pt x="9824" y="1307221"/>
                  <a:pt x="15437" y="1277750"/>
                </a:cubicBezTo>
                <a:cubicBezTo>
                  <a:pt x="16841" y="1270734"/>
                  <a:pt x="18244" y="1265822"/>
                  <a:pt x="19647" y="1263015"/>
                </a:cubicBezTo>
                <a:cubicBezTo>
                  <a:pt x="21051" y="1260209"/>
                  <a:pt x="22454" y="1255297"/>
                  <a:pt x="23857" y="1248280"/>
                </a:cubicBezTo>
                <a:cubicBezTo>
                  <a:pt x="25261" y="1241263"/>
                  <a:pt x="25962" y="1233545"/>
                  <a:pt x="25962" y="1225125"/>
                </a:cubicBezTo>
                <a:cubicBezTo>
                  <a:pt x="25962" y="1216705"/>
                  <a:pt x="27366" y="1208285"/>
                  <a:pt x="30172" y="1199865"/>
                </a:cubicBezTo>
                <a:cubicBezTo>
                  <a:pt x="32979" y="1176008"/>
                  <a:pt x="38943" y="1154957"/>
                  <a:pt x="48065" y="1136714"/>
                </a:cubicBezTo>
                <a:cubicBezTo>
                  <a:pt x="57187" y="1118470"/>
                  <a:pt x="58239" y="1099525"/>
                  <a:pt x="51223" y="1079878"/>
                </a:cubicBezTo>
                <a:cubicBezTo>
                  <a:pt x="48416" y="1077071"/>
                  <a:pt x="46311" y="1076019"/>
                  <a:pt x="44908" y="1076721"/>
                </a:cubicBezTo>
                <a:cubicBezTo>
                  <a:pt x="43504" y="1077422"/>
                  <a:pt x="42803" y="1074966"/>
                  <a:pt x="42803" y="1069353"/>
                </a:cubicBezTo>
                <a:cubicBezTo>
                  <a:pt x="44206" y="1066546"/>
                  <a:pt x="43504" y="1064792"/>
                  <a:pt x="40697" y="1064090"/>
                </a:cubicBezTo>
                <a:cubicBezTo>
                  <a:pt x="37891" y="1063389"/>
                  <a:pt x="35786" y="1061634"/>
                  <a:pt x="34382" y="1058828"/>
                </a:cubicBezTo>
                <a:cubicBezTo>
                  <a:pt x="32979" y="1056021"/>
                  <a:pt x="32979" y="1052864"/>
                  <a:pt x="34382" y="1049355"/>
                </a:cubicBezTo>
                <a:cubicBezTo>
                  <a:pt x="35786" y="1045847"/>
                  <a:pt x="35786" y="1043391"/>
                  <a:pt x="34382" y="1041988"/>
                </a:cubicBezTo>
                <a:cubicBezTo>
                  <a:pt x="27366" y="1034971"/>
                  <a:pt x="23857" y="1017780"/>
                  <a:pt x="23857" y="990415"/>
                </a:cubicBezTo>
                <a:cubicBezTo>
                  <a:pt x="23857" y="963049"/>
                  <a:pt x="28067" y="940245"/>
                  <a:pt x="36487" y="922001"/>
                </a:cubicBezTo>
                <a:cubicBezTo>
                  <a:pt x="36487" y="920598"/>
                  <a:pt x="37189" y="920247"/>
                  <a:pt x="38592" y="920949"/>
                </a:cubicBezTo>
                <a:cubicBezTo>
                  <a:pt x="39996" y="921650"/>
                  <a:pt x="40697" y="920598"/>
                  <a:pt x="40697" y="917791"/>
                </a:cubicBezTo>
                <a:cubicBezTo>
                  <a:pt x="42101" y="910774"/>
                  <a:pt x="44908" y="905512"/>
                  <a:pt x="49118" y="902003"/>
                </a:cubicBezTo>
                <a:cubicBezTo>
                  <a:pt x="53328" y="898495"/>
                  <a:pt x="56836" y="893233"/>
                  <a:pt x="59643" y="886216"/>
                </a:cubicBezTo>
                <a:cubicBezTo>
                  <a:pt x="59643" y="879199"/>
                  <a:pt x="65256" y="870428"/>
                  <a:pt x="76483" y="859903"/>
                </a:cubicBezTo>
                <a:cubicBezTo>
                  <a:pt x="87710" y="849378"/>
                  <a:pt x="96831" y="842010"/>
                  <a:pt x="103848" y="837800"/>
                </a:cubicBezTo>
                <a:cubicBezTo>
                  <a:pt x="109462" y="832187"/>
                  <a:pt x="115777" y="827275"/>
                  <a:pt x="122793" y="823065"/>
                </a:cubicBezTo>
                <a:cubicBezTo>
                  <a:pt x="129810" y="818855"/>
                  <a:pt x="136827" y="818153"/>
                  <a:pt x="143844" y="820960"/>
                </a:cubicBezTo>
                <a:cubicBezTo>
                  <a:pt x="176121" y="738162"/>
                  <a:pt x="209450" y="657119"/>
                  <a:pt x="243832" y="577830"/>
                </a:cubicBezTo>
                <a:cubicBezTo>
                  <a:pt x="278214" y="498540"/>
                  <a:pt x="315754" y="422409"/>
                  <a:pt x="356451" y="349434"/>
                </a:cubicBezTo>
                <a:cubicBezTo>
                  <a:pt x="350838" y="349434"/>
                  <a:pt x="345224" y="349785"/>
                  <a:pt x="339611" y="350487"/>
                </a:cubicBezTo>
                <a:cubicBezTo>
                  <a:pt x="333998" y="351189"/>
                  <a:pt x="331191" y="356451"/>
                  <a:pt x="331191" y="366275"/>
                </a:cubicBezTo>
                <a:cubicBezTo>
                  <a:pt x="328384" y="370485"/>
                  <a:pt x="323472" y="374344"/>
                  <a:pt x="316456" y="377852"/>
                </a:cubicBezTo>
                <a:cubicBezTo>
                  <a:pt x="309439" y="381361"/>
                  <a:pt x="304527" y="385220"/>
                  <a:pt x="301721" y="389430"/>
                </a:cubicBezTo>
                <a:cubicBezTo>
                  <a:pt x="293300" y="396447"/>
                  <a:pt x="284880" y="403113"/>
                  <a:pt x="276460" y="409428"/>
                </a:cubicBezTo>
                <a:cubicBezTo>
                  <a:pt x="268040" y="415743"/>
                  <a:pt x="261023" y="423812"/>
                  <a:pt x="255410" y="433635"/>
                </a:cubicBezTo>
                <a:cubicBezTo>
                  <a:pt x="251200" y="433635"/>
                  <a:pt x="247692" y="434688"/>
                  <a:pt x="244885" y="436793"/>
                </a:cubicBezTo>
                <a:cubicBezTo>
                  <a:pt x="242078" y="438898"/>
                  <a:pt x="239973" y="440652"/>
                  <a:pt x="238570" y="442056"/>
                </a:cubicBezTo>
                <a:cubicBezTo>
                  <a:pt x="237166" y="443459"/>
                  <a:pt x="235763" y="444161"/>
                  <a:pt x="234360" y="444161"/>
                </a:cubicBezTo>
                <a:cubicBezTo>
                  <a:pt x="232956" y="444161"/>
                  <a:pt x="230150" y="442056"/>
                  <a:pt x="225940" y="437845"/>
                </a:cubicBezTo>
                <a:cubicBezTo>
                  <a:pt x="224536" y="443459"/>
                  <a:pt x="223835" y="449072"/>
                  <a:pt x="223835" y="454686"/>
                </a:cubicBezTo>
                <a:cubicBezTo>
                  <a:pt x="223835" y="460299"/>
                  <a:pt x="223133" y="466614"/>
                  <a:pt x="221730" y="473631"/>
                </a:cubicBezTo>
                <a:cubicBezTo>
                  <a:pt x="199276" y="486261"/>
                  <a:pt x="180682" y="503803"/>
                  <a:pt x="165946" y="526257"/>
                </a:cubicBezTo>
                <a:cubicBezTo>
                  <a:pt x="151211" y="548710"/>
                  <a:pt x="137529" y="571865"/>
                  <a:pt x="124898" y="595722"/>
                </a:cubicBezTo>
                <a:cubicBezTo>
                  <a:pt x="124898" y="599932"/>
                  <a:pt x="124548" y="604844"/>
                  <a:pt x="123846" y="610458"/>
                </a:cubicBezTo>
                <a:cubicBezTo>
                  <a:pt x="123144" y="616071"/>
                  <a:pt x="124197" y="621684"/>
                  <a:pt x="127004" y="627298"/>
                </a:cubicBezTo>
                <a:cubicBezTo>
                  <a:pt x="128407" y="628701"/>
                  <a:pt x="131214" y="629754"/>
                  <a:pt x="135424" y="630455"/>
                </a:cubicBezTo>
                <a:cubicBezTo>
                  <a:pt x="139634" y="631157"/>
                  <a:pt x="140335" y="635016"/>
                  <a:pt x="137529" y="642033"/>
                </a:cubicBezTo>
                <a:cubicBezTo>
                  <a:pt x="129109" y="644840"/>
                  <a:pt x="120338" y="644138"/>
                  <a:pt x="111216" y="639928"/>
                </a:cubicBezTo>
                <a:cubicBezTo>
                  <a:pt x="102094" y="635718"/>
                  <a:pt x="94726" y="630104"/>
                  <a:pt x="89113" y="623088"/>
                </a:cubicBezTo>
                <a:cubicBezTo>
                  <a:pt x="86306" y="618878"/>
                  <a:pt x="81745" y="610458"/>
                  <a:pt x="75430" y="597827"/>
                </a:cubicBezTo>
                <a:cubicBezTo>
                  <a:pt x="69115" y="585197"/>
                  <a:pt x="65256" y="573970"/>
                  <a:pt x="63853" y="564147"/>
                </a:cubicBezTo>
                <a:cubicBezTo>
                  <a:pt x="62449" y="551517"/>
                  <a:pt x="65256" y="537132"/>
                  <a:pt x="72273" y="520994"/>
                </a:cubicBezTo>
                <a:cubicBezTo>
                  <a:pt x="79290" y="504855"/>
                  <a:pt x="88411" y="489068"/>
                  <a:pt x="99638" y="473631"/>
                </a:cubicBezTo>
                <a:cubicBezTo>
                  <a:pt x="101042" y="470824"/>
                  <a:pt x="102094" y="469772"/>
                  <a:pt x="102796" y="470473"/>
                </a:cubicBezTo>
                <a:cubicBezTo>
                  <a:pt x="103497" y="471175"/>
                  <a:pt x="104550" y="468719"/>
                  <a:pt x="105953" y="463106"/>
                </a:cubicBezTo>
                <a:cubicBezTo>
                  <a:pt x="107357" y="454686"/>
                  <a:pt x="112268" y="448020"/>
                  <a:pt x="120688" y="443108"/>
                </a:cubicBezTo>
                <a:cubicBezTo>
                  <a:pt x="129109" y="438196"/>
                  <a:pt x="136827" y="430127"/>
                  <a:pt x="143844" y="418900"/>
                </a:cubicBezTo>
                <a:cubicBezTo>
                  <a:pt x="145247" y="416094"/>
                  <a:pt x="146300" y="412585"/>
                  <a:pt x="147001" y="408375"/>
                </a:cubicBezTo>
                <a:cubicBezTo>
                  <a:pt x="147703" y="404165"/>
                  <a:pt x="149457" y="400657"/>
                  <a:pt x="152264" y="397850"/>
                </a:cubicBezTo>
                <a:cubicBezTo>
                  <a:pt x="159281" y="389430"/>
                  <a:pt x="169104" y="381711"/>
                  <a:pt x="181734" y="374695"/>
                </a:cubicBezTo>
                <a:cubicBezTo>
                  <a:pt x="194364" y="367678"/>
                  <a:pt x="205591" y="359960"/>
                  <a:pt x="215415" y="351539"/>
                </a:cubicBezTo>
                <a:cubicBezTo>
                  <a:pt x="216818" y="350136"/>
                  <a:pt x="216818" y="347680"/>
                  <a:pt x="215415" y="344172"/>
                </a:cubicBezTo>
                <a:cubicBezTo>
                  <a:pt x="214011" y="340664"/>
                  <a:pt x="214713" y="337506"/>
                  <a:pt x="217520" y="334699"/>
                </a:cubicBezTo>
                <a:cubicBezTo>
                  <a:pt x="217520" y="336103"/>
                  <a:pt x="218221" y="336804"/>
                  <a:pt x="219625" y="336804"/>
                </a:cubicBezTo>
                <a:lnTo>
                  <a:pt x="221730" y="336804"/>
                </a:lnTo>
                <a:lnTo>
                  <a:pt x="223835" y="334699"/>
                </a:lnTo>
                <a:cubicBezTo>
                  <a:pt x="230851" y="330489"/>
                  <a:pt x="239622" y="324525"/>
                  <a:pt x="250147" y="316807"/>
                </a:cubicBezTo>
                <a:cubicBezTo>
                  <a:pt x="260673" y="309088"/>
                  <a:pt x="269444" y="303825"/>
                  <a:pt x="276460" y="301019"/>
                </a:cubicBezTo>
                <a:cubicBezTo>
                  <a:pt x="279267" y="289792"/>
                  <a:pt x="284880" y="282775"/>
                  <a:pt x="293300" y="279969"/>
                </a:cubicBezTo>
                <a:cubicBezTo>
                  <a:pt x="301721" y="277162"/>
                  <a:pt x="308737" y="271549"/>
                  <a:pt x="314351" y="263128"/>
                </a:cubicBezTo>
                <a:cubicBezTo>
                  <a:pt x="321367" y="264532"/>
                  <a:pt x="328735" y="265584"/>
                  <a:pt x="336453" y="266286"/>
                </a:cubicBezTo>
                <a:cubicBezTo>
                  <a:pt x="344172" y="266988"/>
                  <a:pt x="349434" y="269443"/>
                  <a:pt x="352241" y="273653"/>
                </a:cubicBezTo>
                <a:cubicBezTo>
                  <a:pt x="353645" y="268040"/>
                  <a:pt x="353294" y="263479"/>
                  <a:pt x="351189" y="259971"/>
                </a:cubicBezTo>
                <a:cubicBezTo>
                  <a:pt x="349084" y="256462"/>
                  <a:pt x="349434" y="251200"/>
                  <a:pt x="352241" y="244183"/>
                </a:cubicBezTo>
                <a:cubicBezTo>
                  <a:pt x="360661" y="241377"/>
                  <a:pt x="366976" y="241377"/>
                  <a:pt x="371186" y="244183"/>
                </a:cubicBezTo>
                <a:cubicBezTo>
                  <a:pt x="375396" y="246990"/>
                  <a:pt x="381010" y="251902"/>
                  <a:pt x="388027" y="258918"/>
                </a:cubicBezTo>
                <a:cubicBezTo>
                  <a:pt x="386623" y="244885"/>
                  <a:pt x="388377" y="235412"/>
                  <a:pt x="393289" y="230500"/>
                </a:cubicBezTo>
                <a:cubicBezTo>
                  <a:pt x="398201" y="225589"/>
                  <a:pt x="400657" y="218221"/>
                  <a:pt x="400657" y="208398"/>
                </a:cubicBezTo>
                <a:cubicBezTo>
                  <a:pt x="409077" y="206994"/>
                  <a:pt x="415743" y="203135"/>
                  <a:pt x="420654" y="196820"/>
                </a:cubicBezTo>
                <a:cubicBezTo>
                  <a:pt x="425566" y="190505"/>
                  <a:pt x="434337" y="188751"/>
                  <a:pt x="446967" y="191557"/>
                </a:cubicBezTo>
                <a:cubicBezTo>
                  <a:pt x="461001" y="177524"/>
                  <a:pt x="474333" y="161385"/>
                  <a:pt x="486963" y="143142"/>
                </a:cubicBezTo>
                <a:cubicBezTo>
                  <a:pt x="499593" y="124898"/>
                  <a:pt x="512223" y="107006"/>
                  <a:pt x="524853" y="89464"/>
                </a:cubicBezTo>
                <a:cubicBezTo>
                  <a:pt x="537483" y="71922"/>
                  <a:pt x="551166" y="55432"/>
                  <a:pt x="565901" y="39996"/>
                </a:cubicBezTo>
                <a:cubicBezTo>
                  <a:pt x="580636" y="24559"/>
                  <a:pt x="597126" y="11227"/>
                  <a:pt x="615369" y="0"/>
                </a:cubicBezTo>
                <a:close/>
              </a:path>
            </a:pathLst>
          </a:custGeom>
          <a:solidFill>
            <a:schemeClr val="accent3">
              <a:alpha val="3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600" b="0" i="0" u="none" strike="noStrike" kern="1200" cap="none" spc="60" normalizeH="0" baseline="0" noProof="0" dirty="0">
              <a:ln>
                <a:noFill/>
              </a:ln>
              <a:solidFill>
                <a:schemeClr val="accent3">
                  <a:alpha val="35000"/>
                </a:schemeClr>
              </a:solidFill>
              <a:effectLst/>
              <a:uLnTx/>
              <a:uFillTx/>
              <a:latin typeface="Free Pen" pitchFamily="2" charset="0"/>
              <a:ea typeface="手书体" panose="02010800040101010101" pitchFamily="2" charset="-122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CAE6C42A-7EB5-4F03-A326-5889BAFC5FD6}"/>
              </a:ext>
            </a:extLst>
          </p:cNvPr>
          <p:cNvSpPr txBox="1"/>
          <p:nvPr/>
        </p:nvSpPr>
        <p:spPr>
          <a:xfrm>
            <a:off x="584327" y="4297460"/>
            <a:ext cx="5129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i="0" u="none" strike="noStrike" kern="1200" cap="none" spc="60" normalizeH="0" baseline="0" noProof="0" dirty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  <a:cs typeface="+mn-cs"/>
              </a:rPr>
              <a:t>发展计划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04C295A-7D97-49B5-8BBB-4B4634A0785E}"/>
              </a:ext>
            </a:extLst>
          </p:cNvPr>
          <p:cNvSpPr txBox="1"/>
          <p:nvPr/>
        </p:nvSpPr>
        <p:spPr>
          <a:xfrm>
            <a:off x="574802" y="3298408"/>
            <a:ext cx="5129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600" b="1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n-lt"/>
              </a:rPr>
              <a:t>04</a:t>
            </a:r>
            <a:endParaRPr lang="zh-CN" altLang="en-US" dirty="0">
              <a:gradFill flip="none" rotWithShape="1"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640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财务现状</a:t>
            </a: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77E2D2BE-E0EF-40B9-875E-E124A4281E88}"/>
              </a:ext>
            </a:extLst>
          </p:cNvPr>
          <p:cNvCxnSpPr>
            <a:cxnSpLocks/>
          </p:cNvCxnSpPr>
          <p:nvPr/>
        </p:nvCxnSpPr>
        <p:spPr>
          <a:xfrm>
            <a:off x="5669622" y="1494235"/>
            <a:ext cx="0" cy="4550391"/>
          </a:xfrm>
          <a:prstGeom prst="line">
            <a:avLst/>
          </a:prstGeom>
          <a:ln w="9525" cap="rnd">
            <a:gradFill flip="none" rotWithShape="1">
              <a:gsLst>
                <a:gs pos="0">
                  <a:srgbClr val="8071EF"/>
                </a:gs>
                <a:gs pos="48200">
                  <a:srgbClr val="F184F4"/>
                </a:gs>
                <a:gs pos="100000">
                  <a:srgbClr val="79EFE4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0E485D1B-8F5B-4F4A-AB17-EFC1248F28FE}"/>
              </a:ext>
            </a:extLst>
          </p:cNvPr>
          <p:cNvCxnSpPr>
            <a:cxnSpLocks/>
          </p:cNvCxnSpPr>
          <p:nvPr/>
        </p:nvCxnSpPr>
        <p:spPr>
          <a:xfrm>
            <a:off x="7619381" y="1494235"/>
            <a:ext cx="0" cy="4550391"/>
          </a:xfrm>
          <a:prstGeom prst="line">
            <a:avLst/>
          </a:prstGeom>
          <a:ln w="9525" cap="rnd">
            <a:gradFill flip="none" rotWithShape="1">
              <a:gsLst>
                <a:gs pos="0">
                  <a:srgbClr val="8071EF"/>
                </a:gs>
                <a:gs pos="48200">
                  <a:srgbClr val="F184F4"/>
                </a:gs>
                <a:gs pos="100000">
                  <a:srgbClr val="79EFE4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CAAC8198-C373-45D4-8C52-A8504EC429D2}"/>
              </a:ext>
            </a:extLst>
          </p:cNvPr>
          <p:cNvCxnSpPr>
            <a:cxnSpLocks/>
          </p:cNvCxnSpPr>
          <p:nvPr/>
        </p:nvCxnSpPr>
        <p:spPr>
          <a:xfrm>
            <a:off x="3719863" y="1494235"/>
            <a:ext cx="0" cy="4550391"/>
          </a:xfrm>
          <a:prstGeom prst="line">
            <a:avLst/>
          </a:prstGeom>
          <a:ln w="9525" cap="rnd">
            <a:gradFill flip="none" rotWithShape="1">
              <a:gsLst>
                <a:gs pos="0">
                  <a:srgbClr val="8071EF"/>
                </a:gs>
                <a:gs pos="48200">
                  <a:srgbClr val="F184F4"/>
                </a:gs>
                <a:gs pos="100000">
                  <a:srgbClr val="79EFE4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99971D35-F962-43EB-8847-1F3A225902E4}"/>
              </a:ext>
            </a:extLst>
          </p:cNvPr>
          <p:cNvCxnSpPr>
            <a:cxnSpLocks/>
          </p:cNvCxnSpPr>
          <p:nvPr/>
        </p:nvCxnSpPr>
        <p:spPr>
          <a:xfrm>
            <a:off x="11518900" y="1494235"/>
            <a:ext cx="0" cy="4550391"/>
          </a:xfrm>
          <a:prstGeom prst="line">
            <a:avLst/>
          </a:prstGeom>
          <a:ln w="9525" cap="rnd">
            <a:gradFill flip="none" rotWithShape="1">
              <a:gsLst>
                <a:gs pos="0">
                  <a:srgbClr val="8071EF"/>
                </a:gs>
                <a:gs pos="48200">
                  <a:srgbClr val="F184F4"/>
                </a:gs>
                <a:gs pos="100000">
                  <a:srgbClr val="79EFE4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>
            <a:extLst>
              <a:ext uri="{FF2B5EF4-FFF2-40B4-BE49-F238E27FC236}">
                <a16:creationId xmlns:a16="http://schemas.microsoft.com/office/drawing/2014/main" id="{441828F7-F3BC-4BEF-A695-62AEEA436B92}"/>
              </a:ext>
            </a:extLst>
          </p:cNvPr>
          <p:cNvSpPr/>
          <p:nvPr/>
        </p:nvSpPr>
        <p:spPr>
          <a:xfrm>
            <a:off x="665994" y="2638760"/>
            <a:ext cx="10852906" cy="550113"/>
          </a:xfrm>
          <a:prstGeom prst="rect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05C4F182-AB5E-4B49-B50F-2B0B4FCCD82E}"/>
              </a:ext>
            </a:extLst>
          </p:cNvPr>
          <p:cNvSpPr txBox="1"/>
          <p:nvPr/>
        </p:nvSpPr>
        <p:spPr>
          <a:xfrm>
            <a:off x="835850" y="2744539"/>
            <a:ext cx="27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一月</a:t>
            </a:r>
            <a:endParaRPr 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D4B3DAEB-8E69-4A77-A1C5-17D7FCE7BC03}"/>
              </a:ext>
            </a:extLst>
          </p:cNvPr>
          <p:cNvSpPr txBox="1"/>
          <p:nvPr/>
        </p:nvSpPr>
        <p:spPr>
          <a:xfrm>
            <a:off x="835850" y="3309875"/>
            <a:ext cx="27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二月</a:t>
            </a:r>
            <a:endParaRPr 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6A19EA-6413-4D9B-B729-60B8364BA6EB}"/>
              </a:ext>
            </a:extLst>
          </p:cNvPr>
          <p:cNvSpPr/>
          <p:nvPr/>
        </p:nvSpPr>
        <p:spPr>
          <a:xfrm>
            <a:off x="665994" y="3769431"/>
            <a:ext cx="10852906" cy="550113"/>
          </a:xfrm>
          <a:prstGeom prst="rect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471A5C27-6D21-4402-87CA-FBE6F51A40DC}"/>
              </a:ext>
            </a:extLst>
          </p:cNvPr>
          <p:cNvSpPr txBox="1"/>
          <p:nvPr/>
        </p:nvSpPr>
        <p:spPr>
          <a:xfrm>
            <a:off x="835850" y="3875210"/>
            <a:ext cx="27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三月</a:t>
            </a:r>
            <a:endParaRPr 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ACA7A4-4F1E-4B57-B616-AE768B2B7545}"/>
              </a:ext>
            </a:extLst>
          </p:cNvPr>
          <p:cNvSpPr/>
          <p:nvPr/>
        </p:nvSpPr>
        <p:spPr>
          <a:xfrm>
            <a:off x="665994" y="4900102"/>
            <a:ext cx="10852906" cy="550113"/>
          </a:xfrm>
          <a:prstGeom prst="rect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22BA0A06-2670-42A1-8E24-0806E6C34A37}"/>
              </a:ext>
            </a:extLst>
          </p:cNvPr>
          <p:cNvSpPr txBox="1"/>
          <p:nvPr/>
        </p:nvSpPr>
        <p:spPr>
          <a:xfrm>
            <a:off x="835850" y="5005881"/>
            <a:ext cx="27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五月</a:t>
            </a:r>
            <a:endParaRPr 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5648C1A1-8A39-4188-8E1F-8DFCE752B6C0}"/>
              </a:ext>
            </a:extLst>
          </p:cNvPr>
          <p:cNvSpPr txBox="1"/>
          <p:nvPr/>
        </p:nvSpPr>
        <p:spPr>
          <a:xfrm>
            <a:off x="835850" y="4440546"/>
            <a:ext cx="27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四月</a:t>
            </a:r>
            <a:endParaRPr 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DA2E6C34-804F-41CE-AEC3-DB84C9543603}"/>
              </a:ext>
            </a:extLst>
          </p:cNvPr>
          <p:cNvSpPr txBox="1"/>
          <p:nvPr/>
        </p:nvSpPr>
        <p:spPr>
          <a:xfrm>
            <a:off x="835850" y="5617384"/>
            <a:ext cx="27004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sz="160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</a:rPr>
              <a:t>合计</a:t>
            </a:r>
            <a:endParaRPr lang="en-US" sz="1600" dirty="0">
              <a:gradFill flip="none" rotWithShape="1"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3CDB2A1-3EFD-48DB-A778-13AED8DE649E}"/>
              </a:ext>
            </a:extLst>
          </p:cNvPr>
          <p:cNvSpPr txBox="1"/>
          <p:nvPr/>
        </p:nvSpPr>
        <p:spPr>
          <a:xfrm>
            <a:off x="3781387" y="2143043"/>
            <a:ext cx="18267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</a:rPr>
              <a:t>销售成本</a:t>
            </a:r>
            <a:endParaRPr lang="en-US" sz="2000" dirty="0">
              <a:gradFill flip="none" rotWithShape="1"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40" name="Freeform 5">
            <a:extLst>
              <a:ext uri="{FF2B5EF4-FFF2-40B4-BE49-F238E27FC236}">
                <a16:creationId xmlns:a16="http://schemas.microsoft.com/office/drawing/2014/main" id="{B8AC4C8B-3CF1-46DE-AE9A-3B5D9D02E6EE}"/>
              </a:ext>
            </a:extLst>
          </p:cNvPr>
          <p:cNvSpPr>
            <a:spLocks noEditPoints="1"/>
          </p:cNvSpPr>
          <p:nvPr/>
        </p:nvSpPr>
        <p:spPr bwMode="auto">
          <a:xfrm>
            <a:off x="4527469" y="1669434"/>
            <a:ext cx="334548" cy="263406"/>
          </a:xfrm>
          <a:custGeom>
            <a:avLst/>
            <a:gdLst>
              <a:gd name="connsiteX0" fmla="*/ 288118 w 604604"/>
              <a:gd name="connsiteY0" fmla="*/ 435248 h 476035"/>
              <a:gd name="connsiteX1" fmla="*/ 604110 w 604604"/>
              <a:gd name="connsiteY1" fmla="*/ 435248 h 476035"/>
              <a:gd name="connsiteX2" fmla="*/ 604110 w 604604"/>
              <a:gd name="connsiteY2" fmla="*/ 476035 h 476035"/>
              <a:gd name="connsiteX3" fmla="*/ 288118 w 604604"/>
              <a:gd name="connsiteY3" fmla="*/ 476035 h 476035"/>
              <a:gd name="connsiteX4" fmla="*/ 288118 w 604604"/>
              <a:gd name="connsiteY4" fmla="*/ 346759 h 476035"/>
              <a:gd name="connsiteX5" fmla="*/ 604110 w 604604"/>
              <a:gd name="connsiteY5" fmla="*/ 346759 h 476035"/>
              <a:gd name="connsiteX6" fmla="*/ 604110 w 604604"/>
              <a:gd name="connsiteY6" fmla="*/ 387546 h 476035"/>
              <a:gd name="connsiteX7" fmla="*/ 288118 w 604604"/>
              <a:gd name="connsiteY7" fmla="*/ 387546 h 476035"/>
              <a:gd name="connsiteX8" fmla="*/ 0 w 604604"/>
              <a:gd name="connsiteY8" fmla="*/ 257494 h 476035"/>
              <a:gd name="connsiteX9" fmla="*/ 604110 w 604604"/>
              <a:gd name="connsiteY9" fmla="*/ 257494 h 476035"/>
              <a:gd name="connsiteX10" fmla="*/ 604110 w 604604"/>
              <a:gd name="connsiteY10" fmla="*/ 298281 h 476035"/>
              <a:gd name="connsiteX11" fmla="*/ 0 w 604604"/>
              <a:gd name="connsiteY11" fmla="*/ 298281 h 476035"/>
              <a:gd name="connsiteX12" fmla="*/ 287624 w 604604"/>
              <a:gd name="connsiteY12" fmla="*/ 169146 h 476035"/>
              <a:gd name="connsiteX13" fmla="*/ 604321 w 604604"/>
              <a:gd name="connsiteY13" fmla="*/ 169146 h 476035"/>
              <a:gd name="connsiteX14" fmla="*/ 604321 w 604604"/>
              <a:gd name="connsiteY14" fmla="*/ 209933 h 476035"/>
              <a:gd name="connsiteX15" fmla="*/ 287624 w 604604"/>
              <a:gd name="connsiteY15" fmla="*/ 209933 h 476035"/>
              <a:gd name="connsiteX16" fmla="*/ 287907 w 604604"/>
              <a:gd name="connsiteY16" fmla="*/ 88419 h 476035"/>
              <a:gd name="connsiteX17" fmla="*/ 604604 w 604604"/>
              <a:gd name="connsiteY17" fmla="*/ 88419 h 476035"/>
              <a:gd name="connsiteX18" fmla="*/ 604604 w 604604"/>
              <a:gd name="connsiteY18" fmla="*/ 129206 h 476035"/>
              <a:gd name="connsiteX19" fmla="*/ 287907 w 604604"/>
              <a:gd name="connsiteY19" fmla="*/ 129206 h 476035"/>
              <a:gd name="connsiteX20" fmla="*/ 635 w 604604"/>
              <a:gd name="connsiteY20" fmla="*/ 0 h 476035"/>
              <a:gd name="connsiteX21" fmla="*/ 604604 w 604604"/>
              <a:gd name="connsiteY21" fmla="*/ 0 h 476035"/>
              <a:gd name="connsiteX22" fmla="*/ 604604 w 604604"/>
              <a:gd name="connsiteY22" fmla="*/ 40857 h 476035"/>
              <a:gd name="connsiteX23" fmla="*/ 635 w 604604"/>
              <a:gd name="connsiteY23" fmla="*/ 40857 h 47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4604" h="476035">
                <a:moveTo>
                  <a:pt x="288118" y="435248"/>
                </a:moveTo>
                <a:lnTo>
                  <a:pt x="604110" y="435248"/>
                </a:lnTo>
                <a:lnTo>
                  <a:pt x="604110" y="476035"/>
                </a:lnTo>
                <a:lnTo>
                  <a:pt x="288118" y="476035"/>
                </a:lnTo>
                <a:close/>
                <a:moveTo>
                  <a:pt x="288118" y="346759"/>
                </a:moveTo>
                <a:lnTo>
                  <a:pt x="604110" y="346759"/>
                </a:lnTo>
                <a:lnTo>
                  <a:pt x="604110" y="387546"/>
                </a:lnTo>
                <a:lnTo>
                  <a:pt x="288118" y="387546"/>
                </a:lnTo>
                <a:close/>
                <a:moveTo>
                  <a:pt x="0" y="257494"/>
                </a:moveTo>
                <a:lnTo>
                  <a:pt x="604110" y="257494"/>
                </a:lnTo>
                <a:lnTo>
                  <a:pt x="604110" y="298281"/>
                </a:lnTo>
                <a:lnTo>
                  <a:pt x="0" y="298281"/>
                </a:lnTo>
                <a:close/>
                <a:moveTo>
                  <a:pt x="287624" y="169146"/>
                </a:moveTo>
                <a:lnTo>
                  <a:pt x="604321" y="169146"/>
                </a:lnTo>
                <a:lnTo>
                  <a:pt x="604321" y="209933"/>
                </a:lnTo>
                <a:lnTo>
                  <a:pt x="287624" y="209933"/>
                </a:lnTo>
                <a:close/>
                <a:moveTo>
                  <a:pt x="287907" y="88419"/>
                </a:moveTo>
                <a:lnTo>
                  <a:pt x="604604" y="88419"/>
                </a:lnTo>
                <a:lnTo>
                  <a:pt x="604604" y="129206"/>
                </a:lnTo>
                <a:lnTo>
                  <a:pt x="287907" y="129206"/>
                </a:lnTo>
                <a:close/>
                <a:moveTo>
                  <a:pt x="635" y="0"/>
                </a:moveTo>
                <a:lnTo>
                  <a:pt x="604604" y="0"/>
                </a:lnTo>
                <a:lnTo>
                  <a:pt x="604604" y="40857"/>
                </a:lnTo>
                <a:lnTo>
                  <a:pt x="635" y="408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A68C3543-75D1-41A4-A11A-EF95AA220181}"/>
              </a:ext>
            </a:extLst>
          </p:cNvPr>
          <p:cNvSpPr txBox="1"/>
          <p:nvPr/>
        </p:nvSpPr>
        <p:spPr>
          <a:xfrm>
            <a:off x="5731146" y="2143043"/>
            <a:ext cx="18267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</a:rPr>
              <a:t>销售收入</a:t>
            </a:r>
            <a:endParaRPr lang="en-US" dirty="0">
              <a:gradFill flip="none" rotWithShape="1"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30" name="Freeform 13">
            <a:extLst>
              <a:ext uri="{FF2B5EF4-FFF2-40B4-BE49-F238E27FC236}">
                <a16:creationId xmlns:a16="http://schemas.microsoft.com/office/drawing/2014/main" id="{FE765376-A55A-4A5F-839E-D635C7BB0DAA}"/>
              </a:ext>
            </a:extLst>
          </p:cNvPr>
          <p:cNvSpPr>
            <a:spLocks noEditPoints="1"/>
          </p:cNvSpPr>
          <p:nvPr/>
        </p:nvSpPr>
        <p:spPr bwMode="auto">
          <a:xfrm>
            <a:off x="6526415" y="1625982"/>
            <a:ext cx="236174" cy="350310"/>
          </a:xfrm>
          <a:custGeom>
            <a:avLst/>
            <a:gdLst>
              <a:gd name="connsiteX0" fmla="*/ 96235 w 409209"/>
              <a:gd name="connsiteY0" fmla="*/ 437615 h 606966"/>
              <a:gd name="connsiteX1" fmla="*/ 306553 w 409209"/>
              <a:gd name="connsiteY1" fmla="*/ 437615 h 606966"/>
              <a:gd name="connsiteX2" fmla="*/ 326930 w 409209"/>
              <a:gd name="connsiteY2" fmla="*/ 457973 h 606966"/>
              <a:gd name="connsiteX3" fmla="*/ 306553 w 409209"/>
              <a:gd name="connsiteY3" fmla="*/ 478331 h 606966"/>
              <a:gd name="connsiteX4" fmla="*/ 96235 w 409209"/>
              <a:gd name="connsiteY4" fmla="*/ 478331 h 606966"/>
              <a:gd name="connsiteX5" fmla="*/ 75858 w 409209"/>
              <a:gd name="connsiteY5" fmla="*/ 457973 h 606966"/>
              <a:gd name="connsiteX6" fmla="*/ 96235 w 409209"/>
              <a:gd name="connsiteY6" fmla="*/ 437615 h 606966"/>
              <a:gd name="connsiteX7" fmla="*/ 96230 w 409209"/>
              <a:gd name="connsiteY7" fmla="*/ 335860 h 606966"/>
              <a:gd name="connsiteX8" fmla="*/ 245378 w 409209"/>
              <a:gd name="connsiteY8" fmla="*/ 335860 h 606966"/>
              <a:gd name="connsiteX9" fmla="*/ 265750 w 409209"/>
              <a:gd name="connsiteY9" fmla="*/ 356183 h 606966"/>
              <a:gd name="connsiteX10" fmla="*/ 245378 w 409209"/>
              <a:gd name="connsiteY10" fmla="*/ 376506 h 606966"/>
              <a:gd name="connsiteX11" fmla="*/ 96230 w 409209"/>
              <a:gd name="connsiteY11" fmla="*/ 376506 h 606966"/>
              <a:gd name="connsiteX12" fmla="*/ 75858 w 409209"/>
              <a:gd name="connsiteY12" fmla="*/ 356183 h 606966"/>
              <a:gd name="connsiteX13" fmla="*/ 96230 w 409209"/>
              <a:gd name="connsiteY13" fmla="*/ 335860 h 606966"/>
              <a:gd name="connsiteX14" fmla="*/ 96235 w 409209"/>
              <a:gd name="connsiteY14" fmla="*/ 234034 h 606966"/>
              <a:gd name="connsiteX15" fmla="*/ 306553 w 409209"/>
              <a:gd name="connsiteY15" fmla="*/ 234034 h 606966"/>
              <a:gd name="connsiteX16" fmla="*/ 326930 w 409209"/>
              <a:gd name="connsiteY16" fmla="*/ 254357 h 606966"/>
              <a:gd name="connsiteX17" fmla="*/ 306553 w 409209"/>
              <a:gd name="connsiteY17" fmla="*/ 274680 h 606966"/>
              <a:gd name="connsiteX18" fmla="*/ 96235 w 409209"/>
              <a:gd name="connsiteY18" fmla="*/ 274680 h 606966"/>
              <a:gd name="connsiteX19" fmla="*/ 75858 w 409209"/>
              <a:gd name="connsiteY19" fmla="*/ 254357 h 606966"/>
              <a:gd name="connsiteX20" fmla="*/ 96235 w 409209"/>
              <a:gd name="connsiteY20" fmla="*/ 234034 h 606966"/>
              <a:gd name="connsiteX21" fmla="*/ 96237 w 409209"/>
              <a:gd name="connsiteY21" fmla="*/ 132208 h 606966"/>
              <a:gd name="connsiteX22" fmla="*/ 204584 w 409209"/>
              <a:gd name="connsiteY22" fmla="*/ 132208 h 606966"/>
              <a:gd name="connsiteX23" fmla="*/ 224963 w 409209"/>
              <a:gd name="connsiteY23" fmla="*/ 152566 h 606966"/>
              <a:gd name="connsiteX24" fmla="*/ 204584 w 409209"/>
              <a:gd name="connsiteY24" fmla="*/ 172924 h 606966"/>
              <a:gd name="connsiteX25" fmla="*/ 96237 w 409209"/>
              <a:gd name="connsiteY25" fmla="*/ 172924 h 606966"/>
              <a:gd name="connsiteX26" fmla="*/ 75858 w 409209"/>
              <a:gd name="connsiteY26" fmla="*/ 152566 h 606966"/>
              <a:gd name="connsiteX27" fmla="*/ 96237 w 409209"/>
              <a:gd name="connsiteY27" fmla="*/ 132208 h 606966"/>
              <a:gd name="connsiteX28" fmla="*/ 350579 w 409209"/>
              <a:gd name="connsiteY28" fmla="*/ 49348 h 606966"/>
              <a:gd name="connsiteX29" fmla="*/ 347353 w 409209"/>
              <a:gd name="connsiteY29" fmla="*/ 50637 h 606966"/>
              <a:gd name="connsiteX30" fmla="*/ 329100 w 409209"/>
              <a:gd name="connsiteY30" fmla="*/ 68862 h 606966"/>
              <a:gd name="connsiteX31" fmla="*/ 295545 w 409209"/>
              <a:gd name="connsiteY31" fmla="*/ 68862 h 606966"/>
              <a:gd name="connsiteX32" fmla="*/ 277569 w 409209"/>
              <a:gd name="connsiteY32" fmla="*/ 50913 h 606966"/>
              <a:gd name="connsiteX33" fmla="*/ 274435 w 409209"/>
              <a:gd name="connsiteY33" fmla="*/ 49624 h 606966"/>
              <a:gd name="connsiteX34" fmla="*/ 271208 w 409209"/>
              <a:gd name="connsiteY34" fmla="*/ 50913 h 606966"/>
              <a:gd name="connsiteX35" fmla="*/ 253324 w 409209"/>
              <a:gd name="connsiteY35" fmla="*/ 68862 h 606966"/>
              <a:gd name="connsiteX36" fmla="*/ 219861 w 409209"/>
              <a:gd name="connsiteY36" fmla="*/ 68954 h 606966"/>
              <a:gd name="connsiteX37" fmla="*/ 203637 w 409209"/>
              <a:gd name="connsiteY37" fmla="*/ 52846 h 606966"/>
              <a:gd name="connsiteX38" fmla="*/ 197276 w 409209"/>
              <a:gd name="connsiteY38" fmla="*/ 52846 h 606966"/>
              <a:gd name="connsiteX39" fmla="*/ 181236 w 409209"/>
              <a:gd name="connsiteY39" fmla="*/ 68862 h 606966"/>
              <a:gd name="connsiteX40" fmla="*/ 147772 w 409209"/>
              <a:gd name="connsiteY40" fmla="*/ 68954 h 606966"/>
              <a:gd name="connsiteX41" fmla="*/ 131548 w 409209"/>
              <a:gd name="connsiteY41" fmla="*/ 52846 h 606966"/>
              <a:gd name="connsiteX42" fmla="*/ 125279 w 409209"/>
              <a:gd name="connsiteY42" fmla="*/ 52846 h 606966"/>
              <a:gd name="connsiteX43" fmla="*/ 109239 w 409209"/>
              <a:gd name="connsiteY43" fmla="*/ 68862 h 606966"/>
              <a:gd name="connsiteX44" fmla="*/ 75684 w 409209"/>
              <a:gd name="connsiteY44" fmla="*/ 68954 h 606966"/>
              <a:gd name="connsiteX45" fmla="*/ 59551 w 409209"/>
              <a:gd name="connsiteY45" fmla="*/ 52846 h 606966"/>
              <a:gd name="connsiteX46" fmla="*/ 56417 w 409209"/>
              <a:gd name="connsiteY46" fmla="*/ 51557 h 606966"/>
              <a:gd name="connsiteX47" fmla="*/ 53191 w 409209"/>
              <a:gd name="connsiteY47" fmla="*/ 52846 h 606966"/>
              <a:gd name="connsiteX48" fmla="*/ 40746 w 409209"/>
              <a:gd name="connsiteY48" fmla="*/ 65272 h 606966"/>
              <a:gd name="connsiteX49" fmla="*/ 40746 w 409209"/>
              <a:gd name="connsiteY49" fmla="*/ 449198 h 606966"/>
              <a:gd name="connsiteX50" fmla="*/ 40746 w 409209"/>
              <a:gd name="connsiteY50" fmla="*/ 541429 h 606966"/>
              <a:gd name="connsiteX51" fmla="*/ 53191 w 409209"/>
              <a:gd name="connsiteY51" fmla="*/ 553855 h 606966"/>
              <a:gd name="connsiteX52" fmla="*/ 59551 w 409209"/>
              <a:gd name="connsiteY52" fmla="*/ 553855 h 606966"/>
              <a:gd name="connsiteX53" fmla="*/ 75592 w 409209"/>
              <a:gd name="connsiteY53" fmla="*/ 537839 h 606966"/>
              <a:gd name="connsiteX54" fmla="*/ 109055 w 409209"/>
              <a:gd name="connsiteY54" fmla="*/ 537655 h 606966"/>
              <a:gd name="connsiteX55" fmla="*/ 125279 w 409209"/>
              <a:gd name="connsiteY55" fmla="*/ 553855 h 606966"/>
              <a:gd name="connsiteX56" fmla="*/ 131640 w 409209"/>
              <a:gd name="connsiteY56" fmla="*/ 553855 h 606966"/>
              <a:gd name="connsiteX57" fmla="*/ 147680 w 409209"/>
              <a:gd name="connsiteY57" fmla="*/ 537839 h 606966"/>
              <a:gd name="connsiteX58" fmla="*/ 181143 w 409209"/>
              <a:gd name="connsiteY58" fmla="*/ 537655 h 606966"/>
              <a:gd name="connsiteX59" fmla="*/ 197276 w 409209"/>
              <a:gd name="connsiteY59" fmla="*/ 553855 h 606966"/>
              <a:gd name="connsiteX60" fmla="*/ 203637 w 409209"/>
              <a:gd name="connsiteY60" fmla="*/ 553855 h 606966"/>
              <a:gd name="connsiteX61" fmla="*/ 219677 w 409209"/>
              <a:gd name="connsiteY61" fmla="*/ 537839 h 606966"/>
              <a:gd name="connsiteX62" fmla="*/ 253140 w 409209"/>
              <a:gd name="connsiteY62" fmla="*/ 537655 h 606966"/>
              <a:gd name="connsiteX63" fmla="*/ 271208 w 409209"/>
              <a:gd name="connsiteY63" fmla="*/ 555788 h 606966"/>
              <a:gd name="connsiteX64" fmla="*/ 274435 w 409209"/>
              <a:gd name="connsiteY64" fmla="*/ 557077 h 606966"/>
              <a:gd name="connsiteX65" fmla="*/ 277569 w 409209"/>
              <a:gd name="connsiteY65" fmla="*/ 555788 h 606966"/>
              <a:gd name="connsiteX66" fmla="*/ 295545 w 409209"/>
              <a:gd name="connsiteY66" fmla="*/ 537839 h 606966"/>
              <a:gd name="connsiteX67" fmla="*/ 312323 w 409209"/>
              <a:gd name="connsiteY67" fmla="*/ 530844 h 606966"/>
              <a:gd name="connsiteX68" fmla="*/ 329008 w 409209"/>
              <a:gd name="connsiteY68" fmla="*/ 537655 h 606966"/>
              <a:gd name="connsiteX69" fmla="*/ 347353 w 409209"/>
              <a:gd name="connsiteY69" fmla="*/ 556064 h 606966"/>
              <a:gd name="connsiteX70" fmla="*/ 350579 w 409209"/>
              <a:gd name="connsiteY70" fmla="*/ 557353 h 606966"/>
              <a:gd name="connsiteX71" fmla="*/ 353714 w 409209"/>
              <a:gd name="connsiteY71" fmla="*/ 556064 h 606966"/>
              <a:gd name="connsiteX72" fmla="*/ 368371 w 409209"/>
              <a:gd name="connsiteY72" fmla="*/ 541429 h 606966"/>
              <a:gd name="connsiteX73" fmla="*/ 368371 w 409209"/>
              <a:gd name="connsiteY73" fmla="*/ 449106 h 606966"/>
              <a:gd name="connsiteX74" fmla="*/ 368371 w 409209"/>
              <a:gd name="connsiteY74" fmla="*/ 65272 h 606966"/>
              <a:gd name="connsiteX75" fmla="*/ 353714 w 409209"/>
              <a:gd name="connsiteY75" fmla="*/ 50637 h 606966"/>
              <a:gd name="connsiteX76" fmla="*/ 350579 w 409209"/>
              <a:gd name="connsiteY76" fmla="*/ 49348 h 606966"/>
              <a:gd name="connsiteX77" fmla="*/ 350326 w 409209"/>
              <a:gd name="connsiteY77" fmla="*/ 0 h 606966"/>
              <a:gd name="connsiteX78" fmla="*/ 367265 w 409209"/>
              <a:gd name="connsiteY78" fmla="*/ 6546 h 606966"/>
              <a:gd name="connsiteX79" fmla="*/ 400175 w 409209"/>
              <a:gd name="connsiteY79" fmla="*/ 39499 h 606966"/>
              <a:gd name="connsiteX80" fmla="*/ 409209 w 409209"/>
              <a:gd name="connsiteY80" fmla="*/ 61130 h 606966"/>
              <a:gd name="connsiteX81" fmla="*/ 409209 w 409209"/>
              <a:gd name="connsiteY81" fmla="*/ 449106 h 606966"/>
              <a:gd name="connsiteX82" fmla="*/ 409209 w 409209"/>
              <a:gd name="connsiteY82" fmla="*/ 545571 h 606966"/>
              <a:gd name="connsiteX83" fmla="*/ 400175 w 409209"/>
              <a:gd name="connsiteY83" fmla="*/ 567202 h 606966"/>
              <a:gd name="connsiteX84" fmla="*/ 367357 w 409209"/>
              <a:gd name="connsiteY84" fmla="*/ 600063 h 606966"/>
              <a:gd name="connsiteX85" fmla="*/ 350579 w 409209"/>
              <a:gd name="connsiteY85" fmla="*/ 606966 h 606966"/>
              <a:gd name="connsiteX86" fmla="*/ 333617 w 409209"/>
              <a:gd name="connsiteY86" fmla="*/ 599878 h 606966"/>
              <a:gd name="connsiteX87" fmla="*/ 312323 w 409209"/>
              <a:gd name="connsiteY87" fmla="*/ 578616 h 606966"/>
              <a:gd name="connsiteX88" fmla="*/ 291212 w 409209"/>
              <a:gd name="connsiteY88" fmla="*/ 599694 h 606966"/>
              <a:gd name="connsiteX89" fmla="*/ 257749 w 409209"/>
              <a:gd name="connsiteY89" fmla="*/ 599878 h 606966"/>
              <a:gd name="connsiteX90" fmla="*/ 236454 w 409209"/>
              <a:gd name="connsiteY90" fmla="*/ 578616 h 606966"/>
              <a:gd name="connsiteX91" fmla="*/ 217280 w 409209"/>
              <a:gd name="connsiteY91" fmla="*/ 597853 h 606966"/>
              <a:gd name="connsiteX92" fmla="*/ 183817 w 409209"/>
              <a:gd name="connsiteY92" fmla="*/ 597946 h 606966"/>
              <a:gd name="connsiteX93" fmla="*/ 164458 w 409209"/>
              <a:gd name="connsiteY93" fmla="*/ 578616 h 606966"/>
              <a:gd name="connsiteX94" fmla="*/ 145191 w 409209"/>
              <a:gd name="connsiteY94" fmla="*/ 597853 h 606966"/>
              <a:gd name="connsiteX95" fmla="*/ 111728 w 409209"/>
              <a:gd name="connsiteY95" fmla="*/ 597946 h 606966"/>
              <a:gd name="connsiteX96" fmla="*/ 92369 w 409209"/>
              <a:gd name="connsiteY96" fmla="*/ 578616 h 606966"/>
              <a:gd name="connsiteX97" fmla="*/ 73195 w 409209"/>
              <a:gd name="connsiteY97" fmla="*/ 597853 h 606966"/>
              <a:gd name="connsiteX98" fmla="*/ 39732 w 409209"/>
              <a:gd name="connsiteY98" fmla="*/ 597946 h 606966"/>
              <a:gd name="connsiteX99" fmla="*/ 8942 w 409209"/>
              <a:gd name="connsiteY99" fmla="*/ 567202 h 606966"/>
              <a:gd name="connsiteX100" fmla="*/ 0 w 409209"/>
              <a:gd name="connsiteY100" fmla="*/ 545571 h 606966"/>
              <a:gd name="connsiteX101" fmla="*/ 0 w 409209"/>
              <a:gd name="connsiteY101" fmla="*/ 449198 h 606966"/>
              <a:gd name="connsiteX102" fmla="*/ 0 w 409209"/>
              <a:gd name="connsiteY102" fmla="*/ 61130 h 606966"/>
              <a:gd name="connsiteX103" fmla="*/ 8942 w 409209"/>
              <a:gd name="connsiteY103" fmla="*/ 39499 h 606966"/>
              <a:gd name="connsiteX104" fmla="*/ 39640 w 409209"/>
              <a:gd name="connsiteY104" fmla="*/ 8848 h 606966"/>
              <a:gd name="connsiteX105" fmla="*/ 73103 w 409209"/>
              <a:gd name="connsiteY105" fmla="*/ 8756 h 606966"/>
              <a:gd name="connsiteX106" fmla="*/ 92369 w 409209"/>
              <a:gd name="connsiteY106" fmla="*/ 28085 h 606966"/>
              <a:gd name="connsiteX107" fmla="*/ 111636 w 409209"/>
              <a:gd name="connsiteY107" fmla="*/ 8848 h 606966"/>
              <a:gd name="connsiteX108" fmla="*/ 145099 w 409209"/>
              <a:gd name="connsiteY108" fmla="*/ 8756 h 606966"/>
              <a:gd name="connsiteX109" fmla="*/ 164458 w 409209"/>
              <a:gd name="connsiteY109" fmla="*/ 28085 h 606966"/>
              <a:gd name="connsiteX110" fmla="*/ 183725 w 409209"/>
              <a:gd name="connsiteY110" fmla="*/ 8848 h 606966"/>
              <a:gd name="connsiteX111" fmla="*/ 217188 w 409209"/>
              <a:gd name="connsiteY111" fmla="*/ 8756 h 606966"/>
              <a:gd name="connsiteX112" fmla="*/ 236454 w 409209"/>
              <a:gd name="connsiteY112" fmla="*/ 28085 h 606966"/>
              <a:gd name="connsiteX113" fmla="*/ 257565 w 409209"/>
              <a:gd name="connsiteY113" fmla="*/ 7007 h 606966"/>
              <a:gd name="connsiteX114" fmla="*/ 291120 w 409209"/>
              <a:gd name="connsiteY114" fmla="*/ 6823 h 606966"/>
              <a:gd name="connsiteX115" fmla="*/ 312323 w 409209"/>
              <a:gd name="connsiteY115" fmla="*/ 28085 h 606966"/>
              <a:gd name="connsiteX116" fmla="*/ 333802 w 409209"/>
              <a:gd name="connsiteY116" fmla="*/ 6639 h 606966"/>
              <a:gd name="connsiteX117" fmla="*/ 350326 w 409209"/>
              <a:gd name="connsiteY117" fmla="*/ 0 h 6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409209" h="606966">
                <a:moveTo>
                  <a:pt x="96235" y="437615"/>
                </a:moveTo>
                <a:lnTo>
                  <a:pt x="306553" y="437615"/>
                </a:lnTo>
                <a:cubicBezTo>
                  <a:pt x="317894" y="437615"/>
                  <a:pt x="326930" y="446735"/>
                  <a:pt x="326930" y="457973"/>
                </a:cubicBezTo>
                <a:cubicBezTo>
                  <a:pt x="326930" y="469211"/>
                  <a:pt x="317894" y="478331"/>
                  <a:pt x="306553" y="478331"/>
                </a:cubicBezTo>
                <a:lnTo>
                  <a:pt x="96235" y="478331"/>
                </a:lnTo>
                <a:cubicBezTo>
                  <a:pt x="84986" y="478331"/>
                  <a:pt x="75858" y="469211"/>
                  <a:pt x="75858" y="457973"/>
                </a:cubicBezTo>
                <a:cubicBezTo>
                  <a:pt x="75858" y="446735"/>
                  <a:pt x="84986" y="437615"/>
                  <a:pt x="96235" y="437615"/>
                </a:cubicBezTo>
                <a:close/>
                <a:moveTo>
                  <a:pt x="96230" y="335860"/>
                </a:moveTo>
                <a:lnTo>
                  <a:pt x="245378" y="335860"/>
                </a:lnTo>
                <a:cubicBezTo>
                  <a:pt x="256624" y="335860"/>
                  <a:pt x="265750" y="344964"/>
                  <a:pt x="265750" y="356183"/>
                </a:cubicBezTo>
                <a:cubicBezTo>
                  <a:pt x="265750" y="367402"/>
                  <a:pt x="256624" y="376506"/>
                  <a:pt x="245378" y="376506"/>
                </a:cubicBezTo>
                <a:lnTo>
                  <a:pt x="96230" y="376506"/>
                </a:lnTo>
                <a:cubicBezTo>
                  <a:pt x="84984" y="376506"/>
                  <a:pt x="75858" y="367402"/>
                  <a:pt x="75858" y="356183"/>
                </a:cubicBezTo>
                <a:cubicBezTo>
                  <a:pt x="75858" y="344964"/>
                  <a:pt x="84984" y="335860"/>
                  <a:pt x="96230" y="335860"/>
                </a:cubicBezTo>
                <a:close/>
                <a:moveTo>
                  <a:pt x="96235" y="234034"/>
                </a:moveTo>
                <a:lnTo>
                  <a:pt x="306553" y="234034"/>
                </a:lnTo>
                <a:cubicBezTo>
                  <a:pt x="317894" y="234034"/>
                  <a:pt x="326930" y="243138"/>
                  <a:pt x="326930" y="254357"/>
                </a:cubicBezTo>
                <a:cubicBezTo>
                  <a:pt x="326930" y="265576"/>
                  <a:pt x="317894" y="274680"/>
                  <a:pt x="306553" y="274680"/>
                </a:cubicBezTo>
                <a:lnTo>
                  <a:pt x="96235" y="274680"/>
                </a:lnTo>
                <a:cubicBezTo>
                  <a:pt x="84986" y="274680"/>
                  <a:pt x="75858" y="265576"/>
                  <a:pt x="75858" y="254357"/>
                </a:cubicBezTo>
                <a:cubicBezTo>
                  <a:pt x="75858" y="243138"/>
                  <a:pt x="84986" y="234034"/>
                  <a:pt x="96235" y="234034"/>
                </a:cubicBezTo>
                <a:close/>
                <a:moveTo>
                  <a:pt x="96237" y="132208"/>
                </a:moveTo>
                <a:lnTo>
                  <a:pt x="204584" y="132208"/>
                </a:lnTo>
                <a:cubicBezTo>
                  <a:pt x="215926" y="132208"/>
                  <a:pt x="224963" y="141328"/>
                  <a:pt x="224963" y="152566"/>
                </a:cubicBezTo>
                <a:cubicBezTo>
                  <a:pt x="224963" y="163804"/>
                  <a:pt x="215926" y="172924"/>
                  <a:pt x="204584" y="172924"/>
                </a:cubicBezTo>
                <a:lnTo>
                  <a:pt x="96237" y="172924"/>
                </a:lnTo>
                <a:cubicBezTo>
                  <a:pt x="84987" y="172924"/>
                  <a:pt x="75858" y="163804"/>
                  <a:pt x="75858" y="152566"/>
                </a:cubicBezTo>
                <a:cubicBezTo>
                  <a:pt x="75858" y="141328"/>
                  <a:pt x="84987" y="132208"/>
                  <a:pt x="96237" y="132208"/>
                </a:cubicBezTo>
                <a:close/>
                <a:moveTo>
                  <a:pt x="350579" y="49348"/>
                </a:moveTo>
                <a:cubicBezTo>
                  <a:pt x="349381" y="49348"/>
                  <a:pt x="348183" y="49808"/>
                  <a:pt x="347353" y="50637"/>
                </a:cubicBezTo>
                <a:lnTo>
                  <a:pt x="329100" y="68862"/>
                </a:lnTo>
                <a:cubicBezTo>
                  <a:pt x="319882" y="77975"/>
                  <a:pt x="304487" y="77790"/>
                  <a:pt x="295545" y="68862"/>
                </a:cubicBezTo>
                <a:lnTo>
                  <a:pt x="277569" y="50913"/>
                </a:lnTo>
                <a:cubicBezTo>
                  <a:pt x="276739" y="50084"/>
                  <a:pt x="275633" y="49624"/>
                  <a:pt x="274435" y="49624"/>
                </a:cubicBezTo>
                <a:cubicBezTo>
                  <a:pt x="273236" y="49624"/>
                  <a:pt x="272038" y="50084"/>
                  <a:pt x="271208" y="50913"/>
                </a:cubicBezTo>
                <a:lnTo>
                  <a:pt x="253324" y="68862"/>
                </a:lnTo>
                <a:cubicBezTo>
                  <a:pt x="244106" y="77883"/>
                  <a:pt x="228803" y="77790"/>
                  <a:pt x="219861" y="68954"/>
                </a:cubicBezTo>
                <a:lnTo>
                  <a:pt x="203637" y="52846"/>
                </a:lnTo>
                <a:cubicBezTo>
                  <a:pt x="201885" y="51097"/>
                  <a:pt x="199027" y="51097"/>
                  <a:pt x="197276" y="52846"/>
                </a:cubicBezTo>
                <a:lnTo>
                  <a:pt x="181236" y="68862"/>
                </a:lnTo>
                <a:cubicBezTo>
                  <a:pt x="172017" y="77883"/>
                  <a:pt x="156714" y="77790"/>
                  <a:pt x="147772" y="68954"/>
                </a:cubicBezTo>
                <a:lnTo>
                  <a:pt x="131548" y="52846"/>
                </a:lnTo>
                <a:cubicBezTo>
                  <a:pt x="129796" y="51097"/>
                  <a:pt x="127031" y="51097"/>
                  <a:pt x="125279" y="52846"/>
                </a:cubicBezTo>
                <a:lnTo>
                  <a:pt x="109239" y="68862"/>
                </a:lnTo>
                <a:cubicBezTo>
                  <a:pt x="100021" y="77883"/>
                  <a:pt x="84718" y="77790"/>
                  <a:pt x="75684" y="68954"/>
                </a:cubicBezTo>
                <a:lnTo>
                  <a:pt x="59551" y="52846"/>
                </a:lnTo>
                <a:cubicBezTo>
                  <a:pt x="58722" y="52017"/>
                  <a:pt x="57616" y="51557"/>
                  <a:pt x="56417" y="51557"/>
                </a:cubicBezTo>
                <a:cubicBezTo>
                  <a:pt x="55219" y="51557"/>
                  <a:pt x="54113" y="52017"/>
                  <a:pt x="53191" y="52846"/>
                </a:cubicBezTo>
                <a:lnTo>
                  <a:pt x="40746" y="65272"/>
                </a:lnTo>
                <a:lnTo>
                  <a:pt x="40746" y="449198"/>
                </a:lnTo>
                <a:lnTo>
                  <a:pt x="40746" y="541429"/>
                </a:lnTo>
                <a:lnTo>
                  <a:pt x="53191" y="553855"/>
                </a:lnTo>
                <a:cubicBezTo>
                  <a:pt x="54942" y="555604"/>
                  <a:pt x="57800" y="555604"/>
                  <a:pt x="59551" y="553855"/>
                </a:cubicBezTo>
                <a:lnTo>
                  <a:pt x="75592" y="537839"/>
                </a:lnTo>
                <a:cubicBezTo>
                  <a:pt x="84810" y="528726"/>
                  <a:pt x="100113" y="528911"/>
                  <a:pt x="109055" y="537655"/>
                </a:cubicBezTo>
                <a:lnTo>
                  <a:pt x="125279" y="553855"/>
                </a:lnTo>
                <a:cubicBezTo>
                  <a:pt x="127031" y="555604"/>
                  <a:pt x="129889" y="555604"/>
                  <a:pt x="131640" y="553855"/>
                </a:cubicBezTo>
                <a:lnTo>
                  <a:pt x="147680" y="537839"/>
                </a:lnTo>
                <a:cubicBezTo>
                  <a:pt x="156899" y="528726"/>
                  <a:pt x="172201" y="528911"/>
                  <a:pt x="181143" y="537655"/>
                </a:cubicBezTo>
                <a:lnTo>
                  <a:pt x="197276" y="553855"/>
                </a:lnTo>
                <a:cubicBezTo>
                  <a:pt x="199027" y="555604"/>
                  <a:pt x="201885" y="555604"/>
                  <a:pt x="203637" y="553855"/>
                </a:cubicBezTo>
                <a:lnTo>
                  <a:pt x="219677" y="537839"/>
                </a:lnTo>
                <a:cubicBezTo>
                  <a:pt x="228895" y="528726"/>
                  <a:pt x="244198" y="528911"/>
                  <a:pt x="253140" y="537655"/>
                </a:cubicBezTo>
                <a:lnTo>
                  <a:pt x="271208" y="555788"/>
                </a:lnTo>
                <a:cubicBezTo>
                  <a:pt x="272038" y="556617"/>
                  <a:pt x="273236" y="557077"/>
                  <a:pt x="274435" y="557077"/>
                </a:cubicBezTo>
                <a:cubicBezTo>
                  <a:pt x="275633" y="557077"/>
                  <a:pt x="276739" y="556617"/>
                  <a:pt x="277569" y="555788"/>
                </a:cubicBezTo>
                <a:lnTo>
                  <a:pt x="295545" y="537839"/>
                </a:lnTo>
                <a:cubicBezTo>
                  <a:pt x="299970" y="533329"/>
                  <a:pt x="305962" y="530844"/>
                  <a:pt x="312323" y="530844"/>
                </a:cubicBezTo>
                <a:cubicBezTo>
                  <a:pt x="318591" y="530844"/>
                  <a:pt x="324491" y="533329"/>
                  <a:pt x="329008" y="537655"/>
                </a:cubicBezTo>
                <a:lnTo>
                  <a:pt x="347353" y="556064"/>
                </a:lnTo>
                <a:cubicBezTo>
                  <a:pt x="348183" y="556893"/>
                  <a:pt x="349381" y="557353"/>
                  <a:pt x="350579" y="557353"/>
                </a:cubicBezTo>
                <a:cubicBezTo>
                  <a:pt x="351778" y="557353"/>
                  <a:pt x="352884" y="556893"/>
                  <a:pt x="353714" y="556064"/>
                </a:cubicBezTo>
                <a:lnTo>
                  <a:pt x="368371" y="541429"/>
                </a:lnTo>
                <a:lnTo>
                  <a:pt x="368371" y="449106"/>
                </a:lnTo>
                <a:lnTo>
                  <a:pt x="368371" y="65272"/>
                </a:lnTo>
                <a:lnTo>
                  <a:pt x="353714" y="50637"/>
                </a:lnTo>
                <a:cubicBezTo>
                  <a:pt x="352884" y="49808"/>
                  <a:pt x="351778" y="49348"/>
                  <a:pt x="350579" y="49348"/>
                </a:cubicBezTo>
                <a:close/>
                <a:moveTo>
                  <a:pt x="350326" y="0"/>
                </a:moveTo>
                <a:cubicBezTo>
                  <a:pt x="356503" y="-35"/>
                  <a:pt x="362748" y="2128"/>
                  <a:pt x="367265" y="6546"/>
                </a:cubicBezTo>
                <a:lnTo>
                  <a:pt x="400175" y="39499"/>
                </a:lnTo>
                <a:cubicBezTo>
                  <a:pt x="405983" y="45206"/>
                  <a:pt x="409209" y="52938"/>
                  <a:pt x="409209" y="61130"/>
                </a:cubicBezTo>
                <a:lnTo>
                  <a:pt x="409209" y="449106"/>
                </a:lnTo>
                <a:lnTo>
                  <a:pt x="409209" y="545571"/>
                </a:lnTo>
                <a:cubicBezTo>
                  <a:pt x="409209" y="553763"/>
                  <a:pt x="405983" y="561495"/>
                  <a:pt x="400175" y="567202"/>
                </a:cubicBezTo>
                <a:lnTo>
                  <a:pt x="367357" y="600063"/>
                </a:lnTo>
                <a:cubicBezTo>
                  <a:pt x="362748" y="604573"/>
                  <a:pt x="356848" y="606966"/>
                  <a:pt x="350579" y="606966"/>
                </a:cubicBezTo>
                <a:cubicBezTo>
                  <a:pt x="344219" y="606966"/>
                  <a:pt x="338042" y="604389"/>
                  <a:pt x="333617" y="599878"/>
                </a:cubicBezTo>
                <a:lnTo>
                  <a:pt x="312323" y="578616"/>
                </a:lnTo>
                <a:lnTo>
                  <a:pt x="291212" y="599694"/>
                </a:lnTo>
                <a:cubicBezTo>
                  <a:pt x="281994" y="608807"/>
                  <a:pt x="266691" y="608623"/>
                  <a:pt x="257749" y="599878"/>
                </a:cubicBezTo>
                <a:lnTo>
                  <a:pt x="236454" y="578616"/>
                </a:lnTo>
                <a:lnTo>
                  <a:pt x="217280" y="597853"/>
                </a:lnTo>
                <a:cubicBezTo>
                  <a:pt x="208061" y="606874"/>
                  <a:pt x="192759" y="606782"/>
                  <a:pt x="183817" y="597946"/>
                </a:cubicBezTo>
                <a:lnTo>
                  <a:pt x="164458" y="578616"/>
                </a:lnTo>
                <a:lnTo>
                  <a:pt x="145191" y="597853"/>
                </a:lnTo>
                <a:cubicBezTo>
                  <a:pt x="136065" y="606874"/>
                  <a:pt x="120670" y="606782"/>
                  <a:pt x="111728" y="597946"/>
                </a:cubicBezTo>
                <a:lnTo>
                  <a:pt x="92369" y="578616"/>
                </a:lnTo>
                <a:lnTo>
                  <a:pt x="73195" y="597853"/>
                </a:lnTo>
                <a:cubicBezTo>
                  <a:pt x="63976" y="606874"/>
                  <a:pt x="48674" y="606782"/>
                  <a:pt x="39732" y="597946"/>
                </a:cubicBezTo>
                <a:lnTo>
                  <a:pt x="8942" y="567202"/>
                </a:lnTo>
                <a:cubicBezTo>
                  <a:pt x="3134" y="561495"/>
                  <a:pt x="0" y="553763"/>
                  <a:pt x="0" y="545571"/>
                </a:cubicBezTo>
                <a:lnTo>
                  <a:pt x="0" y="449198"/>
                </a:lnTo>
                <a:lnTo>
                  <a:pt x="0" y="61130"/>
                </a:lnTo>
                <a:cubicBezTo>
                  <a:pt x="0" y="52938"/>
                  <a:pt x="3134" y="45206"/>
                  <a:pt x="8942" y="39499"/>
                </a:cubicBezTo>
                <a:lnTo>
                  <a:pt x="39640" y="8848"/>
                </a:lnTo>
                <a:cubicBezTo>
                  <a:pt x="48766" y="-173"/>
                  <a:pt x="64161" y="-81"/>
                  <a:pt x="73103" y="8756"/>
                </a:cubicBezTo>
                <a:lnTo>
                  <a:pt x="92369" y="28085"/>
                </a:lnTo>
                <a:lnTo>
                  <a:pt x="111636" y="8848"/>
                </a:lnTo>
                <a:cubicBezTo>
                  <a:pt x="120854" y="-173"/>
                  <a:pt x="136157" y="-81"/>
                  <a:pt x="145099" y="8756"/>
                </a:cubicBezTo>
                <a:lnTo>
                  <a:pt x="164458" y="28085"/>
                </a:lnTo>
                <a:lnTo>
                  <a:pt x="183725" y="8848"/>
                </a:lnTo>
                <a:cubicBezTo>
                  <a:pt x="192851" y="-173"/>
                  <a:pt x="208154" y="-81"/>
                  <a:pt x="217188" y="8756"/>
                </a:cubicBezTo>
                <a:lnTo>
                  <a:pt x="236454" y="28085"/>
                </a:lnTo>
                <a:lnTo>
                  <a:pt x="257565" y="7007"/>
                </a:lnTo>
                <a:cubicBezTo>
                  <a:pt x="266783" y="-2106"/>
                  <a:pt x="282086" y="-1922"/>
                  <a:pt x="291120" y="6823"/>
                </a:cubicBezTo>
                <a:lnTo>
                  <a:pt x="312323" y="28085"/>
                </a:lnTo>
                <a:lnTo>
                  <a:pt x="333802" y="6639"/>
                </a:lnTo>
                <a:cubicBezTo>
                  <a:pt x="338042" y="2267"/>
                  <a:pt x="344150" y="34"/>
                  <a:pt x="35032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E6D3C6DF-4CD8-4102-9AE4-831521C17980}"/>
              </a:ext>
            </a:extLst>
          </p:cNvPr>
          <p:cNvCxnSpPr>
            <a:cxnSpLocks/>
          </p:cNvCxnSpPr>
          <p:nvPr/>
        </p:nvCxnSpPr>
        <p:spPr>
          <a:xfrm>
            <a:off x="9569140" y="1494235"/>
            <a:ext cx="0" cy="4550391"/>
          </a:xfrm>
          <a:prstGeom prst="line">
            <a:avLst/>
          </a:prstGeom>
          <a:ln w="9525" cap="rnd">
            <a:gradFill flip="none" rotWithShape="1">
              <a:gsLst>
                <a:gs pos="0">
                  <a:srgbClr val="8071EF"/>
                </a:gs>
                <a:gs pos="48200">
                  <a:srgbClr val="F184F4"/>
                </a:gs>
                <a:gs pos="100000">
                  <a:srgbClr val="79EFE4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">
            <a:extLst>
              <a:ext uri="{FF2B5EF4-FFF2-40B4-BE49-F238E27FC236}">
                <a16:creationId xmlns:a16="http://schemas.microsoft.com/office/drawing/2014/main" id="{BE118E29-E45B-4102-B6B0-B2EA4E88D0D1}"/>
              </a:ext>
            </a:extLst>
          </p:cNvPr>
          <p:cNvSpPr txBox="1"/>
          <p:nvPr/>
        </p:nvSpPr>
        <p:spPr>
          <a:xfrm>
            <a:off x="7680905" y="2143043"/>
            <a:ext cx="18267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</a:rPr>
              <a:t>销售利润</a:t>
            </a:r>
            <a:endParaRPr lang="en-US" dirty="0">
              <a:gradFill flip="none" rotWithShape="1"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31" name="Freeform 9">
            <a:extLst>
              <a:ext uri="{FF2B5EF4-FFF2-40B4-BE49-F238E27FC236}">
                <a16:creationId xmlns:a16="http://schemas.microsoft.com/office/drawing/2014/main" id="{B95301BC-7440-4FC9-8901-16A5064C8DCA}"/>
              </a:ext>
            </a:extLst>
          </p:cNvPr>
          <p:cNvSpPr>
            <a:spLocks noEditPoints="1"/>
          </p:cNvSpPr>
          <p:nvPr/>
        </p:nvSpPr>
        <p:spPr bwMode="auto">
          <a:xfrm>
            <a:off x="8443817" y="1645098"/>
            <a:ext cx="300886" cy="312080"/>
          </a:xfrm>
          <a:custGeom>
            <a:avLst/>
            <a:gdLst>
              <a:gd name="T0" fmla="*/ 3411 w 3881"/>
              <a:gd name="T1" fmla="*/ 2379 h 4032"/>
              <a:gd name="T2" fmla="*/ 1940 w 3881"/>
              <a:gd name="T3" fmla="*/ 0 h 4032"/>
              <a:gd name="T4" fmla="*/ 598 w 3881"/>
              <a:gd name="T5" fmla="*/ 2593 h 4032"/>
              <a:gd name="T6" fmla="*/ 0 w 3881"/>
              <a:gd name="T7" fmla="*/ 3301 h 4032"/>
              <a:gd name="T8" fmla="*/ 103 w 3881"/>
              <a:gd name="T9" fmla="*/ 3804 h 4032"/>
              <a:gd name="T10" fmla="*/ 1878 w 3881"/>
              <a:gd name="T11" fmla="*/ 4032 h 4032"/>
              <a:gd name="T12" fmla="*/ 3083 w 3881"/>
              <a:gd name="T13" fmla="*/ 3629 h 4032"/>
              <a:gd name="T14" fmla="*/ 3763 w 3881"/>
              <a:gd name="T15" fmla="*/ 3033 h 4032"/>
              <a:gd name="T16" fmla="*/ 3767 w 3881"/>
              <a:gd name="T17" fmla="*/ 2482 h 4032"/>
              <a:gd name="T18" fmla="*/ 1940 w 3881"/>
              <a:gd name="T19" fmla="*/ 240 h 4032"/>
              <a:gd name="T20" fmla="*/ 2154 w 3881"/>
              <a:gd name="T21" fmla="*/ 3032 h 4032"/>
              <a:gd name="T22" fmla="*/ 2290 w 3881"/>
              <a:gd name="T23" fmla="*/ 2967 h 4032"/>
              <a:gd name="T24" fmla="*/ 2484 w 3881"/>
              <a:gd name="T25" fmla="*/ 2398 h 4032"/>
              <a:gd name="T26" fmla="*/ 2488 w 3881"/>
              <a:gd name="T27" fmla="*/ 2072 h 4032"/>
              <a:gd name="T28" fmla="*/ 2060 w 3881"/>
              <a:gd name="T29" fmla="*/ 932 h 4032"/>
              <a:gd name="T30" fmla="*/ 2368 w 3881"/>
              <a:gd name="T31" fmla="*/ 1336 h 4032"/>
              <a:gd name="T32" fmla="*/ 2060 w 3881"/>
              <a:gd name="T33" fmla="*/ 681 h 4032"/>
              <a:gd name="T34" fmla="*/ 1940 w 3881"/>
              <a:gd name="T35" fmla="*/ 448 h 4032"/>
              <a:gd name="T36" fmla="*/ 1820 w 3881"/>
              <a:gd name="T37" fmla="*/ 681 h 4032"/>
              <a:gd name="T38" fmla="*/ 1820 w 3881"/>
              <a:gd name="T39" fmla="*/ 1751 h 4032"/>
              <a:gd name="T40" fmla="*/ 1717 w 3881"/>
              <a:gd name="T41" fmla="*/ 2285 h 4032"/>
              <a:gd name="T42" fmla="*/ 1512 w 3881"/>
              <a:gd name="T43" fmla="*/ 1952 h 4032"/>
              <a:gd name="T44" fmla="*/ 1494 w 3881"/>
              <a:gd name="T45" fmla="*/ 2391 h 4032"/>
              <a:gd name="T46" fmla="*/ 899 w 3881"/>
              <a:gd name="T47" fmla="*/ 2586 h 4032"/>
              <a:gd name="T48" fmla="*/ 2248 w 3881"/>
              <a:gd name="T49" fmla="*/ 2072 h 4032"/>
              <a:gd name="T50" fmla="*/ 2224 w 3881"/>
              <a:gd name="T51" fmla="*/ 2171 h 4032"/>
              <a:gd name="T52" fmla="*/ 2060 w 3881"/>
              <a:gd name="T53" fmla="*/ 1789 h 4032"/>
              <a:gd name="T54" fmla="*/ 1820 w 3881"/>
              <a:gd name="T55" fmla="*/ 932 h 4032"/>
              <a:gd name="T56" fmla="*/ 1632 w 3881"/>
              <a:gd name="T57" fmla="*/ 1216 h 4032"/>
              <a:gd name="T58" fmla="*/ 3596 w 3881"/>
              <a:gd name="T59" fmla="*/ 2861 h 4032"/>
              <a:gd name="T60" fmla="*/ 2940 w 3881"/>
              <a:gd name="T61" fmla="*/ 3437 h 4032"/>
              <a:gd name="T62" fmla="*/ 1631 w 3881"/>
              <a:gd name="T63" fmla="*/ 3775 h 4032"/>
              <a:gd name="T64" fmla="*/ 240 w 3881"/>
              <a:gd name="T65" fmla="*/ 3301 h 4032"/>
              <a:gd name="T66" fmla="*/ 699 w 3881"/>
              <a:gd name="T67" fmla="*/ 2826 h 4032"/>
              <a:gd name="T68" fmla="*/ 1114 w 3881"/>
              <a:gd name="T69" fmla="*/ 2826 h 4032"/>
              <a:gd name="T70" fmla="*/ 1166 w 3881"/>
              <a:gd name="T71" fmla="*/ 2814 h 4032"/>
              <a:gd name="T72" fmla="*/ 1999 w 3881"/>
              <a:gd name="T73" fmla="*/ 2416 h 4032"/>
              <a:gd name="T74" fmla="*/ 2267 w 3881"/>
              <a:gd name="T75" fmla="*/ 2501 h 4032"/>
              <a:gd name="T76" fmla="*/ 1519 w 3881"/>
              <a:gd name="T77" fmla="*/ 3042 h 4032"/>
              <a:gd name="T78" fmla="*/ 1567 w 3881"/>
              <a:gd name="T79" fmla="*/ 3272 h 4032"/>
              <a:gd name="T80" fmla="*/ 3036 w 3881"/>
              <a:gd name="T81" fmla="*/ 2994 h 4032"/>
              <a:gd name="T82" fmla="*/ 3598 w 3881"/>
              <a:gd name="T83" fmla="*/ 2652 h 4032"/>
              <a:gd name="T84" fmla="*/ 3596 w 3881"/>
              <a:gd name="T85" fmla="*/ 2861 h 4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881" h="4032">
                <a:moveTo>
                  <a:pt x="3767" y="2482"/>
                </a:moveTo>
                <a:cubicBezTo>
                  <a:pt x="3671" y="2386"/>
                  <a:pt x="3536" y="2352"/>
                  <a:pt x="3411" y="2379"/>
                </a:cubicBezTo>
                <a:cubicBezTo>
                  <a:pt x="3522" y="2157"/>
                  <a:pt x="3584" y="1908"/>
                  <a:pt x="3584" y="1644"/>
                </a:cubicBezTo>
                <a:cubicBezTo>
                  <a:pt x="3584" y="738"/>
                  <a:pt x="2847" y="0"/>
                  <a:pt x="1940" y="0"/>
                </a:cubicBezTo>
                <a:cubicBezTo>
                  <a:pt x="1033" y="0"/>
                  <a:pt x="296" y="738"/>
                  <a:pt x="296" y="1644"/>
                </a:cubicBezTo>
                <a:cubicBezTo>
                  <a:pt x="296" y="1997"/>
                  <a:pt x="408" y="2325"/>
                  <a:pt x="598" y="2593"/>
                </a:cubicBezTo>
                <a:cubicBezTo>
                  <a:pt x="439" y="2617"/>
                  <a:pt x="292" y="2695"/>
                  <a:pt x="184" y="2816"/>
                </a:cubicBezTo>
                <a:cubicBezTo>
                  <a:pt x="65" y="2950"/>
                  <a:pt x="0" y="3122"/>
                  <a:pt x="0" y="3301"/>
                </a:cubicBezTo>
                <a:lnTo>
                  <a:pt x="0" y="3685"/>
                </a:lnTo>
                <a:cubicBezTo>
                  <a:pt x="0" y="3745"/>
                  <a:pt x="44" y="3796"/>
                  <a:pt x="103" y="3804"/>
                </a:cubicBezTo>
                <a:lnTo>
                  <a:pt x="1598" y="4013"/>
                </a:lnTo>
                <a:cubicBezTo>
                  <a:pt x="1691" y="4026"/>
                  <a:pt x="1785" y="4032"/>
                  <a:pt x="1878" y="4032"/>
                </a:cubicBezTo>
                <a:cubicBezTo>
                  <a:pt x="2201" y="4032"/>
                  <a:pt x="2517" y="3955"/>
                  <a:pt x="2807" y="3803"/>
                </a:cubicBezTo>
                <a:cubicBezTo>
                  <a:pt x="2903" y="3753"/>
                  <a:pt x="2996" y="3695"/>
                  <a:pt x="3083" y="3629"/>
                </a:cubicBezTo>
                <a:cubicBezTo>
                  <a:pt x="3273" y="3488"/>
                  <a:pt x="3454" y="3333"/>
                  <a:pt x="3624" y="3168"/>
                </a:cubicBezTo>
                <a:lnTo>
                  <a:pt x="3763" y="3033"/>
                </a:lnTo>
                <a:cubicBezTo>
                  <a:pt x="3838" y="2961"/>
                  <a:pt x="3880" y="2863"/>
                  <a:pt x="3881" y="2759"/>
                </a:cubicBezTo>
                <a:cubicBezTo>
                  <a:pt x="3881" y="2654"/>
                  <a:pt x="3841" y="2556"/>
                  <a:pt x="3767" y="2482"/>
                </a:cubicBezTo>
                <a:close/>
                <a:moveTo>
                  <a:pt x="536" y="1644"/>
                </a:moveTo>
                <a:cubicBezTo>
                  <a:pt x="536" y="870"/>
                  <a:pt x="1166" y="240"/>
                  <a:pt x="1940" y="240"/>
                </a:cubicBezTo>
                <a:cubicBezTo>
                  <a:pt x="2714" y="240"/>
                  <a:pt x="3344" y="870"/>
                  <a:pt x="3344" y="1644"/>
                </a:cubicBezTo>
                <a:cubicBezTo>
                  <a:pt x="3344" y="2346"/>
                  <a:pt x="2827" y="2929"/>
                  <a:pt x="2154" y="3032"/>
                </a:cubicBezTo>
                <a:lnTo>
                  <a:pt x="2140" y="3032"/>
                </a:lnTo>
                <a:lnTo>
                  <a:pt x="2290" y="2967"/>
                </a:lnTo>
                <a:cubicBezTo>
                  <a:pt x="2293" y="2965"/>
                  <a:pt x="2297" y="2964"/>
                  <a:pt x="2300" y="2962"/>
                </a:cubicBezTo>
                <a:cubicBezTo>
                  <a:pt x="2501" y="2853"/>
                  <a:pt x="2582" y="2605"/>
                  <a:pt x="2484" y="2398"/>
                </a:cubicBezTo>
                <a:cubicBezTo>
                  <a:pt x="2470" y="2368"/>
                  <a:pt x="2452" y="2340"/>
                  <a:pt x="2432" y="2315"/>
                </a:cubicBezTo>
                <a:cubicBezTo>
                  <a:pt x="2468" y="2241"/>
                  <a:pt x="2488" y="2159"/>
                  <a:pt x="2488" y="2072"/>
                </a:cubicBezTo>
                <a:cubicBezTo>
                  <a:pt x="2488" y="1811"/>
                  <a:pt x="2305" y="1593"/>
                  <a:pt x="2060" y="1538"/>
                </a:cubicBezTo>
                <a:lnTo>
                  <a:pt x="2060" y="932"/>
                </a:lnTo>
                <a:cubicBezTo>
                  <a:pt x="2170" y="979"/>
                  <a:pt x="2248" y="1089"/>
                  <a:pt x="2248" y="1216"/>
                </a:cubicBezTo>
                <a:cubicBezTo>
                  <a:pt x="2248" y="1282"/>
                  <a:pt x="2302" y="1336"/>
                  <a:pt x="2368" y="1336"/>
                </a:cubicBezTo>
                <a:cubicBezTo>
                  <a:pt x="2434" y="1336"/>
                  <a:pt x="2488" y="1282"/>
                  <a:pt x="2488" y="1216"/>
                </a:cubicBezTo>
                <a:cubicBezTo>
                  <a:pt x="2488" y="955"/>
                  <a:pt x="2305" y="736"/>
                  <a:pt x="2060" y="681"/>
                </a:cubicBezTo>
                <a:lnTo>
                  <a:pt x="2060" y="568"/>
                </a:lnTo>
                <a:cubicBezTo>
                  <a:pt x="2060" y="502"/>
                  <a:pt x="2006" y="448"/>
                  <a:pt x="1940" y="448"/>
                </a:cubicBezTo>
                <a:cubicBezTo>
                  <a:pt x="1874" y="448"/>
                  <a:pt x="1820" y="502"/>
                  <a:pt x="1820" y="568"/>
                </a:cubicBezTo>
                <a:lnTo>
                  <a:pt x="1820" y="681"/>
                </a:lnTo>
                <a:cubicBezTo>
                  <a:pt x="1575" y="736"/>
                  <a:pt x="1392" y="955"/>
                  <a:pt x="1392" y="1216"/>
                </a:cubicBezTo>
                <a:cubicBezTo>
                  <a:pt x="1392" y="1477"/>
                  <a:pt x="1575" y="1696"/>
                  <a:pt x="1820" y="1751"/>
                </a:cubicBezTo>
                <a:lnTo>
                  <a:pt x="1820" y="2235"/>
                </a:lnTo>
                <a:lnTo>
                  <a:pt x="1717" y="2285"/>
                </a:lnTo>
                <a:cubicBezTo>
                  <a:pt x="1664" y="2229"/>
                  <a:pt x="1632" y="2155"/>
                  <a:pt x="1632" y="2072"/>
                </a:cubicBezTo>
                <a:cubicBezTo>
                  <a:pt x="1632" y="2006"/>
                  <a:pt x="1578" y="1952"/>
                  <a:pt x="1512" y="1952"/>
                </a:cubicBezTo>
                <a:cubicBezTo>
                  <a:pt x="1446" y="1952"/>
                  <a:pt x="1392" y="2006"/>
                  <a:pt x="1392" y="2072"/>
                </a:cubicBezTo>
                <a:cubicBezTo>
                  <a:pt x="1392" y="2191"/>
                  <a:pt x="1430" y="2301"/>
                  <a:pt x="1494" y="2391"/>
                </a:cubicBezTo>
                <a:lnTo>
                  <a:pt x="1087" y="2586"/>
                </a:lnTo>
                <a:lnTo>
                  <a:pt x="899" y="2586"/>
                </a:lnTo>
                <a:cubicBezTo>
                  <a:pt x="673" y="2337"/>
                  <a:pt x="536" y="2006"/>
                  <a:pt x="536" y="1644"/>
                </a:cubicBezTo>
                <a:close/>
                <a:moveTo>
                  <a:pt x="2248" y="2072"/>
                </a:moveTo>
                <a:cubicBezTo>
                  <a:pt x="2248" y="2108"/>
                  <a:pt x="2242" y="2142"/>
                  <a:pt x="2231" y="2173"/>
                </a:cubicBezTo>
                <a:cubicBezTo>
                  <a:pt x="2229" y="2173"/>
                  <a:pt x="2226" y="2172"/>
                  <a:pt x="2224" y="2171"/>
                </a:cubicBezTo>
                <a:cubicBezTo>
                  <a:pt x="2171" y="2154"/>
                  <a:pt x="2115" y="2148"/>
                  <a:pt x="2060" y="2152"/>
                </a:cubicBezTo>
                <a:lnTo>
                  <a:pt x="2060" y="1789"/>
                </a:lnTo>
                <a:cubicBezTo>
                  <a:pt x="2171" y="1835"/>
                  <a:pt x="2248" y="1945"/>
                  <a:pt x="2248" y="2072"/>
                </a:cubicBezTo>
                <a:close/>
                <a:moveTo>
                  <a:pt x="1820" y="932"/>
                </a:moveTo>
                <a:lnTo>
                  <a:pt x="1820" y="1500"/>
                </a:lnTo>
                <a:cubicBezTo>
                  <a:pt x="1710" y="1453"/>
                  <a:pt x="1632" y="1343"/>
                  <a:pt x="1632" y="1216"/>
                </a:cubicBezTo>
                <a:cubicBezTo>
                  <a:pt x="1632" y="1089"/>
                  <a:pt x="1710" y="979"/>
                  <a:pt x="1820" y="932"/>
                </a:cubicBezTo>
                <a:close/>
                <a:moveTo>
                  <a:pt x="3596" y="2861"/>
                </a:moveTo>
                <a:lnTo>
                  <a:pt x="3457" y="2996"/>
                </a:lnTo>
                <a:cubicBezTo>
                  <a:pt x="3295" y="3153"/>
                  <a:pt x="3121" y="3302"/>
                  <a:pt x="2940" y="3437"/>
                </a:cubicBezTo>
                <a:cubicBezTo>
                  <a:pt x="2862" y="3495"/>
                  <a:pt x="2780" y="3546"/>
                  <a:pt x="2696" y="3591"/>
                </a:cubicBezTo>
                <a:cubicBezTo>
                  <a:pt x="2367" y="3762"/>
                  <a:pt x="1998" y="3826"/>
                  <a:pt x="1631" y="3775"/>
                </a:cubicBezTo>
                <a:lnTo>
                  <a:pt x="240" y="3581"/>
                </a:lnTo>
                <a:lnTo>
                  <a:pt x="240" y="3301"/>
                </a:lnTo>
                <a:cubicBezTo>
                  <a:pt x="240" y="3181"/>
                  <a:pt x="284" y="3066"/>
                  <a:pt x="363" y="2976"/>
                </a:cubicBezTo>
                <a:cubicBezTo>
                  <a:pt x="448" y="2881"/>
                  <a:pt x="571" y="2826"/>
                  <a:pt x="699" y="2826"/>
                </a:cubicBezTo>
                <a:lnTo>
                  <a:pt x="699" y="2826"/>
                </a:lnTo>
                <a:lnTo>
                  <a:pt x="1114" y="2826"/>
                </a:lnTo>
                <a:lnTo>
                  <a:pt x="1114" y="2826"/>
                </a:lnTo>
                <a:cubicBezTo>
                  <a:pt x="1132" y="2826"/>
                  <a:pt x="1149" y="2822"/>
                  <a:pt x="1166" y="2814"/>
                </a:cubicBezTo>
                <a:lnTo>
                  <a:pt x="1992" y="2419"/>
                </a:lnTo>
                <a:cubicBezTo>
                  <a:pt x="1994" y="2418"/>
                  <a:pt x="1997" y="2417"/>
                  <a:pt x="1999" y="2416"/>
                </a:cubicBezTo>
                <a:cubicBezTo>
                  <a:pt x="2046" y="2389"/>
                  <a:pt x="2100" y="2384"/>
                  <a:pt x="2151" y="2400"/>
                </a:cubicBezTo>
                <a:cubicBezTo>
                  <a:pt x="2203" y="2416"/>
                  <a:pt x="2244" y="2452"/>
                  <a:pt x="2267" y="2501"/>
                </a:cubicBezTo>
                <a:cubicBezTo>
                  <a:pt x="2310" y="2591"/>
                  <a:pt x="2276" y="2700"/>
                  <a:pt x="2189" y="2749"/>
                </a:cubicBezTo>
                <a:lnTo>
                  <a:pt x="1519" y="3042"/>
                </a:lnTo>
                <a:cubicBezTo>
                  <a:pt x="1466" y="3065"/>
                  <a:pt x="1438" y="3121"/>
                  <a:pt x="1449" y="3177"/>
                </a:cubicBezTo>
                <a:cubicBezTo>
                  <a:pt x="1461" y="3233"/>
                  <a:pt x="1510" y="3272"/>
                  <a:pt x="1567" y="3272"/>
                </a:cubicBezTo>
                <a:lnTo>
                  <a:pt x="2363" y="3272"/>
                </a:lnTo>
                <a:cubicBezTo>
                  <a:pt x="2617" y="3272"/>
                  <a:pt x="2856" y="3173"/>
                  <a:pt x="3036" y="2994"/>
                </a:cubicBezTo>
                <a:lnTo>
                  <a:pt x="3392" y="2650"/>
                </a:lnTo>
                <a:cubicBezTo>
                  <a:pt x="3449" y="2595"/>
                  <a:pt x="3541" y="2596"/>
                  <a:pt x="3598" y="2652"/>
                </a:cubicBezTo>
                <a:cubicBezTo>
                  <a:pt x="3626" y="2680"/>
                  <a:pt x="3641" y="2717"/>
                  <a:pt x="3641" y="2757"/>
                </a:cubicBezTo>
                <a:cubicBezTo>
                  <a:pt x="3640" y="2796"/>
                  <a:pt x="3624" y="2833"/>
                  <a:pt x="3596" y="28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38603755-8B66-4556-88F1-3725B83A3636}"/>
              </a:ext>
            </a:extLst>
          </p:cNvPr>
          <p:cNvSpPr txBox="1"/>
          <p:nvPr/>
        </p:nvSpPr>
        <p:spPr>
          <a:xfrm>
            <a:off x="9630664" y="2143043"/>
            <a:ext cx="18267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</a:rPr>
              <a:t>合计</a:t>
            </a:r>
            <a:endParaRPr lang="en-US" dirty="0">
              <a:gradFill flip="none" rotWithShape="1"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7" name="TextBox 15">
            <a:extLst>
              <a:ext uri="{FF2B5EF4-FFF2-40B4-BE49-F238E27FC236}">
                <a16:creationId xmlns:a16="http://schemas.microsoft.com/office/drawing/2014/main" id="{E94ECF02-0686-4528-99B6-EBF3223E555F}"/>
              </a:ext>
            </a:extLst>
          </p:cNvPr>
          <p:cNvSpPr txBox="1"/>
          <p:nvPr/>
        </p:nvSpPr>
        <p:spPr>
          <a:xfrm>
            <a:off x="4005841" y="2759928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81" name="TextBox 15">
            <a:extLst>
              <a:ext uri="{FF2B5EF4-FFF2-40B4-BE49-F238E27FC236}">
                <a16:creationId xmlns:a16="http://schemas.microsoft.com/office/drawing/2014/main" id="{41D5D533-05C8-4300-A2E6-0A0C0D9A4E98}"/>
              </a:ext>
            </a:extLst>
          </p:cNvPr>
          <p:cNvSpPr txBox="1"/>
          <p:nvPr/>
        </p:nvSpPr>
        <p:spPr>
          <a:xfrm>
            <a:off x="4005841" y="3325264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85" name="TextBox 15">
            <a:extLst>
              <a:ext uri="{FF2B5EF4-FFF2-40B4-BE49-F238E27FC236}">
                <a16:creationId xmlns:a16="http://schemas.microsoft.com/office/drawing/2014/main" id="{2289CF2A-CF68-4A3F-A186-593FD9DC63A3}"/>
              </a:ext>
            </a:extLst>
          </p:cNvPr>
          <p:cNvSpPr txBox="1"/>
          <p:nvPr/>
        </p:nvSpPr>
        <p:spPr>
          <a:xfrm>
            <a:off x="4005841" y="3890599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89" name="TextBox 15">
            <a:extLst>
              <a:ext uri="{FF2B5EF4-FFF2-40B4-BE49-F238E27FC236}">
                <a16:creationId xmlns:a16="http://schemas.microsoft.com/office/drawing/2014/main" id="{7BC83DA8-4AC9-4A91-B7DD-200D4A3BCEB6}"/>
              </a:ext>
            </a:extLst>
          </p:cNvPr>
          <p:cNvSpPr txBox="1"/>
          <p:nvPr/>
        </p:nvSpPr>
        <p:spPr>
          <a:xfrm>
            <a:off x="4005841" y="4455935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93" name="TextBox 15">
            <a:extLst>
              <a:ext uri="{FF2B5EF4-FFF2-40B4-BE49-F238E27FC236}">
                <a16:creationId xmlns:a16="http://schemas.microsoft.com/office/drawing/2014/main" id="{C0D8F38D-F482-434B-BFD1-9D7F89CD5682}"/>
              </a:ext>
            </a:extLst>
          </p:cNvPr>
          <p:cNvSpPr txBox="1"/>
          <p:nvPr/>
        </p:nvSpPr>
        <p:spPr>
          <a:xfrm>
            <a:off x="4005841" y="5021270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97" name="TextBox 15">
            <a:extLst>
              <a:ext uri="{FF2B5EF4-FFF2-40B4-BE49-F238E27FC236}">
                <a16:creationId xmlns:a16="http://schemas.microsoft.com/office/drawing/2014/main" id="{7004BF3E-8114-4DE7-A135-D6302ACB7B3E}"/>
              </a:ext>
            </a:extLst>
          </p:cNvPr>
          <p:cNvSpPr txBox="1"/>
          <p:nvPr/>
        </p:nvSpPr>
        <p:spPr>
          <a:xfrm>
            <a:off x="4005841" y="5586606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ea"/>
                <a:ea typeface="+mj-ea"/>
              </a:rPr>
              <a:t>9999</a:t>
            </a:r>
          </a:p>
        </p:txBody>
      </p:sp>
      <p:sp>
        <p:nvSpPr>
          <p:cNvPr id="106" name="TextBox 15">
            <a:extLst>
              <a:ext uri="{FF2B5EF4-FFF2-40B4-BE49-F238E27FC236}">
                <a16:creationId xmlns:a16="http://schemas.microsoft.com/office/drawing/2014/main" id="{C09235E1-A8B9-4237-8C48-3B31A650AE5B}"/>
              </a:ext>
            </a:extLst>
          </p:cNvPr>
          <p:cNvSpPr txBox="1"/>
          <p:nvPr/>
        </p:nvSpPr>
        <p:spPr>
          <a:xfrm>
            <a:off x="5956561" y="2759928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107" name="TextBox 15">
            <a:extLst>
              <a:ext uri="{FF2B5EF4-FFF2-40B4-BE49-F238E27FC236}">
                <a16:creationId xmlns:a16="http://schemas.microsoft.com/office/drawing/2014/main" id="{FDF15694-C1D0-409E-8A5B-44F8542D24AC}"/>
              </a:ext>
            </a:extLst>
          </p:cNvPr>
          <p:cNvSpPr txBox="1"/>
          <p:nvPr/>
        </p:nvSpPr>
        <p:spPr>
          <a:xfrm>
            <a:off x="5956561" y="3325264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108" name="TextBox 15">
            <a:extLst>
              <a:ext uri="{FF2B5EF4-FFF2-40B4-BE49-F238E27FC236}">
                <a16:creationId xmlns:a16="http://schemas.microsoft.com/office/drawing/2014/main" id="{9B88D1A4-ADA2-4F80-9509-D5191B2BC232}"/>
              </a:ext>
            </a:extLst>
          </p:cNvPr>
          <p:cNvSpPr txBox="1"/>
          <p:nvPr/>
        </p:nvSpPr>
        <p:spPr>
          <a:xfrm>
            <a:off x="5956561" y="3890599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109" name="TextBox 15">
            <a:extLst>
              <a:ext uri="{FF2B5EF4-FFF2-40B4-BE49-F238E27FC236}">
                <a16:creationId xmlns:a16="http://schemas.microsoft.com/office/drawing/2014/main" id="{3B3CF6C0-643A-456C-874B-E067AC115289}"/>
              </a:ext>
            </a:extLst>
          </p:cNvPr>
          <p:cNvSpPr txBox="1"/>
          <p:nvPr/>
        </p:nvSpPr>
        <p:spPr>
          <a:xfrm>
            <a:off x="5956561" y="4455935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110" name="TextBox 15">
            <a:extLst>
              <a:ext uri="{FF2B5EF4-FFF2-40B4-BE49-F238E27FC236}">
                <a16:creationId xmlns:a16="http://schemas.microsoft.com/office/drawing/2014/main" id="{C713C542-4946-4810-90DD-2B91538F9CC1}"/>
              </a:ext>
            </a:extLst>
          </p:cNvPr>
          <p:cNvSpPr txBox="1"/>
          <p:nvPr/>
        </p:nvSpPr>
        <p:spPr>
          <a:xfrm>
            <a:off x="5956561" y="5021270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111" name="TextBox 15">
            <a:extLst>
              <a:ext uri="{FF2B5EF4-FFF2-40B4-BE49-F238E27FC236}">
                <a16:creationId xmlns:a16="http://schemas.microsoft.com/office/drawing/2014/main" id="{358EAC5E-D989-439D-9BAA-1FB23BA17C10}"/>
              </a:ext>
            </a:extLst>
          </p:cNvPr>
          <p:cNvSpPr txBox="1"/>
          <p:nvPr/>
        </p:nvSpPr>
        <p:spPr>
          <a:xfrm>
            <a:off x="5956561" y="5586606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ea"/>
                <a:ea typeface="+mj-ea"/>
              </a:rPr>
              <a:t>9999</a:t>
            </a:r>
          </a:p>
        </p:txBody>
      </p:sp>
      <p:sp>
        <p:nvSpPr>
          <p:cNvPr id="113" name="TextBox 15">
            <a:extLst>
              <a:ext uri="{FF2B5EF4-FFF2-40B4-BE49-F238E27FC236}">
                <a16:creationId xmlns:a16="http://schemas.microsoft.com/office/drawing/2014/main" id="{928762FA-26A9-4D83-8FBA-6A7EC81BEB23}"/>
              </a:ext>
            </a:extLst>
          </p:cNvPr>
          <p:cNvSpPr txBox="1"/>
          <p:nvPr/>
        </p:nvSpPr>
        <p:spPr>
          <a:xfrm>
            <a:off x="7907281" y="2759928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114" name="TextBox 15">
            <a:extLst>
              <a:ext uri="{FF2B5EF4-FFF2-40B4-BE49-F238E27FC236}">
                <a16:creationId xmlns:a16="http://schemas.microsoft.com/office/drawing/2014/main" id="{3BF10670-5BE3-44C5-BFF3-5FFFE17D279B}"/>
              </a:ext>
            </a:extLst>
          </p:cNvPr>
          <p:cNvSpPr txBox="1"/>
          <p:nvPr/>
        </p:nvSpPr>
        <p:spPr>
          <a:xfrm>
            <a:off x="7907281" y="3325264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115" name="TextBox 15">
            <a:extLst>
              <a:ext uri="{FF2B5EF4-FFF2-40B4-BE49-F238E27FC236}">
                <a16:creationId xmlns:a16="http://schemas.microsoft.com/office/drawing/2014/main" id="{224A71A5-72D3-42DA-B244-59A9C8AB2187}"/>
              </a:ext>
            </a:extLst>
          </p:cNvPr>
          <p:cNvSpPr txBox="1"/>
          <p:nvPr/>
        </p:nvSpPr>
        <p:spPr>
          <a:xfrm>
            <a:off x="7907281" y="3890599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116" name="TextBox 15">
            <a:extLst>
              <a:ext uri="{FF2B5EF4-FFF2-40B4-BE49-F238E27FC236}">
                <a16:creationId xmlns:a16="http://schemas.microsoft.com/office/drawing/2014/main" id="{96DB38C0-72DC-4CFF-8307-4899BF09F95A}"/>
              </a:ext>
            </a:extLst>
          </p:cNvPr>
          <p:cNvSpPr txBox="1"/>
          <p:nvPr/>
        </p:nvSpPr>
        <p:spPr>
          <a:xfrm>
            <a:off x="7907281" y="4455935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117" name="TextBox 15">
            <a:extLst>
              <a:ext uri="{FF2B5EF4-FFF2-40B4-BE49-F238E27FC236}">
                <a16:creationId xmlns:a16="http://schemas.microsoft.com/office/drawing/2014/main" id="{1E2AEAA7-5CE5-4DAF-8971-4E8CD6EF2712}"/>
              </a:ext>
            </a:extLst>
          </p:cNvPr>
          <p:cNvSpPr txBox="1"/>
          <p:nvPr/>
        </p:nvSpPr>
        <p:spPr>
          <a:xfrm>
            <a:off x="7907281" y="5021270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118" name="TextBox 15">
            <a:extLst>
              <a:ext uri="{FF2B5EF4-FFF2-40B4-BE49-F238E27FC236}">
                <a16:creationId xmlns:a16="http://schemas.microsoft.com/office/drawing/2014/main" id="{F6EA9E64-F0C8-4A72-A1F7-B49DB678D090}"/>
              </a:ext>
            </a:extLst>
          </p:cNvPr>
          <p:cNvSpPr txBox="1"/>
          <p:nvPr/>
        </p:nvSpPr>
        <p:spPr>
          <a:xfrm>
            <a:off x="7907281" y="5586606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ea"/>
                <a:ea typeface="+mj-ea"/>
              </a:rPr>
              <a:t>9999</a:t>
            </a:r>
          </a:p>
        </p:txBody>
      </p:sp>
      <p:sp>
        <p:nvSpPr>
          <p:cNvPr id="120" name="TextBox 15">
            <a:extLst>
              <a:ext uri="{FF2B5EF4-FFF2-40B4-BE49-F238E27FC236}">
                <a16:creationId xmlns:a16="http://schemas.microsoft.com/office/drawing/2014/main" id="{82401317-FD7A-46FB-835C-54E3F8DE2E53}"/>
              </a:ext>
            </a:extLst>
          </p:cNvPr>
          <p:cNvSpPr txBox="1"/>
          <p:nvPr/>
        </p:nvSpPr>
        <p:spPr>
          <a:xfrm>
            <a:off x="9858001" y="2759928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121" name="TextBox 15">
            <a:extLst>
              <a:ext uri="{FF2B5EF4-FFF2-40B4-BE49-F238E27FC236}">
                <a16:creationId xmlns:a16="http://schemas.microsoft.com/office/drawing/2014/main" id="{7935CD0D-596A-41A3-B6CB-A893F9844B4D}"/>
              </a:ext>
            </a:extLst>
          </p:cNvPr>
          <p:cNvSpPr txBox="1"/>
          <p:nvPr/>
        </p:nvSpPr>
        <p:spPr>
          <a:xfrm>
            <a:off x="9858001" y="3325264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122" name="TextBox 15">
            <a:extLst>
              <a:ext uri="{FF2B5EF4-FFF2-40B4-BE49-F238E27FC236}">
                <a16:creationId xmlns:a16="http://schemas.microsoft.com/office/drawing/2014/main" id="{DC94A24A-8BCD-4281-8580-C996FDFA21BC}"/>
              </a:ext>
            </a:extLst>
          </p:cNvPr>
          <p:cNvSpPr txBox="1"/>
          <p:nvPr/>
        </p:nvSpPr>
        <p:spPr>
          <a:xfrm>
            <a:off x="9858001" y="3890599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123" name="TextBox 15">
            <a:extLst>
              <a:ext uri="{FF2B5EF4-FFF2-40B4-BE49-F238E27FC236}">
                <a16:creationId xmlns:a16="http://schemas.microsoft.com/office/drawing/2014/main" id="{48DCA240-B6C3-4885-ADA9-146BD0803CCC}"/>
              </a:ext>
            </a:extLst>
          </p:cNvPr>
          <p:cNvSpPr txBox="1"/>
          <p:nvPr/>
        </p:nvSpPr>
        <p:spPr>
          <a:xfrm>
            <a:off x="9858001" y="4455935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124" name="TextBox 15">
            <a:extLst>
              <a:ext uri="{FF2B5EF4-FFF2-40B4-BE49-F238E27FC236}">
                <a16:creationId xmlns:a16="http://schemas.microsoft.com/office/drawing/2014/main" id="{E005E72A-FB4D-4BE3-817E-65D5C7FB2E0B}"/>
              </a:ext>
            </a:extLst>
          </p:cNvPr>
          <p:cNvSpPr txBox="1"/>
          <p:nvPr/>
        </p:nvSpPr>
        <p:spPr>
          <a:xfrm>
            <a:off x="9858001" y="5021270"/>
            <a:ext cx="137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+mn-ea"/>
              </a:rPr>
              <a:t>666</a:t>
            </a:r>
          </a:p>
        </p:txBody>
      </p:sp>
      <p:sp>
        <p:nvSpPr>
          <p:cNvPr id="125" name="TextBox 15">
            <a:extLst>
              <a:ext uri="{FF2B5EF4-FFF2-40B4-BE49-F238E27FC236}">
                <a16:creationId xmlns:a16="http://schemas.microsoft.com/office/drawing/2014/main" id="{D2322E68-7B90-46A7-AAD7-8C39B9D67770}"/>
              </a:ext>
            </a:extLst>
          </p:cNvPr>
          <p:cNvSpPr txBox="1"/>
          <p:nvPr/>
        </p:nvSpPr>
        <p:spPr>
          <a:xfrm>
            <a:off x="9858001" y="5617384"/>
            <a:ext cx="13778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en-US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</a:rPr>
              <a:t>999999</a:t>
            </a:r>
          </a:p>
        </p:txBody>
      </p:sp>
      <p:sp>
        <p:nvSpPr>
          <p:cNvPr id="139" name="Freeform 9">
            <a:extLst>
              <a:ext uri="{FF2B5EF4-FFF2-40B4-BE49-F238E27FC236}">
                <a16:creationId xmlns:a16="http://schemas.microsoft.com/office/drawing/2014/main" id="{D7D6F6B9-C1FD-4DFE-AFF6-55DA54CDA1FE}"/>
              </a:ext>
            </a:extLst>
          </p:cNvPr>
          <p:cNvSpPr>
            <a:spLocks noEditPoints="1"/>
          </p:cNvSpPr>
          <p:nvPr/>
        </p:nvSpPr>
        <p:spPr bwMode="auto">
          <a:xfrm>
            <a:off x="10343220" y="1646941"/>
            <a:ext cx="312080" cy="308395"/>
          </a:xfrm>
          <a:custGeom>
            <a:avLst/>
            <a:gdLst>
              <a:gd name="connsiteX0" fmla="*/ 370069 w 603616"/>
              <a:gd name="connsiteY0" fmla="*/ 363311 h 596490"/>
              <a:gd name="connsiteX1" fmla="*/ 370069 w 603616"/>
              <a:gd name="connsiteY1" fmla="*/ 561661 h 596490"/>
              <a:gd name="connsiteX2" fmla="*/ 568732 w 603616"/>
              <a:gd name="connsiteY2" fmla="*/ 561661 h 596490"/>
              <a:gd name="connsiteX3" fmla="*/ 568732 w 603616"/>
              <a:gd name="connsiteY3" fmla="*/ 363311 h 596490"/>
              <a:gd name="connsiteX4" fmla="*/ 34884 w 603616"/>
              <a:gd name="connsiteY4" fmla="*/ 363311 h 596490"/>
              <a:gd name="connsiteX5" fmla="*/ 34884 w 603616"/>
              <a:gd name="connsiteY5" fmla="*/ 561661 h 596490"/>
              <a:gd name="connsiteX6" fmla="*/ 233547 w 603616"/>
              <a:gd name="connsiteY6" fmla="*/ 561661 h 596490"/>
              <a:gd name="connsiteX7" fmla="*/ 233547 w 603616"/>
              <a:gd name="connsiteY7" fmla="*/ 363311 h 596490"/>
              <a:gd name="connsiteX8" fmla="*/ 352627 w 603616"/>
              <a:gd name="connsiteY8" fmla="*/ 328482 h 596490"/>
              <a:gd name="connsiteX9" fmla="*/ 586174 w 603616"/>
              <a:gd name="connsiteY9" fmla="*/ 328482 h 596490"/>
              <a:gd name="connsiteX10" fmla="*/ 603616 w 603616"/>
              <a:gd name="connsiteY10" fmla="*/ 345897 h 596490"/>
              <a:gd name="connsiteX11" fmla="*/ 603616 w 603616"/>
              <a:gd name="connsiteY11" fmla="*/ 579076 h 596490"/>
              <a:gd name="connsiteX12" fmla="*/ 586174 w 603616"/>
              <a:gd name="connsiteY12" fmla="*/ 596490 h 596490"/>
              <a:gd name="connsiteX13" fmla="*/ 352627 w 603616"/>
              <a:gd name="connsiteY13" fmla="*/ 596490 h 596490"/>
              <a:gd name="connsiteX14" fmla="*/ 335185 w 603616"/>
              <a:gd name="connsiteY14" fmla="*/ 579076 h 596490"/>
              <a:gd name="connsiteX15" fmla="*/ 335185 w 603616"/>
              <a:gd name="connsiteY15" fmla="*/ 345897 h 596490"/>
              <a:gd name="connsiteX16" fmla="*/ 352627 w 603616"/>
              <a:gd name="connsiteY16" fmla="*/ 328482 h 596490"/>
              <a:gd name="connsiteX17" fmla="*/ 17442 w 603616"/>
              <a:gd name="connsiteY17" fmla="*/ 328482 h 596490"/>
              <a:gd name="connsiteX18" fmla="*/ 250989 w 603616"/>
              <a:gd name="connsiteY18" fmla="*/ 328482 h 596490"/>
              <a:gd name="connsiteX19" fmla="*/ 268431 w 603616"/>
              <a:gd name="connsiteY19" fmla="*/ 345897 h 596490"/>
              <a:gd name="connsiteX20" fmla="*/ 268431 w 603616"/>
              <a:gd name="connsiteY20" fmla="*/ 579076 h 596490"/>
              <a:gd name="connsiteX21" fmla="*/ 250989 w 603616"/>
              <a:gd name="connsiteY21" fmla="*/ 596490 h 596490"/>
              <a:gd name="connsiteX22" fmla="*/ 17442 w 603616"/>
              <a:gd name="connsiteY22" fmla="*/ 596490 h 596490"/>
              <a:gd name="connsiteX23" fmla="*/ 0 w 603616"/>
              <a:gd name="connsiteY23" fmla="*/ 579076 h 596490"/>
              <a:gd name="connsiteX24" fmla="*/ 0 w 603616"/>
              <a:gd name="connsiteY24" fmla="*/ 345897 h 596490"/>
              <a:gd name="connsiteX25" fmla="*/ 17442 w 603616"/>
              <a:gd name="connsiteY25" fmla="*/ 328482 h 596490"/>
              <a:gd name="connsiteX26" fmla="*/ 370069 w 603616"/>
              <a:gd name="connsiteY26" fmla="*/ 34838 h 596490"/>
              <a:gd name="connsiteX27" fmla="*/ 370069 w 603616"/>
              <a:gd name="connsiteY27" fmla="*/ 233240 h 596490"/>
              <a:gd name="connsiteX28" fmla="*/ 568732 w 603616"/>
              <a:gd name="connsiteY28" fmla="*/ 233240 h 596490"/>
              <a:gd name="connsiteX29" fmla="*/ 568732 w 603616"/>
              <a:gd name="connsiteY29" fmla="*/ 34838 h 596490"/>
              <a:gd name="connsiteX30" fmla="*/ 34884 w 603616"/>
              <a:gd name="connsiteY30" fmla="*/ 34838 h 596490"/>
              <a:gd name="connsiteX31" fmla="*/ 34884 w 603616"/>
              <a:gd name="connsiteY31" fmla="*/ 233240 h 596490"/>
              <a:gd name="connsiteX32" fmla="*/ 233547 w 603616"/>
              <a:gd name="connsiteY32" fmla="*/ 233240 h 596490"/>
              <a:gd name="connsiteX33" fmla="*/ 233547 w 603616"/>
              <a:gd name="connsiteY33" fmla="*/ 34838 h 596490"/>
              <a:gd name="connsiteX34" fmla="*/ 352627 w 603616"/>
              <a:gd name="connsiteY34" fmla="*/ 0 h 596490"/>
              <a:gd name="connsiteX35" fmla="*/ 586174 w 603616"/>
              <a:gd name="connsiteY35" fmla="*/ 0 h 596490"/>
              <a:gd name="connsiteX36" fmla="*/ 603616 w 603616"/>
              <a:gd name="connsiteY36" fmla="*/ 17419 h 596490"/>
              <a:gd name="connsiteX37" fmla="*/ 603616 w 603616"/>
              <a:gd name="connsiteY37" fmla="*/ 250659 h 596490"/>
              <a:gd name="connsiteX38" fmla="*/ 586174 w 603616"/>
              <a:gd name="connsiteY38" fmla="*/ 268078 h 596490"/>
              <a:gd name="connsiteX39" fmla="*/ 352627 w 603616"/>
              <a:gd name="connsiteY39" fmla="*/ 268078 h 596490"/>
              <a:gd name="connsiteX40" fmla="*/ 335185 w 603616"/>
              <a:gd name="connsiteY40" fmla="*/ 250659 h 596490"/>
              <a:gd name="connsiteX41" fmla="*/ 335185 w 603616"/>
              <a:gd name="connsiteY41" fmla="*/ 17419 h 596490"/>
              <a:gd name="connsiteX42" fmla="*/ 352627 w 603616"/>
              <a:gd name="connsiteY42" fmla="*/ 0 h 596490"/>
              <a:gd name="connsiteX43" fmla="*/ 17442 w 603616"/>
              <a:gd name="connsiteY43" fmla="*/ 0 h 596490"/>
              <a:gd name="connsiteX44" fmla="*/ 250989 w 603616"/>
              <a:gd name="connsiteY44" fmla="*/ 0 h 596490"/>
              <a:gd name="connsiteX45" fmla="*/ 268431 w 603616"/>
              <a:gd name="connsiteY45" fmla="*/ 17419 h 596490"/>
              <a:gd name="connsiteX46" fmla="*/ 268431 w 603616"/>
              <a:gd name="connsiteY46" fmla="*/ 250659 h 596490"/>
              <a:gd name="connsiteX47" fmla="*/ 250989 w 603616"/>
              <a:gd name="connsiteY47" fmla="*/ 268078 h 596490"/>
              <a:gd name="connsiteX48" fmla="*/ 17442 w 603616"/>
              <a:gd name="connsiteY48" fmla="*/ 268078 h 596490"/>
              <a:gd name="connsiteX49" fmla="*/ 0 w 603616"/>
              <a:gd name="connsiteY49" fmla="*/ 250659 h 596490"/>
              <a:gd name="connsiteX50" fmla="*/ 0 w 603616"/>
              <a:gd name="connsiteY50" fmla="*/ 17419 h 596490"/>
              <a:gd name="connsiteX51" fmla="*/ 17442 w 603616"/>
              <a:gd name="connsiteY51" fmla="*/ 0 h 59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3616" h="596490">
                <a:moveTo>
                  <a:pt x="370069" y="363311"/>
                </a:moveTo>
                <a:lnTo>
                  <a:pt x="370069" y="561661"/>
                </a:lnTo>
                <a:lnTo>
                  <a:pt x="568732" y="561661"/>
                </a:lnTo>
                <a:lnTo>
                  <a:pt x="568732" y="363311"/>
                </a:lnTo>
                <a:close/>
                <a:moveTo>
                  <a:pt x="34884" y="363311"/>
                </a:moveTo>
                <a:lnTo>
                  <a:pt x="34884" y="561661"/>
                </a:lnTo>
                <a:lnTo>
                  <a:pt x="233547" y="561661"/>
                </a:lnTo>
                <a:lnTo>
                  <a:pt x="233547" y="363311"/>
                </a:lnTo>
                <a:close/>
                <a:moveTo>
                  <a:pt x="352627" y="328482"/>
                </a:moveTo>
                <a:lnTo>
                  <a:pt x="586174" y="328482"/>
                </a:lnTo>
                <a:cubicBezTo>
                  <a:pt x="595767" y="328482"/>
                  <a:pt x="603616" y="336319"/>
                  <a:pt x="603616" y="345897"/>
                </a:cubicBezTo>
                <a:lnTo>
                  <a:pt x="603616" y="579076"/>
                </a:lnTo>
                <a:cubicBezTo>
                  <a:pt x="603616" y="588654"/>
                  <a:pt x="595767" y="596490"/>
                  <a:pt x="586174" y="596490"/>
                </a:cubicBezTo>
                <a:lnTo>
                  <a:pt x="352627" y="596490"/>
                </a:lnTo>
                <a:cubicBezTo>
                  <a:pt x="342860" y="596490"/>
                  <a:pt x="335185" y="588654"/>
                  <a:pt x="335185" y="579076"/>
                </a:cubicBezTo>
                <a:lnTo>
                  <a:pt x="335185" y="345897"/>
                </a:lnTo>
                <a:cubicBezTo>
                  <a:pt x="335185" y="336319"/>
                  <a:pt x="342860" y="328482"/>
                  <a:pt x="352627" y="328482"/>
                </a:cubicBezTo>
                <a:close/>
                <a:moveTo>
                  <a:pt x="17442" y="328482"/>
                </a:moveTo>
                <a:lnTo>
                  <a:pt x="250989" y="328482"/>
                </a:lnTo>
                <a:cubicBezTo>
                  <a:pt x="260582" y="328482"/>
                  <a:pt x="268431" y="336319"/>
                  <a:pt x="268431" y="345897"/>
                </a:cubicBezTo>
                <a:lnTo>
                  <a:pt x="268431" y="579076"/>
                </a:lnTo>
                <a:cubicBezTo>
                  <a:pt x="268431" y="588654"/>
                  <a:pt x="260582" y="596490"/>
                  <a:pt x="250989" y="596490"/>
                </a:cubicBezTo>
                <a:lnTo>
                  <a:pt x="17442" y="596490"/>
                </a:lnTo>
                <a:cubicBezTo>
                  <a:pt x="7849" y="596490"/>
                  <a:pt x="0" y="588654"/>
                  <a:pt x="0" y="579076"/>
                </a:cubicBezTo>
                <a:lnTo>
                  <a:pt x="0" y="345897"/>
                </a:lnTo>
                <a:cubicBezTo>
                  <a:pt x="0" y="336319"/>
                  <a:pt x="7849" y="328482"/>
                  <a:pt x="17442" y="328482"/>
                </a:cubicBezTo>
                <a:close/>
                <a:moveTo>
                  <a:pt x="370069" y="34838"/>
                </a:moveTo>
                <a:lnTo>
                  <a:pt x="370069" y="233240"/>
                </a:lnTo>
                <a:lnTo>
                  <a:pt x="568732" y="233240"/>
                </a:lnTo>
                <a:lnTo>
                  <a:pt x="568732" y="34838"/>
                </a:lnTo>
                <a:close/>
                <a:moveTo>
                  <a:pt x="34884" y="34838"/>
                </a:moveTo>
                <a:lnTo>
                  <a:pt x="34884" y="233240"/>
                </a:lnTo>
                <a:lnTo>
                  <a:pt x="233547" y="233240"/>
                </a:lnTo>
                <a:lnTo>
                  <a:pt x="233547" y="34838"/>
                </a:lnTo>
                <a:close/>
                <a:moveTo>
                  <a:pt x="352627" y="0"/>
                </a:moveTo>
                <a:lnTo>
                  <a:pt x="586174" y="0"/>
                </a:lnTo>
                <a:cubicBezTo>
                  <a:pt x="595767" y="0"/>
                  <a:pt x="603616" y="7838"/>
                  <a:pt x="603616" y="17419"/>
                </a:cubicBezTo>
                <a:lnTo>
                  <a:pt x="603616" y="250659"/>
                </a:lnTo>
                <a:cubicBezTo>
                  <a:pt x="603616" y="260239"/>
                  <a:pt x="595767" y="268078"/>
                  <a:pt x="586174" y="268078"/>
                </a:cubicBezTo>
                <a:lnTo>
                  <a:pt x="352627" y="268078"/>
                </a:lnTo>
                <a:cubicBezTo>
                  <a:pt x="342860" y="268078"/>
                  <a:pt x="335185" y="260239"/>
                  <a:pt x="335185" y="250659"/>
                </a:cubicBezTo>
                <a:lnTo>
                  <a:pt x="335185" y="17419"/>
                </a:lnTo>
                <a:cubicBezTo>
                  <a:pt x="335185" y="7838"/>
                  <a:pt x="342860" y="0"/>
                  <a:pt x="352627" y="0"/>
                </a:cubicBezTo>
                <a:close/>
                <a:moveTo>
                  <a:pt x="17442" y="0"/>
                </a:moveTo>
                <a:lnTo>
                  <a:pt x="250989" y="0"/>
                </a:lnTo>
                <a:cubicBezTo>
                  <a:pt x="260582" y="0"/>
                  <a:pt x="268431" y="7838"/>
                  <a:pt x="268431" y="17419"/>
                </a:cubicBezTo>
                <a:lnTo>
                  <a:pt x="268431" y="250659"/>
                </a:lnTo>
                <a:cubicBezTo>
                  <a:pt x="268431" y="260239"/>
                  <a:pt x="260582" y="268078"/>
                  <a:pt x="250989" y="268078"/>
                </a:cubicBezTo>
                <a:lnTo>
                  <a:pt x="17442" y="268078"/>
                </a:lnTo>
                <a:cubicBezTo>
                  <a:pt x="7849" y="268078"/>
                  <a:pt x="0" y="260239"/>
                  <a:pt x="0" y="250659"/>
                </a:cubicBezTo>
                <a:lnTo>
                  <a:pt x="0" y="17419"/>
                </a:lnTo>
                <a:cubicBezTo>
                  <a:pt x="0" y="7838"/>
                  <a:pt x="7849" y="0"/>
                  <a:pt x="1744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397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盈利目标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46A86E57-687D-4AF4-81C3-D5AE5526337D}"/>
              </a:ext>
            </a:extLst>
          </p:cNvPr>
          <p:cNvGrpSpPr>
            <a:grpSpLocks/>
          </p:cNvGrpSpPr>
          <p:nvPr/>
        </p:nvGrpSpPr>
        <p:grpSpPr>
          <a:xfrm>
            <a:off x="4701726" y="3666925"/>
            <a:ext cx="2639827" cy="78051"/>
            <a:chOff x="2532565" y="2176600"/>
            <a:chExt cx="2639827" cy="78051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98FF3933-8AA0-4658-998A-55E03A05AE90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63" name="等腰三角形 62">
                <a:extLst>
                  <a:ext uri="{FF2B5EF4-FFF2-40B4-BE49-F238E27FC236}">
                    <a16:creationId xmlns:a16="http://schemas.microsoft.com/office/drawing/2014/main" id="{B0FE88AB-4C31-438B-9652-F0028E6E136D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4" name="等腰三角形 63">
                <a:extLst>
                  <a:ext uri="{FF2B5EF4-FFF2-40B4-BE49-F238E27FC236}">
                    <a16:creationId xmlns:a16="http://schemas.microsoft.com/office/drawing/2014/main" id="{BBB81BF4-DBF7-4F76-84BD-744B625D572F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80FD9F15-5CBC-481D-94BC-C04CB9FB1B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2565" y="2217599"/>
              <a:ext cx="2414619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椭圆 2">
            <a:extLst>
              <a:ext uri="{FF2B5EF4-FFF2-40B4-BE49-F238E27FC236}">
                <a16:creationId xmlns:a16="http://schemas.microsoft.com/office/drawing/2014/main" id="{0F698961-BF4F-4084-A580-679A6BDF8D52}"/>
              </a:ext>
            </a:extLst>
          </p:cNvPr>
          <p:cNvSpPr/>
          <p:nvPr/>
        </p:nvSpPr>
        <p:spPr>
          <a:xfrm>
            <a:off x="5002228" y="1500104"/>
            <a:ext cx="1314436" cy="1314436"/>
          </a:xfrm>
          <a:prstGeom prst="ellipse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A996D92-3926-4268-A681-DF2A784A56A4}"/>
              </a:ext>
            </a:extLst>
          </p:cNvPr>
          <p:cNvSpPr txBox="1"/>
          <p:nvPr/>
        </p:nvSpPr>
        <p:spPr>
          <a:xfrm>
            <a:off x="4701726" y="2352489"/>
            <a:ext cx="13144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en-US" altLang="zh-CN" sz="3600" dirty="0">
                <a:gradFill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</a:gradFill>
              </a:rPr>
              <a:t>66.6</a:t>
            </a:r>
            <a:endParaRPr lang="zh-CN" altLang="en-US" sz="3600" dirty="0">
              <a:gradFill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</a:gra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F55AD41-C378-49E3-8578-D859BCBB47E3}"/>
              </a:ext>
            </a:extLst>
          </p:cNvPr>
          <p:cNvSpPr txBox="1"/>
          <p:nvPr/>
        </p:nvSpPr>
        <p:spPr>
          <a:xfrm>
            <a:off x="5769578" y="2563291"/>
            <a:ext cx="714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ea"/>
                <a:cs typeface="Alibaba Sans Black" panose="020B0A03020203040204" pitchFamily="34" charset="0"/>
              </a:rPr>
              <a:t>亿</a:t>
            </a:r>
            <a:r>
              <a:rPr lang="zh-CN" altLang="en-US" sz="1400" dirty="0">
                <a:solidFill>
                  <a:schemeClr val="bg1">
                    <a:alpha val="70000"/>
                  </a:schemeClr>
                </a:solidFill>
                <a:latin typeface="+mn-ea"/>
                <a:cs typeface="Alibaba Sans Black" panose="020B0A03020203040204" pitchFamily="34" charset="0"/>
              </a:rPr>
              <a:t>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ea"/>
              <a:cs typeface="Alibaba Sans Black" panose="020B0A0302020304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7F217F-6DD1-49EB-9CB7-8B43C0A9572F}"/>
              </a:ext>
            </a:extLst>
          </p:cNvPr>
          <p:cNvSpPr txBox="1"/>
          <p:nvPr/>
        </p:nvSpPr>
        <p:spPr>
          <a:xfrm>
            <a:off x="5055842" y="1912910"/>
            <a:ext cx="12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Alibaba Sans Black" panose="020B0A03020203040204" pitchFamily="34" charset="0"/>
              </a:rPr>
              <a:t>广告投放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D8D1060-68E1-4B90-82C2-1AB2E8149ABE}"/>
              </a:ext>
            </a:extLst>
          </p:cNvPr>
          <p:cNvSpPr/>
          <p:nvPr/>
        </p:nvSpPr>
        <p:spPr>
          <a:xfrm>
            <a:off x="4701726" y="2990000"/>
            <a:ext cx="26930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请填入您的内容或复制内容后粘贴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63A4D84F-AA1A-4E38-A4B3-40FB09B40652}"/>
              </a:ext>
            </a:extLst>
          </p:cNvPr>
          <p:cNvSpPr>
            <a:spLocks noEditPoints="1"/>
          </p:cNvSpPr>
          <p:nvPr/>
        </p:nvSpPr>
        <p:spPr bwMode="auto">
          <a:xfrm>
            <a:off x="4749895" y="2002145"/>
            <a:ext cx="288480" cy="227134"/>
          </a:xfrm>
          <a:custGeom>
            <a:avLst/>
            <a:gdLst>
              <a:gd name="connsiteX0" fmla="*/ 288118 w 604604"/>
              <a:gd name="connsiteY0" fmla="*/ 435248 h 476035"/>
              <a:gd name="connsiteX1" fmla="*/ 604110 w 604604"/>
              <a:gd name="connsiteY1" fmla="*/ 435248 h 476035"/>
              <a:gd name="connsiteX2" fmla="*/ 604110 w 604604"/>
              <a:gd name="connsiteY2" fmla="*/ 476035 h 476035"/>
              <a:gd name="connsiteX3" fmla="*/ 288118 w 604604"/>
              <a:gd name="connsiteY3" fmla="*/ 476035 h 476035"/>
              <a:gd name="connsiteX4" fmla="*/ 288118 w 604604"/>
              <a:gd name="connsiteY4" fmla="*/ 346759 h 476035"/>
              <a:gd name="connsiteX5" fmla="*/ 604110 w 604604"/>
              <a:gd name="connsiteY5" fmla="*/ 346759 h 476035"/>
              <a:gd name="connsiteX6" fmla="*/ 604110 w 604604"/>
              <a:gd name="connsiteY6" fmla="*/ 387546 h 476035"/>
              <a:gd name="connsiteX7" fmla="*/ 288118 w 604604"/>
              <a:gd name="connsiteY7" fmla="*/ 387546 h 476035"/>
              <a:gd name="connsiteX8" fmla="*/ 0 w 604604"/>
              <a:gd name="connsiteY8" fmla="*/ 257494 h 476035"/>
              <a:gd name="connsiteX9" fmla="*/ 604110 w 604604"/>
              <a:gd name="connsiteY9" fmla="*/ 257494 h 476035"/>
              <a:gd name="connsiteX10" fmla="*/ 604110 w 604604"/>
              <a:gd name="connsiteY10" fmla="*/ 298281 h 476035"/>
              <a:gd name="connsiteX11" fmla="*/ 0 w 604604"/>
              <a:gd name="connsiteY11" fmla="*/ 298281 h 476035"/>
              <a:gd name="connsiteX12" fmla="*/ 287624 w 604604"/>
              <a:gd name="connsiteY12" fmla="*/ 169146 h 476035"/>
              <a:gd name="connsiteX13" fmla="*/ 604321 w 604604"/>
              <a:gd name="connsiteY13" fmla="*/ 169146 h 476035"/>
              <a:gd name="connsiteX14" fmla="*/ 604321 w 604604"/>
              <a:gd name="connsiteY14" fmla="*/ 209933 h 476035"/>
              <a:gd name="connsiteX15" fmla="*/ 287624 w 604604"/>
              <a:gd name="connsiteY15" fmla="*/ 209933 h 476035"/>
              <a:gd name="connsiteX16" fmla="*/ 287907 w 604604"/>
              <a:gd name="connsiteY16" fmla="*/ 88419 h 476035"/>
              <a:gd name="connsiteX17" fmla="*/ 604604 w 604604"/>
              <a:gd name="connsiteY17" fmla="*/ 88419 h 476035"/>
              <a:gd name="connsiteX18" fmla="*/ 604604 w 604604"/>
              <a:gd name="connsiteY18" fmla="*/ 129206 h 476035"/>
              <a:gd name="connsiteX19" fmla="*/ 287907 w 604604"/>
              <a:gd name="connsiteY19" fmla="*/ 129206 h 476035"/>
              <a:gd name="connsiteX20" fmla="*/ 635 w 604604"/>
              <a:gd name="connsiteY20" fmla="*/ 0 h 476035"/>
              <a:gd name="connsiteX21" fmla="*/ 604604 w 604604"/>
              <a:gd name="connsiteY21" fmla="*/ 0 h 476035"/>
              <a:gd name="connsiteX22" fmla="*/ 604604 w 604604"/>
              <a:gd name="connsiteY22" fmla="*/ 40857 h 476035"/>
              <a:gd name="connsiteX23" fmla="*/ 635 w 604604"/>
              <a:gd name="connsiteY23" fmla="*/ 40857 h 47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4604" h="476035">
                <a:moveTo>
                  <a:pt x="288118" y="435248"/>
                </a:moveTo>
                <a:lnTo>
                  <a:pt x="604110" y="435248"/>
                </a:lnTo>
                <a:lnTo>
                  <a:pt x="604110" y="476035"/>
                </a:lnTo>
                <a:lnTo>
                  <a:pt x="288118" y="476035"/>
                </a:lnTo>
                <a:close/>
                <a:moveTo>
                  <a:pt x="288118" y="346759"/>
                </a:moveTo>
                <a:lnTo>
                  <a:pt x="604110" y="346759"/>
                </a:lnTo>
                <a:lnTo>
                  <a:pt x="604110" y="387546"/>
                </a:lnTo>
                <a:lnTo>
                  <a:pt x="288118" y="387546"/>
                </a:lnTo>
                <a:close/>
                <a:moveTo>
                  <a:pt x="0" y="257494"/>
                </a:moveTo>
                <a:lnTo>
                  <a:pt x="604110" y="257494"/>
                </a:lnTo>
                <a:lnTo>
                  <a:pt x="604110" y="298281"/>
                </a:lnTo>
                <a:lnTo>
                  <a:pt x="0" y="298281"/>
                </a:lnTo>
                <a:close/>
                <a:moveTo>
                  <a:pt x="287624" y="169146"/>
                </a:moveTo>
                <a:lnTo>
                  <a:pt x="604321" y="169146"/>
                </a:lnTo>
                <a:lnTo>
                  <a:pt x="604321" y="209933"/>
                </a:lnTo>
                <a:lnTo>
                  <a:pt x="287624" y="209933"/>
                </a:lnTo>
                <a:close/>
                <a:moveTo>
                  <a:pt x="287907" y="88419"/>
                </a:moveTo>
                <a:lnTo>
                  <a:pt x="604604" y="88419"/>
                </a:lnTo>
                <a:lnTo>
                  <a:pt x="604604" y="129206"/>
                </a:lnTo>
                <a:lnTo>
                  <a:pt x="287907" y="129206"/>
                </a:lnTo>
                <a:close/>
                <a:moveTo>
                  <a:pt x="635" y="0"/>
                </a:moveTo>
                <a:lnTo>
                  <a:pt x="604604" y="0"/>
                </a:lnTo>
                <a:lnTo>
                  <a:pt x="604604" y="40857"/>
                </a:lnTo>
                <a:lnTo>
                  <a:pt x="635" y="408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619730DB-81C1-4A47-9320-962A619070E3}"/>
              </a:ext>
            </a:extLst>
          </p:cNvPr>
          <p:cNvGrpSpPr>
            <a:grpSpLocks/>
          </p:cNvGrpSpPr>
          <p:nvPr/>
        </p:nvGrpSpPr>
        <p:grpSpPr>
          <a:xfrm>
            <a:off x="8347751" y="3666925"/>
            <a:ext cx="2639827" cy="78051"/>
            <a:chOff x="2532565" y="2176600"/>
            <a:chExt cx="2639827" cy="78051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7CC08B86-6FC8-4DF1-B895-9EEBE2F01DAB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68" name="等腰三角形 67">
                <a:extLst>
                  <a:ext uri="{FF2B5EF4-FFF2-40B4-BE49-F238E27FC236}">
                    <a16:creationId xmlns:a16="http://schemas.microsoft.com/office/drawing/2014/main" id="{F6391376-2BC3-4A28-AB9D-432D2C56ABF5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9" name="等腰三角形 68">
                <a:extLst>
                  <a:ext uri="{FF2B5EF4-FFF2-40B4-BE49-F238E27FC236}">
                    <a16:creationId xmlns:a16="http://schemas.microsoft.com/office/drawing/2014/main" id="{ABFBCE76-4EDB-4269-A9CC-F7E973836957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4792E1BC-8898-4642-8AF3-9F8197BDEE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2565" y="2217599"/>
              <a:ext cx="2414619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29543B09-45D6-45C5-93C2-140BEA8AD0C6}"/>
              </a:ext>
            </a:extLst>
          </p:cNvPr>
          <p:cNvSpPr/>
          <p:nvPr/>
        </p:nvSpPr>
        <p:spPr>
          <a:xfrm>
            <a:off x="8648253" y="1500104"/>
            <a:ext cx="1314436" cy="1314436"/>
          </a:xfrm>
          <a:prstGeom prst="ellipse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53F1537-6D73-43EE-9F9F-0975C440EA25}"/>
              </a:ext>
            </a:extLst>
          </p:cNvPr>
          <p:cNvSpPr txBox="1"/>
          <p:nvPr/>
        </p:nvSpPr>
        <p:spPr>
          <a:xfrm>
            <a:off x="8347751" y="2352489"/>
            <a:ext cx="13144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en-US" altLang="zh-CN" sz="3600" dirty="0">
                <a:gradFill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</a:gradFill>
              </a:rPr>
              <a:t>66.6</a:t>
            </a:r>
            <a:endParaRPr lang="zh-CN" altLang="en-US" sz="3600" dirty="0">
              <a:gradFill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</a:gra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AA54C13-AC79-4710-9846-81B77F2A2EF6}"/>
              </a:ext>
            </a:extLst>
          </p:cNvPr>
          <p:cNvSpPr txBox="1"/>
          <p:nvPr/>
        </p:nvSpPr>
        <p:spPr>
          <a:xfrm>
            <a:off x="9415603" y="2563291"/>
            <a:ext cx="714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ea"/>
                <a:cs typeface="Alibaba Sans Black" panose="020B0A03020203040204" pitchFamily="34" charset="0"/>
              </a:rPr>
              <a:t>亿</a:t>
            </a:r>
            <a:r>
              <a:rPr lang="zh-CN" altLang="en-US" sz="1400" dirty="0">
                <a:solidFill>
                  <a:schemeClr val="bg1">
                    <a:alpha val="70000"/>
                  </a:schemeClr>
                </a:solidFill>
                <a:latin typeface="+mn-ea"/>
                <a:cs typeface="Alibaba Sans Black" panose="020B0A03020203040204" pitchFamily="34" charset="0"/>
              </a:rPr>
              <a:t>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ea"/>
              <a:cs typeface="Alibaba Sans Black" panose="020B0A0302020304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E72DAB3-FC09-48E0-8B05-15EF0F250A07}"/>
              </a:ext>
            </a:extLst>
          </p:cNvPr>
          <p:cNvSpPr txBox="1"/>
          <p:nvPr/>
        </p:nvSpPr>
        <p:spPr>
          <a:xfrm>
            <a:off x="8701868" y="1912910"/>
            <a:ext cx="12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150" dirty="0">
                <a:solidFill>
                  <a:schemeClr val="bg1"/>
                </a:solidFill>
                <a:latin typeface="+mj-ea"/>
                <a:ea typeface="+mj-ea"/>
                <a:cs typeface="Alibaba Sans Black" panose="020B0A03020203040204" pitchFamily="34" charset="0"/>
              </a:rPr>
              <a:t>商业</a:t>
            </a:r>
            <a:r>
              <a:rPr kumimoji="0" lang="zh-CN" altLang="en-US" b="0" i="0" u="none" strike="noStrike" kern="1200" cap="none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Alibaba Sans Black" panose="020B0A03020203040204" pitchFamily="34" charset="0"/>
              </a:rPr>
              <a:t>展览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2F65E7E-EA9B-4610-AE0F-B4B34303406E}"/>
              </a:ext>
            </a:extLst>
          </p:cNvPr>
          <p:cNvSpPr/>
          <p:nvPr/>
        </p:nvSpPr>
        <p:spPr>
          <a:xfrm>
            <a:off x="8347751" y="2990000"/>
            <a:ext cx="26930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请填入您的内容或复制内容后粘贴</a:t>
            </a: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5989738D-C111-4E9B-955A-E7E22BE9E50D}"/>
              </a:ext>
            </a:extLst>
          </p:cNvPr>
          <p:cNvSpPr>
            <a:spLocks noEditPoints="1"/>
          </p:cNvSpPr>
          <p:nvPr/>
        </p:nvSpPr>
        <p:spPr bwMode="auto">
          <a:xfrm>
            <a:off x="8395920" y="2002145"/>
            <a:ext cx="288480" cy="227134"/>
          </a:xfrm>
          <a:custGeom>
            <a:avLst/>
            <a:gdLst>
              <a:gd name="connsiteX0" fmla="*/ 288118 w 604604"/>
              <a:gd name="connsiteY0" fmla="*/ 435248 h 476035"/>
              <a:gd name="connsiteX1" fmla="*/ 604110 w 604604"/>
              <a:gd name="connsiteY1" fmla="*/ 435248 h 476035"/>
              <a:gd name="connsiteX2" fmla="*/ 604110 w 604604"/>
              <a:gd name="connsiteY2" fmla="*/ 476035 h 476035"/>
              <a:gd name="connsiteX3" fmla="*/ 288118 w 604604"/>
              <a:gd name="connsiteY3" fmla="*/ 476035 h 476035"/>
              <a:gd name="connsiteX4" fmla="*/ 288118 w 604604"/>
              <a:gd name="connsiteY4" fmla="*/ 346759 h 476035"/>
              <a:gd name="connsiteX5" fmla="*/ 604110 w 604604"/>
              <a:gd name="connsiteY5" fmla="*/ 346759 h 476035"/>
              <a:gd name="connsiteX6" fmla="*/ 604110 w 604604"/>
              <a:gd name="connsiteY6" fmla="*/ 387546 h 476035"/>
              <a:gd name="connsiteX7" fmla="*/ 288118 w 604604"/>
              <a:gd name="connsiteY7" fmla="*/ 387546 h 476035"/>
              <a:gd name="connsiteX8" fmla="*/ 0 w 604604"/>
              <a:gd name="connsiteY8" fmla="*/ 257494 h 476035"/>
              <a:gd name="connsiteX9" fmla="*/ 604110 w 604604"/>
              <a:gd name="connsiteY9" fmla="*/ 257494 h 476035"/>
              <a:gd name="connsiteX10" fmla="*/ 604110 w 604604"/>
              <a:gd name="connsiteY10" fmla="*/ 298281 h 476035"/>
              <a:gd name="connsiteX11" fmla="*/ 0 w 604604"/>
              <a:gd name="connsiteY11" fmla="*/ 298281 h 476035"/>
              <a:gd name="connsiteX12" fmla="*/ 287624 w 604604"/>
              <a:gd name="connsiteY12" fmla="*/ 169146 h 476035"/>
              <a:gd name="connsiteX13" fmla="*/ 604321 w 604604"/>
              <a:gd name="connsiteY13" fmla="*/ 169146 h 476035"/>
              <a:gd name="connsiteX14" fmla="*/ 604321 w 604604"/>
              <a:gd name="connsiteY14" fmla="*/ 209933 h 476035"/>
              <a:gd name="connsiteX15" fmla="*/ 287624 w 604604"/>
              <a:gd name="connsiteY15" fmla="*/ 209933 h 476035"/>
              <a:gd name="connsiteX16" fmla="*/ 287907 w 604604"/>
              <a:gd name="connsiteY16" fmla="*/ 88419 h 476035"/>
              <a:gd name="connsiteX17" fmla="*/ 604604 w 604604"/>
              <a:gd name="connsiteY17" fmla="*/ 88419 h 476035"/>
              <a:gd name="connsiteX18" fmla="*/ 604604 w 604604"/>
              <a:gd name="connsiteY18" fmla="*/ 129206 h 476035"/>
              <a:gd name="connsiteX19" fmla="*/ 287907 w 604604"/>
              <a:gd name="connsiteY19" fmla="*/ 129206 h 476035"/>
              <a:gd name="connsiteX20" fmla="*/ 635 w 604604"/>
              <a:gd name="connsiteY20" fmla="*/ 0 h 476035"/>
              <a:gd name="connsiteX21" fmla="*/ 604604 w 604604"/>
              <a:gd name="connsiteY21" fmla="*/ 0 h 476035"/>
              <a:gd name="connsiteX22" fmla="*/ 604604 w 604604"/>
              <a:gd name="connsiteY22" fmla="*/ 40857 h 476035"/>
              <a:gd name="connsiteX23" fmla="*/ 635 w 604604"/>
              <a:gd name="connsiteY23" fmla="*/ 40857 h 47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4604" h="476035">
                <a:moveTo>
                  <a:pt x="288118" y="435248"/>
                </a:moveTo>
                <a:lnTo>
                  <a:pt x="604110" y="435248"/>
                </a:lnTo>
                <a:lnTo>
                  <a:pt x="604110" y="476035"/>
                </a:lnTo>
                <a:lnTo>
                  <a:pt x="288118" y="476035"/>
                </a:lnTo>
                <a:close/>
                <a:moveTo>
                  <a:pt x="288118" y="346759"/>
                </a:moveTo>
                <a:lnTo>
                  <a:pt x="604110" y="346759"/>
                </a:lnTo>
                <a:lnTo>
                  <a:pt x="604110" y="387546"/>
                </a:lnTo>
                <a:lnTo>
                  <a:pt x="288118" y="387546"/>
                </a:lnTo>
                <a:close/>
                <a:moveTo>
                  <a:pt x="0" y="257494"/>
                </a:moveTo>
                <a:lnTo>
                  <a:pt x="604110" y="257494"/>
                </a:lnTo>
                <a:lnTo>
                  <a:pt x="604110" y="298281"/>
                </a:lnTo>
                <a:lnTo>
                  <a:pt x="0" y="298281"/>
                </a:lnTo>
                <a:close/>
                <a:moveTo>
                  <a:pt x="287624" y="169146"/>
                </a:moveTo>
                <a:lnTo>
                  <a:pt x="604321" y="169146"/>
                </a:lnTo>
                <a:lnTo>
                  <a:pt x="604321" y="209933"/>
                </a:lnTo>
                <a:lnTo>
                  <a:pt x="287624" y="209933"/>
                </a:lnTo>
                <a:close/>
                <a:moveTo>
                  <a:pt x="287907" y="88419"/>
                </a:moveTo>
                <a:lnTo>
                  <a:pt x="604604" y="88419"/>
                </a:lnTo>
                <a:lnTo>
                  <a:pt x="604604" y="129206"/>
                </a:lnTo>
                <a:lnTo>
                  <a:pt x="287907" y="129206"/>
                </a:lnTo>
                <a:close/>
                <a:moveTo>
                  <a:pt x="635" y="0"/>
                </a:moveTo>
                <a:lnTo>
                  <a:pt x="604604" y="0"/>
                </a:lnTo>
                <a:lnTo>
                  <a:pt x="604604" y="40857"/>
                </a:lnTo>
                <a:lnTo>
                  <a:pt x="635" y="408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F9F7E77-C6A3-4072-82DE-63C632A5B966}"/>
              </a:ext>
            </a:extLst>
          </p:cNvPr>
          <p:cNvSpPr/>
          <p:nvPr/>
        </p:nvSpPr>
        <p:spPr>
          <a:xfrm>
            <a:off x="5002228" y="4173856"/>
            <a:ext cx="1314436" cy="1314436"/>
          </a:xfrm>
          <a:prstGeom prst="ellipse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571A3BE-EAF3-4414-9625-3C3B1449787E}"/>
              </a:ext>
            </a:extLst>
          </p:cNvPr>
          <p:cNvSpPr txBox="1"/>
          <p:nvPr/>
        </p:nvSpPr>
        <p:spPr>
          <a:xfrm>
            <a:off x="4701726" y="5026241"/>
            <a:ext cx="13144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en-US" altLang="zh-CN" sz="3600" dirty="0">
                <a:gradFill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</a:gradFill>
              </a:rPr>
              <a:t>66.6</a:t>
            </a:r>
            <a:endParaRPr lang="zh-CN" altLang="en-US" sz="3600" dirty="0">
              <a:gradFill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</a:gra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EC86B4E-5256-4A01-A8AB-2284F930F0FB}"/>
              </a:ext>
            </a:extLst>
          </p:cNvPr>
          <p:cNvSpPr txBox="1"/>
          <p:nvPr/>
        </p:nvSpPr>
        <p:spPr>
          <a:xfrm>
            <a:off x="5769578" y="5237043"/>
            <a:ext cx="714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ea"/>
                <a:cs typeface="Alibaba Sans Black" panose="020B0A03020203040204" pitchFamily="34" charset="0"/>
              </a:rPr>
              <a:t>亿</a:t>
            </a:r>
            <a:r>
              <a:rPr lang="zh-CN" altLang="en-US" sz="1400" dirty="0">
                <a:solidFill>
                  <a:schemeClr val="bg1">
                    <a:alpha val="70000"/>
                  </a:schemeClr>
                </a:solidFill>
                <a:latin typeface="+mn-ea"/>
                <a:cs typeface="Alibaba Sans Black" panose="020B0A03020203040204" pitchFamily="34" charset="0"/>
              </a:rPr>
              <a:t>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ea"/>
              <a:cs typeface="Alibaba Sans Black" panose="020B0A0302020304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23AC432-024B-455E-A20F-81121F0F9094}"/>
              </a:ext>
            </a:extLst>
          </p:cNvPr>
          <p:cNvSpPr txBox="1"/>
          <p:nvPr/>
        </p:nvSpPr>
        <p:spPr>
          <a:xfrm>
            <a:off x="5055843" y="4586662"/>
            <a:ext cx="12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150" dirty="0">
                <a:solidFill>
                  <a:schemeClr val="bg1"/>
                </a:solidFill>
                <a:latin typeface="+mj-ea"/>
                <a:ea typeface="+mj-ea"/>
                <a:cs typeface="Alibaba Sans Black" panose="020B0A03020203040204" pitchFamily="34" charset="0"/>
              </a:rPr>
              <a:t>形象</a:t>
            </a:r>
            <a:r>
              <a:rPr kumimoji="0" lang="zh-CN" altLang="en-US" b="0" i="0" u="none" strike="noStrike" kern="1200" cap="none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Alibaba Sans Black" panose="020B0A03020203040204" pitchFamily="34" charset="0"/>
              </a:rPr>
              <a:t>策划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A0D35ADA-0401-44B7-A5F7-9AF695E72A4B}"/>
              </a:ext>
            </a:extLst>
          </p:cNvPr>
          <p:cNvSpPr/>
          <p:nvPr/>
        </p:nvSpPr>
        <p:spPr>
          <a:xfrm>
            <a:off x="4701726" y="5663752"/>
            <a:ext cx="26930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请填入您的内容或复制内容后粘贴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DEF3DF1-2F9C-4D28-9DE6-6B6883723E73}"/>
              </a:ext>
            </a:extLst>
          </p:cNvPr>
          <p:cNvSpPr>
            <a:spLocks noEditPoints="1"/>
          </p:cNvSpPr>
          <p:nvPr/>
        </p:nvSpPr>
        <p:spPr bwMode="auto">
          <a:xfrm>
            <a:off x="4749895" y="4675897"/>
            <a:ext cx="288480" cy="227134"/>
          </a:xfrm>
          <a:custGeom>
            <a:avLst/>
            <a:gdLst>
              <a:gd name="connsiteX0" fmla="*/ 288118 w 604604"/>
              <a:gd name="connsiteY0" fmla="*/ 435248 h 476035"/>
              <a:gd name="connsiteX1" fmla="*/ 604110 w 604604"/>
              <a:gd name="connsiteY1" fmla="*/ 435248 h 476035"/>
              <a:gd name="connsiteX2" fmla="*/ 604110 w 604604"/>
              <a:gd name="connsiteY2" fmla="*/ 476035 h 476035"/>
              <a:gd name="connsiteX3" fmla="*/ 288118 w 604604"/>
              <a:gd name="connsiteY3" fmla="*/ 476035 h 476035"/>
              <a:gd name="connsiteX4" fmla="*/ 288118 w 604604"/>
              <a:gd name="connsiteY4" fmla="*/ 346759 h 476035"/>
              <a:gd name="connsiteX5" fmla="*/ 604110 w 604604"/>
              <a:gd name="connsiteY5" fmla="*/ 346759 h 476035"/>
              <a:gd name="connsiteX6" fmla="*/ 604110 w 604604"/>
              <a:gd name="connsiteY6" fmla="*/ 387546 h 476035"/>
              <a:gd name="connsiteX7" fmla="*/ 288118 w 604604"/>
              <a:gd name="connsiteY7" fmla="*/ 387546 h 476035"/>
              <a:gd name="connsiteX8" fmla="*/ 0 w 604604"/>
              <a:gd name="connsiteY8" fmla="*/ 257494 h 476035"/>
              <a:gd name="connsiteX9" fmla="*/ 604110 w 604604"/>
              <a:gd name="connsiteY9" fmla="*/ 257494 h 476035"/>
              <a:gd name="connsiteX10" fmla="*/ 604110 w 604604"/>
              <a:gd name="connsiteY10" fmla="*/ 298281 h 476035"/>
              <a:gd name="connsiteX11" fmla="*/ 0 w 604604"/>
              <a:gd name="connsiteY11" fmla="*/ 298281 h 476035"/>
              <a:gd name="connsiteX12" fmla="*/ 287624 w 604604"/>
              <a:gd name="connsiteY12" fmla="*/ 169146 h 476035"/>
              <a:gd name="connsiteX13" fmla="*/ 604321 w 604604"/>
              <a:gd name="connsiteY13" fmla="*/ 169146 h 476035"/>
              <a:gd name="connsiteX14" fmla="*/ 604321 w 604604"/>
              <a:gd name="connsiteY14" fmla="*/ 209933 h 476035"/>
              <a:gd name="connsiteX15" fmla="*/ 287624 w 604604"/>
              <a:gd name="connsiteY15" fmla="*/ 209933 h 476035"/>
              <a:gd name="connsiteX16" fmla="*/ 287907 w 604604"/>
              <a:gd name="connsiteY16" fmla="*/ 88419 h 476035"/>
              <a:gd name="connsiteX17" fmla="*/ 604604 w 604604"/>
              <a:gd name="connsiteY17" fmla="*/ 88419 h 476035"/>
              <a:gd name="connsiteX18" fmla="*/ 604604 w 604604"/>
              <a:gd name="connsiteY18" fmla="*/ 129206 h 476035"/>
              <a:gd name="connsiteX19" fmla="*/ 287907 w 604604"/>
              <a:gd name="connsiteY19" fmla="*/ 129206 h 476035"/>
              <a:gd name="connsiteX20" fmla="*/ 635 w 604604"/>
              <a:gd name="connsiteY20" fmla="*/ 0 h 476035"/>
              <a:gd name="connsiteX21" fmla="*/ 604604 w 604604"/>
              <a:gd name="connsiteY21" fmla="*/ 0 h 476035"/>
              <a:gd name="connsiteX22" fmla="*/ 604604 w 604604"/>
              <a:gd name="connsiteY22" fmla="*/ 40857 h 476035"/>
              <a:gd name="connsiteX23" fmla="*/ 635 w 604604"/>
              <a:gd name="connsiteY23" fmla="*/ 40857 h 47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4604" h="476035">
                <a:moveTo>
                  <a:pt x="288118" y="435248"/>
                </a:moveTo>
                <a:lnTo>
                  <a:pt x="604110" y="435248"/>
                </a:lnTo>
                <a:lnTo>
                  <a:pt x="604110" y="476035"/>
                </a:lnTo>
                <a:lnTo>
                  <a:pt x="288118" y="476035"/>
                </a:lnTo>
                <a:close/>
                <a:moveTo>
                  <a:pt x="288118" y="346759"/>
                </a:moveTo>
                <a:lnTo>
                  <a:pt x="604110" y="346759"/>
                </a:lnTo>
                <a:lnTo>
                  <a:pt x="604110" y="387546"/>
                </a:lnTo>
                <a:lnTo>
                  <a:pt x="288118" y="387546"/>
                </a:lnTo>
                <a:close/>
                <a:moveTo>
                  <a:pt x="0" y="257494"/>
                </a:moveTo>
                <a:lnTo>
                  <a:pt x="604110" y="257494"/>
                </a:lnTo>
                <a:lnTo>
                  <a:pt x="604110" y="298281"/>
                </a:lnTo>
                <a:lnTo>
                  <a:pt x="0" y="298281"/>
                </a:lnTo>
                <a:close/>
                <a:moveTo>
                  <a:pt x="287624" y="169146"/>
                </a:moveTo>
                <a:lnTo>
                  <a:pt x="604321" y="169146"/>
                </a:lnTo>
                <a:lnTo>
                  <a:pt x="604321" y="209933"/>
                </a:lnTo>
                <a:lnTo>
                  <a:pt x="287624" y="209933"/>
                </a:lnTo>
                <a:close/>
                <a:moveTo>
                  <a:pt x="287907" y="88419"/>
                </a:moveTo>
                <a:lnTo>
                  <a:pt x="604604" y="88419"/>
                </a:lnTo>
                <a:lnTo>
                  <a:pt x="604604" y="129206"/>
                </a:lnTo>
                <a:lnTo>
                  <a:pt x="287907" y="129206"/>
                </a:lnTo>
                <a:close/>
                <a:moveTo>
                  <a:pt x="635" y="0"/>
                </a:moveTo>
                <a:lnTo>
                  <a:pt x="604604" y="0"/>
                </a:lnTo>
                <a:lnTo>
                  <a:pt x="604604" y="40857"/>
                </a:lnTo>
                <a:lnTo>
                  <a:pt x="635" y="408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3E3AEA12-E6D4-409B-9A26-67891AB57FC3}"/>
              </a:ext>
            </a:extLst>
          </p:cNvPr>
          <p:cNvSpPr/>
          <p:nvPr/>
        </p:nvSpPr>
        <p:spPr>
          <a:xfrm>
            <a:off x="8648253" y="4173856"/>
            <a:ext cx="1314436" cy="1314436"/>
          </a:xfrm>
          <a:prstGeom prst="ellipse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671FAE4-54E5-40A8-9287-39B5B78337FA}"/>
              </a:ext>
            </a:extLst>
          </p:cNvPr>
          <p:cNvSpPr txBox="1"/>
          <p:nvPr/>
        </p:nvSpPr>
        <p:spPr>
          <a:xfrm>
            <a:off x="8347751" y="5026241"/>
            <a:ext cx="13144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en-US" altLang="zh-CN" sz="3600" dirty="0">
                <a:gradFill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</a:gradFill>
              </a:rPr>
              <a:t>66.6</a:t>
            </a:r>
            <a:endParaRPr lang="zh-CN" altLang="en-US" sz="3600" dirty="0">
              <a:gradFill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</a:gra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E831524-167D-43A4-A5F3-89E2B5D002EC}"/>
              </a:ext>
            </a:extLst>
          </p:cNvPr>
          <p:cNvSpPr txBox="1"/>
          <p:nvPr/>
        </p:nvSpPr>
        <p:spPr>
          <a:xfrm>
            <a:off x="9415603" y="5237043"/>
            <a:ext cx="714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ea"/>
                <a:cs typeface="Alibaba Sans Black" panose="020B0A03020203040204" pitchFamily="34" charset="0"/>
              </a:rPr>
              <a:t>亿</a:t>
            </a:r>
            <a:r>
              <a:rPr lang="zh-CN" altLang="en-US" sz="1400" dirty="0">
                <a:solidFill>
                  <a:schemeClr val="bg1">
                    <a:alpha val="70000"/>
                  </a:schemeClr>
                </a:solidFill>
                <a:latin typeface="+mn-ea"/>
                <a:cs typeface="Alibaba Sans Black" panose="020B0A03020203040204" pitchFamily="34" charset="0"/>
              </a:rPr>
              <a:t>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ea"/>
              <a:cs typeface="Alibaba Sans Black" panose="020B0A0302020304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B6FD224-67A3-4348-8512-5DAFBFC3FC64}"/>
              </a:ext>
            </a:extLst>
          </p:cNvPr>
          <p:cNvSpPr txBox="1"/>
          <p:nvPr/>
        </p:nvSpPr>
        <p:spPr>
          <a:xfrm>
            <a:off x="8701868" y="4586662"/>
            <a:ext cx="12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Alibaba Sans Black" panose="020B0A03020203040204" pitchFamily="34" charset="0"/>
              </a:rPr>
              <a:t>设计制作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1B455EE6-F6E0-40DB-9C5F-4489519C2F82}"/>
              </a:ext>
            </a:extLst>
          </p:cNvPr>
          <p:cNvSpPr/>
          <p:nvPr/>
        </p:nvSpPr>
        <p:spPr>
          <a:xfrm>
            <a:off x="8347751" y="5663752"/>
            <a:ext cx="26930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请填入您的内容或复制内容后粘贴</a:t>
            </a:r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D27325B9-306A-4287-9F1A-ABCA1C39F71E}"/>
              </a:ext>
            </a:extLst>
          </p:cNvPr>
          <p:cNvSpPr>
            <a:spLocks noEditPoints="1"/>
          </p:cNvSpPr>
          <p:nvPr/>
        </p:nvSpPr>
        <p:spPr bwMode="auto">
          <a:xfrm>
            <a:off x="8395920" y="4675897"/>
            <a:ext cx="288480" cy="227134"/>
          </a:xfrm>
          <a:custGeom>
            <a:avLst/>
            <a:gdLst>
              <a:gd name="connsiteX0" fmla="*/ 288118 w 604604"/>
              <a:gd name="connsiteY0" fmla="*/ 435248 h 476035"/>
              <a:gd name="connsiteX1" fmla="*/ 604110 w 604604"/>
              <a:gd name="connsiteY1" fmla="*/ 435248 h 476035"/>
              <a:gd name="connsiteX2" fmla="*/ 604110 w 604604"/>
              <a:gd name="connsiteY2" fmla="*/ 476035 h 476035"/>
              <a:gd name="connsiteX3" fmla="*/ 288118 w 604604"/>
              <a:gd name="connsiteY3" fmla="*/ 476035 h 476035"/>
              <a:gd name="connsiteX4" fmla="*/ 288118 w 604604"/>
              <a:gd name="connsiteY4" fmla="*/ 346759 h 476035"/>
              <a:gd name="connsiteX5" fmla="*/ 604110 w 604604"/>
              <a:gd name="connsiteY5" fmla="*/ 346759 h 476035"/>
              <a:gd name="connsiteX6" fmla="*/ 604110 w 604604"/>
              <a:gd name="connsiteY6" fmla="*/ 387546 h 476035"/>
              <a:gd name="connsiteX7" fmla="*/ 288118 w 604604"/>
              <a:gd name="connsiteY7" fmla="*/ 387546 h 476035"/>
              <a:gd name="connsiteX8" fmla="*/ 0 w 604604"/>
              <a:gd name="connsiteY8" fmla="*/ 257494 h 476035"/>
              <a:gd name="connsiteX9" fmla="*/ 604110 w 604604"/>
              <a:gd name="connsiteY9" fmla="*/ 257494 h 476035"/>
              <a:gd name="connsiteX10" fmla="*/ 604110 w 604604"/>
              <a:gd name="connsiteY10" fmla="*/ 298281 h 476035"/>
              <a:gd name="connsiteX11" fmla="*/ 0 w 604604"/>
              <a:gd name="connsiteY11" fmla="*/ 298281 h 476035"/>
              <a:gd name="connsiteX12" fmla="*/ 287624 w 604604"/>
              <a:gd name="connsiteY12" fmla="*/ 169146 h 476035"/>
              <a:gd name="connsiteX13" fmla="*/ 604321 w 604604"/>
              <a:gd name="connsiteY13" fmla="*/ 169146 h 476035"/>
              <a:gd name="connsiteX14" fmla="*/ 604321 w 604604"/>
              <a:gd name="connsiteY14" fmla="*/ 209933 h 476035"/>
              <a:gd name="connsiteX15" fmla="*/ 287624 w 604604"/>
              <a:gd name="connsiteY15" fmla="*/ 209933 h 476035"/>
              <a:gd name="connsiteX16" fmla="*/ 287907 w 604604"/>
              <a:gd name="connsiteY16" fmla="*/ 88419 h 476035"/>
              <a:gd name="connsiteX17" fmla="*/ 604604 w 604604"/>
              <a:gd name="connsiteY17" fmla="*/ 88419 h 476035"/>
              <a:gd name="connsiteX18" fmla="*/ 604604 w 604604"/>
              <a:gd name="connsiteY18" fmla="*/ 129206 h 476035"/>
              <a:gd name="connsiteX19" fmla="*/ 287907 w 604604"/>
              <a:gd name="connsiteY19" fmla="*/ 129206 h 476035"/>
              <a:gd name="connsiteX20" fmla="*/ 635 w 604604"/>
              <a:gd name="connsiteY20" fmla="*/ 0 h 476035"/>
              <a:gd name="connsiteX21" fmla="*/ 604604 w 604604"/>
              <a:gd name="connsiteY21" fmla="*/ 0 h 476035"/>
              <a:gd name="connsiteX22" fmla="*/ 604604 w 604604"/>
              <a:gd name="connsiteY22" fmla="*/ 40857 h 476035"/>
              <a:gd name="connsiteX23" fmla="*/ 635 w 604604"/>
              <a:gd name="connsiteY23" fmla="*/ 40857 h 47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4604" h="476035">
                <a:moveTo>
                  <a:pt x="288118" y="435248"/>
                </a:moveTo>
                <a:lnTo>
                  <a:pt x="604110" y="435248"/>
                </a:lnTo>
                <a:lnTo>
                  <a:pt x="604110" y="476035"/>
                </a:lnTo>
                <a:lnTo>
                  <a:pt x="288118" y="476035"/>
                </a:lnTo>
                <a:close/>
                <a:moveTo>
                  <a:pt x="288118" y="346759"/>
                </a:moveTo>
                <a:lnTo>
                  <a:pt x="604110" y="346759"/>
                </a:lnTo>
                <a:lnTo>
                  <a:pt x="604110" y="387546"/>
                </a:lnTo>
                <a:lnTo>
                  <a:pt x="288118" y="387546"/>
                </a:lnTo>
                <a:close/>
                <a:moveTo>
                  <a:pt x="0" y="257494"/>
                </a:moveTo>
                <a:lnTo>
                  <a:pt x="604110" y="257494"/>
                </a:lnTo>
                <a:lnTo>
                  <a:pt x="604110" y="298281"/>
                </a:lnTo>
                <a:lnTo>
                  <a:pt x="0" y="298281"/>
                </a:lnTo>
                <a:close/>
                <a:moveTo>
                  <a:pt x="287624" y="169146"/>
                </a:moveTo>
                <a:lnTo>
                  <a:pt x="604321" y="169146"/>
                </a:lnTo>
                <a:lnTo>
                  <a:pt x="604321" y="209933"/>
                </a:lnTo>
                <a:lnTo>
                  <a:pt x="287624" y="209933"/>
                </a:lnTo>
                <a:close/>
                <a:moveTo>
                  <a:pt x="287907" y="88419"/>
                </a:moveTo>
                <a:lnTo>
                  <a:pt x="604604" y="88419"/>
                </a:lnTo>
                <a:lnTo>
                  <a:pt x="604604" y="129206"/>
                </a:lnTo>
                <a:lnTo>
                  <a:pt x="287907" y="129206"/>
                </a:lnTo>
                <a:close/>
                <a:moveTo>
                  <a:pt x="635" y="0"/>
                </a:moveTo>
                <a:lnTo>
                  <a:pt x="604604" y="0"/>
                </a:lnTo>
                <a:lnTo>
                  <a:pt x="604604" y="40857"/>
                </a:lnTo>
                <a:lnTo>
                  <a:pt x="635" y="408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339900FE-0ADA-4425-B83C-8A6246FC5F9B}"/>
              </a:ext>
            </a:extLst>
          </p:cNvPr>
          <p:cNvSpPr/>
          <p:nvPr/>
        </p:nvSpPr>
        <p:spPr>
          <a:xfrm>
            <a:off x="970806" y="1824497"/>
            <a:ext cx="2772893" cy="3276793"/>
          </a:xfrm>
          <a:prstGeom prst="roundRect">
            <a:avLst/>
          </a:prstGeom>
          <a:solidFill>
            <a:srgbClr val="010101"/>
          </a:soli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84DE38AA-F691-4AE1-AF23-A024320E25FA}"/>
              </a:ext>
            </a:extLst>
          </p:cNvPr>
          <p:cNvSpPr>
            <a:spLocks/>
          </p:cNvSpPr>
          <p:nvPr/>
        </p:nvSpPr>
        <p:spPr>
          <a:xfrm>
            <a:off x="651477" y="2479437"/>
            <a:ext cx="2772893" cy="3276793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444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团队扩建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39FFA49-B46D-45EB-AD81-D8241AF59792}"/>
              </a:ext>
            </a:extLst>
          </p:cNvPr>
          <p:cNvGrpSpPr/>
          <p:nvPr/>
        </p:nvGrpSpPr>
        <p:grpSpPr>
          <a:xfrm>
            <a:off x="660400" y="1828370"/>
            <a:ext cx="1600634" cy="1600630"/>
            <a:chOff x="588102" y="1596119"/>
            <a:chExt cx="716824" cy="71682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D95FCD00-DE97-460F-8F64-D211C7ECB4AB}"/>
                </a:ext>
              </a:extLst>
            </p:cNvPr>
            <p:cNvSpPr/>
            <p:nvPr/>
          </p:nvSpPr>
          <p:spPr>
            <a:xfrm>
              <a:off x="588102" y="1596119"/>
              <a:ext cx="716824" cy="716822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gradFill>
                  <a:gsLst>
                    <a:gs pos="0">
                      <a:schemeClr val="accent1"/>
                    </a:gs>
                    <a:gs pos="6022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7CC06A9-7DA2-405B-AA51-F028CB99F637}"/>
                </a:ext>
              </a:extLst>
            </p:cNvPr>
            <p:cNvSpPr/>
            <p:nvPr/>
          </p:nvSpPr>
          <p:spPr>
            <a:xfrm>
              <a:off x="629521" y="1637539"/>
              <a:ext cx="633984" cy="633984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gradFill>
                  <a:gsLst>
                    <a:gs pos="0">
                      <a:schemeClr val="accent1"/>
                    </a:gs>
                    <a:gs pos="6022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1965540-64BE-478D-8B9B-2A9BBA2FA00E}"/>
                </a:ext>
              </a:extLst>
            </p:cNvPr>
            <p:cNvSpPr txBox="1"/>
            <p:nvPr/>
          </p:nvSpPr>
          <p:spPr>
            <a:xfrm>
              <a:off x="654219" y="1887376"/>
              <a:ext cx="584589" cy="137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i="0" u="none" strike="noStrike" cap="none" spc="200" normalizeH="0" baseline="0">
                  <a:ln>
                    <a:noFill/>
                  </a:ln>
                  <a:gradFill flip="none" rotWithShape="1">
                    <a:gsLst>
                      <a:gs pos="10000">
                        <a:srgbClr val="79EFE4">
                          <a:lumMod val="88000"/>
                          <a:lumOff val="12000"/>
                        </a:srgbClr>
                      </a:gs>
                      <a:gs pos="51000">
                        <a:srgbClr val="F184F4">
                          <a:lumMod val="88000"/>
                          <a:lumOff val="12000"/>
                        </a:srgbClr>
                      </a:gs>
                      <a:gs pos="93000">
                        <a:srgbClr val="8071EF">
                          <a:lumMod val="88000"/>
                          <a:lumOff val="12000"/>
                        </a:srgbClr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ea typeface="微软雅黑"/>
                </a:defRPr>
              </a:lvl1pPr>
            </a:lstStyle>
            <a:p>
              <a:pPr algn="ctr"/>
              <a:r>
                <a:rPr lang="zh-CN" altLang="en-US" sz="2000" spc="60" dirty="0">
                  <a:gradFill flip="none" rotWithShape="1">
                    <a:gsLst>
                      <a:gs pos="0">
                        <a:schemeClr val="accent1"/>
                      </a:gs>
                      <a:gs pos="60220">
                        <a:schemeClr val="accent2"/>
                      </a:gs>
                      <a:gs pos="100000">
                        <a:schemeClr val="accent3"/>
                      </a:gs>
                    </a:gsLst>
                    <a:lin ang="0" scaled="0"/>
                    <a:tileRect/>
                  </a:gradFill>
                  <a:latin typeface="+mj-ea"/>
                  <a:ea typeface="+mj-ea"/>
                </a:rPr>
                <a:t>设计部门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BC4A180-5E87-4E83-A228-8450D5CDC04A}"/>
              </a:ext>
            </a:extLst>
          </p:cNvPr>
          <p:cNvGrpSpPr/>
          <p:nvPr/>
        </p:nvGrpSpPr>
        <p:grpSpPr>
          <a:xfrm>
            <a:off x="6283960" y="1828370"/>
            <a:ext cx="1600634" cy="1600630"/>
            <a:chOff x="588102" y="1596119"/>
            <a:chExt cx="716824" cy="716822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2C435759-8E9E-46B7-8AA2-3C919BF9DDB3}"/>
                </a:ext>
              </a:extLst>
            </p:cNvPr>
            <p:cNvSpPr/>
            <p:nvPr/>
          </p:nvSpPr>
          <p:spPr>
            <a:xfrm>
              <a:off x="588102" y="1596119"/>
              <a:ext cx="716824" cy="716822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gradFill>
                  <a:gsLst>
                    <a:gs pos="0">
                      <a:schemeClr val="accent1"/>
                    </a:gs>
                    <a:gs pos="6022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9D10D0BC-9895-4841-B63F-8B63DED7626E}"/>
                </a:ext>
              </a:extLst>
            </p:cNvPr>
            <p:cNvSpPr/>
            <p:nvPr/>
          </p:nvSpPr>
          <p:spPr>
            <a:xfrm>
              <a:off x="629521" y="1637539"/>
              <a:ext cx="633984" cy="633984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gradFill>
                  <a:gsLst>
                    <a:gs pos="0">
                      <a:schemeClr val="accent1"/>
                    </a:gs>
                    <a:gs pos="6022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97178F74-3959-4DCD-A16D-3E620A04DE9C}"/>
                </a:ext>
              </a:extLst>
            </p:cNvPr>
            <p:cNvSpPr txBox="1"/>
            <p:nvPr/>
          </p:nvSpPr>
          <p:spPr>
            <a:xfrm>
              <a:off x="654219" y="1887376"/>
              <a:ext cx="584589" cy="137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i="0" u="none" strike="noStrike" cap="none" spc="200" normalizeH="0" baseline="0">
                  <a:ln>
                    <a:noFill/>
                  </a:ln>
                  <a:gradFill flip="none" rotWithShape="1">
                    <a:gsLst>
                      <a:gs pos="10000">
                        <a:srgbClr val="79EFE4">
                          <a:lumMod val="88000"/>
                          <a:lumOff val="12000"/>
                        </a:srgbClr>
                      </a:gs>
                      <a:gs pos="51000">
                        <a:srgbClr val="F184F4">
                          <a:lumMod val="88000"/>
                          <a:lumOff val="12000"/>
                        </a:srgbClr>
                      </a:gs>
                      <a:gs pos="93000">
                        <a:srgbClr val="8071EF">
                          <a:lumMod val="88000"/>
                          <a:lumOff val="12000"/>
                        </a:srgbClr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ea typeface="微软雅黑"/>
                </a:defRPr>
              </a:lvl1pPr>
            </a:lstStyle>
            <a:p>
              <a:pPr algn="ctr"/>
              <a:r>
                <a:rPr lang="zh-CN" altLang="en-US" sz="2000" spc="60" dirty="0">
                  <a:gradFill flip="none" rotWithShape="1">
                    <a:gsLst>
                      <a:gs pos="0">
                        <a:schemeClr val="accent1"/>
                      </a:gs>
                      <a:gs pos="60220">
                        <a:schemeClr val="accent2"/>
                      </a:gs>
                      <a:gs pos="100000">
                        <a:schemeClr val="accent3"/>
                      </a:gs>
                    </a:gsLst>
                    <a:lin ang="0" scaled="0"/>
                    <a:tileRect/>
                  </a:gradFill>
                  <a:latin typeface="+mj-ea"/>
                  <a:ea typeface="+mj-ea"/>
                </a:rPr>
                <a:t>商务部门</a:t>
              </a: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7B65FD6F-EDDB-4867-B13E-2EAFD662EB5D}"/>
              </a:ext>
            </a:extLst>
          </p:cNvPr>
          <p:cNvGrpSpPr/>
          <p:nvPr/>
        </p:nvGrpSpPr>
        <p:grpSpPr>
          <a:xfrm>
            <a:off x="660400" y="4190570"/>
            <a:ext cx="1600634" cy="1600630"/>
            <a:chOff x="588102" y="1596119"/>
            <a:chExt cx="716824" cy="716822"/>
          </a:xfrm>
        </p:grpSpPr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91F118B0-CAB3-44BA-B90B-9393E4AAAF6D}"/>
                </a:ext>
              </a:extLst>
            </p:cNvPr>
            <p:cNvSpPr/>
            <p:nvPr/>
          </p:nvSpPr>
          <p:spPr>
            <a:xfrm>
              <a:off x="588102" y="1596119"/>
              <a:ext cx="716824" cy="716822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gradFill>
                  <a:gsLst>
                    <a:gs pos="0">
                      <a:schemeClr val="accent1"/>
                    </a:gs>
                    <a:gs pos="6022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86C040BC-1C78-4D58-8371-F69BDE7003F1}"/>
                </a:ext>
              </a:extLst>
            </p:cNvPr>
            <p:cNvSpPr/>
            <p:nvPr/>
          </p:nvSpPr>
          <p:spPr>
            <a:xfrm>
              <a:off x="629521" y="1637539"/>
              <a:ext cx="633984" cy="633984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gradFill>
                  <a:gsLst>
                    <a:gs pos="0">
                      <a:schemeClr val="accent1"/>
                    </a:gs>
                    <a:gs pos="6022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CAF6CA29-21C2-4F76-B3AD-AA553EEB3285}"/>
                </a:ext>
              </a:extLst>
            </p:cNvPr>
            <p:cNvSpPr txBox="1"/>
            <p:nvPr/>
          </p:nvSpPr>
          <p:spPr>
            <a:xfrm>
              <a:off x="654219" y="1887376"/>
              <a:ext cx="584589" cy="137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i="0" u="none" strike="noStrike" cap="none" spc="200" normalizeH="0" baseline="0">
                  <a:ln>
                    <a:noFill/>
                  </a:ln>
                  <a:gradFill flip="none" rotWithShape="1">
                    <a:gsLst>
                      <a:gs pos="10000">
                        <a:srgbClr val="79EFE4">
                          <a:lumMod val="88000"/>
                          <a:lumOff val="12000"/>
                        </a:srgbClr>
                      </a:gs>
                      <a:gs pos="51000">
                        <a:srgbClr val="F184F4">
                          <a:lumMod val="88000"/>
                          <a:lumOff val="12000"/>
                        </a:srgbClr>
                      </a:gs>
                      <a:gs pos="93000">
                        <a:srgbClr val="8071EF">
                          <a:lumMod val="88000"/>
                          <a:lumOff val="12000"/>
                        </a:srgbClr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ea typeface="微软雅黑"/>
                </a:defRPr>
              </a:lvl1pPr>
            </a:lstStyle>
            <a:p>
              <a:pPr algn="ctr"/>
              <a:r>
                <a:rPr lang="zh-CN" altLang="en-US" sz="2000" spc="60" dirty="0">
                  <a:gradFill flip="none" rotWithShape="1">
                    <a:gsLst>
                      <a:gs pos="0">
                        <a:schemeClr val="accent1"/>
                      </a:gs>
                      <a:gs pos="60220">
                        <a:schemeClr val="accent2"/>
                      </a:gs>
                      <a:gs pos="100000">
                        <a:schemeClr val="accent3"/>
                      </a:gs>
                    </a:gsLst>
                    <a:lin ang="0" scaled="0"/>
                    <a:tileRect/>
                  </a:gradFill>
                  <a:latin typeface="+mj-ea"/>
                  <a:ea typeface="+mj-ea"/>
                </a:rPr>
                <a:t>技术部门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B01AA046-1F4C-4749-9600-EA9815370363}"/>
              </a:ext>
            </a:extLst>
          </p:cNvPr>
          <p:cNvGrpSpPr/>
          <p:nvPr/>
        </p:nvGrpSpPr>
        <p:grpSpPr>
          <a:xfrm>
            <a:off x="6283960" y="4190570"/>
            <a:ext cx="1600634" cy="1600630"/>
            <a:chOff x="588102" y="1596119"/>
            <a:chExt cx="716824" cy="716822"/>
          </a:xfrm>
        </p:grpSpPr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15BF3B3E-58B5-4F54-9C90-8ED246964F1E}"/>
                </a:ext>
              </a:extLst>
            </p:cNvPr>
            <p:cNvSpPr/>
            <p:nvPr/>
          </p:nvSpPr>
          <p:spPr>
            <a:xfrm>
              <a:off x="588102" y="1596119"/>
              <a:ext cx="716824" cy="716822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gradFill>
                  <a:gsLst>
                    <a:gs pos="0">
                      <a:schemeClr val="accent1"/>
                    </a:gs>
                    <a:gs pos="6022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A5418BBF-5AC1-4619-A24F-D6D2ABB9A5BC}"/>
                </a:ext>
              </a:extLst>
            </p:cNvPr>
            <p:cNvSpPr/>
            <p:nvPr/>
          </p:nvSpPr>
          <p:spPr>
            <a:xfrm>
              <a:off x="629521" y="1637539"/>
              <a:ext cx="633984" cy="633984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gradFill>
                  <a:gsLst>
                    <a:gs pos="0">
                      <a:schemeClr val="accent1"/>
                    </a:gs>
                    <a:gs pos="6022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endParaRP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A2D34B83-AEC1-4B68-8629-ECD65B611EAF}"/>
                </a:ext>
              </a:extLst>
            </p:cNvPr>
            <p:cNvSpPr txBox="1"/>
            <p:nvPr/>
          </p:nvSpPr>
          <p:spPr>
            <a:xfrm>
              <a:off x="654219" y="1887376"/>
              <a:ext cx="584589" cy="137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i="0" u="none" strike="noStrike" cap="none" spc="200" normalizeH="0" baseline="0">
                  <a:ln>
                    <a:noFill/>
                  </a:ln>
                  <a:gradFill flip="none" rotWithShape="1">
                    <a:gsLst>
                      <a:gs pos="10000">
                        <a:srgbClr val="79EFE4">
                          <a:lumMod val="88000"/>
                          <a:lumOff val="12000"/>
                        </a:srgbClr>
                      </a:gs>
                      <a:gs pos="51000">
                        <a:srgbClr val="F184F4">
                          <a:lumMod val="88000"/>
                          <a:lumOff val="12000"/>
                        </a:srgbClr>
                      </a:gs>
                      <a:gs pos="93000">
                        <a:srgbClr val="8071EF">
                          <a:lumMod val="88000"/>
                          <a:lumOff val="12000"/>
                        </a:srgbClr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ea typeface="微软雅黑"/>
                </a:defRPr>
              </a:lvl1pPr>
            </a:lstStyle>
            <a:p>
              <a:pPr algn="ctr"/>
              <a:r>
                <a:rPr lang="zh-CN" altLang="en-US" sz="2000" spc="60" dirty="0">
                  <a:gradFill flip="none" rotWithShape="1">
                    <a:gsLst>
                      <a:gs pos="0">
                        <a:schemeClr val="accent1"/>
                      </a:gs>
                      <a:gs pos="60220">
                        <a:schemeClr val="accent2"/>
                      </a:gs>
                      <a:gs pos="100000">
                        <a:schemeClr val="accent3"/>
                      </a:gs>
                    </a:gsLst>
                    <a:lin ang="0" scaled="0"/>
                    <a:tileRect/>
                  </a:gradFill>
                  <a:latin typeface="+mj-ea"/>
                  <a:ea typeface="+mj-ea"/>
                </a:rPr>
                <a:t>财务部门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693E6806-A9F9-4F34-B532-A75B9DEF3C48}"/>
              </a:ext>
            </a:extLst>
          </p:cNvPr>
          <p:cNvSpPr txBox="1"/>
          <p:nvPr/>
        </p:nvSpPr>
        <p:spPr>
          <a:xfrm>
            <a:off x="2929895" y="1876030"/>
            <a:ext cx="128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zh-CN" altLang="en-US" sz="1600" spc="60" dirty="0">
                <a:solidFill>
                  <a:schemeClr val="bg1"/>
                </a:solidFill>
                <a:latin typeface="+mn-ea"/>
                <a:ea typeface="+mn-ea"/>
              </a:rPr>
              <a:t>助理岗位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0FF013-B8FE-4F56-830C-8603C1CDC4CA}"/>
              </a:ext>
            </a:extLst>
          </p:cNvPr>
          <p:cNvSpPr txBox="1"/>
          <p:nvPr/>
        </p:nvSpPr>
        <p:spPr>
          <a:xfrm>
            <a:off x="4304083" y="1845252"/>
            <a:ext cx="5313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r"/>
            <a:r>
              <a:rPr lang="en-US" altLang="zh-CN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5</a:t>
            </a:r>
            <a:r>
              <a:rPr lang="zh-CN" altLang="en-US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人</a:t>
            </a:r>
          </a:p>
        </p:txBody>
      </p:sp>
      <p:grpSp>
        <p:nvGrpSpPr>
          <p:cNvPr id="180" name="组合 179">
            <a:extLst>
              <a:ext uri="{FF2B5EF4-FFF2-40B4-BE49-F238E27FC236}">
                <a16:creationId xmlns:a16="http://schemas.microsoft.com/office/drawing/2014/main" id="{9053393C-1FFB-4181-AA16-FD8084D7AFC9}"/>
              </a:ext>
            </a:extLst>
          </p:cNvPr>
          <p:cNvGrpSpPr/>
          <p:nvPr/>
        </p:nvGrpSpPr>
        <p:grpSpPr>
          <a:xfrm>
            <a:off x="2532565" y="2176600"/>
            <a:ext cx="2639827" cy="78051"/>
            <a:chOff x="2532565" y="2176600"/>
            <a:chExt cx="2639827" cy="7805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F3A3460A-48CE-489B-A99E-AA168836262C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21" name="等腰三角形 20">
                <a:extLst>
                  <a:ext uri="{FF2B5EF4-FFF2-40B4-BE49-F238E27FC236}">
                    <a16:creationId xmlns:a16="http://schemas.microsoft.com/office/drawing/2014/main" id="{46966919-3308-4690-9D94-3A6E6C4FD8D1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id="{3E879E67-7194-4BEE-AA6A-B7B71313A4FC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77C864C-140A-4249-82CA-35DE314CC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2565" y="2217599"/>
              <a:ext cx="2414619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4124C96A-E193-44CA-8F46-F1129438BAEE}"/>
              </a:ext>
            </a:extLst>
          </p:cNvPr>
          <p:cNvSpPr txBox="1"/>
          <p:nvPr/>
        </p:nvSpPr>
        <p:spPr>
          <a:xfrm>
            <a:off x="2929895" y="2454764"/>
            <a:ext cx="128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zh-CN" altLang="en-US" sz="1600" spc="60" dirty="0">
                <a:solidFill>
                  <a:schemeClr val="bg1"/>
                </a:solidFill>
                <a:latin typeface="+mn-ea"/>
                <a:ea typeface="+mn-ea"/>
              </a:rPr>
              <a:t>组长岗位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C0A876C-192A-4C01-829B-C32AFE83174C}"/>
              </a:ext>
            </a:extLst>
          </p:cNvPr>
          <p:cNvSpPr txBox="1"/>
          <p:nvPr/>
        </p:nvSpPr>
        <p:spPr>
          <a:xfrm>
            <a:off x="4304083" y="2423986"/>
            <a:ext cx="5313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r"/>
            <a:r>
              <a:rPr lang="en-US" altLang="zh-CN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3</a:t>
            </a:r>
            <a:r>
              <a:rPr lang="zh-CN" altLang="en-US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人</a:t>
            </a:r>
          </a:p>
        </p:txBody>
      </p:sp>
      <p:grpSp>
        <p:nvGrpSpPr>
          <p:cNvPr id="252" name="组合 251">
            <a:extLst>
              <a:ext uri="{FF2B5EF4-FFF2-40B4-BE49-F238E27FC236}">
                <a16:creationId xmlns:a16="http://schemas.microsoft.com/office/drawing/2014/main" id="{9445143A-F279-4C7A-80FB-26D39C0AA70A}"/>
              </a:ext>
            </a:extLst>
          </p:cNvPr>
          <p:cNvGrpSpPr>
            <a:grpSpLocks/>
          </p:cNvGrpSpPr>
          <p:nvPr/>
        </p:nvGrpSpPr>
        <p:grpSpPr>
          <a:xfrm>
            <a:off x="2532565" y="2755334"/>
            <a:ext cx="2639827" cy="78051"/>
            <a:chOff x="2532565" y="2176600"/>
            <a:chExt cx="2639827" cy="78051"/>
          </a:xfrm>
        </p:grpSpPr>
        <p:grpSp>
          <p:nvGrpSpPr>
            <p:cNvPr id="253" name="组合 252">
              <a:extLst>
                <a:ext uri="{FF2B5EF4-FFF2-40B4-BE49-F238E27FC236}">
                  <a16:creationId xmlns:a16="http://schemas.microsoft.com/office/drawing/2014/main" id="{45608BC4-25B4-41B1-92A2-1D7EA2730A6C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255" name="等腰三角形 254">
                <a:extLst>
                  <a:ext uri="{FF2B5EF4-FFF2-40B4-BE49-F238E27FC236}">
                    <a16:creationId xmlns:a16="http://schemas.microsoft.com/office/drawing/2014/main" id="{20668325-D7D2-4098-B4A2-5D55AAF12C77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6" name="等腰三角形 255">
                <a:extLst>
                  <a:ext uri="{FF2B5EF4-FFF2-40B4-BE49-F238E27FC236}">
                    <a16:creationId xmlns:a16="http://schemas.microsoft.com/office/drawing/2014/main" id="{D36388E0-3264-4F58-A7AE-446485CC4071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254" name="直接连接符 253">
              <a:extLst>
                <a:ext uri="{FF2B5EF4-FFF2-40B4-BE49-F238E27FC236}">
                  <a16:creationId xmlns:a16="http://schemas.microsoft.com/office/drawing/2014/main" id="{6FD2265C-A86D-4548-8E4F-B44822A4AB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2565" y="2217599"/>
              <a:ext cx="2414619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B9FBCFE1-7341-4439-BE68-6BB3B87A31C6}"/>
              </a:ext>
            </a:extLst>
          </p:cNvPr>
          <p:cNvSpPr txBox="1"/>
          <p:nvPr/>
        </p:nvSpPr>
        <p:spPr>
          <a:xfrm>
            <a:off x="2929895" y="3033498"/>
            <a:ext cx="128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zh-CN" altLang="en-US" sz="1600" spc="60" dirty="0">
                <a:solidFill>
                  <a:schemeClr val="bg1"/>
                </a:solidFill>
                <a:latin typeface="+mn-ea"/>
                <a:ea typeface="+mn-ea"/>
              </a:rPr>
              <a:t>经理岗位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ABFD363-E151-4714-9496-2C20602492A0}"/>
              </a:ext>
            </a:extLst>
          </p:cNvPr>
          <p:cNvSpPr txBox="1"/>
          <p:nvPr/>
        </p:nvSpPr>
        <p:spPr>
          <a:xfrm>
            <a:off x="4304083" y="3002720"/>
            <a:ext cx="5313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r"/>
            <a:r>
              <a:rPr lang="en-US" altLang="zh-CN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1</a:t>
            </a:r>
            <a:r>
              <a:rPr lang="zh-CN" altLang="en-US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人</a:t>
            </a:r>
          </a:p>
        </p:txBody>
      </p:sp>
      <p:grpSp>
        <p:nvGrpSpPr>
          <p:cNvPr id="242" name="组合 241">
            <a:extLst>
              <a:ext uri="{FF2B5EF4-FFF2-40B4-BE49-F238E27FC236}">
                <a16:creationId xmlns:a16="http://schemas.microsoft.com/office/drawing/2014/main" id="{F71FF8F9-606B-46D9-B264-8D4F5432621A}"/>
              </a:ext>
            </a:extLst>
          </p:cNvPr>
          <p:cNvGrpSpPr>
            <a:grpSpLocks/>
          </p:cNvGrpSpPr>
          <p:nvPr/>
        </p:nvGrpSpPr>
        <p:grpSpPr>
          <a:xfrm>
            <a:off x="2532565" y="3334068"/>
            <a:ext cx="2639827" cy="78051"/>
            <a:chOff x="2532565" y="2176600"/>
            <a:chExt cx="2639827" cy="78051"/>
          </a:xfrm>
        </p:grpSpPr>
        <p:grpSp>
          <p:nvGrpSpPr>
            <p:cNvPr id="243" name="组合 242">
              <a:extLst>
                <a:ext uri="{FF2B5EF4-FFF2-40B4-BE49-F238E27FC236}">
                  <a16:creationId xmlns:a16="http://schemas.microsoft.com/office/drawing/2014/main" id="{7C434F18-6C28-42DC-9558-5ED1A89461C7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245" name="等腰三角形 244">
                <a:extLst>
                  <a:ext uri="{FF2B5EF4-FFF2-40B4-BE49-F238E27FC236}">
                    <a16:creationId xmlns:a16="http://schemas.microsoft.com/office/drawing/2014/main" id="{219E2257-11AA-433D-9D0A-C6B7DAB71BFD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6" name="等腰三角形 245">
                <a:extLst>
                  <a:ext uri="{FF2B5EF4-FFF2-40B4-BE49-F238E27FC236}">
                    <a16:creationId xmlns:a16="http://schemas.microsoft.com/office/drawing/2014/main" id="{7F000D9D-9A81-45AE-9FE4-010607C83AA1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244" name="直接连接符 243">
              <a:extLst>
                <a:ext uri="{FF2B5EF4-FFF2-40B4-BE49-F238E27FC236}">
                  <a16:creationId xmlns:a16="http://schemas.microsoft.com/office/drawing/2014/main" id="{039F4BBB-3497-41AE-80E8-8705F85784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2565" y="2217599"/>
              <a:ext cx="2414619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87A6C08A-9D98-4494-8998-F540A97492EF}"/>
              </a:ext>
            </a:extLst>
          </p:cNvPr>
          <p:cNvSpPr txBox="1"/>
          <p:nvPr/>
        </p:nvSpPr>
        <p:spPr>
          <a:xfrm>
            <a:off x="8553455" y="1876030"/>
            <a:ext cx="128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zh-CN" altLang="en-US" sz="1600" spc="60" dirty="0">
                <a:solidFill>
                  <a:schemeClr val="bg1"/>
                </a:solidFill>
                <a:latin typeface="+mn-ea"/>
                <a:ea typeface="+mn-ea"/>
              </a:rPr>
              <a:t>助理岗位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F979BC1-3CA3-4EB6-876F-92511127B334}"/>
              </a:ext>
            </a:extLst>
          </p:cNvPr>
          <p:cNvSpPr txBox="1"/>
          <p:nvPr/>
        </p:nvSpPr>
        <p:spPr>
          <a:xfrm>
            <a:off x="9927643" y="1845252"/>
            <a:ext cx="5313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r"/>
            <a:r>
              <a:rPr lang="en-US" altLang="zh-CN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5</a:t>
            </a:r>
            <a:r>
              <a:rPr lang="zh-CN" altLang="en-US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人</a:t>
            </a:r>
          </a:p>
        </p:txBody>
      </p:sp>
      <p:grpSp>
        <p:nvGrpSpPr>
          <p:cNvPr id="211" name="组合 210">
            <a:extLst>
              <a:ext uri="{FF2B5EF4-FFF2-40B4-BE49-F238E27FC236}">
                <a16:creationId xmlns:a16="http://schemas.microsoft.com/office/drawing/2014/main" id="{EF119DA4-8073-4B88-B87A-82C584564F02}"/>
              </a:ext>
            </a:extLst>
          </p:cNvPr>
          <p:cNvGrpSpPr>
            <a:grpSpLocks/>
          </p:cNvGrpSpPr>
          <p:nvPr/>
        </p:nvGrpSpPr>
        <p:grpSpPr>
          <a:xfrm>
            <a:off x="8156125" y="2176600"/>
            <a:ext cx="2639827" cy="78051"/>
            <a:chOff x="2532565" y="2176600"/>
            <a:chExt cx="2639827" cy="78051"/>
          </a:xfrm>
        </p:grpSpPr>
        <p:grpSp>
          <p:nvGrpSpPr>
            <p:cNvPr id="212" name="组合 211">
              <a:extLst>
                <a:ext uri="{FF2B5EF4-FFF2-40B4-BE49-F238E27FC236}">
                  <a16:creationId xmlns:a16="http://schemas.microsoft.com/office/drawing/2014/main" id="{747DCD4B-55B0-4883-A1C4-9177CD9B7268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214" name="等腰三角形 213">
                <a:extLst>
                  <a:ext uri="{FF2B5EF4-FFF2-40B4-BE49-F238E27FC236}">
                    <a16:creationId xmlns:a16="http://schemas.microsoft.com/office/drawing/2014/main" id="{EA649410-C48F-49B7-AF58-A6B23F7FFCD2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5" name="等腰三角形 214">
                <a:extLst>
                  <a:ext uri="{FF2B5EF4-FFF2-40B4-BE49-F238E27FC236}">
                    <a16:creationId xmlns:a16="http://schemas.microsoft.com/office/drawing/2014/main" id="{FD37D73E-59D7-46C9-A534-FACC36CA8C8A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ECA96F2D-EF2C-4192-BBC4-E483B3B78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2565" y="2217599"/>
              <a:ext cx="2414619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文本框 164">
            <a:extLst>
              <a:ext uri="{FF2B5EF4-FFF2-40B4-BE49-F238E27FC236}">
                <a16:creationId xmlns:a16="http://schemas.microsoft.com/office/drawing/2014/main" id="{2B747AAD-F5F7-43FE-B447-D53DD76FFCC7}"/>
              </a:ext>
            </a:extLst>
          </p:cNvPr>
          <p:cNvSpPr txBox="1"/>
          <p:nvPr/>
        </p:nvSpPr>
        <p:spPr>
          <a:xfrm>
            <a:off x="8553455" y="2454764"/>
            <a:ext cx="128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zh-CN" altLang="en-US" sz="1600" spc="60" dirty="0">
                <a:solidFill>
                  <a:schemeClr val="bg1"/>
                </a:solidFill>
                <a:latin typeface="+mn-ea"/>
                <a:ea typeface="+mn-ea"/>
              </a:rPr>
              <a:t>组长岗位</a:t>
            </a: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CCECA2AD-BA69-4523-919A-7DCC302A2D02}"/>
              </a:ext>
            </a:extLst>
          </p:cNvPr>
          <p:cNvSpPr txBox="1"/>
          <p:nvPr/>
        </p:nvSpPr>
        <p:spPr>
          <a:xfrm>
            <a:off x="9927643" y="2423986"/>
            <a:ext cx="5313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r"/>
            <a:r>
              <a:rPr lang="en-US" altLang="zh-CN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3</a:t>
            </a:r>
            <a:r>
              <a:rPr lang="zh-CN" altLang="en-US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人</a:t>
            </a:r>
          </a:p>
        </p:txBody>
      </p:sp>
      <p:grpSp>
        <p:nvGrpSpPr>
          <p:cNvPr id="221" name="组合 220">
            <a:extLst>
              <a:ext uri="{FF2B5EF4-FFF2-40B4-BE49-F238E27FC236}">
                <a16:creationId xmlns:a16="http://schemas.microsoft.com/office/drawing/2014/main" id="{B02BF011-5F62-4B23-B326-E8F6C1A04479}"/>
              </a:ext>
            </a:extLst>
          </p:cNvPr>
          <p:cNvGrpSpPr>
            <a:grpSpLocks/>
          </p:cNvGrpSpPr>
          <p:nvPr/>
        </p:nvGrpSpPr>
        <p:grpSpPr>
          <a:xfrm>
            <a:off x="8156125" y="2755334"/>
            <a:ext cx="2639827" cy="78051"/>
            <a:chOff x="2532565" y="2176600"/>
            <a:chExt cx="2639827" cy="78051"/>
          </a:xfrm>
        </p:grpSpPr>
        <p:grpSp>
          <p:nvGrpSpPr>
            <p:cNvPr id="222" name="组合 221">
              <a:extLst>
                <a:ext uri="{FF2B5EF4-FFF2-40B4-BE49-F238E27FC236}">
                  <a16:creationId xmlns:a16="http://schemas.microsoft.com/office/drawing/2014/main" id="{7A5AE5F1-6A9C-4FD7-A315-E408238EF500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224" name="等腰三角形 223">
                <a:extLst>
                  <a:ext uri="{FF2B5EF4-FFF2-40B4-BE49-F238E27FC236}">
                    <a16:creationId xmlns:a16="http://schemas.microsoft.com/office/drawing/2014/main" id="{587FECA7-4AFD-40A2-8EDC-B1BE9D4C04F9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5" name="等腰三角形 224">
                <a:extLst>
                  <a:ext uri="{FF2B5EF4-FFF2-40B4-BE49-F238E27FC236}">
                    <a16:creationId xmlns:a16="http://schemas.microsoft.com/office/drawing/2014/main" id="{3A889E61-1B6D-4DB8-B414-00CCDF15872B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147BAC83-8C77-41BE-A7C9-D337ABE3F5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2565" y="2217599"/>
              <a:ext cx="2414619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文本框 172">
            <a:extLst>
              <a:ext uri="{FF2B5EF4-FFF2-40B4-BE49-F238E27FC236}">
                <a16:creationId xmlns:a16="http://schemas.microsoft.com/office/drawing/2014/main" id="{C318030C-5897-4F6C-B736-18AF8CA8867C}"/>
              </a:ext>
            </a:extLst>
          </p:cNvPr>
          <p:cNvSpPr txBox="1"/>
          <p:nvPr/>
        </p:nvSpPr>
        <p:spPr>
          <a:xfrm>
            <a:off x="8553455" y="3033498"/>
            <a:ext cx="128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zh-CN" altLang="en-US" sz="1600" spc="60" dirty="0">
                <a:solidFill>
                  <a:schemeClr val="bg1"/>
                </a:solidFill>
                <a:latin typeface="+mn-ea"/>
                <a:ea typeface="+mn-ea"/>
              </a:rPr>
              <a:t>经理岗位</a:t>
            </a: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CE191EAD-1D3F-4982-8E8C-4C23A3888384}"/>
              </a:ext>
            </a:extLst>
          </p:cNvPr>
          <p:cNvSpPr txBox="1"/>
          <p:nvPr/>
        </p:nvSpPr>
        <p:spPr>
          <a:xfrm>
            <a:off x="9927643" y="3002720"/>
            <a:ext cx="5313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r"/>
            <a:r>
              <a:rPr lang="en-US" altLang="zh-CN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1</a:t>
            </a:r>
            <a:r>
              <a:rPr lang="zh-CN" altLang="en-US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人</a:t>
            </a:r>
          </a:p>
        </p:txBody>
      </p:sp>
      <p:grpSp>
        <p:nvGrpSpPr>
          <p:cNvPr id="216" name="组合 215">
            <a:extLst>
              <a:ext uri="{FF2B5EF4-FFF2-40B4-BE49-F238E27FC236}">
                <a16:creationId xmlns:a16="http://schemas.microsoft.com/office/drawing/2014/main" id="{C2FB7392-A32F-42F9-9063-A80EBA8A6918}"/>
              </a:ext>
            </a:extLst>
          </p:cNvPr>
          <p:cNvGrpSpPr>
            <a:grpSpLocks/>
          </p:cNvGrpSpPr>
          <p:nvPr/>
        </p:nvGrpSpPr>
        <p:grpSpPr>
          <a:xfrm>
            <a:off x="8156125" y="3334068"/>
            <a:ext cx="2639827" cy="78051"/>
            <a:chOff x="2532565" y="2176600"/>
            <a:chExt cx="2639827" cy="78051"/>
          </a:xfrm>
        </p:grpSpPr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9A9DC3C9-710B-47BB-9CDF-F73C9F67EA0B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219" name="等腰三角形 218">
                <a:extLst>
                  <a:ext uri="{FF2B5EF4-FFF2-40B4-BE49-F238E27FC236}">
                    <a16:creationId xmlns:a16="http://schemas.microsoft.com/office/drawing/2014/main" id="{BEC7A653-DC62-4AD9-BBCE-476FFFD9ECCC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0" name="等腰三角形 219">
                <a:extLst>
                  <a:ext uri="{FF2B5EF4-FFF2-40B4-BE49-F238E27FC236}">
                    <a16:creationId xmlns:a16="http://schemas.microsoft.com/office/drawing/2014/main" id="{AD86C560-E689-4015-A9DD-FE188133D31A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99551650-134E-4821-9510-3F2C1CCB36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2565" y="2217599"/>
              <a:ext cx="2414619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文本框 91">
            <a:extLst>
              <a:ext uri="{FF2B5EF4-FFF2-40B4-BE49-F238E27FC236}">
                <a16:creationId xmlns:a16="http://schemas.microsoft.com/office/drawing/2014/main" id="{EACE40A7-489C-4D42-A12F-1C15EC199C8F}"/>
              </a:ext>
            </a:extLst>
          </p:cNvPr>
          <p:cNvSpPr txBox="1"/>
          <p:nvPr/>
        </p:nvSpPr>
        <p:spPr>
          <a:xfrm>
            <a:off x="2929895" y="4238230"/>
            <a:ext cx="128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zh-CN" altLang="en-US" sz="1600" spc="60" dirty="0">
                <a:solidFill>
                  <a:schemeClr val="bg1"/>
                </a:solidFill>
                <a:latin typeface="+mn-ea"/>
                <a:ea typeface="+mn-ea"/>
              </a:rPr>
              <a:t>助理岗位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02FBB671-2B39-469F-A7D9-0E5F4434096B}"/>
              </a:ext>
            </a:extLst>
          </p:cNvPr>
          <p:cNvSpPr txBox="1"/>
          <p:nvPr/>
        </p:nvSpPr>
        <p:spPr>
          <a:xfrm>
            <a:off x="4304083" y="4207452"/>
            <a:ext cx="5313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r"/>
            <a:r>
              <a:rPr lang="en-US" altLang="zh-CN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5</a:t>
            </a:r>
            <a:r>
              <a:rPr lang="zh-CN" altLang="en-US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人</a:t>
            </a:r>
          </a:p>
        </p:txBody>
      </p:sp>
      <p:grpSp>
        <p:nvGrpSpPr>
          <p:cNvPr id="247" name="组合 246">
            <a:extLst>
              <a:ext uri="{FF2B5EF4-FFF2-40B4-BE49-F238E27FC236}">
                <a16:creationId xmlns:a16="http://schemas.microsoft.com/office/drawing/2014/main" id="{65ADE246-045D-469A-A982-4F91CE885812}"/>
              </a:ext>
            </a:extLst>
          </p:cNvPr>
          <p:cNvGrpSpPr>
            <a:grpSpLocks/>
          </p:cNvGrpSpPr>
          <p:nvPr/>
        </p:nvGrpSpPr>
        <p:grpSpPr>
          <a:xfrm>
            <a:off x="2532565" y="4538800"/>
            <a:ext cx="2639827" cy="78051"/>
            <a:chOff x="2532565" y="2176600"/>
            <a:chExt cx="2639827" cy="78051"/>
          </a:xfrm>
        </p:grpSpPr>
        <p:grpSp>
          <p:nvGrpSpPr>
            <p:cNvPr id="248" name="组合 247">
              <a:extLst>
                <a:ext uri="{FF2B5EF4-FFF2-40B4-BE49-F238E27FC236}">
                  <a16:creationId xmlns:a16="http://schemas.microsoft.com/office/drawing/2014/main" id="{089873CA-0A7F-453B-A026-4207179AFC57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250" name="等腰三角形 249">
                <a:extLst>
                  <a:ext uri="{FF2B5EF4-FFF2-40B4-BE49-F238E27FC236}">
                    <a16:creationId xmlns:a16="http://schemas.microsoft.com/office/drawing/2014/main" id="{EEE46851-243A-48EA-A931-DBC46FD2678A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1" name="等腰三角形 250">
                <a:extLst>
                  <a:ext uri="{FF2B5EF4-FFF2-40B4-BE49-F238E27FC236}">
                    <a16:creationId xmlns:a16="http://schemas.microsoft.com/office/drawing/2014/main" id="{3418DE5A-A1C5-47F3-9C4C-E75047F1052E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249" name="直接连接符 248">
              <a:extLst>
                <a:ext uri="{FF2B5EF4-FFF2-40B4-BE49-F238E27FC236}">
                  <a16:creationId xmlns:a16="http://schemas.microsoft.com/office/drawing/2014/main" id="{E4B2C16D-AF03-40DF-B6F1-78BF385613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2565" y="2217599"/>
              <a:ext cx="2414619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文本框 132">
            <a:extLst>
              <a:ext uri="{FF2B5EF4-FFF2-40B4-BE49-F238E27FC236}">
                <a16:creationId xmlns:a16="http://schemas.microsoft.com/office/drawing/2014/main" id="{82825B36-6F8D-4F58-AB0E-92AB4C1A70F5}"/>
              </a:ext>
            </a:extLst>
          </p:cNvPr>
          <p:cNvSpPr txBox="1"/>
          <p:nvPr/>
        </p:nvSpPr>
        <p:spPr>
          <a:xfrm>
            <a:off x="2929895" y="4816964"/>
            <a:ext cx="128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zh-CN" altLang="en-US" sz="1600" spc="60" dirty="0">
                <a:solidFill>
                  <a:schemeClr val="bg1"/>
                </a:solidFill>
                <a:latin typeface="+mn-ea"/>
                <a:ea typeface="+mn-ea"/>
              </a:rPr>
              <a:t>组长岗位</a:t>
            </a: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815F0A88-28B1-4374-ADAB-1330550C28C5}"/>
              </a:ext>
            </a:extLst>
          </p:cNvPr>
          <p:cNvSpPr txBox="1"/>
          <p:nvPr/>
        </p:nvSpPr>
        <p:spPr>
          <a:xfrm>
            <a:off x="4304083" y="4786186"/>
            <a:ext cx="5313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r"/>
            <a:r>
              <a:rPr lang="en-US" altLang="zh-CN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3</a:t>
            </a:r>
            <a:r>
              <a:rPr lang="zh-CN" altLang="en-US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人</a:t>
            </a:r>
          </a:p>
        </p:txBody>
      </p: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D51090B0-D8B5-4317-8D09-92C8C4B7E068}"/>
              </a:ext>
            </a:extLst>
          </p:cNvPr>
          <p:cNvGrpSpPr>
            <a:grpSpLocks/>
          </p:cNvGrpSpPr>
          <p:nvPr/>
        </p:nvGrpSpPr>
        <p:grpSpPr>
          <a:xfrm>
            <a:off x="2532565" y="5117534"/>
            <a:ext cx="2639827" cy="78051"/>
            <a:chOff x="2532565" y="2176600"/>
            <a:chExt cx="2639827" cy="78051"/>
          </a:xfrm>
        </p:grpSpPr>
        <p:grpSp>
          <p:nvGrpSpPr>
            <p:cNvPr id="182" name="组合 181">
              <a:extLst>
                <a:ext uri="{FF2B5EF4-FFF2-40B4-BE49-F238E27FC236}">
                  <a16:creationId xmlns:a16="http://schemas.microsoft.com/office/drawing/2014/main" id="{F2BF7202-6324-4C4F-A381-0B6D53200BCC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184" name="等腰三角形 183">
                <a:extLst>
                  <a:ext uri="{FF2B5EF4-FFF2-40B4-BE49-F238E27FC236}">
                    <a16:creationId xmlns:a16="http://schemas.microsoft.com/office/drawing/2014/main" id="{9F5ABC10-42DB-4551-9388-408D3BFD0E8D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5" name="等腰三角形 184">
                <a:extLst>
                  <a:ext uri="{FF2B5EF4-FFF2-40B4-BE49-F238E27FC236}">
                    <a16:creationId xmlns:a16="http://schemas.microsoft.com/office/drawing/2014/main" id="{3070DA83-B399-4698-ABC8-6E6DA1B2DA81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id="{04ED494A-E337-4511-8719-CBF90E62AD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2565" y="2217599"/>
              <a:ext cx="2414619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文本框 140">
            <a:extLst>
              <a:ext uri="{FF2B5EF4-FFF2-40B4-BE49-F238E27FC236}">
                <a16:creationId xmlns:a16="http://schemas.microsoft.com/office/drawing/2014/main" id="{FE1A96A2-08A2-4FB1-99AB-02CC5FE49F12}"/>
              </a:ext>
            </a:extLst>
          </p:cNvPr>
          <p:cNvSpPr txBox="1"/>
          <p:nvPr/>
        </p:nvSpPr>
        <p:spPr>
          <a:xfrm>
            <a:off x="2929895" y="5395698"/>
            <a:ext cx="128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zh-CN" altLang="en-US" sz="1600" spc="60" dirty="0">
                <a:solidFill>
                  <a:schemeClr val="bg1"/>
                </a:solidFill>
                <a:latin typeface="+mn-ea"/>
                <a:ea typeface="+mn-ea"/>
              </a:rPr>
              <a:t>经理岗位</a:t>
            </a: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D9CFD4AC-D88E-426D-AE54-00AEA91970A4}"/>
              </a:ext>
            </a:extLst>
          </p:cNvPr>
          <p:cNvSpPr txBox="1"/>
          <p:nvPr/>
        </p:nvSpPr>
        <p:spPr>
          <a:xfrm>
            <a:off x="4304083" y="5364920"/>
            <a:ext cx="5313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r"/>
            <a:r>
              <a:rPr lang="en-US" altLang="zh-CN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1</a:t>
            </a:r>
            <a:r>
              <a:rPr lang="zh-CN" altLang="en-US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人</a:t>
            </a:r>
          </a:p>
        </p:txBody>
      </p:sp>
      <p:grpSp>
        <p:nvGrpSpPr>
          <p:cNvPr id="196" name="组合 195">
            <a:extLst>
              <a:ext uri="{FF2B5EF4-FFF2-40B4-BE49-F238E27FC236}">
                <a16:creationId xmlns:a16="http://schemas.microsoft.com/office/drawing/2014/main" id="{8E895F9A-1A90-4DBF-A7AC-804AD0ED7E01}"/>
              </a:ext>
            </a:extLst>
          </p:cNvPr>
          <p:cNvGrpSpPr>
            <a:grpSpLocks/>
          </p:cNvGrpSpPr>
          <p:nvPr/>
        </p:nvGrpSpPr>
        <p:grpSpPr>
          <a:xfrm>
            <a:off x="2532565" y="5696268"/>
            <a:ext cx="2639827" cy="78051"/>
            <a:chOff x="2532565" y="2176600"/>
            <a:chExt cx="2639827" cy="78051"/>
          </a:xfrm>
        </p:grpSpPr>
        <p:grpSp>
          <p:nvGrpSpPr>
            <p:cNvPr id="197" name="组合 196">
              <a:extLst>
                <a:ext uri="{FF2B5EF4-FFF2-40B4-BE49-F238E27FC236}">
                  <a16:creationId xmlns:a16="http://schemas.microsoft.com/office/drawing/2014/main" id="{7B6AA598-C5FC-4ECE-9C82-A28A3F9ACB6E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199" name="等腰三角形 198">
                <a:extLst>
                  <a:ext uri="{FF2B5EF4-FFF2-40B4-BE49-F238E27FC236}">
                    <a16:creationId xmlns:a16="http://schemas.microsoft.com/office/drawing/2014/main" id="{87AEECA0-6C42-4A6E-ADBB-6A928848B7E6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0" name="等腰三角形 199">
                <a:extLst>
                  <a:ext uri="{FF2B5EF4-FFF2-40B4-BE49-F238E27FC236}">
                    <a16:creationId xmlns:a16="http://schemas.microsoft.com/office/drawing/2014/main" id="{A63C8291-1329-4AF0-8996-52D0FF365881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198" name="直接连接符 197">
              <a:extLst>
                <a:ext uri="{FF2B5EF4-FFF2-40B4-BE49-F238E27FC236}">
                  <a16:creationId xmlns:a16="http://schemas.microsoft.com/office/drawing/2014/main" id="{1A2978D6-3BAD-473A-AC53-37ECCD3E1D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2565" y="2217599"/>
              <a:ext cx="2414619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文本框 121">
            <a:extLst>
              <a:ext uri="{FF2B5EF4-FFF2-40B4-BE49-F238E27FC236}">
                <a16:creationId xmlns:a16="http://schemas.microsoft.com/office/drawing/2014/main" id="{43B57DB2-09DD-489E-9581-172CEC83CFFC}"/>
              </a:ext>
            </a:extLst>
          </p:cNvPr>
          <p:cNvSpPr txBox="1"/>
          <p:nvPr/>
        </p:nvSpPr>
        <p:spPr>
          <a:xfrm>
            <a:off x="8553455" y="4238230"/>
            <a:ext cx="128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zh-CN" altLang="en-US" sz="1600" spc="60" dirty="0">
                <a:solidFill>
                  <a:schemeClr val="bg1"/>
                </a:solidFill>
                <a:latin typeface="+mn-ea"/>
                <a:ea typeface="+mn-ea"/>
              </a:rPr>
              <a:t>助理岗位</a:t>
            </a: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ACD1FA86-BEAD-419C-8856-7BE7B7DAEF4D}"/>
              </a:ext>
            </a:extLst>
          </p:cNvPr>
          <p:cNvSpPr txBox="1"/>
          <p:nvPr/>
        </p:nvSpPr>
        <p:spPr>
          <a:xfrm>
            <a:off x="9927643" y="4207452"/>
            <a:ext cx="5313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r"/>
            <a:r>
              <a:rPr lang="en-US" altLang="zh-CN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5</a:t>
            </a:r>
            <a:r>
              <a:rPr lang="zh-CN" altLang="en-US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人</a:t>
            </a:r>
          </a:p>
        </p:txBody>
      </p:sp>
      <p:grpSp>
        <p:nvGrpSpPr>
          <p:cNvPr id="201" name="组合 200">
            <a:extLst>
              <a:ext uri="{FF2B5EF4-FFF2-40B4-BE49-F238E27FC236}">
                <a16:creationId xmlns:a16="http://schemas.microsoft.com/office/drawing/2014/main" id="{4D3CFB1E-B224-407D-A8D8-49BE9842305B}"/>
              </a:ext>
            </a:extLst>
          </p:cNvPr>
          <p:cNvGrpSpPr>
            <a:grpSpLocks/>
          </p:cNvGrpSpPr>
          <p:nvPr/>
        </p:nvGrpSpPr>
        <p:grpSpPr>
          <a:xfrm>
            <a:off x="8156125" y="4538800"/>
            <a:ext cx="2639827" cy="78051"/>
            <a:chOff x="2532565" y="2176600"/>
            <a:chExt cx="2639827" cy="78051"/>
          </a:xfrm>
        </p:grpSpPr>
        <p:grpSp>
          <p:nvGrpSpPr>
            <p:cNvPr id="202" name="组合 201">
              <a:extLst>
                <a:ext uri="{FF2B5EF4-FFF2-40B4-BE49-F238E27FC236}">
                  <a16:creationId xmlns:a16="http://schemas.microsoft.com/office/drawing/2014/main" id="{1B6E530E-E7DE-4860-9073-F52C2156FDB7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204" name="等腰三角形 203">
                <a:extLst>
                  <a:ext uri="{FF2B5EF4-FFF2-40B4-BE49-F238E27FC236}">
                    <a16:creationId xmlns:a16="http://schemas.microsoft.com/office/drawing/2014/main" id="{88C51BF1-B602-4898-9A9A-976558EDA1DA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5" name="等腰三角形 204">
                <a:extLst>
                  <a:ext uri="{FF2B5EF4-FFF2-40B4-BE49-F238E27FC236}">
                    <a16:creationId xmlns:a16="http://schemas.microsoft.com/office/drawing/2014/main" id="{6D1B4E57-C393-4BF7-B9C8-EB3876C3FC8F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076EDBE2-880A-4682-A08B-9FC7E2555F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2565" y="2217599"/>
              <a:ext cx="2414619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文本框 148">
            <a:extLst>
              <a:ext uri="{FF2B5EF4-FFF2-40B4-BE49-F238E27FC236}">
                <a16:creationId xmlns:a16="http://schemas.microsoft.com/office/drawing/2014/main" id="{5672436F-E50E-484E-B9E9-98553C6BC42D}"/>
              </a:ext>
            </a:extLst>
          </p:cNvPr>
          <p:cNvSpPr txBox="1"/>
          <p:nvPr/>
        </p:nvSpPr>
        <p:spPr>
          <a:xfrm>
            <a:off x="8553455" y="4816964"/>
            <a:ext cx="128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zh-CN" altLang="en-US" sz="1600" spc="60" dirty="0">
                <a:solidFill>
                  <a:schemeClr val="bg1"/>
                </a:solidFill>
                <a:latin typeface="+mn-ea"/>
                <a:ea typeface="+mn-ea"/>
              </a:rPr>
              <a:t>组长岗位</a:t>
            </a: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4DCFA1EF-CF3F-475D-ADFA-84CB9AA31798}"/>
              </a:ext>
            </a:extLst>
          </p:cNvPr>
          <p:cNvSpPr txBox="1"/>
          <p:nvPr/>
        </p:nvSpPr>
        <p:spPr>
          <a:xfrm>
            <a:off x="9927643" y="4786186"/>
            <a:ext cx="5313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r"/>
            <a:r>
              <a:rPr lang="en-US" altLang="zh-CN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3</a:t>
            </a:r>
            <a:r>
              <a:rPr lang="zh-CN" altLang="en-US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人</a:t>
            </a:r>
          </a:p>
        </p:txBody>
      </p: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DDCCBCE1-702B-4BE3-AA92-706E77D6CC02}"/>
              </a:ext>
            </a:extLst>
          </p:cNvPr>
          <p:cNvGrpSpPr>
            <a:grpSpLocks/>
          </p:cNvGrpSpPr>
          <p:nvPr/>
        </p:nvGrpSpPr>
        <p:grpSpPr>
          <a:xfrm>
            <a:off x="8156125" y="5117534"/>
            <a:ext cx="2639827" cy="78051"/>
            <a:chOff x="2532565" y="2176600"/>
            <a:chExt cx="2639827" cy="78051"/>
          </a:xfrm>
        </p:grpSpPr>
        <p:grpSp>
          <p:nvGrpSpPr>
            <p:cNvPr id="192" name="组合 191">
              <a:extLst>
                <a:ext uri="{FF2B5EF4-FFF2-40B4-BE49-F238E27FC236}">
                  <a16:creationId xmlns:a16="http://schemas.microsoft.com/office/drawing/2014/main" id="{E3479768-4E27-413E-9E51-201F06A6472C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194" name="等腰三角形 193">
                <a:extLst>
                  <a:ext uri="{FF2B5EF4-FFF2-40B4-BE49-F238E27FC236}">
                    <a16:creationId xmlns:a16="http://schemas.microsoft.com/office/drawing/2014/main" id="{BE1F6D9F-DE81-4C60-88E7-E3B8758EFC5E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5" name="等腰三角形 194">
                <a:extLst>
                  <a:ext uri="{FF2B5EF4-FFF2-40B4-BE49-F238E27FC236}">
                    <a16:creationId xmlns:a16="http://schemas.microsoft.com/office/drawing/2014/main" id="{56E65F29-B33A-4C4A-9354-94420429DC9B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193" name="直接连接符 192">
              <a:extLst>
                <a:ext uri="{FF2B5EF4-FFF2-40B4-BE49-F238E27FC236}">
                  <a16:creationId xmlns:a16="http://schemas.microsoft.com/office/drawing/2014/main" id="{B496CEA5-4AA1-4331-B19F-781F07B37A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2565" y="2217599"/>
              <a:ext cx="2414619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文本框 156">
            <a:extLst>
              <a:ext uri="{FF2B5EF4-FFF2-40B4-BE49-F238E27FC236}">
                <a16:creationId xmlns:a16="http://schemas.microsoft.com/office/drawing/2014/main" id="{45491983-05CD-437F-B08C-2A4D9AB58649}"/>
              </a:ext>
            </a:extLst>
          </p:cNvPr>
          <p:cNvSpPr txBox="1"/>
          <p:nvPr/>
        </p:nvSpPr>
        <p:spPr>
          <a:xfrm>
            <a:off x="8553455" y="5395698"/>
            <a:ext cx="128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zh-CN" altLang="en-US" sz="1600" spc="60" dirty="0">
                <a:solidFill>
                  <a:schemeClr val="bg1"/>
                </a:solidFill>
                <a:latin typeface="+mn-ea"/>
                <a:ea typeface="+mn-ea"/>
              </a:rPr>
              <a:t>经理岗位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C23C55F7-09FF-4643-84E5-13E2664060C3}"/>
              </a:ext>
            </a:extLst>
          </p:cNvPr>
          <p:cNvSpPr txBox="1"/>
          <p:nvPr/>
        </p:nvSpPr>
        <p:spPr>
          <a:xfrm>
            <a:off x="9927643" y="5364920"/>
            <a:ext cx="5313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r"/>
            <a:r>
              <a:rPr lang="en-US" altLang="zh-CN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1</a:t>
            </a:r>
            <a:r>
              <a:rPr lang="zh-CN" altLang="en-US" sz="20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人</a:t>
            </a:r>
          </a:p>
        </p:txBody>
      </p: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11D21950-D304-4505-A9BB-D3BD608E32E7}"/>
              </a:ext>
            </a:extLst>
          </p:cNvPr>
          <p:cNvGrpSpPr>
            <a:grpSpLocks/>
          </p:cNvGrpSpPr>
          <p:nvPr/>
        </p:nvGrpSpPr>
        <p:grpSpPr>
          <a:xfrm>
            <a:off x="8156125" y="5696268"/>
            <a:ext cx="2639827" cy="78051"/>
            <a:chOff x="2532565" y="2176600"/>
            <a:chExt cx="2639827" cy="78051"/>
          </a:xfrm>
        </p:grpSpPr>
        <p:grpSp>
          <p:nvGrpSpPr>
            <p:cNvPr id="187" name="组合 186">
              <a:extLst>
                <a:ext uri="{FF2B5EF4-FFF2-40B4-BE49-F238E27FC236}">
                  <a16:creationId xmlns:a16="http://schemas.microsoft.com/office/drawing/2014/main" id="{65F1A105-70E4-4042-855F-3FEA76F52AE2}"/>
                </a:ext>
              </a:extLst>
            </p:cNvPr>
            <p:cNvGrpSpPr/>
            <p:nvPr/>
          </p:nvGrpSpPr>
          <p:grpSpPr>
            <a:xfrm flipH="1">
              <a:off x="5005333" y="2176600"/>
              <a:ext cx="167059" cy="78051"/>
              <a:chOff x="3171596" y="2408289"/>
              <a:chExt cx="964886" cy="450803"/>
            </a:xfrm>
          </p:grpSpPr>
          <p:sp>
            <p:nvSpPr>
              <p:cNvPr id="189" name="等腰三角形 188">
                <a:extLst>
                  <a:ext uri="{FF2B5EF4-FFF2-40B4-BE49-F238E27FC236}">
                    <a16:creationId xmlns:a16="http://schemas.microsoft.com/office/drawing/2014/main" id="{3E7D3164-B0B8-488D-89BB-305F8A8298FB}"/>
                  </a:ext>
                </a:extLst>
              </p:cNvPr>
              <p:cNvSpPr/>
              <p:nvPr/>
            </p:nvSpPr>
            <p:spPr>
              <a:xfrm rot="5400000">
                <a:off x="3140507" y="2439378"/>
                <a:ext cx="450801" cy="38862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/>
                  </a:gs>
                  <a:gs pos="60220">
                    <a:schemeClr val="accent2"/>
                  </a:gs>
                  <a:gs pos="100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0" name="等腰三角形 189">
                <a:extLst>
                  <a:ext uri="{FF2B5EF4-FFF2-40B4-BE49-F238E27FC236}">
                    <a16:creationId xmlns:a16="http://schemas.microsoft.com/office/drawing/2014/main" id="{F0140063-AFBB-4BF3-83D1-F95D6CFA0A09}"/>
                  </a:ext>
                </a:extLst>
              </p:cNvPr>
              <p:cNvSpPr/>
              <p:nvPr/>
            </p:nvSpPr>
            <p:spPr>
              <a:xfrm rot="5400000">
                <a:off x="3716770" y="2439380"/>
                <a:ext cx="450801" cy="388623"/>
              </a:xfrm>
              <a:prstGeom prst="triangle">
                <a:avLst/>
              </a:prstGeom>
              <a:solidFill>
                <a:srgbClr val="090221"/>
              </a:solidFill>
              <a:ln w="9525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3C0DC600-F650-4DA1-AAC0-63AC975EF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2565" y="2217599"/>
              <a:ext cx="2414619" cy="0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0626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AF723427-3B0E-4A18-B9DD-C071CE2B4668}"/>
              </a:ext>
            </a:extLst>
          </p:cNvPr>
          <p:cNvGrpSpPr/>
          <p:nvPr/>
        </p:nvGrpSpPr>
        <p:grpSpPr>
          <a:xfrm>
            <a:off x="0" y="0"/>
            <a:ext cx="12192000" cy="3319809"/>
            <a:chOff x="0" y="0"/>
            <a:chExt cx="12192000" cy="34290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03F23C9-1102-49AB-9BBA-A52EC5C32F0B}"/>
                </a:ext>
              </a:extLst>
            </p:cNvPr>
            <p:cNvSpPr/>
            <p:nvPr/>
          </p:nvSpPr>
          <p:spPr>
            <a:xfrm>
              <a:off x="0" y="0"/>
              <a:ext cx="12192000" cy="34290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4AF5426-B356-409B-A992-4EDF77AE5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99" b="12549"/>
            <a:stretch/>
          </p:blipFill>
          <p:spPr>
            <a:xfrm>
              <a:off x="0" y="0"/>
              <a:ext cx="12159054" cy="3429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026D0D6-334A-4AB2-A23F-BB8EF0D8DCEB}"/>
                </a:ext>
              </a:extLst>
            </p:cNvPr>
            <p:cNvSpPr/>
            <p:nvPr/>
          </p:nvSpPr>
          <p:spPr>
            <a:xfrm>
              <a:off x="0" y="0"/>
              <a:ext cx="12192000" cy="3429000"/>
            </a:xfrm>
            <a:prstGeom prst="rect">
              <a:avLst/>
            </a:prstGeom>
            <a:gradFill>
              <a:gsLst>
                <a:gs pos="100000">
                  <a:schemeClr val="tx1">
                    <a:lumMod val="90000"/>
                    <a:lumOff val="10000"/>
                    <a:alpha val="24000"/>
                  </a:schemeClr>
                </a:gs>
                <a:gs pos="7000">
                  <a:schemeClr val="tx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9BB185E-23B1-4A83-BD7E-90E67196BCF4}"/>
              </a:ext>
            </a:extLst>
          </p:cNvPr>
          <p:cNvCxnSpPr>
            <a:cxnSpLocks/>
          </p:cNvCxnSpPr>
          <p:nvPr/>
        </p:nvCxnSpPr>
        <p:spPr>
          <a:xfrm>
            <a:off x="0" y="3319810"/>
            <a:ext cx="12192000" cy="0"/>
          </a:xfrm>
          <a:prstGeom prst="line">
            <a:avLst/>
          </a:prstGeom>
          <a:gradFill>
            <a:gsLst>
              <a:gs pos="100000">
                <a:schemeClr val="tx1">
                  <a:lumMod val="90000"/>
                  <a:lumOff val="10000"/>
                  <a:alpha val="24000"/>
                </a:schemeClr>
              </a:gs>
              <a:gs pos="7000">
                <a:schemeClr val="tx1"/>
              </a:gs>
            </a:gsLst>
            <a:lin ang="16200000" scaled="1"/>
          </a:gradFill>
          <a:ln w="63500"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1D705535-AD59-4996-BE4B-0708A845EF54}"/>
              </a:ext>
            </a:extLst>
          </p:cNvPr>
          <p:cNvSpPr/>
          <p:nvPr/>
        </p:nvSpPr>
        <p:spPr>
          <a:xfrm flipV="1">
            <a:off x="-559739" y="653356"/>
            <a:ext cx="5052058" cy="375344"/>
          </a:xfrm>
          <a:custGeom>
            <a:avLst/>
            <a:gdLst/>
            <a:ahLst/>
            <a:cxnLst/>
            <a:rect l="0" t="0" r="0" b="0"/>
            <a:pathLst>
              <a:path w="5023486" h="266474">
                <a:moveTo>
                  <a:pt x="0" y="259033"/>
                </a:moveTo>
                <a:lnTo>
                  <a:pt x="855348" y="266161"/>
                </a:lnTo>
                <a:cubicBezTo>
                  <a:pt x="892787" y="266473"/>
                  <a:pt x="928466" y="250243"/>
                  <a:pt x="952832" y="221816"/>
                </a:cubicBezTo>
                <a:lnTo>
                  <a:pt x="1104876" y="44432"/>
                </a:lnTo>
                <a:cubicBezTo>
                  <a:pt x="1129085" y="16188"/>
                  <a:pt x="1164382" y="0"/>
                  <a:pt x="1201582" y="82"/>
                </a:cubicBezTo>
                <a:lnTo>
                  <a:pt x="5023485" y="8525"/>
                </a:lnTo>
              </a:path>
            </a:pathLst>
          </a:custGeom>
          <a:noFill/>
          <a:ln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46000">
                  <a:schemeClr val="accent2"/>
                </a:gs>
                <a:gs pos="100000">
                  <a:schemeClr val="accent3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A1BE1C0-41E5-42AF-915D-1883D65600E9}"/>
              </a:ext>
            </a:extLst>
          </p:cNvPr>
          <p:cNvGrpSpPr/>
          <p:nvPr/>
        </p:nvGrpSpPr>
        <p:grpSpPr>
          <a:xfrm>
            <a:off x="661902" y="302017"/>
            <a:ext cx="384273" cy="179536"/>
            <a:chOff x="3171596" y="2408289"/>
            <a:chExt cx="964886" cy="450803"/>
          </a:xfrm>
        </p:grpSpPr>
        <p:sp>
          <p:nvSpPr>
            <p:cNvPr id="16" name="等腰三角形 15">
              <a:extLst>
                <a:ext uri="{FF2B5EF4-FFF2-40B4-BE49-F238E27FC236}">
                  <a16:creationId xmlns:a16="http://schemas.microsoft.com/office/drawing/2014/main" id="{391C273C-BE45-4693-B9EB-E7B888C3705D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rgbClr val="79EFE4"/>
                </a:gs>
                <a:gs pos="60220">
                  <a:srgbClr val="F184F4"/>
                </a:gs>
                <a:gs pos="100000">
                  <a:srgbClr val="8071E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697AEA34-89CA-4F97-BAC7-2F98F3850BA1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rgbClr val="F184F4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8" name="图片 17">
            <a:hlinkClick r:id="rId4"/>
            <a:extLst>
              <a:ext uri="{FF2B5EF4-FFF2-40B4-BE49-F238E27FC236}">
                <a16:creationId xmlns:a16="http://schemas.microsoft.com/office/drawing/2014/main" id="{2B691687-C2D2-446C-8BE5-97C3E724D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781356"/>
            <a:ext cx="1689100" cy="225213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融资计划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9BE39FF-3EF9-4D92-9111-4D78CBF03806}"/>
              </a:ext>
            </a:extLst>
          </p:cNvPr>
          <p:cNvGrpSpPr/>
          <p:nvPr/>
        </p:nvGrpSpPr>
        <p:grpSpPr>
          <a:xfrm>
            <a:off x="777239" y="2363355"/>
            <a:ext cx="1902930" cy="1902924"/>
            <a:chOff x="588102" y="1596119"/>
            <a:chExt cx="716824" cy="71682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924FD6A-02DE-4CE5-BA27-A5C939B82E67}"/>
                </a:ext>
              </a:extLst>
            </p:cNvPr>
            <p:cNvSpPr/>
            <p:nvPr/>
          </p:nvSpPr>
          <p:spPr>
            <a:xfrm>
              <a:off x="588102" y="1596119"/>
              <a:ext cx="716824" cy="716822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50237C6-7F79-494B-A4DE-BCA90185B840}"/>
                </a:ext>
              </a:extLst>
            </p:cNvPr>
            <p:cNvSpPr/>
            <p:nvPr/>
          </p:nvSpPr>
          <p:spPr>
            <a:xfrm>
              <a:off x="629521" y="1637539"/>
              <a:ext cx="633984" cy="633984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77D99A78-0FFD-4079-90BD-68AF9EBCF9DD}"/>
              </a:ext>
            </a:extLst>
          </p:cNvPr>
          <p:cNvSpPr txBox="1"/>
          <p:nvPr/>
        </p:nvSpPr>
        <p:spPr>
          <a:xfrm>
            <a:off x="911480" y="4979364"/>
            <a:ext cx="11620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360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</a:rPr>
              <a:t>66.6</a:t>
            </a:r>
            <a:endParaRPr lang="zh-CN" altLang="en-US" sz="3600" dirty="0">
              <a:gradFill flip="none" rotWithShape="1"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F36FCC1-9BC5-4E77-B911-BB6B02CE3B83}"/>
              </a:ext>
            </a:extLst>
          </p:cNvPr>
          <p:cNvSpPr txBox="1"/>
          <p:nvPr/>
        </p:nvSpPr>
        <p:spPr>
          <a:xfrm>
            <a:off x="1979332" y="5190166"/>
            <a:ext cx="566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ea"/>
                <a:cs typeface="Alibaba Sans Black" panose="020B0A03020203040204" pitchFamily="34" charset="0"/>
              </a:rPr>
              <a:t>亿</a:t>
            </a:r>
            <a:r>
              <a:rPr lang="zh-CN" altLang="en-US" sz="1400" dirty="0">
                <a:solidFill>
                  <a:schemeClr val="bg1">
                    <a:alpha val="70000"/>
                  </a:schemeClr>
                </a:solidFill>
                <a:latin typeface="+mn-ea"/>
                <a:cs typeface="Alibaba Sans Black" panose="020B0A03020203040204" pitchFamily="34" charset="0"/>
              </a:rPr>
              <a:t>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ea"/>
              <a:cs typeface="Alibaba Sans Black" panose="020B0A0302020304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4F57206-EC02-47F5-86A8-163178BF7650}"/>
              </a:ext>
            </a:extLst>
          </p:cNvPr>
          <p:cNvSpPr txBox="1"/>
          <p:nvPr/>
        </p:nvSpPr>
        <p:spPr>
          <a:xfrm>
            <a:off x="1098294" y="4517548"/>
            <a:ext cx="12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Alibaba Sans Black" panose="020B0A03020203040204" pitchFamily="34" charset="0"/>
              </a:rPr>
              <a:t>银行贷款</a:t>
            </a:r>
          </a:p>
        </p:txBody>
      </p:sp>
      <p:sp>
        <p:nvSpPr>
          <p:cNvPr id="82" name="Freeform 5">
            <a:extLst>
              <a:ext uri="{FF2B5EF4-FFF2-40B4-BE49-F238E27FC236}">
                <a16:creationId xmlns:a16="http://schemas.microsoft.com/office/drawing/2014/main" id="{42D82DEE-3948-4D3A-8A0D-EA663C74540A}"/>
              </a:ext>
            </a:extLst>
          </p:cNvPr>
          <p:cNvSpPr>
            <a:spLocks noEditPoints="1"/>
          </p:cNvSpPr>
          <p:nvPr/>
        </p:nvSpPr>
        <p:spPr bwMode="auto">
          <a:xfrm>
            <a:off x="1349208" y="3059002"/>
            <a:ext cx="758992" cy="511631"/>
          </a:xfrm>
          <a:custGeom>
            <a:avLst/>
            <a:gdLst>
              <a:gd name="connsiteX0" fmla="*/ 589335 w 607991"/>
              <a:gd name="connsiteY0" fmla="*/ 318484 h 409844"/>
              <a:gd name="connsiteX1" fmla="*/ 451329 w 607991"/>
              <a:gd name="connsiteY1" fmla="*/ 361485 h 409844"/>
              <a:gd name="connsiteX2" fmla="*/ 418873 w 607991"/>
              <a:gd name="connsiteY2" fmla="*/ 359698 h 409844"/>
              <a:gd name="connsiteX3" fmla="*/ 389866 w 607991"/>
              <a:gd name="connsiteY3" fmla="*/ 384197 h 409844"/>
              <a:gd name="connsiteX4" fmla="*/ 451329 w 607991"/>
              <a:gd name="connsiteY4" fmla="*/ 391087 h 409844"/>
              <a:gd name="connsiteX5" fmla="*/ 551383 w 607991"/>
              <a:gd name="connsiteY5" fmla="*/ 370544 h 409844"/>
              <a:gd name="connsiteX6" fmla="*/ 589335 w 607991"/>
              <a:gd name="connsiteY6" fmla="*/ 326906 h 409844"/>
              <a:gd name="connsiteX7" fmla="*/ 18784 w 607991"/>
              <a:gd name="connsiteY7" fmla="*/ 318484 h 409844"/>
              <a:gd name="connsiteX8" fmla="*/ 18784 w 607991"/>
              <a:gd name="connsiteY8" fmla="*/ 326906 h 409844"/>
              <a:gd name="connsiteX9" fmla="*/ 56735 w 607991"/>
              <a:gd name="connsiteY9" fmla="*/ 370544 h 409844"/>
              <a:gd name="connsiteX10" fmla="*/ 156662 w 607991"/>
              <a:gd name="connsiteY10" fmla="*/ 391087 h 409844"/>
              <a:gd name="connsiteX11" fmla="*/ 218125 w 607991"/>
              <a:gd name="connsiteY11" fmla="*/ 384197 h 409844"/>
              <a:gd name="connsiteX12" fmla="*/ 189246 w 607991"/>
              <a:gd name="connsiteY12" fmla="*/ 359698 h 409844"/>
              <a:gd name="connsiteX13" fmla="*/ 156662 w 607991"/>
              <a:gd name="connsiteY13" fmla="*/ 361485 h 409844"/>
              <a:gd name="connsiteX14" fmla="*/ 18784 w 607991"/>
              <a:gd name="connsiteY14" fmla="*/ 318484 h 409844"/>
              <a:gd name="connsiteX15" fmla="*/ 589335 w 607991"/>
              <a:gd name="connsiteY15" fmla="*/ 269104 h 409844"/>
              <a:gd name="connsiteX16" fmla="*/ 451329 w 607991"/>
              <a:gd name="connsiteY16" fmla="*/ 312104 h 409844"/>
              <a:gd name="connsiteX17" fmla="*/ 449285 w 607991"/>
              <a:gd name="connsiteY17" fmla="*/ 312104 h 409844"/>
              <a:gd name="connsiteX18" fmla="*/ 433056 w 607991"/>
              <a:gd name="connsiteY18" fmla="*/ 342090 h 409844"/>
              <a:gd name="connsiteX19" fmla="*/ 451329 w 607991"/>
              <a:gd name="connsiteY19" fmla="*/ 342728 h 409844"/>
              <a:gd name="connsiteX20" fmla="*/ 551383 w 607991"/>
              <a:gd name="connsiteY20" fmla="*/ 322185 h 409844"/>
              <a:gd name="connsiteX21" fmla="*/ 589335 w 607991"/>
              <a:gd name="connsiteY21" fmla="*/ 278546 h 409844"/>
              <a:gd name="connsiteX22" fmla="*/ 18784 w 607991"/>
              <a:gd name="connsiteY22" fmla="*/ 269104 h 409844"/>
              <a:gd name="connsiteX23" fmla="*/ 18784 w 607991"/>
              <a:gd name="connsiteY23" fmla="*/ 278546 h 409844"/>
              <a:gd name="connsiteX24" fmla="*/ 56735 w 607991"/>
              <a:gd name="connsiteY24" fmla="*/ 322185 h 409844"/>
              <a:gd name="connsiteX25" fmla="*/ 156662 w 607991"/>
              <a:gd name="connsiteY25" fmla="*/ 342728 h 409844"/>
              <a:gd name="connsiteX26" fmla="*/ 175062 w 607991"/>
              <a:gd name="connsiteY26" fmla="*/ 342090 h 409844"/>
              <a:gd name="connsiteX27" fmla="*/ 158834 w 607991"/>
              <a:gd name="connsiteY27" fmla="*/ 312104 h 409844"/>
              <a:gd name="connsiteX28" fmla="*/ 156662 w 607991"/>
              <a:gd name="connsiteY28" fmla="*/ 312104 h 409844"/>
              <a:gd name="connsiteX29" fmla="*/ 18784 w 607991"/>
              <a:gd name="connsiteY29" fmla="*/ 269104 h 409844"/>
              <a:gd name="connsiteX30" fmla="*/ 313455 w 607991"/>
              <a:gd name="connsiteY30" fmla="*/ 263472 h 409844"/>
              <a:gd name="connsiteX31" fmla="*/ 313455 w 607991"/>
              <a:gd name="connsiteY31" fmla="*/ 269086 h 409844"/>
              <a:gd name="connsiteX32" fmla="*/ 313455 w 607991"/>
              <a:gd name="connsiteY32" fmla="*/ 278526 h 409844"/>
              <a:gd name="connsiteX33" fmla="*/ 313455 w 607991"/>
              <a:gd name="connsiteY33" fmla="*/ 318458 h 409844"/>
              <a:gd name="connsiteX34" fmla="*/ 313455 w 607991"/>
              <a:gd name="connsiteY34" fmla="*/ 325347 h 409844"/>
              <a:gd name="connsiteX35" fmla="*/ 313455 w 607991"/>
              <a:gd name="connsiteY35" fmla="*/ 326878 h 409844"/>
              <a:gd name="connsiteX36" fmla="*/ 313455 w 607991"/>
              <a:gd name="connsiteY36" fmla="*/ 327133 h 409844"/>
              <a:gd name="connsiteX37" fmla="*/ 321118 w 607991"/>
              <a:gd name="connsiteY37" fmla="*/ 325220 h 409844"/>
              <a:gd name="connsiteX38" fmla="*/ 338618 w 607991"/>
              <a:gd name="connsiteY38" fmla="*/ 314758 h 409844"/>
              <a:gd name="connsiteX39" fmla="*/ 347176 w 607991"/>
              <a:gd name="connsiteY39" fmla="*/ 295366 h 409844"/>
              <a:gd name="connsiteX40" fmla="*/ 346792 w 607991"/>
              <a:gd name="connsiteY40" fmla="*/ 291412 h 409844"/>
              <a:gd name="connsiteX41" fmla="*/ 313455 w 607991"/>
              <a:gd name="connsiteY41" fmla="*/ 263472 h 409844"/>
              <a:gd name="connsiteX42" fmla="*/ 589335 w 607991"/>
              <a:gd name="connsiteY42" fmla="*/ 220617 h 409844"/>
              <a:gd name="connsiteX43" fmla="*/ 460402 w 607991"/>
              <a:gd name="connsiteY43" fmla="*/ 263490 h 409844"/>
              <a:gd name="connsiteX44" fmla="*/ 455546 w 607991"/>
              <a:gd name="connsiteY44" fmla="*/ 293347 h 409844"/>
              <a:gd name="connsiteX45" fmla="*/ 551383 w 607991"/>
              <a:gd name="connsiteY45" fmla="*/ 272804 h 409844"/>
              <a:gd name="connsiteX46" fmla="*/ 589335 w 607991"/>
              <a:gd name="connsiteY46" fmla="*/ 229166 h 409844"/>
              <a:gd name="connsiteX47" fmla="*/ 18784 w 607991"/>
              <a:gd name="connsiteY47" fmla="*/ 220617 h 409844"/>
              <a:gd name="connsiteX48" fmla="*/ 18784 w 607991"/>
              <a:gd name="connsiteY48" fmla="*/ 229166 h 409844"/>
              <a:gd name="connsiteX49" fmla="*/ 56735 w 607991"/>
              <a:gd name="connsiteY49" fmla="*/ 272804 h 409844"/>
              <a:gd name="connsiteX50" fmla="*/ 152573 w 607991"/>
              <a:gd name="connsiteY50" fmla="*/ 293347 h 409844"/>
              <a:gd name="connsiteX51" fmla="*/ 147717 w 607991"/>
              <a:gd name="connsiteY51" fmla="*/ 263490 h 409844"/>
              <a:gd name="connsiteX52" fmla="*/ 18784 w 607991"/>
              <a:gd name="connsiteY52" fmla="*/ 220617 h 409844"/>
              <a:gd name="connsiteX53" fmla="*/ 294678 w 607991"/>
              <a:gd name="connsiteY53" fmla="*/ 179526 h 409844"/>
              <a:gd name="connsiteX54" fmla="*/ 260957 w 607991"/>
              <a:gd name="connsiteY54" fmla="*/ 211421 h 409844"/>
              <a:gd name="connsiteX55" fmla="*/ 262873 w 607991"/>
              <a:gd name="connsiteY55" fmla="*/ 221116 h 409844"/>
              <a:gd name="connsiteX56" fmla="*/ 275135 w 607991"/>
              <a:gd name="connsiteY56" fmla="*/ 235533 h 409844"/>
              <a:gd name="connsiteX57" fmla="*/ 291357 w 607991"/>
              <a:gd name="connsiteY57" fmla="*/ 242549 h 409844"/>
              <a:gd name="connsiteX58" fmla="*/ 294678 w 607991"/>
              <a:gd name="connsiteY58" fmla="*/ 243187 h 409844"/>
              <a:gd name="connsiteX59" fmla="*/ 294678 w 607991"/>
              <a:gd name="connsiteY59" fmla="*/ 229154 h 409844"/>
              <a:gd name="connsiteX60" fmla="*/ 294678 w 607991"/>
              <a:gd name="connsiteY60" fmla="*/ 220606 h 409844"/>
              <a:gd name="connsiteX61" fmla="*/ 294678 w 607991"/>
              <a:gd name="connsiteY61" fmla="*/ 180674 h 409844"/>
              <a:gd name="connsiteX62" fmla="*/ 589335 w 607991"/>
              <a:gd name="connsiteY62" fmla="*/ 171364 h 409844"/>
              <a:gd name="connsiteX63" fmla="*/ 455802 w 607991"/>
              <a:gd name="connsiteY63" fmla="*/ 214237 h 409844"/>
              <a:gd name="connsiteX64" fmla="*/ 460530 w 607991"/>
              <a:gd name="connsiteY64" fmla="*/ 244733 h 409844"/>
              <a:gd name="connsiteX65" fmla="*/ 551383 w 607991"/>
              <a:gd name="connsiteY65" fmla="*/ 224317 h 409844"/>
              <a:gd name="connsiteX66" fmla="*/ 589335 w 607991"/>
              <a:gd name="connsiteY66" fmla="*/ 180679 h 409844"/>
              <a:gd name="connsiteX67" fmla="*/ 304002 w 607991"/>
              <a:gd name="connsiteY67" fmla="*/ 139084 h 409844"/>
              <a:gd name="connsiteX68" fmla="*/ 313455 w 607991"/>
              <a:gd name="connsiteY68" fmla="*/ 148397 h 409844"/>
              <a:gd name="connsiteX69" fmla="*/ 313455 w 607991"/>
              <a:gd name="connsiteY69" fmla="*/ 160645 h 409844"/>
              <a:gd name="connsiteX70" fmla="*/ 364547 w 607991"/>
              <a:gd name="connsiteY70" fmla="*/ 200832 h 409844"/>
              <a:gd name="connsiteX71" fmla="*/ 365952 w 607991"/>
              <a:gd name="connsiteY71" fmla="*/ 211421 h 409844"/>
              <a:gd name="connsiteX72" fmla="*/ 356500 w 607991"/>
              <a:gd name="connsiteY72" fmla="*/ 220734 h 409844"/>
              <a:gd name="connsiteX73" fmla="*/ 347176 w 607991"/>
              <a:gd name="connsiteY73" fmla="*/ 211421 h 409844"/>
              <a:gd name="connsiteX74" fmla="*/ 313455 w 607991"/>
              <a:gd name="connsiteY74" fmla="*/ 179526 h 409844"/>
              <a:gd name="connsiteX75" fmla="*/ 313455 w 607991"/>
              <a:gd name="connsiteY75" fmla="*/ 180674 h 409844"/>
              <a:gd name="connsiteX76" fmla="*/ 313455 w 607991"/>
              <a:gd name="connsiteY76" fmla="*/ 220606 h 409844"/>
              <a:gd name="connsiteX77" fmla="*/ 313455 w 607991"/>
              <a:gd name="connsiteY77" fmla="*/ 229154 h 409844"/>
              <a:gd name="connsiteX78" fmla="*/ 313455 w 607991"/>
              <a:gd name="connsiteY78" fmla="*/ 244591 h 409844"/>
              <a:gd name="connsiteX79" fmla="*/ 318181 w 607991"/>
              <a:gd name="connsiteY79" fmla="*/ 245356 h 409844"/>
              <a:gd name="connsiteX80" fmla="*/ 362120 w 607991"/>
              <a:gd name="connsiteY80" fmla="*/ 277633 h 409844"/>
              <a:gd name="connsiteX81" fmla="*/ 365952 w 607991"/>
              <a:gd name="connsiteY81" fmla="*/ 295366 h 409844"/>
              <a:gd name="connsiteX82" fmla="*/ 365697 w 607991"/>
              <a:gd name="connsiteY82" fmla="*/ 298939 h 409844"/>
              <a:gd name="connsiteX83" fmla="*/ 355351 w 607991"/>
              <a:gd name="connsiteY83" fmla="*/ 323944 h 409844"/>
              <a:gd name="connsiteX84" fmla="*/ 339767 w 607991"/>
              <a:gd name="connsiteY84" fmla="*/ 337212 h 409844"/>
              <a:gd name="connsiteX85" fmla="*/ 319458 w 607991"/>
              <a:gd name="connsiteY85" fmla="*/ 344994 h 409844"/>
              <a:gd name="connsiteX86" fmla="*/ 313455 w 607991"/>
              <a:gd name="connsiteY86" fmla="*/ 346015 h 409844"/>
              <a:gd name="connsiteX87" fmla="*/ 313455 w 607991"/>
              <a:gd name="connsiteY87" fmla="*/ 358262 h 409844"/>
              <a:gd name="connsiteX88" fmla="*/ 311028 w 607991"/>
              <a:gd name="connsiteY88" fmla="*/ 364386 h 409844"/>
              <a:gd name="connsiteX89" fmla="*/ 304002 w 607991"/>
              <a:gd name="connsiteY89" fmla="*/ 367575 h 409844"/>
              <a:gd name="connsiteX90" fmla="*/ 296977 w 607991"/>
              <a:gd name="connsiteY90" fmla="*/ 364386 h 409844"/>
              <a:gd name="connsiteX91" fmla="*/ 294678 w 607991"/>
              <a:gd name="connsiteY91" fmla="*/ 358262 h 409844"/>
              <a:gd name="connsiteX92" fmla="*/ 294678 w 607991"/>
              <a:gd name="connsiteY92" fmla="*/ 346015 h 409844"/>
              <a:gd name="connsiteX93" fmla="*/ 288675 w 607991"/>
              <a:gd name="connsiteY93" fmla="*/ 344994 h 409844"/>
              <a:gd name="connsiteX94" fmla="*/ 268365 w 607991"/>
              <a:gd name="connsiteY94" fmla="*/ 337212 h 409844"/>
              <a:gd name="connsiteX95" fmla="*/ 252782 w 607991"/>
              <a:gd name="connsiteY95" fmla="*/ 323944 h 409844"/>
              <a:gd name="connsiteX96" fmla="*/ 242308 w 607991"/>
              <a:gd name="connsiteY96" fmla="*/ 298939 h 409844"/>
              <a:gd name="connsiteX97" fmla="*/ 242180 w 607991"/>
              <a:gd name="connsiteY97" fmla="*/ 295239 h 409844"/>
              <a:gd name="connsiteX98" fmla="*/ 251505 w 607991"/>
              <a:gd name="connsiteY98" fmla="*/ 285926 h 409844"/>
              <a:gd name="connsiteX99" fmla="*/ 260190 w 607991"/>
              <a:gd name="connsiteY99" fmla="*/ 291922 h 409844"/>
              <a:gd name="connsiteX100" fmla="*/ 260957 w 607991"/>
              <a:gd name="connsiteY100" fmla="*/ 295239 h 409844"/>
              <a:gd name="connsiteX101" fmla="*/ 269515 w 607991"/>
              <a:gd name="connsiteY101" fmla="*/ 314758 h 409844"/>
              <a:gd name="connsiteX102" fmla="*/ 286886 w 607991"/>
              <a:gd name="connsiteY102" fmla="*/ 325220 h 409844"/>
              <a:gd name="connsiteX103" fmla="*/ 294678 w 607991"/>
              <a:gd name="connsiteY103" fmla="*/ 327133 h 409844"/>
              <a:gd name="connsiteX104" fmla="*/ 294678 w 607991"/>
              <a:gd name="connsiteY104" fmla="*/ 326878 h 409844"/>
              <a:gd name="connsiteX105" fmla="*/ 294678 w 607991"/>
              <a:gd name="connsiteY105" fmla="*/ 325347 h 409844"/>
              <a:gd name="connsiteX106" fmla="*/ 294678 w 607991"/>
              <a:gd name="connsiteY106" fmla="*/ 318458 h 409844"/>
              <a:gd name="connsiteX107" fmla="*/ 294678 w 607991"/>
              <a:gd name="connsiteY107" fmla="*/ 278526 h 409844"/>
              <a:gd name="connsiteX108" fmla="*/ 294678 w 607991"/>
              <a:gd name="connsiteY108" fmla="*/ 269086 h 409844"/>
              <a:gd name="connsiteX109" fmla="*/ 294678 w 607991"/>
              <a:gd name="connsiteY109" fmla="*/ 262069 h 409844"/>
              <a:gd name="connsiteX110" fmla="*/ 278839 w 607991"/>
              <a:gd name="connsiteY110" fmla="*/ 258241 h 409844"/>
              <a:gd name="connsiteX111" fmla="*/ 257125 w 607991"/>
              <a:gd name="connsiteY111" fmla="*/ 244846 h 409844"/>
              <a:gd name="connsiteX112" fmla="*/ 246012 w 607991"/>
              <a:gd name="connsiteY112" fmla="*/ 229154 h 409844"/>
              <a:gd name="connsiteX113" fmla="*/ 242180 w 607991"/>
              <a:gd name="connsiteY113" fmla="*/ 211421 h 409844"/>
              <a:gd name="connsiteX114" fmla="*/ 288036 w 607991"/>
              <a:gd name="connsiteY114" fmla="*/ 161793 h 409844"/>
              <a:gd name="connsiteX115" fmla="*/ 294678 w 607991"/>
              <a:gd name="connsiteY115" fmla="*/ 160645 h 409844"/>
              <a:gd name="connsiteX116" fmla="*/ 294678 w 607991"/>
              <a:gd name="connsiteY116" fmla="*/ 148397 h 409844"/>
              <a:gd name="connsiteX117" fmla="*/ 296211 w 607991"/>
              <a:gd name="connsiteY117" fmla="*/ 143294 h 409844"/>
              <a:gd name="connsiteX118" fmla="*/ 296594 w 607991"/>
              <a:gd name="connsiteY118" fmla="*/ 142784 h 409844"/>
              <a:gd name="connsiteX119" fmla="*/ 304002 w 607991"/>
              <a:gd name="connsiteY119" fmla="*/ 139084 h 409844"/>
              <a:gd name="connsiteX120" fmla="*/ 589335 w 607991"/>
              <a:gd name="connsiteY120" fmla="*/ 122876 h 409844"/>
              <a:gd name="connsiteX121" fmla="*/ 451329 w 607991"/>
              <a:gd name="connsiteY121" fmla="*/ 165877 h 409844"/>
              <a:gd name="connsiteX122" fmla="*/ 433568 w 607991"/>
              <a:gd name="connsiteY122" fmla="*/ 165367 h 409844"/>
              <a:gd name="connsiteX123" fmla="*/ 449668 w 607991"/>
              <a:gd name="connsiteY123" fmla="*/ 195608 h 409844"/>
              <a:gd name="connsiteX124" fmla="*/ 451329 w 607991"/>
              <a:gd name="connsiteY124" fmla="*/ 195608 h 409844"/>
              <a:gd name="connsiteX125" fmla="*/ 551383 w 607991"/>
              <a:gd name="connsiteY125" fmla="*/ 175064 h 409844"/>
              <a:gd name="connsiteX126" fmla="*/ 589335 w 607991"/>
              <a:gd name="connsiteY126" fmla="*/ 131425 h 409844"/>
              <a:gd name="connsiteX127" fmla="*/ 156662 w 607991"/>
              <a:gd name="connsiteY127" fmla="*/ 116497 h 409844"/>
              <a:gd name="connsiteX128" fmla="*/ 56735 w 607991"/>
              <a:gd name="connsiteY128" fmla="*/ 137040 h 409844"/>
              <a:gd name="connsiteX129" fmla="*/ 18784 w 607991"/>
              <a:gd name="connsiteY129" fmla="*/ 180679 h 409844"/>
              <a:gd name="connsiteX130" fmla="*/ 56735 w 607991"/>
              <a:gd name="connsiteY130" fmla="*/ 224317 h 409844"/>
              <a:gd name="connsiteX131" fmla="*/ 147589 w 607991"/>
              <a:gd name="connsiteY131" fmla="*/ 244733 h 409844"/>
              <a:gd name="connsiteX132" fmla="*/ 217103 w 607991"/>
              <a:gd name="connsiteY132" fmla="*/ 123259 h 409844"/>
              <a:gd name="connsiteX133" fmla="*/ 156662 w 607991"/>
              <a:gd name="connsiteY133" fmla="*/ 116497 h 409844"/>
              <a:gd name="connsiteX134" fmla="*/ 303996 w 607991"/>
              <a:gd name="connsiteY134" fmla="*/ 115603 h 409844"/>
              <a:gd name="connsiteX135" fmla="*/ 294668 w 607991"/>
              <a:gd name="connsiteY135" fmla="*/ 115986 h 409844"/>
              <a:gd name="connsiteX136" fmla="*/ 266172 w 607991"/>
              <a:gd name="connsiteY136" fmla="*/ 120835 h 409844"/>
              <a:gd name="connsiteX137" fmla="*/ 241637 w 607991"/>
              <a:gd name="connsiteY137" fmla="*/ 130532 h 409844"/>
              <a:gd name="connsiteX138" fmla="*/ 166373 w 607991"/>
              <a:gd name="connsiteY138" fmla="*/ 244733 h 409844"/>
              <a:gd name="connsiteX139" fmla="*/ 166118 w 607991"/>
              <a:gd name="connsiteY139" fmla="*/ 253409 h 409844"/>
              <a:gd name="connsiteX140" fmla="*/ 166501 w 607991"/>
              <a:gd name="connsiteY140" fmla="*/ 263490 h 409844"/>
              <a:gd name="connsiteX141" fmla="*/ 171868 w 607991"/>
              <a:gd name="connsiteY141" fmla="*/ 292965 h 409844"/>
              <a:gd name="connsiteX142" fmla="*/ 178896 w 607991"/>
              <a:gd name="connsiteY142" fmla="*/ 311339 h 409844"/>
              <a:gd name="connsiteX143" fmla="*/ 196785 w 607991"/>
              <a:gd name="connsiteY143" fmla="*/ 339921 h 409844"/>
              <a:gd name="connsiteX144" fmla="*/ 212375 w 607991"/>
              <a:gd name="connsiteY144" fmla="*/ 356253 h 409844"/>
              <a:gd name="connsiteX145" fmla="*/ 242660 w 607991"/>
              <a:gd name="connsiteY145" fmla="*/ 376669 h 409844"/>
              <a:gd name="connsiteX146" fmla="*/ 267322 w 607991"/>
              <a:gd name="connsiteY146" fmla="*/ 386111 h 409844"/>
              <a:gd name="connsiteX147" fmla="*/ 303996 w 607991"/>
              <a:gd name="connsiteY147" fmla="*/ 391087 h 409844"/>
              <a:gd name="connsiteX148" fmla="*/ 340669 w 607991"/>
              <a:gd name="connsiteY148" fmla="*/ 386111 h 409844"/>
              <a:gd name="connsiteX149" fmla="*/ 365459 w 607991"/>
              <a:gd name="connsiteY149" fmla="*/ 376669 h 409844"/>
              <a:gd name="connsiteX150" fmla="*/ 395744 w 607991"/>
              <a:gd name="connsiteY150" fmla="*/ 356253 h 409844"/>
              <a:gd name="connsiteX151" fmla="*/ 411333 w 607991"/>
              <a:gd name="connsiteY151" fmla="*/ 339921 h 409844"/>
              <a:gd name="connsiteX152" fmla="*/ 429223 w 607991"/>
              <a:gd name="connsiteY152" fmla="*/ 311339 h 409844"/>
              <a:gd name="connsiteX153" fmla="*/ 436123 w 607991"/>
              <a:gd name="connsiteY153" fmla="*/ 292965 h 409844"/>
              <a:gd name="connsiteX154" fmla="*/ 441618 w 607991"/>
              <a:gd name="connsiteY154" fmla="*/ 263490 h 409844"/>
              <a:gd name="connsiteX155" fmla="*/ 442001 w 607991"/>
              <a:gd name="connsiteY155" fmla="*/ 253409 h 409844"/>
              <a:gd name="connsiteX156" fmla="*/ 441746 w 607991"/>
              <a:gd name="connsiteY156" fmla="*/ 244733 h 409844"/>
              <a:gd name="connsiteX157" fmla="*/ 436251 w 607991"/>
              <a:gd name="connsiteY157" fmla="*/ 213982 h 409844"/>
              <a:gd name="connsiteX158" fmla="*/ 428840 w 607991"/>
              <a:gd name="connsiteY158" fmla="*/ 194714 h 409844"/>
              <a:gd name="connsiteX159" fmla="*/ 407883 w 607991"/>
              <a:gd name="connsiteY159" fmla="*/ 162815 h 409844"/>
              <a:gd name="connsiteX160" fmla="*/ 377726 w 607991"/>
              <a:gd name="connsiteY160" fmla="*/ 136912 h 409844"/>
              <a:gd name="connsiteX161" fmla="*/ 340542 w 607991"/>
              <a:gd name="connsiteY161" fmla="*/ 120580 h 409844"/>
              <a:gd name="connsiteX162" fmla="*/ 313452 w 607991"/>
              <a:gd name="connsiteY162" fmla="*/ 115986 h 409844"/>
              <a:gd name="connsiteX163" fmla="*/ 306935 w 607991"/>
              <a:gd name="connsiteY163" fmla="*/ 115603 h 409844"/>
              <a:gd name="connsiteX164" fmla="*/ 303996 w 607991"/>
              <a:gd name="connsiteY164" fmla="*/ 115603 h 409844"/>
              <a:gd name="connsiteX165" fmla="*/ 451329 w 607991"/>
              <a:gd name="connsiteY165" fmla="*/ 18757 h 409844"/>
              <a:gd name="connsiteX166" fmla="*/ 351403 w 607991"/>
              <a:gd name="connsiteY166" fmla="*/ 39300 h 409844"/>
              <a:gd name="connsiteX167" fmla="*/ 313452 w 607991"/>
              <a:gd name="connsiteY167" fmla="*/ 82938 h 409844"/>
              <a:gd name="connsiteX168" fmla="*/ 317285 w 607991"/>
              <a:gd name="connsiteY168" fmla="*/ 97484 h 409844"/>
              <a:gd name="connsiteX169" fmla="*/ 417084 w 607991"/>
              <a:gd name="connsiteY169" fmla="*/ 145079 h 409844"/>
              <a:gd name="connsiteX170" fmla="*/ 451329 w 607991"/>
              <a:gd name="connsiteY170" fmla="*/ 147120 h 409844"/>
              <a:gd name="connsiteX171" fmla="*/ 551383 w 607991"/>
              <a:gd name="connsiteY171" fmla="*/ 126577 h 409844"/>
              <a:gd name="connsiteX172" fmla="*/ 589335 w 607991"/>
              <a:gd name="connsiteY172" fmla="*/ 82938 h 409844"/>
              <a:gd name="connsiteX173" fmla="*/ 551383 w 607991"/>
              <a:gd name="connsiteY173" fmla="*/ 39300 h 409844"/>
              <a:gd name="connsiteX174" fmla="*/ 451329 w 607991"/>
              <a:gd name="connsiteY174" fmla="*/ 18757 h 409844"/>
              <a:gd name="connsiteX175" fmla="*/ 451329 w 607991"/>
              <a:gd name="connsiteY175" fmla="*/ 0 h 409844"/>
              <a:gd name="connsiteX176" fmla="*/ 607991 w 607991"/>
              <a:gd name="connsiteY176" fmla="*/ 82938 h 409844"/>
              <a:gd name="connsiteX177" fmla="*/ 607991 w 607991"/>
              <a:gd name="connsiteY177" fmla="*/ 131425 h 409844"/>
              <a:gd name="connsiteX178" fmla="*/ 607991 w 607991"/>
              <a:gd name="connsiteY178" fmla="*/ 180679 h 409844"/>
              <a:gd name="connsiteX179" fmla="*/ 607991 w 607991"/>
              <a:gd name="connsiteY179" fmla="*/ 229166 h 409844"/>
              <a:gd name="connsiteX180" fmla="*/ 607991 w 607991"/>
              <a:gd name="connsiteY180" fmla="*/ 278546 h 409844"/>
              <a:gd name="connsiteX181" fmla="*/ 607991 w 607991"/>
              <a:gd name="connsiteY181" fmla="*/ 326906 h 409844"/>
              <a:gd name="connsiteX182" fmla="*/ 451329 w 607991"/>
              <a:gd name="connsiteY182" fmla="*/ 409844 h 409844"/>
              <a:gd name="connsiteX183" fmla="*/ 366354 w 607991"/>
              <a:gd name="connsiteY183" fmla="*/ 396957 h 409844"/>
              <a:gd name="connsiteX184" fmla="*/ 303996 w 607991"/>
              <a:gd name="connsiteY184" fmla="*/ 409844 h 409844"/>
              <a:gd name="connsiteX185" fmla="*/ 241765 w 607991"/>
              <a:gd name="connsiteY185" fmla="*/ 396957 h 409844"/>
              <a:gd name="connsiteX186" fmla="*/ 156662 w 607991"/>
              <a:gd name="connsiteY186" fmla="*/ 409844 h 409844"/>
              <a:gd name="connsiteX187" fmla="*/ 0 w 607991"/>
              <a:gd name="connsiteY187" fmla="*/ 326906 h 409844"/>
              <a:gd name="connsiteX188" fmla="*/ 0 w 607991"/>
              <a:gd name="connsiteY188" fmla="*/ 278546 h 409844"/>
              <a:gd name="connsiteX189" fmla="*/ 0 w 607991"/>
              <a:gd name="connsiteY189" fmla="*/ 229166 h 409844"/>
              <a:gd name="connsiteX190" fmla="*/ 0 w 607991"/>
              <a:gd name="connsiteY190" fmla="*/ 180679 h 409844"/>
              <a:gd name="connsiteX191" fmla="*/ 156662 w 607991"/>
              <a:gd name="connsiteY191" fmla="*/ 97867 h 409844"/>
              <a:gd name="connsiteX192" fmla="*/ 240615 w 607991"/>
              <a:gd name="connsiteY192" fmla="*/ 110372 h 409844"/>
              <a:gd name="connsiteX193" fmla="*/ 294668 w 607991"/>
              <a:gd name="connsiteY193" fmla="*/ 97229 h 409844"/>
              <a:gd name="connsiteX194" fmla="*/ 294668 w 607991"/>
              <a:gd name="connsiteY194" fmla="*/ 82938 h 409844"/>
              <a:gd name="connsiteX195" fmla="*/ 451329 w 607991"/>
              <a:gd name="connsiteY195" fmla="*/ 0 h 40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607991" h="409844">
                <a:moveTo>
                  <a:pt x="589335" y="318484"/>
                </a:moveTo>
                <a:cubicBezTo>
                  <a:pt x="563012" y="344259"/>
                  <a:pt x="511643" y="361485"/>
                  <a:pt x="451329" y="361485"/>
                </a:cubicBezTo>
                <a:cubicBezTo>
                  <a:pt x="440212" y="361485"/>
                  <a:pt x="429351" y="360847"/>
                  <a:pt x="418873" y="359698"/>
                </a:cubicBezTo>
                <a:cubicBezTo>
                  <a:pt x="410183" y="369013"/>
                  <a:pt x="400472" y="377179"/>
                  <a:pt x="389866" y="384197"/>
                </a:cubicBezTo>
                <a:cubicBezTo>
                  <a:pt x="408778" y="388791"/>
                  <a:pt x="429606" y="391087"/>
                  <a:pt x="451329" y="391087"/>
                </a:cubicBezTo>
                <a:cubicBezTo>
                  <a:pt x="489281" y="391087"/>
                  <a:pt x="524805" y="383814"/>
                  <a:pt x="551383" y="370544"/>
                </a:cubicBezTo>
                <a:cubicBezTo>
                  <a:pt x="575407" y="358550"/>
                  <a:pt x="589335" y="342600"/>
                  <a:pt x="589335" y="326906"/>
                </a:cubicBezTo>
                <a:close/>
                <a:moveTo>
                  <a:pt x="18784" y="318484"/>
                </a:moveTo>
                <a:lnTo>
                  <a:pt x="18784" y="326906"/>
                </a:lnTo>
                <a:cubicBezTo>
                  <a:pt x="18784" y="342600"/>
                  <a:pt x="32584" y="358550"/>
                  <a:pt x="56735" y="370544"/>
                </a:cubicBezTo>
                <a:cubicBezTo>
                  <a:pt x="83314" y="383814"/>
                  <a:pt x="118838" y="391087"/>
                  <a:pt x="156662" y="391087"/>
                </a:cubicBezTo>
                <a:cubicBezTo>
                  <a:pt x="178385" y="391087"/>
                  <a:pt x="199341" y="388791"/>
                  <a:pt x="218125" y="384197"/>
                </a:cubicBezTo>
                <a:cubicBezTo>
                  <a:pt x="207519" y="377179"/>
                  <a:pt x="197808" y="369013"/>
                  <a:pt x="189246" y="359698"/>
                </a:cubicBezTo>
                <a:cubicBezTo>
                  <a:pt x="178768" y="360847"/>
                  <a:pt x="167906" y="361485"/>
                  <a:pt x="156662" y="361485"/>
                </a:cubicBezTo>
                <a:cubicBezTo>
                  <a:pt x="96348" y="361485"/>
                  <a:pt x="44979" y="344259"/>
                  <a:pt x="18784" y="318484"/>
                </a:cubicBezTo>
                <a:close/>
                <a:moveTo>
                  <a:pt x="589335" y="269104"/>
                </a:moveTo>
                <a:cubicBezTo>
                  <a:pt x="563012" y="294879"/>
                  <a:pt x="511643" y="312104"/>
                  <a:pt x="451329" y="312104"/>
                </a:cubicBezTo>
                <a:cubicBezTo>
                  <a:pt x="450690" y="312104"/>
                  <a:pt x="449924" y="312104"/>
                  <a:pt x="449285" y="312104"/>
                </a:cubicBezTo>
                <a:cubicBezTo>
                  <a:pt x="444940" y="322695"/>
                  <a:pt x="439446" y="332775"/>
                  <a:pt x="433056" y="342090"/>
                </a:cubicBezTo>
                <a:cubicBezTo>
                  <a:pt x="439062" y="342473"/>
                  <a:pt x="445196" y="342728"/>
                  <a:pt x="451329" y="342728"/>
                </a:cubicBezTo>
                <a:cubicBezTo>
                  <a:pt x="489281" y="342728"/>
                  <a:pt x="524805" y="335455"/>
                  <a:pt x="551383" y="322185"/>
                </a:cubicBezTo>
                <a:cubicBezTo>
                  <a:pt x="575407" y="310063"/>
                  <a:pt x="589335" y="294241"/>
                  <a:pt x="589335" y="278546"/>
                </a:cubicBezTo>
                <a:close/>
                <a:moveTo>
                  <a:pt x="18784" y="269104"/>
                </a:moveTo>
                <a:lnTo>
                  <a:pt x="18784" y="278546"/>
                </a:lnTo>
                <a:cubicBezTo>
                  <a:pt x="18784" y="294241"/>
                  <a:pt x="32584" y="310063"/>
                  <a:pt x="56735" y="322185"/>
                </a:cubicBezTo>
                <a:cubicBezTo>
                  <a:pt x="83314" y="335455"/>
                  <a:pt x="118838" y="342728"/>
                  <a:pt x="156662" y="342728"/>
                </a:cubicBezTo>
                <a:cubicBezTo>
                  <a:pt x="162923" y="342728"/>
                  <a:pt x="169057" y="342473"/>
                  <a:pt x="175062" y="342090"/>
                </a:cubicBezTo>
                <a:cubicBezTo>
                  <a:pt x="168545" y="332775"/>
                  <a:pt x="163051" y="322695"/>
                  <a:pt x="158834" y="312104"/>
                </a:cubicBezTo>
                <a:cubicBezTo>
                  <a:pt x="158067" y="312104"/>
                  <a:pt x="157428" y="312104"/>
                  <a:pt x="156662" y="312104"/>
                </a:cubicBezTo>
                <a:cubicBezTo>
                  <a:pt x="96348" y="312104"/>
                  <a:pt x="44979" y="294879"/>
                  <a:pt x="18784" y="269104"/>
                </a:cubicBezTo>
                <a:close/>
                <a:moveTo>
                  <a:pt x="313455" y="263472"/>
                </a:moveTo>
                <a:lnTo>
                  <a:pt x="313455" y="269086"/>
                </a:lnTo>
                <a:lnTo>
                  <a:pt x="313455" y="278526"/>
                </a:lnTo>
                <a:lnTo>
                  <a:pt x="313455" y="318458"/>
                </a:lnTo>
                <a:lnTo>
                  <a:pt x="313455" y="325347"/>
                </a:lnTo>
                <a:lnTo>
                  <a:pt x="313455" y="326878"/>
                </a:lnTo>
                <a:lnTo>
                  <a:pt x="313455" y="327133"/>
                </a:lnTo>
                <a:cubicBezTo>
                  <a:pt x="316137" y="326623"/>
                  <a:pt x="318692" y="325985"/>
                  <a:pt x="321118" y="325220"/>
                </a:cubicBezTo>
                <a:cubicBezTo>
                  <a:pt x="328144" y="322923"/>
                  <a:pt x="334147" y="319351"/>
                  <a:pt x="338618" y="314758"/>
                </a:cubicBezTo>
                <a:cubicBezTo>
                  <a:pt x="343982" y="309272"/>
                  <a:pt x="347176" y="302638"/>
                  <a:pt x="347176" y="295366"/>
                </a:cubicBezTo>
                <a:cubicBezTo>
                  <a:pt x="347176" y="293963"/>
                  <a:pt x="347048" y="292687"/>
                  <a:pt x="346792" y="291412"/>
                </a:cubicBezTo>
                <a:cubicBezTo>
                  <a:pt x="344621" y="277633"/>
                  <a:pt x="331081" y="266406"/>
                  <a:pt x="313455" y="263472"/>
                </a:cubicBezTo>
                <a:close/>
                <a:moveTo>
                  <a:pt x="589335" y="220617"/>
                </a:moveTo>
                <a:cubicBezTo>
                  <a:pt x="564417" y="245243"/>
                  <a:pt x="516754" y="261958"/>
                  <a:pt x="460402" y="263490"/>
                </a:cubicBezTo>
                <a:cubicBezTo>
                  <a:pt x="459763" y="273697"/>
                  <a:pt x="458102" y="283778"/>
                  <a:pt x="455546" y="293347"/>
                </a:cubicBezTo>
                <a:cubicBezTo>
                  <a:pt x="491837" y="292837"/>
                  <a:pt x="525827" y="285564"/>
                  <a:pt x="551383" y="272804"/>
                </a:cubicBezTo>
                <a:cubicBezTo>
                  <a:pt x="575407" y="260810"/>
                  <a:pt x="589335" y="244860"/>
                  <a:pt x="589335" y="229166"/>
                </a:cubicBezTo>
                <a:close/>
                <a:moveTo>
                  <a:pt x="18784" y="220617"/>
                </a:moveTo>
                <a:lnTo>
                  <a:pt x="18784" y="229166"/>
                </a:lnTo>
                <a:cubicBezTo>
                  <a:pt x="18784" y="244860"/>
                  <a:pt x="32584" y="260810"/>
                  <a:pt x="56735" y="272804"/>
                </a:cubicBezTo>
                <a:cubicBezTo>
                  <a:pt x="82292" y="285564"/>
                  <a:pt x="116154" y="292837"/>
                  <a:pt x="152573" y="293347"/>
                </a:cubicBezTo>
                <a:cubicBezTo>
                  <a:pt x="150017" y="283778"/>
                  <a:pt x="148356" y="273697"/>
                  <a:pt x="147717" y="263490"/>
                </a:cubicBezTo>
                <a:cubicBezTo>
                  <a:pt x="91237" y="261958"/>
                  <a:pt x="43702" y="245243"/>
                  <a:pt x="18784" y="220617"/>
                </a:cubicBezTo>
                <a:close/>
                <a:moveTo>
                  <a:pt x="294678" y="179526"/>
                </a:moveTo>
                <a:cubicBezTo>
                  <a:pt x="275390" y="182843"/>
                  <a:pt x="260957" y="195856"/>
                  <a:pt x="260957" y="211421"/>
                </a:cubicBezTo>
                <a:cubicBezTo>
                  <a:pt x="260957" y="214738"/>
                  <a:pt x="261595" y="218055"/>
                  <a:pt x="262873" y="221116"/>
                </a:cubicBezTo>
                <a:cubicBezTo>
                  <a:pt x="265172" y="226730"/>
                  <a:pt x="269515" y="231705"/>
                  <a:pt x="275135" y="235533"/>
                </a:cubicBezTo>
                <a:cubicBezTo>
                  <a:pt x="279733" y="238722"/>
                  <a:pt x="285226" y="241146"/>
                  <a:pt x="291357" y="242549"/>
                </a:cubicBezTo>
                <a:cubicBezTo>
                  <a:pt x="292507" y="242805"/>
                  <a:pt x="293528" y="243060"/>
                  <a:pt x="294678" y="243187"/>
                </a:cubicBezTo>
                <a:lnTo>
                  <a:pt x="294678" y="229154"/>
                </a:lnTo>
                <a:lnTo>
                  <a:pt x="294678" y="220606"/>
                </a:lnTo>
                <a:lnTo>
                  <a:pt x="294678" y="180674"/>
                </a:lnTo>
                <a:close/>
                <a:moveTo>
                  <a:pt x="589335" y="171364"/>
                </a:moveTo>
                <a:cubicBezTo>
                  <a:pt x="563651" y="196501"/>
                  <a:pt x="514199" y="213471"/>
                  <a:pt x="455802" y="214237"/>
                </a:cubicBezTo>
                <a:cubicBezTo>
                  <a:pt x="458357" y="224062"/>
                  <a:pt x="459891" y="234270"/>
                  <a:pt x="460530" y="244733"/>
                </a:cubicBezTo>
                <a:cubicBezTo>
                  <a:pt x="494903" y="243712"/>
                  <a:pt x="526977" y="236566"/>
                  <a:pt x="551383" y="224317"/>
                </a:cubicBezTo>
                <a:cubicBezTo>
                  <a:pt x="575407" y="212323"/>
                  <a:pt x="589335" y="196373"/>
                  <a:pt x="589335" y="180679"/>
                </a:cubicBezTo>
                <a:close/>
                <a:moveTo>
                  <a:pt x="304002" y="139084"/>
                </a:moveTo>
                <a:cubicBezTo>
                  <a:pt x="309239" y="139084"/>
                  <a:pt x="313455" y="143294"/>
                  <a:pt x="313455" y="148397"/>
                </a:cubicBezTo>
                <a:lnTo>
                  <a:pt x="313455" y="160645"/>
                </a:lnTo>
                <a:cubicBezTo>
                  <a:pt x="338873" y="163834"/>
                  <a:pt x="359310" y="180037"/>
                  <a:pt x="364547" y="200832"/>
                </a:cubicBezTo>
                <a:cubicBezTo>
                  <a:pt x="365441" y="204276"/>
                  <a:pt x="365952" y="207721"/>
                  <a:pt x="365952" y="211421"/>
                </a:cubicBezTo>
                <a:cubicBezTo>
                  <a:pt x="365952" y="216524"/>
                  <a:pt x="361737" y="220734"/>
                  <a:pt x="356500" y="220734"/>
                </a:cubicBezTo>
                <a:cubicBezTo>
                  <a:pt x="351391" y="220734"/>
                  <a:pt x="347176" y="216524"/>
                  <a:pt x="347176" y="211421"/>
                </a:cubicBezTo>
                <a:cubicBezTo>
                  <a:pt x="347176" y="195856"/>
                  <a:pt x="332742" y="182843"/>
                  <a:pt x="313455" y="179526"/>
                </a:cubicBezTo>
                <a:lnTo>
                  <a:pt x="313455" y="180674"/>
                </a:lnTo>
                <a:lnTo>
                  <a:pt x="313455" y="220606"/>
                </a:lnTo>
                <a:lnTo>
                  <a:pt x="313455" y="229154"/>
                </a:lnTo>
                <a:lnTo>
                  <a:pt x="313455" y="244591"/>
                </a:lnTo>
                <a:cubicBezTo>
                  <a:pt x="314987" y="244718"/>
                  <a:pt x="316648" y="244973"/>
                  <a:pt x="318181" y="245356"/>
                </a:cubicBezTo>
                <a:cubicBezTo>
                  <a:pt x="338490" y="249311"/>
                  <a:pt x="354967" y="261558"/>
                  <a:pt x="362120" y="277633"/>
                </a:cubicBezTo>
                <a:cubicBezTo>
                  <a:pt x="364547" y="283119"/>
                  <a:pt x="365952" y="289115"/>
                  <a:pt x="365952" y="295366"/>
                </a:cubicBezTo>
                <a:cubicBezTo>
                  <a:pt x="365952" y="296515"/>
                  <a:pt x="365825" y="297790"/>
                  <a:pt x="365697" y="298939"/>
                </a:cubicBezTo>
                <a:cubicBezTo>
                  <a:pt x="364930" y="308252"/>
                  <a:pt x="361226" y="316799"/>
                  <a:pt x="355351" y="323944"/>
                </a:cubicBezTo>
                <a:cubicBezTo>
                  <a:pt x="351135" y="329174"/>
                  <a:pt x="345771" y="333640"/>
                  <a:pt x="339767" y="337212"/>
                </a:cubicBezTo>
                <a:cubicBezTo>
                  <a:pt x="333636" y="340784"/>
                  <a:pt x="326866" y="343463"/>
                  <a:pt x="319458" y="344994"/>
                </a:cubicBezTo>
                <a:cubicBezTo>
                  <a:pt x="317414" y="345377"/>
                  <a:pt x="315498" y="345760"/>
                  <a:pt x="313455" y="346015"/>
                </a:cubicBezTo>
                <a:lnTo>
                  <a:pt x="313455" y="358262"/>
                </a:lnTo>
                <a:cubicBezTo>
                  <a:pt x="313455" y="360558"/>
                  <a:pt x="312560" y="362727"/>
                  <a:pt x="311028" y="364386"/>
                </a:cubicBezTo>
                <a:cubicBezTo>
                  <a:pt x="309367" y="366427"/>
                  <a:pt x="306812" y="367575"/>
                  <a:pt x="304002" y="367575"/>
                </a:cubicBezTo>
                <a:cubicBezTo>
                  <a:pt x="301192" y="367575"/>
                  <a:pt x="298765" y="366427"/>
                  <a:pt x="296977" y="364386"/>
                </a:cubicBezTo>
                <a:cubicBezTo>
                  <a:pt x="295572" y="362727"/>
                  <a:pt x="294678" y="360558"/>
                  <a:pt x="294678" y="358262"/>
                </a:cubicBezTo>
                <a:lnTo>
                  <a:pt x="294678" y="346015"/>
                </a:lnTo>
                <a:cubicBezTo>
                  <a:pt x="292634" y="345760"/>
                  <a:pt x="290591" y="345377"/>
                  <a:pt x="288675" y="344994"/>
                </a:cubicBezTo>
                <a:cubicBezTo>
                  <a:pt x="281266" y="343463"/>
                  <a:pt x="274369" y="340784"/>
                  <a:pt x="268365" y="337212"/>
                </a:cubicBezTo>
                <a:cubicBezTo>
                  <a:pt x="262234" y="333640"/>
                  <a:pt x="256997" y="329174"/>
                  <a:pt x="252782" y="323944"/>
                </a:cubicBezTo>
                <a:cubicBezTo>
                  <a:pt x="246906" y="316799"/>
                  <a:pt x="243074" y="308252"/>
                  <a:pt x="242308" y="298939"/>
                </a:cubicBezTo>
                <a:cubicBezTo>
                  <a:pt x="242180" y="297790"/>
                  <a:pt x="242180" y="296515"/>
                  <a:pt x="242180" y="295239"/>
                </a:cubicBezTo>
                <a:cubicBezTo>
                  <a:pt x="242180" y="290136"/>
                  <a:pt x="246395" y="285926"/>
                  <a:pt x="251505" y="285926"/>
                </a:cubicBezTo>
                <a:cubicBezTo>
                  <a:pt x="255464" y="285926"/>
                  <a:pt x="258913" y="288350"/>
                  <a:pt x="260190" y="291922"/>
                </a:cubicBezTo>
                <a:cubicBezTo>
                  <a:pt x="260701" y="292943"/>
                  <a:pt x="260957" y="294091"/>
                  <a:pt x="260957" y="295239"/>
                </a:cubicBezTo>
                <a:cubicBezTo>
                  <a:pt x="260957" y="302638"/>
                  <a:pt x="264022" y="309272"/>
                  <a:pt x="269515" y="314758"/>
                </a:cubicBezTo>
                <a:cubicBezTo>
                  <a:pt x="273985" y="319351"/>
                  <a:pt x="279989" y="322923"/>
                  <a:pt x="286886" y="325220"/>
                </a:cubicBezTo>
                <a:cubicBezTo>
                  <a:pt x="289441" y="325985"/>
                  <a:pt x="291996" y="326623"/>
                  <a:pt x="294678" y="327133"/>
                </a:cubicBezTo>
                <a:lnTo>
                  <a:pt x="294678" y="326878"/>
                </a:lnTo>
                <a:lnTo>
                  <a:pt x="294678" y="325347"/>
                </a:lnTo>
                <a:lnTo>
                  <a:pt x="294678" y="318458"/>
                </a:lnTo>
                <a:lnTo>
                  <a:pt x="294678" y="278526"/>
                </a:lnTo>
                <a:lnTo>
                  <a:pt x="294678" y="269086"/>
                </a:lnTo>
                <a:lnTo>
                  <a:pt x="294678" y="262069"/>
                </a:lnTo>
                <a:cubicBezTo>
                  <a:pt x="289058" y="261431"/>
                  <a:pt x="283821" y="260028"/>
                  <a:pt x="278839" y="258241"/>
                </a:cubicBezTo>
                <a:cubicBezTo>
                  <a:pt x="270537" y="255180"/>
                  <a:pt x="263128" y="250459"/>
                  <a:pt x="257125" y="244846"/>
                </a:cubicBezTo>
                <a:cubicBezTo>
                  <a:pt x="252399" y="240253"/>
                  <a:pt x="248567" y="235022"/>
                  <a:pt x="246012" y="229154"/>
                </a:cubicBezTo>
                <a:cubicBezTo>
                  <a:pt x="243458" y="223668"/>
                  <a:pt x="242180" y="217672"/>
                  <a:pt x="242180" y="211421"/>
                </a:cubicBezTo>
                <a:cubicBezTo>
                  <a:pt x="242180" y="187691"/>
                  <a:pt x="261723" y="167662"/>
                  <a:pt x="288036" y="161793"/>
                </a:cubicBezTo>
                <a:cubicBezTo>
                  <a:pt x="290207" y="161283"/>
                  <a:pt x="292379" y="160900"/>
                  <a:pt x="294678" y="160645"/>
                </a:cubicBezTo>
                <a:lnTo>
                  <a:pt x="294678" y="148397"/>
                </a:lnTo>
                <a:cubicBezTo>
                  <a:pt x="294678" y="146484"/>
                  <a:pt x="295189" y="144825"/>
                  <a:pt x="296211" y="143294"/>
                </a:cubicBezTo>
                <a:cubicBezTo>
                  <a:pt x="296338" y="143167"/>
                  <a:pt x="296466" y="142912"/>
                  <a:pt x="296594" y="142784"/>
                </a:cubicBezTo>
                <a:cubicBezTo>
                  <a:pt x="298254" y="140488"/>
                  <a:pt x="300937" y="139084"/>
                  <a:pt x="304002" y="139084"/>
                </a:cubicBezTo>
                <a:close/>
                <a:moveTo>
                  <a:pt x="589335" y="122876"/>
                </a:moveTo>
                <a:cubicBezTo>
                  <a:pt x="563012" y="148779"/>
                  <a:pt x="511643" y="165877"/>
                  <a:pt x="451329" y="165877"/>
                </a:cubicBezTo>
                <a:cubicBezTo>
                  <a:pt x="445324" y="165877"/>
                  <a:pt x="439318" y="165750"/>
                  <a:pt x="433568" y="165367"/>
                </a:cubicBezTo>
                <a:cubicBezTo>
                  <a:pt x="439957" y="174809"/>
                  <a:pt x="445324" y="184889"/>
                  <a:pt x="449668" y="195608"/>
                </a:cubicBezTo>
                <a:cubicBezTo>
                  <a:pt x="450179" y="195608"/>
                  <a:pt x="450818" y="195608"/>
                  <a:pt x="451329" y="195608"/>
                </a:cubicBezTo>
                <a:cubicBezTo>
                  <a:pt x="489281" y="195608"/>
                  <a:pt x="524805" y="188335"/>
                  <a:pt x="551383" y="175064"/>
                </a:cubicBezTo>
                <a:cubicBezTo>
                  <a:pt x="575407" y="162943"/>
                  <a:pt x="589335" y="147120"/>
                  <a:pt x="589335" y="131425"/>
                </a:cubicBezTo>
                <a:close/>
                <a:moveTo>
                  <a:pt x="156662" y="116497"/>
                </a:moveTo>
                <a:cubicBezTo>
                  <a:pt x="118838" y="116497"/>
                  <a:pt x="83314" y="123897"/>
                  <a:pt x="56735" y="137040"/>
                </a:cubicBezTo>
                <a:cubicBezTo>
                  <a:pt x="32584" y="149162"/>
                  <a:pt x="18784" y="165112"/>
                  <a:pt x="18784" y="180679"/>
                </a:cubicBezTo>
                <a:cubicBezTo>
                  <a:pt x="18784" y="196373"/>
                  <a:pt x="32584" y="212323"/>
                  <a:pt x="56735" y="224317"/>
                </a:cubicBezTo>
                <a:cubicBezTo>
                  <a:pt x="81142" y="236566"/>
                  <a:pt x="113088" y="243712"/>
                  <a:pt x="147589" y="244733"/>
                </a:cubicBezTo>
                <a:cubicBezTo>
                  <a:pt x="150272" y="194076"/>
                  <a:pt x="177362" y="149800"/>
                  <a:pt x="217103" y="123259"/>
                </a:cubicBezTo>
                <a:cubicBezTo>
                  <a:pt x="198574" y="118793"/>
                  <a:pt x="178001" y="116497"/>
                  <a:pt x="156662" y="116497"/>
                </a:cubicBezTo>
                <a:close/>
                <a:moveTo>
                  <a:pt x="303996" y="115603"/>
                </a:moveTo>
                <a:cubicBezTo>
                  <a:pt x="300929" y="115603"/>
                  <a:pt x="297734" y="115731"/>
                  <a:pt x="294668" y="115986"/>
                </a:cubicBezTo>
                <a:cubicBezTo>
                  <a:pt x="284828" y="116624"/>
                  <a:pt x="275372" y="118283"/>
                  <a:pt x="266172" y="120835"/>
                </a:cubicBezTo>
                <a:cubicBezTo>
                  <a:pt x="257611" y="123387"/>
                  <a:pt x="249432" y="126577"/>
                  <a:pt x="241637" y="130532"/>
                </a:cubicBezTo>
                <a:cubicBezTo>
                  <a:pt x="199213" y="152097"/>
                  <a:pt x="169440" y="194842"/>
                  <a:pt x="166373" y="244733"/>
                </a:cubicBezTo>
                <a:cubicBezTo>
                  <a:pt x="166118" y="247667"/>
                  <a:pt x="166118" y="250475"/>
                  <a:pt x="166118" y="253409"/>
                </a:cubicBezTo>
                <a:cubicBezTo>
                  <a:pt x="166118" y="256727"/>
                  <a:pt x="166245" y="260172"/>
                  <a:pt x="166501" y="263490"/>
                </a:cubicBezTo>
                <a:cubicBezTo>
                  <a:pt x="167140" y="273697"/>
                  <a:pt x="169057" y="283522"/>
                  <a:pt x="171868" y="292965"/>
                </a:cubicBezTo>
                <a:cubicBezTo>
                  <a:pt x="173784" y="299217"/>
                  <a:pt x="176085" y="305342"/>
                  <a:pt x="178896" y="311339"/>
                </a:cubicBezTo>
                <a:cubicBezTo>
                  <a:pt x="183624" y="321547"/>
                  <a:pt x="189630" y="331116"/>
                  <a:pt x="196785" y="339921"/>
                </a:cubicBezTo>
                <a:cubicBezTo>
                  <a:pt x="201513" y="345790"/>
                  <a:pt x="206752" y="351149"/>
                  <a:pt x="212375" y="356253"/>
                </a:cubicBezTo>
                <a:cubicBezTo>
                  <a:pt x="221448" y="364292"/>
                  <a:pt x="231670" y="371182"/>
                  <a:pt x="242660" y="376669"/>
                </a:cubicBezTo>
                <a:cubicBezTo>
                  <a:pt x="250455" y="380624"/>
                  <a:pt x="258761" y="383814"/>
                  <a:pt x="267322" y="386111"/>
                </a:cubicBezTo>
                <a:cubicBezTo>
                  <a:pt x="279078" y="389429"/>
                  <a:pt x="291345" y="391087"/>
                  <a:pt x="303996" y="391087"/>
                </a:cubicBezTo>
                <a:cubicBezTo>
                  <a:pt x="316774" y="391087"/>
                  <a:pt x="329041" y="389429"/>
                  <a:pt x="340669" y="386111"/>
                </a:cubicBezTo>
                <a:cubicBezTo>
                  <a:pt x="349359" y="383814"/>
                  <a:pt x="357537" y="380624"/>
                  <a:pt x="365459" y="376669"/>
                </a:cubicBezTo>
                <a:cubicBezTo>
                  <a:pt x="376449" y="371182"/>
                  <a:pt x="386543" y="364292"/>
                  <a:pt x="395744" y="356253"/>
                </a:cubicBezTo>
                <a:cubicBezTo>
                  <a:pt x="401366" y="351149"/>
                  <a:pt x="406605" y="345790"/>
                  <a:pt x="411333" y="339921"/>
                </a:cubicBezTo>
                <a:cubicBezTo>
                  <a:pt x="418361" y="331116"/>
                  <a:pt x="424367" y="321547"/>
                  <a:pt x="429223" y="311339"/>
                </a:cubicBezTo>
                <a:cubicBezTo>
                  <a:pt x="431906" y="305342"/>
                  <a:pt x="434334" y="299217"/>
                  <a:pt x="436123" y="292965"/>
                </a:cubicBezTo>
                <a:cubicBezTo>
                  <a:pt x="439062" y="283522"/>
                  <a:pt x="440851" y="273697"/>
                  <a:pt x="441618" y="263490"/>
                </a:cubicBezTo>
                <a:cubicBezTo>
                  <a:pt x="441873" y="260172"/>
                  <a:pt x="442001" y="256727"/>
                  <a:pt x="442001" y="253409"/>
                </a:cubicBezTo>
                <a:cubicBezTo>
                  <a:pt x="442001" y="250475"/>
                  <a:pt x="441873" y="247667"/>
                  <a:pt x="441746" y="244733"/>
                </a:cubicBezTo>
                <a:cubicBezTo>
                  <a:pt x="441107" y="234142"/>
                  <a:pt x="439190" y="223807"/>
                  <a:pt x="436251" y="213982"/>
                </a:cubicBezTo>
                <a:cubicBezTo>
                  <a:pt x="434207" y="207347"/>
                  <a:pt x="431779" y="200839"/>
                  <a:pt x="428840" y="194714"/>
                </a:cubicBezTo>
                <a:cubicBezTo>
                  <a:pt x="423345" y="183103"/>
                  <a:pt x="416189" y="172385"/>
                  <a:pt x="407883" y="162815"/>
                </a:cubicBezTo>
                <a:cubicBezTo>
                  <a:pt x="399066" y="152735"/>
                  <a:pt x="388971" y="144058"/>
                  <a:pt x="377726" y="136912"/>
                </a:cubicBezTo>
                <a:cubicBezTo>
                  <a:pt x="366354" y="129767"/>
                  <a:pt x="353831" y="124152"/>
                  <a:pt x="340542" y="120580"/>
                </a:cubicBezTo>
                <a:cubicBezTo>
                  <a:pt x="331852" y="118155"/>
                  <a:pt x="322780" y="116624"/>
                  <a:pt x="313452" y="115986"/>
                </a:cubicBezTo>
                <a:cubicBezTo>
                  <a:pt x="311279" y="115859"/>
                  <a:pt x="309107" y="115731"/>
                  <a:pt x="306935" y="115603"/>
                </a:cubicBezTo>
                <a:cubicBezTo>
                  <a:pt x="305912" y="115603"/>
                  <a:pt x="305018" y="115603"/>
                  <a:pt x="303996" y="115603"/>
                </a:cubicBezTo>
                <a:close/>
                <a:moveTo>
                  <a:pt x="451329" y="18757"/>
                </a:moveTo>
                <a:cubicBezTo>
                  <a:pt x="413378" y="18757"/>
                  <a:pt x="377982" y="26030"/>
                  <a:pt x="351403" y="39300"/>
                </a:cubicBezTo>
                <a:cubicBezTo>
                  <a:pt x="327252" y="51422"/>
                  <a:pt x="313452" y="67244"/>
                  <a:pt x="313452" y="82938"/>
                </a:cubicBezTo>
                <a:cubicBezTo>
                  <a:pt x="313452" y="87787"/>
                  <a:pt x="314729" y="92636"/>
                  <a:pt x="317285" y="97484"/>
                </a:cubicBezTo>
                <a:cubicBezTo>
                  <a:pt x="356387" y="100802"/>
                  <a:pt x="391399" y="118410"/>
                  <a:pt x="417084" y="145079"/>
                </a:cubicBezTo>
                <a:cubicBezTo>
                  <a:pt x="428201" y="146482"/>
                  <a:pt x="439573" y="147120"/>
                  <a:pt x="451329" y="147120"/>
                </a:cubicBezTo>
                <a:cubicBezTo>
                  <a:pt x="489281" y="147120"/>
                  <a:pt x="524805" y="139847"/>
                  <a:pt x="551383" y="126577"/>
                </a:cubicBezTo>
                <a:cubicBezTo>
                  <a:pt x="575407" y="114583"/>
                  <a:pt x="589335" y="98633"/>
                  <a:pt x="589335" y="82938"/>
                </a:cubicBezTo>
                <a:cubicBezTo>
                  <a:pt x="589335" y="67244"/>
                  <a:pt x="575407" y="51422"/>
                  <a:pt x="551383" y="39300"/>
                </a:cubicBezTo>
                <a:cubicBezTo>
                  <a:pt x="524805" y="26030"/>
                  <a:pt x="489281" y="18757"/>
                  <a:pt x="451329" y="18757"/>
                </a:cubicBezTo>
                <a:close/>
                <a:moveTo>
                  <a:pt x="451329" y="0"/>
                </a:moveTo>
                <a:cubicBezTo>
                  <a:pt x="539244" y="0"/>
                  <a:pt x="607991" y="36493"/>
                  <a:pt x="607991" y="82938"/>
                </a:cubicBezTo>
                <a:lnTo>
                  <a:pt x="607991" y="131425"/>
                </a:lnTo>
                <a:lnTo>
                  <a:pt x="607991" y="180679"/>
                </a:lnTo>
                <a:lnTo>
                  <a:pt x="607991" y="229166"/>
                </a:lnTo>
                <a:lnTo>
                  <a:pt x="607991" y="278546"/>
                </a:lnTo>
                <a:lnTo>
                  <a:pt x="607991" y="326906"/>
                </a:lnTo>
                <a:cubicBezTo>
                  <a:pt x="607991" y="373479"/>
                  <a:pt x="539244" y="409844"/>
                  <a:pt x="451329" y="409844"/>
                </a:cubicBezTo>
                <a:cubicBezTo>
                  <a:pt x="419767" y="409844"/>
                  <a:pt x="390633" y="405123"/>
                  <a:pt x="366354" y="396957"/>
                </a:cubicBezTo>
                <a:cubicBezTo>
                  <a:pt x="347186" y="405251"/>
                  <a:pt x="326102" y="409844"/>
                  <a:pt x="303996" y="409844"/>
                </a:cubicBezTo>
                <a:cubicBezTo>
                  <a:pt x="281889" y="409844"/>
                  <a:pt x="260805" y="405251"/>
                  <a:pt x="241765" y="396957"/>
                </a:cubicBezTo>
                <a:cubicBezTo>
                  <a:pt x="217358" y="405123"/>
                  <a:pt x="188352" y="409844"/>
                  <a:pt x="156662" y="409844"/>
                </a:cubicBezTo>
                <a:cubicBezTo>
                  <a:pt x="68875" y="409844"/>
                  <a:pt x="0" y="373479"/>
                  <a:pt x="0" y="326906"/>
                </a:cubicBezTo>
                <a:lnTo>
                  <a:pt x="0" y="278546"/>
                </a:lnTo>
                <a:lnTo>
                  <a:pt x="0" y="229166"/>
                </a:lnTo>
                <a:lnTo>
                  <a:pt x="0" y="180679"/>
                </a:lnTo>
                <a:cubicBezTo>
                  <a:pt x="0" y="134233"/>
                  <a:pt x="68875" y="97867"/>
                  <a:pt x="156662" y="97867"/>
                </a:cubicBezTo>
                <a:cubicBezTo>
                  <a:pt x="187713" y="97867"/>
                  <a:pt x="216464" y="102333"/>
                  <a:pt x="240615" y="110372"/>
                </a:cubicBezTo>
                <a:cubicBezTo>
                  <a:pt x="257227" y="102844"/>
                  <a:pt x="275500" y="98378"/>
                  <a:pt x="294668" y="97229"/>
                </a:cubicBezTo>
                <a:lnTo>
                  <a:pt x="294668" y="82938"/>
                </a:lnTo>
                <a:cubicBezTo>
                  <a:pt x="294668" y="36493"/>
                  <a:pt x="363543" y="0"/>
                  <a:pt x="45132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53E969E-008B-4A51-871A-44161499B274}"/>
              </a:ext>
            </a:extLst>
          </p:cNvPr>
          <p:cNvGrpSpPr/>
          <p:nvPr/>
        </p:nvGrpSpPr>
        <p:grpSpPr>
          <a:xfrm>
            <a:off x="3672839" y="2363355"/>
            <a:ext cx="1902930" cy="1902924"/>
            <a:chOff x="588102" y="1596119"/>
            <a:chExt cx="716824" cy="716822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68089205-94C1-4E7B-A8E1-433C27313B46}"/>
                </a:ext>
              </a:extLst>
            </p:cNvPr>
            <p:cNvSpPr/>
            <p:nvPr/>
          </p:nvSpPr>
          <p:spPr>
            <a:xfrm>
              <a:off x="588102" y="1596119"/>
              <a:ext cx="716824" cy="716822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DC1DF3FE-9919-41D8-8376-821840DF0CF0}"/>
                </a:ext>
              </a:extLst>
            </p:cNvPr>
            <p:cNvSpPr/>
            <p:nvPr/>
          </p:nvSpPr>
          <p:spPr>
            <a:xfrm>
              <a:off x="629521" y="1637539"/>
              <a:ext cx="633984" cy="633984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B2EE46AD-2F88-4C0F-AF21-4A3F0E17B5D7}"/>
              </a:ext>
            </a:extLst>
          </p:cNvPr>
          <p:cNvSpPr txBox="1"/>
          <p:nvPr/>
        </p:nvSpPr>
        <p:spPr>
          <a:xfrm>
            <a:off x="3807080" y="4979364"/>
            <a:ext cx="11620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360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</a:rPr>
              <a:t>66.6</a:t>
            </a:r>
            <a:endParaRPr lang="zh-CN" altLang="en-US" sz="3600" dirty="0">
              <a:gradFill flip="none" rotWithShape="1"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4143B1E5-0EBF-4A77-9CB9-07AE7E6C39B8}"/>
              </a:ext>
            </a:extLst>
          </p:cNvPr>
          <p:cNvSpPr txBox="1"/>
          <p:nvPr/>
        </p:nvSpPr>
        <p:spPr>
          <a:xfrm>
            <a:off x="4874932" y="5190166"/>
            <a:ext cx="566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ea"/>
                <a:cs typeface="Alibaba Sans Black" panose="020B0A03020203040204" pitchFamily="34" charset="0"/>
              </a:rPr>
              <a:t>亿</a:t>
            </a:r>
            <a:r>
              <a:rPr lang="zh-CN" altLang="en-US" sz="1400" dirty="0">
                <a:solidFill>
                  <a:schemeClr val="bg1">
                    <a:alpha val="70000"/>
                  </a:schemeClr>
                </a:solidFill>
                <a:latin typeface="+mn-ea"/>
                <a:cs typeface="Alibaba Sans Black" panose="020B0A03020203040204" pitchFamily="34" charset="0"/>
              </a:rPr>
              <a:t>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ea"/>
              <a:cs typeface="Alibaba Sans Black" panose="020B0A0302020304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66F0ECE4-8EBA-495C-B31D-9D4528FEC690}"/>
              </a:ext>
            </a:extLst>
          </p:cNvPr>
          <p:cNvSpPr txBox="1"/>
          <p:nvPr/>
        </p:nvSpPr>
        <p:spPr>
          <a:xfrm>
            <a:off x="3993894" y="4517548"/>
            <a:ext cx="12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Alibaba Sans Black" panose="020B0A03020203040204" pitchFamily="34" charset="0"/>
              </a:rPr>
              <a:t>股票筹资</a:t>
            </a:r>
          </a:p>
        </p:txBody>
      </p:sp>
      <p:sp>
        <p:nvSpPr>
          <p:cNvPr id="84" name="Freeform 5">
            <a:extLst>
              <a:ext uri="{FF2B5EF4-FFF2-40B4-BE49-F238E27FC236}">
                <a16:creationId xmlns:a16="http://schemas.microsoft.com/office/drawing/2014/main" id="{31CB30B6-8724-4838-AA7F-C780A3690CD4}"/>
              </a:ext>
            </a:extLst>
          </p:cNvPr>
          <p:cNvSpPr>
            <a:spLocks noEditPoints="1"/>
          </p:cNvSpPr>
          <p:nvPr/>
        </p:nvSpPr>
        <p:spPr bwMode="auto">
          <a:xfrm>
            <a:off x="4244808" y="2945538"/>
            <a:ext cx="758992" cy="738558"/>
          </a:xfrm>
          <a:custGeom>
            <a:avLst/>
            <a:gdLst>
              <a:gd name="T0" fmla="*/ 3200 w 7893"/>
              <a:gd name="T1" fmla="*/ 5120 h 7680"/>
              <a:gd name="T2" fmla="*/ 3413 w 7893"/>
              <a:gd name="T3" fmla="*/ 7253 h 7680"/>
              <a:gd name="T4" fmla="*/ 426 w 7893"/>
              <a:gd name="T5" fmla="*/ 7680 h 7680"/>
              <a:gd name="T6" fmla="*/ 0 w 7893"/>
              <a:gd name="T7" fmla="*/ 2987 h 7680"/>
              <a:gd name="T8" fmla="*/ 2986 w 7893"/>
              <a:gd name="T9" fmla="*/ 2560 h 7680"/>
              <a:gd name="T10" fmla="*/ 3413 w 7893"/>
              <a:gd name="T11" fmla="*/ 4095 h 7680"/>
              <a:gd name="T12" fmla="*/ 426 w 7893"/>
              <a:gd name="T13" fmla="*/ 3200 h 7680"/>
              <a:gd name="T14" fmla="*/ 640 w 7893"/>
              <a:gd name="T15" fmla="*/ 7253 h 7680"/>
              <a:gd name="T16" fmla="*/ 2986 w 7893"/>
              <a:gd name="T17" fmla="*/ 7040 h 7680"/>
              <a:gd name="T18" fmla="*/ 2773 w 7893"/>
              <a:gd name="T19" fmla="*/ 2987 h 7680"/>
              <a:gd name="T20" fmla="*/ 1066 w 7893"/>
              <a:gd name="T21" fmla="*/ 3413 h 7680"/>
              <a:gd name="T22" fmla="*/ 2346 w 7893"/>
              <a:gd name="T23" fmla="*/ 3840 h 7680"/>
              <a:gd name="T24" fmla="*/ 1066 w 7893"/>
              <a:gd name="T25" fmla="*/ 3413 h 7680"/>
              <a:gd name="T26" fmla="*/ 2346 w 7893"/>
              <a:gd name="T27" fmla="*/ 4267 h 7680"/>
              <a:gd name="T28" fmla="*/ 1066 w 7893"/>
              <a:gd name="T29" fmla="*/ 4693 h 7680"/>
              <a:gd name="T30" fmla="*/ 1066 w 7893"/>
              <a:gd name="T31" fmla="*/ 5120 h 7680"/>
              <a:gd name="T32" fmla="*/ 2346 w 7893"/>
              <a:gd name="T33" fmla="*/ 5547 h 7680"/>
              <a:gd name="T34" fmla="*/ 1066 w 7893"/>
              <a:gd name="T35" fmla="*/ 5120 h 7680"/>
              <a:gd name="T36" fmla="*/ 2133 w 7893"/>
              <a:gd name="T37" fmla="*/ 5973 h 7680"/>
              <a:gd name="T38" fmla="*/ 1280 w 7893"/>
              <a:gd name="T39" fmla="*/ 7253 h 7680"/>
              <a:gd name="T40" fmla="*/ 5760 w 7893"/>
              <a:gd name="T41" fmla="*/ 7680 h 7680"/>
              <a:gd name="T42" fmla="*/ 3413 w 7893"/>
              <a:gd name="T43" fmla="*/ 7680 h 7680"/>
              <a:gd name="T44" fmla="*/ 4344 w 7893"/>
              <a:gd name="T45" fmla="*/ 7253 h 7680"/>
              <a:gd name="T46" fmla="*/ 3840 w 7893"/>
              <a:gd name="T47" fmla="*/ 6813 h 7680"/>
              <a:gd name="T48" fmla="*/ 5760 w 7893"/>
              <a:gd name="T49" fmla="*/ 7680 h 7680"/>
              <a:gd name="T50" fmla="*/ 5760 w 7893"/>
              <a:gd name="T51" fmla="*/ 2560 h 7680"/>
              <a:gd name="T52" fmla="*/ 5546 w 7893"/>
              <a:gd name="T53" fmla="*/ 427 h 7680"/>
              <a:gd name="T54" fmla="*/ 2346 w 7893"/>
              <a:gd name="T55" fmla="*/ 640 h 7680"/>
              <a:gd name="T56" fmla="*/ 1920 w 7893"/>
              <a:gd name="T57" fmla="*/ 2133 h 7680"/>
              <a:gd name="T58" fmla="*/ 2346 w 7893"/>
              <a:gd name="T59" fmla="*/ 0 h 7680"/>
              <a:gd name="T60" fmla="*/ 6186 w 7893"/>
              <a:gd name="T61" fmla="*/ 427 h 7680"/>
              <a:gd name="T62" fmla="*/ 4344 w 7893"/>
              <a:gd name="T63" fmla="*/ 2987 h 7680"/>
              <a:gd name="T64" fmla="*/ 3840 w 7893"/>
              <a:gd name="T65" fmla="*/ 3427 h 7680"/>
              <a:gd name="T66" fmla="*/ 3840 w 7893"/>
              <a:gd name="T67" fmla="*/ 2560 h 7680"/>
              <a:gd name="T68" fmla="*/ 2986 w 7893"/>
              <a:gd name="T69" fmla="*/ 2133 h 7680"/>
              <a:gd name="T70" fmla="*/ 5120 w 7893"/>
              <a:gd name="T71" fmla="*/ 1920 h 7680"/>
              <a:gd name="T72" fmla="*/ 3840 w 7893"/>
              <a:gd name="T73" fmla="*/ 2560 h 7680"/>
              <a:gd name="T74" fmla="*/ 5120 w 7893"/>
              <a:gd name="T75" fmla="*/ 853 h 7680"/>
              <a:gd name="T76" fmla="*/ 2986 w 7893"/>
              <a:gd name="T77" fmla="*/ 1493 h 7680"/>
              <a:gd name="T78" fmla="*/ 5760 w 7893"/>
              <a:gd name="T79" fmla="*/ 7253 h 7680"/>
              <a:gd name="T80" fmla="*/ 5760 w 7893"/>
              <a:gd name="T81" fmla="*/ 2987 h 7680"/>
              <a:gd name="T82" fmla="*/ 5760 w 7893"/>
              <a:gd name="T83" fmla="*/ 7253 h 7680"/>
              <a:gd name="T84" fmla="*/ 7466 w 7893"/>
              <a:gd name="T85" fmla="*/ 5120 h 7680"/>
              <a:gd name="T86" fmla="*/ 4053 w 7893"/>
              <a:gd name="T87" fmla="*/ 5120 h 7680"/>
              <a:gd name="T88" fmla="*/ 5814 w 7893"/>
              <a:gd name="T89" fmla="*/ 3876 h 7680"/>
              <a:gd name="T90" fmla="*/ 6016 w 7893"/>
              <a:gd name="T91" fmla="*/ 3627 h 7680"/>
              <a:gd name="T92" fmla="*/ 6452 w 7893"/>
              <a:gd name="T93" fmla="*/ 4026 h 7680"/>
              <a:gd name="T94" fmla="*/ 6336 w 7893"/>
              <a:gd name="T95" fmla="*/ 4508 h 7680"/>
              <a:gd name="T96" fmla="*/ 6016 w 7893"/>
              <a:gd name="T97" fmla="*/ 4175 h 7680"/>
              <a:gd name="T98" fmla="*/ 6406 w 7893"/>
              <a:gd name="T99" fmla="*/ 4995 h 7680"/>
              <a:gd name="T100" fmla="*/ 6476 w 7893"/>
              <a:gd name="T101" fmla="*/ 5995 h 7680"/>
              <a:gd name="T102" fmla="*/ 6016 w 7893"/>
              <a:gd name="T103" fmla="*/ 6400 h 7680"/>
              <a:gd name="T104" fmla="*/ 5814 w 7893"/>
              <a:gd name="T105" fmla="*/ 6132 h 7680"/>
              <a:gd name="T106" fmla="*/ 5120 w 7893"/>
              <a:gd name="T107" fmla="*/ 5397 h 7680"/>
              <a:gd name="T108" fmla="*/ 5595 w 7893"/>
              <a:gd name="T109" fmla="*/ 5739 h 7680"/>
              <a:gd name="T110" fmla="*/ 5814 w 7893"/>
              <a:gd name="T111" fmla="*/ 5117 h 7680"/>
              <a:gd name="T112" fmla="*/ 5147 w 7893"/>
              <a:gd name="T113" fmla="*/ 4477 h 7680"/>
              <a:gd name="T114" fmla="*/ 5814 w 7893"/>
              <a:gd name="T115" fmla="*/ 3876 h 7680"/>
              <a:gd name="T116" fmla="*/ 6016 w 7893"/>
              <a:gd name="T117" fmla="*/ 5830 h 7680"/>
              <a:gd name="T118" fmla="*/ 6366 w 7893"/>
              <a:gd name="T119" fmla="*/ 5519 h 7680"/>
              <a:gd name="T120" fmla="*/ 6016 w 7893"/>
              <a:gd name="T121" fmla="*/ 5190 h 7680"/>
              <a:gd name="T122" fmla="*/ 5814 w 7893"/>
              <a:gd name="T123" fmla="*/ 4172 h 7680"/>
              <a:gd name="T124" fmla="*/ 5504 w 7893"/>
              <a:gd name="T125" fmla="*/ 4477 h 7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93" h="7680">
                <a:moveTo>
                  <a:pt x="3413" y="4095"/>
                </a:moveTo>
                <a:cubicBezTo>
                  <a:pt x="3272" y="4418"/>
                  <a:pt x="3199" y="4767"/>
                  <a:pt x="3200" y="5120"/>
                </a:cubicBezTo>
                <a:cubicBezTo>
                  <a:pt x="3200" y="5484"/>
                  <a:pt x="3276" y="5831"/>
                  <a:pt x="3413" y="6145"/>
                </a:cubicBezTo>
                <a:lnTo>
                  <a:pt x="3413" y="7253"/>
                </a:lnTo>
                <a:cubicBezTo>
                  <a:pt x="3413" y="7489"/>
                  <a:pt x="3222" y="7680"/>
                  <a:pt x="2986" y="7680"/>
                </a:cubicBezTo>
                <a:lnTo>
                  <a:pt x="426" y="7680"/>
                </a:lnTo>
                <a:cubicBezTo>
                  <a:pt x="191" y="7680"/>
                  <a:pt x="0" y="7489"/>
                  <a:pt x="0" y="7253"/>
                </a:cubicBezTo>
                <a:lnTo>
                  <a:pt x="0" y="2987"/>
                </a:lnTo>
                <a:cubicBezTo>
                  <a:pt x="0" y="2751"/>
                  <a:pt x="191" y="2560"/>
                  <a:pt x="426" y="2560"/>
                </a:cubicBezTo>
                <a:lnTo>
                  <a:pt x="2986" y="2560"/>
                </a:lnTo>
                <a:cubicBezTo>
                  <a:pt x="3222" y="2560"/>
                  <a:pt x="3413" y="2751"/>
                  <a:pt x="3413" y="2987"/>
                </a:cubicBezTo>
                <a:lnTo>
                  <a:pt x="3413" y="4095"/>
                </a:lnTo>
                <a:close/>
                <a:moveTo>
                  <a:pt x="640" y="2987"/>
                </a:moveTo>
                <a:cubicBezTo>
                  <a:pt x="522" y="2987"/>
                  <a:pt x="426" y="3082"/>
                  <a:pt x="426" y="3200"/>
                </a:cubicBezTo>
                <a:lnTo>
                  <a:pt x="426" y="7040"/>
                </a:lnTo>
                <a:cubicBezTo>
                  <a:pt x="426" y="7158"/>
                  <a:pt x="522" y="7253"/>
                  <a:pt x="640" y="7253"/>
                </a:cubicBezTo>
                <a:lnTo>
                  <a:pt x="2773" y="7253"/>
                </a:lnTo>
                <a:cubicBezTo>
                  <a:pt x="2891" y="7253"/>
                  <a:pt x="2986" y="7158"/>
                  <a:pt x="2986" y="7040"/>
                </a:cubicBezTo>
                <a:lnTo>
                  <a:pt x="2986" y="3200"/>
                </a:lnTo>
                <a:cubicBezTo>
                  <a:pt x="2986" y="3082"/>
                  <a:pt x="2891" y="2987"/>
                  <a:pt x="2773" y="2987"/>
                </a:cubicBezTo>
                <a:lnTo>
                  <a:pt x="640" y="2987"/>
                </a:lnTo>
                <a:close/>
                <a:moveTo>
                  <a:pt x="1066" y="3413"/>
                </a:moveTo>
                <a:lnTo>
                  <a:pt x="2346" y="3413"/>
                </a:lnTo>
                <a:lnTo>
                  <a:pt x="2346" y="3840"/>
                </a:lnTo>
                <a:lnTo>
                  <a:pt x="1066" y="3840"/>
                </a:lnTo>
                <a:lnTo>
                  <a:pt x="1066" y="3413"/>
                </a:lnTo>
                <a:close/>
                <a:moveTo>
                  <a:pt x="1066" y="4267"/>
                </a:moveTo>
                <a:lnTo>
                  <a:pt x="2346" y="4267"/>
                </a:lnTo>
                <a:lnTo>
                  <a:pt x="2346" y="4693"/>
                </a:lnTo>
                <a:lnTo>
                  <a:pt x="1066" y="4693"/>
                </a:lnTo>
                <a:lnTo>
                  <a:pt x="1066" y="4267"/>
                </a:lnTo>
                <a:close/>
                <a:moveTo>
                  <a:pt x="1066" y="5120"/>
                </a:moveTo>
                <a:lnTo>
                  <a:pt x="2346" y="5120"/>
                </a:lnTo>
                <a:lnTo>
                  <a:pt x="2346" y="5547"/>
                </a:lnTo>
                <a:lnTo>
                  <a:pt x="1066" y="5547"/>
                </a:lnTo>
                <a:lnTo>
                  <a:pt x="1066" y="5120"/>
                </a:lnTo>
                <a:close/>
                <a:moveTo>
                  <a:pt x="1280" y="5973"/>
                </a:moveTo>
                <a:lnTo>
                  <a:pt x="2133" y="5973"/>
                </a:lnTo>
                <a:lnTo>
                  <a:pt x="2133" y="7253"/>
                </a:lnTo>
                <a:lnTo>
                  <a:pt x="1280" y="7253"/>
                </a:lnTo>
                <a:lnTo>
                  <a:pt x="1280" y="5973"/>
                </a:lnTo>
                <a:close/>
                <a:moveTo>
                  <a:pt x="5760" y="7680"/>
                </a:moveTo>
                <a:lnTo>
                  <a:pt x="2880" y="7680"/>
                </a:lnTo>
                <a:lnTo>
                  <a:pt x="3413" y="7680"/>
                </a:lnTo>
                <a:cubicBezTo>
                  <a:pt x="3649" y="7680"/>
                  <a:pt x="3840" y="7489"/>
                  <a:pt x="3840" y="7253"/>
                </a:cubicBezTo>
                <a:lnTo>
                  <a:pt x="4344" y="7253"/>
                </a:lnTo>
                <a:lnTo>
                  <a:pt x="3840" y="7253"/>
                </a:lnTo>
                <a:lnTo>
                  <a:pt x="3840" y="6813"/>
                </a:lnTo>
                <a:cubicBezTo>
                  <a:pt x="3988" y="6981"/>
                  <a:pt x="4157" y="7129"/>
                  <a:pt x="4344" y="7253"/>
                </a:cubicBezTo>
                <a:lnTo>
                  <a:pt x="5760" y="7680"/>
                </a:lnTo>
                <a:close/>
                <a:moveTo>
                  <a:pt x="6186" y="2595"/>
                </a:moveTo>
                <a:cubicBezTo>
                  <a:pt x="6048" y="2572"/>
                  <a:pt x="5905" y="2560"/>
                  <a:pt x="5760" y="2560"/>
                </a:cubicBezTo>
                <a:lnTo>
                  <a:pt x="5760" y="640"/>
                </a:lnTo>
                <a:cubicBezTo>
                  <a:pt x="5760" y="522"/>
                  <a:pt x="5664" y="427"/>
                  <a:pt x="5546" y="427"/>
                </a:cubicBezTo>
                <a:lnTo>
                  <a:pt x="2560" y="427"/>
                </a:lnTo>
                <a:cubicBezTo>
                  <a:pt x="2442" y="427"/>
                  <a:pt x="2346" y="522"/>
                  <a:pt x="2346" y="640"/>
                </a:cubicBezTo>
                <a:lnTo>
                  <a:pt x="2346" y="2133"/>
                </a:lnTo>
                <a:lnTo>
                  <a:pt x="1920" y="2133"/>
                </a:lnTo>
                <a:lnTo>
                  <a:pt x="1920" y="427"/>
                </a:lnTo>
                <a:cubicBezTo>
                  <a:pt x="1920" y="191"/>
                  <a:pt x="2111" y="0"/>
                  <a:pt x="2346" y="0"/>
                </a:cubicBezTo>
                <a:lnTo>
                  <a:pt x="5760" y="0"/>
                </a:lnTo>
                <a:cubicBezTo>
                  <a:pt x="5995" y="0"/>
                  <a:pt x="6186" y="191"/>
                  <a:pt x="6186" y="427"/>
                </a:cubicBezTo>
                <a:lnTo>
                  <a:pt x="6186" y="2595"/>
                </a:lnTo>
                <a:close/>
                <a:moveTo>
                  <a:pt x="4344" y="2987"/>
                </a:moveTo>
                <a:lnTo>
                  <a:pt x="3840" y="2987"/>
                </a:lnTo>
                <a:lnTo>
                  <a:pt x="3840" y="3427"/>
                </a:lnTo>
                <a:cubicBezTo>
                  <a:pt x="3988" y="3259"/>
                  <a:pt x="4157" y="3111"/>
                  <a:pt x="4344" y="2987"/>
                </a:cubicBezTo>
                <a:close/>
                <a:moveTo>
                  <a:pt x="3840" y="2560"/>
                </a:moveTo>
                <a:cubicBezTo>
                  <a:pt x="3840" y="2324"/>
                  <a:pt x="3649" y="2133"/>
                  <a:pt x="3413" y="2133"/>
                </a:cubicBezTo>
                <a:lnTo>
                  <a:pt x="2986" y="2133"/>
                </a:lnTo>
                <a:lnTo>
                  <a:pt x="2986" y="1920"/>
                </a:lnTo>
                <a:lnTo>
                  <a:pt x="5120" y="1920"/>
                </a:lnTo>
                <a:lnTo>
                  <a:pt x="5120" y="2560"/>
                </a:lnTo>
                <a:lnTo>
                  <a:pt x="3840" y="2560"/>
                </a:lnTo>
                <a:close/>
                <a:moveTo>
                  <a:pt x="2986" y="853"/>
                </a:moveTo>
                <a:lnTo>
                  <a:pt x="5120" y="853"/>
                </a:lnTo>
                <a:lnTo>
                  <a:pt x="5120" y="1493"/>
                </a:lnTo>
                <a:lnTo>
                  <a:pt x="2986" y="1493"/>
                </a:lnTo>
                <a:lnTo>
                  <a:pt x="2986" y="853"/>
                </a:lnTo>
                <a:close/>
                <a:moveTo>
                  <a:pt x="5760" y="7253"/>
                </a:moveTo>
                <a:cubicBezTo>
                  <a:pt x="4581" y="7253"/>
                  <a:pt x="3626" y="6298"/>
                  <a:pt x="3626" y="5120"/>
                </a:cubicBezTo>
                <a:cubicBezTo>
                  <a:pt x="3626" y="3942"/>
                  <a:pt x="4581" y="2987"/>
                  <a:pt x="5760" y="2987"/>
                </a:cubicBezTo>
                <a:cubicBezTo>
                  <a:pt x="6938" y="2987"/>
                  <a:pt x="7893" y="3942"/>
                  <a:pt x="7893" y="5120"/>
                </a:cubicBezTo>
                <a:cubicBezTo>
                  <a:pt x="7893" y="6298"/>
                  <a:pt x="6938" y="7253"/>
                  <a:pt x="5760" y="7253"/>
                </a:cubicBezTo>
                <a:close/>
                <a:moveTo>
                  <a:pt x="5760" y="6827"/>
                </a:moveTo>
                <a:cubicBezTo>
                  <a:pt x="6702" y="6827"/>
                  <a:pt x="7466" y="6063"/>
                  <a:pt x="7466" y="5120"/>
                </a:cubicBezTo>
                <a:cubicBezTo>
                  <a:pt x="7466" y="4177"/>
                  <a:pt x="6702" y="3413"/>
                  <a:pt x="5760" y="3413"/>
                </a:cubicBezTo>
                <a:cubicBezTo>
                  <a:pt x="4817" y="3413"/>
                  <a:pt x="4053" y="4177"/>
                  <a:pt x="4053" y="5120"/>
                </a:cubicBezTo>
                <a:cubicBezTo>
                  <a:pt x="4053" y="6063"/>
                  <a:pt x="4817" y="6827"/>
                  <a:pt x="5760" y="6827"/>
                </a:cubicBezTo>
                <a:close/>
                <a:moveTo>
                  <a:pt x="5814" y="3876"/>
                </a:moveTo>
                <a:lnTo>
                  <a:pt x="5814" y="3627"/>
                </a:lnTo>
                <a:lnTo>
                  <a:pt x="6016" y="3627"/>
                </a:lnTo>
                <a:lnTo>
                  <a:pt x="6016" y="3876"/>
                </a:lnTo>
                <a:cubicBezTo>
                  <a:pt x="6198" y="3889"/>
                  <a:pt x="6345" y="3940"/>
                  <a:pt x="6452" y="4026"/>
                </a:cubicBezTo>
                <a:cubicBezTo>
                  <a:pt x="6577" y="4124"/>
                  <a:pt x="6653" y="4285"/>
                  <a:pt x="6683" y="4508"/>
                </a:cubicBezTo>
                <a:lnTo>
                  <a:pt x="6336" y="4508"/>
                </a:lnTo>
                <a:cubicBezTo>
                  <a:pt x="6317" y="4380"/>
                  <a:pt x="6272" y="4291"/>
                  <a:pt x="6198" y="4239"/>
                </a:cubicBezTo>
                <a:cubicBezTo>
                  <a:pt x="6153" y="4206"/>
                  <a:pt x="6092" y="4184"/>
                  <a:pt x="6016" y="4175"/>
                </a:cubicBezTo>
                <a:lnTo>
                  <a:pt x="6016" y="4846"/>
                </a:lnTo>
                <a:cubicBezTo>
                  <a:pt x="6257" y="4934"/>
                  <a:pt x="6388" y="4983"/>
                  <a:pt x="6406" y="4995"/>
                </a:cubicBezTo>
                <a:cubicBezTo>
                  <a:pt x="6616" y="5114"/>
                  <a:pt x="6723" y="5284"/>
                  <a:pt x="6723" y="5507"/>
                </a:cubicBezTo>
                <a:cubicBezTo>
                  <a:pt x="6723" y="5724"/>
                  <a:pt x="6641" y="5885"/>
                  <a:pt x="6476" y="5995"/>
                </a:cubicBezTo>
                <a:cubicBezTo>
                  <a:pt x="6354" y="6074"/>
                  <a:pt x="6201" y="6120"/>
                  <a:pt x="6016" y="6132"/>
                </a:cubicBezTo>
                <a:lnTo>
                  <a:pt x="6016" y="6400"/>
                </a:lnTo>
                <a:lnTo>
                  <a:pt x="5814" y="6400"/>
                </a:lnTo>
                <a:lnTo>
                  <a:pt x="5814" y="6132"/>
                </a:lnTo>
                <a:cubicBezTo>
                  <a:pt x="5607" y="6116"/>
                  <a:pt x="5449" y="6059"/>
                  <a:pt x="5339" y="5955"/>
                </a:cubicBezTo>
                <a:cubicBezTo>
                  <a:pt x="5211" y="5833"/>
                  <a:pt x="5138" y="5647"/>
                  <a:pt x="5120" y="5397"/>
                </a:cubicBezTo>
                <a:lnTo>
                  <a:pt x="5473" y="5397"/>
                </a:lnTo>
                <a:cubicBezTo>
                  <a:pt x="5485" y="5556"/>
                  <a:pt x="5525" y="5672"/>
                  <a:pt x="5595" y="5739"/>
                </a:cubicBezTo>
                <a:cubicBezTo>
                  <a:pt x="5647" y="5788"/>
                  <a:pt x="5720" y="5818"/>
                  <a:pt x="5814" y="5830"/>
                </a:cubicBezTo>
                <a:lnTo>
                  <a:pt x="5814" y="5117"/>
                </a:lnTo>
                <a:lnTo>
                  <a:pt x="5464" y="4989"/>
                </a:lnTo>
                <a:cubicBezTo>
                  <a:pt x="5251" y="4873"/>
                  <a:pt x="5147" y="4703"/>
                  <a:pt x="5147" y="4477"/>
                </a:cubicBezTo>
                <a:cubicBezTo>
                  <a:pt x="5147" y="4276"/>
                  <a:pt x="5223" y="4124"/>
                  <a:pt x="5379" y="4017"/>
                </a:cubicBezTo>
                <a:cubicBezTo>
                  <a:pt x="5494" y="3935"/>
                  <a:pt x="5638" y="3889"/>
                  <a:pt x="5814" y="3876"/>
                </a:cubicBezTo>
                <a:close/>
                <a:moveTo>
                  <a:pt x="6016" y="5190"/>
                </a:moveTo>
                <a:lnTo>
                  <a:pt x="6016" y="5830"/>
                </a:lnTo>
                <a:cubicBezTo>
                  <a:pt x="6101" y="5818"/>
                  <a:pt x="6177" y="5793"/>
                  <a:pt x="6238" y="5754"/>
                </a:cubicBezTo>
                <a:cubicBezTo>
                  <a:pt x="6324" y="5699"/>
                  <a:pt x="6366" y="5620"/>
                  <a:pt x="6366" y="5519"/>
                </a:cubicBezTo>
                <a:cubicBezTo>
                  <a:pt x="6366" y="5382"/>
                  <a:pt x="6260" y="5276"/>
                  <a:pt x="6049" y="5202"/>
                </a:cubicBezTo>
                <a:cubicBezTo>
                  <a:pt x="6039" y="5197"/>
                  <a:pt x="6027" y="5193"/>
                  <a:pt x="6016" y="5190"/>
                </a:cubicBezTo>
                <a:close/>
                <a:moveTo>
                  <a:pt x="5814" y="4769"/>
                </a:moveTo>
                <a:lnTo>
                  <a:pt x="5814" y="4172"/>
                </a:lnTo>
                <a:cubicBezTo>
                  <a:pt x="5735" y="4181"/>
                  <a:pt x="5671" y="4203"/>
                  <a:pt x="5625" y="4233"/>
                </a:cubicBezTo>
                <a:cubicBezTo>
                  <a:pt x="5543" y="4282"/>
                  <a:pt x="5504" y="4364"/>
                  <a:pt x="5504" y="4477"/>
                </a:cubicBezTo>
                <a:cubicBezTo>
                  <a:pt x="5504" y="4593"/>
                  <a:pt x="5607" y="4690"/>
                  <a:pt x="5814" y="47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8135208C-7A54-40A3-BA3E-9396BE219F4E}"/>
              </a:ext>
            </a:extLst>
          </p:cNvPr>
          <p:cNvGrpSpPr/>
          <p:nvPr/>
        </p:nvGrpSpPr>
        <p:grpSpPr>
          <a:xfrm>
            <a:off x="6568439" y="2363355"/>
            <a:ext cx="1902930" cy="1902924"/>
            <a:chOff x="588102" y="1596119"/>
            <a:chExt cx="716824" cy="716822"/>
          </a:xfrm>
        </p:grpSpPr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03F03347-29C1-4AAA-B5F0-E6547BC3424E}"/>
                </a:ext>
              </a:extLst>
            </p:cNvPr>
            <p:cNvSpPr/>
            <p:nvPr/>
          </p:nvSpPr>
          <p:spPr>
            <a:xfrm>
              <a:off x="588102" y="1596119"/>
              <a:ext cx="716824" cy="716822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CE83B8C9-6A9D-4BDC-A931-E42E5813F150}"/>
                </a:ext>
              </a:extLst>
            </p:cNvPr>
            <p:cNvSpPr/>
            <p:nvPr/>
          </p:nvSpPr>
          <p:spPr>
            <a:xfrm>
              <a:off x="629521" y="1637539"/>
              <a:ext cx="633984" cy="633984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FF23D4E0-2A7D-4655-BCB9-9039C539B5FC}"/>
              </a:ext>
            </a:extLst>
          </p:cNvPr>
          <p:cNvSpPr txBox="1"/>
          <p:nvPr/>
        </p:nvSpPr>
        <p:spPr>
          <a:xfrm>
            <a:off x="6702680" y="4979364"/>
            <a:ext cx="11620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360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</a:rPr>
              <a:t>66.6</a:t>
            </a:r>
            <a:endParaRPr lang="zh-CN" altLang="en-US" sz="3600" dirty="0">
              <a:gradFill flip="none" rotWithShape="1"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9EA9002B-C598-4F15-B1B8-DD0B77E1E865}"/>
              </a:ext>
            </a:extLst>
          </p:cNvPr>
          <p:cNvSpPr txBox="1"/>
          <p:nvPr/>
        </p:nvSpPr>
        <p:spPr>
          <a:xfrm>
            <a:off x="7770532" y="5190166"/>
            <a:ext cx="566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ea"/>
                <a:cs typeface="Alibaba Sans Black" panose="020B0A03020203040204" pitchFamily="34" charset="0"/>
              </a:rPr>
              <a:t>亿</a:t>
            </a:r>
            <a:r>
              <a:rPr lang="zh-CN" altLang="en-US" sz="1400" dirty="0">
                <a:solidFill>
                  <a:schemeClr val="bg1">
                    <a:alpha val="70000"/>
                  </a:schemeClr>
                </a:solidFill>
                <a:latin typeface="+mn-ea"/>
                <a:cs typeface="Alibaba Sans Black" panose="020B0A03020203040204" pitchFamily="34" charset="0"/>
              </a:rPr>
              <a:t>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ea"/>
              <a:cs typeface="Alibaba Sans Black" panose="020B0A0302020304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78A83CD1-3599-439F-846A-AFD800FA6FFC}"/>
              </a:ext>
            </a:extLst>
          </p:cNvPr>
          <p:cNvSpPr txBox="1"/>
          <p:nvPr/>
        </p:nvSpPr>
        <p:spPr>
          <a:xfrm>
            <a:off x="6889494" y="4517548"/>
            <a:ext cx="12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Alibaba Sans Black" panose="020B0A03020203040204" pitchFamily="34" charset="0"/>
              </a:rPr>
              <a:t>债券融资</a:t>
            </a:r>
          </a:p>
        </p:txBody>
      </p:sp>
      <p:sp>
        <p:nvSpPr>
          <p:cNvPr id="85" name="Freeform 5">
            <a:extLst>
              <a:ext uri="{FF2B5EF4-FFF2-40B4-BE49-F238E27FC236}">
                <a16:creationId xmlns:a16="http://schemas.microsoft.com/office/drawing/2014/main" id="{A5F98E74-96A8-4813-ADCE-A9614BC14C5C}"/>
              </a:ext>
            </a:extLst>
          </p:cNvPr>
          <p:cNvSpPr>
            <a:spLocks noEditPoints="1"/>
          </p:cNvSpPr>
          <p:nvPr/>
        </p:nvSpPr>
        <p:spPr bwMode="auto">
          <a:xfrm>
            <a:off x="7140408" y="2999180"/>
            <a:ext cx="758992" cy="631273"/>
          </a:xfrm>
          <a:custGeom>
            <a:avLst/>
            <a:gdLst>
              <a:gd name="connsiteX0" fmla="*/ 181987 w 607639"/>
              <a:gd name="connsiteY0" fmla="*/ 425580 h 505390"/>
              <a:gd name="connsiteX1" fmla="*/ 232726 w 607639"/>
              <a:gd name="connsiteY1" fmla="*/ 425580 h 505390"/>
              <a:gd name="connsiteX2" fmla="*/ 242251 w 607639"/>
              <a:gd name="connsiteY2" fmla="*/ 435107 h 505390"/>
              <a:gd name="connsiteX3" fmla="*/ 232726 w 607639"/>
              <a:gd name="connsiteY3" fmla="*/ 444633 h 505390"/>
              <a:gd name="connsiteX4" fmla="*/ 181987 w 607639"/>
              <a:gd name="connsiteY4" fmla="*/ 444633 h 505390"/>
              <a:gd name="connsiteX5" fmla="*/ 172462 w 607639"/>
              <a:gd name="connsiteY5" fmla="*/ 435107 h 505390"/>
              <a:gd name="connsiteX6" fmla="*/ 181987 w 607639"/>
              <a:gd name="connsiteY6" fmla="*/ 425580 h 505390"/>
              <a:gd name="connsiteX7" fmla="*/ 70418 w 607639"/>
              <a:gd name="connsiteY7" fmla="*/ 425580 h 505390"/>
              <a:gd name="connsiteX8" fmla="*/ 141420 w 607639"/>
              <a:gd name="connsiteY8" fmla="*/ 425580 h 505390"/>
              <a:gd name="connsiteX9" fmla="*/ 150940 w 607639"/>
              <a:gd name="connsiteY9" fmla="*/ 435107 h 505390"/>
              <a:gd name="connsiteX10" fmla="*/ 141420 w 607639"/>
              <a:gd name="connsiteY10" fmla="*/ 444633 h 505390"/>
              <a:gd name="connsiteX11" fmla="*/ 70418 w 607639"/>
              <a:gd name="connsiteY11" fmla="*/ 444633 h 505390"/>
              <a:gd name="connsiteX12" fmla="*/ 60898 w 607639"/>
              <a:gd name="connsiteY12" fmla="*/ 435107 h 505390"/>
              <a:gd name="connsiteX13" fmla="*/ 70418 w 607639"/>
              <a:gd name="connsiteY13" fmla="*/ 425580 h 505390"/>
              <a:gd name="connsiteX14" fmla="*/ 313934 w 607639"/>
              <a:gd name="connsiteY14" fmla="*/ 385076 h 505390"/>
              <a:gd name="connsiteX15" fmla="*/ 334209 w 607639"/>
              <a:gd name="connsiteY15" fmla="*/ 385076 h 505390"/>
              <a:gd name="connsiteX16" fmla="*/ 343724 w 607639"/>
              <a:gd name="connsiteY16" fmla="*/ 394576 h 505390"/>
              <a:gd name="connsiteX17" fmla="*/ 334209 w 607639"/>
              <a:gd name="connsiteY17" fmla="*/ 403988 h 505390"/>
              <a:gd name="connsiteX18" fmla="*/ 313934 w 607639"/>
              <a:gd name="connsiteY18" fmla="*/ 403988 h 505390"/>
              <a:gd name="connsiteX19" fmla="*/ 304419 w 607639"/>
              <a:gd name="connsiteY19" fmla="*/ 394576 h 505390"/>
              <a:gd name="connsiteX20" fmla="*/ 313934 w 607639"/>
              <a:gd name="connsiteY20" fmla="*/ 385076 h 505390"/>
              <a:gd name="connsiteX21" fmla="*/ 253036 w 607639"/>
              <a:gd name="connsiteY21" fmla="*/ 385076 h 505390"/>
              <a:gd name="connsiteX22" fmla="*/ 273311 w 607639"/>
              <a:gd name="connsiteY22" fmla="*/ 385076 h 505390"/>
              <a:gd name="connsiteX23" fmla="*/ 282826 w 607639"/>
              <a:gd name="connsiteY23" fmla="*/ 394576 h 505390"/>
              <a:gd name="connsiteX24" fmla="*/ 273311 w 607639"/>
              <a:gd name="connsiteY24" fmla="*/ 403988 h 505390"/>
              <a:gd name="connsiteX25" fmla="*/ 253036 w 607639"/>
              <a:gd name="connsiteY25" fmla="*/ 403988 h 505390"/>
              <a:gd name="connsiteX26" fmla="*/ 243521 w 607639"/>
              <a:gd name="connsiteY26" fmla="*/ 394576 h 505390"/>
              <a:gd name="connsiteX27" fmla="*/ 253036 w 607639"/>
              <a:gd name="connsiteY27" fmla="*/ 385076 h 505390"/>
              <a:gd name="connsiteX28" fmla="*/ 374820 w 607639"/>
              <a:gd name="connsiteY28" fmla="*/ 344571 h 505390"/>
              <a:gd name="connsiteX29" fmla="*/ 435767 w 607639"/>
              <a:gd name="connsiteY29" fmla="*/ 344571 h 505390"/>
              <a:gd name="connsiteX30" fmla="*/ 445198 w 607639"/>
              <a:gd name="connsiteY30" fmla="*/ 353983 h 505390"/>
              <a:gd name="connsiteX31" fmla="*/ 435767 w 607639"/>
              <a:gd name="connsiteY31" fmla="*/ 363483 h 505390"/>
              <a:gd name="connsiteX32" fmla="*/ 374820 w 607639"/>
              <a:gd name="connsiteY32" fmla="*/ 363483 h 505390"/>
              <a:gd name="connsiteX33" fmla="*/ 365388 w 607639"/>
              <a:gd name="connsiteY33" fmla="*/ 353983 h 505390"/>
              <a:gd name="connsiteX34" fmla="*/ 374820 w 607639"/>
              <a:gd name="connsiteY34" fmla="*/ 344571 h 505390"/>
              <a:gd name="connsiteX35" fmla="*/ 273300 w 607639"/>
              <a:gd name="connsiteY35" fmla="*/ 344571 h 505390"/>
              <a:gd name="connsiteX36" fmla="*/ 334199 w 607639"/>
              <a:gd name="connsiteY36" fmla="*/ 344571 h 505390"/>
              <a:gd name="connsiteX37" fmla="*/ 343725 w 607639"/>
              <a:gd name="connsiteY37" fmla="*/ 353983 h 505390"/>
              <a:gd name="connsiteX38" fmla="*/ 334199 w 607639"/>
              <a:gd name="connsiteY38" fmla="*/ 363483 h 505390"/>
              <a:gd name="connsiteX39" fmla="*/ 273300 w 607639"/>
              <a:gd name="connsiteY39" fmla="*/ 363483 h 505390"/>
              <a:gd name="connsiteX40" fmla="*/ 263774 w 607639"/>
              <a:gd name="connsiteY40" fmla="*/ 353983 h 505390"/>
              <a:gd name="connsiteX41" fmla="*/ 273300 w 607639"/>
              <a:gd name="connsiteY41" fmla="*/ 344571 h 505390"/>
              <a:gd name="connsiteX42" fmla="*/ 171889 w 607639"/>
              <a:gd name="connsiteY42" fmla="*/ 344571 h 505390"/>
              <a:gd name="connsiteX43" fmla="*/ 232733 w 607639"/>
              <a:gd name="connsiteY43" fmla="*/ 344571 h 505390"/>
              <a:gd name="connsiteX44" fmla="*/ 242251 w 607639"/>
              <a:gd name="connsiteY44" fmla="*/ 353983 h 505390"/>
              <a:gd name="connsiteX45" fmla="*/ 232733 w 607639"/>
              <a:gd name="connsiteY45" fmla="*/ 363483 h 505390"/>
              <a:gd name="connsiteX46" fmla="*/ 171889 w 607639"/>
              <a:gd name="connsiteY46" fmla="*/ 363483 h 505390"/>
              <a:gd name="connsiteX47" fmla="*/ 162371 w 607639"/>
              <a:gd name="connsiteY47" fmla="*/ 353983 h 505390"/>
              <a:gd name="connsiteX48" fmla="*/ 171889 w 607639"/>
              <a:gd name="connsiteY48" fmla="*/ 344571 h 505390"/>
              <a:gd name="connsiteX49" fmla="*/ 70416 w 607639"/>
              <a:gd name="connsiteY49" fmla="*/ 344571 h 505390"/>
              <a:gd name="connsiteX50" fmla="*/ 131260 w 607639"/>
              <a:gd name="connsiteY50" fmla="*/ 344571 h 505390"/>
              <a:gd name="connsiteX51" fmla="*/ 140778 w 607639"/>
              <a:gd name="connsiteY51" fmla="*/ 353983 h 505390"/>
              <a:gd name="connsiteX52" fmla="*/ 131260 w 607639"/>
              <a:gd name="connsiteY52" fmla="*/ 363483 h 505390"/>
              <a:gd name="connsiteX53" fmla="*/ 70416 w 607639"/>
              <a:gd name="connsiteY53" fmla="*/ 363483 h 505390"/>
              <a:gd name="connsiteX54" fmla="*/ 60898 w 607639"/>
              <a:gd name="connsiteY54" fmla="*/ 353983 h 505390"/>
              <a:gd name="connsiteX55" fmla="*/ 70416 w 607639"/>
              <a:gd name="connsiteY55" fmla="*/ 344571 h 505390"/>
              <a:gd name="connsiteX56" fmla="*/ 90709 w 607639"/>
              <a:gd name="connsiteY56" fmla="*/ 262188 h 505390"/>
              <a:gd name="connsiteX57" fmla="*/ 79942 w 607639"/>
              <a:gd name="connsiteY57" fmla="*/ 272942 h 505390"/>
              <a:gd name="connsiteX58" fmla="*/ 79942 w 607639"/>
              <a:gd name="connsiteY58" fmla="*/ 293206 h 505390"/>
              <a:gd name="connsiteX59" fmla="*/ 90709 w 607639"/>
              <a:gd name="connsiteY59" fmla="*/ 304049 h 505390"/>
              <a:gd name="connsiteX60" fmla="*/ 131289 w 607639"/>
              <a:gd name="connsiteY60" fmla="*/ 304049 h 505390"/>
              <a:gd name="connsiteX61" fmla="*/ 142057 w 607639"/>
              <a:gd name="connsiteY61" fmla="*/ 293206 h 505390"/>
              <a:gd name="connsiteX62" fmla="*/ 142057 w 607639"/>
              <a:gd name="connsiteY62" fmla="*/ 272942 h 505390"/>
              <a:gd name="connsiteX63" fmla="*/ 131289 w 607639"/>
              <a:gd name="connsiteY63" fmla="*/ 262188 h 505390"/>
              <a:gd name="connsiteX64" fmla="*/ 379889 w 607639"/>
              <a:gd name="connsiteY64" fmla="*/ 244924 h 505390"/>
              <a:gd name="connsiteX65" fmla="*/ 374193 w 607639"/>
              <a:gd name="connsiteY65" fmla="*/ 262786 h 505390"/>
              <a:gd name="connsiteX66" fmla="*/ 379889 w 607639"/>
              <a:gd name="connsiteY66" fmla="*/ 280737 h 505390"/>
              <a:gd name="connsiteX67" fmla="*/ 385674 w 607639"/>
              <a:gd name="connsiteY67" fmla="*/ 262786 h 505390"/>
              <a:gd name="connsiteX68" fmla="*/ 379889 w 607639"/>
              <a:gd name="connsiteY68" fmla="*/ 244924 h 505390"/>
              <a:gd name="connsiteX69" fmla="*/ 90709 w 607639"/>
              <a:gd name="connsiteY69" fmla="*/ 243169 h 505390"/>
              <a:gd name="connsiteX70" fmla="*/ 131289 w 607639"/>
              <a:gd name="connsiteY70" fmla="*/ 243169 h 505390"/>
              <a:gd name="connsiteX71" fmla="*/ 161101 w 607639"/>
              <a:gd name="connsiteY71" fmla="*/ 272942 h 505390"/>
              <a:gd name="connsiteX72" fmla="*/ 161101 w 607639"/>
              <a:gd name="connsiteY72" fmla="*/ 293206 h 505390"/>
              <a:gd name="connsiteX73" fmla="*/ 131289 w 607639"/>
              <a:gd name="connsiteY73" fmla="*/ 322979 h 505390"/>
              <a:gd name="connsiteX74" fmla="*/ 90709 w 607639"/>
              <a:gd name="connsiteY74" fmla="*/ 322979 h 505390"/>
              <a:gd name="connsiteX75" fmla="*/ 60898 w 607639"/>
              <a:gd name="connsiteY75" fmla="*/ 293206 h 505390"/>
              <a:gd name="connsiteX76" fmla="*/ 60898 w 607639"/>
              <a:gd name="connsiteY76" fmla="*/ 272942 h 505390"/>
              <a:gd name="connsiteX77" fmla="*/ 90709 w 607639"/>
              <a:gd name="connsiteY77" fmla="*/ 243169 h 505390"/>
              <a:gd name="connsiteX78" fmla="*/ 405253 w 607639"/>
              <a:gd name="connsiteY78" fmla="*/ 231772 h 505390"/>
              <a:gd name="connsiteX79" fmla="*/ 395107 w 607639"/>
              <a:gd name="connsiteY79" fmla="*/ 233461 h 505390"/>
              <a:gd name="connsiteX80" fmla="*/ 404630 w 607639"/>
              <a:gd name="connsiteY80" fmla="*/ 262786 h 505390"/>
              <a:gd name="connsiteX81" fmla="*/ 395107 w 607639"/>
              <a:gd name="connsiteY81" fmla="*/ 292111 h 505390"/>
              <a:gd name="connsiteX82" fmla="*/ 405253 w 607639"/>
              <a:gd name="connsiteY82" fmla="*/ 293889 h 505390"/>
              <a:gd name="connsiteX83" fmla="*/ 436402 w 607639"/>
              <a:gd name="connsiteY83" fmla="*/ 262786 h 505390"/>
              <a:gd name="connsiteX84" fmla="*/ 405253 w 607639"/>
              <a:gd name="connsiteY84" fmla="*/ 231772 h 505390"/>
              <a:gd name="connsiteX85" fmla="*/ 354525 w 607639"/>
              <a:gd name="connsiteY85" fmla="*/ 231772 h 505390"/>
              <a:gd name="connsiteX86" fmla="*/ 323465 w 607639"/>
              <a:gd name="connsiteY86" fmla="*/ 262786 h 505390"/>
              <a:gd name="connsiteX87" fmla="*/ 354525 w 607639"/>
              <a:gd name="connsiteY87" fmla="*/ 293889 h 505390"/>
              <a:gd name="connsiteX88" fmla="*/ 364759 w 607639"/>
              <a:gd name="connsiteY88" fmla="*/ 292111 h 505390"/>
              <a:gd name="connsiteX89" fmla="*/ 355237 w 607639"/>
              <a:gd name="connsiteY89" fmla="*/ 262786 h 505390"/>
              <a:gd name="connsiteX90" fmla="*/ 364759 w 607639"/>
              <a:gd name="connsiteY90" fmla="*/ 233461 h 505390"/>
              <a:gd name="connsiteX91" fmla="*/ 354525 w 607639"/>
              <a:gd name="connsiteY91" fmla="*/ 231772 h 505390"/>
              <a:gd name="connsiteX92" fmla="*/ 354525 w 607639"/>
              <a:gd name="connsiteY92" fmla="*/ 212755 h 505390"/>
              <a:gd name="connsiteX93" fmla="*/ 379889 w 607639"/>
              <a:gd name="connsiteY93" fmla="*/ 219686 h 505390"/>
              <a:gd name="connsiteX94" fmla="*/ 405253 w 607639"/>
              <a:gd name="connsiteY94" fmla="*/ 212755 h 505390"/>
              <a:gd name="connsiteX95" fmla="*/ 455358 w 607639"/>
              <a:gd name="connsiteY95" fmla="*/ 262786 h 505390"/>
              <a:gd name="connsiteX96" fmla="*/ 405253 w 607639"/>
              <a:gd name="connsiteY96" fmla="*/ 312817 h 505390"/>
              <a:gd name="connsiteX97" fmla="*/ 379889 w 607639"/>
              <a:gd name="connsiteY97" fmla="*/ 305974 h 505390"/>
              <a:gd name="connsiteX98" fmla="*/ 354525 w 607639"/>
              <a:gd name="connsiteY98" fmla="*/ 312817 h 505390"/>
              <a:gd name="connsiteX99" fmla="*/ 304419 w 607639"/>
              <a:gd name="connsiteY99" fmla="*/ 262786 h 505390"/>
              <a:gd name="connsiteX100" fmla="*/ 354525 w 607639"/>
              <a:gd name="connsiteY100" fmla="*/ 212755 h 505390"/>
              <a:gd name="connsiteX101" fmla="*/ 39963 w 607639"/>
              <a:gd name="connsiteY101" fmla="*/ 181112 h 505390"/>
              <a:gd name="connsiteX102" fmla="*/ 19047 w 607639"/>
              <a:gd name="connsiteY102" fmla="*/ 201996 h 505390"/>
              <a:gd name="connsiteX103" fmla="*/ 19047 w 607639"/>
              <a:gd name="connsiteY103" fmla="*/ 465488 h 505390"/>
              <a:gd name="connsiteX104" fmla="*/ 39963 w 607639"/>
              <a:gd name="connsiteY104" fmla="*/ 486372 h 505390"/>
              <a:gd name="connsiteX105" fmla="*/ 466210 w 607639"/>
              <a:gd name="connsiteY105" fmla="*/ 486372 h 505390"/>
              <a:gd name="connsiteX106" fmla="*/ 487126 w 607639"/>
              <a:gd name="connsiteY106" fmla="*/ 465488 h 505390"/>
              <a:gd name="connsiteX107" fmla="*/ 487126 w 607639"/>
              <a:gd name="connsiteY107" fmla="*/ 201996 h 505390"/>
              <a:gd name="connsiteX108" fmla="*/ 466210 w 607639"/>
              <a:gd name="connsiteY108" fmla="*/ 181112 h 505390"/>
              <a:gd name="connsiteX109" fmla="*/ 120513 w 607639"/>
              <a:gd name="connsiteY109" fmla="*/ 120327 h 505390"/>
              <a:gd name="connsiteX110" fmla="*/ 120513 w 607639"/>
              <a:gd name="connsiteY110" fmla="*/ 162094 h 505390"/>
              <a:gd name="connsiteX111" fmla="*/ 466210 w 607639"/>
              <a:gd name="connsiteY111" fmla="*/ 162094 h 505390"/>
              <a:gd name="connsiteX112" fmla="*/ 506173 w 607639"/>
              <a:gd name="connsiteY112" fmla="*/ 201996 h 505390"/>
              <a:gd name="connsiteX113" fmla="*/ 506173 w 607639"/>
              <a:gd name="connsiteY113" fmla="*/ 324278 h 505390"/>
              <a:gd name="connsiteX114" fmla="*/ 567676 w 607639"/>
              <a:gd name="connsiteY114" fmla="*/ 324278 h 505390"/>
              <a:gd name="connsiteX115" fmla="*/ 588592 w 607639"/>
              <a:gd name="connsiteY115" fmla="*/ 303305 h 505390"/>
              <a:gd name="connsiteX116" fmla="*/ 588592 w 607639"/>
              <a:gd name="connsiteY116" fmla="*/ 120327 h 505390"/>
              <a:gd name="connsiteX117" fmla="*/ 120513 w 607639"/>
              <a:gd name="connsiteY117" fmla="*/ 59541 h 505390"/>
              <a:gd name="connsiteX118" fmla="*/ 120513 w 607639"/>
              <a:gd name="connsiteY118" fmla="*/ 101309 h 505390"/>
              <a:gd name="connsiteX119" fmla="*/ 588592 w 607639"/>
              <a:gd name="connsiteY119" fmla="*/ 101309 h 505390"/>
              <a:gd name="connsiteX120" fmla="*/ 588592 w 607639"/>
              <a:gd name="connsiteY120" fmla="*/ 59541 h 505390"/>
              <a:gd name="connsiteX121" fmla="*/ 141429 w 607639"/>
              <a:gd name="connsiteY121" fmla="*/ 19018 h 505390"/>
              <a:gd name="connsiteX122" fmla="*/ 120513 w 607639"/>
              <a:gd name="connsiteY122" fmla="*/ 39902 h 505390"/>
              <a:gd name="connsiteX123" fmla="*/ 120513 w 607639"/>
              <a:gd name="connsiteY123" fmla="*/ 40524 h 505390"/>
              <a:gd name="connsiteX124" fmla="*/ 588592 w 607639"/>
              <a:gd name="connsiteY124" fmla="*/ 40524 h 505390"/>
              <a:gd name="connsiteX125" fmla="*/ 588592 w 607639"/>
              <a:gd name="connsiteY125" fmla="*/ 39902 h 505390"/>
              <a:gd name="connsiteX126" fmla="*/ 567676 w 607639"/>
              <a:gd name="connsiteY126" fmla="*/ 19018 h 505390"/>
              <a:gd name="connsiteX127" fmla="*/ 141429 w 607639"/>
              <a:gd name="connsiteY127" fmla="*/ 0 h 505390"/>
              <a:gd name="connsiteX128" fmla="*/ 567676 w 607639"/>
              <a:gd name="connsiteY128" fmla="*/ 0 h 505390"/>
              <a:gd name="connsiteX129" fmla="*/ 607639 w 607639"/>
              <a:gd name="connsiteY129" fmla="*/ 39902 h 505390"/>
              <a:gd name="connsiteX130" fmla="*/ 607639 w 607639"/>
              <a:gd name="connsiteY130" fmla="*/ 303305 h 505390"/>
              <a:gd name="connsiteX131" fmla="*/ 567676 w 607639"/>
              <a:gd name="connsiteY131" fmla="*/ 343207 h 505390"/>
              <a:gd name="connsiteX132" fmla="*/ 506173 w 607639"/>
              <a:gd name="connsiteY132" fmla="*/ 343207 h 505390"/>
              <a:gd name="connsiteX133" fmla="*/ 506173 w 607639"/>
              <a:gd name="connsiteY133" fmla="*/ 465488 h 505390"/>
              <a:gd name="connsiteX134" fmla="*/ 466210 w 607639"/>
              <a:gd name="connsiteY134" fmla="*/ 505390 h 505390"/>
              <a:gd name="connsiteX135" fmla="*/ 39963 w 607639"/>
              <a:gd name="connsiteY135" fmla="*/ 505390 h 505390"/>
              <a:gd name="connsiteX136" fmla="*/ 0 w 607639"/>
              <a:gd name="connsiteY136" fmla="*/ 465488 h 505390"/>
              <a:gd name="connsiteX137" fmla="*/ 0 w 607639"/>
              <a:gd name="connsiteY137" fmla="*/ 201996 h 505390"/>
              <a:gd name="connsiteX138" fmla="*/ 39963 w 607639"/>
              <a:gd name="connsiteY138" fmla="*/ 162094 h 505390"/>
              <a:gd name="connsiteX139" fmla="*/ 101466 w 607639"/>
              <a:gd name="connsiteY139" fmla="*/ 162094 h 505390"/>
              <a:gd name="connsiteX140" fmla="*/ 101466 w 607639"/>
              <a:gd name="connsiteY140" fmla="*/ 39902 h 505390"/>
              <a:gd name="connsiteX141" fmla="*/ 141429 w 607639"/>
              <a:gd name="connsiteY141" fmla="*/ 0 h 50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7639" h="505390">
                <a:moveTo>
                  <a:pt x="181987" y="425580"/>
                </a:moveTo>
                <a:lnTo>
                  <a:pt x="232726" y="425580"/>
                </a:lnTo>
                <a:cubicBezTo>
                  <a:pt x="237978" y="425580"/>
                  <a:pt x="242251" y="429854"/>
                  <a:pt x="242251" y="435107"/>
                </a:cubicBezTo>
                <a:cubicBezTo>
                  <a:pt x="242251" y="440359"/>
                  <a:pt x="237978" y="444633"/>
                  <a:pt x="232726" y="444633"/>
                </a:cubicBezTo>
                <a:lnTo>
                  <a:pt x="181987" y="444633"/>
                </a:lnTo>
                <a:cubicBezTo>
                  <a:pt x="176735" y="444633"/>
                  <a:pt x="172462" y="440359"/>
                  <a:pt x="172462" y="435107"/>
                </a:cubicBezTo>
                <a:cubicBezTo>
                  <a:pt x="172462" y="429854"/>
                  <a:pt x="176735" y="425580"/>
                  <a:pt x="181987" y="425580"/>
                </a:cubicBezTo>
                <a:close/>
                <a:moveTo>
                  <a:pt x="70418" y="425580"/>
                </a:moveTo>
                <a:lnTo>
                  <a:pt x="141420" y="425580"/>
                </a:lnTo>
                <a:cubicBezTo>
                  <a:pt x="146669" y="425580"/>
                  <a:pt x="150940" y="429854"/>
                  <a:pt x="150940" y="435107"/>
                </a:cubicBezTo>
                <a:cubicBezTo>
                  <a:pt x="150940" y="440359"/>
                  <a:pt x="146669" y="444633"/>
                  <a:pt x="141420" y="444633"/>
                </a:cubicBezTo>
                <a:lnTo>
                  <a:pt x="70418" y="444633"/>
                </a:lnTo>
                <a:cubicBezTo>
                  <a:pt x="65169" y="444633"/>
                  <a:pt x="60898" y="440359"/>
                  <a:pt x="60898" y="435107"/>
                </a:cubicBezTo>
                <a:cubicBezTo>
                  <a:pt x="60898" y="429854"/>
                  <a:pt x="65169" y="425580"/>
                  <a:pt x="70418" y="425580"/>
                </a:cubicBezTo>
                <a:close/>
                <a:moveTo>
                  <a:pt x="313934" y="385076"/>
                </a:moveTo>
                <a:lnTo>
                  <a:pt x="334209" y="385076"/>
                </a:lnTo>
                <a:cubicBezTo>
                  <a:pt x="339456" y="385076"/>
                  <a:pt x="343724" y="389338"/>
                  <a:pt x="343724" y="394576"/>
                </a:cubicBezTo>
                <a:cubicBezTo>
                  <a:pt x="343724" y="399815"/>
                  <a:pt x="339456" y="403988"/>
                  <a:pt x="334209" y="403988"/>
                </a:cubicBezTo>
                <a:lnTo>
                  <a:pt x="313934" y="403988"/>
                </a:lnTo>
                <a:cubicBezTo>
                  <a:pt x="308688" y="403988"/>
                  <a:pt x="304419" y="399815"/>
                  <a:pt x="304419" y="394576"/>
                </a:cubicBezTo>
                <a:cubicBezTo>
                  <a:pt x="304419" y="389338"/>
                  <a:pt x="308688" y="385076"/>
                  <a:pt x="313934" y="385076"/>
                </a:cubicBezTo>
                <a:close/>
                <a:moveTo>
                  <a:pt x="253036" y="385076"/>
                </a:moveTo>
                <a:lnTo>
                  <a:pt x="273311" y="385076"/>
                </a:lnTo>
                <a:cubicBezTo>
                  <a:pt x="278557" y="385076"/>
                  <a:pt x="282826" y="389338"/>
                  <a:pt x="282826" y="394576"/>
                </a:cubicBezTo>
                <a:cubicBezTo>
                  <a:pt x="282826" y="399815"/>
                  <a:pt x="278557" y="403988"/>
                  <a:pt x="273311" y="403988"/>
                </a:cubicBezTo>
                <a:lnTo>
                  <a:pt x="253036" y="403988"/>
                </a:lnTo>
                <a:cubicBezTo>
                  <a:pt x="247789" y="403988"/>
                  <a:pt x="243521" y="399815"/>
                  <a:pt x="243521" y="394576"/>
                </a:cubicBezTo>
                <a:cubicBezTo>
                  <a:pt x="243521" y="389338"/>
                  <a:pt x="247789" y="385076"/>
                  <a:pt x="253036" y="385076"/>
                </a:cubicBezTo>
                <a:close/>
                <a:moveTo>
                  <a:pt x="374820" y="344571"/>
                </a:moveTo>
                <a:lnTo>
                  <a:pt x="435767" y="344571"/>
                </a:lnTo>
                <a:cubicBezTo>
                  <a:pt x="441016" y="344571"/>
                  <a:pt x="445198" y="348744"/>
                  <a:pt x="445198" y="353983"/>
                </a:cubicBezTo>
                <a:cubicBezTo>
                  <a:pt x="445198" y="359310"/>
                  <a:pt x="441016" y="363483"/>
                  <a:pt x="435767" y="363483"/>
                </a:cubicBezTo>
                <a:lnTo>
                  <a:pt x="374820" y="363483"/>
                </a:lnTo>
                <a:cubicBezTo>
                  <a:pt x="369570" y="363483"/>
                  <a:pt x="365388" y="359310"/>
                  <a:pt x="365388" y="353983"/>
                </a:cubicBezTo>
                <a:cubicBezTo>
                  <a:pt x="365388" y="348744"/>
                  <a:pt x="369570" y="344571"/>
                  <a:pt x="374820" y="344571"/>
                </a:cubicBezTo>
                <a:close/>
                <a:moveTo>
                  <a:pt x="273300" y="344571"/>
                </a:moveTo>
                <a:lnTo>
                  <a:pt x="334199" y="344571"/>
                </a:lnTo>
                <a:cubicBezTo>
                  <a:pt x="339452" y="344571"/>
                  <a:pt x="343725" y="348744"/>
                  <a:pt x="343725" y="353983"/>
                </a:cubicBezTo>
                <a:cubicBezTo>
                  <a:pt x="343725" y="359310"/>
                  <a:pt x="339452" y="363483"/>
                  <a:pt x="334199" y="363483"/>
                </a:cubicBezTo>
                <a:lnTo>
                  <a:pt x="273300" y="363483"/>
                </a:lnTo>
                <a:cubicBezTo>
                  <a:pt x="268047" y="363483"/>
                  <a:pt x="263774" y="359310"/>
                  <a:pt x="263774" y="353983"/>
                </a:cubicBezTo>
                <a:cubicBezTo>
                  <a:pt x="263774" y="348744"/>
                  <a:pt x="268047" y="344571"/>
                  <a:pt x="273300" y="344571"/>
                </a:cubicBezTo>
                <a:close/>
                <a:moveTo>
                  <a:pt x="171889" y="344571"/>
                </a:moveTo>
                <a:lnTo>
                  <a:pt x="232733" y="344571"/>
                </a:lnTo>
                <a:cubicBezTo>
                  <a:pt x="237981" y="344571"/>
                  <a:pt x="242251" y="348744"/>
                  <a:pt x="242251" y="353983"/>
                </a:cubicBezTo>
                <a:cubicBezTo>
                  <a:pt x="242251" y="359310"/>
                  <a:pt x="237981" y="363483"/>
                  <a:pt x="232733" y="363483"/>
                </a:cubicBezTo>
                <a:lnTo>
                  <a:pt x="171889" y="363483"/>
                </a:lnTo>
                <a:cubicBezTo>
                  <a:pt x="166641" y="363483"/>
                  <a:pt x="162371" y="359310"/>
                  <a:pt x="162371" y="353983"/>
                </a:cubicBezTo>
                <a:cubicBezTo>
                  <a:pt x="162371" y="348744"/>
                  <a:pt x="166641" y="344571"/>
                  <a:pt x="171889" y="344571"/>
                </a:cubicBezTo>
                <a:close/>
                <a:moveTo>
                  <a:pt x="70416" y="344571"/>
                </a:moveTo>
                <a:lnTo>
                  <a:pt x="131260" y="344571"/>
                </a:lnTo>
                <a:cubicBezTo>
                  <a:pt x="136508" y="344571"/>
                  <a:pt x="140778" y="348744"/>
                  <a:pt x="140778" y="353983"/>
                </a:cubicBezTo>
                <a:cubicBezTo>
                  <a:pt x="140778" y="359310"/>
                  <a:pt x="136508" y="363483"/>
                  <a:pt x="131260" y="363483"/>
                </a:cubicBezTo>
                <a:lnTo>
                  <a:pt x="70416" y="363483"/>
                </a:lnTo>
                <a:cubicBezTo>
                  <a:pt x="65168" y="363483"/>
                  <a:pt x="60898" y="359310"/>
                  <a:pt x="60898" y="353983"/>
                </a:cubicBezTo>
                <a:cubicBezTo>
                  <a:pt x="60898" y="348744"/>
                  <a:pt x="65168" y="344571"/>
                  <a:pt x="70416" y="344571"/>
                </a:cubicBezTo>
                <a:close/>
                <a:moveTo>
                  <a:pt x="90709" y="262188"/>
                </a:moveTo>
                <a:cubicBezTo>
                  <a:pt x="84747" y="262188"/>
                  <a:pt x="79942" y="267076"/>
                  <a:pt x="79942" y="272942"/>
                </a:cubicBezTo>
                <a:lnTo>
                  <a:pt x="79942" y="293206"/>
                </a:lnTo>
                <a:cubicBezTo>
                  <a:pt x="79942" y="299160"/>
                  <a:pt x="84747" y="304049"/>
                  <a:pt x="90709" y="304049"/>
                </a:cubicBezTo>
                <a:lnTo>
                  <a:pt x="131289" y="304049"/>
                </a:lnTo>
                <a:cubicBezTo>
                  <a:pt x="137251" y="304049"/>
                  <a:pt x="142057" y="299160"/>
                  <a:pt x="142057" y="293206"/>
                </a:cubicBezTo>
                <a:lnTo>
                  <a:pt x="142057" y="272942"/>
                </a:lnTo>
                <a:cubicBezTo>
                  <a:pt x="142057" y="267076"/>
                  <a:pt x="137251" y="262188"/>
                  <a:pt x="131289" y="262188"/>
                </a:cubicBezTo>
                <a:close/>
                <a:moveTo>
                  <a:pt x="379889" y="244924"/>
                </a:moveTo>
                <a:cubicBezTo>
                  <a:pt x="376329" y="249989"/>
                  <a:pt x="374193" y="256121"/>
                  <a:pt x="374193" y="262786"/>
                </a:cubicBezTo>
                <a:cubicBezTo>
                  <a:pt x="374193" y="269451"/>
                  <a:pt x="376329" y="275671"/>
                  <a:pt x="379889" y="280737"/>
                </a:cubicBezTo>
                <a:cubicBezTo>
                  <a:pt x="383538" y="275671"/>
                  <a:pt x="385674" y="269451"/>
                  <a:pt x="385674" y="262786"/>
                </a:cubicBezTo>
                <a:cubicBezTo>
                  <a:pt x="385674" y="256121"/>
                  <a:pt x="383538" y="249989"/>
                  <a:pt x="379889" y="244924"/>
                </a:cubicBezTo>
                <a:close/>
                <a:moveTo>
                  <a:pt x="90709" y="243169"/>
                </a:moveTo>
                <a:lnTo>
                  <a:pt x="131289" y="243169"/>
                </a:lnTo>
                <a:cubicBezTo>
                  <a:pt x="147752" y="243169"/>
                  <a:pt x="161101" y="256589"/>
                  <a:pt x="161101" y="272942"/>
                </a:cubicBezTo>
                <a:lnTo>
                  <a:pt x="161101" y="293206"/>
                </a:lnTo>
                <a:cubicBezTo>
                  <a:pt x="161101" y="309648"/>
                  <a:pt x="147752" y="322979"/>
                  <a:pt x="131289" y="322979"/>
                </a:cubicBezTo>
                <a:lnTo>
                  <a:pt x="90709" y="322979"/>
                </a:lnTo>
                <a:cubicBezTo>
                  <a:pt x="74246" y="322979"/>
                  <a:pt x="60898" y="309648"/>
                  <a:pt x="60898" y="293206"/>
                </a:cubicBezTo>
                <a:lnTo>
                  <a:pt x="60898" y="272942"/>
                </a:lnTo>
                <a:cubicBezTo>
                  <a:pt x="60898" y="256589"/>
                  <a:pt x="74246" y="243169"/>
                  <a:pt x="90709" y="243169"/>
                </a:cubicBezTo>
                <a:close/>
                <a:moveTo>
                  <a:pt x="405253" y="231772"/>
                </a:moveTo>
                <a:cubicBezTo>
                  <a:pt x="401693" y="231772"/>
                  <a:pt x="398311" y="232394"/>
                  <a:pt x="395107" y="233461"/>
                </a:cubicBezTo>
                <a:cubicBezTo>
                  <a:pt x="401070" y="241725"/>
                  <a:pt x="404630" y="251856"/>
                  <a:pt x="404630" y="262786"/>
                </a:cubicBezTo>
                <a:cubicBezTo>
                  <a:pt x="404630" y="273805"/>
                  <a:pt x="401070" y="283847"/>
                  <a:pt x="395107" y="292111"/>
                </a:cubicBezTo>
                <a:cubicBezTo>
                  <a:pt x="398311" y="293267"/>
                  <a:pt x="401693" y="293889"/>
                  <a:pt x="405253" y="293889"/>
                </a:cubicBezTo>
                <a:cubicBezTo>
                  <a:pt x="422429" y="293889"/>
                  <a:pt x="436402" y="279937"/>
                  <a:pt x="436402" y="262786"/>
                </a:cubicBezTo>
                <a:cubicBezTo>
                  <a:pt x="436402" y="245724"/>
                  <a:pt x="422429" y="231772"/>
                  <a:pt x="405253" y="231772"/>
                </a:cubicBezTo>
                <a:close/>
                <a:moveTo>
                  <a:pt x="354525" y="231772"/>
                </a:moveTo>
                <a:cubicBezTo>
                  <a:pt x="337437" y="231772"/>
                  <a:pt x="323465" y="245724"/>
                  <a:pt x="323465" y="262786"/>
                </a:cubicBezTo>
                <a:cubicBezTo>
                  <a:pt x="323465" y="279937"/>
                  <a:pt x="337437" y="293889"/>
                  <a:pt x="354525" y="293889"/>
                </a:cubicBezTo>
                <a:cubicBezTo>
                  <a:pt x="358084" y="293889"/>
                  <a:pt x="361555" y="293267"/>
                  <a:pt x="364759" y="292111"/>
                </a:cubicBezTo>
                <a:cubicBezTo>
                  <a:pt x="358707" y="283847"/>
                  <a:pt x="355237" y="273805"/>
                  <a:pt x="355237" y="262786"/>
                </a:cubicBezTo>
                <a:cubicBezTo>
                  <a:pt x="355237" y="251856"/>
                  <a:pt x="358707" y="241725"/>
                  <a:pt x="364759" y="233461"/>
                </a:cubicBezTo>
                <a:cubicBezTo>
                  <a:pt x="361555" y="232394"/>
                  <a:pt x="358084" y="231772"/>
                  <a:pt x="354525" y="231772"/>
                </a:cubicBezTo>
                <a:close/>
                <a:moveTo>
                  <a:pt x="354525" y="212755"/>
                </a:moveTo>
                <a:cubicBezTo>
                  <a:pt x="363780" y="212755"/>
                  <a:pt x="372502" y="215332"/>
                  <a:pt x="379889" y="219686"/>
                </a:cubicBezTo>
                <a:cubicBezTo>
                  <a:pt x="387364" y="215332"/>
                  <a:pt x="396086" y="212755"/>
                  <a:pt x="405253" y="212755"/>
                </a:cubicBezTo>
                <a:cubicBezTo>
                  <a:pt x="432931" y="212755"/>
                  <a:pt x="455358" y="235238"/>
                  <a:pt x="455358" y="262786"/>
                </a:cubicBezTo>
                <a:cubicBezTo>
                  <a:pt x="455358" y="290423"/>
                  <a:pt x="432931" y="312817"/>
                  <a:pt x="405253" y="312817"/>
                </a:cubicBezTo>
                <a:cubicBezTo>
                  <a:pt x="396086" y="312817"/>
                  <a:pt x="387364" y="310329"/>
                  <a:pt x="379889" y="305974"/>
                </a:cubicBezTo>
                <a:cubicBezTo>
                  <a:pt x="372502" y="310329"/>
                  <a:pt x="363780" y="312817"/>
                  <a:pt x="354525" y="312817"/>
                </a:cubicBezTo>
                <a:cubicBezTo>
                  <a:pt x="326936" y="312817"/>
                  <a:pt x="304419" y="290423"/>
                  <a:pt x="304419" y="262786"/>
                </a:cubicBezTo>
                <a:cubicBezTo>
                  <a:pt x="304419" y="235238"/>
                  <a:pt x="326936" y="212755"/>
                  <a:pt x="354525" y="212755"/>
                </a:cubicBezTo>
                <a:close/>
                <a:moveTo>
                  <a:pt x="39963" y="181112"/>
                </a:moveTo>
                <a:cubicBezTo>
                  <a:pt x="28392" y="181112"/>
                  <a:pt x="19047" y="190532"/>
                  <a:pt x="19047" y="201996"/>
                </a:cubicBezTo>
                <a:lnTo>
                  <a:pt x="19047" y="465488"/>
                </a:lnTo>
                <a:cubicBezTo>
                  <a:pt x="19047" y="476952"/>
                  <a:pt x="28392" y="486372"/>
                  <a:pt x="39963" y="486372"/>
                </a:cubicBezTo>
                <a:lnTo>
                  <a:pt x="466210" y="486372"/>
                </a:lnTo>
                <a:cubicBezTo>
                  <a:pt x="477692" y="486372"/>
                  <a:pt x="487126" y="476952"/>
                  <a:pt x="487126" y="465488"/>
                </a:cubicBezTo>
                <a:lnTo>
                  <a:pt x="487126" y="201996"/>
                </a:lnTo>
                <a:cubicBezTo>
                  <a:pt x="487126" y="190532"/>
                  <a:pt x="477692" y="181112"/>
                  <a:pt x="466210" y="181112"/>
                </a:cubicBezTo>
                <a:close/>
                <a:moveTo>
                  <a:pt x="120513" y="120327"/>
                </a:moveTo>
                <a:lnTo>
                  <a:pt x="120513" y="162094"/>
                </a:lnTo>
                <a:lnTo>
                  <a:pt x="466210" y="162094"/>
                </a:lnTo>
                <a:cubicBezTo>
                  <a:pt x="488194" y="162094"/>
                  <a:pt x="506173" y="180046"/>
                  <a:pt x="506173" y="201996"/>
                </a:cubicBezTo>
                <a:lnTo>
                  <a:pt x="506173" y="324278"/>
                </a:lnTo>
                <a:lnTo>
                  <a:pt x="567676" y="324278"/>
                </a:lnTo>
                <a:cubicBezTo>
                  <a:pt x="579158" y="324278"/>
                  <a:pt x="588592" y="314858"/>
                  <a:pt x="588592" y="303305"/>
                </a:cubicBezTo>
                <a:lnTo>
                  <a:pt x="588592" y="120327"/>
                </a:lnTo>
                <a:close/>
                <a:moveTo>
                  <a:pt x="120513" y="59541"/>
                </a:moveTo>
                <a:lnTo>
                  <a:pt x="120513" y="101309"/>
                </a:lnTo>
                <a:lnTo>
                  <a:pt x="588592" y="101309"/>
                </a:lnTo>
                <a:lnTo>
                  <a:pt x="588592" y="59541"/>
                </a:lnTo>
                <a:close/>
                <a:moveTo>
                  <a:pt x="141429" y="19018"/>
                </a:moveTo>
                <a:cubicBezTo>
                  <a:pt x="129858" y="19018"/>
                  <a:pt x="120513" y="28349"/>
                  <a:pt x="120513" y="39902"/>
                </a:cubicBezTo>
                <a:lnTo>
                  <a:pt x="120513" y="40524"/>
                </a:lnTo>
                <a:lnTo>
                  <a:pt x="588592" y="40524"/>
                </a:lnTo>
                <a:lnTo>
                  <a:pt x="588592" y="39902"/>
                </a:lnTo>
                <a:cubicBezTo>
                  <a:pt x="588592" y="28349"/>
                  <a:pt x="579158" y="19018"/>
                  <a:pt x="567676" y="19018"/>
                </a:cubicBezTo>
                <a:close/>
                <a:moveTo>
                  <a:pt x="141429" y="0"/>
                </a:moveTo>
                <a:lnTo>
                  <a:pt x="567676" y="0"/>
                </a:lnTo>
                <a:cubicBezTo>
                  <a:pt x="589660" y="0"/>
                  <a:pt x="607639" y="17862"/>
                  <a:pt x="607639" y="39902"/>
                </a:cubicBezTo>
                <a:lnTo>
                  <a:pt x="607639" y="303305"/>
                </a:lnTo>
                <a:cubicBezTo>
                  <a:pt x="607639" y="325344"/>
                  <a:pt x="589660" y="343207"/>
                  <a:pt x="567676" y="343207"/>
                </a:cubicBezTo>
                <a:lnTo>
                  <a:pt x="506173" y="343207"/>
                </a:lnTo>
                <a:lnTo>
                  <a:pt x="506173" y="465488"/>
                </a:lnTo>
                <a:cubicBezTo>
                  <a:pt x="506173" y="487439"/>
                  <a:pt x="488194" y="505390"/>
                  <a:pt x="466210" y="505390"/>
                </a:cubicBezTo>
                <a:lnTo>
                  <a:pt x="39963" y="505390"/>
                </a:lnTo>
                <a:cubicBezTo>
                  <a:pt x="17890" y="505390"/>
                  <a:pt x="0" y="487439"/>
                  <a:pt x="0" y="465488"/>
                </a:cubicBezTo>
                <a:lnTo>
                  <a:pt x="0" y="201996"/>
                </a:lnTo>
                <a:cubicBezTo>
                  <a:pt x="0" y="180046"/>
                  <a:pt x="17890" y="162094"/>
                  <a:pt x="39963" y="162094"/>
                </a:cubicBezTo>
                <a:lnTo>
                  <a:pt x="101466" y="162094"/>
                </a:lnTo>
                <a:lnTo>
                  <a:pt x="101466" y="39902"/>
                </a:lnTo>
                <a:cubicBezTo>
                  <a:pt x="101466" y="17862"/>
                  <a:pt x="119445" y="0"/>
                  <a:pt x="14142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072510B7-98C1-4B61-9664-0B060854C935}"/>
              </a:ext>
            </a:extLst>
          </p:cNvPr>
          <p:cNvGrpSpPr/>
          <p:nvPr/>
        </p:nvGrpSpPr>
        <p:grpSpPr>
          <a:xfrm>
            <a:off x="9464039" y="2363355"/>
            <a:ext cx="1902930" cy="1902924"/>
            <a:chOff x="588102" y="1596119"/>
            <a:chExt cx="716824" cy="716822"/>
          </a:xfrm>
        </p:grpSpPr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16849663-D01D-4823-A105-226202DF8AEC}"/>
                </a:ext>
              </a:extLst>
            </p:cNvPr>
            <p:cNvSpPr/>
            <p:nvPr/>
          </p:nvSpPr>
          <p:spPr>
            <a:xfrm>
              <a:off x="588102" y="1596119"/>
              <a:ext cx="716824" cy="716822"/>
            </a:xfrm>
            <a:prstGeom prst="ellipse">
              <a:avLst/>
            </a:prstGeom>
            <a:gradFill>
              <a:gsLst>
                <a:gs pos="17000">
                  <a:schemeClr val="accent1">
                    <a:alpha val="60000"/>
                  </a:schemeClr>
                </a:gs>
                <a:gs pos="55000">
                  <a:schemeClr val="accent2">
                    <a:alpha val="60000"/>
                  </a:schemeClr>
                </a:gs>
                <a:gs pos="87000">
                  <a:schemeClr val="accent3">
                    <a:alpha val="6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1DE2639D-4062-4692-8C72-D2D4ACA03028}"/>
                </a:ext>
              </a:extLst>
            </p:cNvPr>
            <p:cNvSpPr/>
            <p:nvPr/>
          </p:nvSpPr>
          <p:spPr>
            <a:xfrm>
              <a:off x="629521" y="1637539"/>
              <a:ext cx="633984" cy="633984"/>
            </a:xfrm>
            <a:prstGeom prst="ellipse">
              <a:avLst/>
            </a:prstGeom>
            <a:solidFill>
              <a:srgbClr val="010101"/>
            </a:solidFill>
            <a:ln>
              <a:gradFill>
                <a:gsLst>
                  <a:gs pos="17000">
                    <a:schemeClr val="accent1"/>
                  </a:gs>
                  <a:gs pos="55000">
                    <a:schemeClr val="accent2"/>
                  </a:gs>
                  <a:gs pos="87000">
                    <a:schemeClr val="accent3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</p:grpSp>
      <p:sp>
        <p:nvSpPr>
          <p:cNvPr id="78" name="文本框 77">
            <a:extLst>
              <a:ext uri="{FF2B5EF4-FFF2-40B4-BE49-F238E27FC236}">
                <a16:creationId xmlns:a16="http://schemas.microsoft.com/office/drawing/2014/main" id="{ED414655-907A-439E-9903-EDFC2D9E608F}"/>
              </a:ext>
            </a:extLst>
          </p:cNvPr>
          <p:cNvSpPr txBox="1"/>
          <p:nvPr/>
        </p:nvSpPr>
        <p:spPr>
          <a:xfrm>
            <a:off x="9598280" y="4979364"/>
            <a:ext cx="11620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360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</a:rPr>
              <a:t>66.6</a:t>
            </a:r>
            <a:endParaRPr lang="zh-CN" altLang="en-US" sz="3600" dirty="0">
              <a:gradFill flip="none" rotWithShape="1"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09803482-53F5-43E9-A272-4D569591B4C5}"/>
              </a:ext>
            </a:extLst>
          </p:cNvPr>
          <p:cNvSpPr txBox="1"/>
          <p:nvPr/>
        </p:nvSpPr>
        <p:spPr>
          <a:xfrm>
            <a:off x="10666132" y="5190166"/>
            <a:ext cx="566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ea"/>
                <a:cs typeface="Alibaba Sans Black" panose="020B0A03020203040204" pitchFamily="34" charset="0"/>
              </a:rPr>
              <a:t>亿</a:t>
            </a:r>
            <a:r>
              <a:rPr lang="zh-CN" altLang="en-US" sz="1400" dirty="0">
                <a:solidFill>
                  <a:schemeClr val="bg1">
                    <a:alpha val="70000"/>
                  </a:schemeClr>
                </a:solidFill>
                <a:latin typeface="+mn-ea"/>
                <a:cs typeface="Alibaba Sans Black" panose="020B0A03020203040204" pitchFamily="34" charset="0"/>
              </a:rPr>
              <a:t>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ea"/>
              <a:cs typeface="Alibaba Sans Black" panose="020B0A03020203040204" pitchFamily="34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76C42B9F-AC52-499E-BE52-0A9F37E87423}"/>
              </a:ext>
            </a:extLst>
          </p:cNvPr>
          <p:cNvSpPr txBox="1"/>
          <p:nvPr/>
        </p:nvSpPr>
        <p:spPr>
          <a:xfrm>
            <a:off x="9785094" y="4517548"/>
            <a:ext cx="12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Alibaba Sans Black" panose="020B0A03020203040204" pitchFamily="34" charset="0"/>
              </a:rPr>
              <a:t>融资租赁</a:t>
            </a:r>
          </a:p>
        </p:txBody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9C9D186A-B039-4AA8-A6CE-F436ABF0962E}"/>
              </a:ext>
            </a:extLst>
          </p:cNvPr>
          <p:cNvSpPr>
            <a:spLocks noEditPoints="1"/>
          </p:cNvSpPr>
          <p:nvPr/>
        </p:nvSpPr>
        <p:spPr bwMode="auto">
          <a:xfrm>
            <a:off x="10036008" y="3005490"/>
            <a:ext cx="758992" cy="618654"/>
          </a:xfrm>
          <a:custGeom>
            <a:avLst/>
            <a:gdLst>
              <a:gd name="connsiteX0" fmla="*/ 334238 w 607827"/>
              <a:gd name="connsiteY0" fmla="*/ 252751 h 495440"/>
              <a:gd name="connsiteX1" fmla="*/ 334238 w 607827"/>
              <a:gd name="connsiteY1" fmla="*/ 323558 h 495440"/>
              <a:gd name="connsiteX2" fmla="*/ 476014 w 607827"/>
              <a:gd name="connsiteY2" fmla="*/ 323558 h 495440"/>
              <a:gd name="connsiteX3" fmla="*/ 476014 w 607827"/>
              <a:gd name="connsiteY3" fmla="*/ 252751 h 495440"/>
              <a:gd name="connsiteX4" fmla="*/ 324092 w 607827"/>
              <a:gd name="connsiteY4" fmla="*/ 232584 h 495440"/>
              <a:gd name="connsiteX5" fmla="*/ 486071 w 607827"/>
              <a:gd name="connsiteY5" fmla="*/ 232584 h 495440"/>
              <a:gd name="connsiteX6" fmla="*/ 496217 w 607827"/>
              <a:gd name="connsiteY6" fmla="*/ 242712 h 495440"/>
              <a:gd name="connsiteX7" fmla="*/ 496217 w 607827"/>
              <a:gd name="connsiteY7" fmla="*/ 333686 h 495440"/>
              <a:gd name="connsiteX8" fmla="*/ 486071 w 607827"/>
              <a:gd name="connsiteY8" fmla="*/ 343725 h 495440"/>
              <a:gd name="connsiteX9" fmla="*/ 324092 w 607827"/>
              <a:gd name="connsiteY9" fmla="*/ 343725 h 495440"/>
              <a:gd name="connsiteX10" fmla="*/ 313946 w 607827"/>
              <a:gd name="connsiteY10" fmla="*/ 333686 h 495440"/>
              <a:gd name="connsiteX11" fmla="*/ 313946 w 607827"/>
              <a:gd name="connsiteY11" fmla="*/ 242712 h 495440"/>
              <a:gd name="connsiteX12" fmla="*/ 324092 w 607827"/>
              <a:gd name="connsiteY12" fmla="*/ 232584 h 495440"/>
              <a:gd name="connsiteX13" fmla="*/ 222765 w 607827"/>
              <a:gd name="connsiteY13" fmla="*/ 232584 h 495440"/>
              <a:gd name="connsiteX14" fmla="*/ 253129 w 607827"/>
              <a:gd name="connsiteY14" fmla="*/ 232584 h 495440"/>
              <a:gd name="connsiteX15" fmla="*/ 263280 w 607827"/>
              <a:gd name="connsiteY15" fmla="*/ 242720 h 495440"/>
              <a:gd name="connsiteX16" fmla="*/ 253129 w 607827"/>
              <a:gd name="connsiteY16" fmla="*/ 252766 h 495440"/>
              <a:gd name="connsiteX17" fmla="*/ 222765 w 607827"/>
              <a:gd name="connsiteY17" fmla="*/ 252766 h 495440"/>
              <a:gd name="connsiteX18" fmla="*/ 212614 w 607827"/>
              <a:gd name="connsiteY18" fmla="*/ 242720 h 495440"/>
              <a:gd name="connsiteX19" fmla="*/ 222765 w 607827"/>
              <a:gd name="connsiteY19" fmla="*/ 232584 h 495440"/>
              <a:gd name="connsiteX20" fmla="*/ 50652 w 607827"/>
              <a:gd name="connsiteY20" fmla="*/ 232584 h 495440"/>
              <a:gd name="connsiteX21" fmla="*/ 182286 w 607827"/>
              <a:gd name="connsiteY21" fmla="*/ 232584 h 495440"/>
              <a:gd name="connsiteX22" fmla="*/ 192432 w 607827"/>
              <a:gd name="connsiteY22" fmla="*/ 242720 h 495440"/>
              <a:gd name="connsiteX23" fmla="*/ 182286 w 607827"/>
              <a:gd name="connsiteY23" fmla="*/ 252766 h 495440"/>
              <a:gd name="connsiteX24" fmla="*/ 50652 w 607827"/>
              <a:gd name="connsiteY24" fmla="*/ 252766 h 495440"/>
              <a:gd name="connsiteX25" fmla="*/ 40505 w 607827"/>
              <a:gd name="connsiteY25" fmla="*/ 242720 h 495440"/>
              <a:gd name="connsiteX26" fmla="*/ 50652 w 607827"/>
              <a:gd name="connsiteY26" fmla="*/ 232584 h 495440"/>
              <a:gd name="connsiteX27" fmla="*/ 172162 w 607827"/>
              <a:gd name="connsiteY27" fmla="*/ 192150 h 495440"/>
              <a:gd name="connsiteX28" fmla="*/ 253135 w 607827"/>
              <a:gd name="connsiteY28" fmla="*/ 192150 h 495440"/>
              <a:gd name="connsiteX29" fmla="*/ 263279 w 607827"/>
              <a:gd name="connsiteY29" fmla="*/ 202161 h 495440"/>
              <a:gd name="connsiteX30" fmla="*/ 253135 w 607827"/>
              <a:gd name="connsiteY30" fmla="*/ 212261 h 495440"/>
              <a:gd name="connsiteX31" fmla="*/ 172162 w 607827"/>
              <a:gd name="connsiteY31" fmla="*/ 212261 h 495440"/>
              <a:gd name="connsiteX32" fmla="*/ 162018 w 607827"/>
              <a:gd name="connsiteY32" fmla="*/ 202161 h 495440"/>
              <a:gd name="connsiteX33" fmla="*/ 172162 w 607827"/>
              <a:gd name="connsiteY33" fmla="*/ 192150 h 495440"/>
              <a:gd name="connsiteX34" fmla="*/ 50649 w 607827"/>
              <a:gd name="connsiteY34" fmla="*/ 192150 h 495440"/>
              <a:gd name="connsiteX35" fmla="*/ 131622 w 607827"/>
              <a:gd name="connsiteY35" fmla="*/ 192150 h 495440"/>
              <a:gd name="connsiteX36" fmla="*/ 141766 w 607827"/>
              <a:gd name="connsiteY36" fmla="*/ 202161 h 495440"/>
              <a:gd name="connsiteX37" fmla="*/ 131622 w 607827"/>
              <a:gd name="connsiteY37" fmla="*/ 212261 h 495440"/>
              <a:gd name="connsiteX38" fmla="*/ 50649 w 607827"/>
              <a:gd name="connsiteY38" fmla="*/ 212261 h 495440"/>
              <a:gd name="connsiteX39" fmla="*/ 40505 w 607827"/>
              <a:gd name="connsiteY39" fmla="*/ 202161 h 495440"/>
              <a:gd name="connsiteX40" fmla="*/ 50649 w 607827"/>
              <a:gd name="connsiteY40" fmla="*/ 192150 h 495440"/>
              <a:gd name="connsiteX41" fmla="*/ 20294 w 607827"/>
              <a:gd name="connsiteY41" fmla="*/ 151698 h 495440"/>
              <a:gd name="connsiteX42" fmla="*/ 20294 w 607827"/>
              <a:gd name="connsiteY42" fmla="*/ 364004 h 495440"/>
              <a:gd name="connsiteX43" fmla="*/ 40498 w 607827"/>
              <a:gd name="connsiteY43" fmla="*/ 384177 h 495440"/>
              <a:gd name="connsiteX44" fmla="*/ 41477 w 607827"/>
              <a:gd name="connsiteY44" fmla="*/ 384177 h 495440"/>
              <a:gd name="connsiteX45" fmla="*/ 506359 w 607827"/>
              <a:gd name="connsiteY45" fmla="*/ 384177 h 495440"/>
              <a:gd name="connsiteX46" fmla="*/ 526563 w 607827"/>
              <a:gd name="connsiteY46" fmla="*/ 364004 h 495440"/>
              <a:gd name="connsiteX47" fmla="*/ 526563 w 607827"/>
              <a:gd name="connsiteY47" fmla="*/ 151698 h 495440"/>
              <a:gd name="connsiteX48" fmla="*/ 546857 w 607827"/>
              <a:gd name="connsiteY48" fmla="*/ 108153 h 495440"/>
              <a:gd name="connsiteX49" fmla="*/ 546857 w 607827"/>
              <a:gd name="connsiteY49" fmla="*/ 141567 h 495440"/>
              <a:gd name="connsiteX50" fmla="*/ 546857 w 607827"/>
              <a:gd name="connsiteY50" fmla="*/ 364004 h 495440"/>
              <a:gd name="connsiteX51" fmla="*/ 506359 w 607827"/>
              <a:gd name="connsiteY51" fmla="*/ 404439 h 495440"/>
              <a:gd name="connsiteX52" fmla="*/ 49666 w 607827"/>
              <a:gd name="connsiteY52" fmla="*/ 404439 h 495440"/>
              <a:gd name="connsiteX53" fmla="*/ 67823 w 607827"/>
              <a:gd name="connsiteY53" fmla="*/ 422657 h 495440"/>
              <a:gd name="connsiteX54" fmla="*/ 534663 w 607827"/>
              <a:gd name="connsiteY54" fmla="*/ 475178 h 495440"/>
              <a:gd name="connsiteX55" fmla="*/ 557003 w 607827"/>
              <a:gd name="connsiteY55" fmla="*/ 457049 h 495440"/>
              <a:gd name="connsiteX56" fmla="*/ 587355 w 607827"/>
              <a:gd name="connsiteY56" fmla="*/ 132414 h 495440"/>
              <a:gd name="connsiteX57" fmla="*/ 583349 w 607827"/>
              <a:gd name="connsiteY57" fmla="*/ 117306 h 495440"/>
              <a:gd name="connsiteX58" fmla="*/ 570176 w 607827"/>
              <a:gd name="connsiteY58" fmla="*/ 110197 h 495440"/>
              <a:gd name="connsiteX59" fmla="*/ 20294 w 607827"/>
              <a:gd name="connsiteY59" fmla="*/ 70739 h 495440"/>
              <a:gd name="connsiteX60" fmla="*/ 20294 w 607827"/>
              <a:gd name="connsiteY60" fmla="*/ 131436 h 495440"/>
              <a:gd name="connsiteX61" fmla="*/ 526563 w 607827"/>
              <a:gd name="connsiteY61" fmla="*/ 131436 h 495440"/>
              <a:gd name="connsiteX62" fmla="*/ 526563 w 607827"/>
              <a:gd name="connsiteY62" fmla="*/ 97044 h 495440"/>
              <a:gd name="connsiteX63" fmla="*/ 526563 w 607827"/>
              <a:gd name="connsiteY63" fmla="*/ 70739 h 495440"/>
              <a:gd name="connsiteX64" fmla="*/ 40498 w 607827"/>
              <a:gd name="connsiteY64" fmla="*/ 20173 h 495440"/>
              <a:gd name="connsiteX65" fmla="*/ 20294 w 607827"/>
              <a:gd name="connsiteY65" fmla="*/ 40435 h 495440"/>
              <a:gd name="connsiteX66" fmla="*/ 20294 w 607827"/>
              <a:gd name="connsiteY66" fmla="*/ 50566 h 495440"/>
              <a:gd name="connsiteX67" fmla="*/ 526563 w 607827"/>
              <a:gd name="connsiteY67" fmla="*/ 50566 h 495440"/>
              <a:gd name="connsiteX68" fmla="*/ 526563 w 607827"/>
              <a:gd name="connsiteY68" fmla="*/ 40435 h 495440"/>
              <a:gd name="connsiteX69" fmla="*/ 506359 w 607827"/>
              <a:gd name="connsiteY69" fmla="*/ 20173 h 495440"/>
              <a:gd name="connsiteX70" fmla="*/ 40498 w 607827"/>
              <a:gd name="connsiteY70" fmla="*/ 0 h 495440"/>
              <a:gd name="connsiteX71" fmla="*/ 506359 w 607827"/>
              <a:gd name="connsiteY71" fmla="*/ 0 h 495440"/>
              <a:gd name="connsiteX72" fmla="*/ 546857 w 607827"/>
              <a:gd name="connsiteY72" fmla="*/ 40435 h 495440"/>
              <a:gd name="connsiteX73" fmla="*/ 546857 w 607827"/>
              <a:gd name="connsiteY73" fmla="*/ 60697 h 495440"/>
              <a:gd name="connsiteX74" fmla="*/ 546857 w 607827"/>
              <a:gd name="connsiteY74" fmla="*/ 89046 h 495440"/>
              <a:gd name="connsiteX75" fmla="*/ 571155 w 607827"/>
              <a:gd name="connsiteY75" fmla="*/ 91979 h 495440"/>
              <a:gd name="connsiteX76" fmla="*/ 598480 w 607827"/>
              <a:gd name="connsiteY76" fmla="*/ 107175 h 495440"/>
              <a:gd name="connsiteX77" fmla="*/ 607648 w 607827"/>
              <a:gd name="connsiteY77" fmla="*/ 136502 h 495440"/>
              <a:gd name="connsiteX78" fmla="*/ 577208 w 607827"/>
              <a:gd name="connsiteY78" fmla="*/ 461048 h 495440"/>
              <a:gd name="connsiteX79" fmla="*/ 536710 w 607827"/>
              <a:gd name="connsiteY79" fmla="*/ 495440 h 495440"/>
              <a:gd name="connsiteX80" fmla="*/ 532705 w 607827"/>
              <a:gd name="connsiteY80" fmla="*/ 495440 h 495440"/>
              <a:gd name="connsiteX81" fmla="*/ 64797 w 607827"/>
              <a:gd name="connsiteY81" fmla="*/ 442830 h 495440"/>
              <a:gd name="connsiteX82" fmla="*/ 29016 w 607827"/>
              <a:gd name="connsiteY82" fmla="*/ 402751 h 495440"/>
              <a:gd name="connsiteX83" fmla="*/ 0 w 607827"/>
              <a:gd name="connsiteY83" fmla="*/ 364004 h 495440"/>
              <a:gd name="connsiteX84" fmla="*/ 0 w 607827"/>
              <a:gd name="connsiteY84" fmla="*/ 141567 h 495440"/>
              <a:gd name="connsiteX85" fmla="*/ 0 w 607827"/>
              <a:gd name="connsiteY85" fmla="*/ 60697 h 495440"/>
              <a:gd name="connsiteX86" fmla="*/ 0 w 607827"/>
              <a:gd name="connsiteY86" fmla="*/ 40435 h 495440"/>
              <a:gd name="connsiteX87" fmla="*/ 40498 w 607827"/>
              <a:gd name="connsiteY87" fmla="*/ 0 h 49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07827" h="495440">
                <a:moveTo>
                  <a:pt x="334238" y="252751"/>
                </a:moveTo>
                <a:lnTo>
                  <a:pt x="334238" y="323558"/>
                </a:lnTo>
                <a:lnTo>
                  <a:pt x="476014" y="323558"/>
                </a:lnTo>
                <a:lnTo>
                  <a:pt x="476014" y="252751"/>
                </a:lnTo>
                <a:close/>
                <a:moveTo>
                  <a:pt x="324092" y="232584"/>
                </a:moveTo>
                <a:lnTo>
                  <a:pt x="486071" y="232584"/>
                </a:lnTo>
                <a:cubicBezTo>
                  <a:pt x="492212" y="232584"/>
                  <a:pt x="496217" y="236582"/>
                  <a:pt x="496217" y="242712"/>
                </a:cubicBezTo>
                <a:lnTo>
                  <a:pt x="496217" y="333686"/>
                </a:lnTo>
                <a:cubicBezTo>
                  <a:pt x="496217" y="339727"/>
                  <a:pt x="492212" y="343725"/>
                  <a:pt x="486071" y="343725"/>
                </a:cubicBezTo>
                <a:lnTo>
                  <a:pt x="324092" y="343725"/>
                </a:lnTo>
                <a:cubicBezTo>
                  <a:pt x="318040" y="343725"/>
                  <a:pt x="313946" y="339727"/>
                  <a:pt x="313946" y="333686"/>
                </a:cubicBezTo>
                <a:lnTo>
                  <a:pt x="313946" y="242712"/>
                </a:lnTo>
                <a:cubicBezTo>
                  <a:pt x="313946" y="236582"/>
                  <a:pt x="318040" y="232584"/>
                  <a:pt x="324092" y="232584"/>
                </a:cubicBezTo>
                <a:close/>
                <a:moveTo>
                  <a:pt x="222765" y="232584"/>
                </a:moveTo>
                <a:lnTo>
                  <a:pt x="253129" y="232584"/>
                </a:lnTo>
                <a:cubicBezTo>
                  <a:pt x="259273" y="232584"/>
                  <a:pt x="263280" y="236585"/>
                  <a:pt x="263280" y="242720"/>
                </a:cubicBezTo>
                <a:cubicBezTo>
                  <a:pt x="263280" y="248765"/>
                  <a:pt x="259273" y="252766"/>
                  <a:pt x="253129" y="252766"/>
                </a:cubicBezTo>
                <a:lnTo>
                  <a:pt x="222765" y="252766"/>
                </a:lnTo>
                <a:cubicBezTo>
                  <a:pt x="216710" y="252766"/>
                  <a:pt x="212614" y="248765"/>
                  <a:pt x="212614" y="242720"/>
                </a:cubicBezTo>
                <a:cubicBezTo>
                  <a:pt x="212614" y="236585"/>
                  <a:pt x="216710" y="232584"/>
                  <a:pt x="222765" y="232584"/>
                </a:cubicBezTo>
                <a:close/>
                <a:moveTo>
                  <a:pt x="50652" y="232584"/>
                </a:moveTo>
                <a:lnTo>
                  <a:pt x="182286" y="232584"/>
                </a:lnTo>
                <a:cubicBezTo>
                  <a:pt x="188338" y="232584"/>
                  <a:pt x="192432" y="236585"/>
                  <a:pt x="192432" y="242720"/>
                </a:cubicBezTo>
                <a:cubicBezTo>
                  <a:pt x="192432" y="248765"/>
                  <a:pt x="188338" y="252766"/>
                  <a:pt x="182286" y="252766"/>
                </a:cubicBezTo>
                <a:lnTo>
                  <a:pt x="50652" y="252766"/>
                </a:lnTo>
                <a:cubicBezTo>
                  <a:pt x="44599" y="252766"/>
                  <a:pt x="40505" y="248765"/>
                  <a:pt x="40505" y="242720"/>
                </a:cubicBezTo>
                <a:cubicBezTo>
                  <a:pt x="40505" y="236585"/>
                  <a:pt x="44599" y="232584"/>
                  <a:pt x="50652" y="232584"/>
                </a:cubicBezTo>
                <a:close/>
                <a:moveTo>
                  <a:pt x="172162" y="192150"/>
                </a:moveTo>
                <a:lnTo>
                  <a:pt x="253135" y="192150"/>
                </a:lnTo>
                <a:cubicBezTo>
                  <a:pt x="259275" y="192150"/>
                  <a:pt x="263279" y="196137"/>
                  <a:pt x="263279" y="202161"/>
                </a:cubicBezTo>
                <a:cubicBezTo>
                  <a:pt x="263279" y="208274"/>
                  <a:pt x="259275" y="212261"/>
                  <a:pt x="253135" y="212261"/>
                </a:cubicBezTo>
                <a:lnTo>
                  <a:pt x="172162" y="212261"/>
                </a:lnTo>
                <a:cubicBezTo>
                  <a:pt x="166111" y="212261"/>
                  <a:pt x="162018" y="208274"/>
                  <a:pt x="162018" y="202161"/>
                </a:cubicBezTo>
                <a:cubicBezTo>
                  <a:pt x="162018" y="196137"/>
                  <a:pt x="166111" y="192150"/>
                  <a:pt x="172162" y="192150"/>
                </a:cubicBezTo>
                <a:close/>
                <a:moveTo>
                  <a:pt x="50649" y="192150"/>
                </a:moveTo>
                <a:lnTo>
                  <a:pt x="131622" y="192150"/>
                </a:lnTo>
                <a:cubicBezTo>
                  <a:pt x="137673" y="192150"/>
                  <a:pt x="141766" y="196137"/>
                  <a:pt x="141766" y="202161"/>
                </a:cubicBezTo>
                <a:cubicBezTo>
                  <a:pt x="141766" y="208274"/>
                  <a:pt x="137673" y="212261"/>
                  <a:pt x="131622" y="212261"/>
                </a:cubicBezTo>
                <a:lnTo>
                  <a:pt x="50649" y="212261"/>
                </a:lnTo>
                <a:cubicBezTo>
                  <a:pt x="44598" y="212261"/>
                  <a:pt x="40505" y="208274"/>
                  <a:pt x="40505" y="202161"/>
                </a:cubicBezTo>
                <a:cubicBezTo>
                  <a:pt x="40505" y="196137"/>
                  <a:pt x="44598" y="192150"/>
                  <a:pt x="50649" y="192150"/>
                </a:cubicBezTo>
                <a:close/>
                <a:moveTo>
                  <a:pt x="20294" y="151698"/>
                </a:moveTo>
                <a:lnTo>
                  <a:pt x="20294" y="364004"/>
                </a:lnTo>
                <a:cubicBezTo>
                  <a:pt x="20294" y="375113"/>
                  <a:pt x="29372" y="384177"/>
                  <a:pt x="40498" y="384177"/>
                </a:cubicBezTo>
                <a:lnTo>
                  <a:pt x="41477" y="384177"/>
                </a:lnTo>
                <a:lnTo>
                  <a:pt x="506359" y="384177"/>
                </a:lnTo>
                <a:cubicBezTo>
                  <a:pt x="517484" y="384177"/>
                  <a:pt x="526563" y="375113"/>
                  <a:pt x="526563" y="364004"/>
                </a:cubicBezTo>
                <a:lnTo>
                  <a:pt x="526563" y="151698"/>
                </a:lnTo>
                <a:close/>
                <a:moveTo>
                  <a:pt x="546857" y="108153"/>
                </a:moveTo>
                <a:lnTo>
                  <a:pt x="546857" y="141567"/>
                </a:lnTo>
                <a:lnTo>
                  <a:pt x="546857" y="364004"/>
                </a:lnTo>
                <a:cubicBezTo>
                  <a:pt x="546857" y="386221"/>
                  <a:pt x="528610" y="404439"/>
                  <a:pt x="506359" y="404439"/>
                </a:cubicBezTo>
                <a:lnTo>
                  <a:pt x="49666" y="404439"/>
                </a:lnTo>
                <a:cubicBezTo>
                  <a:pt x="50645" y="413504"/>
                  <a:pt x="57766" y="421591"/>
                  <a:pt x="67823" y="422657"/>
                </a:cubicBezTo>
                <a:lnTo>
                  <a:pt x="534663" y="475178"/>
                </a:lnTo>
                <a:cubicBezTo>
                  <a:pt x="545878" y="476245"/>
                  <a:pt x="555935" y="468158"/>
                  <a:pt x="557003" y="457049"/>
                </a:cubicBezTo>
                <a:lnTo>
                  <a:pt x="587355" y="132414"/>
                </a:lnTo>
                <a:cubicBezTo>
                  <a:pt x="588334" y="127348"/>
                  <a:pt x="586376" y="121305"/>
                  <a:pt x="583349" y="117306"/>
                </a:cubicBezTo>
                <a:cubicBezTo>
                  <a:pt x="580234" y="113218"/>
                  <a:pt x="575250" y="110197"/>
                  <a:pt x="570176" y="110197"/>
                </a:cubicBezTo>
                <a:close/>
                <a:moveTo>
                  <a:pt x="20294" y="70739"/>
                </a:moveTo>
                <a:lnTo>
                  <a:pt x="20294" y="131436"/>
                </a:lnTo>
                <a:lnTo>
                  <a:pt x="526563" y="131436"/>
                </a:lnTo>
                <a:lnTo>
                  <a:pt x="526563" y="97044"/>
                </a:lnTo>
                <a:lnTo>
                  <a:pt x="526563" y="70739"/>
                </a:lnTo>
                <a:close/>
                <a:moveTo>
                  <a:pt x="40498" y="20173"/>
                </a:moveTo>
                <a:cubicBezTo>
                  <a:pt x="29372" y="20173"/>
                  <a:pt x="20294" y="29327"/>
                  <a:pt x="20294" y="40435"/>
                </a:cubicBezTo>
                <a:lnTo>
                  <a:pt x="20294" y="50566"/>
                </a:lnTo>
                <a:lnTo>
                  <a:pt x="526563" y="50566"/>
                </a:lnTo>
                <a:lnTo>
                  <a:pt x="526563" y="40435"/>
                </a:lnTo>
                <a:cubicBezTo>
                  <a:pt x="526563" y="29327"/>
                  <a:pt x="517484" y="20173"/>
                  <a:pt x="506359" y="20173"/>
                </a:cubicBezTo>
                <a:close/>
                <a:moveTo>
                  <a:pt x="40498" y="0"/>
                </a:moveTo>
                <a:lnTo>
                  <a:pt x="506359" y="0"/>
                </a:lnTo>
                <a:cubicBezTo>
                  <a:pt x="528610" y="0"/>
                  <a:pt x="546857" y="18218"/>
                  <a:pt x="546857" y="40435"/>
                </a:cubicBezTo>
                <a:lnTo>
                  <a:pt x="546857" y="60697"/>
                </a:lnTo>
                <a:lnTo>
                  <a:pt x="546857" y="89046"/>
                </a:lnTo>
                <a:lnTo>
                  <a:pt x="571155" y="91979"/>
                </a:lnTo>
                <a:cubicBezTo>
                  <a:pt x="582281" y="93045"/>
                  <a:pt x="591449" y="98022"/>
                  <a:pt x="598480" y="107175"/>
                </a:cubicBezTo>
                <a:cubicBezTo>
                  <a:pt x="605601" y="115262"/>
                  <a:pt x="608627" y="126371"/>
                  <a:pt x="607648" y="136502"/>
                </a:cubicBezTo>
                <a:lnTo>
                  <a:pt x="577208" y="461048"/>
                </a:lnTo>
                <a:cubicBezTo>
                  <a:pt x="575250" y="480244"/>
                  <a:pt x="557003" y="495440"/>
                  <a:pt x="536710" y="495440"/>
                </a:cubicBezTo>
                <a:lnTo>
                  <a:pt x="532705" y="495440"/>
                </a:lnTo>
                <a:lnTo>
                  <a:pt x="64797" y="442830"/>
                </a:lnTo>
                <a:cubicBezTo>
                  <a:pt x="43969" y="440964"/>
                  <a:pt x="28482" y="423190"/>
                  <a:pt x="29016" y="402751"/>
                </a:cubicBezTo>
                <a:cubicBezTo>
                  <a:pt x="12283" y="397774"/>
                  <a:pt x="0" y="382222"/>
                  <a:pt x="0" y="364004"/>
                </a:cubicBezTo>
                <a:lnTo>
                  <a:pt x="0" y="141567"/>
                </a:lnTo>
                <a:lnTo>
                  <a:pt x="0" y="60697"/>
                </a:lnTo>
                <a:lnTo>
                  <a:pt x="0" y="40435"/>
                </a:lnTo>
                <a:cubicBezTo>
                  <a:pt x="0" y="18218"/>
                  <a:pt x="18247" y="0"/>
                  <a:pt x="4049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315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三年规划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56750E6-7893-4DB4-94E1-97327046355E}"/>
              </a:ext>
            </a:extLst>
          </p:cNvPr>
          <p:cNvGrpSpPr/>
          <p:nvPr/>
        </p:nvGrpSpPr>
        <p:grpSpPr>
          <a:xfrm>
            <a:off x="4466411" y="2175781"/>
            <a:ext cx="3259178" cy="3435780"/>
            <a:chOff x="1311275" y="1196524"/>
            <a:chExt cx="4235450" cy="4464952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B24982D-1B82-4DCD-91D7-8A633D2B2FF0}"/>
                </a:ext>
              </a:extLst>
            </p:cNvPr>
            <p:cNvSpPr/>
            <p:nvPr/>
          </p:nvSpPr>
          <p:spPr>
            <a:xfrm>
              <a:off x="2778989" y="2606435"/>
              <a:ext cx="2767736" cy="3055041"/>
            </a:xfrm>
            <a:custGeom>
              <a:avLst/>
              <a:gdLst>
                <a:gd name="connsiteX0" fmla="*/ 64784 w 1509122"/>
                <a:gd name="connsiteY0" fmla="*/ 0 h 2905049"/>
                <a:gd name="connsiteX1" fmla="*/ 619723 w 1509122"/>
                <a:gd name="connsiteY1" fmla="*/ 207020 h 2905049"/>
                <a:gd name="connsiteX2" fmla="*/ 1304774 w 1509122"/>
                <a:gd name="connsiteY2" fmla="*/ 2574013 h 2905049"/>
                <a:gd name="connsiteX3" fmla="*/ 1423552 w 1509122"/>
                <a:gd name="connsiteY3" fmla="*/ 2642509 h 2905049"/>
                <a:gd name="connsiteX4" fmla="*/ 1408853 w 1509122"/>
                <a:gd name="connsiteY4" fmla="*/ 2740253 h 2905049"/>
                <a:gd name="connsiteX5" fmla="*/ 683368 w 1509122"/>
                <a:gd name="connsiteY5" fmla="*/ 2903720 h 2905049"/>
                <a:gd name="connsiteX6" fmla="*/ 621010 w 1509122"/>
                <a:gd name="connsiteY6" fmla="*/ 2867790 h 2905049"/>
                <a:gd name="connsiteX7" fmla="*/ 399836 w 1509122"/>
                <a:gd name="connsiteY7" fmla="*/ 2157796 h 2905049"/>
                <a:gd name="connsiteX8" fmla="*/ 477091 w 1509122"/>
                <a:gd name="connsiteY8" fmla="*/ 2096179 h 2905049"/>
                <a:gd name="connsiteX9" fmla="*/ 579685 w 1509122"/>
                <a:gd name="connsiteY9" fmla="*/ 2155173 h 2905049"/>
                <a:gd name="connsiteX10" fmla="*/ 201774 w 1509122"/>
                <a:gd name="connsiteY10" fmla="*/ 930970 h 2905049"/>
                <a:gd name="connsiteX11" fmla="*/ 0 w 1509122"/>
                <a:gd name="connsiteY11" fmla="*/ 844214 h 2905049"/>
                <a:gd name="connsiteX12" fmla="*/ 330449 w 1509122"/>
                <a:gd name="connsiteY12" fmla="*/ 486048 h 2905049"/>
                <a:gd name="connsiteX13" fmla="*/ 330449 w 1509122"/>
                <a:gd name="connsiteY13" fmla="*/ 287987 h 2905049"/>
                <a:gd name="connsiteX0" fmla="*/ 1662592 w 1662592"/>
                <a:gd name="connsiteY0" fmla="*/ 42029 h 2820343"/>
                <a:gd name="connsiteX1" fmla="*/ 619723 w 1662592"/>
                <a:gd name="connsiteY1" fmla="*/ 122314 h 2820343"/>
                <a:gd name="connsiteX2" fmla="*/ 1304774 w 1662592"/>
                <a:gd name="connsiteY2" fmla="*/ 2489307 h 2820343"/>
                <a:gd name="connsiteX3" fmla="*/ 1423552 w 1662592"/>
                <a:gd name="connsiteY3" fmla="*/ 2557803 h 2820343"/>
                <a:gd name="connsiteX4" fmla="*/ 1408853 w 1662592"/>
                <a:gd name="connsiteY4" fmla="*/ 2655547 h 2820343"/>
                <a:gd name="connsiteX5" fmla="*/ 683368 w 1662592"/>
                <a:gd name="connsiteY5" fmla="*/ 2819014 h 2820343"/>
                <a:gd name="connsiteX6" fmla="*/ 621010 w 1662592"/>
                <a:gd name="connsiteY6" fmla="*/ 2783084 h 2820343"/>
                <a:gd name="connsiteX7" fmla="*/ 399836 w 1662592"/>
                <a:gd name="connsiteY7" fmla="*/ 2073090 h 2820343"/>
                <a:gd name="connsiteX8" fmla="*/ 477091 w 1662592"/>
                <a:gd name="connsiteY8" fmla="*/ 2011473 h 2820343"/>
                <a:gd name="connsiteX9" fmla="*/ 579685 w 1662592"/>
                <a:gd name="connsiteY9" fmla="*/ 2070467 h 2820343"/>
                <a:gd name="connsiteX10" fmla="*/ 201774 w 1662592"/>
                <a:gd name="connsiteY10" fmla="*/ 846264 h 2820343"/>
                <a:gd name="connsiteX11" fmla="*/ 0 w 1662592"/>
                <a:gd name="connsiteY11" fmla="*/ 759508 h 2820343"/>
                <a:gd name="connsiteX12" fmla="*/ 330449 w 1662592"/>
                <a:gd name="connsiteY12" fmla="*/ 401342 h 2820343"/>
                <a:gd name="connsiteX13" fmla="*/ 330449 w 1662592"/>
                <a:gd name="connsiteY13" fmla="*/ 203281 h 2820343"/>
                <a:gd name="connsiteX0" fmla="*/ 1662592 w 1664875"/>
                <a:gd name="connsiteY0" fmla="*/ 0 h 2778314"/>
                <a:gd name="connsiteX1" fmla="*/ 619723 w 1664875"/>
                <a:gd name="connsiteY1" fmla="*/ 80285 h 2778314"/>
                <a:gd name="connsiteX2" fmla="*/ 1304774 w 1664875"/>
                <a:gd name="connsiteY2" fmla="*/ 2447278 h 2778314"/>
                <a:gd name="connsiteX3" fmla="*/ 1423552 w 1664875"/>
                <a:gd name="connsiteY3" fmla="*/ 2515774 h 2778314"/>
                <a:gd name="connsiteX4" fmla="*/ 1408853 w 1664875"/>
                <a:gd name="connsiteY4" fmla="*/ 2613518 h 2778314"/>
                <a:gd name="connsiteX5" fmla="*/ 683368 w 1664875"/>
                <a:gd name="connsiteY5" fmla="*/ 2776985 h 2778314"/>
                <a:gd name="connsiteX6" fmla="*/ 621010 w 1664875"/>
                <a:gd name="connsiteY6" fmla="*/ 2741055 h 2778314"/>
                <a:gd name="connsiteX7" fmla="*/ 399836 w 1664875"/>
                <a:gd name="connsiteY7" fmla="*/ 2031061 h 2778314"/>
                <a:gd name="connsiteX8" fmla="*/ 477091 w 1664875"/>
                <a:gd name="connsiteY8" fmla="*/ 1969444 h 2778314"/>
                <a:gd name="connsiteX9" fmla="*/ 579685 w 1664875"/>
                <a:gd name="connsiteY9" fmla="*/ 2028438 h 2778314"/>
                <a:gd name="connsiteX10" fmla="*/ 201774 w 1664875"/>
                <a:gd name="connsiteY10" fmla="*/ 804235 h 2778314"/>
                <a:gd name="connsiteX11" fmla="*/ 0 w 1664875"/>
                <a:gd name="connsiteY11" fmla="*/ 717479 h 2778314"/>
                <a:gd name="connsiteX12" fmla="*/ 330449 w 1664875"/>
                <a:gd name="connsiteY12" fmla="*/ 359313 h 2778314"/>
                <a:gd name="connsiteX13" fmla="*/ 330449 w 1664875"/>
                <a:gd name="connsiteY13" fmla="*/ 161252 h 2778314"/>
                <a:gd name="connsiteX0" fmla="*/ 1662592 w 1688529"/>
                <a:gd name="connsiteY0" fmla="*/ 0 h 2778314"/>
                <a:gd name="connsiteX1" fmla="*/ 619723 w 1688529"/>
                <a:gd name="connsiteY1" fmla="*/ 80285 h 2778314"/>
                <a:gd name="connsiteX2" fmla="*/ 1304774 w 1688529"/>
                <a:gd name="connsiteY2" fmla="*/ 2447278 h 2778314"/>
                <a:gd name="connsiteX3" fmla="*/ 1423552 w 1688529"/>
                <a:gd name="connsiteY3" fmla="*/ 2515774 h 2778314"/>
                <a:gd name="connsiteX4" fmla="*/ 1408853 w 1688529"/>
                <a:gd name="connsiteY4" fmla="*/ 2613518 h 2778314"/>
                <a:gd name="connsiteX5" fmla="*/ 683368 w 1688529"/>
                <a:gd name="connsiteY5" fmla="*/ 2776985 h 2778314"/>
                <a:gd name="connsiteX6" fmla="*/ 621010 w 1688529"/>
                <a:gd name="connsiteY6" fmla="*/ 2741055 h 2778314"/>
                <a:gd name="connsiteX7" fmla="*/ 399836 w 1688529"/>
                <a:gd name="connsiteY7" fmla="*/ 2031061 h 2778314"/>
                <a:gd name="connsiteX8" fmla="*/ 477091 w 1688529"/>
                <a:gd name="connsiteY8" fmla="*/ 1969444 h 2778314"/>
                <a:gd name="connsiteX9" fmla="*/ 579685 w 1688529"/>
                <a:gd name="connsiteY9" fmla="*/ 2028438 h 2778314"/>
                <a:gd name="connsiteX10" fmla="*/ 201774 w 1688529"/>
                <a:gd name="connsiteY10" fmla="*/ 804235 h 2778314"/>
                <a:gd name="connsiteX11" fmla="*/ 0 w 1688529"/>
                <a:gd name="connsiteY11" fmla="*/ 717479 h 2778314"/>
                <a:gd name="connsiteX12" fmla="*/ 330449 w 1688529"/>
                <a:gd name="connsiteY12" fmla="*/ 359313 h 2778314"/>
                <a:gd name="connsiteX13" fmla="*/ 330449 w 1688529"/>
                <a:gd name="connsiteY13" fmla="*/ 161252 h 2778314"/>
                <a:gd name="connsiteX0" fmla="*/ 1662592 w 1764192"/>
                <a:gd name="connsiteY0" fmla="*/ 0 h 2778314"/>
                <a:gd name="connsiteX1" fmla="*/ 1764192 w 1764192"/>
                <a:gd name="connsiteY1" fmla="*/ 584199 h 2778314"/>
                <a:gd name="connsiteX2" fmla="*/ 1304774 w 1764192"/>
                <a:gd name="connsiteY2" fmla="*/ 2447278 h 2778314"/>
                <a:gd name="connsiteX3" fmla="*/ 1423552 w 1764192"/>
                <a:gd name="connsiteY3" fmla="*/ 2515774 h 2778314"/>
                <a:gd name="connsiteX4" fmla="*/ 1408853 w 1764192"/>
                <a:gd name="connsiteY4" fmla="*/ 2613518 h 2778314"/>
                <a:gd name="connsiteX5" fmla="*/ 683368 w 1764192"/>
                <a:gd name="connsiteY5" fmla="*/ 2776985 h 2778314"/>
                <a:gd name="connsiteX6" fmla="*/ 621010 w 1764192"/>
                <a:gd name="connsiteY6" fmla="*/ 2741055 h 2778314"/>
                <a:gd name="connsiteX7" fmla="*/ 399836 w 1764192"/>
                <a:gd name="connsiteY7" fmla="*/ 2031061 h 2778314"/>
                <a:gd name="connsiteX8" fmla="*/ 477091 w 1764192"/>
                <a:gd name="connsiteY8" fmla="*/ 1969444 h 2778314"/>
                <a:gd name="connsiteX9" fmla="*/ 579685 w 1764192"/>
                <a:gd name="connsiteY9" fmla="*/ 2028438 h 2778314"/>
                <a:gd name="connsiteX10" fmla="*/ 201774 w 1764192"/>
                <a:gd name="connsiteY10" fmla="*/ 804235 h 2778314"/>
                <a:gd name="connsiteX11" fmla="*/ 0 w 1764192"/>
                <a:gd name="connsiteY11" fmla="*/ 717479 h 2778314"/>
                <a:gd name="connsiteX12" fmla="*/ 330449 w 1764192"/>
                <a:gd name="connsiteY12" fmla="*/ 359313 h 2778314"/>
                <a:gd name="connsiteX13" fmla="*/ 330449 w 1764192"/>
                <a:gd name="connsiteY13" fmla="*/ 161252 h 2778314"/>
                <a:gd name="connsiteX0" fmla="*/ 1662592 w 1764192"/>
                <a:gd name="connsiteY0" fmla="*/ 0 h 2778314"/>
                <a:gd name="connsiteX1" fmla="*/ 1764192 w 1764192"/>
                <a:gd name="connsiteY1" fmla="*/ 584199 h 2778314"/>
                <a:gd name="connsiteX2" fmla="*/ 1304774 w 1764192"/>
                <a:gd name="connsiteY2" fmla="*/ 2447278 h 2778314"/>
                <a:gd name="connsiteX3" fmla="*/ 1423552 w 1764192"/>
                <a:gd name="connsiteY3" fmla="*/ 2515774 h 2778314"/>
                <a:gd name="connsiteX4" fmla="*/ 1408853 w 1764192"/>
                <a:gd name="connsiteY4" fmla="*/ 2613518 h 2778314"/>
                <a:gd name="connsiteX5" fmla="*/ 683368 w 1764192"/>
                <a:gd name="connsiteY5" fmla="*/ 2776985 h 2778314"/>
                <a:gd name="connsiteX6" fmla="*/ 621010 w 1764192"/>
                <a:gd name="connsiteY6" fmla="*/ 2741055 h 2778314"/>
                <a:gd name="connsiteX7" fmla="*/ 399836 w 1764192"/>
                <a:gd name="connsiteY7" fmla="*/ 2031061 h 2778314"/>
                <a:gd name="connsiteX8" fmla="*/ 477091 w 1764192"/>
                <a:gd name="connsiteY8" fmla="*/ 1969444 h 2778314"/>
                <a:gd name="connsiteX9" fmla="*/ 579685 w 1764192"/>
                <a:gd name="connsiteY9" fmla="*/ 2028438 h 2778314"/>
                <a:gd name="connsiteX10" fmla="*/ 201774 w 1764192"/>
                <a:gd name="connsiteY10" fmla="*/ 804235 h 2778314"/>
                <a:gd name="connsiteX11" fmla="*/ 0 w 1764192"/>
                <a:gd name="connsiteY11" fmla="*/ 717479 h 2778314"/>
                <a:gd name="connsiteX12" fmla="*/ 330449 w 1764192"/>
                <a:gd name="connsiteY12" fmla="*/ 359313 h 2778314"/>
                <a:gd name="connsiteX13" fmla="*/ 330449 w 1764192"/>
                <a:gd name="connsiteY13" fmla="*/ 161252 h 2778314"/>
                <a:gd name="connsiteX0" fmla="*/ 1662592 w 1764192"/>
                <a:gd name="connsiteY0" fmla="*/ 0 h 2778314"/>
                <a:gd name="connsiteX1" fmla="*/ 1764192 w 1764192"/>
                <a:gd name="connsiteY1" fmla="*/ 584199 h 2778314"/>
                <a:gd name="connsiteX2" fmla="*/ 1304774 w 1764192"/>
                <a:gd name="connsiteY2" fmla="*/ 2447278 h 2778314"/>
                <a:gd name="connsiteX3" fmla="*/ 1423552 w 1764192"/>
                <a:gd name="connsiteY3" fmla="*/ 2515774 h 2778314"/>
                <a:gd name="connsiteX4" fmla="*/ 1408853 w 1764192"/>
                <a:gd name="connsiteY4" fmla="*/ 2613518 h 2778314"/>
                <a:gd name="connsiteX5" fmla="*/ 683368 w 1764192"/>
                <a:gd name="connsiteY5" fmla="*/ 2776985 h 2778314"/>
                <a:gd name="connsiteX6" fmla="*/ 621010 w 1764192"/>
                <a:gd name="connsiteY6" fmla="*/ 2741055 h 2778314"/>
                <a:gd name="connsiteX7" fmla="*/ 399836 w 1764192"/>
                <a:gd name="connsiteY7" fmla="*/ 2031061 h 2778314"/>
                <a:gd name="connsiteX8" fmla="*/ 477091 w 1764192"/>
                <a:gd name="connsiteY8" fmla="*/ 1969444 h 2778314"/>
                <a:gd name="connsiteX9" fmla="*/ 579685 w 1764192"/>
                <a:gd name="connsiteY9" fmla="*/ 2028438 h 2778314"/>
                <a:gd name="connsiteX10" fmla="*/ 201774 w 1764192"/>
                <a:gd name="connsiteY10" fmla="*/ 804235 h 2778314"/>
                <a:gd name="connsiteX11" fmla="*/ 0 w 1764192"/>
                <a:gd name="connsiteY11" fmla="*/ 717479 h 2778314"/>
                <a:gd name="connsiteX12" fmla="*/ 330449 w 1764192"/>
                <a:gd name="connsiteY12" fmla="*/ 359313 h 2778314"/>
                <a:gd name="connsiteX13" fmla="*/ 330449 w 1764192"/>
                <a:gd name="connsiteY13" fmla="*/ 161252 h 2778314"/>
                <a:gd name="connsiteX0" fmla="*/ 1662592 w 1764192"/>
                <a:gd name="connsiteY0" fmla="*/ 0 h 2778314"/>
                <a:gd name="connsiteX1" fmla="*/ 1764192 w 1764192"/>
                <a:gd name="connsiteY1" fmla="*/ 584199 h 2778314"/>
                <a:gd name="connsiteX2" fmla="*/ 62391 w 1764192"/>
                <a:gd name="connsiteY2" fmla="*/ 2362199 h 2778314"/>
                <a:gd name="connsiteX3" fmla="*/ 1423552 w 1764192"/>
                <a:gd name="connsiteY3" fmla="*/ 2515774 h 2778314"/>
                <a:gd name="connsiteX4" fmla="*/ 1408853 w 1764192"/>
                <a:gd name="connsiteY4" fmla="*/ 2613518 h 2778314"/>
                <a:gd name="connsiteX5" fmla="*/ 683368 w 1764192"/>
                <a:gd name="connsiteY5" fmla="*/ 2776985 h 2778314"/>
                <a:gd name="connsiteX6" fmla="*/ 621010 w 1764192"/>
                <a:gd name="connsiteY6" fmla="*/ 2741055 h 2778314"/>
                <a:gd name="connsiteX7" fmla="*/ 399836 w 1764192"/>
                <a:gd name="connsiteY7" fmla="*/ 2031061 h 2778314"/>
                <a:gd name="connsiteX8" fmla="*/ 477091 w 1764192"/>
                <a:gd name="connsiteY8" fmla="*/ 1969444 h 2778314"/>
                <a:gd name="connsiteX9" fmla="*/ 579685 w 1764192"/>
                <a:gd name="connsiteY9" fmla="*/ 2028438 h 2778314"/>
                <a:gd name="connsiteX10" fmla="*/ 201774 w 1764192"/>
                <a:gd name="connsiteY10" fmla="*/ 804235 h 2778314"/>
                <a:gd name="connsiteX11" fmla="*/ 0 w 1764192"/>
                <a:gd name="connsiteY11" fmla="*/ 717479 h 2778314"/>
                <a:gd name="connsiteX12" fmla="*/ 330449 w 1764192"/>
                <a:gd name="connsiteY12" fmla="*/ 359313 h 2778314"/>
                <a:gd name="connsiteX13" fmla="*/ 330449 w 1764192"/>
                <a:gd name="connsiteY13" fmla="*/ 161252 h 2778314"/>
                <a:gd name="connsiteX0" fmla="*/ 1662592 w 1764192"/>
                <a:gd name="connsiteY0" fmla="*/ 0 h 2778314"/>
                <a:gd name="connsiteX1" fmla="*/ 1764192 w 1764192"/>
                <a:gd name="connsiteY1" fmla="*/ 584199 h 2778314"/>
                <a:gd name="connsiteX2" fmla="*/ 62391 w 1764192"/>
                <a:gd name="connsiteY2" fmla="*/ 2362199 h 2778314"/>
                <a:gd name="connsiteX3" fmla="*/ 62391 w 1764192"/>
                <a:gd name="connsiteY3" fmla="*/ 2501899 h 2778314"/>
                <a:gd name="connsiteX4" fmla="*/ 1408853 w 1764192"/>
                <a:gd name="connsiteY4" fmla="*/ 2613518 h 2778314"/>
                <a:gd name="connsiteX5" fmla="*/ 683368 w 1764192"/>
                <a:gd name="connsiteY5" fmla="*/ 2776985 h 2778314"/>
                <a:gd name="connsiteX6" fmla="*/ 621010 w 1764192"/>
                <a:gd name="connsiteY6" fmla="*/ 2741055 h 2778314"/>
                <a:gd name="connsiteX7" fmla="*/ 399836 w 1764192"/>
                <a:gd name="connsiteY7" fmla="*/ 2031061 h 2778314"/>
                <a:gd name="connsiteX8" fmla="*/ 477091 w 1764192"/>
                <a:gd name="connsiteY8" fmla="*/ 1969444 h 2778314"/>
                <a:gd name="connsiteX9" fmla="*/ 579685 w 1764192"/>
                <a:gd name="connsiteY9" fmla="*/ 2028438 h 2778314"/>
                <a:gd name="connsiteX10" fmla="*/ 201774 w 1764192"/>
                <a:gd name="connsiteY10" fmla="*/ 804235 h 2778314"/>
                <a:gd name="connsiteX11" fmla="*/ 0 w 1764192"/>
                <a:gd name="connsiteY11" fmla="*/ 717479 h 2778314"/>
                <a:gd name="connsiteX12" fmla="*/ 330449 w 1764192"/>
                <a:gd name="connsiteY12" fmla="*/ 359313 h 2778314"/>
                <a:gd name="connsiteX13" fmla="*/ 330449 w 1764192"/>
                <a:gd name="connsiteY13" fmla="*/ 161252 h 2778314"/>
                <a:gd name="connsiteX0" fmla="*/ 1662592 w 1764192"/>
                <a:gd name="connsiteY0" fmla="*/ 0 h 2778314"/>
                <a:gd name="connsiteX1" fmla="*/ 1764192 w 1764192"/>
                <a:gd name="connsiteY1" fmla="*/ 584199 h 2778314"/>
                <a:gd name="connsiteX2" fmla="*/ 62391 w 1764192"/>
                <a:gd name="connsiteY2" fmla="*/ 2362199 h 2778314"/>
                <a:gd name="connsiteX3" fmla="*/ 62391 w 1764192"/>
                <a:gd name="connsiteY3" fmla="*/ 2501899 h 2778314"/>
                <a:gd name="connsiteX4" fmla="*/ 1408853 w 1764192"/>
                <a:gd name="connsiteY4" fmla="*/ 2613518 h 2778314"/>
                <a:gd name="connsiteX5" fmla="*/ 683368 w 1764192"/>
                <a:gd name="connsiteY5" fmla="*/ 2776985 h 2778314"/>
                <a:gd name="connsiteX6" fmla="*/ 621010 w 1764192"/>
                <a:gd name="connsiteY6" fmla="*/ 2741055 h 2778314"/>
                <a:gd name="connsiteX7" fmla="*/ 399836 w 1764192"/>
                <a:gd name="connsiteY7" fmla="*/ 2031061 h 2778314"/>
                <a:gd name="connsiteX8" fmla="*/ 477091 w 1764192"/>
                <a:gd name="connsiteY8" fmla="*/ 1969444 h 2778314"/>
                <a:gd name="connsiteX9" fmla="*/ 579685 w 1764192"/>
                <a:gd name="connsiteY9" fmla="*/ 2028438 h 2778314"/>
                <a:gd name="connsiteX10" fmla="*/ 201774 w 1764192"/>
                <a:gd name="connsiteY10" fmla="*/ 804235 h 2778314"/>
                <a:gd name="connsiteX11" fmla="*/ 0 w 1764192"/>
                <a:gd name="connsiteY11" fmla="*/ 717479 h 2778314"/>
                <a:gd name="connsiteX12" fmla="*/ 330449 w 1764192"/>
                <a:gd name="connsiteY12" fmla="*/ 359313 h 2778314"/>
                <a:gd name="connsiteX13" fmla="*/ 330449 w 1764192"/>
                <a:gd name="connsiteY13" fmla="*/ 161252 h 2778314"/>
                <a:gd name="connsiteX0" fmla="*/ 1662592 w 1764192"/>
                <a:gd name="connsiteY0" fmla="*/ 0 h 2778314"/>
                <a:gd name="connsiteX1" fmla="*/ 1764192 w 1764192"/>
                <a:gd name="connsiteY1" fmla="*/ 584199 h 2778314"/>
                <a:gd name="connsiteX2" fmla="*/ 62391 w 1764192"/>
                <a:gd name="connsiteY2" fmla="*/ 2362199 h 2778314"/>
                <a:gd name="connsiteX3" fmla="*/ 62391 w 1764192"/>
                <a:gd name="connsiteY3" fmla="*/ 2501899 h 2778314"/>
                <a:gd name="connsiteX4" fmla="*/ 1408853 w 1764192"/>
                <a:gd name="connsiteY4" fmla="*/ 2613518 h 2778314"/>
                <a:gd name="connsiteX5" fmla="*/ 683368 w 1764192"/>
                <a:gd name="connsiteY5" fmla="*/ 2776985 h 2778314"/>
                <a:gd name="connsiteX6" fmla="*/ 621010 w 1764192"/>
                <a:gd name="connsiteY6" fmla="*/ 2741055 h 2778314"/>
                <a:gd name="connsiteX7" fmla="*/ 399836 w 1764192"/>
                <a:gd name="connsiteY7" fmla="*/ 2031061 h 2778314"/>
                <a:gd name="connsiteX8" fmla="*/ 477091 w 1764192"/>
                <a:gd name="connsiteY8" fmla="*/ 1969444 h 2778314"/>
                <a:gd name="connsiteX9" fmla="*/ 579685 w 1764192"/>
                <a:gd name="connsiteY9" fmla="*/ 2028438 h 2778314"/>
                <a:gd name="connsiteX10" fmla="*/ 201774 w 1764192"/>
                <a:gd name="connsiteY10" fmla="*/ 804235 h 2778314"/>
                <a:gd name="connsiteX11" fmla="*/ 0 w 1764192"/>
                <a:gd name="connsiteY11" fmla="*/ 717479 h 2778314"/>
                <a:gd name="connsiteX12" fmla="*/ 330449 w 1764192"/>
                <a:gd name="connsiteY12" fmla="*/ 359313 h 2778314"/>
                <a:gd name="connsiteX13" fmla="*/ 330449 w 1764192"/>
                <a:gd name="connsiteY13" fmla="*/ 161252 h 2778314"/>
                <a:gd name="connsiteX0" fmla="*/ 1701801 w 1803401"/>
                <a:gd name="connsiteY0" fmla="*/ 0 h 2778314"/>
                <a:gd name="connsiteX1" fmla="*/ 1803401 w 1803401"/>
                <a:gd name="connsiteY1" fmla="*/ 584199 h 2778314"/>
                <a:gd name="connsiteX2" fmla="*/ 101600 w 1803401"/>
                <a:gd name="connsiteY2" fmla="*/ 2362199 h 2778314"/>
                <a:gd name="connsiteX3" fmla="*/ 101600 w 1803401"/>
                <a:gd name="connsiteY3" fmla="*/ 2501899 h 2778314"/>
                <a:gd name="connsiteX4" fmla="*/ 0 w 1803401"/>
                <a:gd name="connsiteY4" fmla="*/ 2539999 h 2778314"/>
                <a:gd name="connsiteX5" fmla="*/ 722577 w 1803401"/>
                <a:gd name="connsiteY5" fmla="*/ 2776985 h 2778314"/>
                <a:gd name="connsiteX6" fmla="*/ 660219 w 1803401"/>
                <a:gd name="connsiteY6" fmla="*/ 2741055 h 2778314"/>
                <a:gd name="connsiteX7" fmla="*/ 439045 w 1803401"/>
                <a:gd name="connsiteY7" fmla="*/ 2031061 h 2778314"/>
                <a:gd name="connsiteX8" fmla="*/ 516300 w 1803401"/>
                <a:gd name="connsiteY8" fmla="*/ 1969444 h 2778314"/>
                <a:gd name="connsiteX9" fmla="*/ 618894 w 1803401"/>
                <a:gd name="connsiteY9" fmla="*/ 2028438 h 2778314"/>
                <a:gd name="connsiteX10" fmla="*/ 240983 w 1803401"/>
                <a:gd name="connsiteY10" fmla="*/ 804235 h 2778314"/>
                <a:gd name="connsiteX11" fmla="*/ 39209 w 1803401"/>
                <a:gd name="connsiteY11" fmla="*/ 717479 h 2778314"/>
                <a:gd name="connsiteX12" fmla="*/ 369658 w 1803401"/>
                <a:gd name="connsiteY12" fmla="*/ 359313 h 2778314"/>
                <a:gd name="connsiteX13" fmla="*/ 369658 w 1803401"/>
                <a:gd name="connsiteY13" fmla="*/ 161252 h 2778314"/>
                <a:gd name="connsiteX0" fmla="*/ 2197100 w 2298700"/>
                <a:gd name="connsiteY0" fmla="*/ 0 h 2749697"/>
                <a:gd name="connsiteX1" fmla="*/ 2298700 w 2298700"/>
                <a:gd name="connsiteY1" fmla="*/ 584199 h 2749697"/>
                <a:gd name="connsiteX2" fmla="*/ 596899 w 2298700"/>
                <a:gd name="connsiteY2" fmla="*/ 2362199 h 2749697"/>
                <a:gd name="connsiteX3" fmla="*/ 596899 w 2298700"/>
                <a:gd name="connsiteY3" fmla="*/ 2501899 h 2749697"/>
                <a:gd name="connsiteX4" fmla="*/ 495299 w 2298700"/>
                <a:gd name="connsiteY4" fmla="*/ 2539999 h 2749697"/>
                <a:gd name="connsiteX5" fmla="*/ 0 w 2298700"/>
                <a:gd name="connsiteY5" fmla="*/ 1993899 h 2749697"/>
                <a:gd name="connsiteX6" fmla="*/ 1155518 w 2298700"/>
                <a:gd name="connsiteY6" fmla="*/ 2741055 h 2749697"/>
                <a:gd name="connsiteX7" fmla="*/ 934344 w 2298700"/>
                <a:gd name="connsiteY7" fmla="*/ 2031061 h 2749697"/>
                <a:gd name="connsiteX8" fmla="*/ 1011599 w 2298700"/>
                <a:gd name="connsiteY8" fmla="*/ 1969444 h 2749697"/>
                <a:gd name="connsiteX9" fmla="*/ 1114193 w 2298700"/>
                <a:gd name="connsiteY9" fmla="*/ 2028438 h 2749697"/>
                <a:gd name="connsiteX10" fmla="*/ 736282 w 2298700"/>
                <a:gd name="connsiteY10" fmla="*/ 804235 h 2749697"/>
                <a:gd name="connsiteX11" fmla="*/ 534508 w 2298700"/>
                <a:gd name="connsiteY11" fmla="*/ 717479 h 2749697"/>
                <a:gd name="connsiteX12" fmla="*/ 864957 w 2298700"/>
                <a:gd name="connsiteY12" fmla="*/ 359313 h 2749697"/>
                <a:gd name="connsiteX13" fmla="*/ 864957 w 2298700"/>
                <a:gd name="connsiteY13" fmla="*/ 161252 h 2749697"/>
                <a:gd name="connsiteX0" fmla="*/ 2197501 w 2299101"/>
                <a:gd name="connsiteY0" fmla="*/ 0 h 2741696"/>
                <a:gd name="connsiteX1" fmla="*/ 2299101 w 2299101"/>
                <a:gd name="connsiteY1" fmla="*/ 584199 h 2741696"/>
                <a:gd name="connsiteX2" fmla="*/ 597300 w 2299101"/>
                <a:gd name="connsiteY2" fmla="*/ 2362199 h 2741696"/>
                <a:gd name="connsiteX3" fmla="*/ 597300 w 2299101"/>
                <a:gd name="connsiteY3" fmla="*/ 2501899 h 2741696"/>
                <a:gd name="connsiteX4" fmla="*/ 495700 w 2299101"/>
                <a:gd name="connsiteY4" fmla="*/ 2539999 h 2741696"/>
                <a:gd name="connsiteX5" fmla="*/ 401 w 2299101"/>
                <a:gd name="connsiteY5" fmla="*/ 1993899 h 2741696"/>
                <a:gd name="connsiteX6" fmla="*/ 1155919 w 2299101"/>
                <a:gd name="connsiteY6" fmla="*/ 2741055 h 2741696"/>
                <a:gd name="connsiteX7" fmla="*/ 934745 w 2299101"/>
                <a:gd name="connsiteY7" fmla="*/ 2031061 h 2741696"/>
                <a:gd name="connsiteX8" fmla="*/ 1012000 w 2299101"/>
                <a:gd name="connsiteY8" fmla="*/ 1969444 h 2741696"/>
                <a:gd name="connsiteX9" fmla="*/ 1114594 w 2299101"/>
                <a:gd name="connsiteY9" fmla="*/ 2028438 h 2741696"/>
                <a:gd name="connsiteX10" fmla="*/ 736683 w 2299101"/>
                <a:gd name="connsiteY10" fmla="*/ 804235 h 2741696"/>
                <a:gd name="connsiteX11" fmla="*/ 534909 w 2299101"/>
                <a:gd name="connsiteY11" fmla="*/ 717479 h 2741696"/>
                <a:gd name="connsiteX12" fmla="*/ 865358 w 2299101"/>
                <a:gd name="connsiteY12" fmla="*/ 359313 h 2741696"/>
                <a:gd name="connsiteX13" fmla="*/ 865358 w 2299101"/>
                <a:gd name="connsiteY13" fmla="*/ 161252 h 2741696"/>
                <a:gd name="connsiteX0" fmla="*/ 2203181 w 2304781"/>
                <a:gd name="connsiteY0" fmla="*/ 0 h 2741055"/>
                <a:gd name="connsiteX1" fmla="*/ 2304781 w 2304781"/>
                <a:gd name="connsiteY1" fmla="*/ 584199 h 2741055"/>
                <a:gd name="connsiteX2" fmla="*/ 602980 w 2304781"/>
                <a:gd name="connsiteY2" fmla="*/ 2362199 h 2741055"/>
                <a:gd name="connsiteX3" fmla="*/ 602980 w 2304781"/>
                <a:gd name="connsiteY3" fmla="*/ 2501899 h 2741055"/>
                <a:gd name="connsiteX4" fmla="*/ 501380 w 2304781"/>
                <a:gd name="connsiteY4" fmla="*/ 2539999 h 2741055"/>
                <a:gd name="connsiteX5" fmla="*/ 6081 w 2304781"/>
                <a:gd name="connsiteY5" fmla="*/ 1993899 h 2741055"/>
                <a:gd name="connsiteX6" fmla="*/ 1161599 w 2304781"/>
                <a:gd name="connsiteY6" fmla="*/ 2741055 h 2741055"/>
                <a:gd name="connsiteX7" fmla="*/ 940425 w 2304781"/>
                <a:gd name="connsiteY7" fmla="*/ 2031061 h 2741055"/>
                <a:gd name="connsiteX8" fmla="*/ 1017680 w 2304781"/>
                <a:gd name="connsiteY8" fmla="*/ 1969444 h 2741055"/>
                <a:gd name="connsiteX9" fmla="*/ 1120274 w 2304781"/>
                <a:gd name="connsiteY9" fmla="*/ 2028438 h 2741055"/>
                <a:gd name="connsiteX10" fmla="*/ 742363 w 2304781"/>
                <a:gd name="connsiteY10" fmla="*/ 804235 h 2741055"/>
                <a:gd name="connsiteX11" fmla="*/ 540589 w 2304781"/>
                <a:gd name="connsiteY11" fmla="*/ 717479 h 2741055"/>
                <a:gd name="connsiteX12" fmla="*/ 871038 w 2304781"/>
                <a:gd name="connsiteY12" fmla="*/ 359313 h 2741055"/>
                <a:gd name="connsiteX13" fmla="*/ 871038 w 2304781"/>
                <a:gd name="connsiteY13" fmla="*/ 161252 h 2741055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953393 w 2317749"/>
                <a:gd name="connsiteY7" fmla="*/ 2031061 h 2558343"/>
                <a:gd name="connsiteX8" fmla="*/ 1030648 w 2317749"/>
                <a:gd name="connsiteY8" fmla="*/ 1969444 h 2558343"/>
                <a:gd name="connsiteX9" fmla="*/ 1133242 w 2317749"/>
                <a:gd name="connsiteY9" fmla="*/ 2028438 h 2558343"/>
                <a:gd name="connsiteX10" fmla="*/ 755331 w 2317749"/>
                <a:gd name="connsiteY10" fmla="*/ 804235 h 2558343"/>
                <a:gd name="connsiteX11" fmla="*/ 553557 w 2317749"/>
                <a:gd name="connsiteY11" fmla="*/ 717479 h 2558343"/>
                <a:gd name="connsiteX12" fmla="*/ 884006 w 2317749"/>
                <a:gd name="connsiteY12" fmla="*/ 359313 h 2558343"/>
                <a:gd name="connsiteX13" fmla="*/ 884006 w 2317749"/>
                <a:gd name="connsiteY13" fmla="*/ 161252 h 2558343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514350 w 2317749"/>
                <a:gd name="connsiteY7" fmla="*/ 1371601 h 2558343"/>
                <a:gd name="connsiteX8" fmla="*/ 1030648 w 2317749"/>
                <a:gd name="connsiteY8" fmla="*/ 1969444 h 2558343"/>
                <a:gd name="connsiteX9" fmla="*/ 1133242 w 2317749"/>
                <a:gd name="connsiteY9" fmla="*/ 2028438 h 2558343"/>
                <a:gd name="connsiteX10" fmla="*/ 755331 w 2317749"/>
                <a:gd name="connsiteY10" fmla="*/ 804235 h 2558343"/>
                <a:gd name="connsiteX11" fmla="*/ 553557 w 2317749"/>
                <a:gd name="connsiteY11" fmla="*/ 717479 h 2558343"/>
                <a:gd name="connsiteX12" fmla="*/ 884006 w 2317749"/>
                <a:gd name="connsiteY12" fmla="*/ 359313 h 2558343"/>
                <a:gd name="connsiteX13" fmla="*/ 884006 w 2317749"/>
                <a:gd name="connsiteY13" fmla="*/ 161252 h 2558343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514350 w 2317749"/>
                <a:gd name="connsiteY7" fmla="*/ 1371601 h 2558343"/>
                <a:gd name="connsiteX8" fmla="*/ 1030648 w 2317749"/>
                <a:gd name="connsiteY8" fmla="*/ 1969444 h 2558343"/>
                <a:gd name="connsiteX9" fmla="*/ 1133242 w 2317749"/>
                <a:gd name="connsiteY9" fmla="*/ 2028438 h 2558343"/>
                <a:gd name="connsiteX10" fmla="*/ 755331 w 2317749"/>
                <a:gd name="connsiteY10" fmla="*/ 804235 h 2558343"/>
                <a:gd name="connsiteX11" fmla="*/ 553557 w 2317749"/>
                <a:gd name="connsiteY11" fmla="*/ 717479 h 2558343"/>
                <a:gd name="connsiteX12" fmla="*/ 884006 w 2317749"/>
                <a:gd name="connsiteY12" fmla="*/ 359313 h 2558343"/>
                <a:gd name="connsiteX13" fmla="*/ 884006 w 2317749"/>
                <a:gd name="connsiteY13" fmla="*/ 161252 h 2558343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514350 w 2317749"/>
                <a:gd name="connsiteY7" fmla="*/ 1371601 h 2558343"/>
                <a:gd name="connsiteX8" fmla="*/ 1030648 w 2317749"/>
                <a:gd name="connsiteY8" fmla="*/ 1969444 h 2558343"/>
                <a:gd name="connsiteX9" fmla="*/ 1133242 w 2317749"/>
                <a:gd name="connsiteY9" fmla="*/ 2028438 h 2558343"/>
                <a:gd name="connsiteX10" fmla="*/ 755331 w 2317749"/>
                <a:gd name="connsiteY10" fmla="*/ 804235 h 2558343"/>
                <a:gd name="connsiteX11" fmla="*/ 553557 w 2317749"/>
                <a:gd name="connsiteY11" fmla="*/ 717479 h 2558343"/>
                <a:gd name="connsiteX12" fmla="*/ 884006 w 2317749"/>
                <a:gd name="connsiteY12" fmla="*/ 359313 h 2558343"/>
                <a:gd name="connsiteX13" fmla="*/ 884006 w 2317749"/>
                <a:gd name="connsiteY13" fmla="*/ 161252 h 2558343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514350 w 2317749"/>
                <a:gd name="connsiteY7" fmla="*/ 1371601 h 2558343"/>
                <a:gd name="connsiteX8" fmla="*/ 615950 w 2317749"/>
                <a:gd name="connsiteY8" fmla="*/ 1409701 h 2558343"/>
                <a:gd name="connsiteX9" fmla="*/ 1133242 w 2317749"/>
                <a:gd name="connsiteY9" fmla="*/ 2028438 h 2558343"/>
                <a:gd name="connsiteX10" fmla="*/ 755331 w 2317749"/>
                <a:gd name="connsiteY10" fmla="*/ 804235 h 2558343"/>
                <a:gd name="connsiteX11" fmla="*/ 553557 w 2317749"/>
                <a:gd name="connsiteY11" fmla="*/ 717479 h 2558343"/>
                <a:gd name="connsiteX12" fmla="*/ 884006 w 2317749"/>
                <a:gd name="connsiteY12" fmla="*/ 359313 h 2558343"/>
                <a:gd name="connsiteX13" fmla="*/ 884006 w 2317749"/>
                <a:gd name="connsiteY13" fmla="*/ 161252 h 2558343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514350 w 2317749"/>
                <a:gd name="connsiteY7" fmla="*/ 1371601 h 2558343"/>
                <a:gd name="connsiteX8" fmla="*/ 615950 w 2317749"/>
                <a:gd name="connsiteY8" fmla="*/ 1409701 h 2558343"/>
                <a:gd name="connsiteX9" fmla="*/ 615950 w 2317749"/>
                <a:gd name="connsiteY9" fmla="*/ 1524001 h 2558343"/>
                <a:gd name="connsiteX10" fmla="*/ 755331 w 2317749"/>
                <a:gd name="connsiteY10" fmla="*/ 804235 h 2558343"/>
                <a:gd name="connsiteX11" fmla="*/ 553557 w 2317749"/>
                <a:gd name="connsiteY11" fmla="*/ 717479 h 2558343"/>
                <a:gd name="connsiteX12" fmla="*/ 884006 w 2317749"/>
                <a:gd name="connsiteY12" fmla="*/ 359313 h 2558343"/>
                <a:gd name="connsiteX13" fmla="*/ 884006 w 2317749"/>
                <a:gd name="connsiteY13" fmla="*/ 161252 h 2558343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514350 w 2317749"/>
                <a:gd name="connsiteY7" fmla="*/ 1371601 h 2558343"/>
                <a:gd name="connsiteX8" fmla="*/ 615950 w 2317749"/>
                <a:gd name="connsiteY8" fmla="*/ 1409701 h 2558343"/>
                <a:gd name="connsiteX9" fmla="*/ 615950 w 2317749"/>
                <a:gd name="connsiteY9" fmla="*/ 1524001 h 2558343"/>
                <a:gd name="connsiteX10" fmla="*/ 755331 w 2317749"/>
                <a:gd name="connsiteY10" fmla="*/ 804235 h 2558343"/>
                <a:gd name="connsiteX11" fmla="*/ 553557 w 2317749"/>
                <a:gd name="connsiteY11" fmla="*/ 717479 h 2558343"/>
                <a:gd name="connsiteX12" fmla="*/ 884006 w 2317749"/>
                <a:gd name="connsiteY12" fmla="*/ 359313 h 2558343"/>
                <a:gd name="connsiteX13" fmla="*/ 884006 w 2317749"/>
                <a:gd name="connsiteY13" fmla="*/ 161252 h 2558343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514350 w 2317749"/>
                <a:gd name="connsiteY7" fmla="*/ 1371601 h 2558343"/>
                <a:gd name="connsiteX8" fmla="*/ 615950 w 2317749"/>
                <a:gd name="connsiteY8" fmla="*/ 1409701 h 2558343"/>
                <a:gd name="connsiteX9" fmla="*/ 615950 w 2317749"/>
                <a:gd name="connsiteY9" fmla="*/ 1524001 h 2558343"/>
                <a:gd name="connsiteX10" fmla="*/ 755331 w 2317749"/>
                <a:gd name="connsiteY10" fmla="*/ 804235 h 2558343"/>
                <a:gd name="connsiteX11" fmla="*/ 553557 w 2317749"/>
                <a:gd name="connsiteY11" fmla="*/ 717479 h 2558343"/>
                <a:gd name="connsiteX12" fmla="*/ 884006 w 2317749"/>
                <a:gd name="connsiteY12" fmla="*/ 359313 h 2558343"/>
                <a:gd name="connsiteX13" fmla="*/ 884006 w 2317749"/>
                <a:gd name="connsiteY13" fmla="*/ 161252 h 2558343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514350 w 2317749"/>
                <a:gd name="connsiteY7" fmla="*/ 1371601 h 2558343"/>
                <a:gd name="connsiteX8" fmla="*/ 615950 w 2317749"/>
                <a:gd name="connsiteY8" fmla="*/ 1409701 h 2558343"/>
                <a:gd name="connsiteX9" fmla="*/ 615950 w 2317749"/>
                <a:gd name="connsiteY9" fmla="*/ 1524001 h 2558343"/>
                <a:gd name="connsiteX10" fmla="*/ 1479550 w 2317749"/>
                <a:gd name="connsiteY10" fmla="*/ 584201 h 2558343"/>
                <a:gd name="connsiteX11" fmla="*/ 553557 w 2317749"/>
                <a:gd name="connsiteY11" fmla="*/ 717479 h 2558343"/>
                <a:gd name="connsiteX12" fmla="*/ 884006 w 2317749"/>
                <a:gd name="connsiteY12" fmla="*/ 359313 h 2558343"/>
                <a:gd name="connsiteX13" fmla="*/ 884006 w 2317749"/>
                <a:gd name="connsiteY13" fmla="*/ 161252 h 2558343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514350 w 2317749"/>
                <a:gd name="connsiteY7" fmla="*/ 1371601 h 2558343"/>
                <a:gd name="connsiteX8" fmla="*/ 615950 w 2317749"/>
                <a:gd name="connsiteY8" fmla="*/ 1409701 h 2558343"/>
                <a:gd name="connsiteX9" fmla="*/ 615950 w 2317749"/>
                <a:gd name="connsiteY9" fmla="*/ 1524001 h 2558343"/>
                <a:gd name="connsiteX10" fmla="*/ 1479550 w 2317749"/>
                <a:gd name="connsiteY10" fmla="*/ 584201 h 2558343"/>
                <a:gd name="connsiteX11" fmla="*/ 553557 w 2317749"/>
                <a:gd name="connsiteY11" fmla="*/ 717479 h 2558343"/>
                <a:gd name="connsiteX12" fmla="*/ 884006 w 2317749"/>
                <a:gd name="connsiteY12" fmla="*/ 359313 h 2558343"/>
                <a:gd name="connsiteX13" fmla="*/ 884006 w 2317749"/>
                <a:gd name="connsiteY13" fmla="*/ 161252 h 2558343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514350 w 2317749"/>
                <a:gd name="connsiteY7" fmla="*/ 1371601 h 2558343"/>
                <a:gd name="connsiteX8" fmla="*/ 615950 w 2317749"/>
                <a:gd name="connsiteY8" fmla="*/ 1409701 h 2558343"/>
                <a:gd name="connsiteX9" fmla="*/ 615950 w 2317749"/>
                <a:gd name="connsiteY9" fmla="*/ 1524001 h 2558343"/>
                <a:gd name="connsiteX10" fmla="*/ 1479550 w 2317749"/>
                <a:gd name="connsiteY10" fmla="*/ 584201 h 2558343"/>
                <a:gd name="connsiteX11" fmla="*/ 553557 w 2317749"/>
                <a:gd name="connsiteY11" fmla="*/ 717479 h 2558343"/>
                <a:gd name="connsiteX12" fmla="*/ 884006 w 2317749"/>
                <a:gd name="connsiteY12" fmla="*/ 359313 h 2558343"/>
                <a:gd name="connsiteX13" fmla="*/ 884006 w 2317749"/>
                <a:gd name="connsiteY13" fmla="*/ 161252 h 2558343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514350 w 2317749"/>
                <a:gd name="connsiteY7" fmla="*/ 1371601 h 2558343"/>
                <a:gd name="connsiteX8" fmla="*/ 615950 w 2317749"/>
                <a:gd name="connsiteY8" fmla="*/ 1409701 h 2558343"/>
                <a:gd name="connsiteX9" fmla="*/ 615950 w 2317749"/>
                <a:gd name="connsiteY9" fmla="*/ 1524001 h 2558343"/>
                <a:gd name="connsiteX10" fmla="*/ 1479550 w 2317749"/>
                <a:gd name="connsiteY10" fmla="*/ 584201 h 2558343"/>
                <a:gd name="connsiteX11" fmla="*/ 1454150 w 2317749"/>
                <a:gd name="connsiteY11" fmla="*/ 368301 h 2558343"/>
                <a:gd name="connsiteX12" fmla="*/ 884006 w 2317749"/>
                <a:gd name="connsiteY12" fmla="*/ 359313 h 2558343"/>
                <a:gd name="connsiteX13" fmla="*/ 884006 w 2317749"/>
                <a:gd name="connsiteY13" fmla="*/ 161252 h 2558343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514350 w 2317749"/>
                <a:gd name="connsiteY7" fmla="*/ 1371601 h 2558343"/>
                <a:gd name="connsiteX8" fmla="*/ 615950 w 2317749"/>
                <a:gd name="connsiteY8" fmla="*/ 1409701 h 2558343"/>
                <a:gd name="connsiteX9" fmla="*/ 615950 w 2317749"/>
                <a:gd name="connsiteY9" fmla="*/ 1524001 h 2558343"/>
                <a:gd name="connsiteX10" fmla="*/ 1479550 w 2317749"/>
                <a:gd name="connsiteY10" fmla="*/ 584201 h 2558343"/>
                <a:gd name="connsiteX11" fmla="*/ 1454150 w 2317749"/>
                <a:gd name="connsiteY11" fmla="*/ 368301 h 2558343"/>
                <a:gd name="connsiteX12" fmla="*/ 1936750 w 2317749"/>
                <a:gd name="connsiteY12" fmla="*/ 469901 h 2558343"/>
                <a:gd name="connsiteX13" fmla="*/ 884006 w 2317749"/>
                <a:gd name="connsiteY13" fmla="*/ 161252 h 2558343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514350 w 2317749"/>
                <a:gd name="connsiteY7" fmla="*/ 1371601 h 2558343"/>
                <a:gd name="connsiteX8" fmla="*/ 615950 w 2317749"/>
                <a:gd name="connsiteY8" fmla="*/ 1409701 h 2558343"/>
                <a:gd name="connsiteX9" fmla="*/ 615950 w 2317749"/>
                <a:gd name="connsiteY9" fmla="*/ 1524001 h 2558343"/>
                <a:gd name="connsiteX10" fmla="*/ 1479550 w 2317749"/>
                <a:gd name="connsiteY10" fmla="*/ 584201 h 2558343"/>
                <a:gd name="connsiteX11" fmla="*/ 1454150 w 2317749"/>
                <a:gd name="connsiteY11" fmla="*/ 368301 h 2558343"/>
                <a:gd name="connsiteX12" fmla="*/ 1936750 w 2317749"/>
                <a:gd name="connsiteY12" fmla="*/ 469901 h 2558343"/>
                <a:gd name="connsiteX13" fmla="*/ 884006 w 2317749"/>
                <a:gd name="connsiteY13" fmla="*/ 161252 h 2558343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514350 w 2317749"/>
                <a:gd name="connsiteY7" fmla="*/ 1371601 h 2558343"/>
                <a:gd name="connsiteX8" fmla="*/ 615950 w 2317749"/>
                <a:gd name="connsiteY8" fmla="*/ 1409701 h 2558343"/>
                <a:gd name="connsiteX9" fmla="*/ 615950 w 2317749"/>
                <a:gd name="connsiteY9" fmla="*/ 1524001 h 2558343"/>
                <a:gd name="connsiteX10" fmla="*/ 1479550 w 2317749"/>
                <a:gd name="connsiteY10" fmla="*/ 584201 h 2558343"/>
                <a:gd name="connsiteX11" fmla="*/ 1454150 w 2317749"/>
                <a:gd name="connsiteY11" fmla="*/ 368301 h 2558343"/>
                <a:gd name="connsiteX12" fmla="*/ 1936750 w 2317749"/>
                <a:gd name="connsiteY12" fmla="*/ 469901 h 2558343"/>
                <a:gd name="connsiteX13" fmla="*/ 884006 w 2317749"/>
                <a:gd name="connsiteY13" fmla="*/ 161252 h 2558343"/>
                <a:gd name="connsiteX0" fmla="*/ 2216149 w 2317749"/>
                <a:gd name="connsiteY0" fmla="*/ 0 h 2558343"/>
                <a:gd name="connsiteX1" fmla="*/ 2317749 w 2317749"/>
                <a:gd name="connsiteY1" fmla="*/ 584199 h 2558343"/>
                <a:gd name="connsiteX2" fmla="*/ 615948 w 2317749"/>
                <a:gd name="connsiteY2" fmla="*/ 2362199 h 2558343"/>
                <a:gd name="connsiteX3" fmla="*/ 615948 w 2317749"/>
                <a:gd name="connsiteY3" fmla="*/ 2501899 h 2558343"/>
                <a:gd name="connsiteX4" fmla="*/ 514348 w 2317749"/>
                <a:gd name="connsiteY4" fmla="*/ 2539999 h 2558343"/>
                <a:gd name="connsiteX5" fmla="*/ 19049 w 2317749"/>
                <a:gd name="connsiteY5" fmla="*/ 1993899 h 2558343"/>
                <a:gd name="connsiteX6" fmla="*/ 19050 w 2317749"/>
                <a:gd name="connsiteY6" fmla="*/ 1917701 h 2558343"/>
                <a:gd name="connsiteX7" fmla="*/ 514350 w 2317749"/>
                <a:gd name="connsiteY7" fmla="*/ 1371601 h 2558343"/>
                <a:gd name="connsiteX8" fmla="*/ 615950 w 2317749"/>
                <a:gd name="connsiteY8" fmla="*/ 1409701 h 2558343"/>
                <a:gd name="connsiteX9" fmla="*/ 615950 w 2317749"/>
                <a:gd name="connsiteY9" fmla="*/ 1524001 h 2558343"/>
                <a:gd name="connsiteX10" fmla="*/ 1479550 w 2317749"/>
                <a:gd name="connsiteY10" fmla="*/ 584201 h 2558343"/>
                <a:gd name="connsiteX11" fmla="*/ 1454150 w 2317749"/>
                <a:gd name="connsiteY11" fmla="*/ 368301 h 2558343"/>
                <a:gd name="connsiteX12" fmla="*/ 1936750 w 2317749"/>
                <a:gd name="connsiteY12" fmla="*/ 469901 h 2558343"/>
                <a:gd name="connsiteX13" fmla="*/ 2101850 w 2317749"/>
                <a:gd name="connsiteY13" fmla="*/ 381001 h 25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749" h="2558343">
                  <a:moveTo>
                    <a:pt x="2216149" y="0"/>
                  </a:moveTo>
                  <a:cubicBezTo>
                    <a:pt x="2279649" y="190500"/>
                    <a:pt x="2317749" y="380999"/>
                    <a:pt x="2317749" y="584199"/>
                  </a:cubicBezTo>
                  <a:cubicBezTo>
                    <a:pt x="2317748" y="1549399"/>
                    <a:pt x="1555748" y="2324099"/>
                    <a:pt x="615948" y="2362199"/>
                  </a:cubicBezTo>
                  <a:lnTo>
                    <a:pt x="615948" y="2501899"/>
                  </a:lnTo>
                  <a:cubicBezTo>
                    <a:pt x="615948" y="2552699"/>
                    <a:pt x="552448" y="2578099"/>
                    <a:pt x="514348" y="2539999"/>
                  </a:cubicBezTo>
                  <a:lnTo>
                    <a:pt x="19049" y="1993899"/>
                  </a:lnTo>
                  <a:cubicBezTo>
                    <a:pt x="-6351" y="1968500"/>
                    <a:pt x="-6350" y="1943100"/>
                    <a:pt x="19050" y="1917701"/>
                  </a:cubicBezTo>
                  <a:lnTo>
                    <a:pt x="514350" y="1371601"/>
                  </a:lnTo>
                  <a:cubicBezTo>
                    <a:pt x="552450" y="1333501"/>
                    <a:pt x="615950" y="1358901"/>
                    <a:pt x="615950" y="1409701"/>
                  </a:cubicBezTo>
                  <a:lnTo>
                    <a:pt x="615950" y="1524001"/>
                  </a:lnTo>
                  <a:cubicBezTo>
                    <a:pt x="1098550" y="1485901"/>
                    <a:pt x="1479550" y="1079501"/>
                    <a:pt x="1479550" y="584201"/>
                  </a:cubicBezTo>
                  <a:cubicBezTo>
                    <a:pt x="1479550" y="508001"/>
                    <a:pt x="1479550" y="431801"/>
                    <a:pt x="1454150" y="368301"/>
                  </a:cubicBezTo>
                  <a:lnTo>
                    <a:pt x="1936750" y="469901"/>
                  </a:lnTo>
                  <a:cubicBezTo>
                    <a:pt x="2012950" y="495301"/>
                    <a:pt x="2076450" y="444501"/>
                    <a:pt x="2101850" y="381001"/>
                  </a:cubicBezTo>
                  <a:close/>
                </a:path>
              </a:pathLst>
            </a:custGeom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9">
              <a:extLst>
                <a:ext uri="{FF2B5EF4-FFF2-40B4-BE49-F238E27FC236}">
                  <a16:creationId xmlns:a16="http://schemas.microsoft.com/office/drawing/2014/main" id="{430CEC13-C986-400B-9CAB-1BECC68DD242}"/>
                </a:ext>
              </a:extLst>
            </p:cNvPr>
            <p:cNvSpPr/>
            <p:nvPr/>
          </p:nvSpPr>
          <p:spPr>
            <a:xfrm>
              <a:off x="1311275" y="1933459"/>
              <a:ext cx="1793778" cy="3463463"/>
            </a:xfrm>
            <a:custGeom>
              <a:avLst/>
              <a:gdLst>
                <a:gd name="connsiteX0" fmla="*/ 2126453 w 2431291"/>
                <a:gd name="connsiteY0" fmla="*/ 829294 h 1251702"/>
                <a:gd name="connsiteX1" fmla="*/ 2100789 w 2431291"/>
                <a:gd name="connsiteY1" fmla="*/ 832137 h 1251702"/>
                <a:gd name="connsiteX2" fmla="*/ 1989490 w 2431291"/>
                <a:gd name="connsiteY2" fmla="*/ 750212 h 1251702"/>
                <a:gd name="connsiteX3" fmla="*/ 1873927 w 2431291"/>
                <a:gd name="connsiteY3" fmla="*/ 379162 h 1251702"/>
                <a:gd name="connsiteX4" fmla="*/ 1733450 w 2431291"/>
                <a:gd name="connsiteY4" fmla="*/ 483907 h 1251702"/>
                <a:gd name="connsiteX5" fmla="*/ 736928 w 2431291"/>
                <a:gd name="connsiteY5" fmla="*/ 256649 h 1251702"/>
                <a:gd name="connsiteX6" fmla="*/ 818695 w 2431291"/>
                <a:gd name="connsiteY6" fmla="*/ 209468 h 1251702"/>
                <a:gd name="connsiteX7" fmla="*/ 806850 w 2431291"/>
                <a:gd name="connsiteY7" fmla="*/ 131492 h 1251702"/>
                <a:gd name="connsiteX8" fmla="*/ 228164 w 2431291"/>
                <a:gd name="connsiteY8" fmla="*/ 1044 h 1251702"/>
                <a:gd name="connsiteX9" fmla="*/ 178417 w 2431291"/>
                <a:gd name="connsiteY9" fmla="*/ 29747 h 1251702"/>
                <a:gd name="connsiteX10" fmla="*/ 2012 w 2431291"/>
                <a:gd name="connsiteY10" fmla="*/ 596115 h 1251702"/>
                <a:gd name="connsiteX11" fmla="*/ 63604 w 2431291"/>
                <a:gd name="connsiteY11" fmla="*/ 645348 h 1251702"/>
                <a:gd name="connsiteX12" fmla="*/ 158400 w 2431291"/>
                <a:gd name="connsiteY12" fmla="*/ 590626 h 1251702"/>
                <a:gd name="connsiteX13" fmla="*/ 2066875 w 2431291"/>
                <a:gd name="connsiteY13" fmla="*/ 1061448 h 1251702"/>
                <a:gd name="connsiteX14" fmla="*/ 2431292 w 2431291"/>
                <a:gd name="connsiteY14" fmla="*/ 760517 h 1251702"/>
                <a:gd name="connsiteX15" fmla="*/ 2126453 w 2431291"/>
                <a:gd name="connsiteY15" fmla="*/ 829294 h 1251702"/>
                <a:gd name="connsiteX0" fmla="*/ 1491308 w 2431292"/>
                <a:gd name="connsiteY0" fmla="*/ 1519936 h 1519936"/>
                <a:gd name="connsiteX1" fmla="*/ 2100789 w 2431292"/>
                <a:gd name="connsiteY1" fmla="*/ 832137 h 1519936"/>
                <a:gd name="connsiteX2" fmla="*/ 1989490 w 2431292"/>
                <a:gd name="connsiteY2" fmla="*/ 750212 h 1519936"/>
                <a:gd name="connsiteX3" fmla="*/ 1873927 w 2431292"/>
                <a:gd name="connsiteY3" fmla="*/ 379162 h 1519936"/>
                <a:gd name="connsiteX4" fmla="*/ 1733450 w 2431292"/>
                <a:gd name="connsiteY4" fmla="*/ 483907 h 1519936"/>
                <a:gd name="connsiteX5" fmla="*/ 736928 w 2431292"/>
                <a:gd name="connsiteY5" fmla="*/ 256649 h 1519936"/>
                <a:gd name="connsiteX6" fmla="*/ 818695 w 2431292"/>
                <a:gd name="connsiteY6" fmla="*/ 20946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2100789 w 2431292"/>
                <a:gd name="connsiteY1" fmla="*/ 832137 h 1519936"/>
                <a:gd name="connsiteX2" fmla="*/ 1989490 w 2431292"/>
                <a:gd name="connsiteY2" fmla="*/ 750212 h 1519936"/>
                <a:gd name="connsiteX3" fmla="*/ 1873927 w 2431292"/>
                <a:gd name="connsiteY3" fmla="*/ 379162 h 1519936"/>
                <a:gd name="connsiteX4" fmla="*/ 1733450 w 2431292"/>
                <a:gd name="connsiteY4" fmla="*/ 483907 h 1519936"/>
                <a:gd name="connsiteX5" fmla="*/ 736928 w 2431292"/>
                <a:gd name="connsiteY5" fmla="*/ 256649 h 1519936"/>
                <a:gd name="connsiteX6" fmla="*/ 818695 w 2431292"/>
                <a:gd name="connsiteY6" fmla="*/ 20946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2100789 w 2431292"/>
                <a:gd name="connsiteY1" fmla="*/ 832137 h 1519936"/>
                <a:gd name="connsiteX2" fmla="*/ 1989490 w 2431292"/>
                <a:gd name="connsiteY2" fmla="*/ 750212 h 1519936"/>
                <a:gd name="connsiteX3" fmla="*/ 1873927 w 2431292"/>
                <a:gd name="connsiteY3" fmla="*/ 379162 h 1519936"/>
                <a:gd name="connsiteX4" fmla="*/ 1733450 w 2431292"/>
                <a:gd name="connsiteY4" fmla="*/ 483907 h 1519936"/>
                <a:gd name="connsiteX5" fmla="*/ 736928 w 2431292"/>
                <a:gd name="connsiteY5" fmla="*/ 256649 h 1519936"/>
                <a:gd name="connsiteX6" fmla="*/ 818695 w 2431292"/>
                <a:gd name="connsiteY6" fmla="*/ 20946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1481176 w 2431292"/>
                <a:gd name="connsiteY1" fmla="*/ 1499672 h 1519936"/>
                <a:gd name="connsiteX2" fmla="*/ 1989490 w 2431292"/>
                <a:gd name="connsiteY2" fmla="*/ 750212 h 1519936"/>
                <a:gd name="connsiteX3" fmla="*/ 1873927 w 2431292"/>
                <a:gd name="connsiteY3" fmla="*/ 379162 h 1519936"/>
                <a:gd name="connsiteX4" fmla="*/ 1733450 w 2431292"/>
                <a:gd name="connsiteY4" fmla="*/ 483907 h 1519936"/>
                <a:gd name="connsiteX5" fmla="*/ 736928 w 2431292"/>
                <a:gd name="connsiteY5" fmla="*/ 256649 h 1519936"/>
                <a:gd name="connsiteX6" fmla="*/ 818695 w 2431292"/>
                <a:gd name="connsiteY6" fmla="*/ 20946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1481176 w 2431292"/>
                <a:gd name="connsiteY1" fmla="*/ 1499672 h 1519936"/>
                <a:gd name="connsiteX2" fmla="*/ 1989490 w 2431292"/>
                <a:gd name="connsiteY2" fmla="*/ 750212 h 1519936"/>
                <a:gd name="connsiteX3" fmla="*/ 1873927 w 2431292"/>
                <a:gd name="connsiteY3" fmla="*/ 379162 h 1519936"/>
                <a:gd name="connsiteX4" fmla="*/ 1733450 w 2431292"/>
                <a:gd name="connsiteY4" fmla="*/ 483907 h 1519936"/>
                <a:gd name="connsiteX5" fmla="*/ 736928 w 2431292"/>
                <a:gd name="connsiteY5" fmla="*/ 256649 h 1519936"/>
                <a:gd name="connsiteX6" fmla="*/ 818695 w 2431292"/>
                <a:gd name="connsiteY6" fmla="*/ 20946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1481176 w 2431292"/>
                <a:gd name="connsiteY1" fmla="*/ 1499672 h 1519936"/>
                <a:gd name="connsiteX2" fmla="*/ 1989490 w 2431292"/>
                <a:gd name="connsiteY2" fmla="*/ 750212 h 1519936"/>
                <a:gd name="connsiteX3" fmla="*/ 1873927 w 2431292"/>
                <a:gd name="connsiteY3" fmla="*/ 379162 h 1519936"/>
                <a:gd name="connsiteX4" fmla="*/ 1733450 w 2431292"/>
                <a:gd name="connsiteY4" fmla="*/ 483907 h 1519936"/>
                <a:gd name="connsiteX5" fmla="*/ 736928 w 2431292"/>
                <a:gd name="connsiteY5" fmla="*/ 256649 h 1519936"/>
                <a:gd name="connsiteX6" fmla="*/ 818695 w 2431292"/>
                <a:gd name="connsiteY6" fmla="*/ 20946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1481176 w 2431292"/>
                <a:gd name="connsiteY1" fmla="*/ 1499672 h 1519936"/>
                <a:gd name="connsiteX2" fmla="*/ 1491307 w 2431292"/>
                <a:gd name="connsiteY2" fmla="*/ 1357830 h 1519936"/>
                <a:gd name="connsiteX3" fmla="*/ 1873927 w 2431292"/>
                <a:gd name="connsiteY3" fmla="*/ 379162 h 1519936"/>
                <a:gd name="connsiteX4" fmla="*/ 1733450 w 2431292"/>
                <a:gd name="connsiteY4" fmla="*/ 483907 h 1519936"/>
                <a:gd name="connsiteX5" fmla="*/ 736928 w 2431292"/>
                <a:gd name="connsiteY5" fmla="*/ 256649 h 1519936"/>
                <a:gd name="connsiteX6" fmla="*/ 818695 w 2431292"/>
                <a:gd name="connsiteY6" fmla="*/ 20946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1481176 w 2431292"/>
                <a:gd name="connsiteY1" fmla="*/ 1499672 h 1519936"/>
                <a:gd name="connsiteX2" fmla="*/ 1491307 w 2431292"/>
                <a:gd name="connsiteY2" fmla="*/ 1357830 h 1519936"/>
                <a:gd name="connsiteX3" fmla="*/ 1754729 w 2431292"/>
                <a:gd name="connsiteY3" fmla="*/ 1074145 h 1519936"/>
                <a:gd name="connsiteX4" fmla="*/ 1733450 w 2431292"/>
                <a:gd name="connsiteY4" fmla="*/ 483907 h 1519936"/>
                <a:gd name="connsiteX5" fmla="*/ 736928 w 2431292"/>
                <a:gd name="connsiteY5" fmla="*/ 256649 h 1519936"/>
                <a:gd name="connsiteX6" fmla="*/ 818695 w 2431292"/>
                <a:gd name="connsiteY6" fmla="*/ 20946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1481176 w 2431292"/>
                <a:gd name="connsiteY1" fmla="*/ 1499672 h 1519936"/>
                <a:gd name="connsiteX2" fmla="*/ 1491307 w 2431292"/>
                <a:gd name="connsiteY2" fmla="*/ 1357830 h 1519936"/>
                <a:gd name="connsiteX3" fmla="*/ 1754729 w 2431292"/>
                <a:gd name="connsiteY3" fmla="*/ 1074145 h 1519936"/>
                <a:gd name="connsiteX4" fmla="*/ 1733450 w 2431292"/>
                <a:gd name="connsiteY4" fmla="*/ 483907 h 1519936"/>
                <a:gd name="connsiteX5" fmla="*/ 736928 w 2431292"/>
                <a:gd name="connsiteY5" fmla="*/ 256649 h 1519936"/>
                <a:gd name="connsiteX6" fmla="*/ 818695 w 2431292"/>
                <a:gd name="connsiteY6" fmla="*/ 20946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1481176 w 2431292"/>
                <a:gd name="connsiteY1" fmla="*/ 1499672 h 1519936"/>
                <a:gd name="connsiteX2" fmla="*/ 1491307 w 2431292"/>
                <a:gd name="connsiteY2" fmla="*/ 1357830 h 1519936"/>
                <a:gd name="connsiteX3" fmla="*/ 1754729 w 2431292"/>
                <a:gd name="connsiteY3" fmla="*/ 1074145 h 1519936"/>
                <a:gd name="connsiteX4" fmla="*/ 1733450 w 2431292"/>
                <a:gd name="connsiteY4" fmla="*/ 483907 h 1519936"/>
                <a:gd name="connsiteX5" fmla="*/ 736928 w 2431292"/>
                <a:gd name="connsiteY5" fmla="*/ 256649 h 1519936"/>
                <a:gd name="connsiteX6" fmla="*/ 818695 w 2431292"/>
                <a:gd name="connsiteY6" fmla="*/ 20946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1481176 w 2431292"/>
                <a:gd name="connsiteY1" fmla="*/ 1499672 h 1519936"/>
                <a:gd name="connsiteX2" fmla="*/ 1491307 w 2431292"/>
                <a:gd name="connsiteY2" fmla="*/ 1357830 h 1519936"/>
                <a:gd name="connsiteX3" fmla="*/ 1754729 w 2431292"/>
                <a:gd name="connsiteY3" fmla="*/ 1074145 h 1519936"/>
                <a:gd name="connsiteX4" fmla="*/ 1592623 w 2431292"/>
                <a:gd name="connsiteY4" fmla="*/ 1003224 h 1519936"/>
                <a:gd name="connsiteX5" fmla="*/ 736928 w 2431292"/>
                <a:gd name="connsiteY5" fmla="*/ 256649 h 1519936"/>
                <a:gd name="connsiteX6" fmla="*/ 818695 w 2431292"/>
                <a:gd name="connsiteY6" fmla="*/ 20946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1481176 w 2431292"/>
                <a:gd name="connsiteY1" fmla="*/ 1499672 h 1519936"/>
                <a:gd name="connsiteX2" fmla="*/ 1491307 w 2431292"/>
                <a:gd name="connsiteY2" fmla="*/ 1357830 h 1519936"/>
                <a:gd name="connsiteX3" fmla="*/ 1754729 w 2431292"/>
                <a:gd name="connsiteY3" fmla="*/ 1074145 h 1519936"/>
                <a:gd name="connsiteX4" fmla="*/ 1592623 w 2431292"/>
                <a:gd name="connsiteY4" fmla="*/ 1003224 h 1519936"/>
                <a:gd name="connsiteX5" fmla="*/ 736928 w 2431292"/>
                <a:gd name="connsiteY5" fmla="*/ 256649 h 1519936"/>
                <a:gd name="connsiteX6" fmla="*/ 818695 w 2431292"/>
                <a:gd name="connsiteY6" fmla="*/ 20946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1481176 w 2431292"/>
                <a:gd name="connsiteY1" fmla="*/ 1499672 h 1519936"/>
                <a:gd name="connsiteX2" fmla="*/ 1491307 w 2431292"/>
                <a:gd name="connsiteY2" fmla="*/ 1357830 h 1519936"/>
                <a:gd name="connsiteX3" fmla="*/ 1754729 w 2431292"/>
                <a:gd name="connsiteY3" fmla="*/ 1074145 h 1519936"/>
                <a:gd name="connsiteX4" fmla="*/ 1592623 w 2431292"/>
                <a:gd name="connsiteY4" fmla="*/ 1003224 h 1519936"/>
                <a:gd name="connsiteX5" fmla="*/ 736928 w 2431292"/>
                <a:gd name="connsiteY5" fmla="*/ 256649 h 1519936"/>
                <a:gd name="connsiteX6" fmla="*/ 818695 w 2431292"/>
                <a:gd name="connsiteY6" fmla="*/ 20946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1481176 w 2431292"/>
                <a:gd name="connsiteY1" fmla="*/ 1499672 h 1519936"/>
                <a:gd name="connsiteX2" fmla="*/ 1491307 w 2431292"/>
                <a:gd name="connsiteY2" fmla="*/ 1357830 h 1519936"/>
                <a:gd name="connsiteX3" fmla="*/ 1754729 w 2431292"/>
                <a:gd name="connsiteY3" fmla="*/ 1074145 h 1519936"/>
                <a:gd name="connsiteX4" fmla="*/ 1592623 w 2431292"/>
                <a:gd name="connsiteY4" fmla="*/ 1003224 h 1519936"/>
                <a:gd name="connsiteX5" fmla="*/ 1298807 w 2431292"/>
                <a:gd name="connsiteY5" fmla="*/ 30592 h 1519936"/>
                <a:gd name="connsiteX6" fmla="*/ 818695 w 2431292"/>
                <a:gd name="connsiteY6" fmla="*/ 20946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1481176 w 2431292"/>
                <a:gd name="connsiteY1" fmla="*/ 1499672 h 1519936"/>
                <a:gd name="connsiteX2" fmla="*/ 1491307 w 2431292"/>
                <a:gd name="connsiteY2" fmla="*/ 1357830 h 1519936"/>
                <a:gd name="connsiteX3" fmla="*/ 1754729 w 2431292"/>
                <a:gd name="connsiteY3" fmla="*/ 1074145 h 1519936"/>
                <a:gd name="connsiteX4" fmla="*/ 1592623 w 2431292"/>
                <a:gd name="connsiteY4" fmla="*/ 1003224 h 1519936"/>
                <a:gd name="connsiteX5" fmla="*/ 1298807 w 2431292"/>
                <a:gd name="connsiteY5" fmla="*/ 30592 h 1519936"/>
                <a:gd name="connsiteX6" fmla="*/ 1379860 w 2431292"/>
                <a:gd name="connsiteY6" fmla="*/ 7111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1481176 w 2431292"/>
                <a:gd name="connsiteY1" fmla="*/ 1499672 h 1519936"/>
                <a:gd name="connsiteX2" fmla="*/ 1491307 w 2431292"/>
                <a:gd name="connsiteY2" fmla="*/ 1357830 h 1519936"/>
                <a:gd name="connsiteX3" fmla="*/ 1754729 w 2431292"/>
                <a:gd name="connsiteY3" fmla="*/ 1074145 h 1519936"/>
                <a:gd name="connsiteX4" fmla="*/ 1592623 w 2431292"/>
                <a:gd name="connsiteY4" fmla="*/ 1003224 h 1519936"/>
                <a:gd name="connsiteX5" fmla="*/ 1298807 w 2431292"/>
                <a:gd name="connsiteY5" fmla="*/ 30592 h 1519936"/>
                <a:gd name="connsiteX6" fmla="*/ 1379860 w 2431292"/>
                <a:gd name="connsiteY6" fmla="*/ 7111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1481176 w 2431292"/>
                <a:gd name="connsiteY1" fmla="*/ 1499672 h 1519936"/>
                <a:gd name="connsiteX2" fmla="*/ 1491307 w 2431292"/>
                <a:gd name="connsiteY2" fmla="*/ 1357830 h 1519936"/>
                <a:gd name="connsiteX3" fmla="*/ 1754729 w 2431292"/>
                <a:gd name="connsiteY3" fmla="*/ 1074145 h 1519936"/>
                <a:gd name="connsiteX4" fmla="*/ 1592623 w 2431292"/>
                <a:gd name="connsiteY4" fmla="*/ 1003224 h 1519936"/>
                <a:gd name="connsiteX5" fmla="*/ 1298807 w 2431292"/>
                <a:gd name="connsiteY5" fmla="*/ 30592 h 1519936"/>
                <a:gd name="connsiteX6" fmla="*/ 1379860 w 2431292"/>
                <a:gd name="connsiteY6" fmla="*/ 71118 h 1519936"/>
                <a:gd name="connsiteX7" fmla="*/ 806850 w 2431292"/>
                <a:gd name="connsiteY7" fmla="*/ 131492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1519936 h 1519936"/>
                <a:gd name="connsiteX1" fmla="*/ 1481176 w 2431292"/>
                <a:gd name="connsiteY1" fmla="*/ 1499672 h 1519936"/>
                <a:gd name="connsiteX2" fmla="*/ 1491307 w 2431292"/>
                <a:gd name="connsiteY2" fmla="*/ 1357830 h 1519936"/>
                <a:gd name="connsiteX3" fmla="*/ 1754729 w 2431292"/>
                <a:gd name="connsiteY3" fmla="*/ 1074145 h 1519936"/>
                <a:gd name="connsiteX4" fmla="*/ 1592623 w 2431292"/>
                <a:gd name="connsiteY4" fmla="*/ 1003224 h 1519936"/>
                <a:gd name="connsiteX5" fmla="*/ 1298807 w 2431292"/>
                <a:gd name="connsiteY5" fmla="*/ 30592 h 1519936"/>
                <a:gd name="connsiteX6" fmla="*/ 1379860 w 2431292"/>
                <a:gd name="connsiteY6" fmla="*/ 71118 h 1519936"/>
                <a:gd name="connsiteX7" fmla="*/ 1440649 w 2431292"/>
                <a:gd name="connsiteY7" fmla="*/ 20460 h 1519936"/>
                <a:gd name="connsiteX8" fmla="*/ 228164 w 2431292"/>
                <a:gd name="connsiteY8" fmla="*/ 1044 h 1519936"/>
                <a:gd name="connsiteX9" fmla="*/ 178417 w 2431292"/>
                <a:gd name="connsiteY9" fmla="*/ 29747 h 1519936"/>
                <a:gd name="connsiteX10" fmla="*/ 2012 w 2431292"/>
                <a:gd name="connsiteY10" fmla="*/ 596115 h 1519936"/>
                <a:gd name="connsiteX11" fmla="*/ 63604 w 2431292"/>
                <a:gd name="connsiteY11" fmla="*/ 645348 h 1519936"/>
                <a:gd name="connsiteX12" fmla="*/ 158400 w 2431292"/>
                <a:gd name="connsiteY12" fmla="*/ 590626 h 1519936"/>
                <a:gd name="connsiteX13" fmla="*/ 2066875 w 2431292"/>
                <a:gd name="connsiteY13" fmla="*/ 1061448 h 1519936"/>
                <a:gd name="connsiteX14" fmla="*/ 2431292 w 2431292"/>
                <a:gd name="connsiteY14" fmla="*/ 760517 h 1519936"/>
                <a:gd name="connsiteX15" fmla="*/ 2126453 w 2431292"/>
                <a:gd name="connsiteY15" fmla="*/ 829294 h 1519936"/>
                <a:gd name="connsiteX0" fmla="*/ 1491308 w 2431292"/>
                <a:gd name="connsiteY0" fmla="*/ 2056713 h 2056713"/>
                <a:gd name="connsiteX1" fmla="*/ 1481176 w 2431292"/>
                <a:gd name="connsiteY1" fmla="*/ 2036449 h 2056713"/>
                <a:gd name="connsiteX2" fmla="*/ 1491307 w 2431292"/>
                <a:gd name="connsiteY2" fmla="*/ 1894607 h 2056713"/>
                <a:gd name="connsiteX3" fmla="*/ 1754729 w 2431292"/>
                <a:gd name="connsiteY3" fmla="*/ 1610922 h 2056713"/>
                <a:gd name="connsiteX4" fmla="*/ 1592623 w 2431292"/>
                <a:gd name="connsiteY4" fmla="*/ 1540001 h 2056713"/>
                <a:gd name="connsiteX5" fmla="*/ 1298807 w 2431292"/>
                <a:gd name="connsiteY5" fmla="*/ 567369 h 2056713"/>
                <a:gd name="connsiteX6" fmla="*/ 1379860 w 2431292"/>
                <a:gd name="connsiteY6" fmla="*/ 607895 h 2056713"/>
                <a:gd name="connsiteX7" fmla="*/ 1440649 w 2431292"/>
                <a:gd name="connsiteY7" fmla="*/ 557237 h 2056713"/>
                <a:gd name="connsiteX8" fmla="*/ 1258281 w 2431292"/>
                <a:gd name="connsiteY8" fmla="*/ 0 h 2056713"/>
                <a:gd name="connsiteX9" fmla="*/ 178417 w 2431292"/>
                <a:gd name="connsiteY9" fmla="*/ 566524 h 2056713"/>
                <a:gd name="connsiteX10" fmla="*/ 2012 w 2431292"/>
                <a:gd name="connsiteY10" fmla="*/ 1132892 h 2056713"/>
                <a:gd name="connsiteX11" fmla="*/ 63604 w 2431292"/>
                <a:gd name="connsiteY11" fmla="*/ 1182125 h 2056713"/>
                <a:gd name="connsiteX12" fmla="*/ 158400 w 2431292"/>
                <a:gd name="connsiteY12" fmla="*/ 1127403 h 2056713"/>
                <a:gd name="connsiteX13" fmla="*/ 2066875 w 2431292"/>
                <a:gd name="connsiteY13" fmla="*/ 1598225 h 2056713"/>
                <a:gd name="connsiteX14" fmla="*/ 2431292 w 2431292"/>
                <a:gd name="connsiteY14" fmla="*/ 1297294 h 2056713"/>
                <a:gd name="connsiteX15" fmla="*/ 2126453 w 2431292"/>
                <a:gd name="connsiteY15" fmla="*/ 1366071 h 2056713"/>
                <a:gd name="connsiteX0" fmla="*/ 1491308 w 2431292"/>
                <a:gd name="connsiteY0" fmla="*/ 2057874 h 2057874"/>
                <a:gd name="connsiteX1" fmla="*/ 1481176 w 2431292"/>
                <a:gd name="connsiteY1" fmla="*/ 2037610 h 2057874"/>
                <a:gd name="connsiteX2" fmla="*/ 1491307 w 2431292"/>
                <a:gd name="connsiteY2" fmla="*/ 1895768 h 2057874"/>
                <a:gd name="connsiteX3" fmla="*/ 1754729 w 2431292"/>
                <a:gd name="connsiteY3" fmla="*/ 1612083 h 2057874"/>
                <a:gd name="connsiteX4" fmla="*/ 1592623 w 2431292"/>
                <a:gd name="connsiteY4" fmla="*/ 1541162 h 2057874"/>
                <a:gd name="connsiteX5" fmla="*/ 1298807 w 2431292"/>
                <a:gd name="connsiteY5" fmla="*/ 568530 h 2057874"/>
                <a:gd name="connsiteX6" fmla="*/ 1379860 w 2431292"/>
                <a:gd name="connsiteY6" fmla="*/ 609056 h 2057874"/>
                <a:gd name="connsiteX7" fmla="*/ 1440649 w 2431292"/>
                <a:gd name="connsiteY7" fmla="*/ 558398 h 2057874"/>
                <a:gd name="connsiteX8" fmla="*/ 1258281 w 2431292"/>
                <a:gd name="connsiteY8" fmla="*/ 1161 h 2057874"/>
                <a:gd name="connsiteX9" fmla="*/ 178417 w 2431292"/>
                <a:gd name="connsiteY9" fmla="*/ 567685 h 2057874"/>
                <a:gd name="connsiteX10" fmla="*/ 2012 w 2431292"/>
                <a:gd name="connsiteY10" fmla="*/ 1134053 h 2057874"/>
                <a:gd name="connsiteX11" fmla="*/ 63604 w 2431292"/>
                <a:gd name="connsiteY11" fmla="*/ 1183286 h 2057874"/>
                <a:gd name="connsiteX12" fmla="*/ 158400 w 2431292"/>
                <a:gd name="connsiteY12" fmla="*/ 1128564 h 2057874"/>
                <a:gd name="connsiteX13" fmla="*/ 2066875 w 2431292"/>
                <a:gd name="connsiteY13" fmla="*/ 1599386 h 2057874"/>
                <a:gd name="connsiteX14" fmla="*/ 2431292 w 2431292"/>
                <a:gd name="connsiteY14" fmla="*/ 1298455 h 2057874"/>
                <a:gd name="connsiteX15" fmla="*/ 2126453 w 2431292"/>
                <a:gd name="connsiteY15" fmla="*/ 1367232 h 2057874"/>
                <a:gd name="connsiteX0" fmla="*/ 1491308 w 2431292"/>
                <a:gd name="connsiteY0" fmla="*/ 2067756 h 2067756"/>
                <a:gd name="connsiteX1" fmla="*/ 1481176 w 2431292"/>
                <a:gd name="connsiteY1" fmla="*/ 2047492 h 2067756"/>
                <a:gd name="connsiteX2" fmla="*/ 1491307 w 2431292"/>
                <a:gd name="connsiteY2" fmla="*/ 1905650 h 2067756"/>
                <a:gd name="connsiteX3" fmla="*/ 1754729 w 2431292"/>
                <a:gd name="connsiteY3" fmla="*/ 1621965 h 2067756"/>
                <a:gd name="connsiteX4" fmla="*/ 1592623 w 2431292"/>
                <a:gd name="connsiteY4" fmla="*/ 1551044 h 2067756"/>
                <a:gd name="connsiteX5" fmla="*/ 1298807 w 2431292"/>
                <a:gd name="connsiteY5" fmla="*/ 578412 h 2067756"/>
                <a:gd name="connsiteX6" fmla="*/ 1379860 w 2431292"/>
                <a:gd name="connsiteY6" fmla="*/ 618938 h 2067756"/>
                <a:gd name="connsiteX7" fmla="*/ 1440649 w 2431292"/>
                <a:gd name="connsiteY7" fmla="*/ 568280 h 2067756"/>
                <a:gd name="connsiteX8" fmla="*/ 1258281 w 2431292"/>
                <a:gd name="connsiteY8" fmla="*/ 11043 h 2067756"/>
                <a:gd name="connsiteX9" fmla="*/ 178417 w 2431292"/>
                <a:gd name="connsiteY9" fmla="*/ 577567 h 2067756"/>
                <a:gd name="connsiteX10" fmla="*/ 2012 w 2431292"/>
                <a:gd name="connsiteY10" fmla="*/ 1143935 h 2067756"/>
                <a:gd name="connsiteX11" fmla="*/ 63604 w 2431292"/>
                <a:gd name="connsiteY11" fmla="*/ 1193168 h 2067756"/>
                <a:gd name="connsiteX12" fmla="*/ 158400 w 2431292"/>
                <a:gd name="connsiteY12" fmla="*/ 1138446 h 2067756"/>
                <a:gd name="connsiteX13" fmla="*/ 2066875 w 2431292"/>
                <a:gd name="connsiteY13" fmla="*/ 1609268 h 2067756"/>
                <a:gd name="connsiteX14" fmla="*/ 2431292 w 2431292"/>
                <a:gd name="connsiteY14" fmla="*/ 1308337 h 2067756"/>
                <a:gd name="connsiteX15" fmla="*/ 2126453 w 2431292"/>
                <a:gd name="connsiteY15" fmla="*/ 1377114 h 2067756"/>
                <a:gd name="connsiteX0" fmla="*/ 1491308 w 2431292"/>
                <a:gd name="connsiteY0" fmla="*/ 2090906 h 2090906"/>
                <a:gd name="connsiteX1" fmla="*/ 1481176 w 2431292"/>
                <a:gd name="connsiteY1" fmla="*/ 2070642 h 2090906"/>
                <a:gd name="connsiteX2" fmla="*/ 1491307 w 2431292"/>
                <a:gd name="connsiteY2" fmla="*/ 1928800 h 2090906"/>
                <a:gd name="connsiteX3" fmla="*/ 1754729 w 2431292"/>
                <a:gd name="connsiteY3" fmla="*/ 1645115 h 2090906"/>
                <a:gd name="connsiteX4" fmla="*/ 1592623 w 2431292"/>
                <a:gd name="connsiteY4" fmla="*/ 1574194 h 2090906"/>
                <a:gd name="connsiteX5" fmla="*/ 1298807 w 2431292"/>
                <a:gd name="connsiteY5" fmla="*/ 601562 h 2090906"/>
                <a:gd name="connsiteX6" fmla="*/ 1379860 w 2431292"/>
                <a:gd name="connsiteY6" fmla="*/ 642088 h 2090906"/>
                <a:gd name="connsiteX7" fmla="*/ 1440649 w 2431292"/>
                <a:gd name="connsiteY7" fmla="*/ 591430 h 2090906"/>
                <a:gd name="connsiteX8" fmla="*/ 1258281 w 2431292"/>
                <a:gd name="connsiteY8" fmla="*/ 34193 h 2090906"/>
                <a:gd name="connsiteX9" fmla="*/ 1217754 w 2431292"/>
                <a:gd name="connsiteY9" fmla="*/ 3799 h 2090906"/>
                <a:gd name="connsiteX10" fmla="*/ 2012 w 2431292"/>
                <a:gd name="connsiteY10" fmla="*/ 1167085 h 2090906"/>
                <a:gd name="connsiteX11" fmla="*/ 63604 w 2431292"/>
                <a:gd name="connsiteY11" fmla="*/ 1216318 h 2090906"/>
                <a:gd name="connsiteX12" fmla="*/ 158400 w 2431292"/>
                <a:gd name="connsiteY12" fmla="*/ 1161596 h 2090906"/>
                <a:gd name="connsiteX13" fmla="*/ 2066875 w 2431292"/>
                <a:gd name="connsiteY13" fmla="*/ 1632418 h 2090906"/>
                <a:gd name="connsiteX14" fmla="*/ 2431292 w 2431292"/>
                <a:gd name="connsiteY14" fmla="*/ 1331487 h 2090906"/>
                <a:gd name="connsiteX15" fmla="*/ 2126453 w 2431292"/>
                <a:gd name="connsiteY15" fmla="*/ 1400264 h 2090906"/>
                <a:gd name="connsiteX0" fmla="*/ 1443386 w 2383370"/>
                <a:gd name="connsiteY0" fmla="*/ 2090906 h 2090906"/>
                <a:gd name="connsiteX1" fmla="*/ 1433254 w 2383370"/>
                <a:gd name="connsiteY1" fmla="*/ 2070642 h 2090906"/>
                <a:gd name="connsiteX2" fmla="*/ 1443385 w 2383370"/>
                <a:gd name="connsiteY2" fmla="*/ 1928800 h 2090906"/>
                <a:gd name="connsiteX3" fmla="*/ 1706807 w 2383370"/>
                <a:gd name="connsiteY3" fmla="*/ 1645115 h 2090906"/>
                <a:gd name="connsiteX4" fmla="*/ 1544701 w 2383370"/>
                <a:gd name="connsiteY4" fmla="*/ 1574194 h 2090906"/>
                <a:gd name="connsiteX5" fmla="*/ 1250885 w 2383370"/>
                <a:gd name="connsiteY5" fmla="*/ 601562 h 2090906"/>
                <a:gd name="connsiteX6" fmla="*/ 1331938 w 2383370"/>
                <a:gd name="connsiteY6" fmla="*/ 642088 h 2090906"/>
                <a:gd name="connsiteX7" fmla="*/ 1392727 w 2383370"/>
                <a:gd name="connsiteY7" fmla="*/ 591430 h 2090906"/>
                <a:gd name="connsiteX8" fmla="*/ 1210359 w 2383370"/>
                <a:gd name="connsiteY8" fmla="*/ 34193 h 2090906"/>
                <a:gd name="connsiteX9" fmla="*/ 1169832 w 2383370"/>
                <a:gd name="connsiteY9" fmla="*/ 3799 h 2090906"/>
                <a:gd name="connsiteX10" fmla="*/ 582200 w 2383370"/>
                <a:gd name="connsiteY10" fmla="*/ 135510 h 2090906"/>
                <a:gd name="connsiteX11" fmla="*/ 15682 w 2383370"/>
                <a:gd name="connsiteY11" fmla="*/ 1216318 h 2090906"/>
                <a:gd name="connsiteX12" fmla="*/ 110478 w 2383370"/>
                <a:gd name="connsiteY12" fmla="*/ 1161596 h 2090906"/>
                <a:gd name="connsiteX13" fmla="*/ 2018953 w 2383370"/>
                <a:gd name="connsiteY13" fmla="*/ 1632418 h 2090906"/>
                <a:gd name="connsiteX14" fmla="*/ 2383370 w 2383370"/>
                <a:gd name="connsiteY14" fmla="*/ 1331487 h 2090906"/>
                <a:gd name="connsiteX15" fmla="*/ 2078531 w 2383370"/>
                <a:gd name="connsiteY15" fmla="*/ 1400264 h 2090906"/>
                <a:gd name="connsiteX0" fmla="*/ 1429114 w 2369098"/>
                <a:gd name="connsiteY0" fmla="*/ 2090906 h 2090906"/>
                <a:gd name="connsiteX1" fmla="*/ 1418982 w 2369098"/>
                <a:gd name="connsiteY1" fmla="*/ 2070642 h 2090906"/>
                <a:gd name="connsiteX2" fmla="*/ 1429113 w 2369098"/>
                <a:gd name="connsiteY2" fmla="*/ 1928800 h 2090906"/>
                <a:gd name="connsiteX3" fmla="*/ 1692535 w 2369098"/>
                <a:gd name="connsiteY3" fmla="*/ 1645115 h 2090906"/>
                <a:gd name="connsiteX4" fmla="*/ 1530429 w 2369098"/>
                <a:gd name="connsiteY4" fmla="*/ 1574194 h 2090906"/>
                <a:gd name="connsiteX5" fmla="*/ 1236613 w 2369098"/>
                <a:gd name="connsiteY5" fmla="*/ 601562 h 2090906"/>
                <a:gd name="connsiteX6" fmla="*/ 1317666 w 2369098"/>
                <a:gd name="connsiteY6" fmla="*/ 642088 h 2090906"/>
                <a:gd name="connsiteX7" fmla="*/ 1378455 w 2369098"/>
                <a:gd name="connsiteY7" fmla="*/ 591430 h 2090906"/>
                <a:gd name="connsiteX8" fmla="*/ 1196087 w 2369098"/>
                <a:gd name="connsiteY8" fmla="*/ 34193 h 2090906"/>
                <a:gd name="connsiteX9" fmla="*/ 1155560 w 2369098"/>
                <a:gd name="connsiteY9" fmla="*/ 3799 h 2090906"/>
                <a:gd name="connsiteX10" fmla="*/ 567928 w 2369098"/>
                <a:gd name="connsiteY10" fmla="*/ 135510 h 2090906"/>
                <a:gd name="connsiteX11" fmla="*/ 1410 w 2369098"/>
                <a:gd name="connsiteY11" fmla="*/ 1216318 h 2090906"/>
                <a:gd name="connsiteX12" fmla="*/ 96206 w 2369098"/>
                <a:gd name="connsiteY12" fmla="*/ 1161596 h 2090906"/>
                <a:gd name="connsiteX13" fmla="*/ 2004681 w 2369098"/>
                <a:gd name="connsiteY13" fmla="*/ 1632418 h 2090906"/>
                <a:gd name="connsiteX14" fmla="*/ 2369098 w 2369098"/>
                <a:gd name="connsiteY14" fmla="*/ 1331487 h 2090906"/>
                <a:gd name="connsiteX15" fmla="*/ 2064259 w 2369098"/>
                <a:gd name="connsiteY15" fmla="*/ 1400264 h 2090906"/>
                <a:gd name="connsiteX0" fmla="*/ 1427704 w 2367688"/>
                <a:gd name="connsiteY0" fmla="*/ 2090906 h 2090906"/>
                <a:gd name="connsiteX1" fmla="*/ 1417572 w 2367688"/>
                <a:gd name="connsiteY1" fmla="*/ 2070642 h 2090906"/>
                <a:gd name="connsiteX2" fmla="*/ 1427703 w 2367688"/>
                <a:gd name="connsiteY2" fmla="*/ 1928800 h 2090906"/>
                <a:gd name="connsiteX3" fmla="*/ 1691125 w 2367688"/>
                <a:gd name="connsiteY3" fmla="*/ 1645115 h 2090906"/>
                <a:gd name="connsiteX4" fmla="*/ 1529019 w 2367688"/>
                <a:gd name="connsiteY4" fmla="*/ 1574194 h 2090906"/>
                <a:gd name="connsiteX5" fmla="*/ 1235203 w 2367688"/>
                <a:gd name="connsiteY5" fmla="*/ 601562 h 2090906"/>
                <a:gd name="connsiteX6" fmla="*/ 1316256 w 2367688"/>
                <a:gd name="connsiteY6" fmla="*/ 642088 h 2090906"/>
                <a:gd name="connsiteX7" fmla="*/ 1377045 w 2367688"/>
                <a:gd name="connsiteY7" fmla="*/ 591430 h 2090906"/>
                <a:gd name="connsiteX8" fmla="*/ 1194677 w 2367688"/>
                <a:gd name="connsiteY8" fmla="*/ 34193 h 2090906"/>
                <a:gd name="connsiteX9" fmla="*/ 1154150 w 2367688"/>
                <a:gd name="connsiteY9" fmla="*/ 3799 h 2090906"/>
                <a:gd name="connsiteX10" fmla="*/ 566518 w 2367688"/>
                <a:gd name="connsiteY10" fmla="*/ 135510 h 2090906"/>
                <a:gd name="connsiteX11" fmla="*/ 0 w 2367688"/>
                <a:gd name="connsiteY11" fmla="*/ 1216318 h 2090906"/>
                <a:gd name="connsiteX12" fmla="*/ 94796 w 2367688"/>
                <a:gd name="connsiteY12" fmla="*/ 1161596 h 2090906"/>
                <a:gd name="connsiteX13" fmla="*/ 2003271 w 2367688"/>
                <a:gd name="connsiteY13" fmla="*/ 1632418 h 2090906"/>
                <a:gd name="connsiteX14" fmla="*/ 2367688 w 2367688"/>
                <a:gd name="connsiteY14" fmla="*/ 1331487 h 2090906"/>
                <a:gd name="connsiteX15" fmla="*/ 2062849 w 2367688"/>
                <a:gd name="connsiteY15" fmla="*/ 1400264 h 2090906"/>
                <a:gd name="connsiteX0" fmla="*/ 1332908 w 2272892"/>
                <a:gd name="connsiteY0" fmla="*/ 2090906 h 2090906"/>
                <a:gd name="connsiteX1" fmla="*/ 1322776 w 2272892"/>
                <a:gd name="connsiteY1" fmla="*/ 2070642 h 2090906"/>
                <a:gd name="connsiteX2" fmla="*/ 1332907 w 2272892"/>
                <a:gd name="connsiteY2" fmla="*/ 1928800 h 2090906"/>
                <a:gd name="connsiteX3" fmla="*/ 1596329 w 2272892"/>
                <a:gd name="connsiteY3" fmla="*/ 1645115 h 2090906"/>
                <a:gd name="connsiteX4" fmla="*/ 1434223 w 2272892"/>
                <a:gd name="connsiteY4" fmla="*/ 1574194 h 2090906"/>
                <a:gd name="connsiteX5" fmla="*/ 1140407 w 2272892"/>
                <a:gd name="connsiteY5" fmla="*/ 601562 h 2090906"/>
                <a:gd name="connsiteX6" fmla="*/ 1221460 w 2272892"/>
                <a:gd name="connsiteY6" fmla="*/ 642088 h 2090906"/>
                <a:gd name="connsiteX7" fmla="*/ 1282249 w 2272892"/>
                <a:gd name="connsiteY7" fmla="*/ 591430 h 2090906"/>
                <a:gd name="connsiteX8" fmla="*/ 1099881 w 2272892"/>
                <a:gd name="connsiteY8" fmla="*/ 34193 h 2090906"/>
                <a:gd name="connsiteX9" fmla="*/ 1059354 w 2272892"/>
                <a:gd name="connsiteY9" fmla="*/ 3799 h 2090906"/>
                <a:gd name="connsiteX10" fmla="*/ 471722 w 2272892"/>
                <a:gd name="connsiteY10" fmla="*/ 135510 h 2090906"/>
                <a:gd name="connsiteX11" fmla="*/ 461591 w 2272892"/>
                <a:gd name="connsiteY11" fmla="*/ 206431 h 2090906"/>
                <a:gd name="connsiteX12" fmla="*/ 0 w 2272892"/>
                <a:gd name="connsiteY12" fmla="*/ 1161596 h 2090906"/>
                <a:gd name="connsiteX13" fmla="*/ 1908475 w 2272892"/>
                <a:gd name="connsiteY13" fmla="*/ 1632418 h 2090906"/>
                <a:gd name="connsiteX14" fmla="*/ 2272892 w 2272892"/>
                <a:gd name="connsiteY14" fmla="*/ 1331487 h 2090906"/>
                <a:gd name="connsiteX15" fmla="*/ 1968053 w 2272892"/>
                <a:gd name="connsiteY15" fmla="*/ 1400264 h 2090906"/>
                <a:gd name="connsiteX0" fmla="*/ 889670 w 1829654"/>
                <a:gd name="connsiteY0" fmla="*/ 2090906 h 2090906"/>
                <a:gd name="connsiteX1" fmla="*/ 879538 w 1829654"/>
                <a:gd name="connsiteY1" fmla="*/ 2070642 h 2090906"/>
                <a:gd name="connsiteX2" fmla="*/ 889669 w 1829654"/>
                <a:gd name="connsiteY2" fmla="*/ 1928800 h 2090906"/>
                <a:gd name="connsiteX3" fmla="*/ 1153091 w 1829654"/>
                <a:gd name="connsiteY3" fmla="*/ 1645115 h 2090906"/>
                <a:gd name="connsiteX4" fmla="*/ 990985 w 1829654"/>
                <a:gd name="connsiteY4" fmla="*/ 1574194 h 2090906"/>
                <a:gd name="connsiteX5" fmla="*/ 697169 w 1829654"/>
                <a:gd name="connsiteY5" fmla="*/ 601562 h 2090906"/>
                <a:gd name="connsiteX6" fmla="*/ 778222 w 1829654"/>
                <a:gd name="connsiteY6" fmla="*/ 642088 h 2090906"/>
                <a:gd name="connsiteX7" fmla="*/ 839011 w 1829654"/>
                <a:gd name="connsiteY7" fmla="*/ 591430 h 2090906"/>
                <a:gd name="connsiteX8" fmla="*/ 656643 w 1829654"/>
                <a:gd name="connsiteY8" fmla="*/ 34193 h 2090906"/>
                <a:gd name="connsiteX9" fmla="*/ 616116 w 1829654"/>
                <a:gd name="connsiteY9" fmla="*/ 3799 h 2090906"/>
                <a:gd name="connsiteX10" fmla="*/ 28484 w 1829654"/>
                <a:gd name="connsiteY10" fmla="*/ 135510 h 2090906"/>
                <a:gd name="connsiteX11" fmla="*/ 18353 w 1829654"/>
                <a:gd name="connsiteY11" fmla="*/ 206431 h 2090906"/>
                <a:gd name="connsiteX12" fmla="*/ 119669 w 1829654"/>
                <a:gd name="connsiteY12" fmla="*/ 267221 h 2090906"/>
                <a:gd name="connsiteX13" fmla="*/ 1465237 w 1829654"/>
                <a:gd name="connsiteY13" fmla="*/ 1632418 h 2090906"/>
                <a:gd name="connsiteX14" fmla="*/ 1829654 w 1829654"/>
                <a:gd name="connsiteY14" fmla="*/ 1331487 h 2090906"/>
                <a:gd name="connsiteX15" fmla="*/ 1524815 w 1829654"/>
                <a:gd name="connsiteY15" fmla="*/ 1400264 h 2090906"/>
                <a:gd name="connsiteX0" fmla="*/ 889670 w 1829654"/>
                <a:gd name="connsiteY0" fmla="*/ 2090906 h 2090906"/>
                <a:gd name="connsiteX1" fmla="*/ 879538 w 1829654"/>
                <a:gd name="connsiteY1" fmla="*/ 2070642 h 2090906"/>
                <a:gd name="connsiteX2" fmla="*/ 889669 w 1829654"/>
                <a:gd name="connsiteY2" fmla="*/ 1928800 h 2090906"/>
                <a:gd name="connsiteX3" fmla="*/ 1153091 w 1829654"/>
                <a:gd name="connsiteY3" fmla="*/ 1645115 h 2090906"/>
                <a:gd name="connsiteX4" fmla="*/ 990985 w 1829654"/>
                <a:gd name="connsiteY4" fmla="*/ 1574194 h 2090906"/>
                <a:gd name="connsiteX5" fmla="*/ 697169 w 1829654"/>
                <a:gd name="connsiteY5" fmla="*/ 601562 h 2090906"/>
                <a:gd name="connsiteX6" fmla="*/ 778222 w 1829654"/>
                <a:gd name="connsiteY6" fmla="*/ 642088 h 2090906"/>
                <a:gd name="connsiteX7" fmla="*/ 839011 w 1829654"/>
                <a:gd name="connsiteY7" fmla="*/ 591430 h 2090906"/>
                <a:gd name="connsiteX8" fmla="*/ 656643 w 1829654"/>
                <a:gd name="connsiteY8" fmla="*/ 34193 h 2090906"/>
                <a:gd name="connsiteX9" fmla="*/ 616116 w 1829654"/>
                <a:gd name="connsiteY9" fmla="*/ 3799 h 2090906"/>
                <a:gd name="connsiteX10" fmla="*/ 28484 w 1829654"/>
                <a:gd name="connsiteY10" fmla="*/ 135510 h 2090906"/>
                <a:gd name="connsiteX11" fmla="*/ 18353 w 1829654"/>
                <a:gd name="connsiteY11" fmla="*/ 206431 h 2090906"/>
                <a:gd name="connsiteX12" fmla="*/ 119669 w 1829654"/>
                <a:gd name="connsiteY12" fmla="*/ 267221 h 2090906"/>
                <a:gd name="connsiteX13" fmla="*/ 1465237 w 1829654"/>
                <a:gd name="connsiteY13" fmla="*/ 1632418 h 2090906"/>
                <a:gd name="connsiteX14" fmla="*/ 1829654 w 1829654"/>
                <a:gd name="connsiteY14" fmla="*/ 1331487 h 2090906"/>
                <a:gd name="connsiteX15" fmla="*/ 1524815 w 1829654"/>
                <a:gd name="connsiteY15" fmla="*/ 1400264 h 2090906"/>
                <a:gd name="connsiteX0" fmla="*/ 916087 w 1856071"/>
                <a:gd name="connsiteY0" fmla="*/ 2090906 h 2090906"/>
                <a:gd name="connsiteX1" fmla="*/ 905955 w 1856071"/>
                <a:gd name="connsiteY1" fmla="*/ 2070642 h 2090906"/>
                <a:gd name="connsiteX2" fmla="*/ 916086 w 1856071"/>
                <a:gd name="connsiteY2" fmla="*/ 1928800 h 2090906"/>
                <a:gd name="connsiteX3" fmla="*/ 1179508 w 1856071"/>
                <a:gd name="connsiteY3" fmla="*/ 1645115 h 2090906"/>
                <a:gd name="connsiteX4" fmla="*/ 1017402 w 1856071"/>
                <a:gd name="connsiteY4" fmla="*/ 1574194 h 2090906"/>
                <a:gd name="connsiteX5" fmla="*/ 723586 w 1856071"/>
                <a:gd name="connsiteY5" fmla="*/ 601562 h 2090906"/>
                <a:gd name="connsiteX6" fmla="*/ 804639 w 1856071"/>
                <a:gd name="connsiteY6" fmla="*/ 642088 h 2090906"/>
                <a:gd name="connsiteX7" fmla="*/ 865428 w 1856071"/>
                <a:gd name="connsiteY7" fmla="*/ 591430 h 2090906"/>
                <a:gd name="connsiteX8" fmla="*/ 683060 w 1856071"/>
                <a:gd name="connsiteY8" fmla="*/ 34193 h 2090906"/>
                <a:gd name="connsiteX9" fmla="*/ 642533 w 1856071"/>
                <a:gd name="connsiteY9" fmla="*/ 3799 h 2090906"/>
                <a:gd name="connsiteX10" fmla="*/ 54901 w 1856071"/>
                <a:gd name="connsiteY10" fmla="*/ 135510 h 2090906"/>
                <a:gd name="connsiteX11" fmla="*/ 44770 w 1856071"/>
                <a:gd name="connsiteY11" fmla="*/ 206431 h 2090906"/>
                <a:gd name="connsiteX12" fmla="*/ 146086 w 1856071"/>
                <a:gd name="connsiteY12" fmla="*/ 267221 h 2090906"/>
                <a:gd name="connsiteX13" fmla="*/ 1491654 w 1856071"/>
                <a:gd name="connsiteY13" fmla="*/ 1632418 h 2090906"/>
                <a:gd name="connsiteX14" fmla="*/ 1856071 w 1856071"/>
                <a:gd name="connsiteY14" fmla="*/ 1331487 h 2090906"/>
                <a:gd name="connsiteX15" fmla="*/ 1551232 w 1856071"/>
                <a:gd name="connsiteY15" fmla="*/ 1400264 h 2090906"/>
                <a:gd name="connsiteX0" fmla="*/ 934930 w 1874914"/>
                <a:gd name="connsiteY0" fmla="*/ 2090906 h 2151696"/>
                <a:gd name="connsiteX1" fmla="*/ 924798 w 1874914"/>
                <a:gd name="connsiteY1" fmla="*/ 2070642 h 2151696"/>
                <a:gd name="connsiteX2" fmla="*/ 934929 w 1874914"/>
                <a:gd name="connsiteY2" fmla="*/ 1928800 h 2151696"/>
                <a:gd name="connsiteX3" fmla="*/ 1198351 w 1874914"/>
                <a:gd name="connsiteY3" fmla="*/ 1645115 h 2151696"/>
                <a:gd name="connsiteX4" fmla="*/ 1036245 w 1874914"/>
                <a:gd name="connsiteY4" fmla="*/ 1574194 h 2151696"/>
                <a:gd name="connsiteX5" fmla="*/ 742429 w 1874914"/>
                <a:gd name="connsiteY5" fmla="*/ 601562 h 2151696"/>
                <a:gd name="connsiteX6" fmla="*/ 823482 w 1874914"/>
                <a:gd name="connsiteY6" fmla="*/ 642088 h 2151696"/>
                <a:gd name="connsiteX7" fmla="*/ 884271 w 1874914"/>
                <a:gd name="connsiteY7" fmla="*/ 591430 h 2151696"/>
                <a:gd name="connsiteX8" fmla="*/ 701903 w 1874914"/>
                <a:gd name="connsiteY8" fmla="*/ 34193 h 2151696"/>
                <a:gd name="connsiteX9" fmla="*/ 661376 w 1874914"/>
                <a:gd name="connsiteY9" fmla="*/ 3799 h 2151696"/>
                <a:gd name="connsiteX10" fmla="*/ 73744 w 1874914"/>
                <a:gd name="connsiteY10" fmla="*/ 135510 h 2151696"/>
                <a:gd name="connsiteX11" fmla="*/ 63613 w 1874914"/>
                <a:gd name="connsiteY11" fmla="*/ 206431 h 2151696"/>
                <a:gd name="connsiteX12" fmla="*/ 164929 w 1874914"/>
                <a:gd name="connsiteY12" fmla="*/ 267221 h 2151696"/>
                <a:gd name="connsiteX13" fmla="*/ 712034 w 1874914"/>
                <a:gd name="connsiteY13" fmla="*/ 2151696 h 2151696"/>
                <a:gd name="connsiteX14" fmla="*/ 1874914 w 1874914"/>
                <a:gd name="connsiteY14" fmla="*/ 1331487 h 2151696"/>
                <a:gd name="connsiteX15" fmla="*/ 1570075 w 1874914"/>
                <a:gd name="connsiteY15" fmla="*/ 1400264 h 2151696"/>
                <a:gd name="connsiteX0" fmla="*/ 934930 w 1874914"/>
                <a:gd name="connsiteY0" fmla="*/ 2090906 h 2157558"/>
                <a:gd name="connsiteX1" fmla="*/ 924798 w 1874914"/>
                <a:gd name="connsiteY1" fmla="*/ 2070642 h 2157558"/>
                <a:gd name="connsiteX2" fmla="*/ 934929 w 1874914"/>
                <a:gd name="connsiteY2" fmla="*/ 1928800 h 2157558"/>
                <a:gd name="connsiteX3" fmla="*/ 1198351 w 1874914"/>
                <a:gd name="connsiteY3" fmla="*/ 1645115 h 2157558"/>
                <a:gd name="connsiteX4" fmla="*/ 1036245 w 1874914"/>
                <a:gd name="connsiteY4" fmla="*/ 1574194 h 2157558"/>
                <a:gd name="connsiteX5" fmla="*/ 742429 w 1874914"/>
                <a:gd name="connsiteY5" fmla="*/ 601562 h 2157558"/>
                <a:gd name="connsiteX6" fmla="*/ 823482 w 1874914"/>
                <a:gd name="connsiteY6" fmla="*/ 642088 h 2157558"/>
                <a:gd name="connsiteX7" fmla="*/ 884271 w 1874914"/>
                <a:gd name="connsiteY7" fmla="*/ 591430 h 2157558"/>
                <a:gd name="connsiteX8" fmla="*/ 701903 w 1874914"/>
                <a:gd name="connsiteY8" fmla="*/ 34193 h 2157558"/>
                <a:gd name="connsiteX9" fmla="*/ 661376 w 1874914"/>
                <a:gd name="connsiteY9" fmla="*/ 3799 h 2157558"/>
                <a:gd name="connsiteX10" fmla="*/ 73744 w 1874914"/>
                <a:gd name="connsiteY10" fmla="*/ 135510 h 2157558"/>
                <a:gd name="connsiteX11" fmla="*/ 63613 w 1874914"/>
                <a:gd name="connsiteY11" fmla="*/ 206431 h 2157558"/>
                <a:gd name="connsiteX12" fmla="*/ 164929 w 1874914"/>
                <a:gd name="connsiteY12" fmla="*/ 267221 h 2157558"/>
                <a:gd name="connsiteX13" fmla="*/ 712034 w 1874914"/>
                <a:gd name="connsiteY13" fmla="*/ 2151696 h 2157558"/>
                <a:gd name="connsiteX14" fmla="*/ 1874914 w 1874914"/>
                <a:gd name="connsiteY14" fmla="*/ 1331487 h 2157558"/>
                <a:gd name="connsiteX15" fmla="*/ 1570075 w 1874914"/>
                <a:gd name="connsiteY15" fmla="*/ 1400264 h 2157558"/>
                <a:gd name="connsiteX0" fmla="*/ 934930 w 1874914"/>
                <a:gd name="connsiteY0" fmla="*/ 2090906 h 2191666"/>
                <a:gd name="connsiteX1" fmla="*/ 924798 w 1874914"/>
                <a:gd name="connsiteY1" fmla="*/ 2070642 h 2191666"/>
                <a:gd name="connsiteX2" fmla="*/ 934929 w 1874914"/>
                <a:gd name="connsiteY2" fmla="*/ 1928800 h 2191666"/>
                <a:gd name="connsiteX3" fmla="*/ 1198351 w 1874914"/>
                <a:gd name="connsiteY3" fmla="*/ 1645115 h 2191666"/>
                <a:gd name="connsiteX4" fmla="*/ 1036245 w 1874914"/>
                <a:gd name="connsiteY4" fmla="*/ 1574194 h 2191666"/>
                <a:gd name="connsiteX5" fmla="*/ 742429 w 1874914"/>
                <a:gd name="connsiteY5" fmla="*/ 601562 h 2191666"/>
                <a:gd name="connsiteX6" fmla="*/ 823482 w 1874914"/>
                <a:gd name="connsiteY6" fmla="*/ 642088 h 2191666"/>
                <a:gd name="connsiteX7" fmla="*/ 884271 w 1874914"/>
                <a:gd name="connsiteY7" fmla="*/ 591430 h 2191666"/>
                <a:gd name="connsiteX8" fmla="*/ 701903 w 1874914"/>
                <a:gd name="connsiteY8" fmla="*/ 34193 h 2191666"/>
                <a:gd name="connsiteX9" fmla="*/ 661376 w 1874914"/>
                <a:gd name="connsiteY9" fmla="*/ 3799 h 2191666"/>
                <a:gd name="connsiteX10" fmla="*/ 73744 w 1874914"/>
                <a:gd name="connsiteY10" fmla="*/ 135510 h 2191666"/>
                <a:gd name="connsiteX11" fmla="*/ 63613 w 1874914"/>
                <a:gd name="connsiteY11" fmla="*/ 206431 h 2191666"/>
                <a:gd name="connsiteX12" fmla="*/ 164929 w 1874914"/>
                <a:gd name="connsiteY12" fmla="*/ 267221 h 2191666"/>
                <a:gd name="connsiteX13" fmla="*/ 712034 w 1874914"/>
                <a:gd name="connsiteY13" fmla="*/ 2151696 h 2191666"/>
                <a:gd name="connsiteX14" fmla="*/ 1874914 w 1874914"/>
                <a:gd name="connsiteY14" fmla="*/ 1331487 h 2191666"/>
                <a:gd name="connsiteX15" fmla="*/ 1570075 w 1874914"/>
                <a:gd name="connsiteY15" fmla="*/ 1400264 h 2191666"/>
                <a:gd name="connsiteX0" fmla="*/ 934930 w 1570075"/>
                <a:gd name="connsiteY0" fmla="*/ 2090906 h 2313800"/>
                <a:gd name="connsiteX1" fmla="*/ 924798 w 1570075"/>
                <a:gd name="connsiteY1" fmla="*/ 2070642 h 2313800"/>
                <a:gd name="connsiteX2" fmla="*/ 934929 w 1570075"/>
                <a:gd name="connsiteY2" fmla="*/ 1928800 h 2313800"/>
                <a:gd name="connsiteX3" fmla="*/ 1198351 w 1570075"/>
                <a:gd name="connsiteY3" fmla="*/ 1645115 h 2313800"/>
                <a:gd name="connsiteX4" fmla="*/ 1036245 w 1570075"/>
                <a:gd name="connsiteY4" fmla="*/ 1574194 h 2313800"/>
                <a:gd name="connsiteX5" fmla="*/ 742429 w 1570075"/>
                <a:gd name="connsiteY5" fmla="*/ 601562 h 2313800"/>
                <a:gd name="connsiteX6" fmla="*/ 823482 w 1570075"/>
                <a:gd name="connsiteY6" fmla="*/ 642088 h 2313800"/>
                <a:gd name="connsiteX7" fmla="*/ 884271 w 1570075"/>
                <a:gd name="connsiteY7" fmla="*/ 591430 h 2313800"/>
                <a:gd name="connsiteX8" fmla="*/ 701903 w 1570075"/>
                <a:gd name="connsiteY8" fmla="*/ 34193 h 2313800"/>
                <a:gd name="connsiteX9" fmla="*/ 661376 w 1570075"/>
                <a:gd name="connsiteY9" fmla="*/ 3799 h 2313800"/>
                <a:gd name="connsiteX10" fmla="*/ 73744 w 1570075"/>
                <a:gd name="connsiteY10" fmla="*/ 135510 h 2313800"/>
                <a:gd name="connsiteX11" fmla="*/ 63613 w 1570075"/>
                <a:gd name="connsiteY11" fmla="*/ 206431 h 2313800"/>
                <a:gd name="connsiteX12" fmla="*/ 164929 w 1570075"/>
                <a:gd name="connsiteY12" fmla="*/ 267221 h 2313800"/>
                <a:gd name="connsiteX13" fmla="*/ 712034 w 1570075"/>
                <a:gd name="connsiteY13" fmla="*/ 2151696 h 2313800"/>
                <a:gd name="connsiteX14" fmla="*/ 1147692 w 1570075"/>
                <a:gd name="connsiteY14" fmla="*/ 2313800 h 2313800"/>
                <a:gd name="connsiteX15" fmla="*/ 1570075 w 1570075"/>
                <a:gd name="connsiteY15" fmla="*/ 1400264 h 2313800"/>
                <a:gd name="connsiteX0" fmla="*/ 934930 w 1198351"/>
                <a:gd name="connsiteY0" fmla="*/ 2090906 h 2313800"/>
                <a:gd name="connsiteX1" fmla="*/ 924798 w 1198351"/>
                <a:gd name="connsiteY1" fmla="*/ 2070642 h 2313800"/>
                <a:gd name="connsiteX2" fmla="*/ 934929 w 1198351"/>
                <a:gd name="connsiteY2" fmla="*/ 1928800 h 2313800"/>
                <a:gd name="connsiteX3" fmla="*/ 1198351 w 1198351"/>
                <a:gd name="connsiteY3" fmla="*/ 1645115 h 2313800"/>
                <a:gd name="connsiteX4" fmla="*/ 1036245 w 1198351"/>
                <a:gd name="connsiteY4" fmla="*/ 1574194 h 2313800"/>
                <a:gd name="connsiteX5" fmla="*/ 742429 w 1198351"/>
                <a:gd name="connsiteY5" fmla="*/ 601562 h 2313800"/>
                <a:gd name="connsiteX6" fmla="*/ 823482 w 1198351"/>
                <a:gd name="connsiteY6" fmla="*/ 642088 h 2313800"/>
                <a:gd name="connsiteX7" fmla="*/ 884271 w 1198351"/>
                <a:gd name="connsiteY7" fmla="*/ 591430 h 2313800"/>
                <a:gd name="connsiteX8" fmla="*/ 701903 w 1198351"/>
                <a:gd name="connsiteY8" fmla="*/ 34193 h 2313800"/>
                <a:gd name="connsiteX9" fmla="*/ 661376 w 1198351"/>
                <a:gd name="connsiteY9" fmla="*/ 3799 h 2313800"/>
                <a:gd name="connsiteX10" fmla="*/ 73744 w 1198351"/>
                <a:gd name="connsiteY10" fmla="*/ 135510 h 2313800"/>
                <a:gd name="connsiteX11" fmla="*/ 63613 w 1198351"/>
                <a:gd name="connsiteY11" fmla="*/ 206431 h 2313800"/>
                <a:gd name="connsiteX12" fmla="*/ 164929 w 1198351"/>
                <a:gd name="connsiteY12" fmla="*/ 267221 h 2313800"/>
                <a:gd name="connsiteX13" fmla="*/ 712034 w 1198351"/>
                <a:gd name="connsiteY13" fmla="*/ 2151696 h 2313800"/>
                <a:gd name="connsiteX14" fmla="*/ 1147692 w 1198351"/>
                <a:gd name="connsiteY14" fmla="*/ 2313800 h 2313800"/>
                <a:gd name="connsiteX15" fmla="*/ 934929 w 1198351"/>
                <a:gd name="connsiteY15" fmla="*/ 2090905 h 231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8351" h="2313800">
                  <a:moveTo>
                    <a:pt x="934930" y="2090906"/>
                  </a:moveTo>
                  <a:cubicBezTo>
                    <a:pt x="934929" y="2080774"/>
                    <a:pt x="924798" y="2070642"/>
                    <a:pt x="924798" y="2070642"/>
                  </a:cubicBezTo>
                  <a:cubicBezTo>
                    <a:pt x="894403" y="2019984"/>
                    <a:pt x="904535" y="1969326"/>
                    <a:pt x="934929" y="1928800"/>
                  </a:cubicBezTo>
                  <a:lnTo>
                    <a:pt x="1198351" y="1645115"/>
                  </a:lnTo>
                  <a:cubicBezTo>
                    <a:pt x="1147693" y="1624852"/>
                    <a:pt x="1097035" y="1604589"/>
                    <a:pt x="1036245" y="1574194"/>
                  </a:cubicBezTo>
                  <a:cubicBezTo>
                    <a:pt x="701903" y="1371562"/>
                    <a:pt x="570192" y="946036"/>
                    <a:pt x="742429" y="601562"/>
                  </a:cubicBezTo>
                  <a:lnTo>
                    <a:pt x="823482" y="642088"/>
                  </a:lnTo>
                  <a:cubicBezTo>
                    <a:pt x="853877" y="662351"/>
                    <a:pt x="894403" y="631957"/>
                    <a:pt x="884271" y="591430"/>
                  </a:cubicBezTo>
                  <a:lnTo>
                    <a:pt x="701903" y="34193"/>
                  </a:lnTo>
                  <a:cubicBezTo>
                    <a:pt x="701903" y="3799"/>
                    <a:pt x="681640" y="-6333"/>
                    <a:pt x="661376" y="3799"/>
                  </a:cubicBezTo>
                  <a:lnTo>
                    <a:pt x="73744" y="135510"/>
                  </a:lnTo>
                  <a:cubicBezTo>
                    <a:pt x="43350" y="135510"/>
                    <a:pt x="33218" y="186168"/>
                    <a:pt x="63613" y="206431"/>
                  </a:cubicBezTo>
                  <a:lnTo>
                    <a:pt x="164929" y="267221"/>
                  </a:lnTo>
                  <a:cubicBezTo>
                    <a:pt x="-189677" y="935906"/>
                    <a:pt x="43349" y="1766696"/>
                    <a:pt x="712034" y="2151696"/>
                  </a:cubicBezTo>
                  <a:cubicBezTo>
                    <a:pt x="853876" y="2232749"/>
                    <a:pt x="995718" y="2283407"/>
                    <a:pt x="1147692" y="2313800"/>
                  </a:cubicBezTo>
                  <a:lnTo>
                    <a:pt x="934929" y="2090905"/>
                  </a:lnTo>
                  <a:close/>
                </a:path>
              </a:pathLst>
            </a:custGeom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5">
              <a:extLst>
                <a:ext uri="{FF2B5EF4-FFF2-40B4-BE49-F238E27FC236}">
                  <a16:creationId xmlns:a16="http://schemas.microsoft.com/office/drawing/2014/main" id="{C28D1951-18C5-4D51-BDBA-9D0572ED7E68}"/>
                </a:ext>
              </a:extLst>
            </p:cNvPr>
            <p:cNvSpPr/>
            <p:nvPr/>
          </p:nvSpPr>
          <p:spPr>
            <a:xfrm>
              <a:off x="1815969" y="1196524"/>
              <a:ext cx="3642137" cy="1870569"/>
            </a:xfrm>
            <a:custGeom>
              <a:avLst/>
              <a:gdLst>
                <a:gd name="connsiteX0" fmla="*/ 1837723 w 1848955"/>
                <a:gd name="connsiteY0" fmla="*/ 449662 h 2035293"/>
                <a:gd name="connsiteX1" fmla="*/ 1435403 w 1848955"/>
                <a:gd name="connsiteY1" fmla="*/ 13703 h 2035293"/>
                <a:gd name="connsiteX2" fmla="*/ 1361966 w 1848955"/>
                <a:gd name="connsiteY2" fmla="*/ 42407 h 2035293"/>
                <a:gd name="connsiteX3" fmla="*/ 1361966 w 1848955"/>
                <a:gd name="connsiteY3" fmla="*/ 151850 h 2035293"/>
                <a:gd name="connsiteX4" fmla="*/ 0 w 1848955"/>
                <a:gd name="connsiteY4" fmla="*/ 1569249 h 2035293"/>
                <a:gd name="connsiteX5" fmla="*/ 78411 w 1848955"/>
                <a:gd name="connsiteY5" fmla="*/ 2035293 h 2035293"/>
                <a:gd name="connsiteX6" fmla="*/ 171312 w 1848955"/>
                <a:gd name="connsiteY6" fmla="*/ 1736929 h 2035293"/>
                <a:gd name="connsiteX7" fmla="*/ 282611 w 1848955"/>
                <a:gd name="connsiteY7" fmla="*/ 1655004 h 2035293"/>
                <a:gd name="connsiteX8" fmla="*/ 308274 w 1848955"/>
                <a:gd name="connsiteY8" fmla="*/ 1657847 h 2035293"/>
                <a:gd name="connsiteX9" fmla="*/ 687419 w 1848955"/>
                <a:gd name="connsiteY9" fmla="*/ 1743285 h 2035293"/>
                <a:gd name="connsiteX10" fmla="*/ 666967 w 1848955"/>
                <a:gd name="connsiteY10" fmla="*/ 1569249 h 2035293"/>
                <a:gd name="connsiteX11" fmla="*/ 1362045 w 1848955"/>
                <a:gd name="connsiteY11" fmla="*/ 819844 h 2035293"/>
                <a:gd name="connsiteX12" fmla="*/ 1362045 w 1848955"/>
                <a:gd name="connsiteY12" fmla="*/ 914245 h 2035293"/>
                <a:gd name="connsiteX13" fmla="*/ 1435481 w 1848955"/>
                <a:gd name="connsiteY13" fmla="*/ 942948 h 2035293"/>
                <a:gd name="connsiteX14" fmla="*/ 1837802 w 1848955"/>
                <a:gd name="connsiteY14" fmla="*/ 506990 h 2035293"/>
                <a:gd name="connsiteX15" fmla="*/ 1837723 w 1848955"/>
                <a:gd name="connsiteY15" fmla="*/ 449662 h 2035293"/>
                <a:gd name="connsiteX0" fmla="*/ 1870768 w 1870768"/>
                <a:gd name="connsiteY0" fmla="*/ 1520131 h 2035293"/>
                <a:gd name="connsiteX1" fmla="*/ 1435403 w 1870768"/>
                <a:gd name="connsiteY1" fmla="*/ 13703 h 2035293"/>
                <a:gd name="connsiteX2" fmla="*/ 1361966 w 1870768"/>
                <a:gd name="connsiteY2" fmla="*/ 42407 h 2035293"/>
                <a:gd name="connsiteX3" fmla="*/ 1361966 w 1870768"/>
                <a:gd name="connsiteY3" fmla="*/ 151850 h 2035293"/>
                <a:gd name="connsiteX4" fmla="*/ 0 w 1870768"/>
                <a:gd name="connsiteY4" fmla="*/ 1569249 h 2035293"/>
                <a:gd name="connsiteX5" fmla="*/ 78411 w 1870768"/>
                <a:gd name="connsiteY5" fmla="*/ 2035293 h 2035293"/>
                <a:gd name="connsiteX6" fmla="*/ 171312 w 1870768"/>
                <a:gd name="connsiteY6" fmla="*/ 1736929 h 2035293"/>
                <a:gd name="connsiteX7" fmla="*/ 282611 w 1870768"/>
                <a:gd name="connsiteY7" fmla="*/ 1655004 h 2035293"/>
                <a:gd name="connsiteX8" fmla="*/ 308274 w 1870768"/>
                <a:gd name="connsiteY8" fmla="*/ 1657847 h 2035293"/>
                <a:gd name="connsiteX9" fmla="*/ 687419 w 1870768"/>
                <a:gd name="connsiteY9" fmla="*/ 1743285 h 2035293"/>
                <a:gd name="connsiteX10" fmla="*/ 666967 w 1870768"/>
                <a:gd name="connsiteY10" fmla="*/ 1569249 h 2035293"/>
                <a:gd name="connsiteX11" fmla="*/ 1362045 w 1870768"/>
                <a:gd name="connsiteY11" fmla="*/ 819844 h 2035293"/>
                <a:gd name="connsiteX12" fmla="*/ 1362045 w 1870768"/>
                <a:gd name="connsiteY12" fmla="*/ 914245 h 2035293"/>
                <a:gd name="connsiteX13" fmla="*/ 1435481 w 1870768"/>
                <a:gd name="connsiteY13" fmla="*/ 942948 h 2035293"/>
                <a:gd name="connsiteX14" fmla="*/ 1837802 w 1870768"/>
                <a:gd name="connsiteY14" fmla="*/ 506990 h 2035293"/>
                <a:gd name="connsiteX15" fmla="*/ 1837723 w 1870768"/>
                <a:gd name="connsiteY15" fmla="*/ 449662 h 2035293"/>
                <a:gd name="connsiteX0" fmla="*/ 1870768 w 2053136"/>
                <a:gd name="connsiteY0" fmla="*/ 1490893 h 2006055"/>
                <a:gd name="connsiteX1" fmla="*/ 2053136 w 2053136"/>
                <a:gd name="connsiteY1" fmla="*/ 933655 h 2006055"/>
                <a:gd name="connsiteX2" fmla="*/ 1361966 w 2053136"/>
                <a:gd name="connsiteY2" fmla="*/ 13169 h 2006055"/>
                <a:gd name="connsiteX3" fmla="*/ 1361966 w 2053136"/>
                <a:gd name="connsiteY3" fmla="*/ 122612 h 2006055"/>
                <a:gd name="connsiteX4" fmla="*/ 0 w 2053136"/>
                <a:gd name="connsiteY4" fmla="*/ 1540011 h 2006055"/>
                <a:gd name="connsiteX5" fmla="*/ 78411 w 2053136"/>
                <a:gd name="connsiteY5" fmla="*/ 2006055 h 2006055"/>
                <a:gd name="connsiteX6" fmla="*/ 171312 w 2053136"/>
                <a:gd name="connsiteY6" fmla="*/ 1707691 h 2006055"/>
                <a:gd name="connsiteX7" fmla="*/ 282611 w 2053136"/>
                <a:gd name="connsiteY7" fmla="*/ 1625766 h 2006055"/>
                <a:gd name="connsiteX8" fmla="*/ 308274 w 2053136"/>
                <a:gd name="connsiteY8" fmla="*/ 1628609 h 2006055"/>
                <a:gd name="connsiteX9" fmla="*/ 687419 w 2053136"/>
                <a:gd name="connsiteY9" fmla="*/ 1714047 h 2006055"/>
                <a:gd name="connsiteX10" fmla="*/ 666967 w 2053136"/>
                <a:gd name="connsiteY10" fmla="*/ 1540011 h 2006055"/>
                <a:gd name="connsiteX11" fmla="*/ 1362045 w 2053136"/>
                <a:gd name="connsiteY11" fmla="*/ 790606 h 2006055"/>
                <a:gd name="connsiteX12" fmla="*/ 1362045 w 2053136"/>
                <a:gd name="connsiteY12" fmla="*/ 885007 h 2006055"/>
                <a:gd name="connsiteX13" fmla="*/ 1435481 w 2053136"/>
                <a:gd name="connsiteY13" fmla="*/ 913710 h 2006055"/>
                <a:gd name="connsiteX14" fmla="*/ 1837802 w 2053136"/>
                <a:gd name="connsiteY14" fmla="*/ 477752 h 2006055"/>
                <a:gd name="connsiteX15" fmla="*/ 1837723 w 2053136"/>
                <a:gd name="connsiteY15" fmla="*/ 420424 h 2006055"/>
                <a:gd name="connsiteX0" fmla="*/ 1870768 w 2053244"/>
                <a:gd name="connsiteY0" fmla="*/ 1478904 h 1994066"/>
                <a:gd name="connsiteX1" fmla="*/ 2053136 w 2053244"/>
                <a:gd name="connsiteY1" fmla="*/ 921666 h 1994066"/>
                <a:gd name="connsiteX2" fmla="*/ 1361966 w 2053244"/>
                <a:gd name="connsiteY2" fmla="*/ 1180 h 1994066"/>
                <a:gd name="connsiteX3" fmla="*/ 1361966 w 2053244"/>
                <a:gd name="connsiteY3" fmla="*/ 110623 h 1994066"/>
                <a:gd name="connsiteX4" fmla="*/ 0 w 2053244"/>
                <a:gd name="connsiteY4" fmla="*/ 1528022 h 1994066"/>
                <a:gd name="connsiteX5" fmla="*/ 78411 w 2053244"/>
                <a:gd name="connsiteY5" fmla="*/ 1994066 h 1994066"/>
                <a:gd name="connsiteX6" fmla="*/ 171312 w 2053244"/>
                <a:gd name="connsiteY6" fmla="*/ 1695702 h 1994066"/>
                <a:gd name="connsiteX7" fmla="*/ 282611 w 2053244"/>
                <a:gd name="connsiteY7" fmla="*/ 1613777 h 1994066"/>
                <a:gd name="connsiteX8" fmla="*/ 308274 w 2053244"/>
                <a:gd name="connsiteY8" fmla="*/ 1616620 h 1994066"/>
                <a:gd name="connsiteX9" fmla="*/ 687419 w 2053244"/>
                <a:gd name="connsiteY9" fmla="*/ 1702058 h 1994066"/>
                <a:gd name="connsiteX10" fmla="*/ 666967 w 2053244"/>
                <a:gd name="connsiteY10" fmla="*/ 1528022 h 1994066"/>
                <a:gd name="connsiteX11" fmla="*/ 1362045 w 2053244"/>
                <a:gd name="connsiteY11" fmla="*/ 778617 h 1994066"/>
                <a:gd name="connsiteX12" fmla="*/ 1362045 w 2053244"/>
                <a:gd name="connsiteY12" fmla="*/ 873018 h 1994066"/>
                <a:gd name="connsiteX13" fmla="*/ 1435481 w 2053244"/>
                <a:gd name="connsiteY13" fmla="*/ 901721 h 1994066"/>
                <a:gd name="connsiteX14" fmla="*/ 1837802 w 2053244"/>
                <a:gd name="connsiteY14" fmla="*/ 465763 h 1994066"/>
                <a:gd name="connsiteX15" fmla="*/ 1837723 w 2053244"/>
                <a:gd name="connsiteY15" fmla="*/ 408435 h 1994066"/>
                <a:gd name="connsiteX0" fmla="*/ 1870768 w 2054324"/>
                <a:gd name="connsiteY0" fmla="*/ 1477724 h 1992886"/>
                <a:gd name="connsiteX1" fmla="*/ 2053136 w 2054324"/>
                <a:gd name="connsiteY1" fmla="*/ 920486 h 1992886"/>
                <a:gd name="connsiteX2" fmla="*/ 1361966 w 2054324"/>
                <a:gd name="connsiteY2" fmla="*/ 0 h 1992886"/>
                <a:gd name="connsiteX3" fmla="*/ 1361966 w 2054324"/>
                <a:gd name="connsiteY3" fmla="*/ 109443 h 1992886"/>
                <a:gd name="connsiteX4" fmla="*/ 0 w 2054324"/>
                <a:gd name="connsiteY4" fmla="*/ 1526842 h 1992886"/>
                <a:gd name="connsiteX5" fmla="*/ 78411 w 2054324"/>
                <a:gd name="connsiteY5" fmla="*/ 1992886 h 1992886"/>
                <a:gd name="connsiteX6" fmla="*/ 171312 w 2054324"/>
                <a:gd name="connsiteY6" fmla="*/ 1694522 h 1992886"/>
                <a:gd name="connsiteX7" fmla="*/ 282611 w 2054324"/>
                <a:gd name="connsiteY7" fmla="*/ 1612597 h 1992886"/>
                <a:gd name="connsiteX8" fmla="*/ 308274 w 2054324"/>
                <a:gd name="connsiteY8" fmla="*/ 1615440 h 1992886"/>
                <a:gd name="connsiteX9" fmla="*/ 687419 w 2054324"/>
                <a:gd name="connsiteY9" fmla="*/ 1700878 h 1992886"/>
                <a:gd name="connsiteX10" fmla="*/ 666967 w 2054324"/>
                <a:gd name="connsiteY10" fmla="*/ 1526842 h 1992886"/>
                <a:gd name="connsiteX11" fmla="*/ 1362045 w 2054324"/>
                <a:gd name="connsiteY11" fmla="*/ 777437 h 1992886"/>
                <a:gd name="connsiteX12" fmla="*/ 1362045 w 2054324"/>
                <a:gd name="connsiteY12" fmla="*/ 871838 h 1992886"/>
                <a:gd name="connsiteX13" fmla="*/ 1435481 w 2054324"/>
                <a:gd name="connsiteY13" fmla="*/ 900541 h 1992886"/>
                <a:gd name="connsiteX14" fmla="*/ 1837802 w 2054324"/>
                <a:gd name="connsiteY14" fmla="*/ 464583 h 1992886"/>
                <a:gd name="connsiteX15" fmla="*/ 1837723 w 2054324"/>
                <a:gd name="connsiteY15" fmla="*/ 407255 h 1992886"/>
                <a:gd name="connsiteX0" fmla="*/ 1870768 w 2054722"/>
                <a:gd name="connsiteY0" fmla="*/ 1368281 h 1883443"/>
                <a:gd name="connsiteX1" fmla="*/ 2053136 w 2054722"/>
                <a:gd name="connsiteY1" fmla="*/ 811043 h 1883443"/>
                <a:gd name="connsiteX2" fmla="*/ 1992347 w 2054722"/>
                <a:gd name="connsiteY2" fmla="*/ 760385 h 1883443"/>
                <a:gd name="connsiteX3" fmla="*/ 1361966 w 2054722"/>
                <a:gd name="connsiteY3" fmla="*/ 0 h 1883443"/>
                <a:gd name="connsiteX4" fmla="*/ 0 w 2054722"/>
                <a:gd name="connsiteY4" fmla="*/ 1417399 h 1883443"/>
                <a:gd name="connsiteX5" fmla="*/ 78411 w 2054722"/>
                <a:gd name="connsiteY5" fmla="*/ 1883443 h 1883443"/>
                <a:gd name="connsiteX6" fmla="*/ 171312 w 2054722"/>
                <a:gd name="connsiteY6" fmla="*/ 1585079 h 1883443"/>
                <a:gd name="connsiteX7" fmla="*/ 282611 w 2054722"/>
                <a:gd name="connsiteY7" fmla="*/ 1503154 h 1883443"/>
                <a:gd name="connsiteX8" fmla="*/ 308274 w 2054722"/>
                <a:gd name="connsiteY8" fmla="*/ 1505997 h 1883443"/>
                <a:gd name="connsiteX9" fmla="*/ 687419 w 2054722"/>
                <a:gd name="connsiteY9" fmla="*/ 1591435 h 1883443"/>
                <a:gd name="connsiteX10" fmla="*/ 666967 w 2054722"/>
                <a:gd name="connsiteY10" fmla="*/ 1417399 h 1883443"/>
                <a:gd name="connsiteX11" fmla="*/ 1362045 w 2054722"/>
                <a:gd name="connsiteY11" fmla="*/ 667994 h 1883443"/>
                <a:gd name="connsiteX12" fmla="*/ 1362045 w 2054722"/>
                <a:gd name="connsiteY12" fmla="*/ 762395 h 1883443"/>
                <a:gd name="connsiteX13" fmla="*/ 1435481 w 2054722"/>
                <a:gd name="connsiteY13" fmla="*/ 791098 h 1883443"/>
                <a:gd name="connsiteX14" fmla="*/ 1837802 w 2054722"/>
                <a:gd name="connsiteY14" fmla="*/ 355140 h 1883443"/>
                <a:gd name="connsiteX15" fmla="*/ 1837723 w 2054722"/>
                <a:gd name="connsiteY15" fmla="*/ 297812 h 1883443"/>
                <a:gd name="connsiteX0" fmla="*/ 1870768 w 2054722"/>
                <a:gd name="connsiteY0" fmla="*/ 1070469 h 1585631"/>
                <a:gd name="connsiteX1" fmla="*/ 2053136 w 2054722"/>
                <a:gd name="connsiteY1" fmla="*/ 513231 h 1585631"/>
                <a:gd name="connsiteX2" fmla="*/ 1992347 w 2054722"/>
                <a:gd name="connsiteY2" fmla="*/ 462573 h 1585631"/>
                <a:gd name="connsiteX3" fmla="*/ 1891030 w 2054722"/>
                <a:gd name="connsiteY3" fmla="*/ 513231 h 1585631"/>
                <a:gd name="connsiteX4" fmla="*/ 0 w 2054722"/>
                <a:gd name="connsiteY4" fmla="*/ 1119587 h 1585631"/>
                <a:gd name="connsiteX5" fmla="*/ 78411 w 2054722"/>
                <a:gd name="connsiteY5" fmla="*/ 1585631 h 1585631"/>
                <a:gd name="connsiteX6" fmla="*/ 171312 w 2054722"/>
                <a:gd name="connsiteY6" fmla="*/ 1287267 h 1585631"/>
                <a:gd name="connsiteX7" fmla="*/ 282611 w 2054722"/>
                <a:gd name="connsiteY7" fmla="*/ 1205342 h 1585631"/>
                <a:gd name="connsiteX8" fmla="*/ 308274 w 2054722"/>
                <a:gd name="connsiteY8" fmla="*/ 1208185 h 1585631"/>
                <a:gd name="connsiteX9" fmla="*/ 687419 w 2054722"/>
                <a:gd name="connsiteY9" fmla="*/ 1293623 h 1585631"/>
                <a:gd name="connsiteX10" fmla="*/ 666967 w 2054722"/>
                <a:gd name="connsiteY10" fmla="*/ 1119587 h 1585631"/>
                <a:gd name="connsiteX11" fmla="*/ 1362045 w 2054722"/>
                <a:gd name="connsiteY11" fmla="*/ 370182 h 1585631"/>
                <a:gd name="connsiteX12" fmla="*/ 1362045 w 2054722"/>
                <a:gd name="connsiteY12" fmla="*/ 464583 h 1585631"/>
                <a:gd name="connsiteX13" fmla="*/ 1435481 w 2054722"/>
                <a:gd name="connsiteY13" fmla="*/ 493286 h 1585631"/>
                <a:gd name="connsiteX14" fmla="*/ 1837802 w 2054722"/>
                <a:gd name="connsiteY14" fmla="*/ 57328 h 1585631"/>
                <a:gd name="connsiteX15" fmla="*/ 1837723 w 2054722"/>
                <a:gd name="connsiteY15" fmla="*/ 0 h 1585631"/>
                <a:gd name="connsiteX0" fmla="*/ 1870768 w 2054722"/>
                <a:gd name="connsiteY0" fmla="*/ 1070469 h 1585631"/>
                <a:gd name="connsiteX1" fmla="*/ 2053136 w 2054722"/>
                <a:gd name="connsiteY1" fmla="*/ 513231 h 1585631"/>
                <a:gd name="connsiteX2" fmla="*/ 1992347 w 2054722"/>
                <a:gd name="connsiteY2" fmla="*/ 462573 h 1585631"/>
                <a:gd name="connsiteX3" fmla="*/ 1891030 w 2054722"/>
                <a:gd name="connsiteY3" fmla="*/ 513231 h 1585631"/>
                <a:gd name="connsiteX4" fmla="*/ 0 w 2054722"/>
                <a:gd name="connsiteY4" fmla="*/ 1119587 h 1585631"/>
                <a:gd name="connsiteX5" fmla="*/ 78411 w 2054722"/>
                <a:gd name="connsiteY5" fmla="*/ 1585631 h 1585631"/>
                <a:gd name="connsiteX6" fmla="*/ 171312 w 2054722"/>
                <a:gd name="connsiteY6" fmla="*/ 1287267 h 1585631"/>
                <a:gd name="connsiteX7" fmla="*/ 282611 w 2054722"/>
                <a:gd name="connsiteY7" fmla="*/ 1205342 h 1585631"/>
                <a:gd name="connsiteX8" fmla="*/ 308274 w 2054722"/>
                <a:gd name="connsiteY8" fmla="*/ 1208185 h 1585631"/>
                <a:gd name="connsiteX9" fmla="*/ 687419 w 2054722"/>
                <a:gd name="connsiteY9" fmla="*/ 1293623 h 1585631"/>
                <a:gd name="connsiteX10" fmla="*/ 666967 w 2054722"/>
                <a:gd name="connsiteY10" fmla="*/ 1119587 h 1585631"/>
                <a:gd name="connsiteX11" fmla="*/ 1362045 w 2054722"/>
                <a:gd name="connsiteY11" fmla="*/ 370182 h 1585631"/>
                <a:gd name="connsiteX12" fmla="*/ 1362045 w 2054722"/>
                <a:gd name="connsiteY12" fmla="*/ 464583 h 1585631"/>
                <a:gd name="connsiteX13" fmla="*/ 1435481 w 2054722"/>
                <a:gd name="connsiteY13" fmla="*/ 493286 h 1585631"/>
                <a:gd name="connsiteX14" fmla="*/ 1837802 w 2054722"/>
                <a:gd name="connsiteY14" fmla="*/ 57328 h 1585631"/>
                <a:gd name="connsiteX15" fmla="*/ 1837723 w 2054722"/>
                <a:gd name="connsiteY15" fmla="*/ 0 h 1585631"/>
                <a:gd name="connsiteX0" fmla="*/ 1870768 w 2054722"/>
                <a:gd name="connsiteY0" fmla="*/ 1070469 h 1585631"/>
                <a:gd name="connsiteX1" fmla="*/ 2053136 w 2054722"/>
                <a:gd name="connsiteY1" fmla="*/ 513231 h 1585631"/>
                <a:gd name="connsiteX2" fmla="*/ 1992347 w 2054722"/>
                <a:gd name="connsiteY2" fmla="*/ 462573 h 1585631"/>
                <a:gd name="connsiteX3" fmla="*/ 1891030 w 2054722"/>
                <a:gd name="connsiteY3" fmla="*/ 513231 h 1585631"/>
                <a:gd name="connsiteX4" fmla="*/ 0 w 2054722"/>
                <a:gd name="connsiteY4" fmla="*/ 1119587 h 1585631"/>
                <a:gd name="connsiteX5" fmla="*/ 78411 w 2054722"/>
                <a:gd name="connsiteY5" fmla="*/ 1585631 h 1585631"/>
                <a:gd name="connsiteX6" fmla="*/ 171312 w 2054722"/>
                <a:gd name="connsiteY6" fmla="*/ 1287267 h 1585631"/>
                <a:gd name="connsiteX7" fmla="*/ 282611 w 2054722"/>
                <a:gd name="connsiteY7" fmla="*/ 1205342 h 1585631"/>
                <a:gd name="connsiteX8" fmla="*/ 308274 w 2054722"/>
                <a:gd name="connsiteY8" fmla="*/ 1208185 h 1585631"/>
                <a:gd name="connsiteX9" fmla="*/ 687419 w 2054722"/>
                <a:gd name="connsiteY9" fmla="*/ 1293623 h 1585631"/>
                <a:gd name="connsiteX10" fmla="*/ 666967 w 2054722"/>
                <a:gd name="connsiteY10" fmla="*/ 1119587 h 1585631"/>
                <a:gd name="connsiteX11" fmla="*/ 1362045 w 2054722"/>
                <a:gd name="connsiteY11" fmla="*/ 370182 h 1585631"/>
                <a:gd name="connsiteX12" fmla="*/ 1362045 w 2054722"/>
                <a:gd name="connsiteY12" fmla="*/ 464583 h 1585631"/>
                <a:gd name="connsiteX13" fmla="*/ 1435481 w 2054722"/>
                <a:gd name="connsiteY13" fmla="*/ 493286 h 1585631"/>
                <a:gd name="connsiteX14" fmla="*/ 1837802 w 2054722"/>
                <a:gd name="connsiteY14" fmla="*/ 57328 h 1585631"/>
                <a:gd name="connsiteX15" fmla="*/ 1837723 w 2054722"/>
                <a:gd name="connsiteY15" fmla="*/ 0 h 1585631"/>
                <a:gd name="connsiteX0" fmla="*/ 1884476 w 2068430"/>
                <a:gd name="connsiteY0" fmla="*/ 1215460 h 1730622"/>
                <a:gd name="connsiteX1" fmla="*/ 2066844 w 2068430"/>
                <a:gd name="connsiteY1" fmla="*/ 658222 h 1730622"/>
                <a:gd name="connsiteX2" fmla="*/ 2006055 w 2068430"/>
                <a:gd name="connsiteY2" fmla="*/ 607564 h 1730622"/>
                <a:gd name="connsiteX3" fmla="*/ 1904738 w 2068430"/>
                <a:gd name="connsiteY3" fmla="*/ 658222 h 1730622"/>
                <a:gd name="connsiteX4" fmla="*/ 0 w 2068430"/>
                <a:gd name="connsiteY4" fmla="*/ 192168 h 1730622"/>
                <a:gd name="connsiteX5" fmla="*/ 92119 w 2068430"/>
                <a:gd name="connsiteY5" fmla="*/ 1730622 h 1730622"/>
                <a:gd name="connsiteX6" fmla="*/ 185020 w 2068430"/>
                <a:gd name="connsiteY6" fmla="*/ 1432258 h 1730622"/>
                <a:gd name="connsiteX7" fmla="*/ 296319 w 2068430"/>
                <a:gd name="connsiteY7" fmla="*/ 1350333 h 1730622"/>
                <a:gd name="connsiteX8" fmla="*/ 321982 w 2068430"/>
                <a:gd name="connsiteY8" fmla="*/ 1353176 h 1730622"/>
                <a:gd name="connsiteX9" fmla="*/ 701127 w 2068430"/>
                <a:gd name="connsiteY9" fmla="*/ 1438614 h 1730622"/>
                <a:gd name="connsiteX10" fmla="*/ 680675 w 2068430"/>
                <a:gd name="connsiteY10" fmla="*/ 1264578 h 1730622"/>
                <a:gd name="connsiteX11" fmla="*/ 1375753 w 2068430"/>
                <a:gd name="connsiteY11" fmla="*/ 515173 h 1730622"/>
                <a:gd name="connsiteX12" fmla="*/ 1375753 w 2068430"/>
                <a:gd name="connsiteY12" fmla="*/ 609574 h 1730622"/>
                <a:gd name="connsiteX13" fmla="*/ 1449189 w 2068430"/>
                <a:gd name="connsiteY13" fmla="*/ 638277 h 1730622"/>
                <a:gd name="connsiteX14" fmla="*/ 1851510 w 2068430"/>
                <a:gd name="connsiteY14" fmla="*/ 202319 h 1730622"/>
                <a:gd name="connsiteX15" fmla="*/ 1851431 w 2068430"/>
                <a:gd name="connsiteY15" fmla="*/ 144991 h 1730622"/>
                <a:gd name="connsiteX0" fmla="*/ 1937294 w 2121248"/>
                <a:gd name="connsiteY0" fmla="*/ 1215460 h 1730622"/>
                <a:gd name="connsiteX1" fmla="*/ 2119662 w 2121248"/>
                <a:gd name="connsiteY1" fmla="*/ 658222 h 1730622"/>
                <a:gd name="connsiteX2" fmla="*/ 2058873 w 2121248"/>
                <a:gd name="connsiteY2" fmla="*/ 607564 h 1730622"/>
                <a:gd name="connsiteX3" fmla="*/ 1957556 w 2121248"/>
                <a:gd name="connsiteY3" fmla="*/ 658222 h 1730622"/>
                <a:gd name="connsiteX4" fmla="*/ 52818 w 2121248"/>
                <a:gd name="connsiteY4" fmla="*/ 192168 h 1730622"/>
                <a:gd name="connsiteX5" fmla="*/ 144937 w 2121248"/>
                <a:gd name="connsiteY5" fmla="*/ 1730622 h 1730622"/>
                <a:gd name="connsiteX6" fmla="*/ 237838 w 2121248"/>
                <a:gd name="connsiteY6" fmla="*/ 1432258 h 1730622"/>
                <a:gd name="connsiteX7" fmla="*/ 349137 w 2121248"/>
                <a:gd name="connsiteY7" fmla="*/ 1350333 h 1730622"/>
                <a:gd name="connsiteX8" fmla="*/ 374800 w 2121248"/>
                <a:gd name="connsiteY8" fmla="*/ 1353176 h 1730622"/>
                <a:gd name="connsiteX9" fmla="*/ 753945 w 2121248"/>
                <a:gd name="connsiteY9" fmla="*/ 1438614 h 1730622"/>
                <a:gd name="connsiteX10" fmla="*/ 733493 w 2121248"/>
                <a:gd name="connsiteY10" fmla="*/ 1264578 h 1730622"/>
                <a:gd name="connsiteX11" fmla="*/ 1428571 w 2121248"/>
                <a:gd name="connsiteY11" fmla="*/ 515173 h 1730622"/>
                <a:gd name="connsiteX12" fmla="*/ 1428571 w 2121248"/>
                <a:gd name="connsiteY12" fmla="*/ 609574 h 1730622"/>
                <a:gd name="connsiteX13" fmla="*/ 1502007 w 2121248"/>
                <a:gd name="connsiteY13" fmla="*/ 638277 h 1730622"/>
                <a:gd name="connsiteX14" fmla="*/ 1904328 w 2121248"/>
                <a:gd name="connsiteY14" fmla="*/ 202319 h 1730622"/>
                <a:gd name="connsiteX15" fmla="*/ 1904249 w 2121248"/>
                <a:gd name="connsiteY15" fmla="*/ 144991 h 1730622"/>
                <a:gd name="connsiteX0" fmla="*/ 2025096 w 2209050"/>
                <a:gd name="connsiteY0" fmla="*/ 1215460 h 1730622"/>
                <a:gd name="connsiteX1" fmla="*/ 2207464 w 2209050"/>
                <a:gd name="connsiteY1" fmla="*/ 658222 h 1730622"/>
                <a:gd name="connsiteX2" fmla="*/ 2146675 w 2209050"/>
                <a:gd name="connsiteY2" fmla="*/ 607564 h 1730622"/>
                <a:gd name="connsiteX3" fmla="*/ 2045358 w 2209050"/>
                <a:gd name="connsiteY3" fmla="*/ 658222 h 1730622"/>
                <a:gd name="connsiteX4" fmla="*/ 140620 w 2209050"/>
                <a:gd name="connsiteY4" fmla="*/ 192168 h 1730622"/>
                <a:gd name="connsiteX5" fmla="*/ 232739 w 2209050"/>
                <a:gd name="connsiteY5" fmla="*/ 1730622 h 1730622"/>
                <a:gd name="connsiteX6" fmla="*/ 325640 w 2209050"/>
                <a:gd name="connsiteY6" fmla="*/ 1432258 h 1730622"/>
                <a:gd name="connsiteX7" fmla="*/ 436939 w 2209050"/>
                <a:gd name="connsiteY7" fmla="*/ 1350333 h 1730622"/>
                <a:gd name="connsiteX8" fmla="*/ 462602 w 2209050"/>
                <a:gd name="connsiteY8" fmla="*/ 1353176 h 1730622"/>
                <a:gd name="connsiteX9" fmla="*/ 841747 w 2209050"/>
                <a:gd name="connsiteY9" fmla="*/ 1438614 h 1730622"/>
                <a:gd name="connsiteX10" fmla="*/ 821295 w 2209050"/>
                <a:gd name="connsiteY10" fmla="*/ 1264578 h 1730622"/>
                <a:gd name="connsiteX11" fmla="*/ 1516373 w 2209050"/>
                <a:gd name="connsiteY11" fmla="*/ 515173 h 1730622"/>
                <a:gd name="connsiteX12" fmla="*/ 1516373 w 2209050"/>
                <a:gd name="connsiteY12" fmla="*/ 609574 h 1730622"/>
                <a:gd name="connsiteX13" fmla="*/ 1589809 w 2209050"/>
                <a:gd name="connsiteY13" fmla="*/ 638277 h 1730622"/>
                <a:gd name="connsiteX14" fmla="*/ 1992130 w 2209050"/>
                <a:gd name="connsiteY14" fmla="*/ 202319 h 1730622"/>
                <a:gd name="connsiteX15" fmla="*/ 1992051 w 2209050"/>
                <a:gd name="connsiteY15" fmla="*/ 144991 h 1730622"/>
                <a:gd name="connsiteX0" fmla="*/ 2249212 w 2433166"/>
                <a:gd name="connsiteY0" fmla="*/ 1215460 h 1438614"/>
                <a:gd name="connsiteX1" fmla="*/ 2431580 w 2433166"/>
                <a:gd name="connsiteY1" fmla="*/ 658222 h 1438614"/>
                <a:gd name="connsiteX2" fmla="*/ 2370791 w 2433166"/>
                <a:gd name="connsiteY2" fmla="*/ 607564 h 1438614"/>
                <a:gd name="connsiteX3" fmla="*/ 2269474 w 2433166"/>
                <a:gd name="connsiteY3" fmla="*/ 658222 h 1438614"/>
                <a:gd name="connsiteX4" fmla="*/ 364736 w 2433166"/>
                <a:gd name="connsiteY4" fmla="*/ 192168 h 1438614"/>
                <a:gd name="connsiteX5" fmla="*/ 0 w 2433166"/>
                <a:gd name="connsiteY5" fmla="*/ 485985 h 1438614"/>
                <a:gd name="connsiteX6" fmla="*/ 549756 w 2433166"/>
                <a:gd name="connsiteY6" fmla="*/ 1432258 h 1438614"/>
                <a:gd name="connsiteX7" fmla="*/ 661055 w 2433166"/>
                <a:gd name="connsiteY7" fmla="*/ 1350333 h 1438614"/>
                <a:gd name="connsiteX8" fmla="*/ 686718 w 2433166"/>
                <a:gd name="connsiteY8" fmla="*/ 1353176 h 1438614"/>
                <a:gd name="connsiteX9" fmla="*/ 1065863 w 2433166"/>
                <a:gd name="connsiteY9" fmla="*/ 1438614 h 1438614"/>
                <a:gd name="connsiteX10" fmla="*/ 1045411 w 2433166"/>
                <a:gd name="connsiteY10" fmla="*/ 1264578 h 1438614"/>
                <a:gd name="connsiteX11" fmla="*/ 1740489 w 2433166"/>
                <a:gd name="connsiteY11" fmla="*/ 515173 h 1438614"/>
                <a:gd name="connsiteX12" fmla="*/ 1740489 w 2433166"/>
                <a:gd name="connsiteY12" fmla="*/ 609574 h 1438614"/>
                <a:gd name="connsiteX13" fmla="*/ 1813925 w 2433166"/>
                <a:gd name="connsiteY13" fmla="*/ 638277 h 1438614"/>
                <a:gd name="connsiteX14" fmla="*/ 2216246 w 2433166"/>
                <a:gd name="connsiteY14" fmla="*/ 202319 h 1438614"/>
                <a:gd name="connsiteX15" fmla="*/ 2216167 w 2433166"/>
                <a:gd name="connsiteY15" fmla="*/ 144991 h 1438614"/>
                <a:gd name="connsiteX0" fmla="*/ 2249212 w 2433166"/>
                <a:gd name="connsiteY0" fmla="*/ 1215460 h 1438614"/>
                <a:gd name="connsiteX1" fmla="*/ 2431580 w 2433166"/>
                <a:gd name="connsiteY1" fmla="*/ 658222 h 1438614"/>
                <a:gd name="connsiteX2" fmla="*/ 2370791 w 2433166"/>
                <a:gd name="connsiteY2" fmla="*/ 607564 h 1438614"/>
                <a:gd name="connsiteX3" fmla="*/ 2269474 w 2433166"/>
                <a:gd name="connsiteY3" fmla="*/ 658222 h 1438614"/>
                <a:gd name="connsiteX4" fmla="*/ 364736 w 2433166"/>
                <a:gd name="connsiteY4" fmla="*/ 192168 h 1438614"/>
                <a:gd name="connsiteX5" fmla="*/ 0 w 2433166"/>
                <a:gd name="connsiteY5" fmla="*/ 485985 h 1438614"/>
                <a:gd name="connsiteX6" fmla="*/ 303948 w 2433166"/>
                <a:gd name="connsiteY6" fmla="*/ 425195 h 1438614"/>
                <a:gd name="connsiteX7" fmla="*/ 661055 w 2433166"/>
                <a:gd name="connsiteY7" fmla="*/ 1350333 h 1438614"/>
                <a:gd name="connsiteX8" fmla="*/ 686718 w 2433166"/>
                <a:gd name="connsiteY8" fmla="*/ 1353176 h 1438614"/>
                <a:gd name="connsiteX9" fmla="*/ 1065863 w 2433166"/>
                <a:gd name="connsiteY9" fmla="*/ 1438614 h 1438614"/>
                <a:gd name="connsiteX10" fmla="*/ 1045411 w 2433166"/>
                <a:gd name="connsiteY10" fmla="*/ 1264578 h 1438614"/>
                <a:gd name="connsiteX11" fmla="*/ 1740489 w 2433166"/>
                <a:gd name="connsiteY11" fmla="*/ 515173 h 1438614"/>
                <a:gd name="connsiteX12" fmla="*/ 1740489 w 2433166"/>
                <a:gd name="connsiteY12" fmla="*/ 609574 h 1438614"/>
                <a:gd name="connsiteX13" fmla="*/ 1813925 w 2433166"/>
                <a:gd name="connsiteY13" fmla="*/ 638277 h 1438614"/>
                <a:gd name="connsiteX14" fmla="*/ 2216246 w 2433166"/>
                <a:gd name="connsiteY14" fmla="*/ 202319 h 1438614"/>
                <a:gd name="connsiteX15" fmla="*/ 2216167 w 2433166"/>
                <a:gd name="connsiteY15" fmla="*/ 144991 h 1438614"/>
                <a:gd name="connsiteX0" fmla="*/ 2249212 w 2433166"/>
                <a:gd name="connsiteY0" fmla="*/ 1215460 h 1438614"/>
                <a:gd name="connsiteX1" fmla="*/ 2431580 w 2433166"/>
                <a:gd name="connsiteY1" fmla="*/ 658222 h 1438614"/>
                <a:gd name="connsiteX2" fmla="*/ 2370791 w 2433166"/>
                <a:gd name="connsiteY2" fmla="*/ 607564 h 1438614"/>
                <a:gd name="connsiteX3" fmla="*/ 2269474 w 2433166"/>
                <a:gd name="connsiteY3" fmla="*/ 658222 h 1438614"/>
                <a:gd name="connsiteX4" fmla="*/ 364736 w 2433166"/>
                <a:gd name="connsiteY4" fmla="*/ 192168 h 1438614"/>
                <a:gd name="connsiteX5" fmla="*/ 0 w 2433166"/>
                <a:gd name="connsiteY5" fmla="*/ 485985 h 1438614"/>
                <a:gd name="connsiteX6" fmla="*/ 303948 w 2433166"/>
                <a:gd name="connsiteY6" fmla="*/ 425195 h 1438614"/>
                <a:gd name="connsiteX7" fmla="*/ 661055 w 2433166"/>
                <a:gd name="connsiteY7" fmla="*/ 1350333 h 1438614"/>
                <a:gd name="connsiteX8" fmla="*/ 686718 w 2433166"/>
                <a:gd name="connsiteY8" fmla="*/ 1353176 h 1438614"/>
                <a:gd name="connsiteX9" fmla="*/ 1065863 w 2433166"/>
                <a:gd name="connsiteY9" fmla="*/ 1438614 h 1438614"/>
                <a:gd name="connsiteX10" fmla="*/ 1045411 w 2433166"/>
                <a:gd name="connsiteY10" fmla="*/ 1264578 h 1438614"/>
                <a:gd name="connsiteX11" fmla="*/ 1740489 w 2433166"/>
                <a:gd name="connsiteY11" fmla="*/ 515173 h 1438614"/>
                <a:gd name="connsiteX12" fmla="*/ 1740489 w 2433166"/>
                <a:gd name="connsiteY12" fmla="*/ 609574 h 1438614"/>
                <a:gd name="connsiteX13" fmla="*/ 1813925 w 2433166"/>
                <a:gd name="connsiteY13" fmla="*/ 638277 h 1438614"/>
                <a:gd name="connsiteX14" fmla="*/ 2216246 w 2433166"/>
                <a:gd name="connsiteY14" fmla="*/ 202319 h 1438614"/>
                <a:gd name="connsiteX15" fmla="*/ 2216167 w 2433166"/>
                <a:gd name="connsiteY15" fmla="*/ 144991 h 1438614"/>
                <a:gd name="connsiteX0" fmla="*/ 2249212 w 2433166"/>
                <a:gd name="connsiteY0" fmla="*/ 1215460 h 1438614"/>
                <a:gd name="connsiteX1" fmla="*/ 2431580 w 2433166"/>
                <a:gd name="connsiteY1" fmla="*/ 658222 h 1438614"/>
                <a:gd name="connsiteX2" fmla="*/ 2370791 w 2433166"/>
                <a:gd name="connsiteY2" fmla="*/ 607564 h 1438614"/>
                <a:gd name="connsiteX3" fmla="*/ 2269474 w 2433166"/>
                <a:gd name="connsiteY3" fmla="*/ 658222 h 1438614"/>
                <a:gd name="connsiteX4" fmla="*/ 364736 w 2433166"/>
                <a:gd name="connsiteY4" fmla="*/ 192168 h 1438614"/>
                <a:gd name="connsiteX5" fmla="*/ 0 w 2433166"/>
                <a:gd name="connsiteY5" fmla="*/ 485985 h 1438614"/>
                <a:gd name="connsiteX6" fmla="*/ 303948 w 2433166"/>
                <a:gd name="connsiteY6" fmla="*/ 425195 h 1438614"/>
                <a:gd name="connsiteX7" fmla="*/ 661055 w 2433166"/>
                <a:gd name="connsiteY7" fmla="*/ 1350333 h 1438614"/>
                <a:gd name="connsiteX8" fmla="*/ 686718 w 2433166"/>
                <a:gd name="connsiteY8" fmla="*/ 1353176 h 1438614"/>
                <a:gd name="connsiteX9" fmla="*/ 1065863 w 2433166"/>
                <a:gd name="connsiteY9" fmla="*/ 1438614 h 1438614"/>
                <a:gd name="connsiteX10" fmla="*/ 1045411 w 2433166"/>
                <a:gd name="connsiteY10" fmla="*/ 1264578 h 1438614"/>
                <a:gd name="connsiteX11" fmla="*/ 1740489 w 2433166"/>
                <a:gd name="connsiteY11" fmla="*/ 515173 h 1438614"/>
                <a:gd name="connsiteX12" fmla="*/ 1740489 w 2433166"/>
                <a:gd name="connsiteY12" fmla="*/ 609574 h 1438614"/>
                <a:gd name="connsiteX13" fmla="*/ 1813925 w 2433166"/>
                <a:gd name="connsiteY13" fmla="*/ 638277 h 1438614"/>
                <a:gd name="connsiteX14" fmla="*/ 2216246 w 2433166"/>
                <a:gd name="connsiteY14" fmla="*/ 202319 h 1438614"/>
                <a:gd name="connsiteX15" fmla="*/ 2216167 w 2433166"/>
                <a:gd name="connsiteY15" fmla="*/ 144991 h 1438614"/>
                <a:gd name="connsiteX0" fmla="*/ 2249212 w 2433166"/>
                <a:gd name="connsiteY0" fmla="*/ 1215460 h 1438614"/>
                <a:gd name="connsiteX1" fmla="*/ 2431580 w 2433166"/>
                <a:gd name="connsiteY1" fmla="*/ 658222 h 1438614"/>
                <a:gd name="connsiteX2" fmla="*/ 2370791 w 2433166"/>
                <a:gd name="connsiteY2" fmla="*/ 607564 h 1438614"/>
                <a:gd name="connsiteX3" fmla="*/ 2269474 w 2433166"/>
                <a:gd name="connsiteY3" fmla="*/ 658222 h 1438614"/>
                <a:gd name="connsiteX4" fmla="*/ 364736 w 2433166"/>
                <a:gd name="connsiteY4" fmla="*/ 192168 h 1438614"/>
                <a:gd name="connsiteX5" fmla="*/ 0 w 2433166"/>
                <a:gd name="connsiteY5" fmla="*/ 485985 h 1438614"/>
                <a:gd name="connsiteX6" fmla="*/ 303948 w 2433166"/>
                <a:gd name="connsiteY6" fmla="*/ 425195 h 1438614"/>
                <a:gd name="connsiteX7" fmla="*/ 425527 w 2433166"/>
                <a:gd name="connsiteY7" fmla="*/ 475853 h 1438614"/>
                <a:gd name="connsiteX8" fmla="*/ 686718 w 2433166"/>
                <a:gd name="connsiteY8" fmla="*/ 1353176 h 1438614"/>
                <a:gd name="connsiteX9" fmla="*/ 1065863 w 2433166"/>
                <a:gd name="connsiteY9" fmla="*/ 1438614 h 1438614"/>
                <a:gd name="connsiteX10" fmla="*/ 1045411 w 2433166"/>
                <a:gd name="connsiteY10" fmla="*/ 1264578 h 1438614"/>
                <a:gd name="connsiteX11" fmla="*/ 1740489 w 2433166"/>
                <a:gd name="connsiteY11" fmla="*/ 515173 h 1438614"/>
                <a:gd name="connsiteX12" fmla="*/ 1740489 w 2433166"/>
                <a:gd name="connsiteY12" fmla="*/ 609574 h 1438614"/>
                <a:gd name="connsiteX13" fmla="*/ 1813925 w 2433166"/>
                <a:gd name="connsiteY13" fmla="*/ 638277 h 1438614"/>
                <a:gd name="connsiteX14" fmla="*/ 2216246 w 2433166"/>
                <a:gd name="connsiteY14" fmla="*/ 202319 h 1438614"/>
                <a:gd name="connsiteX15" fmla="*/ 2216167 w 2433166"/>
                <a:gd name="connsiteY15" fmla="*/ 144991 h 1438614"/>
                <a:gd name="connsiteX0" fmla="*/ 2249212 w 2433166"/>
                <a:gd name="connsiteY0" fmla="*/ 1215460 h 1438614"/>
                <a:gd name="connsiteX1" fmla="*/ 2431580 w 2433166"/>
                <a:gd name="connsiteY1" fmla="*/ 658222 h 1438614"/>
                <a:gd name="connsiteX2" fmla="*/ 2370791 w 2433166"/>
                <a:gd name="connsiteY2" fmla="*/ 607564 h 1438614"/>
                <a:gd name="connsiteX3" fmla="*/ 2269474 w 2433166"/>
                <a:gd name="connsiteY3" fmla="*/ 658222 h 1438614"/>
                <a:gd name="connsiteX4" fmla="*/ 364736 w 2433166"/>
                <a:gd name="connsiteY4" fmla="*/ 192168 h 1438614"/>
                <a:gd name="connsiteX5" fmla="*/ 0 w 2433166"/>
                <a:gd name="connsiteY5" fmla="*/ 485985 h 1438614"/>
                <a:gd name="connsiteX6" fmla="*/ 303948 w 2433166"/>
                <a:gd name="connsiteY6" fmla="*/ 425195 h 1438614"/>
                <a:gd name="connsiteX7" fmla="*/ 425527 w 2433166"/>
                <a:gd name="connsiteY7" fmla="*/ 475853 h 1438614"/>
                <a:gd name="connsiteX8" fmla="*/ 686718 w 2433166"/>
                <a:gd name="connsiteY8" fmla="*/ 1353176 h 1438614"/>
                <a:gd name="connsiteX9" fmla="*/ 1065863 w 2433166"/>
                <a:gd name="connsiteY9" fmla="*/ 1438614 h 1438614"/>
                <a:gd name="connsiteX10" fmla="*/ 1045411 w 2433166"/>
                <a:gd name="connsiteY10" fmla="*/ 1264578 h 1438614"/>
                <a:gd name="connsiteX11" fmla="*/ 1740489 w 2433166"/>
                <a:gd name="connsiteY11" fmla="*/ 515173 h 1438614"/>
                <a:gd name="connsiteX12" fmla="*/ 1740489 w 2433166"/>
                <a:gd name="connsiteY12" fmla="*/ 609574 h 1438614"/>
                <a:gd name="connsiteX13" fmla="*/ 1813925 w 2433166"/>
                <a:gd name="connsiteY13" fmla="*/ 638277 h 1438614"/>
                <a:gd name="connsiteX14" fmla="*/ 2216246 w 2433166"/>
                <a:gd name="connsiteY14" fmla="*/ 202319 h 1438614"/>
                <a:gd name="connsiteX15" fmla="*/ 2216167 w 2433166"/>
                <a:gd name="connsiteY15" fmla="*/ 144991 h 1438614"/>
                <a:gd name="connsiteX0" fmla="*/ 2249212 w 2433166"/>
                <a:gd name="connsiteY0" fmla="*/ 1215460 h 1438614"/>
                <a:gd name="connsiteX1" fmla="*/ 2431580 w 2433166"/>
                <a:gd name="connsiteY1" fmla="*/ 658222 h 1438614"/>
                <a:gd name="connsiteX2" fmla="*/ 2370791 w 2433166"/>
                <a:gd name="connsiteY2" fmla="*/ 607564 h 1438614"/>
                <a:gd name="connsiteX3" fmla="*/ 2269474 w 2433166"/>
                <a:gd name="connsiteY3" fmla="*/ 658222 h 1438614"/>
                <a:gd name="connsiteX4" fmla="*/ 364736 w 2433166"/>
                <a:gd name="connsiteY4" fmla="*/ 192168 h 1438614"/>
                <a:gd name="connsiteX5" fmla="*/ 0 w 2433166"/>
                <a:gd name="connsiteY5" fmla="*/ 485985 h 1438614"/>
                <a:gd name="connsiteX6" fmla="*/ 303948 w 2433166"/>
                <a:gd name="connsiteY6" fmla="*/ 425195 h 1438614"/>
                <a:gd name="connsiteX7" fmla="*/ 425527 w 2433166"/>
                <a:gd name="connsiteY7" fmla="*/ 475853 h 1438614"/>
                <a:gd name="connsiteX8" fmla="*/ 686718 w 2433166"/>
                <a:gd name="connsiteY8" fmla="*/ 1353176 h 1438614"/>
                <a:gd name="connsiteX9" fmla="*/ 1065863 w 2433166"/>
                <a:gd name="connsiteY9" fmla="*/ 1438614 h 1438614"/>
                <a:gd name="connsiteX10" fmla="*/ 1045411 w 2433166"/>
                <a:gd name="connsiteY10" fmla="*/ 1264578 h 1438614"/>
                <a:gd name="connsiteX11" fmla="*/ 1740489 w 2433166"/>
                <a:gd name="connsiteY11" fmla="*/ 515173 h 1438614"/>
                <a:gd name="connsiteX12" fmla="*/ 1740489 w 2433166"/>
                <a:gd name="connsiteY12" fmla="*/ 609574 h 1438614"/>
                <a:gd name="connsiteX13" fmla="*/ 1813925 w 2433166"/>
                <a:gd name="connsiteY13" fmla="*/ 638277 h 1438614"/>
                <a:gd name="connsiteX14" fmla="*/ 2216246 w 2433166"/>
                <a:gd name="connsiteY14" fmla="*/ 202319 h 1438614"/>
                <a:gd name="connsiteX15" fmla="*/ 2216167 w 2433166"/>
                <a:gd name="connsiteY15" fmla="*/ 144991 h 1438614"/>
                <a:gd name="connsiteX0" fmla="*/ 2249212 w 2433166"/>
                <a:gd name="connsiteY0" fmla="*/ 1215460 h 1438614"/>
                <a:gd name="connsiteX1" fmla="*/ 2431580 w 2433166"/>
                <a:gd name="connsiteY1" fmla="*/ 658222 h 1438614"/>
                <a:gd name="connsiteX2" fmla="*/ 2370791 w 2433166"/>
                <a:gd name="connsiteY2" fmla="*/ 607564 h 1438614"/>
                <a:gd name="connsiteX3" fmla="*/ 2269474 w 2433166"/>
                <a:gd name="connsiteY3" fmla="*/ 658222 h 1438614"/>
                <a:gd name="connsiteX4" fmla="*/ 364736 w 2433166"/>
                <a:gd name="connsiteY4" fmla="*/ 192168 h 1438614"/>
                <a:gd name="connsiteX5" fmla="*/ 0 w 2433166"/>
                <a:gd name="connsiteY5" fmla="*/ 485985 h 1438614"/>
                <a:gd name="connsiteX6" fmla="*/ 303948 w 2433166"/>
                <a:gd name="connsiteY6" fmla="*/ 425195 h 1438614"/>
                <a:gd name="connsiteX7" fmla="*/ 425527 w 2433166"/>
                <a:gd name="connsiteY7" fmla="*/ 475853 h 1438614"/>
                <a:gd name="connsiteX8" fmla="*/ 435658 w 2433166"/>
                <a:gd name="connsiteY8" fmla="*/ 496117 h 1438614"/>
                <a:gd name="connsiteX9" fmla="*/ 1065863 w 2433166"/>
                <a:gd name="connsiteY9" fmla="*/ 1438614 h 1438614"/>
                <a:gd name="connsiteX10" fmla="*/ 1045411 w 2433166"/>
                <a:gd name="connsiteY10" fmla="*/ 1264578 h 1438614"/>
                <a:gd name="connsiteX11" fmla="*/ 1740489 w 2433166"/>
                <a:gd name="connsiteY11" fmla="*/ 515173 h 1438614"/>
                <a:gd name="connsiteX12" fmla="*/ 1740489 w 2433166"/>
                <a:gd name="connsiteY12" fmla="*/ 609574 h 1438614"/>
                <a:gd name="connsiteX13" fmla="*/ 1813925 w 2433166"/>
                <a:gd name="connsiteY13" fmla="*/ 638277 h 1438614"/>
                <a:gd name="connsiteX14" fmla="*/ 2216246 w 2433166"/>
                <a:gd name="connsiteY14" fmla="*/ 202319 h 1438614"/>
                <a:gd name="connsiteX15" fmla="*/ 2216167 w 2433166"/>
                <a:gd name="connsiteY15" fmla="*/ 144991 h 1438614"/>
                <a:gd name="connsiteX0" fmla="*/ 2249212 w 2433166"/>
                <a:gd name="connsiteY0" fmla="*/ 1215460 h 1302972"/>
                <a:gd name="connsiteX1" fmla="*/ 2431580 w 2433166"/>
                <a:gd name="connsiteY1" fmla="*/ 658222 h 1302972"/>
                <a:gd name="connsiteX2" fmla="*/ 2370791 w 2433166"/>
                <a:gd name="connsiteY2" fmla="*/ 607564 h 1302972"/>
                <a:gd name="connsiteX3" fmla="*/ 2269474 w 2433166"/>
                <a:gd name="connsiteY3" fmla="*/ 658222 h 1302972"/>
                <a:gd name="connsiteX4" fmla="*/ 364736 w 2433166"/>
                <a:gd name="connsiteY4" fmla="*/ 192168 h 1302972"/>
                <a:gd name="connsiteX5" fmla="*/ 0 w 2433166"/>
                <a:gd name="connsiteY5" fmla="*/ 485985 h 1302972"/>
                <a:gd name="connsiteX6" fmla="*/ 303948 w 2433166"/>
                <a:gd name="connsiteY6" fmla="*/ 425195 h 1302972"/>
                <a:gd name="connsiteX7" fmla="*/ 425527 w 2433166"/>
                <a:gd name="connsiteY7" fmla="*/ 475853 h 1302972"/>
                <a:gd name="connsiteX8" fmla="*/ 435658 w 2433166"/>
                <a:gd name="connsiteY8" fmla="*/ 496117 h 1302972"/>
                <a:gd name="connsiteX9" fmla="*/ 557237 w 2433166"/>
                <a:gd name="connsiteY9" fmla="*/ 870985 h 1302972"/>
                <a:gd name="connsiteX10" fmla="*/ 1045411 w 2433166"/>
                <a:gd name="connsiteY10" fmla="*/ 1264578 h 1302972"/>
                <a:gd name="connsiteX11" fmla="*/ 1740489 w 2433166"/>
                <a:gd name="connsiteY11" fmla="*/ 515173 h 1302972"/>
                <a:gd name="connsiteX12" fmla="*/ 1740489 w 2433166"/>
                <a:gd name="connsiteY12" fmla="*/ 609574 h 1302972"/>
                <a:gd name="connsiteX13" fmla="*/ 1813925 w 2433166"/>
                <a:gd name="connsiteY13" fmla="*/ 638277 h 1302972"/>
                <a:gd name="connsiteX14" fmla="*/ 2216246 w 2433166"/>
                <a:gd name="connsiteY14" fmla="*/ 202319 h 1302972"/>
                <a:gd name="connsiteX15" fmla="*/ 2216167 w 2433166"/>
                <a:gd name="connsiteY15" fmla="*/ 144991 h 1302972"/>
                <a:gd name="connsiteX0" fmla="*/ 2249212 w 2433166"/>
                <a:gd name="connsiteY0" fmla="*/ 1215460 h 1269628"/>
                <a:gd name="connsiteX1" fmla="*/ 2431580 w 2433166"/>
                <a:gd name="connsiteY1" fmla="*/ 658222 h 1269628"/>
                <a:gd name="connsiteX2" fmla="*/ 2370791 w 2433166"/>
                <a:gd name="connsiteY2" fmla="*/ 607564 h 1269628"/>
                <a:gd name="connsiteX3" fmla="*/ 2269474 w 2433166"/>
                <a:gd name="connsiteY3" fmla="*/ 658222 h 1269628"/>
                <a:gd name="connsiteX4" fmla="*/ 364736 w 2433166"/>
                <a:gd name="connsiteY4" fmla="*/ 192168 h 1269628"/>
                <a:gd name="connsiteX5" fmla="*/ 0 w 2433166"/>
                <a:gd name="connsiteY5" fmla="*/ 485985 h 1269628"/>
                <a:gd name="connsiteX6" fmla="*/ 303948 w 2433166"/>
                <a:gd name="connsiteY6" fmla="*/ 425195 h 1269628"/>
                <a:gd name="connsiteX7" fmla="*/ 425527 w 2433166"/>
                <a:gd name="connsiteY7" fmla="*/ 475853 h 1269628"/>
                <a:gd name="connsiteX8" fmla="*/ 435658 w 2433166"/>
                <a:gd name="connsiteY8" fmla="*/ 496117 h 1269628"/>
                <a:gd name="connsiteX9" fmla="*/ 557237 w 2433166"/>
                <a:gd name="connsiteY9" fmla="*/ 870985 h 1269628"/>
                <a:gd name="connsiteX10" fmla="*/ 1045411 w 2433166"/>
                <a:gd name="connsiteY10" fmla="*/ 1264578 h 1269628"/>
                <a:gd name="connsiteX11" fmla="*/ 1740489 w 2433166"/>
                <a:gd name="connsiteY11" fmla="*/ 515173 h 1269628"/>
                <a:gd name="connsiteX12" fmla="*/ 1740489 w 2433166"/>
                <a:gd name="connsiteY12" fmla="*/ 609574 h 1269628"/>
                <a:gd name="connsiteX13" fmla="*/ 1813925 w 2433166"/>
                <a:gd name="connsiteY13" fmla="*/ 638277 h 1269628"/>
                <a:gd name="connsiteX14" fmla="*/ 2216246 w 2433166"/>
                <a:gd name="connsiteY14" fmla="*/ 202319 h 1269628"/>
                <a:gd name="connsiteX15" fmla="*/ 2216167 w 2433166"/>
                <a:gd name="connsiteY15" fmla="*/ 144991 h 1269628"/>
                <a:gd name="connsiteX0" fmla="*/ 2249212 w 2433166"/>
                <a:gd name="connsiteY0" fmla="*/ 1215460 h 1264578"/>
                <a:gd name="connsiteX1" fmla="*/ 2431580 w 2433166"/>
                <a:gd name="connsiteY1" fmla="*/ 658222 h 1264578"/>
                <a:gd name="connsiteX2" fmla="*/ 2370791 w 2433166"/>
                <a:gd name="connsiteY2" fmla="*/ 607564 h 1264578"/>
                <a:gd name="connsiteX3" fmla="*/ 2269474 w 2433166"/>
                <a:gd name="connsiteY3" fmla="*/ 658222 h 1264578"/>
                <a:gd name="connsiteX4" fmla="*/ 364736 w 2433166"/>
                <a:gd name="connsiteY4" fmla="*/ 192168 h 1264578"/>
                <a:gd name="connsiteX5" fmla="*/ 0 w 2433166"/>
                <a:gd name="connsiteY5" fmla="*/ 485985 h 1264578"/>
                <a:gd name="connsiteX6" fmla="*/ 303948 w 2433166"/>
                <a:gd name="connsiteY6" fmla="*/ 425195 h 1264578"/>
                <a:gd name="connsiteX7" fmla="*/ 425527 w 2433166"/>
                <a:gd name="connsiteY7" fmla="*/ 475853 h 1264578"/>
                <a:gd name="connsiteX8" fmla="*/ 435658 w 2433166"/>
                <a:gd name="connsiteY8" fmla="*/ 496117 h 1264578"/>
                <a:gd name="connsiteX9" fmla="*/ 557237 w 2433166"/>
                <a:gd name="connsiteY9" fmla="*/ 870985 h 1264578"/>
                <a:gd name="connsiteX10" fmla="*/ 1045411 w 2433166"/>
                <a:gd name="connsiteY10" fmla="*/ 1264578 h 1264578"/>
                <a:gd name="connsiteX11" fmla="*/ 1740489 w 2433166"/>
                <a:gd name="connsiteY11" fmla="*/ 515173 h 1264578"/>
                <a:gd name="connsiteX12" fmla="*/ 1740489 w 2433166"/>
                <a:gd name="connsiteY12" fmla="*/ 609574 h 1264578"/>
                <a:gd name="connsiteX13" fmla="*/ 1813925 w 2433166"/>
                <a:gd name="connsiteY13" fmla="*/ 638277 h 1264578"/>
                <a:gd name="connsiteX14" fmla="*/ 2216246 w 2433166"/>
                <a:gd name="connsiteY14" fmla="*/ 202319 h 1264578"/>
                <a:gd name="connsiteX15" fmla="*/ 2216167 w 2433166"/>
                <a:gd name="connsiteY15" fmla="*/ 144991 h 1264578"/>
                <a:gd name="connsiteX0" fmla="*/ 2249212 w 2433166"/>
                <a:gd name="connsiteY0" fmla="*/ 1215460 h 1215460"/>
                <a:gd name="connsiteX1" fmla="*/ 2431580 w 2433166"/>
                <a:gd name="connsiteY1" fmla="*/ 658222 h 1215460"/>
                <a:gd name="connsiteX2" fmla="*/ 2370791 w 2433166"/>
                <a:gd name="connsiteY2" fmla="*/ 607564 h 1215460"/>
                <a:gd name="connsiteX3" fmla="*/ 2269474 w 2433166"/>
                <a:gd name="connsiteY3" fmla="*/ 658222 h 1215460"/>
                <a:gd name="connsiteX4" fmla="*/ 364736 w 2433166"/>
                <a:gd name="connsiteY4" fmla="*/ 192168 h 1215460"/>
                <a:gd name="connsiteX5" fmla="*/ 0 w 2433166"/>
                <a:gd name="connsiteY5" fmla="*/ 485985 h 1215460"/>
                <a:gd name="connsiteX6" fmla="*/ 303948 w 2433166"/>
                <a:gd name="connsiteY6" fmla="*/ 425195 h 1215460"/>
                <a:gd name="connsiteX7" fmla="*/ 425527 w 2433166"/>
                <a:gd name="connsiteY7" fmla="*/ 475853 h 1215460"/>
                <a:gd name="connsiteX8" fmla="*/ 435658 w 2433166"/>
                <a:gd name="connsiteY8" fmla="*/ 496117 h 1215460"/>
                <a:gd name="connsiteX9" fmla="*/ 557237 w 2433166"/>
                <a:gd name="connsiteY9" fmla="*/ 870985 h 1215460"/>
                <a:gd name="connsiteX10" fmla="*/ 699079 w 2433166"/>
                <a:gd name="connsiteY10" fmla="*/ 769669 h 1215460"/>
                <a:gd name="connsiteX11" fmla="*/ 1740489 w 2433166"/>
                <a:gd name="connsiteY11" fmla="*/ 515173 h 1215460"/>
                <a:gd name="connsiteX12" fmla="*/ 1740489 w 2433166"/>
                <a:gd name="connsiteY12" fmla="*/ 609574 h 1215460"/>
                <a:gd name="connsiteX13" fmla="*/ 1813925 w 2433166"/>
                <a:gd name="connsiteY13" fmla="*/ 638277 h 1215460"/>
                <a:gd name="connsiteX14" fmla="*/ 2216246 w 2433166"/>
                <a:gd name="connsiteY14" fmla="*/ 202319 h 1215460"/>
                <a:gd name="connsiteX15" fmla="*/ 2216167 w 2433166"/>
                <a:gd name="connsiteY15" fmla="*/ 144991 h 1215460"/>
                <a:gd name="connsiteX0" fmla="*/ 2249212 w 2433166"/>
                <a:gd name="connsiteY0" fmla="*/ 1215460 h 1215460"/>
                <a:gd name="connsiteX1" fmla="*/ 2431580 w 2433166"/>
                <a:gd name="connsiteY1" fmla="*/ 658222 h 1215460"/>
                <a:gd name="connsiteX2" fmla="*/ 2370791 w 2433166"/>
                <a:gd name="connsiteY2" fmla="*/ 607564 h 1215460"/>
                <a:gd name="connsiteX3" fmla="*/ 2269474 w 2433166"/>
                <a:gd name="connsiteY3" fmla="*/ 658222 h 1215460"/>
                <a:gd name="connsiteX4" fmla="*/ 364736 w 2433166"/>
                <a:gd name="connsiteY4" fmla="*/ 192168 h 1215460"/>
                <a:gd name="connsiteX5" fmla="*/ 0 w 2433166"/>
                <a:gd name="connsiteY5" fmla="*/ 485985 h 1215460"/>
                <a:gd name="connsiteX6" fmla="*/ 303948 w 2433166"/>
                <a:gd name="connsiteY6" fmla="*/ 425195 h 1215460"/>
                <a:gd name="connsiteX7" fmla="*/ 425527 w 2433166"/>
                <a:gd name="connsiteY7" fmla="*/ 475853 h 1215460"/>
                <a:gd name="connsiteX8" fmla="*/ 435658 w 2433166"/>
                <a:gd name="connsiteY8" fmla="*/ 496117 h 1215460"/>
                <a:gd name="connsiteX9" fmla="*/ 557237 w 2433166"/>
                <a:gd name="connsiteY9" fmla="*/ 870985 h 1215460"/>
                <a:gd name="connsiteX10" fmla="*/ 699079 w 2433166"/>
                <a:gd name="connsiteY10" fmla="*/ 769669 h 1215460"/>
                <a:gd name="connsiteX11" fmla="*/ 1740489 w 2433166"/>
                <a:gd name="connsiteY11" fmla="*/ 515173 h 1215460"/>
                <a:gd name="connsiteX12" fmla="*/ 1740489 w 2433166"/>
                <a:gd name="connsiteY12" fmla="*/ 609574 h 1215460"/>
                <a:gd name="connsiteX13" fmla="*/ 1813925 w 2433166"/>
                <a:gd name="connsiteY13" fmla="*/ 638277 h 1215460"/>
                <a:gd name="connsiteX14" fmla="*/ 2216246 w 2433166"/>
                <a:gd name="connsiteY14" fmla="*/ 202319 h 1215460"/>
                <a:gd name="connsiteX15" fmla="*/ 2216167 w 2433166"/>
                <a:gd name="connsiteY15" fmla="*/ 144991 h 1215460"/>
                <a:gd name="connsiteX0" fmla="*/ 2249212 w 2433166"/>
                <a:gd name="connsiteY0" fmla="*/ 1215460 h 1215460"/>
                <a:gd name="connsiteX1" fmla="*/ 2431580 w 2433166"/>
                <a:gd name="connsiteY1" fmla="*/ 658222 h 1215460"/>
                <a:gd name="connsiteX2" fmla="*/ 2370791 w 2433166"/>
                <a:gd name="connsiteY2" fmla="*/ 607564 h 1215460"/>
                <a:gd name="connsiteX3" fmla="*/ 2269474 w 2433166"/>
                <a:gd name="connsiteY3" fmla="*/ 658222 h 1215460"/>
                <a:gd name="connsiteX4" fmla="*/ 364736 w 2433166"/>
                <a:gd name="connsiteY4" fmla="*/ 192168 h 1215460"/>
                <a:gd name="connsiteX5" fmla="*/ 0 w 2433166"/>
                <a:gd name="connsiteY5" fmla="*/ 485985 h 1215460"/>
                <a:gd name="connsiteX6" fmla="*/ 303948 w 2433166"/>
                <a:gd name="connsiteY6" fmla="*/ 425195 h 1215460"/>
                <a:gd name="connsiteX7" fmla="*/ 425527 w 2433166"/>
                <a:gd name="connsiteY7" fmla="*/ 475853 h 1215460"/>
                <a:gd name="connsiteX8" fmla="*/ 435658 w 2433166"/>
                <a:gd name="connsiteY8" fmla="*/ 496117 h 1215460"/>
                <a:gd name="connsiteX9" fmla="*/ 557237 w 2433166"/>
                <a:gd name="connsiteY9" fmla="*/ 870985 h 1215460"/>
                <a:gd name="connsiteX10" fmla="*/ 699079 w 2433166"/>
                <a:gd name="connsiteY10" fmla="*/ 769669 h 1215460"/>
                <a:gd name="connsiteX11" fmla="*/ 1740489 w 2433166"/>
                <a:gd name="connsiteY11" fmla="*/ 515173 h 1215460"/>
                <a:gd name="connsiteX12" fmla="*/ 1740489 w 2433166"/>
                <a:gd name="connsiteY12" fmla="*/ 609574 h 1215460"/>
                <a:gd name="connsiteX13" fmla="*/ 1813925 w 2433166"/>
                <a:gd name="connsiteY13" fmla="*/ 638277 h 1215460"/>
                <a:gd name="connsiteX14" fmla="*/ 2216246 w 2433166"/>
                <a:gd name="connsiteY14" fmla="*/ 202319 h 1215460"/>
                <a:gd name="connsiteX15" fmla="*/ 2216167 w 2433166"/>
                <a:gd name="connsiteY15" fmla="*/ 144991 h 1215460"/>
                <a:gd name="connsiteX0" fmla="*/ 2249212 w 2433166"/>
                <a:gd name="connsiteY0" fmla="*/ 1215460 h 1215460"/>
                <a:gd name="connsiteX1" fmla="*/ 2431580 w 2433166"/>
                <a:gd name="connsiteY1" fmla="*/ 658222 h 1215460"/>
                <a:gd name="connsiteX2" fmla="*/ 2370791 w 2433166"/>
                <a:gd name="connsiteY2" fmla="*/ 607564 h 1215460"/>
                <a:gd name="connsiteX3" fmla="*/ 2269474 w 2433166"/>
                <a:gd name="connsiteY3" fmla="*/ 658222 h 1215460"/>
                <a:gd name="connsiteX4" fmla="*/ 364736 w 2433166"/>
                <a:gd name="connsiteY4" fmla="*/ 192168 h 1215460"/>
                <a:gd name="connsiteX5" fmla="*/ 0 w 2433166"/>
                <a:gd name="connsiteY5" fmla="*/ 485985 h 1215460"/>
                <a:gd name="connsiteX6" fmla="*/ 303948 w 2433166"/>
                <a:gd name="connsiteY6" fmla="*/ 425195 h 1215460"/>
                <a:gd name="connsiteX7" fmla="*/ 425527 w 2433166"/>
                <a:gd name="connsiteY7" fmla="*/ 475853 h 1215460"/>
                <a:gd name="connsiteX8" fmla="*/ 435658 w 2433166"/>
                <a:gd name="connsiteY8" fmla="*/ 496117 h 1215460"/>
                <a:gd name="connsiteX9" fmla="*/ 557237 w 2433166"/>
                <a:gd name="connsiteY9" fmla="*/ 870985 h 1215460"/>
                <a:gd name="connsiteX10" fmla="*/ 699079 w 2433166"/>
                <a:gd name="connsiteY10" fmla="*/ 769669 h 1215460"/>
                <a:gd name="connsiteX11" fmla="*/ 1691974 w 2433166"/>
                <a:gd name="connsiteY11" fmla="*/ 992564 h 1215460"/>
                <a:gd name="connsiteX12" fmla="*/ 1740489 w 2433166"/>
                <a:gd name="connsiteY12" fmla="*/ 609574 h 1215460"/>
                <a:gd name="connsiteX13" fmla="*/ 1813925 w 2433166"/>
                <a:gd name="connsiteY13" fmla="*/ 638277 h 1215460"/>
                <a:gd name="connsiteX14" fmla="*/ 2216246 w 2433166"/>
                <a:gd name="connsiteY14" fmla="*/ 202319 h 1215460"/>
                <a:gd name="connsiteX15" fmla="*/ 2216167 w 2433166"/>
                <a:gd name="connsiteY15" fmla="*/ 144991 h 1215460"/>
                <a:gd name="connsiteX0" fmla="*/ 2249212 w 2433166"/>
                <a:gd name="connsiteY0" fmla="*/ 1215460 h 1215460"/>
                <a:gd name="connsiteX1" fmla="*/ 2431580 w 2433166"/>
                <a:gd name="connsiteY1" fmla="*/ 658222 h 1215460"/>
                <a:gd name="connsiteX2" fmla="*/ 2370791 w 2433166"/>
                <a:gd name="connsiteY2" fmla="*/ 607564 h 1215460"/>
                <a:gd name="connsiteX3" fmla="*/ 2269474 w 2433166"/>
                <a:gd name="connsiteY3" fmla="*/ 658222 h 1215460"/>
                <a:gd name="connsiteX4" fmla="*/ 364736 w 2433166"/>
                <a:gd name="connsiteY4" fmla="*/ 192168 h 1215460"/>
                <a:gd name="connsiteX5" fmla="*/ 0 w 2433166"/>
                <a:gd name="connsiteY5" fmla="*/ 485985 h 1215460"/>
                <a:gd name="connsiteX6" fmla="*/ 303948 w 2433166"/>
                <a:gd name="connsiteY6" fmla="*/ 425195 h 1215460"/>
                <a:gd name="connsiteX7" fmla="*/ 425527 w 2433166"/>
                <a:gd name="connsiteY7" fmla="*/ 475853 h 1215460"/>
                <a:gd name="connsiteX8" fmla="*/ 435658 w 2433166"/>
                <a:gd name="connsiteY8" fmla="*/ 496117 h 1215460"/>
                <a:gd name="connsiteX9" fmla="*/ 557237 w 2433166"/>
                <a:gd name="connsiteY9" fmla="*/ 870985 h 1215460"/>
                <a:gd name="connsiteX10" fmla="*/ 699079 w 2433166"/>
                <a:gd name="connsiteY10" fmla="*/ 769669 h 1215460"/>
                <a:gd name="connsiteX11" fmla="*/ 1691974 w 2433166"/>
                <a:gd name="connsiteY11" fmla="*/ 992564 h 1215460"/>
                <a:gd name="connsiteX12" fmla="*/ 1610922 w 2433166"/>
                <a:gd name="connsiteY12" fmla="*/ 1043222 h 1215460"/>
                <a:gd name="connsiteX13" fmla="*/ 1813925 w 2433166"/>
                <a:gd name="connsiteY13" fmla="*/ 638277 h 1215460"/>
                <a:gd name="connsiteX14" fmla="*/ 2216246 w 2433166"/>
                <a:gd name="connsiteY14" fmla="*/ 202319 h 1215460"/>
                <a:gd name="connsiteX15" fmla="*/ 2216167 w 2433166"/>
                <a:gd name="connsiteY15" fmla="*/ 144991 h 1215460"/>
                <a:gd name="connsiteX0" fmla="*/ 2249212 w 2433166"/>
                <a:gd name="connsiteY0" fmla="*/ 1215460 h 1215460"/>
                <a:gd name="connsiteX1" fmla="*/ 2431580 w 2433166"/>
                <a:gd name="connsiteY1" fmla="*/ 658222 h 1215460"/>
                <a:gd name="connsiteX2" fmla="*/ 2370791 w 2433166"/>
                <a:gd name="connsiteY2" fmla="*/ 607564 h 1215460"/>
                <a:gd name="connsiteX3" fmla="*/ 2269474 w 2433166"/>
                <a:gd name="connsiteY3" fmla="*/ 658222 h 1215460"/>
                <a:gd name="connsiteX4" fmla="*/ 364736 w 2433166"/>
                <a:gd name="connsiteY4" fmla="*/ 192168 h 1215460"/>
                <a:gd name="connsiteX5" fmla="*/ 0 w 2433166"/>
                <a:gd name="connsiteY5" fmla="*/ 485985 h 1215460"/>
                <a:gd name="connsiteX6" fmla="*/ 303948 w 2433166"/>
                <a:gd name="connsiteY6" fmla="*/ 425195 h 1215460"/>
                <a:gd name="connsiteX7" fmla="*/ 425527 w 2433166"/>
                <a:gd name="connsiteY7" fmla="*/ 475853 h 1215460"/>
                <a:gd name="connsiteX8" fmla="*/ 435658 w 2433166"/>
                <a:gd name="connsiteY8" fmla="*/ 496117 h 1215460"/>
                <a:gd name="connsiteX9" fmla="*/ 557237 w 2433166"/>
                <a:gd name="connsiteY9" fmla="*/ 870985 h 1215460"/>
                <a:gd name="connsiteX10" fmla="*/ 699079 w 2433166"/>
                <a:gd name="connsiteY10" fmla="*/ 769669 h 1215460"/>
                <a:gd name="connsiteX11" fmla="*/ 1691974 w 2433166"/>
                <a:gd name="connsiteY11" fmla="*/ 992564 h 1215460"/>
                <a:gd name="connsiteX12" fmla="*/ 1610922 w 2433166"/>
                <a:gd name="connsiteY12" fmla="*/ 1043222 h 1215460"/>
                <a:gd name="connsiteX13" fmla="*/ 1813925 w 2433166"/>
                <a:gd name="connsiteY13" fmla="*/ 638277 h 1215460"/>
                <a:gd name="connsiteX14" fmla="*/ 2216246 w 2433166"/>
                <a:gd name="connsiteY14" fmla="*/ 202319 h 1215460"/>
                <a:gd name="connsiteX15" fmla="*/ 2216167 w 2433166"/>
                <a:gd name="connsiteY15" fmla="*/ 144991 h 1215460"/>
                <a:gd name="connsiteX0" fmla="*/ 2249212 w 2433166"/>
                <a:gd name="connsiteY0" fmla="*/ 1215460 h 1215460"/>
                <a:gd name="connsiteX1" fmla="*/ 2431580 w 2433166"/>
                <a:gd name="connsiteY1" fmla="*/ 658222 h 1215460"/>
                <a:gd name="connsiteX2" fmla="*/ 2370791 w 2433166"/>
                <a:gd name="connsiteY2" fmla="*/ 607564 h 1215460"/>
                <a:gd name="connsiteX3" fmla="*/ 2269474 w 2433166"/>
                <a:gd name="connsiteY3" fmla="*/ 658222 h 1215460"/>
                <a:gd name="connsiteX4" fmla="*/ 364736 w 2433166"/>
                <a:gd name="connsiteY4" fmla="*/ 192168 h 1215460"/>
                <a:gd name="connsiteX5" fmla="*/ 0 w 2433166"/>
                <a:gd name="connsiteY5" fmla="*/ 485985 h 1215460"/>
                <a:gd name="connsiteX6" fmla="*/ 303948 w 2433166"/>
                <a:gd name="connsiteY6" fmla="*/ 425195 h 1215460"/>
                <a:gd name="connsiteX7" fmla="*/ 425527 w 2433166"/>
                <a:gd name="connsiteY7" fmla="*/ 475853 h 1215460"/>
                <a:gd name="connsiteX8" fmla="*/ 435658 w 2433166"/>
                <a:gd name="connsiteY8" fmla="*/ 496117 h 1215460"/>
                <a:gd name="connsiteX9" fmla="*/ 557237 w 2433166"/>
                <a:gd name="connsiteY9" fmla="*/ 870985 h 1215460"/>
                <a:gd name="connsiteX10" fmla="*/ 699079 w 2433166"/>
                <a:gd name="connsiteY10" fmla="*/ 769669 h 1215460"/>
                <a:gd name="connsiteX11" fmla="*/ 1691974 w 2433166"/>
                <a:gd name="connsiteY11" fmla="*/ 992564 h 1215460"/>
                <a:gd name="connsiteX12" fmla="*/ 1610922 w 2433166"/>
                <a:gd name="connsiteY12" fmla="*/ 1043222 h 1215460"/>
                <a:gd name="connsiteX13" fmla="*/ 1813925 w 2433166"/>
                <a:gd name="connsiteY13" fmla="*/ 638277 h 1215460"/>
                <a:gd name="connsiteX14" fmla="*/ 2216246 w 2433166"/>
                <a:gd name="connsiteY14" fmla="*/ 202319 h 1215460"/>
                <a:gd name="connsiteX15" fmla="*/ 2216167 w 2433166"/>
                <a:gd name="connsiteY15" fmla="*/ 144991 h 1215460"/>
                <a:gd name="connsiteX0" fmla="*/ 2249212 w 2433166"/>
                <a:gd name="connsiteY0" fmla="*/ 1215460 h 1215460"/>
                <a:gd name="connsiteX1" fmla="*/ 2431580 w 2433166"/>
                <a:gd name="connsiteY1" fmla="*/ 658222 h 1215460"/>
                <a:gd name="connsiteX2" fmla="*/ 2370791 w 2433166"/>
                <a:gd name="connsiteY2" fmla="*/ 607564 h 1215460"/>
                <a:gd name="connsiteX3" fmla="*/ 2269474 w 2433166"/>
                <a:gd name="connsiteY3" fmla="*/ 658222 h 1215460"/>
                <a:gd name="connsiteX4" fmla="*/ 364736 w 2433166"/>
                <a:gd name="connsiteY4" fmla="*/ 192168 h 1215460"/>
                <a:gd name="connsiteX5" fmla="*/ 0 w 2433166"/>
                <a:gd name="connsiteY5" fmla="*/ 485985 h 1215460"/>
                <a:gd name="connsiteX6" fmla="*/ 303948 w 2433166"/>
                <a:gd name="connsiteY6" fmla="*/ 425195 h 1215460"/>
                <a:gd name="connsiteX7" fmla="*/ 425527 w 2433166"/>
                <a:gd name="connsiteY7" fmla="*/ 475853 h 1215460"/>
                <a:gd name="connsiteX8" fmla="*/ 435658 w 2433166"/>
                <a:gd name="connsiteY8" fmla="*/ 496117 h 1215460"/>
                <a:gd name="connsiteX9" fmla="*/ 557237 w 2433166"/>
                <a:gd name="connsiteY9" fmla="*/ 870985 h 1215460"/>
                <a:gd name="connsiteX10" fmla="*/ 699079 w 2433166"/>
                <a:gd name="connsiteY10" fmla="*/ 769669 h 1215460"/>
                <a:gd name="connsiteX11" fmla="*/ 1691974 w 2433166"/>
                <a:gd name="connsiteY11" fmla="*/ 992564 h 1215460"/>
                <a:gd name="connsiteX12" fmla="*/ 1610922 w 2433166"/>
                <a:gd name="connsiteY12" fmla="*/ 1043222 h 1215460"/>
                <a:gd name="connsiteX13" fmla="*/ 1621053 w 2433166"/>
                <a:gd name="connsiteY13" fmla="*/ 1114143 h 1215460"/>
                <a:gd name="connsiteX14" fmla="*/ 2216246 w 2433166"/>
                <a:gd name="connsiteY14" fmla="*/ 202319 h 1215460"/>
                <a:gd name="connsiteX15" fmla="*/ 2216167 w 2433166"/>
                <a:gd name="connsiteY15" fmla="*/ 144991 h 1215460"/>
                <a:gd name="connsiteX0" fmla="*/ 2249212 w 2433166"/>
                <a:gd name="connsiteY0" fmla="*/ 1215460 h 1245854"/>
                <a:gd name="connsiteX1" fmla="*/ 2431580 w 2433166"/>
                <a:gd name="connsiteY1" fmla="*/ 658222 h 1245854"/>
                <a:gd name="connsiteX2" fmla="*/ 2370791 w 2433166"/>
                <a:gd name="connsiteY2" fmla="*/ 607564 h 1245854"/>
                <a:gd name="connsiteX3" fmla="*/ 2269474 w 2433166"/>
                <a:gd name="connsiteY3" fmla="*/ 658222 h 1245854"/>
                <a:gd name="connsiteX4" fmla="*/ 364736 w 2433166"/>
                <a:gd name="connsiteY4" fmla="*/ 192168 h 1245854"/>
                <a:gd name="connsiteX5" fmla="*/ 0 w 2433166"/>
                <a:gd name="connsiteY5" fmla="*/ 485985 h 1245854"/>
                <a:gd name="connsiteX6" fmla="*/ 303948 w 2433166"/>
                <a:gd name="connsiteY6" fmla="*/ 425195 h 1245854"/>
                <a:gd name="connsiteX7" fmla="*/ 425527 w 2433166"/>
                <a:gd name="connsiteY7" fmla="*/ 475853 h 1245854"/>
                <a:gd name="connsiteX8" fmla="*/ 435658 w 2433166"/>
                <a:gd name="connsiteY8" fmla="*/ 496117 h 1245854"/>
                <a:gd name="connsiteX9" fmla="*/ 557237 w 2433166"/>
                <a:gd name="connsiteY9" fmla="*/ 870985 h 1245854"/>
                <a:gd name="connsiteX10" fmla="*/ 699079 w 2433166"/>
                <a:gd name="connsiteY10" fmla="*/ 769669 h 1245854"/>
                <a:gd name="connsiteX11" fmla="*/ 1691974 w 2433166"/>
                <a:gd name="connsiteY11" fmla="*/ 992564 h 1245854"/>
                <a:gd name="connsiteX12" fmla="*/ 1610922 w 2433166"/>
                <a:gd name="connsiteY12" fmla="*/ 1043222 h 1245854"/>
                <a:gd name="connsiteX13" fmla="*/ 1621053 w 2433166"/>
                <a:gd name="connsiteY13" fmla="*/ 1114143 h 1245854"/>
                <a:gd name="connsiteX14" fmla="*/ 2198554 w 2433166"/>
                <a:gd name="connsiteY14" fmla="*/ 1245854 h 1245854"/>
                <a:gd name="connsiteX15" fmla="*/ 2216167 w 2433166"/>
                <a:gd name="connsiteY15" fmla="*/ 144991 h 1245854"/>
                <a:gd name="connsiteX0" fmla="*/ 2249212 w 2433166"/>
                <a:gd name="connsiteY0" fmla="*/ 1215460 h 1245923"/>
                <a:gd name="connsiteX1" fmla="*/ 2431580 w 2433166"/>
                <a:gd name="connsiteY1" fmla="*/ 658222 h 1245923"/>
                <a:gd name="connsiteX2" fmla="*/ 2370791 w 2433166"/>
                <a:gd name="connsiteY2" fmla="*/ 607564 h 1245923"/>
                <a:gd name="connsiteX3" fmla="*/ 2269474 w 2433166"/>
                <a:gd name="connsiteY3" fmla="*/ 658222 h 1245923"/>
                <a:gd name="connsiteX4" fmla="*/ 364736 w 2433166"/>
                <a:gd name="connsiteY4" fmla="*/ 192168 h 1245923"/>
                <a:gd name="connsiteX5" fmla="*/ 0 w 2433166"/>
                <a:gd name="connsiteY5" fmla="*/ 485985 h 1245923"/>
                <a:gd name="connsiteX6" fmla="*/ 303948 w 2433166"/>
                <a:gd name="connsiteY6" fmla="*/ 425195 h 1245923"/>
                <a:gd name="connsiteX7" fmla="*/ 425527 w 2433166"/>
                <a:gd name="connsiteY7" fmla="*/ 475853 h 1245923"/>
                <a:gd name="connsiteX8" fmla="*/ 435658 w 2433166"/>
                <a:gd name="connsiteY8" fmla="*/ 496117 h 1245923"/>
                <a:gd name="connsiteX9" fmla="*/ 557237 w 2433166"/>
                <a:gd name="connsiteY9" fmla="*/ 870985 h 1245923"/>
                <a:gd name="connsiteX10" fmla="*/ 699079 w 2433166"/>
                <a:gd name="connsiteY10" fmla="*/ 769669 h 1245923"/>
                <a:gd name="connsiteX11" fmla="*/ 1691974 w 2433166"/>
                <a:gd name="connsiteY11" fmla="*/ 992564 h 1245923"/>
                <a:gd name="connsiteX12" fmla="*/ 1610922 w 2433166"/>
                <a:gd name="connsiteY12" fmla="*/ 1043222 h 1245923"/>
                <a:gd name="connsiteX13" fmla="*/ 1621053 w 2433166"/>
                <a:gd name="connsiteY13" fmla="*/ 1114143 h 1245923"/>
                <a:gd name="connsiteX14" fmla="*/ 2198554 w 2433166"/>
                <a:gd name="connsiteY14" fmla="*/ 1245854 h 1245923"/>
                <a:gd name="connsiteX15" fmla="*/ 2216167 w 2433166"/>
                <a:gd name="connsiteY15" fmla="*/ 144991 h 1245923"/>
                <a:gd name="connsiteX0" fmla="*/ 2249212 w 2433166"/>
                <a:gd name="connsiteY0" fmla="*/ 1215460 h 1247348"/>
                <a:gd name="connsiteX1" fmla="*/ 2431580 w 2433166"/>
                <a:gd name="connsiteY1" fmla="*/ 658222 h 1247348"/>
                <a:gd name="connsiteX2" fmla="*/ 2370791 w 2433166"/>
                <a:gd name="connsiteY2" fmla="*/ 607564 h 1247348"/>
                <a:gd name="connsiteX3" fmla="*/ 2269474 w 2433166"/>
                <a:gd name="connsiteY3" fmla="*/ 658222 h 1247348"/>
                <a:gd name="connsiteX4" fmla="*/ 364736 w 2433166"/>
                <a:gd name="connsiteY4" fmla="*/ 192168 h 1247348"/>
                <a:gd name="connsiteX5" fmla="*/ 0 w 2433166"/>
                <a:gd name="connsiteY5" fmla="*/ 485985 h 1247348"/>
                <a:gd name="connsiteX6" fmla="*/ 303948 w 2433166"/>
                <a:gd name="connsiteY6" fmla="*/ 425195 h 1247348"/>
                <a:gd name="connsiteX7" fmla="*/ 425527 w 2433166"/>
                <a:gd name="connsiteY7" fmla="*/ 475853 h 1247348"/>
                <a:gd name="connsiteX8" fmla="*/ 435658 w 2433166"/>
                <a:gd name="connsiteY8" fmla="*/ 496117 h 1247348"/>
                <a:gd name="connsiteX9" fmla="*/ 557237 w 2433166"/>
                <a:gd name="connsiteY9" fmla="*/ 870985 h 1247348"/>
                <a:gd name="connsiteX10" fmla="*/ 699079 w 2433166"/>
                <a:gd name="connsiteY10" fmla="*/ 769669 h 1247348"/>
                <a:gd name="connsiteX11" fmla="*/ 1691974 w 2433166"/>
                <a:gd name="connsiteY11" fmla="*/ 992564 h 1247348"/>
                <a:gd name="connsiteX12" fmla="*/ 1610922 w 2433166"/>
                <a:gd name="connsiteY12" fmla="*/ 1043222 h 1247348"/>
                <a:gd name="connsiteX13" fmla="*/ 1621053 w 2433166"/>
                <a:gd name="connsiteY13" fmla="*/ 1114143 h 1247348"/>
                <a:gd name="connsiteX14" fmla="*/ 2198554 w 2433166"/>
                <a:gd name="connsiteY14" fmla="*/ 1245854 h 1247348"/>
                <a:gd name="connsiteX15" fmla="*/ 2216167 w 2433166"/>
                <a:gd name="connsiteY15" fmla="*/ 144991 h 1247348"/>
                <a:gd name="connsiteX0" fmla="*/ 2249212 w 2433166"/>
                <a:gd name="connsiteY0" fmla="*/ 1215460 h 1249653"/>
                <a:gd name="connsiteX1" fmla="*/ 2431580 w 2433166"/>
                <a:gd name="connsiteY1" fmla="*/ 658222 h 1249653"/>
                <a:gd name="connsiteX2" fmla="*/ 2370791 w 2433166"/>
                <a:gd name="connsiteY2" fmla="*/ 607564 h 1249653"/>
                <a:gd name="connsiteX3" fmla="*/ 2269474 w 2433166"/>
                <a:gd name="connsiteY3" fmla="*/ 658222 h 1249653"/>
                <a:gd name="connsiteX4" fmla="*/ 364736 w 2433166"/>
                <a:gd name="connsiteY4" fmla="*/ 192168 h 1249653"/>
                <a:gd name="connsiteX5" fmla="*/ 0 w 2433166"/>
                <a:gd name="connsiteY5" fmla="*/ 485985 h 1249653"/>
                <a:gd name="connsiteX6" fmla="*/ 303948 w 2433166"/>
                <a:gd name="connsiteY6" fmla="*/ 425195 h 1249653"/>
                <a:gd name="connsiteX7" fmla="*/ 425527 w 2433166"/>
                <a:gd name="connsiteY7" fmla="*/ 475853 h 1249653"/>
                <a:gd name="connsiteX8" fmla="*/ 435658 w 2433166"/>
                <a:gd name="connsiteY8" fmla="*/ 496117 h 1249653"/>
                <a:gd name="connsiteX9" fmla="*/ 557237 w 2433166"/>
                <a:gd name="connsiteY9" fmla="*/ 870985 h 1249653"/>
                <a:gd name="connsiteX10" fmla="*/ 699079 w 2433166"/>
                <a:gd name="connsiteY10" fmla="*/ 769669 h 1249653"/>
                <a:gd name="connsiteX11" fmla="*/ 1691974 w 2433166"/>
                <a:gd name="connsiteY11" fmla="*/ 992564 h 1249653"/>
                <a:gd name="connsiteX12" fmla="*/ 1610922 w 2433166"/>
                <a:gd name="connsiteY12" fmla="*/ 1043222 h 1249653"/>
                <a:gd name="connsiteX13" fmla="*/ 1621053 w 2433166"/>
                <a:gd name="connsiteY13" fmla="*/ 1114143 h 1249653"/>
                <a:gd name="connsiteX14" fmla="*/ 2198554 w 2433166"/>
                <a:gd name="connsiteY14" fmla="*/ 1245854 h 1249653"/>
                <a:gd name="connsiteX15" fmla="*/ 2249212 w 2433166"/>
                <a:gd name="connsiteY15" fmla="*/ 1215460 h 124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3166" h="1249653">
                  <a:moveTo>
                    <a:pt x="2249212" y="1215460"/>
                  </a:moveTo>
                  <a:lnTo>
                    <a:pt x="2431580" y="658222"/>
                  </a:lnTo>
                  <a:cubicBezTo>
                    <a:pt x="2441712" y="617696"/>
                    <a:pt x="2401186" y="587301"/>
                    <a:pt x="2370791" y="607564"/>
                  </a:cubicBezTo>
                  <a:lnTo>
                    <a:pt x="2269474" y="658222"/>
                  </a:lnTo>
                  <a:cubicBezTo>
                    <a:pt x="1864211" y="19931"/>
                    <a:pt x="1023289" y="-192832"/>
                    <a:pt x="364736" y="192168"/>
                  </a:cubicBezTo>
                  <a:cubicBezTo>
                    <a:pt x="222895" y="273222"/>
                    <a:pt x="101316" y="374538"/>
                    <a:pt x="0" y="485985"/>
                  </a:cubicBezTo>
                  <a:lnTo>
                    <a:pt x="303948" y="425195"/>
                  </a:lnTo>
                  <a:cubicBezTo>
                    <a:pt x="354605" y="404932"/>
                    <a:pt x="405263" y="435327"/>
                    <a:pt x="425527" y="475853"/>
                  </a:cubicBezTo>
                  <a:cubicBezTo>
                    <a:pt x="435658" y="485985"/>
                    <a:pt x="435658" y="496117"/>
                    <a:pt x="435658" y="496117"/>
                  </a:cubicBezTo>
                  <a:lnTo>
                    <a:pt x="557237" y="870985"/>
                  </a:lnTo>
                  <a:cubicBezTo>
                    <a:pt x="597763" y="830459"/>
                    <a:pt x="648421" y="800064"/>
                    <a:pt x="699079" y="769669"/>
                  </a:cubicBezTo>
                  <a:cubicBezTo>
                    <a:pt x="1043553" y="567038"/>
                    <a:pt x="1469080" y="668354"/>
                    <a:pt x="1691974" y="992564"/>
                  </a:cubicBezTo>
                  <a:lnTo>
                    <a:pt x="1610922" y="1043222"/>
                  </a:lnTo>
                  <a:cubicBezTo>
                    <a:pt x="1580527" y="1063485"/>
                    <a:pt x="1580527" y="1114143"/>
                    <a:pt x="1621053" y="1114143"/>
                  </a:cubicBezTo>
                  <a:lnTo>
                    <a:pt x="2198554" y="1245854"/>
                  </a:lnTo>
                  <a:cubicBezTo>
                    <a:pt x="2218817" y="1255986"/>
                    <a:pt x="2249212" y="1245854"/>
                    <a:pt x="2249212" y="1215460"/>
                  </a:cubicBezTo>
                  <a:close/>
                </a:path>
              </a:pathLst>
            </a:custGeom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lt1"/>
                </a:solidFill>
              </a:endParaRPr>
            </a:p>
          </p:txBody>
        </p:sp>
      </p:grpSp>
      <p:grpSp>
        <p:nvGrpSpPr>
          <p:cNvPr id="14" name="Group 35">
            <a:extLst>
              <a:ext uri="{FF2B5EF4-FFF2-40B4-BE49-F238E27FC236}">
                <a16:creationId xmlns:a16="http://schemas.microsoft.com/office/drawing/2014/main" id="{31EA181E-63A3-4D99-A87E-D125C7AFEBFB}"/>
              </a:ext>
            </a:extLst>
          </p:cNvPr>
          <p:cNvGrpSpPr/>
          <p:nvPr/>
        </p:nvGrpSpPr>
        <p:grpSpPr>
          <a:xfrm flipH="1">
            <a:off x="2949936" y="3344153"/>
            <a:ext cx="1571457" cy="424732"/>
            <a:chOff x="2939768" y="1293381"/>
            <a:chExt cx="2336768" cy="666422"/>
          </a:xfrm>
        </p:grpSpPr>
        <p:cxnSp>
          <p:nvCxnSpPr>
            <p:cNvPr id="15" name="Straight Connector 27">
              <a:extLst>
                <a:ext uri="{FF2B5EF4-FFF2-40B4-BE49-F238E27FC236}">
                  <a16:creationId xmlns:a16="http://schemas.microsoft.com/office/drawing/2014/main" id="{BEB56D77-08AC-4686-A902-47CD05053A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9768" y="1293381"/>
              <a:ext cx="467308" cy="666422"/>
            </a:xfrm>
            <a:prstGeom prst="line">
              <a:avLst/>
            </a:prstGeom>
            <a:ln w="12700" cap="rnd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2">
              <a:extLst>
                <a:ext uri="{FF2B5EF4-FFF2-40B4-BE49-F238E27FC236}">
                  <a16:creationId xmlns:a16="http://schemas.microsoft.com/office/drawing/2014/main" id="{446E1526-3073-4C15-9425-4A2068FDE4AD}"/>
                </a:ext>
              </a:extLst>
            </p:cNvPr>
            <p:cNvCxnSpPr>
              <a:cxnSpLocks/>
            </p:cNvCxnSpPr>
            <p:nvPr/>
          </p:nvCxnSpPr>
          <p:spPr>
            <a:xfrm>
              <a:off x="3410857" y="1293381"/>
              <a:ext cx="1865679" cy="0"/>
            </a:xfrm>
            <a:prstGeom prst="line">
              <a:avLst/>
            </a:prstGeom>
            <a:ln w="12700" cap="rnd">
              <a:solidFill>
                <a:schemeClr val="bg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35">
            <a:extLst>
              <a:ext uri="{FF2B5EF4-FFF2-40B4-BE49-F238E27FC236}">
                <a16:creationId xmlns:a16="http://schemas.microsoft.com/office/drawing/2014/main" id="{73C3A8C4-1D65-4696-8C76-A5108F4D339F}"/>
              </a:ext>
            </a:extLst>
          </p:cNvPr>
          <p:cNvGrpSpPr/>
          <p:nvPr/>
        </p:nvGrpSpPr>
        <p:grpSpPr>
          <a:xfrm>
            <a:off x="7601082" y="3951538"/>
            <a:ext cx="1571457" cy="424732"/>
            <a:chOff x="2939768" y="1293381"/>
            <a:chExt cx="2336768" cy="666422"/>
          </a:xfrm>
        </p:grpSpPr>
        <p:cxnSp>
          <p:nvCxnSpPr>
            <p:cNvPr id="18" name="Straight Connector 27">
              <a:extLst>
                <a:ext uri="{FF2B5EF4-FFF2-40B4-BE49-F238E27FC236}">
                  <a16:creationId xmlns:a16="http://schemas.microsoft.com/office/drawing/2014/main" id="{0AE9FEA9-2EAC-415F-8F06-D7C8C20217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9768" y="1293381"/>
              <a:ext cx="467308" cy="666422"/>
            </a:xfrm>
            <a:prstGeom prst="line">
              <a:avLst/>
            </a:prstGeom>
            <a:ln w="12700" cap="rnd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2">
              <a:extLst>
                <a:ext uri="{FF2B5EF4-FFF2-40B4-BE49-F238E27FC236}">
                  <a16:creationId xmlns:a16="http://schemas.microsoft.com/office/drawing/2014/main" id="{B7B20DA1-BE7A-4E29-B3A3-71017937858F}"/>
                </a:ext>
              </a:extLst>
            </p:cNvPr>
            <p:cNvCxnSpPr>
              <a:cxnSpLocks/>
            </p:cNvCxnSpPr>
            <p:nvPr/>
          </p:nvCxnSpPr>
          <p:spPr>
            <a:xfrm>
              <a:off x="3410857" y="1293381"/>
              <a:ext cx="1865679" cy="0"/>
            </a:xfrm>
            <a:prstGeom prst="line">
              <a:avLst/>
            </a:prstGeom>
            <a:ln w="12700" cap="rnd">
              <a:solidFill>
                <a:schemeClr val="bg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7CE09179-1F10-4A54-8863-2074C78A5068}"/>
              </a:ext>
            </a:extLst>
          </p:cNvPr>
          <p:cNvSpPr txBox="1"/>
          <p:nvPr/>
        </p:nvSpPr>
        <p:spPr>
          <a:xfrm>
            <a:off x="8045759" y="1870180"/>
            <a:ext cx="10049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en-US" altLang="zh-CN" sz="18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202X</a:t>
            </a:r>
            <a:r>
              <a:rPr lang="zh-CN" altLang="en-US" sz="18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年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CAAFC79-73F3-4D60-B167-79C378CB8FA8}"/>
              </a:ext>
            </a:extLst>
          </p:cNvPr>
          <p:cNvSpPr txBox="1"/>
          <p:nvPr/>
        </p:nvSpPr>
        <p:spPr>
          <a:xfrm>
            <a:off x="8045759" y="2266272"/>
            <a:ext cx="2802624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请填入或复制粘贴您的内容</a:t>
            </a:r>
            <a:endParaRPr lang="en-US" altLang="zh-CN" sz="1600" dirty="0">
              <a:solidFill>
                <a:schemeClr val="bg1">
                  <a:alpha val="80000"/>
                </a:schemeClr>
              </a:solidFill>
              <a:cs typeface="+mn-ea"/>
              <a:sym typeface="+mn-lt"/>
            </a:endParaRPr>
          </a:p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请填入或复制粘贴您的内容</a:t>
            </a:r>
          </a:p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请填入或复制粘贴您的内容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DE8CFDC-315D-4CD0-B0CC-BDD6452AC991}"/>
              </a:ext>
            </a:extLst>
          </p:cNvPr>
          <p:cNvGrpSpPr/>
          <p:nvPr/>
        </p:nvGrpSpPr>
        <p:grpSpPr>
          <a:xfrm>
            <a:off x="9050739" y="1969654"/>
            <a:ext cx="167059" cy="78051"/>
            <a:chOff x="3171596" y="2408289"/>
            <a:chExt cx="964886" cy="450803"/>
          </a:xfrm>
        </p:grpSpPr>
        <p:sp>
          <p:nvSpPr>
            <p:cNvPr id="34" name="等腰三角形 33">
              <a:extLst>
                <a:ext uri="{FF2B5EF4-FFF2-40B4-BE49-F238E27FC236}">
                  <a16:creationId xmlns:a16="http://schemas.microsoft.com/office/drawing/2014/main" id="{41449A87-E66A-4329-AB23-0F0C2AF438FB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rgbClr val="79EFE4"/>
                </a:gs>
                <a:gs pos="60220">
                  <a:srgbClr val="F184F4"/>
                </a:gs>
                <a:gs pos="100000">
                  <a:srgbClr val="8071E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2C2F23FD-CE7B-4552-9FE5-3220A293AC62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rgbClr val="F184F4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489AFDCB-F565-49DE-9C9E-A92A8B486D98}"/>
              </a:ext>
            </a:extLst>
          </p:cNvPr>
          <p:cNvSpPr txBox="1"/>
          <p:nvPr/>
        </p:nvSpPr>
        <p:spPr>
          <a:xfrm>
            <a:off x="8010249" y="4125804"/>
            <a:ext cx="10049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en-US" altLang="zh-CN" sz="18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202X</a:t>
            </a:r>
            <a:r>
              <a:rPr lang="zh-CN" altLang="en-US" sz="18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年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2588E1-F2DA-4DBD-86FE-08B7367E2D55}"/>
              </a:ext>
            </a:extLst>
          </p:cNvPr>
          <p:cNvSpPr txBox="1"/>
          <p:nvPr/>
        </p:nvSpPr>
        <p:spPr>
          <a:xfrm>
            <a:off x="8010249" y="4521896"/>
            <a:ext cx="2802624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请填入或复制粘贴您的内容</a:t>
            </a:r>
            <a:endParaRPr lang="en-US" altLang="zh-CN" sz="1600" dirty="0">
              <a:solidFill>
                <a:schemeClr val="bg1">
                  <a:alpha val="80000"/>
                </a:schemeClr>
              </a:solidFill>
              <a:cs typeface="+mn-ea"/>
              <a:sym typeface="+mn-lt"/>
            </a:endParaRPr>
          </a:p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请填入或复制粘贴您的内容</a:t>
            </a:r>
          </a:p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请填入或复制粘贴您的内容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F60AB3B-888A-41A5-959E-409C7B95D7EE}"/>
              </a:ext>
            </a:extLst>
          </p:cNvPr>
          <p:cNvGrpSpPr/>
          <p:nvPr/>
        </p:nvGrpSpPr>
        <p:grpSpPr>
          <a:xfrm>
            <a:off x="9015229" y="4225278"/>
            <a:ext cx="167059" cy="78051"/>
            <a:chOff x="3171596" y="2408289"/>
            <a:chExt cx="964886" cy="450803"/>
          </a:xfrm>
        </p:grpSpPr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2A0B43D1-44A3-42C1-8678-6E233AF206D9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rgbClr val="79EFE4"/>
                </a:gs>
                <a:gs pos="60220">
                  <a:srgbClr val="F184F4"/>
                </a:gs>
                <a:gs pos="100000">
                  <a:srgbClr val="8071E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B84F5C24-AE5F-411D-A1BB-5DB63C6F9E4F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rgbClr val="F184F4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3E255BCC-864A-4F22-85DA-1D90AAD0EF50}"/>
              </a:ext>
            </a:extLst>
          </p:cNvPr>
          <p:cNvSpPr txBox="1"/>
          <p:nvPr/>
        </p:nvSpPr>
        <p:spPr>
          <a:xfrm>
            <a:off x="2964319" y="3555446"/>
            <a:ext cx="10049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i="0" u="none" strike="noStrike" cap="none" spc="20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pPr algn="l"/>
            <a:r>
              <a:rPr lang="en-US" altLang="zh-CN" sz="18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202X</a:t>
            </a:r>
            <a:r>
              <a:rPr lang="zh-CN" altLang="en-US" sz="1800" spc="6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年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6691181-07C2-4A2A-8505-CA2DD8CA34AE}"/>
              </a:ext>
            </a:extLst>
          </p:cNvPr>
          <p:cNvSpPr txBox="1"/>
          <p:nvPr/>
        </p:nvSpPr>
        <p:spPr>
          <a:xfrm>
            <a:off x="1589847" y="3951538"/>
            <a:ext cx="2802624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请填入或复制粘贴您的内容</a:t>
            </a:r>
            <a:endParaRPr lang="en-US" altLang="zh-CN" sz="1600" dirty="0">
              <a:solidFill>
                <a:schemeClr val="bg1">
                  <a:alpha val="80000"/>
                </a:schemeClr>
              </a:solidFill>
              <a:cs typeface="+mn-ea"/>
              <a:sym typeface="+mn-lt"/>
            </a:endParaRPr>
          </a:p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请填入或复制粘贴您的内容</a:t>
            </a:r>
          </a:p>
          <a:p>
            <a:pPr marL="212400" indent="-212400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请填入或复制粘贴您的内容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BD80747-3130-4605-818C-8FC7DD32643E}"/>
              </a:ext>
            </a:extLst>
          </p:cNvPr>
          <p:cNvGrpSpPr/>
          <p:nvPr/>
        </p:nvGrpSpPr>
        <p:grpSpPr>
          <a:xfrm>
            <a:off x="3969299" y="3654920"/>
            <a:ext cx="167059" cy="78051"/>
            <a:chOff x="3171596" y="2408289"/>
            <a:chExt cx="964886" cy="450803"/>
          </a:xfrm>
        </p:grpSpPr>
        <p:sp>
          <p:nvSpPr>
            <p:cNvPr id="47" name="等腰三角形 46">
              <a:extLst>
                <a:ext uri="{FF2B5EF4-FFF2-40B4-BE49-F238E27FC236}">
                  <a16:creationId xmlns:a16="http://schemas.microsoft.com/office/drawing/2014/main" id="{2DC44A70-642A-4CCC-8242-E8C1DF8B9614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rgbClr val="79EFE4"/>
                </a:gs>
                <a:gs pos="60220">
                  <a:srgbClr val="F184F4"/>
                </a:gs>
                <a:gs pos="100000">
                  <a:srgbClr val="8071E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8" name="等腰三角形 47">
              <a:extLst>
                <a:ext uri="{FF2B5EF4-FFF2-40B4-BE49-F238E27FC236}">
                  <a16:creationId xmlns:a16="http://schemas.microsoft.com/office/drawing/2014/main" id="{020CD691-F35B-4B99-A0CB-E3C5273F25F0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rgbClr val="F184F4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49" name="Group 35">
            <a:extLst>
              <a:ext uri="{FF2B5EF4-FFF2-40B4-BE49-F238E27FC236}">
                <a16:creationId xmlns:a16="http://schemas.microsoft.com/office/drawing/2014/main" id="{5E7BA514-4C99-4885-ACC2-FBF67D966B7A}"/>
              </a:ext>
            </a:extLst>
          </p:cNvPr>
          <p:cNvGrpSpPr/>
          <p:nvPr/>
        </p:nvGrpSpPr>
        <p:grpSpPr>
          <a:xfrm>
            <a:off x="7222065" y="1652838"/>
            <a:ext cx="1950474" cy="936984"/>
            <a:chOff x="2376167" y="1293381"/>
            <a:chExt cx="2900369" cy="1470166"/>
          </a:xfrm>
        </p:grpSpPr>
        <p:cxnSp>
          <p:nvCxnSpPr>
            <p:cNvPr id="50" name="Straight Connector 27">
              <a:extLst>
                <a:ext uri="{FF2B5EF4-FFF2-40B4-BE49-F238E27FC236}">
                  <a16:creationId xmlns:a16="http://schemas.microsoft.com/office/drawing/2014/main" id="{F99A2023-90DC-46BC-BB7B-CB50310E87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6167" y="1293381"/>
              <a:ext cx="1030909" cy="1470166"/>
            </a:xfrm>
            <a:prstGeom prst="line">
              <a:avLst/>
            </a:prstGeom>
            <a:ln w="12700" cap="rnd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2">
              <a:extLst>
                <a:ext uri="{FF2B5EF4-FFF2-40B4-BE49-F238E27FC236}">
                  <a16:creationId xmlns:a16="http://schemas.microsoft.com/office/drawing/2014/main" id="{0F9C405B-843D-4760-8815-D1939AC8E57A}"/>
                </a:ext>
              </a:extLst>
            </p:cNvPr>
            <p:cNvCxnSpPr>
              <a:cxnSpLocks/>
            </p:cNvCxnSpPr>
            <p:nvPr/>
          </p:nvCxnSpPr>
          <p:spPr>
            <a:xfrm>
              <a:off x="3410857" y="1293381"/>
              <a:ext cx="1865679" cy="0"/>
            </a:xfrm>
            <a:prstGeom prst="line">
              <a:avLst/>
            </a:prstGeom>
            <a:ln w="12700" cap="rnd">
              <a:solidFill>
                <a:schemeClr val="bg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4724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组合 281">
            <a:extLst>
              <a:ext uri="{FF2B5EF4-FFF2-40B4-BE49-F238E27FC236}">
                <a16:creationId xmlns:a16="http://schemas.microsoft.com/office/drawing/2014/main" id="{7F7E9302-202E-4B31-9055-5F4477D6D8A7}"/>
              </a:ext>
            </a:extLst>
          </p:cNvPr>
          <p:cNvGrpSpPr/>
          <p:nvPr/>
        </p:nvGrpSpPr>
        <p:grpSpPr>
          <a:xfrm>
            <a:off x="-232410" y="-2696210"/>
            <a:ext cx="14786609" cy="12656820"/>
            <a:chOff x="-232410" y="-2696210"/>
            <a:chExt cx="14786609" cy="12656820"/>
          </a:xfrm>
        </p:grpSpPr>
        <p:cxnSp>
          <p:nvCxnSpPr>
            <p:cNvPr id="283" name="直接连接符 282">
              <a:extLst>
                <a:ext uri="{FF2B5EF4-FFF2-40B4-BE49-F238E27FC236}">
                  <a16:creationId xmlns:a16="http://schemas.microsoft.com/office/drawing/2014/main" id="{74BBCD1D-1CD8-48B0-9546-3FFC905C45EE}"/>
                </a:ext>
              </a:extLst>
            </p:cNvPr>
            <p:cNvCxnSpPr/>
            <p:nvPr/>
          </p:nvCxnSpPr>
          <p:spPr>
            <a:xfrm>
              <a:off x="-232410" y="889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283">
              <a:extLst>
                <a:ext uri="{FF2B5EF4-FFF2-40B4-BE49-F238E27FC236}">
                  <a16:creationId xmlns:a16="http://schemas.microsoft.com/office/drawing/2014/main" id="{55015767-E3C0-4DC2-99EB-CBD0D87DEF6A}"/>
                </a:ext>
              </a:extLst>
            </p:cNvPr>
            <p:cNvCxnSpPr/>
            <p:nvPr/>
          </p:nvCxnSpPr>
          <p:spPr>
            <a:xfrm>
              <a:off x="-232410" y="3251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>
              <a:extLst>
                <a:ext uri="{FF2B5EF4-FFF2-40B4-BE49-F238E27FC236}">
                  <a16:creationId xmlns:a16="http://schemas.microsoft.com/office/drawing/2014/main" id="{FF6F2E75-B740-4CAB-B5F0-FBC2F9DA0498}"/>
                </a:ext>
              </a:extLst>
            </p:cNvPr>
            <p:cNvCxnSpPr/>
            <p:nvPr/>
          </p:nvCxnSpPr>
          <p:spPr>
            <a:xfrm>
              <a:off x="-232410" y="5613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285">
              <a:extLst>
                <a:ext uri="{FF2B5EF4-FFF2-40B4-BE49-F238E27FC236}">
                  <a16:creationId xmlns:a16="http://schemas.microsoft.com/office/drawing/2014/main" id="{33433D71-6B92-424E-A17E-C701BA52F530}"/>
                </a:ext>
              </a:extLst>
            </p:cNvPr>
            <p:cNvCxnSpPr/>
            <p:nvPr/>
          </p:nvCxnSpPr>
          <p:spPr>
            <a:xfrm>
              <a:off x="-232410" y="7975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>
              <a:extLst>
                <a:ext uri="{FF2B5EF4-FFF2-40B4-BE49-F238E27FC236}">
                  <a16:creationId xmlns:a16="http://schemas.microsoft.com/office/drawing/2014/main" id="{417068BD-AEF0-4291-B790-4CBCBC5A4086}"/>
                </a:ext>
              </a:extLst>
            </p:cNvPr>
            <p:cNvCxnSpPr/>
            <p:nvPr/>
          </p:nvCxnSpPr>
          <p:spPr>
            <a:xfrm>
              <a:off x="-232410" y="10337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>
              <a:extLst>
                <a:ext uri="{FF2B5EF4-FFF2-40B4-BE49-F238E27FC236}">
                  <a16:creationId xmlns:a16="http://schemas.microsoft.com/office/drawing/2014/main" id="{B3F3A8C6-3F6D-4E50-86FA-B3A103BAFD48}"/>
                </a:ext>
              </a:extLst>
            </p:cNvPr>
            <p:cNvCxnSpPr/>
            <p:nvPr/>
          </p:nvCxnSpPr>
          <p:spPr>
            <a:xfrm>
              <a:off x="-232410" y="12700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>
              <a:extLst>
                <a:ext uri="{FF2B5EF4-FFF2-40B4-BE49-F238E27FC236}">
                  <a16:creationId xmlns:a16="http://schemas.microsoft.com/office/drawing/2014/main" id="{A2B80DE0-15DA-4115-9252-36715142D4A2}"/>
                </a:ext>
              </a:extLst>
            </p:cNvPr>
            <p:cNvCxnSpPr/>
            <p:nvPr/>
          </p:nvCxnSpPr>
          <p:spPr>
            <a:xfrm>
              <a:off x="-232410" y="15062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>
              <a:extLst>
                <a:ext uri="{FF2B5EF4-FFF2-40B4-BE49-F238E27FC236}">
                  <a16:creationId xmlns:a16="http://schemas.microsoft.com/office/drawing/2014/main" id="{9F797934-06B3-421A-9AC1-DDC524A2226F}"/>
                </a:ext>
              </a:extLst>
            </p:cNvPr>
            <p:cNvCxnSpPr/>
            <p:nvPr/>
          </p:nvCxnSpPr>
          <p:spPr>
            <a:xfrm>
              <a:off x="-232410" y="17424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>
              <a:extLst>
                <a:ext uri="{FF2B5EF4-FFF2-40B4-BE49-F238E27FC236}">
                  <a16:creationId xmlns:a16="http://schemas.microsoft.com/office/drawing/2014/main" id="{92E557B6-0117-4A44-870A-42CFB531EEF0}"/>
                </a:ext>
              </a:extLst>
            </p:cNvPr>
            <p:cNvCxnSpPr/>
            <p:nvPr/>
          </p:nvCxnSpPr>
          <p:spPr>
            <a:xfrm>
              <a:off x="-232410" y="19786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>
              <a:extLst>
                <a:ext uri="{FF2B5EF4-FFF2-40B4-BE49-F238E27FC236}">
                  <a16:creationId xmlns:a16="http://schemas.microsoft.com/office/drawing/2014/main" id="{0457EFF9-29A2-44BF-9EEE-2BF290D565A5}"/>
                </a:ext>
              </a:extLst>
            </p:cNvPr>
            <p:cNvCxnSpPr/>
            <p:nvPr/>
          </p:nvCxnSpPr>
          <p:spPr>
            <a:xfrm>
              <a:off x="-232410" y="22148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292">
              <a:extLst>
                <a:ext uri="{FF2B5EF4-FFF2-40B4-BE49-F238E27FC236}">
                  <a16:creationId xmlns:a16="http://schemas.microsoft.com/office/drawing/2014/main" id="{58F6BB9E-8FBA-4D14-9467-174C674EF9CC}"/>
                </a:ext>
              </a:extLst>
            </p:cNvPr>
            <p:cNvCxnSpPr/>
            <p:nvPr/>
          </p:nvCxnSpPr>
          <p:spPr>
            <a:xfrm>
              <a:off x="-232410" y="24511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>
              <a:extLst>
                <a:ext uri="{FF2B5EF4-FFF2-40B4-BE49-F238E27FC236}">
                  <a16:creationId xmlns:a16="http://schemas.microsoft.com/office/drawing/2014/main" id="{4D356027-E022-4175-870A-13D7FD7B3624}"/>
                </a:ext>
              </a:extLst>
            </p:cNvPr>
            <p:cNvCxnSpPr/>
            <p:nvPr/>
          </p:nvCxnSpPr>
          <p:spPr>
            <a:xfrm>
              <a:off x="-232410" y="26873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>
              <a:extLst>
                <a:ext uri="{FF2B5EF4-FFF2-40B4-BE49-F238E27FC236}">
                  <a16:creationId xmlns:a16="http://schemas.microsoft.com/office/drawing/2014/main" id="{E80D3BE2-F9E3-4DB3-BC2A-48E1FD93B2B6}"/>
                </a:ext>
              </a:extLst>
            </p:cNvPr>
            <p:cNvCxnSpPr/>
            <p:nvPr/>
          </p:nvCxnSpPr>
          <p:spPr>
            <a:xfrm>
              <a:off x="-232410" y="29235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>
              <a:extLst>
                <a:ext uri="{FF2B5EF4-FFF2-40B4-BE49-F238E27FC236}">
                  <a16:creationId xmlns:a16="http://schemas.microsoft.com/office/drawing/2014/main" id="{53EC7B91-4A3F-4F08-B4C9-BD815C1483E0}"/>
                </a:ext>
              </a:extLst>
            </p:cNvPr>
            <p:cNvCxnSpPr/>
            <p:nvPr/>
          </p:nvCxnSpPr>
          <p:spPr>
            <a:xfrm>
              <a:off x="-232410" y="31597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>
              <a:extLst>
                <a:ext uri="{FF2B5EF4-FFF2-40B4-BE49-F238E27FC236}">
                  <a16:creationId xmlns:a16="http://schemas.microsoft.com/office/drawing/2014/main" id="{C82447CA-A336-4C1C-A058-BFB5B09BAA37}"/>
                </a:ext>
              </a:extLst>
            </p:cNvPr>
            <p:cNvCxnSpPr/>
            <p:nvPr/>
          </p:nvCxnSpPr>
          <p:spPr>
            <a:xfrm>
              <a:off x="-232410" y="33959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>
              <a:extLst>
                <a:ext uri="{FF2B5EF4-FFF2-40B4-BE49-F238E27FC236}">
                  <a16:creationId xmlns:a16="http://schemas.microsoft.com/office/drawing/2014/main" id="{6CA5615C-15AC-4998-A4BF-C86DE195DDB1}"/>
                </a:ext>
              </a:extLst>
            </p:cNvPr>
            <p:cNvCxnSpPr/>
            <p:nvPr/>
          </p:nvCxnSpPr>
          <p:spPr>
            <a:xfrm>
              <a:off x="-2324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>
              <a:extLst>
                <a:ext uri="{FF2B5EF4-FFF2-40B4-BE49-F238E27FC236}">
                  <a16:creationId xmlns:a16="http://schemas.microsoft.com/office/drawing/2014/main" id="{09F16313-46F4-4F35-9264-DD005E18586A}"/>
                </a:ext>
              </a:extLst>
            </p:cNvPr>
            <p:cNvCxnSpPr/>
            <p:nvPr/>
          </p:nvCxnSpPr>
          <p:spPr>
            <a:xfrm>
              <a:off x="-232410" y="38684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>
              <a:extLst>
                <a:ext uri="{FF2B5EF4-FFF2-40B4-BE49-F238E27FC236}">
                  <a16:creationId xmlns:a16="http://schemas.microsoft.com/office/drawing/2014/main" id="{3DC474E8-3E19-4727-AE49-96B6547D867D}"/>
                </a:ext>
              </a:extLst>
            </p:cNvPr>
            <p:cNvCxnSpPr/>
            <p:nvPr/>
          </p:nvCxnSpPr>
          <p:spPr>
            <a:xfrm>
              <a:off x="-232410" y="41046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>
              <a:extLst>
                <a:ext uri="{FF2B5EF4-FFF2-40B4-BE49-F238E27FC236}">
                  <a16:creationId xmlns:a16="http://schemas.microsoft.com/office/drawing/2014/main" id="{206DBE20-FA54-454A-AEF7-848C93149B3B}"/>
                </a:ext>
              </a:extLst>
            </p:cNvPr>
            <p:cNvCxnSpPr/>
            <p:nvPr/>
          </p:nvCxnSpPr>
          <p:spPr>
            <a:xfrm>
              <a:off x="-232410" y="43408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>
              <a:extLst>
                <a:ext uri="{FF2B5EF4-FFF2-40B4-BE49-F238E27FC236}">
                  <a16:creationId xmlns:a16="http://schemas.microsoft.com/office/drawing/2014/main" id="{4C96BA40-9E12-4C55-813A-AE11BE2E418D}"/>
                </a:ext>
              </a:extLst>
            </p:cNvPr>
            <p:cNvCxnSpPr/>
            <p:nvPr/>
          </p:nvCxnSpPr>
          <p:spPr>
            <a:xfrm>
              <a:off x="-232410" y="45770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>
              <a:extLst>
                <a:ext uri="{FF2B5EF4-FFF2-40B4-BE49-F238E27FC236}">
                  <a16:creationId xmlns:a16="http://schemas.microsoft.com/office/drawing/2014/main" id="{C47956D9-BDC3-45AC-96A2-19DF8938D66F}"/>
                </a:ext>
              </a:extLst>
            </p:cNvPr>
            <p:cNvCxnSpPr/>
            <p:nvPr/>
          </p:nvCxnSpPr>
          <p:spPr>
            <a:xfrm>
              <a:off x="-232410" y="48133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>
              <a:extLst>
                <a:ext uri="{FF2B5EF4-FFF2-40B4-BE49-F238E27FC236}">
                  <a16:creationId xmlns:a16="http://schemas.microsoft.com/office/drawing/2014/main" id="{C01FAB88-CE3E-4124-A459-07EFB76468F7}"/>
                </a:ext>
              </a:extLst>
            </p:cNvPr>
            <p:cNvCxnSpPr/>
            <p:nvPr/>
          </p:nvCxnSpPr>
          <p:spPr>
            <a:xfrm>
              <a:off x="-232410" y="50495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>
              <a:extLst>
                <a:ext uri="{FF2B5EF4-FFF2-40B4-BE49-F238E27FC236}">
                  <a16:creationId xmlns:a16="http://schemas.microsoft.com/office/drawing/2014/main" id="{A09FFB64-D489-4E2C-84CE-9220C787716B}"/>
                </a:ext>
              </a:extLst>
            </p:cNvPr>
            <p:cNvCxnSpPr/>
            <p:nvPr/>
          </p:nvCxnSpPr>
          <p:spPr>
            <a:xfrm>
              <a:off x="-232410" y="52857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>
              <a:extLst>
                <a:ext uri="{FF2B5EF4-FFF2-40B4-BE49-F238E27FC236}">
                  <a16:creationId xmlns:a16="http://schemas.microsoft.com/office/drawing/2014/main" id="{13BE3556-6B60-4F21-AECD-F56EA8790DDC}"/>
                </a:ext>
              </a:extLst>
            </p:cNvPr>
            <p:cNvCxnSpPr/>
            <p:nvPr/>
          </p:nvCxnSpPr>
          <p:spPr>
            <a:xfrm>
              <a:off x="-232410" y="55219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>
              <a:extLst>
                <a:ext uri="{FF2B5EF4-FFF2-40B4-BE49-F238E27FC236}">
                  <a16:creationId xmlns:a16="http://schemas.microsoft.com/office/drawing/2014/main" id="{81CAF44B-90FD-4534-BF47-AE390F9F82F0}"/>
                </a:ext>
              </a:extLst>
            </p:cNvPr>
            <p:cNvCxnSpPr/>
            <p:nvPr/>
          </p:nvCxnSpPr>
          <p:spPr>
            <a:xfrm>
              <a:off x="-232410" y="57581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>
              <a:extLst>
                <a:ext uri="{FF2B5EF4-FFF2-40B4-BE49-F238E27FC236}">
                  <a16:creationId xmlns:a16="http://schemas.microsoft.com/office/drawing/2014/main" id="{E025011E-BD54-4431-B06A-A4DA013C6F84}"/>
                </a:ext>
              </a:extLst>
            </p:cNvPr>
            <p:cNvCxnSpPr/>
            <p:nvPr/>
          </p:nvCxnSpPr>
          <p:spPr>
            <a:xfrm>
              <a:off x="-232410" y="59944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>
              <a:extLst>
                <a:ext uri="{FF2B5EF4-FFF2-40B4-BE49-F238E27FC236}">
                  <a16:creationId xmlns:a16="http://schemas.microsoft.com/office/drawing/2014/main" id="{377FC364-A39A-4A4B-A70E-23A1149F4CCB}"/>
                </a:ext>
              </a:extLst>
            </p:cNvPr>
            <p:cNvCxnSpPr/>
            <p:nvPr/>
          </p:nvCxnSpPr>
          <p:spPr>
            <a:xfrm>
              <a:off x="-232410" y="623062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>
              <a:extLst>
                <a:ext uri="{FF2B5EF4-FFF2-40B4-BE49-F238E27FC236}">
                  <a16:creationId xmlns:a16="http://schemas.microsoft.com/office/drawing/2014/main" id="{55908527-EF21-4449-96D2-90146FE104A3}"/>
                </a:ext>
              </a:extLst>
            </p:cNvPr>
            <p:cNvCxnSpPr/>
            <p:nvPr/>
          </p:nvCxnSpPr>
          <p:spPr>
            <a:xfrm>
              <a:off x="-232410" y="646684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>
              <a:extLst>
                <a:ext uri="{FF2B5EF4-FFF2-40B4-BE49-F238E27FC236}">
                  <a16:creationId xmlns:a16="http://schemas.microsoft.com/office/drawing/2014/main" id="{A8F37809-B884-40F2-84A4-67A5C67A51B4}"/>
                </a:ext>
              </a:extLst>
            </p:cNvPr>
            <p:cNvCxnSpPr/>
            <p:nvPr/>
          </p:nvCxnSpPr>
          <p:spPr>
            <a:xfrm>
              <a:off x="-232410" y="670306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>
              <a:extLst>
                <a:ext uri="{FF2B5EF4-FFF2-40B4-BE49-F238E27FC236}">
                  <a16:creationId xmlns:a16="http://schemas.microsoft.com/office/drawing/2014/main" id="{E493001B-420E-47D3-AA03-631A84428F1F}"/>
                </a:ext>
              </a:extLst>
            </p:cNvPr>
            <p:cNvCxnSpPr/>
            <p:nvPr/>
          </p:nvCxnSpPr>
          <p:spPr>
            <a:xfrm>
              <a:off x="-232410" y="693928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>
              <a:extLst>
                <a:ext uri="{FF2B5EF4-FFF2-40B4-BE49-F238E27FC236}">
                  <a16:creationId xmlns:a16="http://schemas.microsoft.com/office/drawing/2014/main" id="{04D3D420-4C54-4785-AEA0-BA46D3519D03}"/>
                </a:ext>
              </a:extLst>
            </p:cNvPr>
            <p:cNvCxnSpPr/>
            <p:nvPr/>
          </p:nvCxnSpPr>
          <p:spPr>
            <a:xfrm>
              <a:off x="-232410" y="71755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连接符 313">
              <a:extLst>
                <a:ext uri="{FF2B5EF4-FFF2-40B4-BE49-F238E27FC236}">
                  <a16:creationId xmlns:a16="http://schemas.microsoft.com/office/drawing/2014/main" id="{BE935AB8-B1CE-4638-9AF2-C6F346CC6DE2}"/>
                </a:ext>
              </a:extLst>
            </p:cNvPr>
            <p:cNvCxnSpPr/>
            <p:nvPr/>
          </p:nvCxnSpPr>
          <p:spPr>
            <a:xfrm rot="16200000">
              <a:off x="-61836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>
              <a:extLst>
                <a:ext uri="{FF2B5EF4-FFF2-40B4-BE49-F238E27FC236}">
                  <a16:creationId xmlns:a16="http://schemas.microsoft.com/office/drawing/2014/main" id="{E5EA9AF3-75B0-4010-9D04-CE0A5B8AD2E7}"/>
                </a:ext>
              </a:extLst>
            </p:cNvPr>
            <p:cNvCxnSpPr/>
            <p:nvPr/>
          </p:nvCxnSpPr>
          <p:spPr>
            <a:xfrm rot="16200000">
              <a:off x="-59474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>
              <a:extLst>
                <a:ext uri="{FF2B5EF4-FFF2-40B4-BE49-F238E27FC236}">
                  <a16:creationId xmlns:a16="http://schemas.microsoft.com/office/drawing/2014/main" id="{1A968FF7-CAFB-4DBB-900A-ACFA3440B946}"/>
                </a:ext>
              </a:extLst>
            </p:cNvPr>
            <p:cNvCxnSpPr/>
            <p:nvPr/>
          </p:nvCxnSpPr>
          <p:spPr>
            <a:xfrm rot="16200000">
              <a:off x="-57111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>
              <a:extLst>
                <a:ext uri="{FF2B5EF4-FFF2-40B4-BE49-F238E27FC236}">
                  <a16:creationId xmlns:a16="http://schemas.microsoft.com/office/drawing/2014/main" id="{CE9C3544-5129-4052-8265-D04CBCDD69A4}"/>
                </a:ext>
              </a:extLst>
            </p:cNvPr>
            <p:cNvCxnSpPr/>
            <p:nvPr/>
          </p:nvCxnSpPr>
          <p:spPr>
            <a:xfrm rot="16200000">
              <a:off x="-54749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>
              <a:extLst>
                <a:ext uri="{FF2B5EF4-FFF2-40B4-BE49-F238E27FC236}">
                  <a16:creationId xmlns:a16="http://schemas.microsoft.com/office/drawing/2014/main" id="{3F9FC5D5-D910-4DCA-8CEA-E482F77C4271}"/>
                </a:ext>
              </a:extLst>
            </p:cNvPr>
            <p:cNvCxnSpPr/>
            <p:nvPr/>
          </p:nvCxnSpPr>
          <p:spPr>
            <a:xfrm rot="16200000">
              <a:off x="-52387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>
              <a:extLst>
                <a:ext uri="{FF2B5EF4-FFF2-40B4-BE49-F238E27FC236}">
                  <a16:creationId xmlns:a16="http://schemas.microsoft.com/office/drawing/2014/main" id="{6F31F9CC-A29B-43AE-9C99-F13A2247B421}"/>
                </a:ext>
              </a:extLst>
            </p:cNvPr>
            <p:cNvCxnSpPr/>
            <p:nvPr/>
          </p:nvCxnSpPr>
          <p:spPr>
            <a:xfrm rot="16200000">
              <a:off x="-50025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>
              <a:extLst>
                <a:ext uri="{FF2B5EF4-FFF2-40B4-BE49-F238E27FC236}">
                  <a16:creationId xmlns:a16="http://schemas.microsoft.com/office/drawing/2014/main" id="{CD947FE6-9004-4089-B431-D06A40436B3E}"/>
                </a:ext>
              </a:extLst>
            </p:cNvPr>
            <p:cNvCxnSpPr/>
            <p:nvPr/>
          </p:nvCxnSpPr>
          <p:spPr>
            <a:xfrm rot="16200000">
              <a:off x="-47663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>
              <a:extLst>
                <a:ext uri="{FF2B5EF4-FFF2-40B4-BE49-F238E27FC236}">
                  <a16:creationId xmlns:a16="http://schemas.microsoft.com/office/drawing/2014/main" id="{FC5E33A9-4988-43F2-A6C2-49AB8A14C474}"/>
                </a:ext>
              </a:extLst>
            </p:cNvPr>
            <p:cNvCxnSpPr/>
            <p:nvPr/>
          </p:nvCxnSpPr>
          <p:spPr>
            <a:xfrm rot="16200000">
              <a:off x="-45300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>
              <a:extLst>
                <a:ext uri="{FF2B5EF4-FFF2-40B4-BE49-F238E27FC236}">
                  <a16:creationId xmlns:a16="http://schemas.microsoft.com/office/drawing/2014/main" id="{1488464A-42EC-4AEC-910A-D56F8631B36A}"/>
                </a:ext>
              </a:extLst>
            </p:cNvPr>
            <p:cNvCxnSpPr/>
            <p:nvPr/>
          </p:nvCxnSpPr>
          <p:spPr>
            <a:xfrm rot="16200000">
              <a:off x="-42938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>
              <a:extLst>
                <a:ext uri="{FF2B5EF4-FFF2-40B4-BE49-F238E27FC236}">
                  <a16:creationId xmlns:a16="http://schemas.microsoft.com/office/drawing/2014/main" id="{7B1A92BA-A4EA-4A73-919F-57D1C4857C12}"/>
                </a:ext>
              </a:extLst>
            </p:cNvPr>
            <p:cNvCxnSpPr/>
            <p:nvPr/>
          </p:nvCxnSpPr>
          <p:spPr>
            <a:xfrm rot="16200000">
              <a:off x="-40576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>
              <a:extLst>
                <a:ext uri="{FF2B5EF4-FFF2-40B4-BE49-F238E27FC236}">
                  <a16:creationId xmlns:a16="http://schemas.microsoft.com/office/drawing/2014/main" id="{8DC9A84A-44A6-487F-B3BE-8923D07FC479}"/>
                </a:ext>
              </a:extLst>
            </p:cNvPr>
            <p:cNvCxnSpPr/>
            <p:nvPr/>
          </p:nvCxnSpPr>
          <p:spPr>
            <a:xfrm rot="16200000">
              <a:off x="-38214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>
              <a:extLst>
                <a:ext uri="{FF2B5EF4-FFF2-40B4-BE49-F238E27FC236}">
                  <a16:creationId xmlns:a16="http://schemas.microsoft.com/office/drawing/2014/main" id="{21F5C02A-DB81-4316-8EBF-234D3C85FE51}"/>
                </a:ext>
              </a:extLst>
            </p:cNvPr>
            <p:cNvCxnSpPr/>
            <p:nvPr/>
          </p:nvCxnSpPr>
          <p:spPr>
            <a:xfrm rot="16200000">
              <a:off x="-35852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>
              <a:extLst>
                <a:ext uri="{FF2B5EF4-FFF2-40B4-BE49-F238E27FC236}">
                  <a16:creationId xmlns:a16="http://schemas.microsoft.com/office/drawing/2014/main" id="{A562AB71-49AE-46ED-BA7E-3528E2CE3FF4}"/>
                </a:ext>
              </a:extLst>
            </p:cNvPr>
            <p:cNvCxnSpPr/>
            <p:nvPr/>
          </p:nvCxnSpPr>
          <p:spPr>
            <a:xfrm rot="16200000">
              <a:off x="-33489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接连接符 326">
              <a:extLst>
                <a:ext uri="{FF2B5EF4-FFF2-40B4-BE49-F238E27FC236}">
                  <a16:creationId xmlns:a16="http://schemas.microsoft.com/office/drawing/2014/main" id="{A475A342-AF69-46D4-BD98-B5061D13AD77}"/>
                </a:ext>
              </a:extLst>
            </p:cNvPr>
            <p:cNvCxnSpPr/>
            <p:nvPr/>
          </p:nvCxnSpPr>
          <p:spPr>
            <a:xfrm rot="16200000">
              <a:off x="-31127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接连接符 327">
              <a:extLst>
                <a:ext uri="{FF2B5EF4-FFF2-40B4-BE49-F238E27FC236}">
                  <a16:creationId xmlns:a16="http://schemas.microsoft.com/office/drawing/2014/main" id="{8C623D9B-7F93-4E6F-AE60-84E3D711C0F4}"/>
                </a:ext>
              </a:extLst>
            </p:cNvPr>
            <p:cNvCxnSpPr/>
            <p:nvPr/>
          </p:nvCxnSpPr>
          <p:spPr>
            <a:xfrm rot="16200000">
              <a:off x="-28765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接连接符 328">
              <a:extLst>
                <a:ext uri="{FF2B5EF4-FFF2-40B4-BE49-F238E27FC236}">
                  <a16:creationId xmlns:a16="http://schemas.microsoft.com/office/drawing/2014/main" id="{16AA0ED8-484A-4F5B-B6E7-9CBD8A48EC9E}"/>
                </a:ext>
              </a:extLst>
            </p:cNvPr>
            <p:cNvCxnSpPr/>
            <p:nvPr/>
          </p:nvCxnSpPr>
          <p:spPr>
            <a:xfrm rot="16200000">
              <a:off x="-26403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连接符 329">
              <a:extLst>
                <a:ext uri="{FF2B5EF4-FFF2-40B4-BE49-F238E27FC236}">
                  <a16:creationId xmlns:a16="http://schemas.microsoft.com/office/drawing/2014/main" id="{4CF97C13-E6AD-4AFF-B522-9900F69BD15E}"/>
                </a:ext>
              </a:extLst>
            </p:cNvPr>
            <p:cNvCxnSpPr/>
            <p:nvPr/>
          </p:nvCxnSpPr>
          <p:spPr>
            <a:xfrm rot="16200000">
              <a:off x="-24041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>
              <a:extLst>
                <a:ext uri="{FF2B5EF4-FFF2-40B4-BE49-F238E27FC236}">
                  <a16:creationId xmlns:a16="http://schemas.microsoft.com/office/drawing/2014/main" id="{F6E22373-9609-4945-A853-A08784FD19B8}"/>
                </a:ext>
              </a:extLst>
            </p:cNvPr>
            <p:cNvCxnSpPr/>
            <p:nvPr/>
          </p:nvCxnSpPr>
          <p:spPr>
            <a:xfrm rot="16200000">
              <a:off x="-21678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>
              <a:extLst>
                <a:ext uri="{FF2B5EF4-FFF2-40B4-BE49-F238E27FC236}">
                  <a16:creationId xmlns:a16="http://schemas.microsoft.com/office/drawing/2014/main" id="{FCED3FB0-06DB-49BC-B1C5-37220C1AB569}"/>
                </a:ext>
              </a:extLst>
            </p:cNvPr>
            <p:cNvCxnSpPr/>
            <p:nvPr/>
          </p:nvCxnSpPr>
          <p:spPr>
            <a:xfrm rot="16200000">
              <a:off x="-19316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连接符 332">
              <a:extLst>
                <a:ext uri="{FF2B5EF4-FFF2-40B4-BE49-F238E27FC236}">
                  <a16:creationId xmlns:a16="http://schemas.microsoft.com/office/drawing/2014/main" id="{095D931C-5D9D-48D3-BE28-9536CDEBC32B}"/>
                </a:ext>
              </a:extLst>
            </p:cNvPr>
            <p:cNvCxnSpPr/>
            <p:nvPr/>
          </p:nvCxnSpPr>
          <p:spPr>
            <a:xfrm rot="16200000">
              <a:off x="-16954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>
              <a:extLst>
                <a:ext uri="{FF2B5EF4-FFF2-40B4-BE49-F238E27FC236}">
                  <a16:creationId xmlns:a16="http://schemas.microsoft.com/office/drawing/2014/main" id="{299ED43F-8FBD-4B5B-909E-06387008DD59}"/>
                </a:ext>
              </a:extLst>
            </p:cNvPr>
            <p:cNvCxnSpPr/>
            <p:nvPr/>
          </p:nvCxnSpPr>
          <p:spPr>
            <a:xfrm rot="16200000">
              <a:off x="-14592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接连接符 334">
              <a:extLst>
                <a:ext uri="{FF2B5EF4-FFF2-40B4-BE49-F238E27FC236}">
                  <a16:creationId xmlns:a16="http://schemas.microsoft.com/office/drawing/2014/main" id="{DA26A057-85FD-4578-B15B-3844E1A13559}"/>
                </a:ext>
              </a:extLst>
            </p:cNvPr>
            <p:cNvCxnSpPr/>
            <p:nvPr/>
          </p:nvCxnSpPr>
          <p:spPr>
            <a:xfrm rot="16200000">
              <a:off x="-12230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接连接符 335">
              <a:extLst>
                <a:ext uri="{FF2B5EF4-FFF2-40B4-BE49-F238E27FC236}">
                  <a16:creationId xmlns:a16="http://schemas.microsoft.com/office/drawing/2014/main" id="{8A10D863-EDED-4D31-ADE4-ECF98BF98FA3}"/>
                </a:ext>
              </a:extLst>
            </p:cNvPr>
            <p:cNvCxnSpPr/>
            <p:nvPr/>
          </p:nvCxnSpPr>
          <p:spPr>
            <a:xfrm rot="16200000">
              <a:off x="-98679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接连接符 336">
              <a:extLst>
                <a:ext uri="{FF2B5EF4-FFF2-40B4-BE49-F238E27FC236}">
                  <a16:creationId xmlns:a16="http://schemas.microsoft.com/office/drawing/2014/main" id="{2EEDC33A-1366-4CEC-84A2-FF158506837E}"/>
                </a:ext>
              </a:extLst>
            </p:cNvPr>
            <p:cNvCxnSpPr/>
            <p:nvPr/>
          </p:nvCxnSpPr>
          <p:spPr>
            <a:xfrm rot="16200000">
              <a:off x="-7505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接连接符 337">
              <a:extLst>
                <a:ext uri="{FF2B5EF4-FFF2-40B4-BE49-F238E27FC236}">
                  <a16:creationId xmlns:a16="http://schemas.microsoft.com/office/drawing/2014/main" id="{EB88393C-EC0F-4ECF-AFC5-BFC5DF317A97}"/>
                </a:ext>
              </a:extLst>
            </p:cNvPr>
            <p:cNvCxnSpPr/>
            <p:nvPr/>
          </p:nvCxnSpPr>
          <p:spPr>
            <a:xfrm rot="16200000">
              <a:off x="-5143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接连接符 338">
              <a:extLst>
                <a:ext uri="{FF2B5EF4-FFF2-40B4-BE49-F238E27FC236}">
                  <a16:creationId xmlns:a16="http://schemas.microsoft.com/office/drawing/2014/main" id="{454EB492-135F-41D0-BAA7-0CDCF375666A}"/>
                </a:ext>
              </a:extLst>
            </p:cNvPr>
            <p:cNvCxnSpPr/>
            <p:nvPr/>
          </p:nvCxnSpPr>
          <p:spPr>
            <a:xfrm rot="16200000">
              <a:off x="-2781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接连接符 339">
              <a:extLst>
                <a:ext uri="{FF2B5EF4-FFF2-40B4-BE49-F238E27FC236}">
                  <a16:creationId xmlns:a16="http://schemas.microsoft.com/office/drawing/2014/main" id="{D4D04030-2D52-4CE4-AB5C-6222F39D4E11}"/>
                </a:ext>
              </a:extLst>
            </p:cNvPr>
            <p:cNvCxnSpPr/>
            <p:nvPr/>
          </p:nvCxnSpPr>
          <p:spPr>
            <a:xfrm rot="16200000">
              <a:off x="-419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>
              <a:extLst>
                <a:ext uri="{FF2B5EF4-FFF2-40B4-BE49-F238E27FC236}">
                  <a16:creationId xmlns:a16="http://schemas.microsoft.com/office/drawing/2014/main" id="{499220B4-F7BF-40E4-AAD4-B43E20AB86BE}"/>
                </a:ext>
              </a:extLst>
            </p:cNvPr>
            <p:cNvCxnSpPr/>
            <p:nvPr/>
          </p:nvCxnSpPr>
          <p:spPr>
            <a:xfrm rot="16200000">
              <a:off x="19431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>
              <a:extLst>
                <a:ext uri="{FF2B5EF4-FFF2-40B4-BE49-F238E27FC236}">
                  <a16:creationId xmlns:a16="http://schemas.microsoft.com/office/drawing/2014/main" id="{7B23DEF4-9BF9-4D90-A92F-DA60E1B54D55}"/>
                </a:ext>
              </a:extLst>
            </p:cNvPr>
            <p:cNvCxnSpPr/>
            <p:nvPr/>
          </p:nvCxnSpPr>
          <p:spPr>
            <a:xfrm rot="16200000">
              <a:off x="43053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>
              <a:extLst>
                <a:ext uri="{FF2B5EF4-FFF2-40B4-BE49-F238E27FC236}">
                  <a16:creationId xmlns:a16="http://schemas.microsoft.com/office/drawing/2014/main" id="{C29958E4-C11F-4084-AD10-FEB58F33769D}"/>
                </a:ext>
              </a:extLst>
            </p:cNvPr>
            <p:cNvCxnSpPr/>
            <p:nvPr/>
          </p:nvCxnSpPr>
          <p:spPr>
            <a:xfrm rot="16200000">
              <a:off x="66675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>
              <a:extLst>
                <a:ext uri="{FF2B5EF4-FFF2-40B4-BE49-F238E27FC236}">
                  <a16:creationId xmlns:a16="http://schemas.microsoft.com/office/drawing/2014/main" id="{346F47D2-A13F-45AB-BF42-1C7E9CAC5493}"/>
                </a:ext>
              </a:extLst>
            </p:cNvPr>
            <p:cNvCxnSpPr/>
            <p:nvPr/>
          </p:nvCxnSpPr>
          <p:spPr>
            <a:xfrm rot="16200000">
              <a:off x="902970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>
              <a:extLst>
                <a:ext uri="{FF2B5EF4-FFF2-40B4-BE49-F238E27FC236}">
                  <a16:creationId xmlns:a16="http://schemas.microsoft.com/office/drawing/2014/main" id="{2BBD85F7-8C9E-485E-8259-114A37200ED3}"/>
                </a:ext>
              </a:extLst>
            </p:cNvPr>
            <p:cNvCxnSpPr/>
            <p:nvPr/>
          </p:nvCxnSpPr>
          <p:spPr>
            <a:xfrm rot="16200000">
              <a:off x="11391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接连接符 345">
              <a:extLst>
                <a:ext uri="{FF2B5EF4-FFF2-40B4-BE49-F238E27FC236}">
                  <a16:creationId xmlns:a16="http://schemas.microsoft.com/office/drawing/2014/main" id="{91C9ACA6-ED04-403F-8A03-DADB85AD6DE2}"/>
                </a:ext>
              </a:extLst>
            </p:cNvPr>
            <p:cNvCxnSpPr/>
            <p:nvPr/>
          </p:nvCxnSpPr>
          <p:spPr>
            <a:xfrm rot="16200000">
              <a:off x="13754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直接连接符 346">
              <a:extLst>
                <a:ext uri="{FF2B5EF4-FFF2-40B4-BE49-F238E27FC236}">
                  <a16:creationId xmlns:a16="http://schemas.microsoft.com/office/drawing/2014/main" id="{0B2FF538-7329-424D-A134-8F10016807F5}"/>
                </a:ext>
              </a:extLst>
            </p:cNvPr>
            <p:cNvCxnSpPr/>
            <p:nvPr/>
          </p:nvCxnSpPr>
          <p:spPr>
            <a:xfrm rot="16200000">
              <a:off x="16116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直接连接符 347">
              <a:extLst>
                <a:ext uri="{FF2B5EF4-FFF2-40B4-BE49-F238E27FC236}">
                  <a16:creationId xmlns:a16="http://schemas.microsoft.com/office/drawing/2014/main" id="{F1DC24D8-E5A1-4BBB-9E02-13BFCDEDEB8F}"/>
                </a:ext>
              </a:extLst>
            </p:cNvPr>
            <p:cNvCxnSpPr/>
            <p:nvPr/>
          </p:nvCxnSpPr>
          <p:spPr>
            <a:xfrm rot="16200000">
              <a:off x="18478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直接连接符 348">
              <a:extLst>
                <a:ext uri="{FF2B5EF4-FFF2-40B4-BE49-F238E27FC236}">
                  <a16:creationId xmlns:a16="http://schemas.microsoft.com/office/drawing/2014/main" id="{F920C90D-0AB9-4343-951C-E59907001190}"/>
                </a:ext>
              </a:extLst>
            </p:cNvPr>
            <p:cNvCxnSpPr/>
            <p:nvPr/>
          </p:nvCxnSpPr>
          <p:spPr>
            <a:xfrm rot="16200000">
              <a:off x="20840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直接连接符 349">
              <a:extLst>
                <a:ext uri="{FF2B5EF4-FFF2-40B4-BE49-F238E27FC236}">
                  <a16:creationId xmlns:a16="http://schemas.microsoft.com/office/drawing/2014/main" id="{EA1AAD91-3510-469E-9FEE-3BC837E487FB}"/>
                </a:ext>
              </a:extLst>
            </p:cNvPr>
            <p:cNvCxnSpPr/>
            <p:nvPr/>
          </p:nvCxnSpPr>
          <p:spPr>
            <a:xfrm rot="16200000">
              <a:off x="23202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直接连接符 350">
              <a:extLst>
                <a:ext uri="{FF2B5EF4-FFF2-40B4-BE49-F238E27FC236}">
                  <a16:creationId xmlns:a16="http://schemas.microsoft.com/office/drawing/2014/main" id="{5D788162-1D8A-470A-9E57-3843E54CF922}"/>
                </a:ext>
              </a:extLst>
            </p:cNvPr>
            <p:cNvCxnSpPr/>
            <p:nvPr/>
          </p:nvCxnSpPr>
          <p:spPr>
            <a:xfrm rot="16200000">
              <a:off x="25565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直接连接符 351">
              <a:extLst>
                <a:ext uri="{FF2B5EF4-FFF2-40B4-BE49-F238E27FC236}">
                  <a16:creationId xmlns:a16="http://schemas.microsoft.com/office/drawing/2014/main" id="{3384034D-19E7-4A99-99B9-FE49BBDA1949}"/>
                </a:ext>
              </a:extLst>
            </p:cNvPr>
            <p:cNvCxnSpPr/>
            <p:nvPr/>
          </p:nvCxnSpPr>
          <p:spPr>
            <a:xfrm rot="16200000">
              <a:off x="27927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直接连接符 352">
              <a:extLst>
                <a:ext uri="{FF2B5EF4-FFF2-40B4-BE49-F238E27FC236}">
                  <a16:creationId xmlns:a16="http://schemas.microsoft.com/office/drawing/2014/main" id="{D85EC877-BED7-4B6E-A8E2-6C28926EAFF6}"/>
                </a:ext>
              </a:extLst>
            </p:cNvPr>
            <p:cNvCxnSpPr/>
            <p:nvPr/>
          </p:nvCxnSpPr>
          <p:spPr>
            <a:xfrm rot="16200000">
              <a:off x="30289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直接连接符 353">
              <a:extLst>
                <a:ext uri="{FF2B5EF4-FFF2-40B4-BE49-F238E27FC236}">
                  <a16:creationId xmlns:a16="http://schemas.microsoft.com/office/drawing/2014/main" id="{4FEB4852-7630-4FB8-AF56-D96495C59325}"/>
                </a:ext>
              </a:extLst>
            </p:cNvPr>
            <p:cNvCxnSpPr/>
            <p:nvPr/>
          </p:nvCxnSpPr>
          <p:spPr>
            <a:xfrm rot="16200000">
              <a:off x="32651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直接连接符 354">
              <a:extLst>
                <a:ext uri="{FF2B5EF4-FFF2-40B4-BE49-F238E27FC236}">
                  <a16:creationId xmlns:a16="http://schemas.microsoft.com/office/drawing/2014/main" id="{4FE96CEA-33A8-4283-8309-EA423AD99BDD}"/>
                </a:ext>
              </a:extLst>
            </p:cNvPr>
            <p:cNvCxnSpPr/>
            <p:nvPr/>
          </p:nvCxnSpPr>
          <p:spPr>
            <a:xfrm rot="16200000">
              <a:off x="35013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接连接符 355">
              <a:extLst>
                <a:ext uri="{FF2B5EF4-FFF2-40B4-BE49-F238E27FC236}">
                  <a16:creationId xmlns:a16="http://schemas.microsoft.com/office/drawing/2014/main" id="{311C8F7E-612E-40B4-AF88-8F31B7002AB2}"/>
                </a:ext>
              </a:extLst>
            </p:cNvPr>
            <p:cNvCxnSpPr/>
            <p:nvPr/>
          </p:nvCxnSpPr>
          <p:spPr>
            <a:xfrm rot="16200000">
              <a:off x="37376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直接连接符 356">
              <a:extLst>
                <a:ext uri="{FF2B5EF4-FFF2-40B4-BE49-F238E27FC236}">
                  <a16:creationId xmlns:a16="http://schemas.microsoft.com/office/drawing/2014/main" id="{FEBD8A99-9D97-445A-9A1C-B4450EB0D5F9}"/>
                </a:ext>
              </a:extLst>
            </p:cNvPr>
            <p:cNvCxnSpPr/>
            <p:nvPr/>
          </p:nvCxnSpPr>
          <p:spPr>
            <a:xfrm rot="16200000">
              <a:off x="39738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直接连接符 357">
              <a:extLst>
                <a:ext uri="{FF2B5EF4-FFF2-40B4-BE49-F238E27FC236}">
                  <a16:creationId xmlns:a16="http://schemas.microsoft.com/office/drawing/2014/main" id="{75048131-27A0-4B97-8136-68412AEA6694}"/>
                </a:ext>
              </a:extLst>
            </p:cNvPr>
            <p:cNvCxnSpPr/>
            <p:nvPr/>
          </p:nvCxnSpPr>
          <p:spPr>
            <a:xfrm rot="16200000">
              <a:off x="42100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直接连接符 358">
              <a:extLst>
                <a:ext uri="{FF2B5EF4-FFF2-40B4-BE49-F238E27FC236}">
                  <a16:creationId xmlns:a16="http://schemas.microsoft.com/office/drawing/2014/main" id="{FA631C14-83DB-4B1E-9BA7-77EA38E9196D}"/>
                </a:ext>
              </a:extLst>
            </p:cNvPr>
            <p:cNvCxnSpPr/>
            <p:nvPr/>
          </p:nvCxnSpPr>
          <p:spPr>
            <a:xfrm rot="16200000">
              <a:off x="44462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直接连接符 359">
              <a:extLst>
                <a:ext uri="{FF2B5EF4-FFF2-40B4-BE49-F238E27FC236}">
                  <a16:creationId xmlns:a16="http://schemas.microsoft.com/office/drawing/2014/main" id="{B233396B-A459-4CF5-ACEF-EFFE53F483A8}"/>
                </a:ext>
              </a:extLst>
            </p:cNvPr>
            <p:cNvCxnSpPr/>
            <p:nvPr/>
          </p:nvCxnSpPr>
          <p:spPr>
            <a:xfrm rot="16200000">
              <a:off x="46824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直接连接符 360">
              <a:extLst>
                <a:ext uri="{FF2B5EF4-FFF2-40B4-BE49-F238E27FC236}">
                  <a16:creationId xmlns:a16="http://schemas.microsoft.com/office/drawing/2014/main" id="{B0CAD870-28F1-49E2-8749-332D45ADEA31}"/>
                </a:ext>
              </a:extLst>
            </p:cNvPr>
            <p:cNvCxnSpPr/>
            <p:nvPr/>
          </p:nvCxnSpPr>
          <p:spPr>
            <a:xfrm rot="16200000">
              <a:off x="49187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接连接符 361">
              <a:extLst>
                <a:ext uri="{FF2B5EF4-FFF2-40B4-BE49-F238E27FC236}">
                  <a16:creationId xmlns:a16="http://schemas.microsoft.com/office/drawing/2014/main" id="{A7F65053-25E8-47E9-BEE3-66765FB5E3EE}"/>
                </a:ext>
              </a:extLst>
            </p:cNvPr>
            <p:cNvCxnSpPr/>
            <p:nvPr/>
          </p:nvCxnSpPr>
          <p:spPr>
            <a:xfrm rot="16200000">
              <a:off x="51549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接连接符 362">
              <a:extLst>
                <a:ext uri="{FF2B5EF4-FFF2-40B4-BE49-F238E27FC236}">
                  <a16:creationId xmlns:a16="http://schemas.microsoft.com/office/drawing/2014/main" id="{FF750DA0-3653-4D20-8D72-CB54F54595D5}"/>
                </a:ext>
              </a:extLst>
            </p:cNvPr>
            <p:cNvCxnSpPr/>
            <p:nvPr/>
          </p:nvCxnSpPr>
          <p:spPr>
            <a:xfrm rot="16200000">
              <a:off x="53911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363">
              <a:extLst>
                <a:ext uri="{FF2B5EF4-FFF2-40B4-BE49-F238E27FC236}">
                  <a16:creationId xmlns:a16="http://schemas.microsoft.com/office/drawing/2014/main" id="{DE0EE925-F605-480A-82E9-7A5AD62FC557}"/>
                </a:ext>
              </a:extLst>
            </p:cNvPr>
            <p:cNvCxnSpPr/>
            <p:nvPr/>
          </p:nvCxnSpPr>
          <p:spPr>
            <a:xfrm rot="16200000">
              <a:off x="56273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直接连接符 364">
              <a:extLst>
                <a:ext uri="{FF2B5EF4-FFF2-40B4-BE49-F238E27FC236}">
                  <a16:creationId xmlns:a16="http://schemas.microsoft.com/office/drawing/2014/main" id="{5C90E3E4-6C71-49F3-A0E6-C3C463BB23EB}"/>
                </a:ext>
              </a:extLst>
            </p:cNvPr>
            <p:cNvCxnSpPr/>
            <p:nvPr/>
          </p:nvCxnSpPr>
          <p:spPr>
            <a:xfrm rot="16200000">
              <a:off x="58635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接连接符 365">
              <a:extLst>
                <a:ext uri="{FF2B5EF4-FFF2-40B4-BE49-F238E27FC236}">
                  <a16:creationId xmlns:a16="http://schemas.microsoft.com/office/drawing/2014/main" id="{D186EA13-FF63-4427-AE6D-D9E06E62D8C8}"/>
                </a:ext>
              </a:extLst>
            </p:cNvPr>
            <p:cNvCxnSpPr/>
            <p:nvPr/>
          </p:nvCxnSpPr>
          <p:spPr>
            <a:xfrm rot="16200000">
              <a:off x="60998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>
              <a:extLst>
                <a:ext uri="{FF2B5EF4-FFF2-40B4-BE49-F238E27FC236}">
                  <a16:creationId xmlns:a16="http://schemas.microsoft.com/office/drawing/2014/main" id="{4E5E4B4C-5B67-4BF9-9D27-421CEB584C63}"/>
                </a:ext>
              </a:extLst>
            </p:cNvPr>
            <p:cNvCxnSpPr/>
            <p:nvPr/>
          </p:nvCxnSpPr>
          <p:spPr>
            <a:xfrm rot="16200000">
              <a:off x="63360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接连接符 367">
              <a:extLst>
                <a:ext uri="{FF2B5EF4-FFF2-40B4-BE49-F238E27FC236}">
                  <a16:creationId xmlns:a16="http://schemas.microsoft.com/office/drawing/2014/main" id="{BB180EA8-C303-42D5-A55C-056E46CFC17E}"/>
                </a:ext>
              </a:extLst>
            </p:cNvPr>
            <p:cNvCxnSpPr/>
            <p:nvPr/>
          </p:nvCxnSpPr>
          <p:spPr>
            <a:xfrm rot="16200000">
              <a:off x="65722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>
              <a:extLst>
                <a:ext uri="{FF2B5EF4-FFF2-40B4-BE49-F238E27FC236}">
                  <a16:creationId xmlns:a16="http://schemas.microsoft.com/office/drawing/2014/main" id="{2750DE7C-2D76-4875-B32F-EF3F0192279B}"/>
                </a:ext>
              </a:extLst>
            </p:cNvPr>
            <p:cNvCxnSpPr/>
            <p:nvPr/>
          </p:nvCxnSpPr>
          <p:spPr>
            <a:xfrm rot="16200000">
              <a:off x="68084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>
              <a:extLst>
                <a:ext uri="{FF2B5EF4-FFF2-40B4-BE49-F238E27FC236}">
                  <a16:creationId xmlns:a16="http://schemas.microsoft.com/office/drawing/2014/main" id="{3168B2E0-A4F1-4CA1-8183-E4639FF284F5}"/>
                </a:ext>
              </a:extLst>
            </p:cNvPr>
            <p:cNvCxnSpPr/>
            <p:nvPr/>
          </p:nvCxnSpPr>
          <p:spPr>
            <a:xfrm rot="16200000">
              <a:off x="70446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>
              <a:extLst>
                <a:ext uri="{FF2B5EF4-FFF2-40B4-BE49-F238E27FC236}">
                  <a16:creationId xmlns:a16="http://schemas.microsoft.com/office/drawing/2014/main" id="{99B1B33E-387E-46C5-8180-655CE3D55D61}"/>
                </a:ext>
              </a:extLst>
            </p:cNvPr>
            <p:cNvCxnSpPr/>
            <p:nvPr/>
          </p:nvCxnSpPr>
          <p:spPr>
            <a:xfrm rot="16200000">
              <a:off x="728090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接连接符 371">
              <a:extLst>
                <a:ext uri="{FF2B5EF4-FFF2-40B4-BE49-F238E27FC236}">
                  <a16:creationId xmlns:a16="http://schemas.microsoft.com/office/drawing/2014/main" id="{80553B59-0C3D-4DA9-888A-1A4ADEB16514}"/>
                </a:ext>
              </a:extLst>
            </p:cNvPr>
            <p:cNvCxnSpPr/>
            <p:nvPr/>
          </p:nvCxnSpPr>
          <p:spPr>
            <a:xfrm rot="16200000">
              <a:off x="751712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接连接符 372">
              <a:extLst>
                <a:ext uri="{FF2B5EF4-FFF2-40B4-BE49-F238E27FC236}">
                  <a16:creationId xmlns:a16="http://schemas.microsoft.com/office/drawing/2014/main" id="{F93F3713-478B-4DDB-8EAD-C9C0759E5AB1}"/>
                </a:ext>
              </a:extLst>
            </p:cNvPr>
            <p:cNvCxnSpPr/>
            <p:nvPr/>
          </p:nvCxnSpPr>
          <p:spPr>
            <a:xfrm rot="16200000">
              <a:off x="775334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接连接符 373">
              <a:extLst>
                <a:ext uri="{FF2B5EF4-FFF2-40B4-BE49-F238E27FC236}">
                  <a16:creationId xmlns:a16="http://schemas.microsoft.com/office/drawing/2014/main" id="{C15E2E6D-6710-41BC-A597-F2BCA02DC2D3}"/>
                </a:ext>
              </a:extLst>
            </p:cNvPr>
            <p:cNvCxnSpPr/>
            <p:nvPr/>
          </p:nvCxnSpPr>
          <p:spPr>
            <a:xfrm rot="16200000">
              <a:off x="798956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接连接符 374">
              <a:extLst>
                <a:ext uri="{FF2B5EF4-FFF2-40B4-BE49-F238E27FC236}">
                  <a16:creationId xmlns:a16="http://schemas.microsoft.com/office/drawing/2014/main" id="{CCB15626-2887-45D3-B9E5-4E783B989A81}"/>
                </a:ext>
              </a:extLst>
            </p:cNvPr>
            <p:cNvCxnSpPr/>
            <p:nvPr/>
          </p:nvCxnSpPr>
          <p:spPr>
            <a:xfrm rot="16200000">
              <a:off x="8225789" y="3632200"/>
              <a:ext cx="12656820" cy="0"/>
            </a:xfrm>
            <a:prstGeom prst="line">
              <a:avLst/>
            </a:prstGeom>
            <a:ln>
              <a:solidFill>
                <a:schemeClr val="bg1">
                  <a:alpha val="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图形 1890">
            <a:extLst>
              <a:ext uri="{FF2B5EF4-FFF2-40B4-BE49-F238E27FC236}">
                <a16:creationId xmlns:a16="http://schemas.microsoft.com/office/drawing/2014/main" id="{6361DADB-B916-46E0-836A-E1677F9B523D}"/>
              </a:ext>
            </a:extLst>
          </p:cNvPr>
          <p:cNvGrpSpPr/>
          <p:nvPr/>
        </p:nvGrpSpPr>
        <p:grpSpPr>
          <a:xfrm rot="19324791">
            <a:off x="-2694751" y="-3382534"/>
            <a:ext cx="5989375" cy="5785011"/>
            <a:chOff x="7093692" y="92267"/>
            <a:chExt cx="7791892" cy="7797024"/>
          </a:xfrm>
          <a:gradFill flip="none" rotWithShape="1">
            <a:gsLst>
              <a:gs pos="0">
                <a:schemeClr val="accent3"/>
              </a:gs>
              <a:gs pos="31000">
                <a:schemeClr val="accent2"/>
              </a:gs>
              <a:gs pos="87000">
                <a:schemeClr val="accent1"/>
              </a:gs>
            </a:gsLst>
            <a:lin ang="16200000" scaled="1"/>
            <a:tileRect/>
          </a:gradFill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8E98680D-295C-4856-8EBB-CCE39DCBEC49}"/>
                </a:ext>
              </a:extLst>
            </p:cNvPr>
            <p:cNvSpPr/>
            <p:nvPr/>
          </p:nvSpPr>
          <p:spPr>
            <a:xfrm>
              <a:off x="7093699" y="97409"/>
              <a:ext cx="7791859" cy="7791882"/>
            </a:xfrm>
            <a:custGeom>
              <a:avLst/>
              <a:gdLst>
                <a:gd name="connsiteX0" fmla="*/ 7784468 w 7791860"/>
                <a:gd name="connsiteY0" fmla="*/ 7791882 h 7791881"/>
                <a:gd name="connsiteX1" fmla="*/ 7782930 w 7791860"/>
                <a:gd name="connsiteY1" fmla="*/ 7791764 h 7791881"/>
                <a:gd name="connsiteX2" fmla="*/ 6078745 w 7791860"/>
                <a:gd name="connsiteY2" fmla="*/ 7008342 h 7791881"/>
                <a:gd name="connsiteX3" fmla="*/ 3927510 w 7791860"/>
                <a:gd name="connsiteY3" fmla="*/ 6176952 h 7791881"/>
                <a:gd name="connsiteX4" fmla="*/ 3896055 w 7791860"/>
                <a:gd name="connsiteY4" fmla="*/ 6177188 h 7791881"/>
                <a:gd name="connsiteX5" fmla="*/ 1742945 w 7791860"/>
                <a:gd name="connsiteY5" fmla="*/ 7002901 h 7791881"/>
                <a:gd name="connsiteX6" fmla="*/ 8895 w 7791860"/>
                <a:gd name="connsiteY6" fmla="*/ 7791764 h 7791881"/>
                <a:gd name="connsiteX7" fmla="*/ 2744 w 7791860"/>
                <a:gd name="connsiteY7" fmla="*/ 7790284 h 7791881"/>
                <a:gd name="connsiteX8" fmla="*/ 0 w 7791860"/>
                <a:gd name="connsiteY8" fmla="*/ 7784488 h 7791881"/>
                <a:gd name="connsiteX9" fmla="*/ 0 w 7791860"/>
                <a:gd name="connsiteY9" fmla="*/ 7413 h 7791881"/>
                <a:gd name="connsiteX10" fmla="*/ 2339 w 7791860"/>
                <a:gd name="connsiteY10" fmla="*/ 2012 h 7791881"/>
                <a:gd name="connsiteX11" fmla="*/ 7856 w 7791860"/>
                <a:gd name="connsiteY11" fmla="*/ 19 h 7791881"/>
                <a:gd name="connsiteX12" fmla="*/ 1783148 w 7791860"/>
                <a:gd name="connsiteY12" fmla="*/ 236151 h 7791881"/>
                <a:gd name="connsiteX13" fmla="*/ 4005604 w 7791860"/>
                <a:gd name="connsiteY13" fmla="*/ 486492 h 7791881"/>
                <a:gd name="connsiteX14" fmla="*/ 4014322 w 7791860"/>
                <a:gd name="connsiteY14" fmla="*/ 486492 h 7791881"/>
                <a:gd name="connsiteX15" fmla="*/ 6105125 w 7791860"/>
                <a:gd name="connsiteY15" fmla="*/ 236642 h 7791881"/>
                <a:gd name="connsiteX16" fmla="*/ 7783994 w 7791860"/>
                <a:gd name="connsiteY16" fmla="*/ 48 h 7791881"/>
                <a:gd name="connsiteX17" fmla="*/ 7789554 w 7791860"/>
                <a:gd name="connsiteY17" fmla="*/ 2012 h 7791881"/>
                <a:gd name="connsiteX18" fmla="*/ 7791861 w 7791860"/>
                <a:gd name="connsiteY18" fmla="*/ 7413 h 7791881"/>
                <a:gd name="connsiteX19" fmla="*/ 7791861 w 7791860"/>
                <a:gd name="connsiteY19" fmla="*/ 7784488 h 7791881"/>
                <a:gd name="connsiteX20" fmla="*/ 7789140 w 7791860"/>
                <a:gd name="connsiteY20" fmla="*/ 7790284 h 7791881"/>
                <a:gd name="connsiteX21" fmla="*/ 7784468 w 7791860"/>
                <a:gd name="connsiteY21" fmla="*/ 7791882 h 7791881"/>
                <a:gd name="connsiteX22" fmla="*/ 14787 w 7791860"/>
                <a:gd name="connsiteY22" fmla="*/ 15269 h 7791881"/>
                <a:gd name="connsiteX23" fmla="*/ 14787 w 7791860"/>
                <a:gd name="connsiteY23" fmla="*/ 7775439 h 7791881"/>
                <a:gd name="connsiteX24" fmla="*/ 1735433 w 7791860"/>
                <a:gd name="connsiteY24" fmla="*/ 6990184 h 7791881"/>
                <a:gd name="connsiteX25" fmla="*/ 3895824 w 7791860"/>
                <a:gd name="connsiteY25" fmla="*/ 6162401 h 7791881"/>
                <a:gd name="connsiteX26" fmla="*/ 3927539 w 7791860"/>
                <a:gd name="connsiteY26" fmla="*/ 6162165 h 7791881"/>
                <a:gd name="connsiteX27" fmla="*/ 6086256 w 7791860"/>
                <a:gd name="connsiteY27" fmla="*/ 6995566 h 7791881"/>
                <a:gd name="connsiteX28" fmla="*/ 7777074 w 7791860"/>
                <a:gd name="connsiteY28" fmla="*/ 7775379 h 7791881"/>
                <a:gd name="connsiteX29" fmla="*/ 7777074 w 7791860"/>
                <a:gd name="connsiteY29" fmla="*/ 15297 h 7791881"/>
                <a:gd name="connsiteX30" fmla="*/ 6107786 w 7791860"/>
                <a:gd name="connsiteY30" fmla="*/ 251198 h 7791881"/>
                <a:gd name="connsiteX31" fmla="*/ 4014322 w 7791860"/>
                <a:gd name="connsiteY31" fmla="*/ 501279 h 7791881"/>
                <a:gd name="connsiteX32" fmla="*/ 4005604 w 7791860"/>
                <a:gd name="connsiteY32" fmla="*/ 501279 h 7791881"/>
                <a:gd name="connsiteX33" fmla="*/ 1780694 w 7791860"/>
                <a:gd name="connsiteY33" fmla="*/ 250736 h 7791881"/>
                <a:gd name="connsiteX34" fmla="*/ 14787 w 7791860"/>
                <a:gd name="connsiteY34" fmla="*/ 15269 h 77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1860" h="7791881">
                  <a:moveTo>
                    <a:pt x="7784468" y="7791882"/>
                  </a:moveTo>
                  <a:cubicBezTo>
                    <a:pt x="7783935" y="7791882"/>
                    <a:pt x="7783462" y="7791822"/>
                    <a:pt x="7782930" y="7791764"/>
                  </a:cubicBezTo>
                  <a:cubicBezTo>
                    <a:pt x="7203511" y="7670805"/>
                    <a:pt x="6631723" y="7334073"/>
                    <a:pt x="6078745" y="7008342"/>
                  </a:cubicBezTo>
                  <a:cubicBezTo>
                    <a:pt x="5384614" y="6599508"/>
                    <a:pt x="4667179" y="6176952"/>
                    <a:pt x="3927510" y="6176952"/>
                  </a:cubicBezTo>
                  <a:cubicBezTo>
                    <a:pt x="3917023" y="6176952"/>
                    <a:pt x="3906571" y="6177011"/>
                    <a:pt x="3896055" y="6177188"/>
                  </a:cubicBezTo>
                  <a:cubicBezTo>
                    <a:pt x="3121873" y="6189787"/>
                    <a:pt x="2420869" y="6603175"/>
                    <a:pt x="1742945" y="7002901"/>
                  </a:cubicBezTo>
                  <a:cubicBezTo>
                    <a:pt x="1192066" y="7327803"/>
                    <a:pt x="622413" y="7663707"/>
                    <a:pt x="8895" y="7791764"/>
                  </a:cubicBezTo>
                  <a:cubicBezTo>
                    <a:pt x="6845" y="7792118"/>
                    <a:pt x="4477" y="7791645"/>
                    <a:pt x="2744" y="7790284"/>
                  </a:cubicBezTo>
                  <a:cubicBezTo>
                    <a:pt x="1011" y="7788865"/>
                    <a:pt x="0" y="7786736"/>
                    <a:pt x="0" y="7784488"/>
                  </a:cubicBezTo>
                  <a:lnTo>
                    <a:pt x="0" y="7413"/>
                  </a:lnTo>
                  <a:cubicBezTo>
                    <a:pt x="0" y="5362"/>
                    <a:pt x="838" y="3427"/>
                    <a:pt x="2339" y="2012"/>
                  </a:cubicBezTo>
                  <a:cubicBezTo>
                    <a:pt x="3812" y="655"/>
                    <a:pt x="5892" y="19"/>
                    <a:pt x="7856" y="19"/>
                  </a:cubicBezTo>
                  <a:cubicBezTo>
                    <a:pt x="603155" y="36929"/>
                    <a:pt x="1203014" y="138215"/>
                    <a:pt x="1783148" y="236151"/>
                  </a:cubicBezTo>
                  <a:cubicBezTo>
                    <a:pt x="2508929" y="358664"/>
                    <a:pt x="3259404" y="485366"/>
                    <a:pt x="4005604" y="486492"/>
                  </a:cubicBezTo>
                  <a:cubicBezTo>
                    <a:pt x="4008490" y="486492"/>
                    <a:pt x="4011435" y="486492"/>
                    <a:pt x="4014322" y="486492"/>
                  </a:cubicBezTo>
                  <a:cubicBezTo>
                    <a:pt x="4715497" y="486492"/>
                    <a:pt x="5421872" y="359502"/>
                    <a:pt x="6105125" y="236642"/>
                  </a:cubicBezTo>
                  <a:cubicBezTo>
                    <a:pt x="6654081" y="137956"/>
                    <a:pt x="7221611" y="35890"/>
                    <a:pt x="7783994" y="48"/>
                  </a:cubicBezTo>
                  <a:cubicBezTo>
                    <a:pt x="7786064" y="-212"/>
                    <a:pt x="7788016" y="597"/>
                    <a:pt x="7789554" y="2012"/>
                  </a:cubicBezTo>
                  <a:cubicBezTo>
                    <a:pt x="7790974" y="3427"/>
                    <a:pt x="7791861" y="5362"/>
                    <a:pt x="7791861" y="7413"/>
                  </a:cubicBezTo>
                  <a:lnTo>
                    <a:pt x="7791861" y="7784488"/>
                  </a:lnTo>
                  <a:cubicBezTo>
                    <a:pt x="7791861" y="7786736"/>
                    <a:pt x="7790856" y="7788865"/>
                    <a:pt x="7789140" y="7790284"/>
                  </a:cubicBezTo>
                  <a:cubicBezTo>
                    <a:pt x="7787839" y="7791349"/>
                    <a:pt x="7786124" y="7791882"/>
                    <a:pt x="7784468" y="7791882"/>
                  </a:cubicBezTo>
                  <a:close/>
                  <a:moveTo>
                    <a:pt x="14787" y="15269"/>
                  </a:moveTo>
                  <a:lnTo>
                    <a:pt x="14787" y="7775439"/>
                  </a:lnTo>
                  <a:cubicBezTo>
                    <a:pt x="622502" y="7646436"/>
                    <a:pt x="1188257" y="7312897"/>
                    <a:pt x="1735433" y="6990184"/>
                  </a:cubicBezTo>
                  <a:cubicBezTo>
                    <a:pt x="2415007" y="6589453"/>
                    <a:pt x="3117738" y="6175059"/>
                    <a:pt x="3895824" y="6162401"/>
                  </a:cubicBezTo>
                  <a:cubicBezTo>
                    <a:pt x="3906370" y="6162224"/>
                    <a:pt x="3916993" y="6162165"/>
                    <a:pt x="3927539" y="6162165"/>
                  </a:cubicBezTo>
                  <a:cubicBezTo>
                    <a:pt x="4671254" y="6162165"/>
                    <a:pt x="5390393" y="6585726"/>
                    <a:pt x="6086256" y="6995566"/>
                  </a:cubicBezTo>
                  <a:cubicBezTo>
                    <a:pt x="6635391" y="7319049"/>
                    <a:pt x="7203038" y="7653415"/>
                    <a:pt x="7777074" y="7775379"/>
                  </a:cubicBezTo>
                  <a:lnTo>
                    <a:pt x="7777074" y="15297"/>
                  </a:lnTo>
                  <a:cubicBezTo>
                    <a:pt x="7218121" y="51543"/>
                    <a:pt x="6653727" y="153031"/>
                    <a:pt x="6107786" y="251198"/>
                  </a:cubicBezTo>
                  <a:cubicBezTo>
                    <a:pt x="5423895" y="374145"/>
                    <a:pt x="4716769" y="501279"/>
                    <a:pt x="4014322" y="501279"/>
                  </a:cubicBezTo>
                  <a:cubicBezTo>
                    <a:pt x="4011406" y="501279"/>
                    <a:pt x="4008520" y="501279"/>
                    <a:pt x="4005604" y="501279"/>
                  </a:cubicBezTo>
                  <a:cubicBezTo>
                    <a:pt x="3258162" y="500153"/>
                    <a:pt x="2507048" y="373365"/>
                    <a:pt x="1780694" y="250736"/>
                  </a:cubicBezTo>
                  <a:cubicBezTo>
                    <a:pt x="1203505" y="153291"/>
                    <a:pt x="606763" y="52554"/>
                    <a:pt x="14787" y="1526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52FDECF9-7168-46FD-AEC4-574DE88B4876}"/>
                </a:ext>
              </a:extLst>
            </p:cNvPr>
            <p:cNvSpPr/>
            <p:nvPr/>
          </p:nvSpPr>
          <p:spPr>
            <a:xfrm>
              <a:off x="7093700" y="5945073"/>
              <a:ext cx="7791863" cy="1631739"/>
            </a:xfrm>
            <a:custGeom>
              <a:avLst/>
              <a:gdLst>
                <a:gd name="connsiteX0" fmla="*/ 7784472 w 7791863"/>
                <a:gd name="connsiteY0" fmla="*/ 1631740 h 1631739"/>
                <a:gd name="connsiteX1" fmla="*/ 7782934 w 7791863"/>
                <a:gd name="connsiteY1" fmla="*/ 1631621 h 1631739"/>
                <a:gd name="connsiteX2" fmla="*/ 6068694 w 7791863"/>
                <a:gd name="connsiteY2" fmla="*/ 848733 h 1631739"/>
                <a:gd name="connsiteX3" fmla="*/ 3892622 w 7791863"/>
                <a:gd name="connsiteY3" fmla="*/ 14787 h 1631739"/>
                <a:gd name="connsiteX4" fmla="*/ 3864982 w 7791863"/>
                <a:gd name="connsiteY4" fmla="*/ 14988 h 1631739"/>
                <a:gd name="connsiteX5" fmla="*/ 1735094 w 7791863"/>
                <a:gd name="connsiteY5" fmla="*/ 839565 h 1631739"/>
                <a:gd name="connsiteX6" fmla="*/ 8900 w 7791863"/>
                <a:gd name="connsiteY6" fmla="*/ 1631621 h 1631739"/>
                <a:gd name="connsiteX7" fmla="*/ 149 w 7791863"/>
                <a:gd name="connsiteY7" fmla="*/ 1625884 h 1631739"/>
                <a:gd name="connsiteX8" fmla="*/ 5896 w 7791863"/>
                <a:gd name="connsiteY8" fmla="*/ 1617130 h 1631739"/>
                <a:gd name="connsiteX9" fmla="*/ 1727500 w 7791863"/>
                <a:gd name="connsiteY9" fmla="*/ 826848 h 1631739"/>
                <a:gd name="connsiteX10" fmla="*/ 3864752 w 7791863"/>
                <a:gd name="connsiteY10" fmla="*/ 201 h 1631739"/>
                <a:gd name="connsiteX11" fmla="*/ 3892622 w 7791863"/>
                <a:gd name="connsiteY11" fmla="*/ 0 h 1631739"/>
                <a:gd name="connsiteX12" fmla="*/ 6076146 w 7791863"/>
                <a:gd name="connsiteY12" fmla="*/ 836016 h 1631739"/>
                <a:gd name="connsiteX13" fmla="*/ 7785950 w 7791863"/>
                <a:gd name="connsiteY13" fmla="*/ 1617130 h 1631739"/>
                <a:gd name="connsiteX14" fmla="*/ 7791688 w 7791863"/>
                <a:gd name="connsiteY14" fmla="*/ 1625884 h 1631739"/>
                <a:gd name="connsiteX15" fmla="*/ 7784472 w 7791863"/>
                <a:gd name="connsiteY15" fmla="*/ 1631740 h 16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3" h="1631739">
                  <a:moveTo>
                    <a:pt x="7784472" y="1631740"/>
                  </a:moveTo>
                  <a:cubicBezTo>
                    <a:pt x="7783939" y="1631740"/>
                    <a:pt x="7783466" y="1631681"/>
                    <a:pt x="7782934" y="1631621"/>
                  </a:cubicBezTo>
                  <a:cubicBezTo>
                    <a:pt x="7201978" y="1509480"/>
                    <a:pt x="6625872" y="1173635"/>
                    <a:pt x="6068694" y="848733"/>
                  </a:cubicBezTo>
                  <a:cubicBezTo>
                    <a:pt x="5365301" y="438657"/>
                    <a:pt x="4638248" y="14787"/>
                    <a:pt x="3892622" y="14787"/>
                  </a:cubicBezTo>
                  <a:cubicBezTo>
                    <a:pt x="3883413" y="14787"/>
                    <a:pt x="3874198" y="14846"/>
                    <a:pt x="3864982" y="14988"/>
                  </a:cubicBezTo>
                  <a:cubicBezTo>
                    <a:pt x="3094527" y="25848"/>
                    <a:pt x="2403430" y="439485"/>
                    <a:pt x="1735094" y="839565"/>
                  </a:cubicBezTo>
                  <a:cubicBezTo>
                    <a:pt x="1188433" y="1166774"/>
                    <a:pt x="623169" y="1505103"/>
                    <a:pt x="8900" y="1631621"/>
                  </a:cubicBezTo>
                  <a:cubicBezTo>
                    <a:pt x="4827" y="1632213"/>
                    <a:pt x="957" y="1629847"/>
                    <a:pt x="149" y="1625884"/>
                  </a:cubicBezTo>
                  <a:cubicBezTo>
                    <a:pt x="-660" y="1621862"/>
                    <a:pt x="1910" y="1617958"/>
                    <a:pt x="5896" y="1617130"/>
                  </a:cubicBezTo>
                  <a:cubicBezTo>
                    <a:pt x="617739" y="1491144"/>
                    <a:pt x="1181903" y="1153406"/>
                    <a:pt x="1727500" y="826848"/>
                  </a:cubicBezTo>
                  <a:cubicBezTo>
                    <a:pt x="2397510" y="425821"/>
                    <a:pt x="3090339" y="11120"/>
                    <a:pt x="3864752" y="201"/>
                  </a:cubicBezTo>
                  <a:cubicBezTo>
                    <a:pt x="3874026" y="59"/>
                    <a:pt x="3883384" y="0"/>
                    <a:pt x="3892622" y="0"/>
                  </a:cubicBezTo>
                  <a:cubicBezTo>
                    <a:pt x="4642264" y="0"/>
                    <a:pt x="5371020" y="424875"/>
                    <a:pt x="6076146" y="836016"/>
                  </a:cubicBezTo>
                  <a:cubicBezTo>
                    <a:pt x="6632260" y="1160267"/>
                    <a:pt x="7207419" y="1495521"/>
                    <a:pt x="7785950" y="1617130"/>
                  </a:cubicBezTo>
                  <a:cubicBezTo>
                    <a:pt x="7790031" y="1617958"/>
                    <a:pt x="7792575" y="1621862"/>
                    <a:pt x="7791688" y="1625884"/>
                  </a:cubicBezTo>
                  <a:cubicBezTo>
                    <a:pt x="7790978" y="1629374"/>
                    <a:pt x="7787843" y="1631740"/>
                    <a:pt x="7784472" y="163174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08E7DD12-9AD9-4D4E-82EA-FEB99A78025F}"/>
                </a:ext>
              </a:extLst>
            </p:cNvPr>
            <p:cNvSpPr/>
            <p:nvPr/>
          </p:nvSpPr>
          <p:spPr>
            <a:xfrm>
              <a:off x="7093700" y="5640058"/>
              <a:ext cx="7791861" cy="1637640"/>
            </a:xfrm>
            <a:custGeom>
              <a:avLst/>
              <a:gdLst>
                <a:gd name="connsiteX0" fmla="*/ 7398 w 7791861"/>
                <a:gd name="connsiteY0" fmla="*/ 1637641 h 1637640"/>
                <a:gd name="connsiteX1" fmla="*/ 149 w 7791861"/>
                <a:gd name="connsiteY1" fmla="*/ 1631726 h 1637640"/>
                <a:gd name="connsiteX2" fmla="*/ 5896 w 7791861"/>
                <a:gd name="connsiteY2" fmla="*/ 1623031 h 1637640"/>
                <a:gd name="connsiteX3" fmla="*/ 1698180 w 7791861"/>
                <a:gd name="connsiteY3" fmla="*/ 827840 h 1637640"/>
                <a:gd name="connsiteX4" fmla="*/ 3778283 w 7791861"/>
                <a:gd name="connsiteY4" fmla="*/ 347 h 1637640"/>
                <a:gd name="connsiteX5" fmla="*/ 6047814 w 7791861"/>
                <a:gd name="connsiteY5" fmla="*/ 841267 h 1637640"/>
                <a:gd name="connsiteX6" fmla="*/ 7785950 w 7791861"/>
                <a:gd name="connsiteY6" fmla="*/ 1623031 h 1637640"/>
                <a:gd name="connsiteX7" fmla="*/ 7791688 w 7791861"/>
                <a:gd name="connsiteY7" fmla="*/ 1631785 h 1637640"/>
                <a:gd name="connsiteX8" fmla="*/ 7782934 w 7791861"/>
                <a:gd name="connsiteY8" fmla="*/ 1637523 h 1637640"/>
                <a:gd name="connsiteX9" fmla="*/ 6040480 w 7791861"/>
                <a:gd name="connsiteY9" fmla="*/ 854101 h 1637640"/>
                <a:gd name="connsiteX10" fmla="*/ 3778572 w 7791861"/>
                <a:gd name="connsiteY10" fmla="*/ 15134 h 1637640"/>
                <a:gd name="connsiteX11" fmla="*/ 1705952 w 7791861"/>
                <a:gd name="connsiteY11" fmla="*/ 840379 h 1637640"/>
                <a:gd name="connsiteX12" fmla="*/ 8900 w 7791861"/>
                <a:gd name="connsiteY12" fmla="*/ 1637523 h 1637640"/>
                <a:gd name="connsiteX13" fmla="*/ 7398 w 7791861"/>
                <a:gd name="connsiteY13" fmla="*/ 1637641 h 16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1" h="1637640">
                  <a:moveTo>
                    <a:pt x="7398" y="1637641"/>
                  </a:moveTo>
                  <a:cubicBezTo>
                    <a:pt x="3961" y="1637641"/>
                    <a:pt x="871" y="1635275"/>
                    <a:pt x="149" y="1631726"/>
                  </a:cubicBezTo>
                  <a:cubicBezTo>
                    <a:pt x="-660" y="1627763"/>
                    <a:pt x="1910" y="1623859"/>
                    <a:pt x="5896" y="1623031"/>
                  </a:cubicBezTo>
                  <a:cubicBezTo>
                    <a:pt x="613498" y="1497223"/>
                    <a:pt x="1164921" y="1156942"/>
                    <a:pt x="1698180" y="827840"/>
                  </a:cubicBezTo>
                  <a:cubicBezTo>
                    <a:pt x="2346127" y="427878"/>
                    <a:pt x="3016173" y="14383"/>
                    <a:pt x="3778283" y="347"/>
                  </a:cubicBezTo>
                  <a:cubicBezTo>
                    <a:pt x="4550708" y="-14032"/>
                    <a:pt x="5311582" y="420839"/>
                    <a:pt x="6047814" y="841267"/>
                  </a:cubicBezTo>
                  <a:cubicBezTo>
                    <a:pt x="6615580" y="1165518"/>
                    <a:pt x="7202687" y="1500772"/>
                    <a:pt x="7785950" y="1623031"/>
                  </a:cubicBezTo>
                  <a:cubicBezTo>
                    <a:pt x="7789973" y="1623859"/>
                    <a:pt x="7792575" y="1627763"/>
                    <a:pt x="7791688" y="1631785"/>
                  </a:cubicBezTo>
                  <a:cubicBezTo>
                    <a:pt x="7790860" y="1635748"/>
                    <a:pt x="7786837" y="1638173"/>
                    <a:pt x="7782934" y="1637523"/>
                  </a:cubicBezTo>
                  <a:cubicBezTo>
                    <a:pt x="7197364" y="1514731"/>
                    <a:pt x="6609251" y="1178886"/>
                    <a:pt x="6040480" y="854101"/>
                  </a:cubicBezTo>
                  <a:cubicBezTo>
                    <a:pt x="5306004" y="434680"/>
                    <a:pt x="4546379" y="524"/>
                    <a:pt x="3778572" y="15134"/>
                  </a:cubicBezTo>
                  <a:cubicBezTo>
                    <a:pt x="3020473" y="29117"/>
                    <a:pt x="2352226" y="441541"/>
                    <a:pt x="1705952" y="840379"/>
                  </a:cubicBezTo>
                  <a:cubicBezTo>
                    <a:pt x="1171593" y="1170191"/>
                    <a:pt x="619040" y="1511182"/>
                    <a:pt x="8900" y="1637523"/>
                  </a:cubicBezTo>
                  <a:cubicBezTo>
                    <a:pt x="8380" y="1637582"/>
                    <a:pt x="7889" y="1637641"/>
                    <a:pt x="7398" y="163764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6CE8901E-2564-4F16-BDC1-5B226F6F323A}"/>
                </a:ext>
              </a:extLst>
            </p:cNvPr>
            <p:cNvSpPr/>
            <p:nvPr/>
          </p:nvSpPr>
          <p:spPr>
            <a:xfrm>
              <a:off x="7093709" y="5331761"/>
              <a:ext cx="7791851" cy="1646839"/>
            </a:xfrm>
            <a:custGeom>
              <a:avLst/>
              <a:gdLst>
                <a:gd name="connsiteX0" fmla="*/ 7784462 w 7791851"/>
                <a:gd name="connsiteY0" fmla="*/ 1646825 h 1646839"/>
                <a:gd name="connsiteX1" fmla="*/ 7782924 w 7791851"/>
                <a:gd name="connsiteY1" fmla="*/ 1646707 h 1646839"/>
                <a:gd name="connsiteX2" fmla="*/ 5997943 w 7791851"/>
                <a:gd name="connsiteY2" fmla="*/ 861807 h 1646839"/>
                <a:gd name="connsiteX3" fmla="*/ 3703474 w 7791851"/>
                <a:gd name="connsiteY3" fmla="*/ 14784 h 1646839"/>
                <a:gd name="connsiteX4" fmla="*/ 3646810 w 7791851"/>
                <a:gd name="connsiteY4" fmla="*/ 15564 h 1646839"/>
                <a:gd name="connsiteX5" fmla="*/ 1658576 w 7791851"/>
                <a:gd name="connsiteY5" fmla="*/ 842939 h 1646839"/>
                <a:gd name="connsiteX6" fmla="*/ 8919 w 7791851"/>
                <a:gd name="connsiteY6" fmla="*/ 1646648 h 1646839"/>
                <a:gd name="connsiteX7" fmla="*/ 168 w 7791851"/>
                <a:gd name="connsiteY7" fmla="*/ 1640969 h 1646839"/>
                <a:gd name="connsiteX8" fmla="*/ 5858 w 7791851"/>
                <a:gd name="connsiteY8" fmla="*/ 1632215 h 1646839"/>
                <a:gd name="connsiteX9" fmla="*/ 1650550 w 7791851"/>
                <a:gd name="connsiteY9" fmla="*/ 830517 h 1646839"/>
                <a:gd name="connsiteX10" fmla="*/ 3646402 w 7791851"/>
                <a:gd name="connsiteY10" fmla="*/ 777 h 1646839"/>
                <a:gd name="connsiteX11" fmla="*/ 6005099 w 7791851"/>
                <a:gd name="connsiteY11" fmla="*/ 848913 h 1646839"/>
                <a:gd name="connsiteX12" fmla="*/ 7785941 w 7791851"/>
                <a:gd name="connsiteY12" fmla="*/ 1632156 h 1646839"/>
                <a:gd name="connsiteX13" fmla="*/ 7791678 w 7791851"/>
                <a:gd name="connsiteY13" fmla="*/ 1640910 h 1646839"/>
                <a:gd name="connsiteX14" fmla="*/ 7784462 w 7791851"/>
                <a:gd name="connsiteY14" fmla="*/ 1646825 h 16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1" h="1646839">
                  <a:moveTo>
                    <a:pt x="7784462" y="1646825"/>
                  </a:moveTo>
                  <a:cubicBezTo>
                    <a:pt x="7783989" y="1646825"/>
                    <a:pt x="7783457" y="1646766"/>
                    <a:pt x="7782924" y="1646707"/>
                  </a:cubicBezTo>
                  <a:cubicBezTo>
                    <a:pt x="7190198" y="1523796"/>
                    <a:pt x="6584044" y="1187242"/>
                    <a:pt x="5997943" y="861807"/>
                  </a:cubicBezTo>
                  <a:cubicBezTo>
                    <a:pt x="5247568" y="445254"/>
                    <a:pt x="4472143" y="14784"/>
                    <a:pt x="3703474" y="14784"/>
                  </a:cubicBezTo>
                  <a:cubicBezTo>
                    <a:pt x="3684558" y="14784"/>
                    <a:pt x="3665755" y="15044"/>
                    <a:pt x="3646810" y="15564"/>
                  </a:cubicBezTo>
                  <a:cubicBezTo>
                    <a:pt x="2907945" y="36184"/>
                    <a:pt x="2272792" y="446295"/>
                    <a:pt x="1658576" y="842939"/>
                  </a:cubicBezTo>
                  <a:cubicBezTo>
                    <a:pt x="1143482" y="1175530"/>
                    <a:pt x="610856" y="1519419"/>
                    <a:pt x="8919" y="1646648"/>
                  </a:cubicBezTo>
                  <a:cubicBezTo>
                    <a:pt x="4818" y="1647594"/>
                    <a:pt x="977" y="1644933"/>
                    <a:pt x="168" y="1640969"/>
                  </a:cubicBezTo>
                  <a:cubicBezTo>
                    <a:pt x="-698" y="1636947"/>
                    <a:pt x="1872" y="1633043"/>
                    <a:pt x="5858" y="1632215"/>
                  </a:cubicBezTo>
                  <a:cubicBezTo>
                    <a:pt x="605143" y="1505520"/>
                    <a:pt x="1136580" y="1162399"/>
                    <a:pt x="1650550" y="830517"/>
                  </a:cubicBezTo>
                  <a:cubicBezTo>
                    <a:pt x="2266492" y="432780"/>
                    <a:pt x="2903379" y="21515"/>
                    <a:pt x="3646402" y="777"/>
                  </a:cubicBezTo>
                  <a:cubicBezTo>
                    <a:pt x="4437831" y="-21060"/>
                    <a:pt x="5234514" y="421110"/>
                    <a:pt x="6005099" y="848913"/>
                  </a:cubicBezTo>
                  <a:cubicBezTo>
                    <a:pt x="6590255" y="1173815"/>
                    <a:pt x="7195403" y="1509778"/>
                    <a:pt x="7785941" y="1632156"/>
                  </a:cubicBezTo>
                  <a:cubicBezTo>
                    <a:pt x="7789963" y="1633043"/>
                    <a:pt x="7792565" y="1636947"/>
                    <a:pt x="7791678" y="1640910"/>
                  </a:cubicBezTo>
                  <a:cubicBezTo>
                    <a:pt x="7790969" y="1644400"/>
                    <a:pt x="7787893" y="1646825"/>
                    <a:pt x="7784462" y="164682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05BA62E1-D88B-46E3-8303-2AB6EE645F7B}"/>
                </a:ext>
              </a:extLst>
            </p:cNvPr>
            <p:cNvSpPr/>
            <p:nvPr/>
          </p:nvSpPr>
          <p:spPr>
            <a:xfrm>
              <a:off x="7093707" y="5020516"/>
              <a:ext cx="7791854" cy="1658992"/>
            </a:xfrm>
            <a:custGeom>
              <a:avLst/>
              <a:gdLst>
                <a:gd name="connsiteX0" fmla="*/ 7784465 w 7791854"/>
                <a:gd name="connsiteY0" fmla="*/ 1658956 h 1658992"/>
                <a:gd name="connsiteX1" fmla="*/ 7782927 w 7791854"/>
                <a:gd name="connsiteY1" fmla="*/ 1658779 h 1658992"/>
                <a:gd name="connsiteX2" fmla="*/ 5945067 w 7791854"/>
                <a:gd name="connsiteY2" fmla="*/ 871791 h 1658992"/>
                <a:gd name="connsiteX3" fmla="*/ 3565424 w 7791854"/>
                <a:gd name="connsiteY3" fmla="*/ 14837 h 1658992"/>
                <a:gd name="connsiteX4" fmla="*/ 3479878 w 7791854"/>
                <a:gd name="connsiteY4" fmla="*/ 16593 h 1658992"/>
                <a:gd name="connsiteX5" fmla="*/ 1595965 w 7791854"/>
                <a:gd name="connsiteY5" fmla="*/ 847014 h 1658992"/>
                <a:gd name="connsiteX6" fmla="*/ 8980 w 7791854"/>
                <a:gd name="connsiteY6" fmla="*/ 1658779 h 1658992"/>
                <a:gd name="connsiteX7" fmla="*/ 171 w 7791854"/>
                <a:gd name="connsiteY7" fmla="*/ 1653160 h 1658992"/>
                <a:gd name="connsiteX8" fmla="*/ 5803 w 7791854"/>
                <a:gd name="connsiteY8" fmla="*/ 1644347 h 1658992"/>
                <a:gd name="connsiteX9" fmla="*/ 1587619 w 7791854"/>
                <a:gd name="connsiteY9" fmla="*/ 834794 h 1658992"/>
                <a:gd name="connsiteX10" fmla="*/ 3479245 w 7791854"/>
                <a:gd name="connsiteY10" fmla="*/ 1806 h 1658992"/>
                <a:gd name="connsiteX11" fmla="*/ 5952105 w 7791854"/>
                <a:gd name="connsiteY11" fmla="*/ 858766 h 1658992"/>
                <a:gd name="connsiteX12" fmla="*/ 7785943 w 7791854"/>
                <a:gd name="connsiteY12" fmla="*/ 1644288 h 1658992"/>
                <a:gd name="connsiteX13" fmla="*/ 7791681 w 7791854"/>
                <a:gd name="connsiteY13" fmla="*/ 1653042 h 1658992"/>
                <a:gd name="connsiteX14" fmla="*/ 7784465 w 7791854"/>
                <a:gd name="connsiteY14" fmla="*/ 1658956 h 165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4" h="1658992">
                  <a:moveTo>
                    <a:pt x="7784465" y="1658956"/>
                  </a:moveTo>
                  <a:cubicBezTo>
                    <a:pt x="7783991" y="1658956"/>
                    <a:pt x="7783460" y="1658897"/>
                    <a:pt x="7782927" y="1658779"/>
                  </a:cubicBezTo>
                  <a:cubicBezTo>
                    <a:pt x="7181446" y="1536105"/>
                    <a:pt x="6552935" y="1198367"/>
                    <a:pt x="5945067" y="871791"/>
                  </a:cubicBezTo>
                  <a:cubicBezTo>
                    <a:pt x="5160611" y="450276"/>
                    <a:pt x="4350212" y="14837"/>
                    <a:pt x="3565424" y="14837"/>
                  </a:cubicBezTo>
                  <a:cubicBezTo>
                    <a:pt x="3536802" y="14837"/>
                    <a:pt x="3508382" y="15411"/>
                    <a:pt x="3479878" y="16593"/>
                  </a:cubicBezTo>
                  <a:cubicBezTo>
                    <a:pt x="2765099" y="46026"/>
                    <a:pt x="2197214" y="435110"/>
                    <a:pt x="1595965" y="847014"/>
                  </a:cubicBezTo>
                  <a:cubicBezTo>
                    <a:pt x="1106026" y="1182693"/>
                    <a:pt x="599396" y="1529776"/>
                    <a:pt x="8980" y="1658779"/>
                  </a:cubicBezTo>
                  <a:cubicBezTo>
                    <a:pt x="4936" y="1659784"/>
                    <a:pt x="1037" y="1657123"/>
                    <a:pt x="171" y="1653160"/>
                  </a:cubicBezTo>
                  <a:cubicBezTo>
                    <a:pt x="-696" y="1649138"/>
                    <a:pt x="1817" y="1645175"/>
                    <a:pt x="5803" y="1644347"/>
                  </a:cubicBezTo>
                  <a:cubicBezTo>
                    <a:pt x="593416" y="1515936"/>
                    <a:pt x="1098834" y="1169680"/>
                    <a:pt x="1587619" y="834794"/>
                  </a:cubicBezTo>
                  <a:cubicBezTo>
                    <a:pt x="2164115" y="439848"/>
                    <a:pt x="2760248" y="31440"/>
                    <a:pt x="3479245" y="1806"/>
                  </a:cubicBezTo>
                  <a:cubicBezTo>
                    <a:pt x="4294470" y="-32239"/>
                    <a:pt x="5137247" y="420932"/>
                    <a:pt x="5952105" y="858766"/>
                  </a:cubicBezTo>
                  <a:cubicBezTo>
                    <a:pt x="6558969" y="1184882"/>
                    <a:pt x="7186534" y="1522028"/>
                    <a:pt x="7785943" y="1644288"/>
                  </a:cubicBezTo>
                  <a:cubicBezTo>
                    <a:pt x="7789966" y="1645116"/>
                    <a:pt x="7792568" y="1649019"/>
                    <a:pt x="7791681" y="1653042"/>
                  </a:cubicBezTo>
                  <a:cubicBezTo>
                    <a:pt x="7790972" y="1656531"/>
                    <a:pt x="7787896" y="1658956"/>
                    <a:pt x="7784465" y="16589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6B9B96E3-B07B-4776-BE74-E9C9E11B461A}"/>
                </a:ext>
              </a:extLst>
            </p:cNvPr>
            <p:cNvSpPr/>
            <p:nvPr/>
          </p:nvSpPr>
          <p:spPr>
            <a:xfrm>
              <a:off x="7093695" y="4707021"/>
              <a:ext cx="7791886" cy="1673337"/>
            </a:xfrm>
            <a:custGeom>
              <a:avLst/>
              <a:gdLst>
                <a:gd name="connsiteX0" fmla="*/ 7403 w 7791886"/>
                <a:gd name="connsiteY0" fmla="*/ 1673337 h 1673337"/>
                <a:gd name="connsiteX1" fmla="*/ 183 w 7791886"/>
                <a:gd name="connsiteY1" fmla="*/ 1667600 h 1673337"/>
                <a:gd name="connsiteX2" fmla="*/ 5757 w 7791886"/>
                <a:gd name="connsiteY2" fmla="*/ 1658728 h 1673337"/>
                <a:gd name="connsiteX3" fmla="*/ 1512541 w 7791886"/>
                <a:gd name="connsiteY3" fmla="*/ 840332 h 1673337"/>
                <a:gd name="connsiteX4" fmla="*/ 3286906 w 7791886"/>
                <a:gd name="connsiteY4" fmla="*/ 3417 h 1673337"/>
                <a:gd name="connsiteX5" fmla="*/ 5892584 w 7791886"/>
                <a:gd name="connsiteY5" fmla="*/ 870397 h 1673337"/>
                <a:gd name="connsiteX6" fmla="*/ 7785896 w 7791886"/>
                <a:gd name="connsiteY6" fmla="*/ 1658728 h 1673337"/>
                <a:gd name="connsiteX7" fmla="*/ 7791752 w 7791886"/>
                <a:gd name="connsiteY7" fmla="*/ 1667423 h 1673337"/>
                <a:gd name="connsiteX8" fmla="*/ 7782998 w 7791886"/>
                <a:gd name="connsiteY8" fmla="*/ 1673219 h 1673337"/>
                <a:gd name="connsiteX9" fmla="*/ 5885770 w 7791886"/>
                <a:gd name="connsiteY9" fmla="*/ 883510 h 1673337"/>
                <a:gd name="connsiteX10" fmla="*/ 3287775 w 7791886"/>
                <a:gd name="connsiteY10" fmla="*/ 18204 h 1673337"/>
                <a:gd name="connsiteX11" fmla="*/ 1521289 w 7791886"/>
                <a:gd name="connsiteY11" fmla="*/ 852262 h 1673337"/>
                <a:gd name="connsiteX12" fmla="*/ 9049 w 7791886"/>
                <a:gd name="connsiteY12" fmla="*/ 1673160 h 1673337"/>
                <a:gd name="connsiteX13" fmla="*/ 7403 w 7791886"/>
                <a:gd name="connsiteY13" fmla="*/ 1673337 h 16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6" h="1673337">
                  <a:moveTo>
                    <a:pt x="7403" y="1673337"/>
                  </a:moveTo>
                  <a:cubicBezTo>
                    <a:pt x="4024" y="1673337"/>
                    <a:pt x="962" y="1671030"/>
                    <a:pt x="183" y="1667600"/>
                  </a:cubicBezTo>
                  <a:cubicBezTo>
                    <a:pt x="-713" y="1663637"/>
                    <a:pt x="1771" y="1659674"/>
                    <a:pt x="5757" y="1658728"/>
                  </a:cubicBezTo>
                  <a:cubicBezTo>
                    <a:pt x="579248" y="1527950"/>
                    <a:pt x="1053709" y="1178383"/>
                    <a:pt x="1512541" y="840332"/>
                  </a:cubicBezTo>
                  <a:cubicBezTo>
                    <a:pt x="2044647" y="448302"/>
                    <a:pt x="2594857" y="42928"/>
                    <a:pt x="3286906" y="3417"/>
                  </a:cubicBezTo>
                  <a:cubicBezTo>
                    <a:pt x="4130523" y="-44529"/>
                    <a:pt x="5025864" y="420514"/>
                    <a:pt x="5892584" y="870397"/>
                  </a:cubicBezTo>
                  <a:cubicBezTo>
                    <a:pt x="6523905" y="1198079"/>
                    <a:pt x="7176786" y="1536941"/>
                    <a:pt x="7785896" y="1658728"/>
                  </a:cubicBezTo>
                  <a:cubicBezTo>
                    <a:pt x="7789918" y="1659496"/>
                    <a:pt x="7792521" y="1663400"/>
                    <a:pt x="7791752" y="1667423"/>
                  </a:cubicBezTo>
                  <a:cubicBezTo>
                    <a:pt x="7790865" y="1671386"/>
                    <a:pt x="7786902" y="1673810"/>
                    <a:pt x="7782998" y="1673219"/>
                  </a:cubicBezTo>
                  <a:cubicBezTo>
                    <a:pt x="7171817" y="1551018"/>
                    <a:pt x="6518049" y="1211684"/>
                    <a:pt x="5885770" y="883510"/>
                  </a:cubicBezTo>
                  <a:cubicBezTo>
                    <a:pt x="5020813" y="434556"/>
                    <a:pt x="4126335" y="-30114"/>
                    <a:pt x="3287775" y="18204"/>
                  </a:cubicBezTo>
                  <a:cubicBezTo>
                    <a:pt x="2600086" y="57425"/>
                    <a:pt x="2076066" y="443505"/>
                    <a:pt x="1521289" y="852262"/>
                  </a:cubicBezTo>
                  <a:cubicBezTo>
                    <a:pt x="1061245" y="1191207"/>
                    <a:pt x="585543" y="1541673"/>
                    <a:pt x="9049" y="1673160"/>
                  </a:cubicBezTo>
                  <a:cubicBezTo>
                    <a:pt x="8500" y="1673278"/>
                    <a:pt x="7952" y="1673337"/>
                    <a:pt x="7403" y="167333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5DBB70C6-0736-45AA-9C82-499DDE5984EB}"/>
                </a:ext>
              </a:extLst>
            </p:cNvPr>
            <p:cNvSpPr/>
            <p:nvPr/>
          </p:nvSpPr>
          <p:spPr>
            <a:xfrm>
              <a:off x="7093701" y="4391633"/>
              <a:ext cx="7791880" cy="1689611"/>
            </a:xfrm>
            <a:custGeom>
              <a:avLst/>
              <a:gdLst>
                <a:gd name="connsiteX0" fmla="*/ 7397 w 7791880"/>
                <a:gd name="connsiteY0" fmla="*/ 1689612 h 1689611"/>
                <a:gd name="connsiteX1" fmla="*/ 205 w 7791880"/>
                <a:gd name="connsiteY1" fmla="*/ 1683934 h 1689611"/>
                <a:gd name="connsiteX2" fmla="*/ 5664 w 7791880"/>
                <a:gd name="connsiteY2" fmla="*/ 1675002 h 1689611"/>
                <a:gd name="connsiteX3" fmla="*/ 1428834 w 7791880"/>
                <a:gd name="connsiteY3" fmla="*/ 847013 h 1689611"/>
                <a:gd name="connsiteX4" fmla="*/ 3079449 w 7791880"/>
                <a:gd name="connsiteY4" fmla="*/ 5934 h 1689611"/>
                <a:gd name="connsiteX5" fmla="*/ 5830194 w 7791880"/>
                <a:gd name="connsiteY5" fmla="*/ 883602 h 1689611"/>
                <a:gd name="connsiteX6" fmla="*/ 7785890 w 7791880"/>
                <a:gd name="connsiteY6" fmla="*/ 1675002 h 1689611"/>
                <a:gd name="connsiteX7" fmla="*/ 7791746 w 7791880"/>
                <a:gd name="connsiteY7" fmla="*/ 1683638 h 1689611"/>
                <a:gd name="connsiteX8" fmla="*/ 7782992 w 7791880"/>
                <a:gd name="connsiteY8" fmla="*/ 1689494 h 1689611"/>
                <a:gd name="connsiteX9" fmla="*/ 5823552 w 7791880"/>
                <a:gd name="connsiteY9" fmla="*/ 896804 h 1689611"/>
                <a:gd name="connsiteX10" fmla="*/ 3080543 w 7791880"/>
                <a:gd name="connsiteY10" fmla="*/ 20668 h 1689611"/>
                <a:gd name="connsiteX11" fmla="*/ 1438079 w 7791880"/>
                <a:gd name="connsiteY11" fmla="*/ 858535 h 1689611"/>
                <a:gd name="connsiteX12" fmla="*/ 9130 w 7791880"/>
                <a:gd name="connsiteY12" fmla="*/ 1689435 h 1689611"/>
                <a:gd name="connsiteX13" fmla="*/ 7397 w 7791880"/>
                <a:gd name="connsiteY13" fmla="*/ 1689612 h 168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0" h="1689611">
                  <a:moveTo>
                    <a:pt x="7397" y="1689612"/>
                  </a:moveTo>
                  <a:cubicBezTo>
                    <a:pt x="4047" y="1689612"/>
                    <a:pt x="1014" y="1687305"/>
                    <a:pt x="205" y="1683934"/>
                  </a:cubicBezTo>
                  <a:cubicBezTo>
                    <a:pt x="-748" y="1679971"/>
                    <a:pt x="1707" y="1676008"/>
                    <a:pt x="5664" y="1675002"/>
                  </a:cubicBezTo>
                  <a:cubicBezTo>
                    <a:pt x="563647" y="1541339"/>
                    <a:pt x="1003474" y="1188358"/>
                    <a:pt x="1428834" y="847013"/>
                  </a:cubicBezTo>
                  <a:cubicBezTo>
                    <a:pt x="1936133" y="439876"/>
                    <a:pt x="2415300" y="55323"/>
                    <a:pt x="3079449" y="5934"/>
                  </a:cubicBezTo>
                  <a:cubicBezTo>
                    <a:pt x="3950268" y="-58988"/>
                    <a:pt x="4906089" y="420263"/>
                    <a:pt x="5830194" y="883602"/>
                  </a:cubicBezTo>
                  <a:cubicBezTo>
                    <a:pt x="6517688" y="1228301"/>
                    <a:pt x="7167020" y="1553872"/>
                    <a:pt x="7785890" y="1675002"/>
                  </a:cubicBezTo>
                  <a:cubicBezTo>
                    <a:pt x="7789912" y="1675771"/>
                    <a:pt x="7792515" y="1679616"/>
                    <a:pt x="7791746" y="1683638"/>
                  </a:cubicBezTo>
                  <a:cubicBezTo>
                    <a:pt x="7790918" y="1687601"/>
                    <a:pt x="7787428" y="1690204"/>
                    <a:pt x="7782992" y="1689494"/>
                  </a:cubicBezTo>
                  <a:cubicBezTo>
                    <a:pt x="7162229" y="1567997"/>
                    <a:pt x="6512010" y="1241988"/>
                    <a:pt x="5823552" y="896804"/>
                  </a:cubicBezTo>
                  <a:cubicBezTo>
                    <a:pt x="4901268" y="434358"/>
                    <a:pt x="3947180" y="-43857"/>
                    <a:pt x="3080543" y="20668"/>
                  </a:cubicBezTo>
                  <a:cubicBezTo>
                    <a:pt x="2420961" y="69737"/>
                    <a:pt x="1943556" y="452871"/>
                    <a:pt x="1438079" y="858535"/>
                  </a:cubicBezTo>
                  <a:cubicBezTo>
                    <a:pt x="1011448" y="1200922"/>
                    <a:pt x="570318" y="1554972"/>
                    <a:pt x="9130" y="1689435"/>
                  </a:cubicBezTo>
                  <a:cubicBezTo>
                    <a:pt x="8552" y="1689553"/>
                    <a:pt x="7974" y="1689612"/>
                    <a:pt x="7397" y="168961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03F23ACE-32A7-4314-AA1F-3B0E15E65FB1}"/>
                </a:ext>
              </a:extLst>
            </p:cNvPr>
            <p:cNvSpPr/>
            <p:nvPr/>
          </p:nvSpPr>
          <p:spPr>
            <a:xfrm>
              <a:off x="7093704" y="4075179"/>
              <a:ext cx="7791877" cy="1706963"/>
            </a:xfrm>
            <a:custGeom>
              <a:avLst/>
              <a:gdLst>
                <a:gd name="connsiteX0" fmla="*/ 10744 w 7791877"/>
                <a:gd name="connsiteY0" fmla="*/ 1706946 h 1706963"/>
                <a:gd name="connsiteX1" fmla="*/ 7365 w 7791877"/>
                <a:gd name="connsiteY1" fmla="*/ 1706946 h 1706963"/>
                <a:gd name="connsiteX2" fmla="*/ 0 w 7791877"/>
                <a:gd name="connsiteY2" fmla="*/ 1699529 h 1706963"/>
                <a:gd name="connsiteX3" fmla="*/ 7394 w 7791877"/>
                <a:gd name="connsiteY3" fmla="*/ 1692159 h 1706963"/>
                <a:gd name="connsiteX4" fmla="*/ 7422 w 7791877"/>
                <a:gd name="connsiteY4" fmla="*/ 1692159 h 1706963"/>
                <a:gd name="connsiteX5" fmla="*/ 10859 w 7791877"/>
                <a:gd name="connsiteY5" fmla="*/ 1692159 h 1706963"/>
                <a:gd name="connsiteX6" fmla="*/ 1468461 w 7791877"/>
                <a:gd name="connsiteY6" fmla="*/ 863678 h 1706963"/>
                <a:gd name="connsiteX7" fmla="*/ 2866937 w 7791877"/>
                <a:gd name="connsiteY7" fmla="*/ 9143 h 1706963"/>
                <a:gd name="connsiteX8" fmla="*/ 5768156 w 7791877"/>
                <a:gd name="connsiteY8" fmla="*/ 897790 h 1706963"/>
                <a:gd name="connsiteX9" fmla="*/ 7785828 w 7791877"/>
                <a:gd name="connsiteY9" fmla="*/ 1692307 h 1706963"/>
                <a:gd name="connsiteX10" fmla="*/ 7791743 w 7791877"/>
                <a:gd name="connsiteY10" fmla="*/ 1700943 h 1706963"/>
                <a:gd name="connsiteX11" fmla="*/ 7783048 w 7791877"/>
                <a:gd name="connsiteY11" fmla="*/ 1706804 h 1706963"/>
                <a:gd name="connsiteX12" fmla="*/ 5761685 w 7791877"/>
                <a:gd name="connsiteY12" fmla="*/ 911104 h 1706963"/>
                <a:gd name="connsiteX13" fmla="*/ 2868268 w 7791877"/>
                <a:gd name="connsiteY13" fmla="*/ 23877 h 1706963"/>
                <a:gd name="connsiteX14" fmla="*/ 1478912 w 7791877"/>
                <a:gd name="connsiteY14" fmla="*/ 874136 h 1706963"/>
                <a:gd name="connsiteX15" fmla="*/ 10744 w 7791877"/>
                <a:gd name="connsiteY15" fmla="*/ 1706946 h 170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7" h="1706963">
                  <a:moveTo>
                    <a:pt x="10744" y="1706946"/>
                  </a:moveTo>
                  <a:cubicBezTo>
                    <a:pt x="9589" y="1706946"/>
                    <a:pt x="8520" y="1706946"/>
                    <a:pt x="7365" y="1706946"/>
                  </a:cubicBezTo>
                  <a:cubicBezTo>
                    <a:pt x="3292" y="1706946"/>
                    <a:pt x="0" y="1703628"/>
                    <a:pt x="0" y="1699529"/>
                  </a:cubicBezTo>
                  <a:cubicBezTo>
                    <a:pt x="0" y="1695453"/>
                    <a:pt x="3321" y="1692159"/>
                    <a:pt x="7394" y="1692159"/>
                  </a:cubicBezTo>
                  <a:lnTo>
                    <a:pt x="7422" y="1692159"/>
                  </a:lnTo>
                  <a:cubicBezTo>
                    <a:pt x="8520" y="1692159"/>
                    <a:pt x="9762" y="1692159"/>
                    <a:pt x="10859" y="1692159"/>
                  </a:cubicBezTo>
                  <a:cubicBezTo>
                    <a:pt x="641246" y="1692159"/>
                    <a:pt x="1043012" y="1289731"/>
                    <a:pt x="1468461" y="863678"/>
                  </a:cubicBezTo>
                  <a:cubicBezTo>
                    <a:pt x="1860834" y="470696"/>
                    <a:pt x="2266616" y="64335"/>
                    <a:pt x="2866937" y="9143"/>
                  </a:cubicBezTo>
                  <a:cubicBezTo>
                    <a:pt x="3765916" y="-73629"/>
                    <a:pt x="4783890" y="420237"/>
                    <a:pt x="5768156" y="897790"/>
                  </a:cubicBezTo>
                  <a:cubicBezTo>
                    <a:pt x="6482847" y="1244535"/>
                    <a:pt x="7157849" y="1572017"/>
                    <a:pt x="7785828" y="1692307"/>
                  </a:cubicBezTo>
                  <a:cubicBezTo>
                    <a:pt x="7789909" y="1693058"/>
                    <a:pt x="7792512" y="1696926"/>
                    <a:pt x="7791743" y="1700943"/>
                  </a:cubicBezTo>
                  <a:cubicBezTo>
                    <a:pt x="7790914" y="1704929"/>
                    <a:pt x="7786893" y="1707668"/>
                    <a:pt x="7783048" y="1706804"/>
                  </a:cubicBezTo>
                  <a:cubicBezTo>
                    <a:pt x="7153176" y="1586194"/>
                    <a:pt x="6477287" y="1258252"/>
                    <a:pt x="5761685" y="911104"/>
                  </a:cubicBezTo>
                  <a:cubicBezTo>
                    <a:pt x="4779271" y="434450"/>
                    <a:pt x="3763462" y="-58493"/>
                    <a:pt x="2868268" y="23877"/>
                  </a:cubicBezTo>
                  <a:cubicBezTo>
                    <a:pt x="2273288" y="78578"/>
                    <a:pt x="1869446" y="482999"/>
                    <a:pt x="1478912" y="874136"/>
                  </a:cubicBezTo>
                  <a:cubicBezTo>
                    <a:pt x="1070072" y="1283579"/>
                    <a:pt x="647285" y="1706946"/>
                    <a:pt x="10744" y="170694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219ED8DE-8814-45CA-9FBE-599C2D269648}"/>
                </a:ext>
              </a:extLst>
            </p:cNvPr>
            <p:cNvSpPr/>
            <p:nvPr/>
          </p:nvSpPr>
          <p:spPr>
            <a:xfrm>
              <a:off x="7093704" y="3764635"/>
              <a:ext cx="7791875" cy="1718429"/>
            </a:xfrm>
            <a:custGeom>
              <a:avLst/>
              <a:gdLst>
                <a:gd name="connsiteX0" fmla="*/ 18571 w 7791875"/>
                <a:gd name="connsiteY0" fmla="*/ 1718429 h 1718429"/>
                <a:gd name="connsiteX1" fmla="*/ 7336 w 7791875"/>
                <a:gd name="connsiteY1" fmla="*/ 1718370 h 1718429"/>
                <a:gd name="connsiteX2" fmla="*/ 0 w 7791875"/>
                <a:gd name="connsiteY2" fmla="*/ 1710917 h 1718429"/>
                <a:gd name="connsiteX3" fmla="*/ 7394 w 7791875"/>
                <a:gd name="connsiteY3" fmla="*/ 1703583 h 1718429"/>
                <a:gd name="connsiteX4" fmla="*/ 7452 w 7791875"/>
                <a:gd name="connsiteY4" fmla="*/ 1703583 h 1718429"/>
                <a:gd name="connsiteX5" fmla="*/ 19033 w 7791875"/>
                <a:gd name="connsiteY5" fmla="*/ 1703642 h 1718429"/>
                <a:gd name="connsiteX6" fmla="*/ 1353393 w 7791875"/>
                <a:gd name="connsiteY6" fmla="*/ 869614 h 1718429"/>
                <a:gd name="connsiteX7" fmla="*/ 2659716 w 7791875"/>
                <a:gd name="connsiteY7" fmla="*/ 6821 h 1718429"/>
                <a:gd name="connsiteX8" fmla="*/ 5671667 w 7791875"/>
                <a:gd name="connsiteY8" fmla="*/ 901530 h 1718429"/>
                <a:gd name="connsiteX9" fmla="*/ 7785828 w 7791875"/>
                <a:gd name="connsiteY9" fmla="*/ 1703702 h 1718429"/>
                <a:gd name="connsiteX10" fmla="*/ 7791743 w 7791875"/>
                <a:gd name="connsiteY10" fmla="*/ 1712337 h 1718429"/>
                <a:gd name="connsiteX11" fmla="*/ 7783048 w 7791875"/>
                <a:gd name="connsiteY11" fmla="*/ 1718258 h 1718429"/>
                <a:gd name="connsiteX12" fmla="*/ 5665398 w 7791875"/>
                <a:gd name="connsiteY12" fmla="*/ 914927 h 1718429"/>
                <a:gd name="connsiteX13" fmla="*/ 2660817 w 7791875"/>
                <a:gd name="connsiteY13" fmla="*/ 21549 h 1718429"/>
                <a:gd name="connsiteX14" fmla="*/ 1364513 w 7791875"/>
                <a:gd name="connsiteY14" fmla="*/ 879350 h 1718429"/>
                <a:gd name="connsiteX15" fmla="*/ 18571 w 7791875"/>
                <a:gd name="connsiteY15" fmla="*/ 1718429 h 17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18429">
                  <a:moveTo>
                    <a:pt x="18571" y="1718429"/>
                  </a:moveTo>
                  <a:cubicBezTo>
                    <a:pt x="14816" y="1718429"/>
                    <a:pt x="11119" y="1718400"/>
                    <a:pt x="7336" y="1718370"/>
                  </a:cubicBezTo>
                  <a:cubicBezTo>
                    <a:pt x="3235" y="1718341"/>
                    <a:pt x="-29" y="1714993"/>
                    <a:pt x="0" y="1710917"/>
                  </a:cubicBezTo>
                  <a:cubicBezTo>
                    <a:pt x="29" y="1706848"/>
                    <a:pt x="3350" y="1703583"/>
                    <a:pt x="7394" y="1703583"/>
                  </a:cubicBezTo>
                  <a:cubicBezTo>
                    <a:pt x="7394" y="1703583"/>
                    <a:pt x="7423" y="1703583"/>
                    <a:pt x="7452" y="1703583"/>
                  </a:cubicBezTo>
                  <a:cubicBezTo>
                    <a:pt x="11293" y="1703613"/>
                    <a:pt x="15192" y="1703642"/>
                    <a:pt x="19033" y="1703642"/>
                  </a:cubicBezTo>
                  <a:cubicBezTo>
                    <a:pt x="623833" y="1703642"/>
                    <a:pt x="978262" y="1298469"/>
                    <a:pt x="1353393" y="869614"/>
                  </a:cubicBezTo>
                  <a:cubicBezTo>
                    <a:pt x="1705658" y="466955"/>
                    <a:pt x="2069906" y="50544"/>
                    <a:pt x="2659716" y="6821"/>
                  </a:cubicBezTo>
                  <a:cubicBezTo>
                    <a:pt x="3607913" y="-63849"/>
                    <a:pt x="4657218" y="427071"/>
                    <a:pt x="5671667" y="901530"/>
                  </a:cubicBezTo>
                  <a:cubicBezTo>
                    <a:pt x="6416068" y="1249690"/>
                    <a:pt x="7119166" y="1578555"/>
                    <a:pt x="7785828" y="1703702"/>
                  </a:cubicBezTo>
                  <a:cubicBezTo>
                    <a:pt x="7789849" y="1704453"/>
                    <a:pt x="7792512" y="1708321"/>
                    <a:pt x="7791743" y="1712337"/>
                  </a:cubicBezTo>
                  <a:cubicBezTo>
                    <a:pt x="7790914" y="1716347"/>
                    <a:pt x="7786951" y="1718832"/>
                    <a:pt x="7783048" y="1718258"/>
                  </a:cubicBezTo>
                  <a:cubicBezTo>
                    <a:pt x="7114611" y="1592739"/>
                    <a:pt x="6410686" y="1263495"/>
                    <a:pt x="5665398" y="914927"/>
                  </a:cubicBezTo>
                  <a:cubicBezTo>
                    <a:pt x="4652628" y="441279"/>
                    <a:pt x="3604991" y="-48370"/>
                    <a:pt x="2660817" y="21549"/>
                  </a:cubicBezTo>
                  <a:cubicBezTo>
                    <a:pt x="2077039" y="64840"/>
                    <a:pt x="1714814" y="478909"/>
                    <a:pt x="1364513" y="879350"/>
                  </a:cubicBezTo>
                  <a:cubicBezTo>
                    <a:pt x="1003649" y="1291886"/>
                    <a:pt x="630475" y="1718429"/>
                    <a:pt x="18571" y="171842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24C98CA4-CCF1-4D4D-9C7E-A56A8AC34655}"/>
                </a:ext>
              </a:extLst>
            </p:cNvPr>
            <p:cNvSpPr/>
            <p:nvPr/>
          </p:nvSpPr>
          <p:spPr>
            <a:xfrm>
              <a:off x="7093703" y="3449612"/>
              <a:ext cx="7791875" cy="1734416"/>
            </a:xfrm>
            <a:custGeom>
              <a:avLst/>
              <a:gdLst>
                <a:gd name="connsiteX0" fmla="*/ 26196 w 7791875"/>
                <a:gd name="connsiteY0" fmla="*/ 1734416 h 1734416"/>
                <a:gd name="connsiteX1" fmla="*/ 7279 w 7791875"/>
                <a:gd name="connsiteY1" fmla="*/ 1734274 h 1734416"/>
                <a:gd name="connsiteX2" fmla="*/ 1 w 7791875"/>
                <a:gd name="connsiteY2" fmla="*/ 1726763 h 1734416"/>
                <a:gd name="connsiteX3" fmla="*/ 7394 w 7791875"/>
                <a:gd name="connsiteY3" fmla="*/ 1719487 h 1734416"/>
                <a:gd name="connsiteX4" fmla="*/ 7510 w 7791875"/>
                <a:gd name="connsiteY4" fmla="*/ 1719487 h 1734416"/>
                <a:gd name="connsiteX5" fmla="*/ 26918 w 7791875"/>
                <a:gd name="connsiteY5" fmla="*/ 1719629 h 1734416"/>
                <a:gd name="connsiteX6" fmla="*/ 1258118 w 7791875"/>
                <a:gd name="connsiteY6" fmla="*/ 884477 h 1734416"/>
                <a:gd name="connsiteX7" fmla="*/ 2467366 w 7791875"/>
                <a:gd name="connsiteY7" fmla="*/ 9955 h 1734416"/>
                <a:gd name="connsiteX8" fmla="*/ 5618470 w 7791875"/>
                <a:gd name="connsiteY8" fmla="*/ 914513 h 1734416"/>
                <a:gd name="connsiteX9" fmla="*/ 7785770 w 7791875"/>
                <a:gd name="connsiteY9" fmla="*/ 1719600 h 1734416"/>
                <a:gd name="connsiteX10" fmla="*/ 7791744 w 7791875"/>
                <a:gd name="connsiteY10" fmla="*/ 1728206 h 1734416"/>
                <a:gd name="connsiteX11" fmla="*/ 7783107 w 7791875"/>
                <a:gd name="connsiteY11" fmla="*/ 1734156 h 1734416"/>
                <a:gd name="connsiteX12" fmla="*/ 5612342 w 7791875"/>
                <a:gd name="connsiteY12" fmla="*/ 927945 h 1734416"/>
                <a:gd name="connsiteX13" fmla="*/ 2468697 w 7791875"/>
                <a:gd name="connsiteY13" fmla="*/ 24689 h 1734416"/>
                <a:gd name="connsiteX14" fmla="*/ 1269788 w 7791875"/>
                <a:gd name="connsiteY14" fmla="*/ 893544 h 1734416"/>
                <a:gd name="connsiteX15" fmla="*/ 26196 w 7791875"/>
                <a:gd name="connsiteY15" fmla="*/ 1734416 h 17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34416">
                  <a:moveTo>
                    <a:pt x="26196" y="1734416"/>
                  </a:moveTo>
                  <a:cubicBezTo>
                    <a:pt x="19900" y="1734416"/>
                    <a:pt x="13633" y="1734357"/>
                    <a:pt x="7279" y="1734274"/>
                  </a:cubicBezTo>
                  <a:cubicBezTo>
                    <a:pt x="3207" y="1734215"/>
                    <a:pt x="-57" y="1730838"/>
                    <a:pt x="1" y="1726763"/>
                  </a:cubicBezTo>
                  <a:cubicBezTo>
                    <a:pt x="59" y="1722723"/>
                    <a:pt x="3351" y="1719487"/>
                    <a:pt x="7394" y="1719487"/>
                  </a:cubicBezTo>
                  <a:cubicBezTo>
                    <a:pt x="7394" y="1719487"/>
                    <a:pt x="7481" y="1719487"/>
                    <a:pt x="7510" y="1719487"/>
                  </a:cubicBezTo>
                  <a:cubicBezTo>
                    <a:pt x="14008" y="1719570"/>
                    <a:pt x="20506" y="1719629"/>
                    <a:pt x="26918" y="1719629"/>
                  </a:cubicBezTo>
                  <a:cubicBezTo>
                    <a:pt x="609679" y="1719629"/>
                    <a:pt x="924745" y="1313824"/>
                    <a:pt x="1258118" y="884477"/>
                  </a:cubicBezTo>
                  <a:cubicBezTo>
                    <a:pt x="1572344" y="479766"/>
                    <a:pt x="1897288" y="61279"/>
                    <a:pt x="2467366" y="9955"/>
                  </a:cubicBezTo>
                  <a:cubicBezTo>
                    <a:pt x="3441500" y="-77496"/>
                    <a:pt x="4548191" y="426680"/>
                    <a:pt x="5618470" y="914513"/>
                  </a:cubicBezTo>
                  <a:cubicBezTo>
                    <a:pt x="6386495" y="1264553"/>
                    <a:pt x="7111950" y="1595211"/>
                    <a:pt x="7785770" y="1719600"/>
                  </a:cubicBezTo>
                  <a:cubicBezTo>
                    <a:pt x="7789850" y="1720351"/>
                    <a:pt x="7792513" y="1724195"/>
                    <a:pt x="7791744" y="1728206"/>
                  </a:cubicBezTo>
                  <a:cubicBezTo>
                    <a:pt x="7790915" y="1732252"/>
                    <a:pt x="7787189" y="1734937"/>
                    <a:pt x="7783107" y="1734156"/>
                  </a:cubicBezTo>
                  <a:cubicBezTo>
                    <a:pt x="7107514" y="1609418"/>
                    <a:pt x="6381230" y="1278417"/>
                    <a:pt x="5612342" y="927945"/>
                  </a:cubicBezTo>
                  <a:cubicBezTo>
                    <a:pt x="4543802" y="440952"/>
                    <a:pt x="3438785" y="-62738"/>
                    <a:pt x="2468697" y="24689"/>
                  </a:cubicBezTo>
                  <a:cubicBezTo>
                    <a:pt x="1904995" y="75433"/>
                    <a:pt x="1582080" y="491317"/>
                    <a:pt x="1269788" y="893544"/>
                  </a:cubicBezTo>
                  <a:cubicBezTo>
                    <a:pt x="948771" y="1307010"/>
                    <a:pt x="616842" y="1734416"/>
                    <a:pt x="26196" y="173441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DD4918AE-5184-4E67-A970-7E02EB5EB4AF}"/>
                </a:ext>
              </a:extLst>
            </p:cNvPr>
            <p:cNvSpPr/>
            <p:nvPr/>
          </p:nvSpPr>
          <p:spPr>
            <a:xfrm>
              <a:off x="7093702" y="3141218"/>
              <a:ext cx="7791874" cy="1743862"/>
            </a:xfrm>
            <a:custGeom>
              <a:avLst/>
              <a:gdLst>
                <a:gd name="connsiteX0" fmla="*/ 35468 w 7791874"/>
                <a:gd name="connsiteY0" fmla="*/ 1743863 h 1743862"/>
                <a:gd name="connsiteX1" fmla="*/ 7222 w 7791874"/>
                <a:gd name="connsiteY1" fmla="*/ 1743549 h 1743862"/>
                <a:gd name="connsiteX2" fmla="*/ 2 w 7791874"/>
                <a:gd name="connsiteY2" fmla="*/ 1735978 h 1743862"/>
                <a:gd name="connsiteX3" fmla="*/ 7395 w 7791874"/>
                <a:gd name="connsiteY3" fmla="*/ 1728762 h 1743862"/>
                <a:gd name="connsiteX4" fmla="*/ 7569 w 7791874"/>
                <a:gd name="connsiteY4" fmla="*/ 1728762 h 1743862"/>
                <a:gd name="connsiteX5" fmla="*/ 35294 w 7791874"/>
                <a:gd name="connsiteY5" fmla="*/ 1729075 h 1743862"/>
                <a:gd name="connsiteX6" fmla="*/ 1174104 w 7791874"/>
                <a:gd name="connsiteY6" fmla="*/ 894065 h 1743862"/>
                <a:gd name="connsiteX7" fmla="*/ 2300237 w 7791874"/>
                <a:gd name="connsiteY7" fmla="*/ 8140 h 1743862"/>
                <a:gd name="connsiteX8" fmla="*/ 4350387 w 7791874"/>
                <a:gd name="connsiteY8" fmla="*/ 571724 h 1743862"/>
                <a:gd name="connsiteX9" fmla="*/ 4813437 w 7791874"/>
                <a:gd name="connsiteY9" fmla="*/ 772592 h 1743862"/>
                <a:gd name="connsiteX10" fmla="*/ 7785771 w 7791874"/>
                <a:gd name="connsiteY10" fmla="*/ 1728874 h 1743862"/>
                <a:gd name="connsiteX11" fmla="*/ 7791745 w 7791874"/>
                <a:gd name="connsiteY11" fmla="*/ 1737480 h 1743862"/>
                <a:gd name="connsiteX12" fmla="*/ 7783108 w 7791874"/>
                <a:gd name="connsiteY12" fmla="*/ 1743431 h 1743862"/>
                <a:gd name="connsiteX13" fmla="*/ 4807895 w 7791874"/>
                <a:gd name="connsiteY13" fmla="*/ 786285 h 1743862"/>
                <a:gd name="connsiteX14" fmla="*/ 4344348 w 7791874"/>
                <a:gd name="connsiteY14" fmla="*/ 585215 h 1743862"/>
                <a:gd name="connsiteX15" fmla="*/ 2301740 w 7791874"/>
                <a:gd name="connsiteY15" fmla="*/ 22868 h 1743862"/>
                <a:gd name="connsiteX16" fmla="*/ 1186295 w 7791874"/>
                <a:gd name="connsiteY16" fmla="*/ 902470 h 1743862"/>
                <a:gd name="connsiteX17" fmla="*/ 35468 w 7791874"/>
                <a:gd name="connsiteY17" fmla="*/ 1743863 h 17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743862">
                  <a:moveTo>
                    <a:pt x="35468" y="1743863"/>
                  </a:moveTo>
                  <a:cubicBezTo>
                    <a:pt x="26110" y="1743863"/>
                    <a:pt x="16724" y="1743780"/>
                    <a:pt x="7222" y="1743549"/>
                  </a:cubicBezTo>
                  <a:cubicBezTo>
                    <a:pt x="3150" y="1743460"/>
                    <a:pt x="-85" y="1740053"/>
                    <a:pt x="2" y="1735978"/>
                  </a:cubicBezTo>
                  <a:cubicBezTo>
                    <a:pt x="88" y="1731968"/>
                    <a:pt x="3381" y="1728762"/>
                    <a:pt x="7395" y="1728762"/>
                  </a:cubicBezTo>
                  <a:cubicBezTo>
                    <a:pt x="7453" y="1728762"/>
                    <a:pt x="7511" y="1728762"/>
                    <a:pt x="7569" y="1728762"/>
                  </a:cubicBezTo>
                  <a:cubicBezTo>
                    <a:pt x="16868" y="1728992"/>
                    <a:pt x="26110" y="1729075"/>
                    <a:pt x="35294" y="1729075"/>
                  </a:cubicBezTo>
                  <a:cubicBezTo>
                    <a:pt x="598909" y="1729075"/>
                    <a:pt x="878451" y="1323299"/>
                    <a:pt x="1174104" y="894065"/>
                  </a:cubicBezTo>
                  <a:cubicBezTo>
                    <a:pt x="1454681" y="486757"/>
                    <a:pt x="1744822" y="65584"/>
                    <a:pt x="2300237" y="8140"/>
                  </a:cubicBezTo>
                  <a:cubicBezTo>
                    <a:pt x="2940643" y="-57882"/>
                    <a:pt x="3722367" y="291088"/>
                    <a:pt x="4350387" y="571724"/>
                  </a:cubicBezTo>
                  <a:cubicBezTo>
                    <a:pt x="4515211" y="645369"/>
                    <a:pt x="4670877" y="714916"/>
                    <a:pt x="4813437" y="772592"/>
                  </a:cubicBezTo>
                  <a:cubicBezTo>
                    <a:pt x="5870544" y="1200176"/>
                    <a:pt x="6760609" y="1542101"/>
                    <a:pt x="7785771" y="1728874"/>
                  </a:cubicBezTo>
                  <a:cubicBezTo>
                    <a:pt x="7789792" y="1729596"/>
                    <a:pt x="7792514" y="1733464"/>
                    <a:pt x="7791745" y="1737480"/>
                  </a:cubicBezTo>
                  <a:cubicBezTo>
                    <a:pt x="7791034" y="1741437"/>
                    <a:pt x="7787545" y="1744152"/>
                    <a:pt x="7783108" y="1743431"/>
                  </a:cubicBezTo>
                  <a:cubicBezTo>
                    <a:pt x="6756587" y="1556397"/>
                    <a:pt x="5865776" y="1214182"/>
                    <a:pt x="4807895" y="786285"/>
                  </a:cubicBezTo>
                  <a:cubicBezTo>
                    <a:pt x="4665104" y="728520"/>
                    <a:pt x="4509290" y="658914"/>
                    <a:pt x="4344348" y="585215"/>
                  </a:cubicBezTo>
                  <a:cubicBezTo>
                    <a:pt x="3717978" y="305325"/>
                    <a:pt x="2938768" y="-43213"/>
                    <a:pt x="2301740" y="22868"/>
                  </a:cubicBezTo>
                  <a:cubicBezTo>
                    <a:pt x="1753138" y="79591"/>
                    <a:pt x="1464967" y="497936"/>
                    <a:pt x="1186295" y="902470"/>
                  </a:cubicBezTo>
                  <a:cubicBezTo>
                    <a:pt x="888352" y="1334963"/>
                    <a:pt x="606646" y="1743863"/>
                    <a:pt x="35468" y="174386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8D4168D1-2E12-443C-8CAF-3FCCEA546408}"/>
                </a:ext>
              </a:extLst>
            </p:cNvPr>
            <p:cNvSpPr/>
            <p:nvPr/>
          </p:nvSpPr>
          <p:spPr>
            <a:xfrm>
              <a:off x="7093701" y="2831824"/>
              <a:ext cx="7791875" cy="1754455"/>
            </a:xfrm>
            <a:custGeom>
              <a:avLst/>
              <a:gdLst>
                <a:gd name="connsiteX0" fmla="*/ 45231 w 7791875"/>
                <a:gd name="connsiteY0" fmla="*/ 1754456 h 1754455"/>
                <a:gd name="connsiteX1" fmla="*/ 7166 w 7791875"/>
                <a:gd name="connsiteY1" fmla="*/ 1753817 h 1754455"/>
                <a:gd name="connsiteX2" fmla="*/ 3 w 7791875"/>
                <a:gd name="connsiteY2" fmla="*/ 1746193 h 1754455"/>
                <a:gd name="connsiteX3" fmla="*/ 7397 w 7791875"/>
                <a:gd name="connsiteY3" fmla="*/ 1739030 h 1754455"/>
                <a:gd name="connsiteX4" fmla="*/ 7628 w 7791875"/>
                <a:gd name="connsiteY4" fmla="*/ 1739030 h 1754455"/>
                <a:gd name="connsiteX5" fmla="*/ 1106954 w 7791875"/>
                <a:gd name="connsiteY5" fmla="*/ 906102 h 1754455"/>
                <a:gd name="connsiteX6" fmla="*/ 2168367 w 7791875"/>
                <a:gd name="connsiteY6" fmla="*/ 9660 h 1754455"/>
                <a:gd name="connsiteX7" fmla="*/ 4253060 w 7791875"/>
                <a:gd name="connsiteY7" fmla="*/ 570706 h 1754455"/>
                <a:gd name="connsiteX8" fmla="*/ 4739876 w 7791875"/>
                <a:gd name="connsiteY8" fmla="*/ 777957 h 1754455"/>
                <a:gd name="connsiteX9" fmla="*/ 7785772 w 7791875"/>
                <a:gd name="connsiteY9" fmla="*/ 1739148 h 1754455"/>
                <a:gd name="connsiteX10" fmla="*/ 7791746 w 7791875"/>
                <a:gd name="connsiteY10" fmla="*/ 1747755 h 1754455"/>
                <a:gd name="connsiteX11" fmla="*/ 7783110 w 7791875"/>
                <a:gd name="connsiteY11" fmla="*/ 1753705 h 1754455"/>
                <a:gd name="connsiteX12" fmla="*/ 4734451 w 7791875"/>
                <a:gd name="connsiteY12" fmla="*/ 791703 h 1754455"/>
                <a:gd name="connsiteX13" fmla="*/ 4247110 w 7791875"/>
                <a:gd name="connsiteY13" fmla="*/ 584251 h 1754455"/>
                <a:gd name="connsiteX14" fmla="*/ 2170041 w 7791875"/>
                <a:gd name="connsiteY14" fmla="*/ 24334 h 1754455"/>
                <a:gd name="connsiteX15" fmla="*/ 1119547 w 7791875"/>
                <a:gd name="connsiteY15" fmla="*/ 913838 h 1754455"/>
                <a:gd name="connsiteX16" fmla="*/ 45231 w 7791875"/>
                <a:gd name="connsiteY16" fmla="*/ 1754456 h 17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5" h="1754455">
                  <a:moveTo>
                    <a:pt x="45231" y="1754456"/>
                  </a:moveTo>
                  <a:cubicBezTo>
                    <a:pt x="32668" y="1754456"/>
                    <a:pt x="20047" y="1754225"/>
                    <a:pt x="7166" y="1753817"/>
                  </a:cubicBezTo>
                  <a:cubicBezTo>
                    <a:pt x="3064" y="1753675"/>
                    <a:pt x="-112" y="1750268"/>
                    <a:pt x="3" y="1746193"/>
                  </a:cubicBezTo>
                  <a:cubicBezTo>
                    <a:pt x="147" y="1742177"/>
                    <a:pt x="3411" y="1739030"/>
                    <a:pt x="7397" y="1739030"/>
                  </a:cubicBezTo>
                  <a:cubicBezTo>
                    <a:pt x="7483" y="1739030"/>
                    <a:pt x="7570" y="1739030"/>
                    <a:pt x="7628" y="1739030"/>
                  </a:cubicBezTo>
                  <a:cubicBezTo>
                    <a:pt x="581494" y="1756940"/>
                    <a:pt x="836977" y="1344054"/>
                    <a:pt x="1106954" y="906102"/>
                  </a:cubicBezTo>
                  <a:cubicBezTo>
                    <a:pt x="1359986" y="495671"/>
                    <a:pt x="1621587" y="71263"/>
                    <a:pt x="2168367" y="9660"/>
                  </a:cubicBezTo>
                  <a:cubicBezTo>
                    <a:pt x="2812239" y="-62945"/>
                    <a:pt x="3611004" y="288450"/>
                    <a:pt x="4253060" y="570706"/>
                  </a:cubicBezTo>
                  <a:cubicBezTo>
                    <a:pt x="4426921" y="647156"/>
                    <a:pt x="4591170" y="719358"/>
                    <a:pt x="4739876" y="777957"/>
                  </a:cubicBezTo>
                  <a:cubicBezTo>
                    <a:pt x="5830632" y="1207765"/>
                    <a:pt x="6747539" y="1551476"/>
                    <a:pt x="7785772" y="1739148"/>
                  </a:cubicBezTo>
                  <a:cubicBezTo>
                    <a:pt x="7789794" y="1739870"/>
                    <a:pt x="7792515" y="1743709"/>
                    <a:pt x="7791746" y="1747755"/>
                  </a:cubicBezTo>
                  <a:cubicBezTo>
                    <a:pt x="7791036" y="1751711"/>
                    <a:pt x="7787546" y="1754486"/>
                    <a:pt x="7783110" y="1753705"/>
                  </a:cubicBezTo>
                  <a:cubicBezTo>
                    <a:pt x="6743576" y="1565802"/>
                    <a:pt x="5825983" y="1221830"/>
                    <a:pt x="4734451" y="791703"/>
                  </a:cubicBezTo>
                  <a:cubicBezTo>
                    <a:pt x="4585480" y="732986"/>
                    <a:pt x="4421118" y="660754"/>
                    <a:pt x="4247110" y="584251"/>
                  </a:cubicBezTo>
                  <a:cubicBezTo>
                    <a:pt x="3606674" y="302687"/>
                    <a:pt x="2809205" y="-47637"/>
                    <a:pt x="2170041" y="24334"/>
                  </a:cubicBezTo>
                  <a:cubicBezTo>
                    <a:pt x="1630400" y="85157"/>
                    <a:pt x="1370697" y="506448"/>
                    <a:pt x="1119547" y="913838"/>
                  </a:cubicBezTo>
                  <a:cubicBezTo>
                    <a:pt x="853267" y="1345847"/>
                    <a:pt x="601336" y="1754456"/>
                    <a:pt x="45231" y="17544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D4C60120-08EE-43A4-96F2-5B2D42F4F0F2}"/>
                </a:ext>
              </a:extLst>
            </p:cNvPr>
            <p:cNvSpPr/>
            <p:nvPr/>
          </p:nvSpPr>
          <p:spPr>
            <a:xfrm>
              <a:off x="7093697" y="2526467"/>
              <a:ext cx="7791879" cy="1761178"/>
            </a:xfrm>
            <a:custGeom>
              <a:avLst/>
              <a:gdLst>
                <a:gd name="connsiteX0" fmla="*/ 57451 w 7791879"/>
                <a:gd name="connsiteY0" fmla="*/ 1761178 h 1761178"/>
                <a:gd name="connsiteX1" fmla="*/ 7083 w 7791879"/>
                <a:gd name="connsiteY1" fmla="*/ 1760054 h 1761178"/>
                <a:gd name="connsiteX2" fmla="*/ 7 w 7791879"/>
                <a:gd name="connsiteY2" fmla="*/ 1752341 h 1761178"/>
                <a:gd name="connsiteX3" fmla="*/ 7718 w 7791879"/>
                <a:gd name="connsiteY3" fmla="*/ 1745267 h 1761178"/>
                <a:gd name="connsiteX4" fmla="*/ 57018 w 7791879"/>
                <a:gd name="connsiteY4" fmla="*/ 1746391 h 1761178"/>
                <a:gd name="connsiteX5" fmla="*/ 1062224 w 7791879"/>
                <a:gd name="connsiteY5" fmla="*/ 915338 h 1761178"/>
                <a:gd name="connsiteX6" fmla="*/ 2081902 w 7791879"/>
                <a:gd name="connsiteY6" fmla="*/ 10177 h 1761178"/>
                <a:gd name="connsiteX7" fmla="*/ 4185912 w 7791879"/>
                <a:gd name="connsiteY7" fmla="*/ 569000 h 1761178"/>
                <a:gd name="connsiteX8" fmla="*/ 4690697 w 7791879"/>
                <a:gd name="connsiteY8" fmla="*/ 780899 h 1761178"/>
                <a:gd name="connsiteX9" fmla="*/ 7785776 w 7791879"/>
                <a:gd name="connsiteY9" fmla="*/ 1745379 h 1761178"/>
                <a:gd name="connsiteX10" fmla="*/ 7791750 w 7791879"/>
                <a:gd name="connsiteY10" fmla="*/ 1753962 h 1761178"/>
                <a:gd name="connsiteX11" fmla="*/ 7783113 w 7791879"/>
                <a:gd name="connsiteY11" fmla="*/ 1759936 h 1761178"/>
                <a:gd name="connsiteX12" fmla="*/ 4685386 w 7791879"/>
                <a:gd name="connsiteY12" fmla="*/ 794704 h 1761178"/>
                <a:gd name="connsiteX13" fmla="*/ 4180021 w 7791879"/>
                <a:gd name="connsiteY13" fmla="*/ 582574 h 1761178"/>
                <a:gd name="connsiteX14" fmla="*/ 2083576 w 7791879"/>
                <a:gd name="connsiteY14" fmla="*/ 24852 h 1761178"/>
                <a:gd name="connsiteX15" fmla="*/ 1075107 w 7791879"/>
                <a:gd name="connsiteY15" fmla="*/ 922619 h 1761178"/>
                <a:gd name="connsiteX16" fmla="*/ 57451 w 7791879"/>
                <a:gd name="connsiteY16" fmla="*/ 1761178 h 176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9" h="1761178">
                  <a:moveTo>
                    <a:pt x="57451" y="1761178"/>
                  </a:moveTo>
                  <a:cubicBezTo>
                    <a:pt x="40931" y="1761178"/>
                    <a:pt x="24180" y="1760805"/>
                    <a:pt x="7083" y="1760054"/>
                  </a:cubicBezTo>
                  <a:cubicBezTo>
                    <a:pt x="2982" y="1759853"/>
                    <a:pt x="-166" y="1756416"/>
                    <a:pt x="7" y="1752341"/>
                  </a:cubicBezTo>
                  <a:cubicBezTo>
                    <a:pt x="209" y="1748242"/>
                    <a:pt x="3819" y="1745439"/>
                    <a:pt x="7718" y="1745267"/>
                  </a:cubicBezTo>
                  <a:cubicBezTo>
                    <a:pt x="24440" y="1746018"/>
                    <a:pt x="40902" y="1746391"/>
                    <a:pt x="57018" y="1746391"/>
                  </a:cubicBezTo>
                  <a:cubicBezTo>
                    <a:pt x="593857" y="1746391"/>
                    <a:pt x="821531" y="1342377"/>
                    <a:pt x="1062224" y="915338"/>
                  </a:cubicBezTo>
                  <a:cubicBezTo>
                    <a:pt x="1295553" y="501358"/>
                    <a:pt x="1536855" y="73283"/>
                    <a:pt x="2081902" y="10177"/>
                  </a:cubicBezTo>
                  <a:cubicBezTo>
                    <a:pt x="2727336" y="-64480"/>
                    <a:pt x="3536060" y="286744"/>
                    <a:pt x="4185912" y="569000"/>
                  </a:cubicBezTo>
                  <a:cubicBezTo>
                    <a:pt x="4366564" y="647466"/>
                    <a:pt x="4537166" y="721549"/>
                    <a:pt x="4690697" y="780899"/>
                  </a:cubicBezTo>
                  <a:cubicBezTo>
                    <a:pt x="5614371" y="1137895"/>
                    <a:pt x="6661245" y="1542553"/>
                    <a:pt x="7785776" y="1745379"/>
                  </a:cubicBezTo>
                  <a:cubicBezTo>
                    <a:pt x="7789798" y="1746107"/>
                    <a:pt x="7792519" y="1749946"/>
                    <a:pt x="7791750" y="1753962"/>
                  </a:cubicBezTo>
                  <a:cubicBezTo>
                    <a:pt x="7791039" y="1757948"/>
                    <a:pt x="7787550" y="1760746"/>
                    <a:pt x="7783113" y="1759936"/>
                  </a:cubicBezTo>
                  <a:cubicBezTo>
                    <a:pt x="6657223" y="1556844"/>
                    <a:pt x="5609633" y="1151931"/>
                    <a:pt x="4685386" y="794704"/>
                  </a:cubicBezTo>
                  <a:cubicBezTo>
                    <a:pt x="4531535" y="735236"/>
                    <a:pt x="4360791" y="661070"/>
                    <a:pt x="4180021" y="582574"/>
                  </a:cubicBezTo>
                  <a:cubicBezTo>
                    <a:pt x="3531784" y="300981"/>
                    <a:pt x="2725165" y="-49433"/>
                    <a:pt x="2083576" y="24852"/>
                  </a:cubicBezTo>
                  <a:cubicBezTo>
                    <a:pt x="1546041" y="87088"/>
                    <a:pt x="1306614" y="511845"/>
                    <a:pt x="1075107" y="922619"/>
                  </a:cubicBezTo>
                  <a:cubicBezTo>
                    <a:pt x="832243" y="1353468"/>
                    <a:pt x="602440" y="1761178"/>
                    <a:pt x="57451" y="17611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D8FB8C81-1E37-4C39-9AAA-A729842661E6}"/>
                </a:ext>
              </a:extLst>
            </p:cNvPr>
            <p:cNvSpPr/>
            <p:nvPr/>
          </p:nvSpPr>
          <p:spPr>
            <a:xfrm>
              <a:off x="7093692" y="2225874"/>
              <a:ext cx="7791884" cy="1763491"/>
            </a:xfrm>
            <a:custGeom>
              <a:avLst/>
              <a:gdLst>
                <a:gd name="connsiteX0" fmla="*/ 73283 w 7791884"/>
                <a:gd name="connsiteY0" fmla="*/ 1763491 h 1763491"/>
                <a:gd name="connsiteX1" fmla="*/ 6972 w 7791884"/>
                <a:gd name="connsiteY1" fmla="*/ 1761528 h 1763491"/>
                <a:gd name="connsiteX2" fmla="*/ 12 w 7791884"/>
                <a:gd name="connsiteY2" fmla="*/ 1753696 h 1763491"/>
                <a:gd name="connsiteX3" fmla="*/ 7839 w 7791884"/>
                <a:gd name="connsiteY3" fmla="*/ 1746740 h 1763491"/>
                <a:gd name="connsiteX4" fmla="*/ 1045331 w 7791884"/>
                <a:gd name="connsiteY4" fmla="*/ 920827 h 1763491"/>
                <a:gd name="connsiteX5" fmla="*/ 2050884 w 7791884"/>
                <a:gd name="connsiteY5" fmla="*/ 9569 h 1763491"/>
                <a:gd name="connsiteX6" fmla="*/ 4154812 w 7791884"/>
                <a:gd name="connsiteY6" fmla="*/ 566197 h 1763491"/>
                <a:gd name="connsiteX7" fmla="*/ 4671355 w 7791884"/>
                <a:gd name="connsiteY7" fmla="*/ 781101 h 1763491"/>
                <a:gd name="connsiteX8" fmla="*/ 7785781 w 7791884"/>
                <a:gd name="connsiteY8" fmla="*/ 1746853 h 1763491"/>
                <a:gd name="connsiteX9" fmla="*/ 7791755 w 7791884"/>
                <a:gd name="connsiteY9" fmla="*/ 1755459 h 1763491"/>
                <a:gd name="connsiteX10" fmla="*/ 7783119 w 7791884"/>
                <a:gd name="connsiteY10" fmla="*/ 1761409 h 1763491"/>
                <a:gd name="connsiteX11" fmla="*/ 4666097 w 7791884"/>
                <a:gd name="connsiteY11" fmla="*/ 794906 h 1763491"/>
                <a:gd name="connsiteX12" fmla="*/ 4148950 w 7791884"/>
                <a:gd name="connsiteY12" fmla="*/ 579801 h 1763491"/>
                <a:gd name="connsiteX13" fmla="*/ 2052504 w 7791884"/>
                <a:gd name="connsiteY13" fmla="*/ 24243 h 1763491"/>
                <a:gd name="connsiteX14" fmla="*/ 1058391 w 7791884"/>
                <a:gd name="connsiteY14" fmla="*/ 927789 h 1763491"/>
                <a:gd name="connsiteX15" fmla="*/ 73283 w 7791884"/>
                <a:gd name="connsiteY15" fmla="*/ 1763491 h 176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4" h="1763491">
                  <a:moveTo>
                    <a:pt x="73283" y="1763491"/>
                  </a:moveTo>
                  <a:cubicBezTo>
                    <a:pt x="51709" y="1763491"/>
                    <a:pt x="29615" y="1762852"/>
                    <a:pt x="6972" y="1761528"/>
                  </a:cubicBezTo>
                  <a:cubicBezTo>
                    <a:pt x="2900" y="1761267"/>
                    <a:pt x="-219" y="1757772"/>
                    <a:pt x="12" y="1753696"/>
                  </a:cubicBezTo>
                  <a:cubicBezTo>
                    <a:pt x="243" y="1749627"/>
                    <a:pt x="3478" y="1746279"/>
                    <a:pt x="7839" y="1746740"/>
                  </a:cubicBezTo>
                  <a:cubicBezTo>
                    <a:pt x="585694" y="1780704"/>
                    <a:pt x="808826" y="1363051"/>
                    <a:pt x="1045331" y="920827"/>
                  </a:cubicBezTo>
                  <a:cubicBezTo>
                    <a:pt x="1268870" y="502920"/>
                    <a:pt x="1499981" y="70769"/>
                    <a:pt x="2050884" y="9569"/>
                  </a:cubicBezTo>
                  <a:cubicBezTo>
                    <a:pt x="2696294" y="-62403"/>
                    <a:pt x="3505048" y="286224"/>
                    <a:pt x="4154812" y="566197"/>
                  </a:cubicBezTo>
                  <a:cubicBezTo>
                    <a:pt x="4339627" y="645852"/>
                    <a:pt x="4514209" y="721053"/>
                    <a:pt x="4671355" y="781101"/>
                  </a:cubicBezTo>
                  <a:cubicBezTo>
                    <a:pt x="5654177" y="1156469"/>
                    <a:pt x="6670418" y="1544630"/>
                    <a:pt x="7785781" y="1746853"/>
                  </a:cubicBezTo>
                  <a:cubicBezTo>
                    <a:pt x="7789803" y="1747574"/>
                    <a:pt x="7792524" y="1751449"/>
                    <a:pt x="7791755" y="1755459"/>
                  </a:cubicBezTo>
                  <a:cubicBezTo>
                    <a:pt x="7791045" y="1759416"/>
                    <a:pt x="7787555" y="1762279"/>
                    <a:pt x="7783119" y="1761409"/>
                  </a:cubicBezTo>
                  <a:cubicBezTo>
                    <a:pt x="6666455" y="1558927"/>
                    <a:pt x="5649528" y="1170534"/>
                    <a:pt x="4666097" y="794906"/>
                  </a:cubicBezTo>
                  <a:cubicBezTo>
                    <a:pt x="4508637" y="734776"/>
                    <a:pt x="4333937" y="659480"/>
                    <a:pt x="4148950" y="579801"/>
                  </a:cubicBezTo>
                  <a:cubicBezTo>
                    <a:pt x="3500860" y="300520"/>
                    <a:pt x="2694442" y="-46776"/>
                    <a:pt x="2052504" y="24243"/>
                  </a:cubicBezTo>
                  <a:cubicBezTo>
                    <a:pt x="1509368" y="84604"/>
                    <a:pt x="1280109" y="513259"/>
                    <a:pt x="1058391" y="927789"/>
                  </a:cubicBezTo>
                  <a:cubicBezTo>
                    <a:pt x="828782" y="1357077"/>
                    <a:pt x="611394" y="1763491"/>
                    <a:pt x="73283" y="176349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28F94C38-519A-42E3-A692-B2FDECD5966F}"/>
                </a:ext>
              </a:extLst>
            </p:cNvPr>
            <p:cNvSpPr/>
            <p:nvPr/>
          </p:nvSpPr>
          <p:spPr>
            <a:xfrm>
              <a:off x="7093702" y="1964018"/>
              <a:ext cx="7791876" cy="1724489"/>
            </a:xfrm>
            <a:custGeom>
              <a:avLst/>
              <a:gdLst>
                <a:gd name="connsiteX0" fmla="*/ 30645 w 7791876"/>
                <a:gd name="connsiteY0" fmla="*/ 1724489 h 1724489"/>
                <a:gd name="connsiteX1" fmla="*/ 7251 w 7791876"/>
                <a:gd name="connsiteY1" fmla="*/ 1724259 h 1724489"/>
                <a:gd name="connsiteX2" fmla="*/ 2 w 7791876"/>
                <a:gd name="connsiteY2" fmla="*/ 1716723 h 1724489"/>
                <a:gd name="connsiteX3" fmla="*/ 7540 w 7791876"/>
                <a:gd name="connsiteY3" fmla="*/ 1709472 h 1724489"/>
                <a:gd name="connsiteX4" fmla="*/ 30471 w 7791876"/>
                <a:gd name="connsiteY4" fmla="*/ 1709702 h 1724489"/>
                <a:gd name="connsiteX5" fmla="*/ 1061699 w 7791876"/>
                <a:gd name="connsiteY5" fmla="*/ 889798 h 1724489"/>
                <a:gd name="connsiteX6" fmla="*/ 2083742 w 7791876"/>
                <a:gd name="connsiteY6" fmla="*/ 9764 h 1724489"/>
                <a:gd name="connsiteX7" fmla="*/ 4161473 w 7791876"/>
                <a:gd name="connsiteY7" fmla="*/ 551286 h 1724489"/>
                <a:gd name="connsiteX8" fmla="*/ 4691763 w 7791876"/>
                <a:gd name="connsiteY8" fmla="*/ 767113 h 1724489"/>
                <a:gd name="connsiteX9" fmla="*/ 7785829 w 7791876"/>
                <a:gd name="connsiteY9" fmla="*/ 1709590 h 1724489"/>
                <a:gd name="connsiteX10" fmla="*/ 7791745 w 7791876"/>
                <a:gd name="connsiteY10" fmla="*/ 1718255 h 1724489"/>
                <a:gd name="connsiteX11" fmla="*/ 7783050 w 7791876"/>
                <a:gd name="connsiteY11" fmla="*/ 1724146 h 1724489"/>
                <a:gd name="connsiteX12" fmla="*/ 4686623 w 7791876"/>
                <a:gd name="connsiteY12" fmla="*/ 780977 h 1724489"/>
                <a:gd name="connsiteX13" fmla="*/ 4155730 w 7791876"/>
                <a:gd name="connsiteY13" fmla="*/ 564890 h 1724489"/>
                <a:gd name="connsiteX14" fmla="*/ 2085416 w 7791876"/>
                <a:gd name="connsiteY14" fmla="*/ 24439 h 1724489"/>
                <a:gd name="connsiteX15" fmla="*/ 1074433 w 7791876"/>
                <a:gd name="connsiteY15" fmla="*/ 897310 h 1724489"/>
                <a:gd name="connsiteX16" fmla="*/ 30645 w 7791876"/>
                <a:gd name="connsiteY16" fmla="*/ 1724489 h 17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6" h="1724489">
                  <a:moveTo>
                    <a:pt x="30645" y="1724489"/>
                  </a:moveTo>
                  <a:cubicBezTo>
                    <a:pt x="22904" y="1724489"/>
                    <a:pt x="15135" y="1724407"/>
                    <a:pt x="7251" y="1724259"/>
                  </a:cubicBezTo>
                  <a:cubicBezTo>
                    <a:pt x="3179" y="1724176"/>
                    <a:pt x="-85" y="1720793"/>
                    <a:pt x="2" y="1716723"/>
                  </a:cubicBezTo>
                  <a:cubicBezTo>
                    <a:pt x="117" y="1712648"/>
                    <a:pt x="3352" y="1709933"/>
                    <a:pt x="7540" y="1709472"/>
                  </a:cubicBezTo>
                  <a:cubicBezTo>
                    <a:pt x="15222" y="1709619"/>
                    <a:pt x="22875" y="1709702"/>
                    <a:pt x="30471" y="1709702"/>
                  </a:cubicBezTo>
                  <a:cubicBezTo>
                    <a:pt x="579038" y="1709702"/>
                    <a:pt x="813583" y="1311290"/>
                    <a:pt x="1061699" y="889798"/>
                  </a:cubicBezTo>
                  <a:cubicBezTo>
                    <a:pt x="1298464" y="487571"/>
                    <a:pt x="1543321" y="71628"/>
                    <a:pt x="2083742" y="9764"/>
                  </a:cubicBezTo>
                  <a:cubicBezTo>
                    <a:pt x="2710893" y="-62178"/>
                    <a:pt x="3515206" y="278014"/>
                    <a:pt x="4161473" y="551286"/>
                  </a:cubicBezTo>
                  <a:cubicBezTo>
                    <a:pt x="4352061" y="631864"/>
                    <a:pt x="4532079" y="707964"/>
                    <a:pt x="4691763" y="767113"/>
                  </a:cubicBezTo>
                  <a:cubicBezTo>
                    <a:pt x="5807379" y="1180288"/>
                    <a:pt x="6743575" y="1512040"/>
                    <a:pt x="7785829" y="1709590"/>
                  </a:cubicBezTo>
                  <a:cubicBezTo>
                    <a:pt x="7789851" y="1710371"/>
                    <a:pt x="7792514" y="1714239"/>
                    <a:pt x="7791745" y="1718255"/>
                  </a:cubicBezTo>
                  <a:cubicBezTo>
                    <a:pt x="7790916" y="1722242"/>
                    <a:pt x="7786894" y="1724809"/>
                    <a:pt x="7783050" y="1724146"/>
                  </a:cubicBezTo>
                  <a:cubicBezTo>
                    <a:pt x="6739730" y="1526336"/>
                    <a:pt x="5802902" y="1194377"/>
                    <a:pt x="4686623" y="780977"/>
                  </a:cubicBezTo>
                  <a:cubicBezTo>
                    <a:pt x="4526621" y="721710"/>
                    <a:pt x="4346460" y="645551"/>
                    <a:pt x="4155730" y="564890"/>
                  </a:cubicBezTo>
                  <a:cubicBezTo>
                    <a:pt x="3511047" y="292310"/>
                    <a:pt x="2708989" y="-46930"/>
                    <a:pt x="2085416" y="24439"/>
                  </a:cubicBezTo>
                  <a:cubicBezTo>
                    <a:pt x="1552329" y="85492"/>
                    <a:pt x="1309383" y="498200"/>
                    <a:pt x="1074433" y="897310"/>
                  </a:cubicBezTo>
                  <a:cubicBezTo>
                    <a:pt x="824123" y="1322523"/>
                    <a:pt x="587440" y="1724489"/>
                    <a:pt x="30645" y="172448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1DD4A752-A9A6-4BD9-83E1-CFAA93087EBE}"/>
                </a:ext>
              </a:extLst>
            </p:cNvPr>
            <p:cNvSpPr/>
            <p:nvPr/>
          </p:nvSpPr>
          <p:spPr>
            <a:xfrm>
              <a:off x="7093704" y="1770144"/>
              <a:ext cx="7791874" cy="1619025"/>
            </a:xfrm>
            <a:custGeom>
              <a:avLst/>
              <a:gdLst>
                <a:gd name="connsiteX0" fmla="*/ 10484 w 7791874"/>
                <a:gd name="connsiteY0" fmla="*/ 1619013 h 1619025"/>
                <a:gd name="connsiteX1" fmla="*/ 7365 w 7791874"/>
                <a:gd name="connsiteY1" fmla="*/ 1619013 h 1619025"/>
                <a:gd name="connsiteX2" fmla="*/ 0 w 7791874"/>
                <a:gd name="connsiteY2" fmla="*/ 1611590 h 1619025"/>
                <a:gd name="connsiteX3" fmla="*/ 7394 w 7791874"/>
                <a:gd name="connsiteY3" fmla="*/ 1604226 h 1619025"/>
                <a:gd name="connsiteX4" fmla="*/ 7422 w 7791874"/>
                <a:gd name="connsiteY4" fmla="*/ 1604226 h 1619025"/>
                <a:gd name="connsiteX5" fmla="*/ 10599 w 7791874"/>
                <a:gd name="connsiteY5" fmla="*/ 1604226 h 1619025"/>
                <a:gd name="connsiteX6" fmla="*/ 1108862 w 7791874"/>
                <a:gd name="connsiteY6" fmla="*/ 827152 h 1619025"/>
                <a:gd name="connsiteX7" fmla="*/ 2175409 w 7791874"/>
                <a:gd name="connsiteY7" fmla="*/ 8750 h 1619025"/>
                <a:gd name="connsiteX8" fmla="*/ 4207134 w 7791874"/>
                <a:gd name="connsiteY8" fmla="*/ 513416 h 1619025"/>
                <a:gd name="connsiteX9" fmla="*/ 4743688 w 7791874"/>
                <a:gd name="connsiteY9" fmla="*/ 721045 h 1619025"/>
                <a:gd name="connsiteX10" fmla="*/ 7785769 w 7791874"/>
                <a:gd name="connsiteY10" fmla="*/ 1604344 h 1619025"/>
                <a:gd name="connsiteX11" fmla="*/ 7791743 w 7791874"/>
                <a:gd name="connsiteY11" fmla="*/ 1612980 h 1619025"/>
                <a:gd name="connsiteX12" fmla="*/ 7783107 w 7791874"/>
                <a:gd name="connsiteY12" fmla="*/ 1618901 h 1619025"/>
                <a:gd name="connsiteX13" fmla="*/ 4738778 w 7791874"/>
                <a:gd name="connsiteY13" fmla="*/ 735022 h 1619025"/>
                <a:gd name="connsiteX14" fmla="*/ 4201621 w 7791874"/>
                <a:gd name="connsiteY14" fmla="*/ 527133 h 1619025"/>
                <a:gd name="connsiteX15" fmla="*/ 2176970 w 7791874"/>
                <a:gd name="connsiteY15" fmla="*/ 23478 h 1619025"/>
                <a:gd name="connsiteX16" fmla="*/ 1120934 w 7791874"/>
                <a:gd name="connsiteY16" fmla="*/ 835699 h 1619025"/>
                <a:gd name="connsiteX17" fmla="*/ 10484 w 7791874"/>
                <a:gd name="connsiteY17" fmla="*/ 1619013 h 16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619025">
                  <a:moveTo>
                    <a:pt x="10484" y="1619013"/>
                  </a:moveTo>
                  <a:cubicBezTo>
                    <a:pt x="9415" y="1619013"/>
                    <a:pt x="8433" y="1619013"/>
                    <a:pt x="7365" y="1619013"/>
                  </a:cubicBezTo>
                  <a:cubicBezTo>
                    <a:pt x="3292" y="1619013"/>
                    <a:pt x="0" y="1615695"/>
                    <a:pt x="0" y="1611590"/>
                  </a:cubicBezTo>
                  <a:cubicBezTo>
                    <a:pt x="0" y="1607521"/>
                    <a:pt x="3321" y="1604226"/>
                    <a:pt x="7394" y="1604226"/>
                  </a:cubicBezTo>
                  <a:lnTo>
                    <a:pt x="7422" y="1604226"/>
                  </a:lnTo>
                  <a:cubicBezTo>
                    <a:pt x="8462" y="1604226"/>
                    <a:pt x="9560" y="1604226"/>
                    <a:pt x="10599" y="1604226"/>
                  </a:cubicBezTo>
                  <a:cubicBezTo>
                    <a:pt x="558733" y="1604226"/>
                    <a:pt x="825943" y="1226782"/>
                    <a:pt x="1108862" y="827152"/>
                  </a:cubicBezTo>
                  <a:cubicBezTo>
                    <a:pt x="1374160" y="452422"/>
                    <a:pt x="1648473" y="64953"/>
                    <a:pt x="2175409" y="8750"/>
                  </a:cubicBezTo>
                  <a:cubicBezTo>
                    <a:pt x="2790346" y="-56810"/>
                    <a:pt x="3575997" y="259321"/>
                    <a:pt x="4207134" y="513416"/>
                  </a:cubicBezTo>
                  <a:cubicBezTo>
                    <a:pt x="4399515" y="590848"/>
                    <a:pt x="4581201" y="664002"/>
                    <a:pt x="4743688" y="721045"/>
                  </a:cubicBezTo>
                  <a:cubicBezTo>
                    <a:pt x="5794584" y="1090055"/>
                    <a:pt x="6748837" y="1411213"/>
                    <a:pt x="7785769" y="1604344"/>
                  </a:cubicBezTo>
                  <a:cubicBezTo>
                    <a:pt x="7789849" y="1605096"/>
                    <a:pt x="7792512" y="1608964"/>
                    <a:pt x="7791743" y="1612980"/>
                  </a:cubicBezTo>
                  <a:cubicBezTo>
                    <a:pt x="7790914" y="1616990"/>
                    <a:pt x="7786656" y="1619646"/>
                    <a:pt x="7783107" y="1618901"/>
                  </a:cubicBezTo>
                  <a:cubicBezTo>
                    <a:pt x="6745111" y="1425539"/>
                    <a:pt x="5790254" y="1104209"/>
                    <a:pt x="4738778" y="735022"/>
                  </a:cubicBezTo>
                  <a:cubicBezTo>
                    <a:pt x="4576002" y="677837"/>
                    <a:pt x="4394138" y="604653"/>
                    <a:pt x="4201621" y="527133"/>
                  </a:cubicBezTo>
                  <a:cubicBezTo>
                    <a:pt x="3571951" y="273676"/>
                    <a:pt x="2788382" y="-42254"/>
                    <a:pt x="2176970" y="23478"/>
                  </a:cubicBezTo>
                  <a:cubicBezTo>
                    <a:pt x="1656706" y="78959"/>
                    <a:pt x="1384328" y="463655"/>
                    <a:pt x="1120934" y="835699"/>
                  </a:cubicBezTo>
                  <a:cubicBezTo>
                    <a:pt x="848266" y="1220802"/>
                    <a:pt x="566300" y="1619013"/>
                    <a:pt x="10484" y="16190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64A04BDA-B949-4AB9-8A69-FC67C241FB0B}"/>
                </a:ext>
              </a:extLst>
            </p:cNvPr>
            <p:cNvSpPr/>
            <p:nvPr/>
          </p:nvSpPr>
          <p:spPr>
            <a:xfrm>
              <a:off x="7093704" y="1631601"/>
              <a:ext cx="7791856" cy="1458436"/>
            </a:xfrm>
            <a:custGeom>
              <a:avLst/>
              <a:gdLst>
                <a:gd name="connsiteX0" fmla="*/ 7784467 w 7791856"/>
                <a:gd name="connsiteY0" fmla="*/ 1458436 h 1458436"/>
                <a:gd name="connsiteX1" fmla="*/ 7783166 w 7791856"/>
                <a:gd name="connsiteY1" fmla="*/ 1458318 h 1458436"/>
                <a:gd name="connsiteX2" fmla="*/ 4816813 w 7791856"/>
                <a:gd name="connsiteY2" fmla="*/ 663108 h 1458436"/>
                <a:gd name="connsiteX3" fmla="*/ 4280898 w 7791856"/>
                <a:gd name="connsiteY3" fmla="*/ 471970 h 1458436"/>
                <a:gd name="connsiteX4" fmla="*/ 2316466 w 7791856"/>
                <a:gd name="connsiteY4" fmla="*/ 21803 h 1458436"/>
                <a:gd name="connsiteX5" fmla="*/ 1192616 w 7791856"/>
                <a:gd name="connsiteY5" fmla="*/ 748655 h 1458436"/>
                <a:gd name="connsiteX6" fmla="*/ 7596 w 7791856"/>
                <a:gd name="connsiteY6" fmla="*/ 1458436 h 1458436"/>
                <a:gd name="connsiteX7" fmla="*/ 7394 w 7791856"/>
                <a:gd name="connsiteY7" fmla="*/ 1458436 h 1458436"/>
                <a:gd name="connsiteX8" fmla="*/ 0 w 7791856"/>
                <a:gd name="connsiteY8" fmla="*/ 1451043 h 1458436"/>
                <a:gd name="connsiteX9" fmla="*/ 7394 w 7791856"/>
                <a:gd name="connsiteY9" fmla="*/ 1443649 h 1458436"/>
                <a:gd name="connsiteX10" fmla="*/ 7394 w 7791856"/>
                <a:gd name="connsiteY10" fmla="*/ 1443649 h 1458436"/>
                <a:gd name="connsiteX11" fmla="*/ 7596 w 7791856"/>
                <a:gd name="connsiteY11" fmla="*/ 1443649 h 1458436"/>
                <a:gd name="connsiteX12" fmla="*/ 1181638 w 7791856"/>
                <a:gd name="connsiteY12" fmla="*/ 738718 h 1458436"/>
                <a:gd name="connsiteX13" fmla="*/ 2315135 w 7791856"/>
                <a:gd name="connsiteY13" fmla="*/ 7075 h 1458436"/>
                <a:gd name="connsiteX14" fmla="*/ 4286038 w 7791856"/>
                <a:gd name="connsiteY14" fmla="*/ 458112 h 1458436"/>
                <a:gd name="connsiteX15" fmla="*/ 4821379 w 7791856"/>
                <a:gd name="connsiteY15" fmla="*/ 649013 h 1458436"/>
                <a:gd name="connsiteX16" fmla="*/ 7785709 w 7791856"/>
                <a:gd name="connsiteY16" fmla="*/ 1443761 h 1458436"/>
                <a:gd name="connsiteX17" fmla="*/ 7791743 w 7791856"/>
                <a:gd name="connsiteY17" fmla="*/ 1452314 h 1458436"/>
                <a:gd name="connsiteX18" fmla="*/ 7784467 w 7791856"/>
                <a:gd name="connsiteY18" fmla="*/ 1458436 h 145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1856" h="1458436">
                  <a:moveTo>
                    <a:pt x="7784467" y="1458436"/>
                  </a:moveTo>
                  <a:cubicBezTo>
                    <a:pt x="7784053" y="1458436"/>
                    <a:pt x="7783639" y="1458407"/>
                    <a:pt x="7783166" y="1458318"/>
                  </a:cubicBezTo>
                  <a:cubicBezTo>
                    <a:pt x="6760430" y="1281074"/>
                    <a:pt x="5796405" y="981002"/>
                    <a:pt x="4816813" y="663108"/>
                  </a:cubicBezTo>
                  <a:cubicBezTo>
                    <a:pt x="4651587" y="609473"/>
                    <a:pt x="4471539" y="542676"/>
                    <a:pt x="4280898" y="471970"/>
                  </a:cubicBezTo>
                  <a:cubicBezTo>
                    <a:pt x="3643260" y="235465"/>
                    <a:pt x="2920573" y="-32607"/>
                    <a:pt x="2316466" y="21803"/>
                  </a:cubicBezTo>
                  <a:cubicBezTo>
                    <a:pt x="1808706" y="67549"/>
                    <a:pt x="1495491" y="413804"/>
                    <a:pt x="1192616" y="748655"/>
                  </a:cubicBezTo>
                  <a:cubicBezTo>
                    <a:pt x="876976" y="1097566"/>
                    <a:pt x="550531" y="1458436"/>
                    <a:pt x="7596" y="1458436"/>
                  </a:cubicBezTo>
                  <a:cubicBezTo>
                    <a:pt x="7480" y="1458436"/>
                    <a:pt x="7480" y="1458436"/>
                    <a:pt x="7394" y="1458436"/>
                  </a:cubicBezTo>
                  <a:cubicBezTo>
                    <a:pt x="3321" y="1458436"/>
                    <a:pt x="0" y="1455112"/>
                    <a:pt x="0" y="1451043"/>
                  </a:cubicBezTo>
                  <a:cubicBezTo>
                    <a:pt x="0" y="1446967"/>
                    <a:pt x="3321" y="1443649"/>
                    <a:pt x="7394" y="1443649"/>
                  </a:cubicBezTo>
                  <a:lnTo>
                    <a:pt x="7394" y="1443649"/>
                  </a:lnTo>
                  <a:cubicBezTo>
                    <a:pt x="7451" y="1443649"/>
                    <a:pt x="7538" y="1443649"/>
                    <a:pt x="7596" y="1443649"/>
                  </a:cubicBezTo>
                  <a:cubicBezTo>
                    <a:pt x="544033" y="1443649"/>
                    <a:pt x="853725" y="1101233"/>
                    <a:pt x="1181638" y="738718"/>
                  </a:cubicBezTo>
                  <a:cubicBezTo>
                    <a:pt x="1486454" y="401761"/>
                    <a:pt x="1801602" y="53341"/>
                    <a:pt x="2315135" y="7075"/>
                  </a:cubicBezTo>
                  <a:cubicBezTo>
                    <a:pt x="2922708" y="-47193"/>
                    <a:pt x="3646927" y="221057"/>
                    <a:pt x="4286038" y="458112"/>
                  </a:cubicBezTo>
                  <a:cubicBezTo>
                    <a:pt x="4476538" y="528753"/>
                    <a:pt x="4656437" y="595496"/>
                    <a:pt x="4821379" y="649013"/>
                  </a:cubicBezTo>
                  <a:cubicBezTo>
                    <a:pt x="5800445" y="966794"/>
                    <a:pt x="6763861" y="1266665"/>
                    <a:pt x="7785709" y="1443761"/>
                  </a:cubicBezTo>
                  <a:cubicBezTo>
                    <a:pt x="7789791" y="1444453"/>
                    <a:pt x="7792452" y="1448268"/>
                    <a:pt x="7791743" y="1452314"/>
                  </a:cubicBezTo>
                  <a:cubicBezTo>
                    <a:pt x="7791092" y="1455893"/>
                    <a:pt x="7787957" y="1458436"/>
                    <a:pt x="7784467" y="145843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6C5BF22C-7887-48DA-9D41-C20942C76393}"/>
                </a:ext>
              </a:extLst>
            </p:cNvPr>
            <p:cNvSpPr/>
            <p:nvPr/>
          </p:nvSpPr>
          <p:spPr>
            <a:xfrm>
              <a:off x="7093704" y="1532663"/>
              <a:ext cx="7791880" cy="1258283"/>
            </a:xfrm>
            <a:custGeom>
              <a:avLst/>
              <a:gdLst>
                <a:gd name="connsiteX0" fmla="*/ 14470 w 7791880"/>
                <a:gd name="connsiteY0" fmla="*/ 1258278 h 1258283"/>
                <a:gd name="connsiteX1" fmla="*/ 7365 w 7791880"/>
                <a:gd name="connsiteY1" fmla="*/ 1258249 h 1258283"/>
                <a:gd name="connsiteX2" fmla="*/ 0 w 7791880"/>
                <a:gd name="connsiteY2" fmla="*/ 1250831 h 1258283"/>
                <a:gd name="connsiteX3" fmla="*/ 7394 w 7791880"/>
                <a:gd name="connsiteY3" fmla="*/ 1243461 h 1258283"/>
                <a:gd name="connsiteX4" fmla="*/ 7423 w 7791880"/>
                <a:gd name="connsiteY4" fmla="*/ 1243461 h 1258283"/>
                <a:gd name="connsiteX5" fmla="*/ 14441 w 7791880"/>
                <a:gd name="connsiteY5" fmla="*/ 1243491 h 1258283"/>
                <a:gd name="connsiteX6" fmla="*/ 1274696 w 7791880"/>
                <a:gd name="connsiteY6" fmla="*/ 633730 h 1258283"/>
                <a:gd name="connsiteX7" fmla="*/ 2492261 w 7791880"/>
                <a:gd name="connsiteY7" fmla="*/ 8306 h 1258283"/>
                <a:gd name="connsiteX8" fmla="*/ 5690004 w 7791880"/>
                <a:gd name="connsiteY8" fmla="*/ 667516 h 1258283"/>
                <a:gd name="connsiteX9" fmla="*/ 7785532 w 7791880"/>
                <a:gd name="connsiteY9" fmla="*/ 1243550 h 1258283"/>
                <a:gd name="connsiteX10" fmla="*/ 7791802 w 7791880"/>
                <a:gd name="connsiteY10" fmla="*/ 1251985 h 1258283"/>
                <a:gd name="connsiteX11" fmla="*/ 7783344 w 7791880"/>
                <a:gd name="connsiteY11" fmla="*/ 1258166 h 1258283"/>
                <a:gd name="connsiteX12" fmla="*/ 5685354 w 7791880"/>
                <a:gd name="connsiteY12" fmla="*/ 681551 h 1258283"/>
                <a:gd name="connsiteX13" fmla="*/ 2493302 w 7791880"/>
                <a:gd name="connsiteY13" fmla="*/ 23034 h 1258283"/>
                <a:gd name="connsiteX14" fmla="*/ 1284113 w 7791880"/>
                <a:gd name="connsiteY14" fmla="*/ 645134 h 1258283"/>
                <a:gd name="connsiteX15" fmla="*/ 14470 w 7791880"/>
                <a:gd name="connsiteY15" fmla="*/ 1258278 h 125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0" h="1258283">
                  <a:moveTo>
                    <a:pt x="14470" y="1258278"/>
                  </a:moveTo>
                  <a:cubicBezTo>
                    <a:pt x="12073" y="1258278"/>
                    <a:pt x="9762" y="1258249"/>
                    <a:pt x="7365" y="1258249"/>
                  </a:cubicBezTo>
                  <a:cubicBezTo>
                    <a:pt x="3264" y="1258225"/>
                    <a:pt x="-29" y="1254901"/>
                    <a:pt x="0" y="1250831"/>
                  </a:cubicBezTo>
                  <a:cubicBezTo>
                    <a:pt x="29" y="1246756"/>
                    <a:pt x="3321" y="1243461"/>
                    <a:pt x="7394" y="1243461"/>
                  </a:cubicBezTo>
                  <a:lnTo>
                    <a:pt x="7423" y="1243461"/>
                  </a:lnTo>
                  <a:cubicBezTo>
                    <a:pt x="9762" y="1243461"/>
                    <a:pt x="12130" y="1243491"/>
                    <a:pt x="14441" y="1243491"/>
                  </a:cubicBezTo>
                  <a:cubicBezTo>
                    <a:pt x="537881" y="1243491"/>
                    <a:pt x="912383" y="933541"/>
                    <a:pt x="1274696" y="633730"/>
                  </a:cubicBezTo>
                  <a:cubicBezTo>
                    <a:pt x="1625742" y="343240"/>
                    <a:pt x="1988748" y="42849"/>
                    <a:pt x="2492261" y="8306"/>
                  </a:cubicBezTo>
                  <a:cubicBezTo>
                    <a:pt x="3493023" y="-60430"/>
                    <a:pt x="4609823" y="309656"/>
                    <a:pt x="5690004" y="667516"/>
                  </a:cubicBezTo>
                  <a:cubicBezTo>
                    <a:pt x="6428075" y="912053"/>
                    <a:pt x="7125258" y="1143045"/>
                    <a:pt x="7785532" y="1243550"/>
                  </a:cubicBezTo>
                  <a:cubicBezTo>
                    <a:pt x="7789613" y="1244160"/>
                    <a:pt x="7792394" y="1247939"/>
                    <a:pt x="7791802" y="1251985"/>
                  </a:cubicBezTo>
                  <a:cubicBezTo>
                    <a:pt x="7791151" y="1255971"/>
                    <a:pt x="7787425" y="1258917"/>
                    <a:pt x="7783344" y="1258166"/>
                  </a:cubicBezTo>
                  <a:cubicBezTo>
                    <a:pt x="7121828" y="1157454"/>
                    <a:pt x="6424053" y="926290"/>
                    <a:pt x="5685354" y="681551"/>
                  </a:cubicBezTo>
                  <a:cubicBezTo>
                    <a:pt x="4606587" y="324153"/>
                    <a:pt x="3491000" y="-45442"/>
                    <a:pt x="2493302" y="23034"/>
                  </a:cubicBezTo>
                  <a:cubicBezTo>
                    <a:pt x="1994527" y="57293"/>
                    <a:pt x="1633367" y="356122"/>
                    <a:pt x="1284113" y="645134"/>
                  </a:cubicBezTo>
                  <a:cubicBezTo>
                    <a:pt x="919835" y="946566"/>
                    <a:pt x="543109" y="1258278"/>
                    <a:pt x="14470" y="12582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0BE40D24-40B1-4CAA-B3F7-A9010D8E3561}"/>
                </a:ext>
              </a:extLst>
            </p:cNvPr>
            <p:cNvSpPr/>
            <p:nvPr/>
          </p:nvSpPr>
          <p:spPr>
            <a:xfrm>
              <a:off x="7093703" y="1464177"/>
              <a:ext cx="7791865" cy="1027786"/>
            </a:xfrm>
            <a:custGeom>
              <a:avLst/>
              <a:gdLst>
                <a:gd name="connsiteX0" fmla="*/ 28362 w 7791865"/>
                <a:gd name="connsiteY0" fmla="*/ 1027787 h 1027786"/>
                <a:gd name="connsiteX1" fmla="*/ 7308 w 7791865"/>
                <a:gd name="connsiteY1" fmla="*/ 1027645 h 1027786"/>
                <a:gd name="connsiteX2" fmla="*/ 1 w 7791865"/>
                <a:gd name="connsiteY2" fmla="*/ 1020163 h 1027786"/>
                <a:gd name="connsiteX3" fmla="*/ 7394 w 7791865"/>
                <a:gd name="connsiteY3" fmla="*/ 1012858 h 1027786"/>
                <a:gd name="connsiteX4" fmla="*/ 7481 w 7791865"/>
                <a:gd name="connsiteY4" fmla="*/ 1012858 h 1027786"/>
                <a:gd name="connsiteX5" fmla="*/ 28304 w 7791865"/>
                <a:gd name="connsiteY5" fmla="*/ 1013000 h 1027786"/>
                <a:gd name="connsiteX6" fmla="*/ 1397903 w 7791865"/>
                <a:gd name="connsiteY6" fmla="*/ 515526 h 1027786"/>
                <a:gd name="connsiteX7" fmla="*/ 2695934 w 7791865"/>
                <a:gd name="connsiteY7" fmla="*/ 9470 h 1027786"/>
                <a:gd name="connsiteX8" fmla="*/ 5754671 w 7791865"/>
                <a:gd name="connsiteY8" fmla="*/ 538109 h 1027786"/>
                <a:gd name="connsiteX9" fmla="*/ 7785414 w 7791865"/>
                <a:gd name="connsiteY9" fmla="*/ 1012917 h 1027786"/>
                <a:gd name="connsiteX10" fmla="*/ 7791802 w 7791865"/>
                <a:gd name="connsiteY10" fmla="*/ 1021174 h 1027786"/>
                <a:gd name="connsiteX11" fmla="*/ 7783522 w 7791865"/>
                <a:gd name="connsiteY11" fmla="*/ 1027586 h 1027786"/>
                <a:gd name="connsiteX12" fmla="*/ 5750596 w 7791865"/>
                <a:gd name="connsiteY12" fmla="*/ 552352 h 1027786"/>
                <a:gd name="connsiteX13" fmla="*/ 2696974 w 7791865"/>
                <a:gd name="connsiteY13" fmla="*/ 24203 h 1027786"/>
                <a:gd name="connsiteX14" fmla="*/ 1405385 w 7791865"/>
                <a:gd name="connsiteY14" fmla="*/ 528290 h 1027786"/>
                <a:gd name="connsiteX15" fmla="*/ 28362 w 7791865"/>
                <a:gd name="connsiteY15" fmla="*/ 1027787 h 102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5" h="1027786">
                  <a:moveTo>
                    <a:pt x="28362" y="1027787"/>
                  </a:moveTo>
                  <a:cubicBezTo>
                    <a:pt x="21344" y="1027787"/>
                    <a:pt x="14355" y="1027734"/>
                    <a:pt x="7308" y="1027645"/>
                  </a:cubicBezTo>
                  <a:cubicBezTo>
                    <a:pt x="3207" y="1027586"/>
                    <a:pt x="-57" y="1024238"/>
                    <a:pt x="1" y="1020163"/>
                  </a:cubicBezTo>
                  <a:cubicBezTo>
                    <a:pt x="59" y="1016093"/>
                    <a:pt x="3351" y="1012858"/>
                    <a:pt x="7394" y="1012858"/>
                  </a:cubicBezTo>
                  <a:lnTo>
                    <a:pt x="7481" y="1012858"/>
                  </a:lnTo>
                  <a:cubicBezTo>
                    <a:pt x="14412" y="1012946"/>
                    <a:pt x="21402" y="1013000"/>
                    <a:pt x="28304" y="1013000"/>
                  </a:cubicBezTo>
                  <a:cubicBezTo>
                    <a:pt x="547326" y="1013000"/>
                    <a:pt x="979617" y="760176"/>
                    <a:pt x="1397903" y="515526"/>
                  </a:cubicBezTo>
                  <a:cubicBezTo>
                    <a:pt x="1794872" y="283380"/>
                    <a:pt x="2205362" y="43320"/>
                    <a:pt x="2695934" y="9470"/>
                  </a:cubicBezTo>
                  <a:cubicBezTo>
                    <a:pt x="3665791" y="-57794"/>
                    <a:pt x="4727570" y="245289"/>
                    <a:pt x="5754671" y="538109"/>
                  </a:cubicBezTo>
                  <a:cubicBezTo>
                    <a:pt x="6465872" y="740917"/>
                    <a:pt x="7137680" y="932422"/>
                    <a:pt x="7785414" y="1012917"/>
                  </a:cubicBezTo>
                  <a:cubicBezTo>
                    <a:pt x="7789437" y="1013408"/>
                    <a:pt x="7792335" y="1017105"/>
                    <a:pt x="7791802" y="1021174"/>
                  </a:cubicBezTo>
                  <a:cubicBezTo>
                    <a:pt x="7791270" y="1025190"/>
                    <a:pt x="7788431" y="1027994"/>
                    <a:pt x="7783522" y="1027586"/>
                  </a:cubicBezTo>
                  <a:cubicBezTo>
                    <a:pt x="7134782" y="946949"/>
                    <a:pt x="6431093" y="746341"/>
                    <a:pt x="5750596" y="552352"/>
                  </a:cubicBezTo>
                  <a:cubicBezTo>
                    <a:pt x="4724743" y="259839"/>
                    <a:pt x="3663910" y="-42256"/>
                    <a:pt x="2696974" y="24203"/>
                  </a:cubicBezTo>
                  <a:cubicBezTo>
                    <a:pt x="2209810" y="57847"/>
                    <a:pt x="1800882" y="297014"/>
                    <a:pt x="1405385" y="528290"/>
                  </a:cubicBezTo>
                  <a:cubicBezTo>
                    <a:pt x="985426" y="773898"/>
                    <a:pt x="551283" y="1027787"/>
                    <a:pt x="28362" y="10277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53749C43-D583-4487-8772-2C1D5C7A61BA}"/>
                </a:ext>
              </a:extLst>
            </p:cNvPr>
            <p:cNvSpPr/>
            <p:nvPr/>
          </p:nvSpPr>
          <p:spPr>
            <a:xfrm>
              <a:off x="7093702" y="1419680"/>
              <a:ext cx="7791841" cy="773512"/>
            </a:xfrm>
            <a:custGeom>
              <a:avLst/>
              <a:gdLst>
                <a:gd name="connsiteX0" fmla="*/ 53403 w 7791841"/>
                <a:gd name="connsiteY0" fmla="*/ 773513 h 773512"/>
                <a:gd name="connsiteX1" fmla="*/ 7222 w 7791841"/>
                <a:gd name="connsiteY1" fmla="*/ 773022 h 773512"/>
                <a:gd name="connsiteX2" fmla="*/ 2 w 7791841"/>
                <a:gd name="connsiteY2" fmla="*/ 765451 h 773512"/>
                <a:gd name="connsiteX3" fmla="*/ 7569 w 7791841"/>
                <a:gd name="connsiteY3" fmla="*/ 758235 h 773512"/>
                <a:gd name="connsiteX4" fmla="*/ 53345 w 7791841"/>
                <a:gd name="connsiteY4" fmla="*/ 758726 h 773512"/>
                <a:gd name="connsiteX5" fmla="*/ 1519407 w 7791841"/>
                <a:gd name="connsiteY5" fmla="*/ 383500 h 773512"/>
                <a:gd name="connsiteX6" fmla="*/ 2915807 w 7791841"/>
                <a:gd name="connsiteY6" fmla="*/ 4814 h 773512"/>
                <a:gd name="connsiteX7" fmla="*/ 5778355 w 7791841"/>
                <a:gd name="connsiteY7" fmla="*/ 396181 h 773512"/>
                <a:gd name="connsiteX8" fmla="*/ 7785179 w 7791841"/>
                <a:gd name="connsiteY8" fmla="*/ 758265 h 773512"/>
                <a:gd name="connsiteX9" fmla="*/ 7791803 w 7791841"/>
                <a:gd name="connsiteY9" fmla="*/ 766291 h 773512"/>
                <a:gd name="connsiteX10" fmla="*/ 7783759 w 7791841"/>
                <a:gd name="connsiteY10" fmla="*/ 772992 h 773512"/>
                <a:gd name="connsiteX11" fmla="*/ 5775120 w 7791841"/>
                <a:gd name="connsiteY11" fmla="*/ 410619 h 773512"/>
                <a:gd name="connsiteX12" fmla="*/ 2916440 w 7791841"/>
                <a:gd name="connsiteY12" fmla="*/ 19601 h 773512"/>
                <a:gd name="connsiteX13" fmla="*/ 1524866 w 7791841"/>
                <a:gd name="connsiteY13" fmla="*/ 397222 h 773512"/>
                <a:gd name="connsiteX14" fmla="*/ 53403 w 7791841"/>
                <a:gd name="connsiteY14" fmla="*/ 773513 h 7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41" h="773512">
                  <a:moveTo>
                    <a:pt x="53403" y="773513"/>
                  </a:moveTo>
                  <a:cubicBezTo>
                    <a:pt x="38009" y="773513"/>
                    <a:pt x="22702" y="773336"/>
                    <a:pt x="7222" y="773022"/>
                  </a:cubicBezTo>
                  <a:cubicBezTo>
                    <a:pt x="3150" y="772933"/>
                    <a:pt x="-85" y="769556"/>
                    <a:pt x="2" y="765451"/>
                  </a:cubicBezTo>
                  <a:cubicBezTo>
                    <a:pt x="117" y="761382"/>
                    <a:pt x="3352" y="757744"/>
                    <a:pt x="7569" y="758235"/>
                  </a:cubicBezTo>
                  <a:cubicBezTo>
                    <a:pt x="22818" y="758548"/>
                    <a:pt x="38154" y="758726"/>
                    <a:pt x="53345" y="758726"/>
                  </a:cubicBezTo>
                  <a:cubicBezTo>
                    <a:pt x="574851" y="758726"/>
                    <a:pt x="1054766" y="568049"/>
                    <a:pt x="1519407" y="383500"/>
                  </a:cubicBezTo>
                  <a:cubicBezTo>
                    <a:pt x="1961636" y="207817"/>
                    <a:pt x="2418907" y="26155"/>
                    <a:pt x="2915807" y="4814"/>
                  </a:cubicBezTo>
                  <a:cubicBezTo>
                    <a:pt x="3851293" y="-35448"/>
                    <a:pt x="4831170" y="183992"/>
                    <a:pt x="5778355" y="396181"/>
                  </a:cubicBezTo>
                  <a:cubicBezTo>
                    <a:pt x="6441977" y="544863"/>
                    <a:pt x="7128158" y="698566"/>
                    <a:pt x="7785179" y="758265"/>
                  </a:cubicBezTo>
                  <a:cubicBezTo>
                    <a:pt x="7789201" y="758637"/>
                    <a:pt x="7792217" y="762222"/>
                    <a:pt x="7791803" y="766291"/>
                  </a:cubicBezTo>
                  <a:cubicBezTo>
                    <a:pt x="7791449" y="770366"/>
                    <a:pt x="7787722" y="773365"/>
                    <a:pt x="7783759" y="772992"/>
                  </a:cubicBezTo>
                  <a:cubicBezTo>
                    <a:pt x="7125910" y="713205"/>
                    <a:pt x="6439197" y="559390"/>
                    <a:pt x="5775120" y="410619"/>
                  </a:cubicBezTo>
                  <a:cubicBezTo>
                    <a:pt x="4828946" y="198631"/>
                    <a:pt x="3850660" y="-20632"/>
                    <a:pt x="2916440" y="19601"/>
                  </a:cubicBezTo>
                  <a:cubicBezTo>
                    <a:pt x="2422054" y="40829"/>
                    <a:pt x="1965966" y="222001"/>
                    <a:pt x="1524866" y="397222"/>
                  </a:cubicBezTo>
                  <a:cubicBezTo>
                    <a:pt x="1058984" y="582292"/>
                    <a:pt x="577623" y="773513"/>
                    <a:pt x="53403" y="7735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64BDA20B-A802-447F-AFC7-A624715C172F}"/>
                </a:ext>
              </a:extLst>
            </p:cNvPr>
            <p:cNvSpPr/>
            <p:nvPr/>
          </p:nvSpPr>
          <p:spPr>
            <a:xfrm>
              <a:off x="7093714" y="1379729"/>
              <a:ext cx="7791863" cy="513847"/>
            </a:xfrm>
            <a:custGeom>
              <a:avLst/>
              <a:gdLst>
                <a:gd name="connsiteX0" fmla="*/ 7383 w 7791863"/>
                <a:gd name="connsiteY0" fmla="*/ 513848 h 513847"/>
                <a:gd name="connsiteX1" fmla="*/ 19 w 7791863"/>
                <a:gd name="connsiteY1" fmla="*/ 506951 h 513847"/>
                <a:gd name="connsiteX2" fmla="*/ 6892 w 7791863"/>
                <a:gd name="connsiteY2" fmla="*/ 499090 h 513847"/>
                <a:gd name="connsiteX3" fmla="*/ 1475034 w 7791863"/>
                <a:gd name="connsiteY3" fmla="*/ 254299 h 513847"/>
                <a:gd name="connsiteX4" fmla="*/ 3140979 w 7791863"/>
                <a:gd name="connsiteY4" fmla="*/ 1705 h 513847"/>
                <a:gd name="connsiteX5" fmla="*/ 5785737 w 7791863"/>
                <a:gd name="connsiteY5" fmla="*/ 256523 h 513847"/>
                <a:gd name="connsiteX6" fmla="*/ 7784871 w 7791863"/>
                <a:gd name="connsiteY6" fmla="*/ 499061 h 513847"/>
                <a:gd name="connsiteX7" fmla="*/ 7791851 w 7791863"/>
                <a:gd name="connsiteY7" fmla="*/ 506862 h 513847"/>
                <a:gd name="connsiteX8" fmla="*/ 7784043 w 7791863"/>
                <a:gd name="connsiteY8" fmla="*/ 513848 h 513847"/>
                <a:gd name="connsiteX9" fmla="*/ 5783483 w 7791863"/>
                <a:gd name="connsiteY9" fmla="*/ 271132 h 513847"/>
                <a:gd name="connsiteX10" fmla="*/ 3141269 w 7791863"/>
                <a:gd name="connsiteY10" fmla="*/ 16492 h 513847"/>
                <a:gd name="connsiteX11" fmla="*/ 1478180 w 7791863"/>
                <a:gd name="connsiteY11" fmla="*/ 268737 h 513847"/>
                <a:gd name="connsiteX12" fmla="*/ 7874 w 7791863"/>
                <a:gd name="connsiteY12" fmla="*/ 513824 h 513847"/>
                <a:gd name="connsiteX13" fmla="*/ 7383 w 7791863"/>
                <a:gd name="connsiteY13" fmla="*/ 513848 h 5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3" h="513847">
                  <a:moveTo>
                    <a:pt x="7383" y="513848"/>
                  </a:moveTo>
                  <a:cubicBezTo>
                    <a:pt x="3513" y="513848"/>
                    <a:pt x="250" y="510849"/>
                    <a:pt x="19" y="506951"/>
                  </a:cubicBezTo>
                  <a:cubicBezTo>
                    <a:pt x="-270" y="502876"/>
                    <a:pt x="2820" y="499351"/>
                    <a:pt x="6892" y="499090"/>
                  </a:cubicBezTo>
                  <a:cubicBezTo>
                    <a:pt x="507517" y="466600"/>
                    <a:pt x="999362" y="358672"/>
                    <a:pt x="1475034" y="254299"/>
                  </a:cubicBezTo>
                  <a:cubicBezTo>
                    <a:pt x="2013870" y="136055"/>
                    <a:pt x="2571043" y="13777"/>
                    <a:pt x="3140979" y="1705"/>
                  </a:cubicBezTo>
                  <a:cubicBezTo>
                    <a:pt x="4020783" y="-17039"/>
                    <a:pt x="4918148" y="122049"/>
                    <a:pt x="5785737" y="256523"/>
                  </a:cubicBezTo>
                  <a:cubicBezTo>
                    <a:pt x="6441728" y="358151"/>
                    <a:pt x="7120043" y="463282"/>
                    <a:pt x="7784871" y="499061"/>
                  </a:cubicBezTo>
                  <a:cubicBezTo>
                    <a:pt x="7788893" y="499297"/>
                    <a:pt x="7792087" y="502787"/>
                    <a:pt x="7791851" y="506862"/>
                  </a:cubicBezTo>
                  <a:cubicBezTo>
                    <a:pt x="7791614" y="510902"/>
                    <a:pt x="7788243" y="513676"/>
                    <a:pt x="7784043" y="513848"/>
                  </a:cubicBezTo>
                  <a:cubicBezTo>
                    <a:pt x="7118564" y="478010"/>
                    <a:pt x="6439836" y="372826"/>
                    <a:pt x="5783483" y="271132"/>
                  </a:cubicBezTo>
                  <a:cubicBezTo>
                    <a:pt x="4916532" y="136777"/>
                    <a:pt x="4020552" y="-1992"/>
                    <a:pt x="3141269" y="16492"/>
                  </a:cubicBezTo>
                  <a:cubicBezTo>
                    <a:pt x="2572805" y="28535"/>
                    <a:pt x="2016349" y="150641"/>
                    <a:pt x="1478180" y="268737"/>
                  </a:cubicBezTo>
                  <a:cubicBezTo>
                    <a:pt x="1002018" y="373228"/>
                    <a:pt x="509596" y="481275"/>
                    <a:pt x="7874" y="513824"/>
                  </a:cubicBezTo>
                  <a:cubicBezTo>
                    <a:pt x="7701" y="513848"/>
                    <a:pt x="7528" y="513848"/>
                    <a:pt x="7383" y="5138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9859D0C9-9D30-48F4-BC25-FF6ACF21CA2C}"/>
                </a:ext>
              </a:extLst>
            </p:cNvPr>
            <p:cNvSpPr/>
            <p:nvPr/>
          </p:nvSpPr>
          <p:spPr>
            <a:xfrm>
              <a:off x="7093703" y="1332083"/>
              <a:ext cx="7791862" cy="262374"/>
            </a:xfrm>
            <a:custGeom>
              <a:avLst/>
              <a:gdLst>
                <a:gd name="connsiteX0" fmla="*/ 7394 w 7791862"/>
                <a:gd name="connsiteY0" fmla="*/ 262375 h 262374"/>
                <a:gd name="connsiteX1" fmla="*/ 1 w 7791862"/>
                <a:gd name="connsiteY1" fmla="*/ 255099 h 262374"/>
                <a:gd name="connsiteX2" fmla="*/ 7279 w 7791862"/>
                <a:gd name="connsiteY2" fmla="*/ 247588 h 262374"/>
                <a:gd name="connsiteX3" fmla="*/ 1631723 w 7791862"/>
                <a:gd name="connsiteY3" fmla="*/ 124500 h 262374"/>
                <a:gd name="connsiteX4" fmla="*/ 3360803 w 7791862"/>
                <a:gd name="connsiteY4" fmla="*/ 223 h 262374"/>
                <a:gd name="connsiteX5" fmla="*/ 5727410 w 7791862"/>
                <a:gd name="connsiteY5" fmla="*/ 124671 h 262374"/>
                <a:gd name="connsiteX6" fmla="*/ 7784587 w 7791862"/>
                <a:gd name="connsiteY6" fmla="*/ 247588 h 262374"/>
                <a:gd name="connsiteX7" fmla="*/ 7791862 w 7791862"/>
                <a:gd name="connsiteY7" fmla="*/ 255099 h 262374"/>
                <a:gd name="connsiteX8" fmla="*/ 7784468 w 7791862"/>
                <a:gd name="connsiteY8" fmla="*/ 262375 h 262374"/>
                <a:gd name="connsiteX9" fmla="*/ 7784350 w 7791862"/>
                <a:gd name="connsiteY9" fmla="*/ 262375 h 262374"/>
                <a:gd name="connsiteX10" fmla="*/ 5726221 w 7791862"/>
                <a:gd name="connsiteY10" fmla="*/ 139429 h 262374"/>
                <a:gd name="connsiteX11" fmla="*/ 3439997 w 7791862"/>
                <a:gd name="connsiteY11" fmla="*/ 14779 h 262374"/>
                <a:gd name="connsiteX12" fmla="*/ 3360863 w 7791862"/>
                <a:gd name="connsiteY12" fmla="*/ 15010 h 262374"/>
                <a:gd name="connsiteX13" fmla="*/ 1633255 w 7791862"/>
                <a:gd name="connsiteY13" fmla="*/ 139198 h 262374"/>
                <a:gd name="connsiteX14" fmla="*/ 7510 w 7791862"/>
                <a:gd name="connsiteY14" fmla="*/ 262375 h 262374"/>
                <a:gd name="connsiteX15" fmla="*/ 7394 w 7791862"/>
                <a:gd name="connsiteY15" fmla="*/ 262375 h 2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2" h="262374">
                  <a:moveTo>
                    <a:pt x="7394" y="262375"/>
                  </a:moveTo>
                  <a:cubicBezTo>
                    <a:pt x="3380" y="262375"/>
                    <a:pt x="59" y="259139"/>
                    <a:pt x="1" y="255099"/>
                  </a:cubicBezTo>
                  <a:cubicBezTo>
                    <a:pt x="-57" y="251024"/>
                    <a:pt x="3178" y="247676"/>
                    <a:pt x="7279" y="247588"/>
                  </a:cubicBezTo>
                  <a:cubicBezTo>
                    <a:pt x="552727" y="238088"/>
                    <a:pt x="1101268" y="180354"/>
                    <a:pt x="1631723" y="124500"/>
                  </a:cubicBezTo>
                  <a:cubicBezTo>
                    <a:pt x="2196147" y="65061"/>
                    <a:pt x="2779806" y="3630"/>
                    <a:pt x="3360803" y="223"/>
                  </a:cubicBezTo>
                  <a:cubicBezTo>
                    <a:pt x="4151163" y="-4314"/>
                    <a:pt x="4952813" y="61217"/>
                    <a:pt x="5727410" y="124671"/>
                  </a:cubicBezTo>
                  <a:cubicBezTo>
                    <a:pt x="6400868" y="179833"/>
                    <a:pt x="7097281" y="236876"/>
                    <a:pt x="7784587" y="247588"/>
                  </a:cubicBezTo>
                  <a:cubicBezTo>
                    <a:pt x="7788668" y="247647"/>
                    <a:pt x="7791921" y="251024"/>
                    <a:pt x="7791862" y="255099"/>
                  </a:cubicBezTo>
                  <a:cubicBezTo>
                    <a:pt x="7791802" y="259139"/>
                    <a:pt x="7788490" y="262375"/>
                    <a:pt x="7784468" y="262375"/>
                  </a:cubicBezTo>
                  <a:cubicBezTo>
                    <a:pt x="7784409" y="262375"/>
                    <a:pt x="7784409" y="262375"/>
                    <a:pt x="7784350" y="262375"/>
                  </a:cubicBezTo>
                  <a:cubicBezTo>
                    <a:pt x="7096572" y="251663"/>
                    <a:pt x="6399921" y="194591"/>
                    <a:pt x="5726221" y="139429"/>
                  </a:cubicBezTo>
                  <a:cubicBezTo>
                    <a:pt x="4977798" y="78115"/>
                    <a:pt x="4204651" y="14779"/>
                    <a:pt x="3439997" y="14779"/>
                  </a:cubicBezTo>
                  <a:cubicBezTo>
                    <a:pt x="3413599" y="14779"/>
                    <a:pt x="3387261" y="14868"/>
                    <a:pt x="3360863" y="15010"/>
                  </a:cubicBezTo>
                  <a:cubicBezTo>
                    <a:pt x="2780640" y="18387"/>
                    <a:pt x="2197330" y="79819"/>
                    <a:pt x="1633255" y="139198"/>
                  </a:cubicBezTo>
                  <a:cubicBezTo>
                    <a:pt x="1102480" y="195081"/>
                    <a:pt x="553651" y="252875"/>
                    <a:pt x="7510" y="262375"/>
                  </a:cubicBezTo>
                  <a:cubicBezTo>
                    <a:pt x="7481" y="262375"/>
                    <a:pt x="7423" y="262375"/>
                    <a:pt x="7394" y="26237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78031AFC-9224-4228-8236-CE43FEF18390}"/>
                </a:ext>
              </a:extLst>
            </p:cNvPr>
            <p:cNvSpPr/>
            <p:nvPr/>
          </p:nvSpPr>
          <p:spPr>
            <a:xfrm>
              <a:off x="7093702" y="1280550"/>
              <a:ext cx="7791863" cy="56001"/>
            </a:xfrm>
            <a:custGeom>
              <a:avLst/>
              <a:gdLst>
                <a:gd name="connsiteX0" fmla="*/ 3852393 w 7791863"/>
                <a:gd name="connsiteY0" fmla="*/ 56002 h 56001"/>
                <a:gd name="connsiteX1" fmla="*/ 7222 w 7791863"/>
                <a:gd name="connsiteY1" fmla="*/ 14787 h 56001"/>
                <a:gd name="connsiteX2" fmla="*/ 2 w 7791863"/>
                <a:gd name="connsiteY2" fmla="*/ 7222 h 56001"/>
                <a:gd name="connsiteX3" fmla="*/ 7395 w 7791863"/>
                <a:gd name="connsiteY3" fmla="*/ 0 h 56001"/>
                <a:gd name="connsiteX4" fmla="*/ 7569 w 7791863"/>
                <a:gd name="connsiteY4" fmla="*/ 0 h 56001"/>
                <a:gd name="connsiteX5" fmla="*/ 7784292 w 7791863"/>
                <a:gd name="connsiteY5" fmla="*/ 0 h 56001"/>
                <a:gd name="connsiteX6" fmla="*/ 7791863 w 7791863"/>
                <a:gd name="connsiteY6" fmla="*/ 7252 h 56001"/>
                <a:gd name="connsiteX7" fmla="*/ 7784646 w 7791863"/>
                <a:gd name="connsiteY7" fmla="*/ 14787 h 56001"/>
                <a:gd name="connsiteX8" fmla="*/ 3852393 w 7791863"/>
                <a:gd name="connsiteY8" fmla="*/ 56002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63" h="56001">
                  <a:moveTo>
                    <a:pt x="3852393" y="56002"/>
                  </a:moveTo>
                  <a:cubicBezTo>
                    <a:pt x="2552973" y="56002"/>
                    <a:pt x="1268517" y="42250"/>
                    <a:pt x="7222" y="14787"/>
                  </a:cubicBezTo>
                  <a:cubicBezTo>
                    <a:pt x="3150" y="14698"/>
                    <a:pt x="-85" y="11321"/>
                    <a:pt x="2" y="7222"/>
                  </a:cubicBezTo>
                  <a:cubicBezTo>
                    <a:pt x="88" y="3206"/>
                    <a:pt x="3381" y="0"/>
                    <a:pt x="7395" y="0"/>
                  </a:cubicBezTo>
                  <a:cubicBezTo>
                    <a:pt x="7453" y="0"/>
                    <a:pt x="7511" y="0"/>
                    <a:pt x="7569" y="0"/>
                  </a:cubicBezTo>
                  <a:cubicBezTo>
                    <a:pt x="2529639" y="54961"/>
                    <a:pt x="5146117" y="54961"/>
                    <a:pt x="7784292" y="0"/>
                  </a:cubicBezTo>
                  <a:cubicBezTo>
                    <a:pt x="7789083" y="402"/>
                    <a:pt x="7791803" y="3176"/>
                    <a:pt x="7791863" y="7252"/>
                  </a:cubicBezTo>
                  <a:cubicBezTo>
                    <a:pt x="7791922" y="11321"/>
                    <a:pt x="7788669" y="14698"/>
                    <a:pt x="7784646" y="14787"/>
                  </a:cubicBezTo>
                  <a:cubicBezTo>
                    <a:pt x="6465577" y="42250"/>
                    <a:pt x="5151488" y="56002"/>
                    <a:pt x="3852393" y="560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E61E8A43-2BCB-4191-B6AB-8A9F8E9FAC51}"/>
                </a:ext>
              </a:extLst>
            </p:cNvPr>
            <p:cNvSpPr/>
            <p:nvPr/>
          </p:nvSpPr>
          <p:spPr>
            <a:xfrm>
              <a:off x="7093695" y="981431"/>
              <a:ext cx="7791877" cy="115292"/>
            </a:xfrm>
            <a:custGeom>
              <a:avLst/>
              <a:gdLst>
                <a:gd name="connsiteX0" fmla="*/ 3903576 w 7791877"/>
                <a:gd name="connsiteY0" fmla="*/ 115292 h 115292"/>
                <a:gd name="connsiteX1" fmla="*/ 7027 w 7791877"/>
                <a:gd name="connsiteY1" fmla="*/ 14787 h 115292"/>
                <a:gd name="connsiteX2" fmla="*/ 9 w 7791877"/>
                <a:gd name="connsiteY2" fmla="*/ 7015 h 115292"/>
                <a:gd name="connsiteX3" fmla="*/ 7778 w 7791877"/>
                <a:gd name="connsiteY3" fmla="*/ 0 h 115292"/>
                <a:gd name="connsiteX4" fmla="*/ 7784063 w 7791877"/>
                <a:gd name="connsiteY4" fmla="*/ 0 h 115292"/>
                <a:gd name="connsiteX5" fmla="*/ 7784477 w 7791877"/>
                <a:gd name="connsiteY5" fmla="*/ 0 h 115292"/>
                <a:gd name="connsiteX6" fmla="*/ 7791870 w 7791877"/>
                <a:gd name="connsiteY6" fmla="*/ 7015 h 115292"/>
                <a:gd name="connsiteX7" fmla="*/ 7784890 w 7791877"/>
                <a:gd name="connsiteY7" fmla="*/ 14787 h 115292"/>
                <a:gd name="connsiteX8" fmla="*/ 3903576 w 7791877"/>
                <a:gd name="connsiteY8" fmla="*/ 115292 h 1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77" h="115292">
                  <a:moveTo>
                    <a:pt x="3903576" y="115292"/>
                  </a:moveTo>
                  <a:cubicBezTo>
                    <a:pt x="2613341" y="115292"/>
                    <a:pt x="1320540" y="81790"/>
                    <a:pt x="7027" y="14787"/>
                  </a:cubicBezTo>
                  <a:cubicBezTo>
                    <a:pt x="2955" y="14556"/>
                    <a:pt x="-193" y="11090"/>
                    <a:pt x="9" y="7015"/>
                  </a:cubicBezTo>
                  <a:cubicBezTo>
                    <a:pt x="240" y="2946"/>
                    <a:pt x="3822" y="201"/>
                    <a:pt x="7778" y="0"/>
                  </a:cubicBezTo>
                  <a:cubicBezTo>
                    <a:pt x="2634369" y="134007"/>
                    <a:pt x="5178042" y="134007"/>
                    <a:pt x="7784063" y="0"/>
                  </a:cubicBezTo>
                  <a:cubicBezTo>
                    <a:pt x="7784240" y="0"/>
                    <a:pt x="7784359" y="0"/>
                    <a:pt x="7784477" y="0"/>
                  </a:cubicBezTo>
                  <a:cubicBezTo>
                    <a:pt x="7788380" y="0"/>
                    <a:pt x="7791634" y="3058"/>
                    <a:pt x="7791870" y="7015"/>
                  </a:cubicBezTo>
                  <a:cubicBezTo>
                    <a:pt x="7792047" y="11090"/>
                    <a:pt x="7788913" y="14556"/>
                    <a:pt x="7784890" y="14787"/>
                  </a:cubicBezTo>
                  <a:cubicBezTo>
                    <a:pt x="6481555" y="81790"/>
                    <a:pt x="5193840" y="115292"/>
                    <a:pt x="3903576" y="11529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370E0B20-0B7B-4061-B506-C7EC08ECC019}"/>
                </a:ext>
              </a:extLst>
            </p:cNvPr>
            <p:cNvSpPr/>
            <p:nvPr/>
          </p:nvSpPr>
          <p:spPr>
            <a:xfrm>
              <a:off x="7093714" y="682286"/>
              <a:ext cx="7791870" cy="359647"/>
            </a:xfrm>
            <a:custGeom>
              <a:avLst/>
              <a:gdLst>
                <a:gd name="connsiteX0" fmla="*/ 3919846 w 7791870"/>
                <a:gd name="connsiteY0" fmla="*/ 359648 h 359647"/>
                <a:gd name="connsiteX1" fmla="*/ 3881057 w 7791870"/>
                <a:gd name="connsiteY1" fmla="*/ 359559 h 359647"/>
                <a:gd name="connsiteX2" fmla="*/ 1543220 w 7791870"/>
                <a:gd name="connsiteY2" fmla="*/ 171491 h 359647"/>
                <a:gd name="connsiteX3" fmla="*/ 6864 w 7791870"/>
                <a:gd name="connsiteY3" fmla="*/ 14777 h 359647"/>
                <a:gd name="connsiteX4" fmla="*/ 19 w 7791870"/>
                <a:gd name="connsiteY4" fmla="*/ 6892 h 359647"/>
                <a:gd name="connsiteX5" fmla="*/ 7903 w 7791870"/>
                <a:gd name="connsiteY5" fmla="*/ 49 h 359647"/>
                <a:gd name="connsiteX6" fmla="*/ 1544983 w 7791870"/>
                <a:gd name="connsiteY6" fmla="*/ 156786 h 359647"/>
                <a:gd name="connsiteX7" fmla="*/ 3881116 w 7791870"/>
                <a:gd name="connsiteY7" fmla="*/ 344772 h 359647"/>
                <a:gd name="connsiteX8" fmla="*/ 6289894 w 7791870"/>
                <a:gd name="connsiteY8" fmla="*/ 155083 h 359647"/>
                <a:gd name="connsiteX9" fmla="*/ 7783925 w 7791870"/>
                <a:gd name="connsiteY9" fmla="*/ 49 h 359647"/>
                <a:gd name="connsiteX10" fmla="*/ 7791851 w 7791870"/>
                <a:gd name="connsiteY10" fmla="*/ 6892 h 359647"/>
                <a:gd name="connsiteX11" fmla="*/ 7784990 w 7791870"/>
                <a:gd name="connsiteY11" fmla="*/ 14777 h 359647"/>
                <a:gd name="connsiteX12" fmla="*/ 6291669 w 7791870"/>
                <a:gd name="connsiteY12" fmla="*/ 169758 h 359647"/>
                <a:gd name="connsiteX13" fmla="*/ 3919846 w 7791870"/>
                <a:gd name="connsiteY13" fmla="*/ 359648 h 3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70" h="359647">
                  <a:moveTo>
                    <a:pt x="3919846" y="359648"/>
                  </a:moveTo>
                  <a:cubicBezTo>
                    <a:pt x="3906875" y="359648"/>
                    <a:pt x="3893998" y="359618"/>
                    <a:pt x="3881057" y="359559"/>
                  </a:cubicBezTo>
                  <a:cubicBezTo>
                    <a:pt x="3103231" y="356383"/>
                    <a:pt x="2310186" y="262378"/>
                    <a:pt x="1543220" y="171491"/>
                  </a:cubicBezTo>
                  <a:cubicBezTo>
                    <a:pt x="1038986" y="111704"/>
                    <a:pt x="517568" y="49899"/>
                    <a:pt x="6864" y="14777"/>
                  </a:cubicBezTo>
                  <a:cubicBezTo>
                    <a:pt x="2791" y="14517"/>
                    <a:pt x="-270" y="10968"/>
                    <a:pt x="19" y="6892"/>
                  </a:cubicBezTo>
                  <a:cubicBezTo>
                    <a:pt x="308" y="2823"/>
                    <a:pt x="3918" y="-442"/>
                    <a:pt x="7903" y="49"/>
                  </a:cubicBezTo>
                  <a:cubicBezTo>
                    <a:pt x="518925" y="35171"/>
                    <a:pt x="1040547" y="97005"/>
                    <a:pt x="1544983" y="156786"/>
                  </a:cubicBezTo>
                  <a:cubicBezTo>
                    <a:pt x="2311517" y="247650"/>
                    <a:pt x="3104130" y="341596"/>
                    <a:pt x="3881116" y="344772"/>
                  </a:cubicBezTo>
                  <a:cubicBezTo>
                    <a:pt x="4676763" y="348155"/>
                    <a:pt x="5497039" y="249927"/>
                    <a:pt x="6289894" y="155083"/>
                  </a:cubicBezTo>
                  <a:cubicBezTo>
                    <a:pt x="6781418" y="96283"/>
                    <a:pt x="7289681" y="35461"/>
                    <a:pt x="7783925" y="49"/>
                  </a:cubicBezTo>
                  <a:cubicBezTo>
                    <a:pt x="7788065" y="-383"/>
                    <a:pt x="7791555" y="2823"/>
                    <a:pt x="7791851" y="6892"/>
                  </a:cubicBezTo>
                  <a:cubicBezTo>
                    <a:pt x="7792146" y="10968"/>
                    <a:pt x="7789071" y="14493"/>
                    <a:pt x="7784990" y="14777"/>
                  </a:cubicBezTo>
                  <a:cubicBezTo>
                    <a:pt x="7291100" y="50189"/>
                    <a:pt x="6783015" y="110982"/>
                    <a:pt x="6291669" y="169758"/>
                  </a:cubicBezTo>
                  <a:cubicBezTo>
                    <a:pt x="5511253" y="263129"/>
                    <a:pt x="4704657" y="359648"/>
                    <a:pt x="3919846" y="3596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414D1F2-59FE-439C-8BCC-395776B1E2BC}"/>
                </a:ext>
              </a:extLst>
            </p:cNvPr>
            <p:cNvSpPr/>
            <p:nvPr/>
          </p:nvSpPr>
          <p:spPr>
            <a:xfrm>
              <a:off x="7093710" y="383063"/>
              <a:ext cx="7791874" cy="463952"/>
            </a:xfrm>
            <a:custGeom>
              <a:avLst/>
              <a:gdLst>
                <a:gd name="connsiteX0" fmla="*/ 3987575 w 7791874"/>
                <a:gd name="connsiteY0" fmla="*/ 463953 h 463952"/>
                <a:gd name="connsiteX1" fmla="*/ 3972669 w 7791874"/>
                <a:gd name="connsiteY1" fmla="*/ 463923 h 463952"/>
                <a:gd name="connsiteX2" fmla="*/ 1675474 w 7791874"/>
                <a:gd name="connsiteY2" fmla="*/ 226810 h 463952"/>
                <a:gd name="connsiteX3" fmla="*/ 6839 w 7791874"/>
                <a:gd name="connsiteY3" fmla="*/ 14881 h 463952"/>
                <a:gd name="connsiteX4" fmla="*/ 23 w 7791874"/>
                <a:gd name="connsiteY4" fmla="*/ 6968 h 463952"/>
                <a:gd name="connsiteX5" fmla="*/ 7936 w 7791874"/>
                <a:gd name="connsiteY5" fmla="*/ 151 h 463952"/>
                <a:gd name="connsiteX6" fmla="*/ 1677722 w 7791874"/>
                <a:gd name="connsiteY6" fmla="*/ 212196 h 463952"/>
                <a:gd name="connsiteX7" fmla="*/ 3972728 w 7791874"/>
                <a:gd name="connsiteY7" fmla="*/ 449136 h 463952"/>
                <a:gd name="connsiteX8" fmla="*/ 3987575 w 7791874"/>
                <a:gd name="connsiteY8" fmla="*/ 449166 h 463952"/>
                <a:gd name="connsiteX9" fmla="*/ 6194669 w 7791874"/>
                <a:gd name="connsiteY9" fmla="*/ 211763 h 463952"/>
                <a:gd name="connsiteX10" fmla="*/ 7783869 w 7791874"/>
                <a:gd name="connsiteY10" fmla="*/ 151 h 463952"/>
                <a:gd name="connsiteX11" fmla="*/ 7784461 w 7791874"/>
                <a:gd name="connsiteY11" fmla="*/ 122 h 463952"/>
                <a:gd name="connsiteX12" fmla="*/ 7791855 w 7791874"/>
                <a:gd name="connsiteY12" fmla="*/ 6939 h 463952"/>
                <a:gd name="connsiteX13" fmla="*/ 7785052 w 7791874"/>
                <a:gd name="connsiteY13" fmla="*/ 14881 h 463952"/>
                <a:gd name="connsiteX14" fmla="*/ 6197035 w 7791874"/>
                <a:gd name="connsiteY14" fmla="*/ 226377 h 463952"/>
                <a:gd name="connsiteX15" fmla="*/ 3987575 w 7791874"/>
                <a:gd name="connsiteY15" fmla="*/ 463953 h 46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4" h="463952">
                  <a:moveTo>
                    <a:pt x="3987575" y="463953"/>
                  </a:moveTo>
                  <a:cubicBezTo>
                    <a:pt x="3982576" y="463953"/>
                    <a:pt x="3977697" y="463923"/>
                    <a:pt x="3972669" y="463923"/>
                  </a:cubicBezTo>
                  <a:cubicBezTo>
                    <a:pt x="3205621" y="462190"/>
                    <a:pt x="2427736" y="342539"/>
                    <a:pt x="1675474" y="226810"/>
                  </a:cubicBezTo>
                  <a:cubicBezTo>
                    <a:pt x="1128523" y="142651"/>
                    <a:pt x="562944" y="55661"/>
                    <a:pt x="6839" y="14881"/>
                  </a:cubicBezTo>
                  <a:cubicBezTo>
                    <a:pt x="2766" y="14592"/>
                    <a:pt x="-295" y="11040"/>
                    <a:pt x="23" y="6968"/>
                  </a:cubicBezTo>
                  <a:cubicBezTo>
                    <a:pt x="340" y="2895"/>
                    <a:pt x="3084" y="-801"/>
                    <a:pt x="7936" y="151"/>
                  </a:cubicBezTo>
                  <a:cubicBezTo>
                    <a:pt x="564619" y="40961"/>
                    <a:pt x="1130486" y="128008"/>
                    <a:pt x="1677722" y="212196"/>
                  </a:cubicBezTo>
                  <a:cubicBezTo>
                    <a:pt x="2429439" y="327834"/>
                    <a:pt x="3206774" y="447403"/>
                    <a:pt x="3972728" y="449136"/>
                  </a:cubicBezTo>
                  <a:cubicBezTo>
                    <a:pt x="3977668" y="449136"/>
                    <a:pt x="3982636" y="449166"/>
                    <a:pt x="3987575" y="449166"/>
                  </a:cubicBezTo>
                  <a:cubicBezTo>
                    <a:pt x="4720637" y="449166"/>
                    <a:pt x="5469894" y="328503"/>
                    <a:pt x="6194669" y="211763"/>
                  </a:cubicBezTo>
                  <a:cubicBezTo>
                    <a:pt x="6716654" y="127719"/>
                    <a:pt x="7256384" y="40787"/>
                    <a:pt x="7783869" y="151"/>
                  </a:cubicBezTo>
                  <a:cubicBezTo>
                    <a:pt x="7784106" y="122"/>
                    <a:pt x="7784284" y="122"/>
                    <a:pt x="7784461" y="122"/>
                  </a:cubicBezTo>
                  <a:cubicBezTo>
                    <a:pt x="7788247" y="122"/>
                    <a:pt x="7791499" y="3069"/>
                    <a:pt x="7791855" y="6939"/>
                  </a:cubicBezTo>
                  <a:cubicBezTo>
                    <a:pt x="7792150" y="11011"/>
                    <a:pt x="7789075" y="14564"/>
                    <a:pt x="7785052" y="14881"/>
                  </a:cubicBezTo>
                  <a:cubicBezTo>
                    <a:pt x="7258099" y="55488"/>
                    <a:pt x="6718665" y="142362"/>
                    <a:pt x="6197035" y="226377"/>
                  </a:cubicBezTo>
                  <a:cubicBezTo>
                    <a:pt x="5471715" y="343172"/>
                    <a:pt x="4721790" y="463953"/>
                    <a:pt x="3987575" y="46395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8B37F2CA-C8DA-478B-80EA-09FCB6F145C0}"/>
                </a:ext>
              </a:extLst>
            </p:cNvPr>
            <p:cNvSpPr/>
            <p:nvPr/>
          </p:nvSpPr>
          <p:spPr>
            <a:xfrm>
              <a:off x="14571663" y="92267"/>
              <a:ext cx="35722" cy="7756510"/>
            </a:xfrm>
            <a:custGeom>
              <a:avLst/>
              <a:gdLst>
                <a:gd name="connsiteX0" fmla="*/ 7394 w 35722"/>
                <a:gd name="connsiteY0" fmla="*/ 7756511 h 7756510"/>
                <a:gd name="connsiteX1" fmla="*/ 7335 w 35722"/>
                <a:gd name="connsiteY1" fmla="*/ 7756511 h 7756510"/>
                <a:gd name="connsiteX2" fmla="*/ 1 w 35722"/>
                <a:gd name="connsiteY2" fmla="*/ 7748999 h 7756510"/>
                <a:gd name="connsiteX3" fmla="*/ 1835 w 35722"/>
                <a:gd name="connsiteY3" fmla="*/ 7480 h 7756510"/>
                <a:gd name="connsiteX4" fmla="*/ 9228 w 35722"/>
                <a:gd name="connsiteY4" fmla="*/ 0 h 7756510"/>
                <a:gd name="connsiteX5" fmla="*/ 9228 w 35722"/>
                <a:gd name="connsiteY5" fmla="*/ 0 h 7756510"/>
                <a:gd name="connsiteX6" fmla="*/ 16622 w 35722"/>
                <a:gd name="connsiteY6" fmla="*/ 7307 h 7756510"/>
                <a:gd name="connsiteX7" fmla="*/ 14788 w 35722"/>
                <a:gd name="connsiteY7" fmla="*/ 7749176 h 7756510"/>
                <a:gd name="connsiteX8" fmla="*/ 7394 w 35722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2" h="7756510">
                  <a:moveTo>
                    <a:pt x="7394" y="7756511"/>
                  </a:moveTo>
                  <a:lnTo>
                    <a:pt x="7335" y="7756511"/>
                  </a:lnTo>
                  <a:cubicBezTo>
                    <a:pt x="3254" y="7756451"/>
                    <a:pt x="-58" y="7753139"/>
                    <a:pt x="1" y="7748999"/>
                  </a:cubicBezTo>
                  <a:cubicBezTo>
                    <a:pt x="27269" y="5063316"/>
                    <a:pt x="27919" y="2458673"/>
                    <a:pt x="1835" y="7480"/>
                  </a:cubicBezTo>
                  <a:cubicBezTo>
                    <a:pt x="1835" y="3379"/>
                    <a:pt x="5088" y="58"/>
                    <a:pt x="9228" y="0"/>
                  </a:cubicBezTo>
                  <a:lnTo>
                    <a:pt x="9228" y="0"/>
                  </a:lnTo>
                  <a:cubicBezTo>
                    <a:pt x="13310" y="0"/>
                    <a:pt x="16622" y="3264"/>
                    <a:pt x="16622" y="7307"/>
                  </a:cubicBezTo>
                  <a:cubicBezTo>
                    <a:pt x="42706" y="2458614"/>
                    <a:pt x="42056" y="5063370"/>
                    <a:pt x="14788" y="7749176"/>
                  </a:cubicBezTo>
                  <a:cubicBezTo>
                    <a:pt x="14729" y="7753257"/>
                    <a:pt x="11476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44A4BE20-2354-4274-BFB5-3668CBFEFF31}"/>
                </a:ext>
              </a:extLst>
            </p:cNvPr>
            <p:cNvSpPr/>
            <p:nvPr/>
          </p:nvSpPr>
          <p:spPr>
            <a:xfrm>
              <a:off x="14272550" y="115054"/>
              <a:ext cx="25913" cy="7658013"/>
            </a:xfrm>
            <a:custGeom>
              <a:avLst/>
              <a:gdLst>
                <a:gd name="connsiteX0" fmla="*/ 7394 w 25913"/>
                <a:gd name="connsiteY0" fmla="*/ 7658014 h 7658013"/>
                <a:gd name="connsiteX1" fmla="*/ 7394 w 25913"/>
                <a:gd name="connsiteY1" fmla="*/ 7658014 h 7658013"/>
                <a:gd name="connsiteX2" fmla="*/ 0 w 25913"/>
                <a:gd name="connsiteY2" fmla="*/ 7650561 h 7658013"/>
                <a:gd name="connsiteX3" fmla="*/ 6980 w 25913"/>
                <a:gd name="connsiteY3" fmla="*/ 7422 h 7658013"/>
                <a:gd name="connsiteX4" fmla="*/ 14373 w 25913"/>
                <a:gd name="connsiteY4" fmla="*/ 0 h 7658013"/>
                <a:gd name="connsiteX5" fmla="*/ 14373 w 25913"/>
                <a:gd name="connsiteY5" fmla="*/ 0 h 7658013"/>
                <a:gd name="connsiteX6" fmla="*/ 21767 w 25913"/>
                <a:gd name="connsiteY6" fmla="*/ 7365 h 7658013"/>
                <a:gd name="connsiteX7" fmla="*/ 14787 w 25913"/>
                <a:gd name="connsiteY7" fmla="*/ 7650620 h 7658013"/>
                <a:gd name="connsiteX8" fmla="*/ 7394 w 25913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3" h="7658013">
                  <a:moveTo>
                    <a:pt x="7394" y="7658014"/>
                  </a:moveTo>
                  <a:lnTo>
                    <a:pt x="7394" y="7658014"/>
                  </a:lnTo>
                  <a:cubicBezTo>
                    <a:pt x="3253" y="7658014"/>
                    <a:pt x="0" y="7654642"/>
                    <a:pt x="0" y="7650561"/>
                  </a:cubicBezTo>
                  <a:cubicBezTo>
                    <a:pt x="8813" y="5057363"/>
                    <a:pt x="15970" y="2521492"/>
                    <a:pt x="6980" y="7422"/>
                  </a:cubicBezTo>
                  <a:cubicBezTo>
                    <a:pt x="6980" y="3350"/>
                    <a:pt x="10233" y="29"/>
                    <a:pt x="14373" y="0"/>
                  </a:cubicBezTo>
                  <a:lnTo>
                    <a:pt x="14373" y="0"/>
                  </a:lnTo>
                  <a:cubicBezTo>
                    <a:pt x="18455" y="0"/>
                    <a:pt x="21767" y="3292"/>
                    <a:pt x="21767" y="7365"/>
                  </a:cubicBezTo>
                  <a:cubicBezTo>
                    <a:pt x="30757" y="2521492"/>
                    <a:pt x="23600" y="5057393"/>
                    <a:pt x="14787" y="7650620"/>
                  </a:cubicBezTo>
                  <a:cubicBezTo>
                    <a:pt x="14787" y="7654701"/>
                    <a:pt x="11416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6C602B22-A6FF-4EBB-8AE0-C38C8E757AAC}"/>
                </a:ext>
              </a:extLst>
            </p:cNvPr>
            <p:cNvSpPr/>
            <p:nvPr/>
          </p:nvSpPr>
          <p:spPr>
            <a:xfrm>
              <a:off x="13717543" y="149827"/>
              <a:ext cx="285468" cy="7507842"/>
            </a:xfrm>
            <a:custGeom>
              <a:avLst/>
              <a:gdLst>
                <a:gd name="connsiteX0" fmla="*/ 263287 w 285468"/>
                <a:gd name="connsiteY0" fmla="*/ 7507842 h 7507842"/>
                <a:gd name="connsiteX1" fmla="*/ 255893 w 285468"/>
                <a:gd name="connsiteY1" fmla="*/ 7500508 h 7507842"/>
                <a:gd name="connsiteX2" fmla="*/ 128428 w 285468"/>
                <a:gd name="connsiteY2" fmla="*/ 5631346 h 7507842"/>
                <a:gd name="connsiteX3" fmla="*/ 17 w 285468"/>
                <a:gd name="connsiteY3" fmla="*/ 3591305 h 7507842"/>
                <a:gd name="connsiteX4" fmla="*/ 135822 w 285468"/>
                <a:gd name="connsiteY4" fmla="*/ 1742046 h 7507842"/>
                <a:gd name="connsiteX5" fmla="*/ 270680 w 285468"/>
                <a:gd name="connsiteY5" fmla="*/ 7278 h 7507842"/>
                <a:gd name="connsiteX6" fmla="*/ 278074 w 285468"/>
                <a:gd name="connsiteY6" fmla="*/ 0 h 7507842"/>
                <a:gd name="connsiteX7" fmla="*/ 278192 w 285468"/>
                <a:gd name="connsiteY7" fmla="*/ 0 h 7507842"/>
                <a:gd name="connsiteX8" fmla="*/ 285467 w 285468"/>
                <a:gd name="connsiteY8" fmla="*/ 7509 h 7507842"/>
                <a:gd name="connsiteX9" fmla="*/ 150491 w 285468"/>
                <a:gd name="connsiteY9" fmla="*/ 1743667 h 7507842"/>
                <a:gd name="connsiteX10" fmla="*/ 14804 w 285468"/>
                <a:gd name="connsiteY10" fmla="*/ 3591305 h 7507842"/>
                <a:gd name="connsiteX11" fmla="*/ 143156 w 285468"/>
                <a:gd name="connsiteY11" fmla="*/ 5629933 h 7507842"/>
                <a:gd name="connsiteX12" fmla="*/ 270680 w 285468"/>
                <a:gd name="connsiteY12" fmla="*/ 7500331 h 7507842"/>
                <a:gd name="connsiteX13" fmla="*/ 263346 w 285468"/>
                <a:gd name="connsiteY13" fmla="*/ 7507842 h 7507842"/>
                <a:gd name="connsiteX14" fmla="*/ 263287 w 285468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68" h="7507842">
                  <a:moveTo>
                    <a:pt x="263287" y="7507842"/>
                  </a:moveTo>
                  <a:cubicBezTo>
                    <a:pt x="259265" y="7507842"/>
                    <a:pt x="255952" y="7504589"/>
                    <a:pt x="255893" y="7500508"/>
                  </a:cubicBezTo>
                  <a:cubicBezTo>
                    <a:pt x="247317" y="6874422"/>
                    <a:pt x="186867" y="6242480"/>
                    <a:pt x="128428" y="5631346"/>
                  </a:cubicBezTo>
                  <a:cubicBezTo>
                    <a:pt x="64725" y="4964542"/>
                    <a:pt x="-1225" y="4275067"/>
                    <a:pt x="17" y="3591305"/>
                  </a:cubicBezTo>
                  <a:cubicBezTo>
                    <a:pt x="1200" y="2969844"/>
                    <a:pt x="69635" y="2345692"/>
                    <a:pt x="135822" y="1742046"/>
                  </a:cubicBezTo>
                  <a:cubicBezTo>
                    <a:pt x="197928" y="1175635"/>
                    <a:pt x="262104" y="589924"/>
                    <a:pt x="270680" y="7278"/>
                  </a:cubicBezTo>
                  <a:cubicBezTo>
                    <a:pt x="270739" y="3235"/>
                    <a:pt x="274052" y="0"/>
                    <a:pt x="278074" y="0"/>
                  </a:cubicBezTo>
                  <a:cubicBezTo>
                    <a:pt x="278133" y="0"/>
                    <a:pt x="278192" y="0"/>
                    <a:pt x="278192" y="0"/>
                  </a:cubicBezTo>
                  <a:cubicBezTo>
                    <a:pt x="282273" y="58"/>
                    <a:pt x="285527" y="3408"/>
                    <a:pt x="285467" y="7509"/>
                  </a:cubicBezTo>
                  <a:cubicBezTo>
                    <a:pt x="276891" y="590852"/>
                    <a:pt x="212656" y="1176907"/>
                    <a:pt x="150491" y="1743667"/>
                  </a:cubicBezTo>
                  <a:cubicBezTo>
                    <a:pt x="84363" y="2346904"/>
                    <a:pt x="15987" y="2970678"/>
                    <a:pt x="14804" y="3591305"/>
                  </a:cubicBezTo>
                  <a:cubicBezTo>
                    <a:pt x="13562" y="4274369"/>
                    <a:pt x="79453" y="4963501"/>
                    <a:pt x="143156" y="5629933"/>
                  </a:cubicBezTo>
                  <a:cubicBezTo>
                    <a:pt x="201654" y="6241356"/>
                    <a:pt x="262104" y="6873594"/>
                    <a:pt x="270680" y="7500331"/>
                  </a:cubicBezTo>
                  <a:cubicBezTo>
                    <a:pt x="270739" y="7504412"/>
                    <a:pt x="267486" y="7507783"/>
                    <a:pt x="263346" y="7507842"/>
                  </a:cubicBezTo>
                  <a:lnTo>
                    <a:pt x="263287" y="7507842"/>
                  </a:ln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6990452A-2672-4AF5-99A6-3E6BF0E9C0A5}"/>
                </a:ext>
              </a:extLst>
            </p:cNvPr>
            <p:cNvSpPr/>
            <p:nvPr/>
          </p:nvSpPr>
          <p:spPr>
            <a:xfrm>
              <a:off x="13256207" y="193900"/>
              <a:ext cx="457633" cy="7317495"/>
            </a:xfrm>
            <a:custGeom>
              <a:avLst/>
              <a:gdLst>
                <a:gd name="connsiteX0" fmla="*/ 425509 w 457633"/>
                <a:gd name="connsiteY0" fmla="*/ 7317496 h 7317495"/>
                <a:gd name="connsiteX1" fmla="*/ 418116 w 457633"/>
                <a:gd name="connsiteY1" fmla="*/ 7310398 h 7317495"/>
                <a:gd name="connsiteX2" fmla="*/ 211865 w 457633"/>
                <a:gd name="connsiteY2" fmla="*/ 5517384 h 7317495"/>
                <a:gd name="connsiteX3" fmla="*/ 114 w 457633"/>
                <a:gd name="connsiteY3" fmla="*/ 3392890 h 7317495"/>
                <a:gd name="connsiteX4" fmla="*/ 223754 w 457633"/>
                <a:gd name="connsiteY4" fmla="*/ 1597386 h 7317495"/>
                <a:gd name="connsiteX5" fmla="*/ 442840 w 457633"/>
                <a:gd name="connsiteY5" fmla="*/ 7076 h 7317495"/>
                <a:gd name="connsiteX6" fmla="*/ 450588 w 457633"/>
                <a:gd name="connsiteY6" fmla="*/ 0 h 7317495"/>
                <a:gd name="connsiteX7" fmla="*/ 457627 w 457633"/>
                <a:gd name="connsiteY7" fmla="*/ 7711 h 7317495"/>
                <a:gd name="connsiteX8" fmla="*/ 238304 w 457633"/>
                <a:gd name="connsiteY8" fmla="*/ 1600101 h 7317495"/>
                <a:gd name="connsiteX9" fmla="*/ 14901 w 457633"/>
                <a:gd name="connsiteY9" fmla="*/ 3392949 h 7317495"/>
                <a:gd name="connsiteX10" fmla="*/ 226475 w 457633"/>
                <a:gd name="connsiteY10" fmla="*/ 5515130 h 7317495"/>
                <a:gd name="connsiteX11" fmla="*/ 432903 w 457633"/>
                <a:gd name="connsiteY11" fmla="*/ 7309806 h 7317495"/>
                <a:gd name="connsiteX12" fmla="*/ 425805 w 457633"/>
                <a:gd name="connsiteY12" fmla="*/ 7317496 h 7317495"/>
                <a:gd name="connsiteX13" fmla="*/ 425509 w 457633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33" h="7317495">
                  <a:moveTo>
                    <a:pt x="425509" y="7317496"/>
                  </a:moveTo>
                  <a:cubicBezTo>
                    <a:pt x="421546" y="7317496"/>
                    <a:pt x="418293" y="7314420"/>
                    <a:pt x="418116" y="7310398"/>
                  </a:cubicBezTo>
                  <a:cubicBezTo>
                    <a:pt x="394161" y="6707912"/>
                    <a:pt x="301475" y="6102705"/>
                    <a:pt x="211865" y="5517384"/>
                  </a:cubicBezTo>
                  <a:cubicBezTo>
                    <a:pt x="105753" y="4824442"/>
                    <a:pt x="-4027" y="4107900"/>
                    <a:pt x="114" y="3392890"/>
                  </a:cubicBezTo>
                  <a:cubicBezTo>
                    <a:pt x="3663" y="2782602"/>
                    <a:pt x="115572" y="2180087"/>
                    <a:pt x="223754" y="1597386"/>
                  </a:cubicBezTo>
                  <a:cubicBezTo>
                    <a:pt x="319752" y="1080730"/>
                    <a:pt x="418944" y="546519"/>
                    <a:pt x="442840" y="7076"/>
                  </a:cubicBezTo>
                  <a:cubicBezTo>
                    <a:pt x="443017" y="2975"/>
                    <a:pt x="447157" y="289"/>
                    <a:pt x="450588" y="0"/>
                  </a:cubicBezTo>
                  <a:cubicBezTo>
                    <a:pt x="454670" y="202"/>
                    <a:pt x="457804" y="3639"/>
                    <a:pt x="457627" y="7711"/>
                  </a:cubicBezTo>
                  <a:cubicBezTo>
                    <a:pt x="433672" y="548193"/>
                    <a:pt x="334361" y="1082954"/>
                    <a:pt x="238304" y="1600101"/>
                  </a:cubicBezTo>
                  <a:cubicBezTo>
                    <a:pt x="130181" y="2182139"/>
                    <a:pt x="18390" y="2784022"/>
                    <a:pt x="14901" y="3392949"/>
                  </a:cubicBezTo>
                  <a:cubicBezTo>
                    <a:pt x="10819" y="4106800"/>
                    <a:pt x="120422" y="4822762"/>
                    <a:pt x="226475" y="5515130"/>
                  </a:cubicBezTo>
                  <a:cubicBezTo>
                    <a:pt x="316144" y="6100812"/>
                    <a:pt x="408948" y="6706492"/>
                    <a:pt x="432903" y="7309806"/>
                  </a:cubicBezTo>
                  <a:cubicBezTo>
                    <a:pt x="433021" y="7313887"/>
                    <a:pt x="429886" y="7317318"/>
                    <a:pt x="425805" y="7317496"/>
                  </a:cubicBezTo>
                  <a:cubicBezTo>
                    <a:pt x="425687" y="7317496"/>
                    <a:pt x="425568" y="7317496"/>
                    <a:pt x="425509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55C1A195-E9A0-4B85-A31A-90045BC3C703}"/>
                </a:ext>
              </a:extLst>
            </p:cNvPr>
            <p:cNvSpPr/>
            <p:nvPr/>
          </p:nvSpPr>
          <p:spPr>
            <a:xfrm>
              <a:off x="12771580" y="244579"/>
              <a:ext cx="654584" cy="7098538"/>
            </a:xfrm>
            <a:custGeom>
              <a:avLst/>
              <a:gdLst>
                <a:gd name="connsiteX0" fmla="*/ 611023 w 654584"/>
                <a:gd name="connsiteY0" fmla="*/ 7098539 h 7098538"/>
                <a:gd name="connsiteX1" fmla="*/ 603630 w 654584"/>
                <a:gd name="connsiteY1" fmla="*/ 7091618 h 7098538"/>
                <a:gd name="connsiteX2" fmla="*/ 308716 w 654584"/>
                <a:gd name="connsiteY2" fmla="*/ 5354038 h 7098538"/>
                <a:gd name="connsiteX3" fmla="*/ 404 w 654584"/>
                <a:gd name="connsiteY3" fmla="*/ 3165404 h 7098538"/>
                <a:gd name="connsiteX4" fmla="*/ 324863 w 654584"/>
                <a:gd name="connsiteY4" fmla="*/ 1465229 h 7098538"/>
                <a:gd name="connsiteX5" fmla="*/ 639829 w 654584"/>
                <a:gd name="connsiteY5" fmla="*/ 6794 h 7098538"/>
                <a:gd name="connsiteX6" fmla="*/ 647814 w 654584"/>
                <a:gd name="connsiteY6" fmla="*/ 35 h 7098538"/>
                <a:gd name="connsiteX7" fmla="*/ 654557 w 654584"/>
                <a:gd name="connsiteY7" fmla="*/ 8007 h 7098538"/>
                <a:gd name="connsiteX8" fmla="*/ 339118 w 654584"/>
                <a:gd name="connsiteY8" fmla="*/ 1469275 h 7098538"/>
                <a:gd name="connsiteX9" fmla="*/ 15191 w 654584"/>
                <a:gd name="connsiteY9" fmla="*/ 3165575 h 7098538"/>
                <a:gd name="connsiteX10" fmla="*/ 323148 w 654584"/>
                <a:gd name="connsiteY10" fmla="*/ 5350862 h 7098538"/>
                <a:gd name="connsiteX11" fmla="*/ 618358 w 654584"/>
                <a:gd name="connsiteY11" fmla="*/ 7090613 h 7098538"/>
                <a:gd name="connsiteX12" fmla="*/ 611556 w 654584"/>
                <a:gd name="connsiteY12" fmla="*/ 7098479 h 7098538"/>
                <a:gd name="connsiteX13" fmla="*/ 611023 w 654584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4" h="7098538">
                  <a:moveTo>
                    <a:pt x="611023" y="7098539"/>
                  </a:moveTo>
                  <a:cubicBezTo>
                    <a:pt x="607179" y="7098539"/>
                    <a:pt x="603925" y="7095522"/>
                    <a:pt x="603630" y="7091618"/>
                  </a:cubicBezTo>
                  <a:cubicBezTo>
                    <a:pt x="561457" y="6507054"/>
                    <a:pt x="432927" y="5920893"/>
                    <a:pt x="308716" y="5354038"/>
                  </a:cubicBezTo>
                  <a:cubicBezTo>
                    <a:pt x="152433" y="4641193"/>
                    <a:pt x="-9154" y="3904061"/>
                    <a:pt x="404" y="3165404"/>
                  </a:cubicBezTo>
                  <a:cubicBezTo>
                    <a:pt x="8058" y="2575132"/>
                    <a:pt x="169125" y="2010879"/>
                    <a:pt x="324863" y="1465229"/>
                  </a:cubicBezTo>
                  <a:cubicBezTo>
                    <a:pt x="458894" y="995827"/>
                    <a:pt x="597478" y="510449"/>
                    <a:pt x="639829" y="6794"/>
                  </a:cubicBezTo>
                  <a:cubicBezTo>
                    <a:pt x="640183" y="2750"/>
                    <a:pt x="643851" y="-369"/>
                    <a:pt x="647814" y="35"/>
                  </a:cubicBezTo>
                  <a:cubicBezTo>
                    <a:pt x="651895" y="382"/>
                    <a:pt x="654911" y="3963"/>
                    <a:pt x="654557" y="8007"/>
                  </a:cubicBezTo>
                  <a:cubicBezTo>
                    <a:pt x="612088" y="513134"/>
                    <a:pt x="473326" y="999204"/>
                    <a:pt x="339118" y="1469275"/>
                  </a:cubicBezTo>
                  <a:cubicBezTo>
                    <a:pt x="183599" y="2013996"/>
                    <a:pt x="22816" y="2577297"/>
                    <a:pt x="15191" y="3165575"/>
                  </a:cubicBezTo>
                  <a:cubicBezTo>
                    <a:pt x="5662" y="3902565"/>
                    <a:pt x="167079" y="4638827"/>
                    <a:pt x="323148" y="5350862"/>
                  </a:cubicBezTo>
                  <a:cubicBezTo>
                    <a:pt x="447537" y="5918231"/>
                    <a:pt x="576126" y="6504866"/>
                    <a:pt x="618358" y="7090613"/>
                  </a:cubicBezTo>
                  <a:cubicBezTo>
                    <a:pt x="618712" y="7094694"/>
                    <a:pt x="615578" y="7098183"/>
                    <a:pt x="611556" y="7098479"/>
                  </a:cubicBezTo>
                  <a:cubicBezTo>
                    <a:pt x="611378" y="7098539"/>
                    <a:pt x="611201" y="7098539"/>
                    <a:pt x="611023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E16B37F1-AC6A-4BF8-970E-CADFD06A2B67}"/>
                </a:ext>
              </a:extLst>
            </p:cNvPr>
            <p:cNvSpPr/>
            <p:nvPr/>
          </p:nvSpPr>
          <p:spPr>
            <a:xfrm>
              <a:off x="12258580" y="299226"/>
              <a:ext cx="880778" cy="6862365"/>
            </a:xfrm>
            <a:custGeom>
              <a:avLst/>
              <a:gdLst>
                <a:gd name="connsiteX0" fmla="*/ 824909 w 880778"/>
                <a:gd name="connsiteY0" fmla="*/ 6862366 h 6862365"/>
                <a:gd name="connsiteX1" fmla="*/ 817575 w 880778"/>
                <a:gd name="connsiteY1" fmla="*/ 6855800 h 6862365"/>
                <a:gd name="connsiteX2" fmla="*/ 426036 w 880778"/>
                <a:gd name="connsiteY2" fmla="*/ 5192877 h 6862365"/>
                <a:gd name="connsiteX3" fmla="*/ 1545 w 880778"/>
                <a:gd name="connsiteY3" fmla="*/ 2911966 h 6862365"/>
                <a:gd name="connsiteX4" fmla="*/ 443017 w 880778"/>
                <a:gd name="connsiteY4" fmla="*/ 1324084 h 6862365"/>
                <a:gd name="connsiteX5" fmla="*/ 866076 w 880778"/>
                <a:gd name="connsiteY5" fmla="*/ 6386 h 6862365"/>
                <a:gd name="connsiteX6" fmla="*/ 874475 w 880778"/>
                <a:gd name="connsiteY6" fmla="*/ 147 h 6862365"/>
                <a:gd name="connsiteX7" fmla="*/ 880686 w 880778"/>
                <a:gd name="connsiteY7" fmla="*/ 8523 h 6862365"/>
                <a:gd name="connsiteX8" fmla="*/ 456680 w 880778"/>
                <a:gd name="connsiteY8" fmla="*/ 1329774 h 6862365"/>
                <a:gd name="connsiteX9" fmla="*/ 16332 w 880778"/>
                <a:gd name="connsiteY9" fmla="*/ 2912427 h 6862365"/>
                <a:gd name="connsiteX10" fmla="*/ 440219 w 880778"/>
                <a:gd name="connsiteY10" fmla="*/ 5188719 h 6862365"/>
                <a:gd name="connsiteX11" fmla="*/ 832243 w 880778"/>
                <a:gd name="connsiteY11" fmla="*/ 6854085 h 6862365"/>
                <a:gd name="connsiteX12" fmla="*/ 825737 w 880778"/>
                <a:gd name="connsiteY12" fmla="*/ 6862307 h 6862365"/>
                <a:gd name="connsiteX13" fmla="*/ 824909 w 880778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78" h="6862365">
                  <a:moveTo>
                    <a:pt x="824909" y="6862366"/>
                  </a:moveTo>
                  <a:cubicBezTo>
                    <a:pt x="821182" y="6862366"/>
                    <a:pt x="817988" y="6859585"/>
                    <a:pt x="817575" y="6855800"/>
                  </a:cubicBezTo>
                  <a:cubicBezTo>
                    <a:pt x="752866" y="6304832"/>
                    <a:pt x="586730" y="5739551"/>
                    <a:pt x="426036" y="519287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408" y="2342319"/>
                    <a:pt x="234264" y="1824681"/>
                    <a:pt x="443017" y="1324084"/>
                  </a:cubicBezTo>
                  <a:cubicBezTo>
                    <a:pt x="617487" y="905745"/>
                    <a:pt x="797878" y="473133"/>
                    <a:pt x="866076" y="6386"/>
                  </a:cubicBezTo>
                  <a:cubicBezTo>
                    <a:pt x="866668" y="2342"/>
                    <a:pt x="870039" y="-718"/>
                    <a:pt x="874475" y="147"/>
                  </a:cubicBezTo>
                  <a:cubicBezTo>
                    <a:pt x="878497" y="725"/>
                    <a:pt x="881336" y="4479"/>
                    <a:pt x="880686" y="8523"/>
                  </a:cubicBezTo>
                  <a:cubicBezTo>
                    <a:pt x="812251" y="477120"/>
                    <a:pt x="631499" y="910595"/>
                    <a:pt x="456680" y="1329774"/>
                  </a:cubicBezTo>
                  <a:cubicBezTo>
                    <a:pt x="248448" y="1829129"/>
                    <a:pt x="33112" y="2345495"/>
                    <a:pt x="16332" y="2912427"/>
                  </a:cubicBezTo>
                  <a:cubicBezTo>
                    <a:pt x="-6109" y="3670296"/>
                    <a:pt x="220808" y="4442201"/>
                    <a:pt x="440219" y="5188719"/>
                  </a:cubicBezTo>
                  <a:cubicBezTo>
                    <a:pt x="601085" y="5735943"/>
                    <a:pt x="767417" y="6301875"/>
                    <a:pt x="832243" y="6854085"/>
                  </a:cubicBezTo>
                  <a:cubicBezTo>
                    <a:pt x="832716" y="6858166"/>
                    <a:pt x="829818" y="6861833"/>
                    <a:pt x="825737" y="6862307"/>
                  </a:cubicBezTo>
                  <a:cubicBezTo>
                    <a:pt x="825441" y="6862307"/>
                    <a:pt x="825145" y="6862366"/>
                    <a:pt x="824909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168E856-B034-4D49-A09B-0E9D3B501706}"/>
                </a:ext>
              </a:extLst>
            </p:cNvPr>
            <p:cNvSpPr/>
            <p:nvPr/>
          </p:nvSpPr>
          <p:spPr>
            <a:xfrm>
              <a:off x="11745751" y="355328"/>
              <a:ext cx="1107161" cy="6620300"/>
            </a:xfrm>
            <a:custGeom>
              <a:avLst/>
              <a:gdLst>
                <a:gd name="connsiteX0" fmla="*/ 1038595 w 1107161"/>
                <a:gd name="connsiteY0" fmla="*/ 6620301 h 6620300"/>
                <a:gd name="connsiteX1" fmla="*/ 1031285 w 1107161"/>
                <a:gd name="connsiteY1" fmla="*/ 6614031 h 6620300"/>
                <a:gd name="connsiteX2" fmla="*/ 544641 w 1107161"/>
                <a:gd name="connsiteY2" fmla="*/ 4987088 h 6620300"/>
                <a:gd name="connsiteX3" fmla="*/ 2888 w 1107161"/>
                <a:gd name="connsiteY3" fmla="*/ 2655687 h 6620300"/>
                <a:gd name="connsiteX4" fmla="*/ 557784 w 1107161"/>
                <a:gd name="connsiteY4" fmla="*/ 1204646 h 6620300"/>
                <a:gd name="connsiteX5" fmla="*/ 1092515 w 1107161"/>
                <a:gd name="connsiteY5" fmla="*/ 5879 h 6620300"/>
                <a:gd name="connsiteX6" fmla="*/ 1101263 w 1107161"/>
                <a:gd name="connsiteY6" fmla="*/ 133 h 6620300"/>
                <a:gd name="connsiteX7" fmla="*/ 1107012 w 1107161"/>
                <a:gd name="connsiteY7" fmla="*/ 8884 h 6620300"/>
                <a:gd name="connsiteX8" fmla="*/ 570548 w 1107161"/>
                <a:gd name="connsiteY8" fmla="*/ 1212128 h 6620300"/>
                <a:gd name="connsiteX9" fmla="*/ 17675 w 1107161"/>
                <a:gd name="connsiteY9" fmla="*/ 2656385 h 6620300"/>
                <a:gd name="connsiteX10" fmla="*/ 558535 w 1107161"/>
                <a:gd name="connsiteY10" fmla="*/ 4982001 h 6620300"/>
                <a:gd name="connsiteX11" fmla="*/ 1045900 w 1107161"/>
                <a:gd name="connsiteY11" fmla="*/ 6611783 h 6620300"/>
                <a:gd name="connsiteX12" fmla="*/ 1039719 w 1107161"/>
                <a:gd name="connsiteY12" fmla="*/ 6620182 h 6620300"/>
                <a:gd name="connsiteX13" fmla="*/ 1038595 w 1107161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61" h="6620300">
                  <a:moveTo>
                    <a:pt x="1038595" y="6620301"/>
                  </a:moveTo>
                  <a:cubicBezTo>
                    <a:pt x="1035011" y="6620301"/>
                    <a:pt x="1031864" y="6617698"/>
                    <a:pt x="1031285" y="6614031"/>
                  </a:cubicBezTo>
                  <a:cubicBezTo>
                    <a:pt x="948743" y="6084830"/>
                    <a:pt x="743315" y="5526788"/>
                    <a:pt x="544641" y="4987088"/>
                  </a:cubicBezTo>
                  <a:cubicBezTo>
                    <a:pt x="260971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84" y="1204646"/>
                  </a:cubicBezTo>
                  <a:cubicBezTo>
                    <a:pt x="775775" y="833122"/>
                    <a:pt x="1001166" y="448941"/>
                    <a:pt x="1092515" y="5879"/>
                  </a:cubicBezTo>
                  <a:cubicBezTo>
                    <a:pt x="1093349" y="1894"/>
                    <a:pt x="1097105" y="-619"/>
                    <a:pt x="1101263" y="133"/>
                  </a:cubicBezTo>
                  <a:cubicBezTo>
                    <a:pt x="1105250" y="970"/>
                    <a:pt x="1107823" y="4869"/>
                    <a:pt x="1107012" y="8884"/>
                  </a:cubicBezTo>
                  <a:cubicBezTo>
                    <a:pt x="1015173" y="454318"/>
                    <a:pt x="789119" y="839558"/>
                    <a:pt x="570548" y="1212128"/>
                  </a:cubicBezTo>
                  <a:cubicBezTo>
                    <a:pt x="299151" y="1674686"/>
                    <a:pt x="42802" y="2111598"/>
                    <a:pt x="17675" y="2656385"/>
                  </a:cubicBezTo>
                  <a:cubicBezTo>
                    <a:pt x="-17441" y="3417371"/>
                    <a:pt x="275356" y="4212782"/>
                    <a:pt x="558535" y="4982001"/>
                  </a:cubicBezTo>
                  <a:cubicBezTo>
                    <a:pt x="757439" y="5522370"/>
                    <a:pt x="963128" y="6081103"/>
                    <a:pt x="1045900" y="6611783"/>
                  </a:cubicBezTo>
                  <a:cubicBezTo>
                    <a:pt x="1046533" y="6615805"/>
                    <a:pt x="1043765" y="6619532"/>
                    <a:pt x="1039719" y="6620182"/>
                  </a:cubicBezTo>
                  <a:cubicBezTo>
                    <a:pt x="1039347" y="6620241"/>
                    <a:pt x="1038968" y="6620301"/>
                    <a:pt x="1038595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163B5CB4-39F3-4E36-B8D2-B791CDA5CFE3}"/>
                </a:ext>
              </a:extLst>
            </p:cNvPr>
            <p:cNvSpPr/>
            <p:nvPr/>
          </p:nvSpPr>
          <p:spPr>
            <a:xfrm>
              <a:off x="11237357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02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67 w 1328759"/>
                <a:gd name="connsiteY10" fmla="*/ 4779858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36"/>
                    <a:pt x="665452" y="4785802"/>
                  </a:cubicBezTo>
                  <a:cubicBezTo>
                    <a:pt x="315524" y="3988718"/>
                    <a:pt x="-46269" y="3164508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33" y="-771"/>
                    <a:pt x="1323301" y="239"/>
                  </a:cubicBezTo>
                  <a:cubicBezTo>
                    <a:pt x="1327228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882"/>
                    <a:pt x="329797" y="3984412"/>
                    <a:pt x="678967" y="4779858"/>
                  </a:cubicBezTo>
                  <a:cubicBezTo>
                    <a:pt x="925060" y="5340467"/>
                    <a:pt x="1157526" y="5869975"/>
                    <a:pt x="1255115" y="6375280"/>
                  </a:cubicBezTo>
                  <a:cubicBezTo>
                    <a:pt x="1255895" y="6379303"/>
                    <a:pt x="1253264" y="6383206"/>
                    <a:pt x="1249283" y="6383916"/>
                  </a:cubicBezTo>
                  <a:cubicBezTo>
                    <a:pt x="1248792" y="6384034"/>
                    <a:pt x="1248330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D4D358E1-C863-4F80-9F15-06091272C808}"/>
                </a:ext>
              </a:extLst>
            </p:cNvPr>
            <p:cNvSpPr/>
            <p:nvPr/>
          </p:nvSpPr>
          <p:spPr>
            <a:xfrm>
              <a:off x="10794316" y="460679"/>
              <a:ext cx="1484119" cy="6165086"/>
            </a:xfrm>
            <a:custGeom>
              <a:avLst/>
              <a:gdLst>
                <a:gd name="connsiteX0" fmla="*/ 1391785 w 1484119"/>
                <a:gd name="connsiteY0" fmla="*/ 6165087 h 6165086"/>
                <a:gd name="connsiteX1" fmla="*/ 1384593 w 1484119"/>
                <a:gd name="connsiteY1" fmla="*/ 6159409 h 6165086"/>
                <a:gd name="connsiteX2" fmla="*/ 759755 w 1484119"/>
                <a:gd name="connsiteY2" fmla="*/ 4640897 h 6165086"/>
                <a:gd name="connsiteX3" fmla="*/ 9019 w 1484119"/>
                <a:gd name="connsiteY3" fmla="*/ 2205992 h 6165086"/>
                <a:gd name="connsiteX4" fmla="*/ 743666 w 1484119"/>
                <a:gd name="connsiteY4" fmla="*/ 989604 h 6165086"/>
                <a:gd name="connsiteX5" fmla="*/ 1469796 w 1484119"/>
                <a:gd name="connsiteY5" fmla="*/ 4847 h 6165086"/>
                <a:gd name="connsiteX6" fmla="*/ 1479296 w 1484119"/>
                <a:gd name="connsiteY6" fmla="*/ 486 h 6165086"/>
                <a:gd name="connsiteX7" fmla="*/ 1483655 w 1484119"/>
                <a:gd name="connsiteY7" fmla="*/ 9988 h 6165086"/>
                <a:gd name="connsiteX8" fmla="*/ 754065 w 1484119"/>
                <a:gd name="connsiteY8" fmla="*/ 1000121 h 6165086"/>
                <a:gd name="connsiteX9" fmla="*/ 23747 w 1484119"/>
                <a:gd name="connsiteY9" fmla="*/ 2207494 h 6165086"/>
                <a:gd name="connsiteX10" fmla="*/ 773040 w 1484119"/>
                <a:gd name="connsiteY10" fmla="*/ 4634426 h 6165086"/>
                <a:gd name="connsiteX11" fmla="*/ 1398978 w 1484119"/>
                <a:gd name="connsiteY11" fmla="*/ 6155978 h 6165086"/>
                <a:gd name="connsiteX12" fmla="*/ 1393518 w 1484119"/>
                <a:gd name="connsiteY12" fmla="*/ 6164909 h 6165086"/>
                <a:gd name="connsiteX13" fmla="*/ 1391785 w 1484119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119" h="6165086">
                  <a:moveTo>
                    <a:pt x="1391785" y="6165087"/>
                  </a:moveTo>
                  <a:cubicBezTo>
                    <a:pt x="1388438" y="6165087"/>
                    <a:pt x="1385433" y="6162839"/>
                    <a:pt x="1384593" y="6159409"/>
                  </a:cubicBezTo>
                  <a:cubicBezTo>
                    <a:pt x="1272335" y="5695567"/>
                    <a:pt x="1023350" y="5183253"/>
                    <a:pt x="759755" y="4640897"/>
                  </a:cubicBezTo>
                  <a:cubicBezTo>
                    <a:pt x="353192" y="3804384"/>
                    <a:pt x="-67200" y="2939397"/>
                    <a:pt x="9019" y="2205992"/>
                  </a:cubicBezTo>
                  <a:cubicBezTo>
                    <a:pt x="65541" y="1662158"/>
                    <a:pt x="394927" y="1335487"/>
                    <a:pt x="743666" y="989604"/>
                  </a:cubicBezTo>
                  <a:cubicBezTo>
                    <a:pt x="1024450" y="711104"/>
                    <a:pt x="1314792" y="423134"/>
                    <a:pt x="1469796" y="4847"/>
                  </a:cubicBezTo>
                  <a:cubicBezTo>
                    <a:pt x="1471210" y="1006"/>
                    <a:pt x="1475540" y="-987"/>
                    <a:pt x="1479296" y="486"/>
                  </a:cubicBezTo>
                  <a:cubicBezTo>
                    <a:pt x="1483134" y="1902"/>
                    <a:pt x="1485074" y="6147"/>
                    <a:pt x="1483655" y="9988"/>
                  </a:cubicBezTo>
                  <a:cubicBezTo>
                    <a:pt x="1327526" y="431332"/>
                    <a:pt x="1036001" y="720491"/>
                    <a:pt x="754065" y="1000121"/>
                  </a:cubicBezTo>
                  <a:cubicBezTo>
                    <a:pt x="407259" y="1344063"/>
                    <a:pt x="79719" y="1668948"/>
                    <a:pt x="23747" y="2207494"/>
                  </a:cubicBezTo>
                  <a:cubicBezTo>
                    <a:pt x="-52034" y="2936741"/>
                    <a:pt x="367405" y="3799794"/>
                    <a:pt x="773040" y="4634426"/>
                  </a:cubicBezTo>
                  <a:cubicBezTo>
                    <a:pt x="1037013" y="5177533"/>
                    <a:pt x="1286312" y="5690539"/>
                    <a:pt x="1398978" y="6155978"/>
                  </a:cubicBezTo>
                  <a:cubicBezTo>
                    <a:pt x="1399930" y="6159941"/>
                    <a:pt x="1397505" y="6163963"/>
                    <a:pt x="1393518" y="6164909"/>
                  </a:cubicBezTo>
                  <a:cubicBezTo>
                    <a:pt x="1392939" y="6165028"/>
                    <a:pt x="1392365" y="6165087"/>
                    <a:pt x="1391785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8716CBA7-D0DD-47C0-A55B-DA58AAD6E597}"/>
                </a:ext>
              </a:extLst>
            </p:cNvPr>
            <p:cNvSpPr/>
            <p:nvPr/>
          </p:nvSpPr>
          <p:spPr>
            <a:xfrm>
              <a:off x="10332460" y="504759"/>
              <a:ext cx="1656793" cy="5974732"/>
            </a:xfrm>
            <a:custGeom>
              <a:avLst/>
              <a:gdLst>
                <a:gd name="connsiteX0" fmla="*/ 1554522 w 1656793"/>
                <a:gd name="connsiteY0" fmla="*/ 5974733 h 5974732"/>
                <a:gd name="connsiteX1" fmla="*/ 1547389 w 1656793"/>
                <a:gd name="connsiteY1" fmla="*/ 5969291 h 5974732"/>
                <a:gd name="connsiteX2" fmla="*/ 859356 w 1656793"/>
                <a:gd name="connsiteY2" fmla="*/ 4468961 h 5974732"/>
                <a:gd name="connsiteX3" fmla="*/ 11434 w 1656793"/>
                <a:gd name="connsiteY3" fmla="*/ 2008493 h 5974732"/>
                <a:gd name="connsiteX4" fmla="*/ 821318 w 1656793"/>
                <a:gd name="connsiteY4" fmla="*/ 904747 h 5974732"/>
                <a:gd name="connsiteX5" fmla="*/ 1642606 w 1656793"/>
                <a:gd name="connsiteY5" fmla="*/ 4436 h 5974732"/>
                <a:gd name="connsiteX6" fmla="*/ 1652371 w 1656793"/>
                <a:gd name="connsiteY6" fmla="*/ 623 h 5974732"/>
                <a:gd name="connsiteX7" fmla="*/ 1656180 w 1656793"/>
                <a:gd name="connsiteY7" fmla="*/ 10385 h 5974732"/>
                <a:gd name="connsiteX8" fmla="*/ 830243 w 1656793"/>
                <a:gd name="connsiteY8" fmla="*/ 916530 h 5974732"/>
                <a:gd name="connsiteX9" fmla="*/ 26108 w 1656793"/>
                <a:gd name="connsiteY9" fmla="*/ 2010397 h 5974732"/>
                <a:gd name="connsiteX10" fmla="*/ 872381 w 1656793"/>
                <a:gd name="connsiteY10" fmla="*/ 4461941 h 5974732"/>
                <a:gd name="connsiteX11" fmla="*/ 1561655 w 1656793"/>
                <a:gd name="connsiteY11" fmla="*/ 5965446 h 5974732"/>
                <a:gd name="connsiteX12" fmla="*/ 1556456 w 1656793"/>
                <a:gd name="connsiteY12" fmla="*/ 5974496 h 5974732"/>
                <a:gd name="connsiteX13" fmla="*/ 1554522 w 1656793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93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9" y="5969291"/>
                  </a:cubicBezTo>
                  <a:cubicBezTo>
                    <a:pt x="1427158" y="5524909"/>
                    <a:pt x="1151372" y="5011980"/>
                    <a:pt x="859356" y="4468961"/>
                  </a:cubicBezTo>
                  <a:cubicBezTo>
                    <a:pt x="397342" y="3609748"/>
                    <a:pt x="-80406" y="2721249"/>
                    <a:pt x="11434" y="2008493"/>
                  </a:cubicBezTo>
                  <a:cubicBezTo>
                    <a:pt x="81584" y="1463943"/>
                    <a:pt x="440893" y="1192315"/>
                    <a:pt x="821318" y="904747"/>
                  </a:cubicBezTo>
                  <a:cubicBezTo>
                    <a:pt x="1135426" y="667284"/>
                    <a:pt x="1460221" y="421765"/>
                    <a:pt x="1642606" y="4436"/>
                  </a:cubicBezTo>
                  <a:cubicBezTo>
                    <a:pt x="1644226" y="710"/>
                    <a:pt x="1648444" y="-1023"/>
                    <a:pt x="1652371" y="623"/>
                  </a:cubicBezTo>
                  <a:cubicBezTo>
                    <a:pt x="1656097" y="2270"/>
                    <a:pt x="1657801" y="6631"/>
                    <a:pt x="1656180" y="10385"/>
                  </a:cubicBezTo>
                  <a:cubicBezTo>
                    <a:pt x="1472240" y="431211"/>
                    <a:pt x="1145854" y="677943"/>
                    <a:pt x="830243" y="916530"/>
                  </a:cubicBezTo>
                  <a:cubicBezTo>
                    <a:pt x="452362" y="1202163"/>
                    <a:pt x="95478" y="1471969"/>
                    <a:pt x="26108" y="2010397"/>
                  </a:cubicBezTo>
                  <a:cubicBezTo>
                    <a:pt x="-65128" y="2718446"/>
                    <a:pt x="411467" y="3604779"/>
                    <a:pt x="872381" y="4461941"/>
                  </a:cubicBezTo>
                  <a:cubicBezTo>
                    <a:pt x="1164799" y="5005745"/>
                    <a:pt x="1440987" y="5519408"/>
                    <a:pt x="1561655" y="5965446"/>
                  </a:cubicBezTo>
                  <a:cubicBezTo>
                    <a:pt x="1562726" y="5969409"/>
                    <a:pt x="1560384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B46FB45-98B3-4925-BD79-FA7EF3EE527D}"/>
                </a:ext>
              </a:extLst>
            </p:cNvPr>
            <p:cNvSpPr/>
            <p:nvPr/>
          </p:nvSpPr>
          <p:spPr>
            <a:xfrm>
              <a:off x="9902836" y="539473"/>
              <a:ext cx="1795117" cy="5824678"/>
            </a:xfrm>
            <a:custGeom>
              <a:avLst/>
              <a:gdLst>
                <a:gd name="connsiteX0" fmla="*/ 1685050 w 1795117"/>
                <a:gd name="connsiteY0" fmla="*/ 5824679 h 5824678"/>
                <a:gd name="connsiteX1" fmla="*/ 1677946 w 1795117"/>
                <a:gd name="connsiteY1" fmla="*/ 5819296 h 5824678"/>
                <a:gd name="connsiteX2" fmla="*/ 938330 w 1795117"/>
                <a:gd name="connsiteY2" fmla="*/ 4325189 h 5824678"/>
                <a:gd name="connsiteX3" fmla="*/ 13243 w 1795117"/>
                <a:gd name="connsiteY3" fmla="*/ 1851382 h 5824678"/>
                <a:gd name="connsiteX4" fmla="*/ 599156 w 1795117"/>
                <a:gd name="connsiteY4" fmla="*/ 1023245 h 5824678"/>
                <a:gd name="connsiteX5" fmla="*/ 643747 w 1795117"/>
                <a:gd name="connsiteY5" fmla="*/ 996184 h 5824678"/>
                <a:gd name="connsiteX6" fmla="*/ 1093051 w 1795117"/>
                <a:gd name="connsiteY6" fmla="*/ 765020 h 5824678"/>
                <a:gd name="connsiteX7" fmla="*/ 1781083 w 1795117"/>
                <a:gd name="connsiteY7" fmla="*/ 4205 h 5824678"/>
                <a:gd name="connsiteX8" fmla="*/ 1790961 w 1795117"/>
                <a:gd name="connsiteY8" fmla="*/ 797 h 5824678"/>
                <a:gd name="connsiteX9" fmla="*/ 1794368 w 1795117"/>
                <a:gd name="connsiteY9" fmla="*/ 10674 h 5824678"/>
                <a:gd name="connsiteX10" fmla="*/ 1099084 w 1795117"/>
                <a:gd name="connsiteY10" fmla="*/ 778506 h 5824678"/>
                <a:gd name="connsiteX11" fmla="*/ 651425 w 1795117"/>
                <a:gd name="connsiteY11" fmla="*/ 1008830 h 5824678"/>
                <a:gd name="connsiteX12" fmla="*/ 606833 w 1795117"/>
                <a:gd name="connsiteY12" fmla="*/ 1035897 h 5824678"/>
                <a:gd name="connsiteX13" fmla="*/ 27859 w 1795117"/>
                <a:gd name="connsiteY13" fmla="*/ 1853577 h 5824678"/>
                <a:gd name="connsiteX14" fmla="*/ 951154 w 1795117"/>
                <a:gd name="connsiteY14" fmla="*/ 4317796 h 5824678"/>
                <a:gd name="connsiteX15" fmla="*/ 1692159 w 1795117"/>
                <a:gd name="connsiteY15" fmla="*/ 5815215 h 5824678"/>
                <a:gd name="connsiteX16" fmla="*/ 1687102 w 1795117"/>
                <a:gd name="connsiteY16" fmla="*/ 5824383 h 5824678"/>
                <a:gd name="connsiteX17" fmla="*/ 1685050 w 1795117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17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76"/>
                    <a:pt x="1254207" y="4871330"/>
                    <a:pt x="938330" y="4325189"/>
                  </a:cubicBezTo>
                  <a:cubicBezTo>
                    <a:pt x="432594" y="3450697"/>
                    <a:pt x="-90385" y="2546406"/>
                    <a:pt x="13243" y="1851382"/>
                  </a:cubicBezTo>
                  <a:cubicBezTo>
                    <a:pt x="90757" y="1331491"/>
                    <a:pt x="178326" y="1278411"/>
                    <a:pt x="599156" y="1023245"/>
                  </a:cubicBezTo>
                  <a:lnTo>
                    <a:pt x="643747" y="996184"/>
                  </a:lnTo>
                  <a:cubicBezTo>
                    <a:pt x="834679" y="880171"/>
                    <a:pt x="977930" y="816314"/>
                    <a:pt x="1093051" y="765020"/>
                  </a:cubicBezTo>
                  <a:cubicBezTo>
                    <a:pt x="1379637" y="637248"/>
                    <a:pt x="1498277" y="584399"/>
                    <a:pt x="1781083" y="4205"/>
                  </a:cubicBezTo>
                  <a:cubicBezTo>
                    <a:pt x="1782846" y="480"/>
                    <a:pt x="1787235" y="-1080"/>
                    <a:pt x="1790961" y="797"/>
                  </a:cubicBezTo>
                  <a:cubicBezTo>
                    <a:pt x="1794628" y="2588"/>
                    <a:pt x="1796160" y="7007"/>
                    <a:pt x="1794368" y="10674"/>
                  </a:cubicBezTo>
                  <a:cubicBezTo>
                    <a:pt x="1509195" y="595690"/>
                    <a:pt x="1380672" y="652987"/>
                    <a:pt x="1099084" y="778506"/>
                  </a:cubicBezTo>
                  <a:cubicBezTo>
                    <a:pt x="984342" y="829658"/>
                    <a:pt x="841552" y="893308"/>
                    <a:pt x="651425" y="1008830"/>
                  </a:cubicBezTo>
                  <a:lnTo>
                    <a:pt x="606833" y="1035897"/>
                  </a:lnTo>
                  <a:cubicBezTo>
                    <a:pt x="190919" y="1288058"/>
                    <a:pt x="104361" y="1340535"/>
                    <a:pt x="27859" y="1853577"/>
                  </a:cubicBezTo>
                  <a:cubicBezTo>
                    <a:pt x="-75018" y="2543484"/>
                    <a:pt x="446659" y="3445474"/>
                    <a:pt x="951154" y="4317796"/>
                  </a:cubicBezTo>
                  <a:cubicBezTo>
                    <a:pt x="1267462" y="4864717"/>
                    <a:pt x="1566238" y="5381314"/>
                    <a:pt x="1692159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8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46EFDFB1-68A6-4BFA-A33E-011AF8DD063F}"/>
                </a:ext>
              </a:extLst>
            </p:cNvPr>
            <p:cNvSpPr/>
            <p:nvPr/>
          </p:nvSpPr>
          <p:spPr>
            <a:xfrm>
              <a:off x="9514586" y="562340"/>
              <a:ext cx="1889382" cy="5726101"/>
            </a:xfrm>
            <a:custGeom>
              <a:avLst/>
              <a:gdLst>
                <a:gd name="connsiteX0" fmla="*/ 1774180 w 1889382"/>
                <a:gd name="connsiteY0" fmla="*/ 5726102 h 5726101"/>
                <a:gd name="connsiteX1" fmla="*/ 1767106 w 1889382"/>
                <a:gd name="connsiteY1" fmla="*/ 5720779 h 5726101"/>
                <a:gd name="connsiteX2" fmla="*/ 987719 w 1889382"/>
                <a:gd name="connsiteY2" fmla="*/ 4217728 h 5726101"/>
                <a:gd name="connsiteX3" fmla="*/ 14313 w 1889382"/>
                <a:gd name="connsiteY3" fmla="*/ 1745974 h 5726101"/>
                <a:gd name="connsiteX4" fmla="*/ 603284 w 1889382"/>
                <a:gd name="connsiteY4" fmla="*/ 966906 h 5726101"/>
                <a:gd name="connsiteX5" fmla="*/ 678893 w 1889382"/>
                <a:gd name="connsiteY5" fmla="*/ 928057 h 5726101"/>
                <a:gd name="connsiteX6" fmla="*/ 1166324 w 1889382"/>
                <a:gd name="connsiteY6" fmla="*/ 726237 h 5726101"/>
                <a:gd name="connsiteX7" fmla="*/ 1875407 w 1889382"/>
                <a:gd name="connsiteY7" fmla="*/ 4039 h 5726101"/>
                <a:gd name="connsiteX8" fmla="*/ 1885344 w 1889382"/>
                <a:gd name="connsiteY8" fmla="*/ 804 h 5726101"/>
                <a:gd name="connsiteX9" fmla="*/ 1888579 w 1889382"/>
                <a:gd name="connsiteY9" fmla="*/ 10740 h 5726101"/>
                <a:gd name="connsiteX10" fmla="*/ 1171056 w 1889382"/>
                <a:gd name="connsiteY10" fmla="*/ 740249 h 5726101"/>
                <a:gd name="connsiteX11" fmla="*/ 685654 w 1889382"/>
                <a:gd name="connsiteY11" fmla="*/ 941171 h 5726101"/>
                <a:gd name="connsiteX12" fmla="*/ 610045 w 1889382"/>
                <a:gd name="connsiteY12" fmla="*/ 980073 h 5726101"/>
                <a:gd name="connsiteX13" fmla="*/ 28929 w 1889382"/>
                <a:gd name="connsiteY13" fmla="*/ 1748340 h 5726101"/>
                <a:gd name="connsiteX14" fmla="*/ 1000341 w 1889382"/>
                <a:gd name="connsiteY14" fmla="*/ 4210075 h 5726101"/>
                <a:gd name="connsiteX15" fmla="*/ 1781255 w 1889382"/>
                <a:gd name="connsiteY15" fmla="*/ 5716579 h 5726101"/>
                <a:gd name="connsiteX16" fmla="*/ 1776292 w 1889382"/>
                <a:gd name="connsiteY16" fmla="*/ 5725747 h 5726101"/>
                <a:gd name="connsiteX17" fmla="*/ 1774180 w 1889382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382" h="5726101">
                  <a:moveTo>
                    <a:pt x="1774180" y="5726102"/>
                  </a:moveTo>
                  <a:cubicBezTo>
                    <a:pt x="1771004" y="5726102"/>
                    <a:pt x="1768058" y="5723973"/>
                    <a:pt x="1767106" y="5720779"/>
                  </a:cubicBezTo>
                  <a:cubicBezTo>
                    <a:pt x="1638642" y="5290693"/>
                    <a:pt x="1322452" y="4769501"/>
                    <a:pt x="987719" y="4217728"/>
                  </a:cubicBezTo>
                  <a:cubicBezTo>
                    <a:pt x="454750" y="3339196"/>
                    <a:pt x="-96389" y="2430771"/>
                    <a:pt x="14313" y="1745974"/>
                  </a:cubicBezTo>
                  <a:cubicBezTo>
                    <a:pt x="98387" y="1225852"/>
                    <a:pt x="185347" y="1181260"/>
                    <a:pt x="603284" y="966906"/>
                  </a:cubicBezTo>
                  <a:cubicBezTo>
                    <a:pt x="627369" y="954574"/>
                    <a:pt x="652525" y="941662"/>
                    <a:pt x="678893" y="928057"/>
                  </a:cubicBezTo>
                  <a:cubicBezTo>
                    <a:pt x="889036" y="819526"/>
                    <a:pt x="1042798" y="767801"/>
                    <a:pt x="1166324" y="726237"/>
                  </a:cubicBezTo>
                  <a:cubicBezTo>
                    <a:pt x="1457127" y="628388"/>
                    <a:pt x="1577470" y="587901"/>
                    <a:pt x="1875407" y="4039"/>
                  </a:cubicBezTo>
                  <a:cubicBezTo>
                    <a:pt x="1877259" y="400"/>
                    <a:pt x="1881736" y="-1044"/>
                    <a:pt x="1885344" y="804"/>
                  </a:cubicBezTo>
                  <a:cubicBezTo>
                    <a:pt x="1888982" y="2653"/>
                    <a:pt x="1890425" y="7100"/>
                    <a:pt x="1888579" y="10740"/>
                  </a:cubicBezTo>
                  <a:cubicBezTo>
                    <a:pt x="1587928" y="599973"/>
                    <a:pt x="1457269" y="643926"/>
                    <a:pt x="1171056" y="740249"/>
                  </a:cubicBezTo>
                  <a:cubicBezTo>
                    <a:pt x="1047968" y="781659"/>
                    <a:pt x="894809" y="833183"/>
                    <a:pt x="685654" y="941171"/>
                  </a:cubicBezTo>
                  <a:cubicBezTo>
                    <a:pt x="659315" y="954804"/>
                    <a:pt x="634130" y="967716"/>
                    <a:pt x="610045" y="980073"/>
                  </a:cubicBezTo>
                  <a:cubicBezTo>
                    <a:pt x="197620" y="1191599"/>
                    <a:pt x="111784" y="1235618"/>
                    <a:pt x="28929" y="1748340"/>
                  </a:cubicBezTo>
                  <a:cubicBezTo>
                    <a:pt x="-80910" y="2427766"/>
                    <a:pt x="468757" y="3333826"/>
                    <a:pt x="1000341" y="4210075"/>
                  </a:cubicBezTo>
                  <a:cubicBezTo>
                    <a:pt x="1335624" y="4762686"/>
                    <a:pt x="1652275" y="5284624"/>
                    <a:pt x="1781255" y="5716579"/>
                  </a:cubicBezTo>
                  <a:cubicBezTo>
                    <a:pt x="1782443" y="5720483"/>
                    <a:pt x="1780219" y="5724623"/>
                    <a:pt x="1776292" y="5725747"/>
                  </a:cubicBezTo>
                  <a:cubicBezTo>
                    <a:pt x="1775594" y="5725984"/>
                    <a:pt x="1774872" y="5726102"/>
                    <a:pt x="1774180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EA7F0834-14CE-4C7B-A33C-5F89005EA308}"/>
                </a:ext>
              </a:extLst>
            </p:cNvPr>
            <p:cNvSpPr/>
            <p:nvPr/>
          </p:nvSpPr>
          <p:spPr>
            <a:xfrm>
              <a:off x="9176809" y="570574"/>
              <a:ext cx="1929886" cy="5690659"/>
            </a:xfrm>
            <a:custGeom>
              <a:avLst/>
              <a:gdLst>
                <a:gd name="connsiteX0" fmla="*/ 1812837 w 1929886"/>
                <a:gd name="connsiteY0" fmla="*/ 5690660 h 5690659"/>
                <a:gd name="connsiteX1" fmla="*/ 1805734 w 1929886"/>
                <a:gd name="connsiteY1" fmla="*/ 5685336 h 5690659"/>
                <a:gd name="connsiteX2" fmla="*/ 999688 w 1929886"/>
                <a:gd name="connsiteY2" fmla="*/ 4155545 h 5690659"/>
                <a:gd name="connsiteX3" fmla="*/ 14583 w 1929886"/>
                <a:gd name="connsiteY3" fmla="*/ 1703978 h 5690659"/>
                <a:gd name="connsiteX4" fmla="*/ 606677 w 1929886"/>
                <a:gd name="connsiteY4" fmla="*/ 940650 h 5690659"/>
                <a:gd name="connsiteX5" fmla="*/ 694618 w 1929886"/>
                <a:gd name="connsiteY5" fmla="*/ 899435 h 5690659"/>
                <a:gd name="connsiteX6" fmla="*/ 1210091 w 1929886"/>
                <a:gd name="connsiteY6" fmla="*/ 715057 h 5690659"/>
                <a:gd name="connsiteX7" fmla="*/ 1915886 w 1929886"/>
                <a:gd name="connsiteY7" fmla="*/ 4065 h 5690659"/>
                <a:gd name="connsiteX8" fmla="*/ 1925793 w 1929886"/>
                <a:gd name="connsiteY8" fmla="*/ 744 h 5690659"/>
                <a:gd name="connsiteX9" fmla="*/ 1929112 w 1929886"/>
                <a:gd name="connsiteY9" fmla="*/ 10650 h 5690659"/>
                <a:gd name="connsiteX10" fmla="*/ 1213930 w 1929886"/>
                <a:gd name="connsiteY10" fmla="*/ 729324 h 5690659"/>
                <a:gd name="connsiteX11" fmla="*/ 700918 w 1929886"/>
                <a:gd name="connsiteY11" fmla="*/ 912838 h 5690659"/>
                <a:gd name="connsiteX12" fmla="*/ 612946 w 1929886"/>
                <a:gd name="connsiteY12" fmla="*/ 954053 h 5690659"/>
                <a:gd name="connsiteX13" fmla="*/ 29198 w 1929886"/>
                <a:gd name="connsiteY13" fmla="*/ 1706344 h 5690659"/>
                <a:gd name="connsiteX14" fmla="*/ 1012251 w 1929886"/>
                <a:gd name="connsiteY14" fmla="*/ 4147749 h 5690659"/>
                <a:gd name="connsiteX15" fmla="*/ 1819941 w 1929886"/>
                <a:gd name="connsiteY15" fmla="*/ 5681196 h 5690659"/>
                <a:gd name="connsiteX16" fmla="*/ 1814914 w 1929886"/>
                <a:gd name="connsiteY16" fmla="*/ 5690364 h 5690659"/>
                <a:gd name="connsiteX17" fmla="*/ 1812837 w 1929886"/>
                <a:gd name="connsiteY17" fmla="*/ 5690660 h 56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9886" h="5690659">
                  <a:moveTo>
                    <a:pt x="1812837" y="5690660"/>
                  </a:moveTo>
                  <a:cubicBezTo>
                    <a:pt x="1809632" y="5690660"/>
                    <a:pt x="1806686" y="5688590"/>
                    <a:pt x="1805734" y="5685336"/>
                  </a:cubicBezTo>
                  <a:cubicBezTo>
                    <a:pt x="1676376" y="5244450"/>
                    <a:pt x="1347706" y="4715521"/>
                    <a:pt x="999688" y="4155545"/>
                  </a:cubicBezTo>
                  <a:cubicBezTo>
                    <a:pt x="460107" y="3287234"/>
                    <a:pt x="-97876" y="2389384"/>
                    <a:pt x="14583" y="1703978"/>
                  </a:cubicBezTo>
                  <a:cubicBezTo>
                    <a:pt x="101058" y="1176812"/>
                    <a:pt x="188160" y="1136117"/>
                    <a:pt x="606677" y="940650"/>
                  </a:cubicBezTo>
                  <a:cubicBezTo>
                    <a:pt x="634488" y="927684"/>
                    <a:pt x="663743" y="913991"/>
                    <a:pt x="694618" y="899435"/>
                  </a:cubicBezTo>
                  <a:cubicBezTo>
                    <a:pt x="919779" y="793269"/>
                    <a:pt x="1080757" y="749890"/>
                    <a:pt x="1210091" y="715057"/>
                  </a:cubicBezTo>
                  <a:cubicBezTo>
                    <a:pt x="1498410" y="637372"/>
                    <a:pt x="1617742" y="605225"/>
                    <a:pt x="1915886" y="4065"/>
                  </a:cubicBezTo>
                  <a:cubicBezTo>
                    <a:pt x="1917702" y="455"/>
                    <a:pt x="1922150" y="-1018"/>
                    <a:pt x="1925793" y="744"/>
                  </a:cubicBezTo>
                  <a:cubicBezTo>
                    <a:pt x="1929431" y="2534"/>
                    <a:pt x="1930933" y="6982"/>
                    <a:pt x="1929112" y="10650"/>
                  </a:cubicBezTo>
                  <a:cubicBezTo>
                    <a:pt x="1628028" y="617758"/>
                    <a:pt x="1506815" y="650426"/>
                    <a:pt x="1213930" y="729324"/>
                  </a:cubicBezTo>
                  <a:cubicBezTo>
                    <a:pt x="1085176" y="764015"/>
                    <a:pt x="924889" y="807187"/>
                    <a:pt x="700918" y="912838"/>
                  </a:cubicBezTo>
                  <a:cubicBezTo>
                    <a:pt x="670042" y="927394"/>
                    <a:pt x="640758" y="941052"/>
                    <a:pt x="612946" y="954053"/>
                  </a:cubicBezTo>
                  <a:cubicBezTo>
                    <a:pt x="190526" y="1151336"/>
                    <a:pt x="114396" y="1186890"/>
                    <a:pt x="29198" y="1706344"/>
                  </a:cubicBezTo>
                  <a:cubicBezTo>
                    <a:pt x="-82367" y="2386291"/>
                    <a:pt x="474113" y="3281751"/>
                    <a:pt x="1012251" y="4147749"/>
                  </a:cubicBezTo>
                  <a:cubicBezTo>
                    <a:pt x="1360790" y="4708589"/>
                    <a:pt x="1690004" y="5238357"/>
                    <a:pt x="1819941" y="5681196"/>
                  </a:cubicBezTo>
                  <a:cubicBezTo>
                    <a:pt x="1821065" y="5685100"/>
                    <a:pt x="1818841" y="5689240"/>
                    <a:pt x="1814914" y="5690364"/>
                  </a:cubicBezTo>
                  <a:cubicBezTo>
                    <a:pt x="1814221" y="5690601"/>
                    <a:pt x="1813530" y="5690660"/>
                    <a:pt x="1812837" y="569066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0FFE9387-674C-4E52-ACC6-F0A7E876FE25}"/>
                </a:ext>
              </a:extLst>
            </p:cNvPr>
            <p:cNvSpPr/>
            <p:nvPr/>
          </p:nvSpPr>
          <p:spPr>
            <a:xfrm>
              <a:off x="8916342" y="562340"/>
              <a:ext cx="1889414" cy="5726101"/>
            </a:xfrm>
            <a:custGeom>
              <a:avLst/>
              <a:gdLst>
                <a:gd name="connsiteX0" fmla="*/ 1774185 w 1889414"/>
                <a:gd name="connsiteY0" fmla="*/ 5726102 h 5726101"/>
                <a:gd name="connsiteX1" fmla="*/ 1767105 w 1889414"/>
                <a:gd name="connsiteY1" fmla="*/ 5720779 h 5726101"/>
                <a:gd name="connsiteX2" fmla="*/ 987724 w 1889414"/>
                <a:gd name="connsiteY2" fmla="*/ 4217728 h 5726101"/>
                <a:gd name="connsiteX3" fmla="*/ 14312 w 1889414"/>
                <a:gd name="connsiteY3" fmla="*/ 1745974 h 5726101"/>
                <a:gd name="connsiteX4" fmla="*/ 603259 w 1889414"/>
                <a:gd name="connsiteY4" fmla="*/ 966936 h 5726101"/>
                <a:gd name="connsiteX5" fmla="*/ 678898 w 1889414"/>
                <a:gd name="connsiteY5" fmla="*/ 928057 h 5726101"/>
                <a:gd name="connsiteX6" fmla="*/ 1166352 w 1889414"/>
                <a:gd name="connsiteY6" fmla="*/ 726237 h 5726101"/>
                <a:gd name="connsiteX7" fmla="*/ 1875441 w 1889414"/>
                <a:gd name="connsiteY7" fmla="*/ 4039 h 5726101"/>
                <a:gd name="connsiteX8" fmla="*/ 1885372 w 1889414"/>
                <a:gd name="connsiteY8" fmla="*/ 804 h 5726101"/>
                <a:gd name="connsiteX9" fmla="*/ 1888608 w 1889414"/>
                <a:gd name="connsiteY9" fmla="*/ 10740 h 5726101"/>
                <a:gd name="connsiteX10" fmla="*/ 1171060 w 1889414"/>
                <a:gd name="connsiteY10" fmla="*/ 740249 h 5726101"/>
                <a:gd name="connsiteX11" fmla="*/ 685653 w 1889414"/>
                <a:gd name="connsiteY11" fmla="*/ 941171 h 5726101"/>
                <a:gd name="connsiteX12" fmla="*/ 610014 w 1889414"/>
                <a:gd name="connsiteY12" fmla="*/ 980073 h 5726101"/>
                <a:gd name="connsiteX13" fmla="*/ 28928 w 1889414"/>
                <a:gd name="connsiteY13" fmla="*/ 1748340 h 5726101"/>
                <a:gd name="connsiteX14" fmla="*/ 1000346 w 1889414"/>
                <a:gd name="connsiteY14" fmla="*/ 4210075 h 5726101"/>
                <a:gd name="connsiteX15" fmla="*/ 1781259 w 1889414"/>
                <a:gd name="connsiteY15" fmla="*/ 5716579 h 5726101"/>
                <a:gd name="connsiteX16" fmla="*/ 1776291 w 1889414"/>
                <a:gd name="connsiteY16" fmla="*/ 5725747 h 5726101"/>
                <a:gd name="connsiteX17" fmla="*/ 1774185 w 1889414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414" h="5726101">
                  <a:moveTo>
                    <a:pt x="1774185" y="5726102"/>
                  </a:moveTo>
                  <a:cubicBezTo>
                    <a:pt x="1771003" y="5726102"/>
                    <a:pt x="1768057" y="5723973"/>
                    <a:pt x="1767105" y="5720779"/>
                  </a:cubicBezTo>
                  <a:cubicBezTo>
                    <a:pt x="1638646" y="5290693"/>
                    <a:pt x="1322457" y="4769501"/>
                    <a:pt x="987724" y="4217728"/>
                  </a:cubicBezTo>
                  <a:cubicBezTo>
                    <a:pt x="454749" y="3339196"/>
                    <a:pt x="-96384" y="2430771"/>
                    <a:pt x="14312" y="1745974"/>
                  </a:cubicBezTo>
                  <a:cubicBezTo>
                    <a:pt x="98386" y="1225882"/>
                    <a:pt x="185346" y="1181260"/>
                    <a:pt x="603259" y="966936"/>
                  </a:cubicBezTo>
                  <a:cubicBezTo>
                    <a:pt x="627344" y="954574"/>
                    <a:pt x="652529" y="941662"/>
                    <a:pt x="678898" y="928057"/>
                  </a:cubicBezTo>
                  <a:cubicBezTo>
                    <a:pt x="889035" y="819526"/>
                    <a:pt x="1042797" y="767801"/>
                    <a:pt x="1166352" y="726237"/>
                  </a:cubicBezTo>
                  <a:cubicBezTo>
                    <a:pt x="1457126" y="628388"/>
                    <a:pt x="1577505" y="587901"/>
                    <a:pt x="1875441" y="4039"/>
                  </a:cubicBezTo>
                  <a:cubicBezTo>
                    <a:pt x="1877316" y="400"/>
                    <a:pt x="1881735" y="-1044"/>
                    <a:pt x="1885372" y="804"/>
                  </a:cubicBezTo>
                  <a:cubicBezTo>
                    <a:pt x="1889016" y="2653"/>
                    <a:pt x="1890459" y="7100"/>
                    <a:pt x="1888608" y="10740"/>
                  </a:cubicBezTo>
                  <a:cubicBezTo>
                    <a:pt x="1587927" y="599973"/>
                    <a:pt x="1457297" y="643926"/>
                    <a:pt x="1171060" y="740249"/>
                  </a:cubicBezTo>
                  <a:cubicBezTo>
                    <a:pt x="1047996" y="781659"/>
                    <a:pt x="894813" y="833183"/>
                    <a:pt x="685653" y="941171"/>
                  </a:cubicBezTo>
                  <a:cubicBezTo>
                    <a:pt x="659284" y="954804"/>
                    <a:pt x="634105" y="967740"/>
                    <a:pt x="610014" y="980073"/>
                  </a:cubicBezTo>
                  <a:cubicBezTo>
                    <a:pt x="197625" y="1191599"/>
                    <a:pt x="111789" y="1235618"/>
                    <a:pt x="28928" y="1748340"/>
                  </a:cubicBezTo>
                  <a:cubicBezTo>
                    <a:pt x="-80905" y="2427766"/>
                    <a:pt x="468755" y="3333826"/>
                    <a:pt x="1000346" y="4210075"/>
                  </a:cubicBezTo>
                  <a:cubicBezTo>
                    <a:pt x="1335623" y="4762686"/>
                    <a:pt x="1652274" y="5284624"/>
                    <a:pt x="1781259" y="5716579"/>
                  </a:cubicBezTo>
                  <a:cubicBezTo>
                    <a:pt x="1782442" y="5720483"/>
                    <a:pt x="1780218" y="5724623"/>
                    <a:pt x="1776291" y="5725747"/>
                  </a:cubicBezTo>
                  <a:cubicBezTo>
                    <a:pt x="1775599" y="5725984"/>
                    <a:pt x="1774877" y="5726102"/>
                    <a:pt x="1774185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30906A12-4630-439E-89C4-66B84E413813}"/>
                </a:ext>
              </a:extLst>
            </p:cNvPr>
            <p:cNvSpPr/>
            <p:nvPr/>
          </p:nvSpPr>
          <p:spPr>
            <a:xfrm>
              <a:off x="8706351" y="539473"/>
              <a:ext cx="1795144" cy="5824678"/>
            </a:xfrm>
            <a:custGeom>
              <a:avLst/>
              <a:gdLst>
                <a:gd name="connsiteX0" fmla="*/ 1685050 w 1795144"/>
                <a:gd name="connsiteY0" fmla="*/ 5824679 h 5824678"/>
                <a:gd name="connsiteX1" fmla="*/ 1677946 w 1795144"/>
                <a:gd name="connsiteY1" fmla="*/ 5819296 h 5824678"/>
                <a:gd name="connsiteX2" fmla="*/ 938330 w 1795144"/>
                <a:gd name="connsiteY2" fmla="*/ 4325189 h 5824678"/>
                <a:gd name="connsiteX3" fmla="*/ 13243 w 1795144"/>
                <a:gd name="connsiteY3" fmla="*/ 1851382 h 5824678"/>
                <a:gd name="connsiteX4" fmla="*/ 599179 w 1795144"/>
                <a:gd name="connsiteY4" fmla="*/ 1023245 h 5824678"/>
                <a:gd name="connsiteX5" fmla="*/ 643742 w 1795144"/>
                <a:gd name="connsiteY5" fmla="*/ 996184 h 5824678"/>
                <a:gd name="connsiteX6" fmla="*/ 1093075 w 1795144"/>
                <a:gd name="connsiteY6" fmla="*/ 765020 h 5824678"/>
                <a:gd name="connsiteX7" fmla="*/ 1781113 w 1795144"/>
                <a:gd name="connsiteY7" fmla="*/ 4205 h 5824678"/>
                <a:gd name="connsiteX8" fmla="*/ 1790985 w 1795144"/>
                <a:gd name="connsiteY8" fmla="*/ 797 h 5824678"/>
                <a:gd name="connsiteX9" fmla="*/ 1794398 w 1795144"/>
                <a:gd name="connsiteY9" fmla="*/ 10674 h 5824678"/>
                <a:gd name="connsiteX10" fmla="*/ 1099084 w 1795144"/>
                <a:gd name="connsiteY10" fmla="*/ 778506 h 5824678"/>
                <a:gd name="connsiteX11" fmla="*/ 651425 w 1795144"/>
                <a:gd name="connsiteY11" fmla="*/ 1008830 h 5824678"/>
                <a:gd name="connsiteX12" fmla="*/ 606833 w 1795144"/>
                <a:gd name="connsiteY12" fmla="*/ 1035867 h 5824678"/>
                <a:gd name="connsiteX13" fmla="*/ 27859 w 1795144"/>
                <a:gd name="connsiteY13" fmla="*/ 1853577 h 5824678"/>
                <a:gd name="connsiteX14" fmla="*/ 951154 w 1795144"/>
                <a:gd name="connsiteY14" fmla="*/ 4317766 h 5824678"/>
                <a:gd name="connsiteX15" fmla="*/ 1692154 w 1795144"/>
                <a:gd name="connsiteY15" fmla="*/ 5815215 h 5824678"/>
                <a:gd name="connsiteX16" fmla="*/ 1687102 w 1795144"/>
                <a:gd name="connsiteY16" fmla="*/ 5824383 h 5824678"/>
                <a:gd name="connsiteX17" fmla="*/ 1685050 w 1795144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44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46"/>
                    <a:pt x="1254201" y="4871300"/>
                    <a:pt x="938330" y="4325189"/>
                  </a:cubicBezTo>
                  <a:cubicBezTo>
                    <a:pt x="432594" y="3450673"/>
                    <a:pt x="-90385" y="2546406"/>
                    <a:pt x="13243" y="1851382"/>
                  </a:cubicBezTo>
                  <a:cubicBezTo>
                    <a:pt x="90757" y="1331521"/>
                    <a:pt x="188346" y="1272343"/>
                    <a:pt x="599179" y="1023245"/>
                  </a:cubicBezTo>
                  <a:lnTo>
                    <a:pt x="643742" y="996184"/>
                  </a:lnTo>
                  <a:cubicBezTo>
                    <a:pt x="834679" y="880171"/>
                    <a:pt x="977954" y="816314"/>
                    <a:pt x="1093075" y="765020"/>
                  </a:cubicBezTo>
                  <a:cubicBezTo>
                    <a:pt x="1379661" y="637248"/>
                    <a:pt x="1498306" y="584369"/>
                    <a:pt x="1781113" y="4205"/>
                  </a:cubicBezTo>
                  <a:cubicBezTo>
                    <a:pt x="1782870" y="480"/>
                    <a:pt x="1787288" y="-1080"/>
                    <a:pt x="1790985" y="797"/>
                  </a:cubicBezTo>
                  <a:cubicBezTo>
                    <a:pt x="1794658" y="2588"/>
                    <a:pt x="1796184" y="7007"/>
                    <a:pt x="1794398" y="10674"/>
                  </a:cubicBezTo>
                  <a:cubicBezTo>
                    <a:pt x="1509225" y="595690"/>
                    <a:pt x="1380702" y="652987"/>
                    <a:pt x="1099084" y="778506"/>
                  </a:cubicBezTo>
                  <a:cubicBezTo>
                    <a:pt x="984366" y="829658"/>
                    <a:pt x="841552" y="893308"/>
                    <a:pt x="651425" y="1008830"/>
                  </a:cubicBezTo>
                  <a:lnTo>
                    <a:pt x="606833" y="1035867"/>
                  </a:lnTo>
                  <a:cubicBezTo>
                    <a:pt x="190919" y="1288082"/>
                    <a:pt x="104361" y="1340558"/>
                    <a:pt x="27859" y="1853577"/>
                  </a:cubicBezTo>
                  <a:cubicBezTo>
                    <a:pt x="-74989" y="2543484"/>
                    <a:pt x="446659" y="3445474"/>
                    <a:pt x="951154" y="4317766"/>
                  </a:cubicBezTo>
                  <a:cubicBezTo>
                    <a:pt x="1267462" y="4864717"/>
                    <a:pt x="1566233" y="5381314"/>
                    <a:pt x="1692154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2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31A36657-FA37-4897-A617-B512A5753901}"/>
                </a:ext>
              </a:extLst>
            </p:cNvPr>
            <p:cNvSpPr/>
            <p:nvPr/>
          </p:nvSpPr>
          <p:spPr>
            <a:xfrm>
              <a:off x="8537760" y="504759"/>
              <a:ext cx="1656766" cy="5974732"/>
            </a:xfrm>
            <a:custGeom>
              <a:avLst/>
              <a:gdLst>
                <a:gd name="connsiteX0" fmla="*/ 1554522 w 1656766"/>
                <a:gd name="connsiteY0" fmla="*/ 5974733 h 5974732"/>
                <a:gd name="connsiteX1" fmla="*/ 1547388 w 1656766"/>
                <a:gd name="connsiteY1" fmla="*/ 5969291 h 5974732"/>
                <a:gd name="connsiteX2" fmla="*/ 859386 w 1656766"/>
                <a:gd name="connsiteY2" fmla="*/ 4469015 h 5974732"/>
                <a:gd name="connsiteX3" fmla="*/ 11434 w 1656766"/>
                <a:gd name="connsiteY3" fmla="*/ 2008493 h 5974732"/>
                <a:gd name="connsiteX4" fmla="*/ 821318 w 1656766"/>
                <a:gd name="connsiteY4" fmla="*/ 904747 h 5974732"/>
                <a:gd name="connsiteX5" fmla="*/ 1642582 w 1656766"/>
                <a:gd name="connsiteY5" fmla="*/ 4436 h 5974732"/>
                <a:gd name="connsiteX6" fmla="*/ 1652342 w 1656766"/>
                <a:gd name="connsiteY6" fmla="*/ 623 h 5974732"/>
                <a:gd name="connsiteX7" fmla="*/ 1656157 w 1656766"/>
                <a:gd name="connsiteY7" fmla="*/ 10385 h 5974732"/>
                <a:gd name="connsiteX8" fmla="*/ 830214 w 1656766"/>
                <a:gd name="connsiteY8" fmla="*/ 916530 h 5974732"/>
                <a:gd name="connsiteX9" fmla="*/ 26108 w 1656766"/>
                <a:gd name="connsiteY9" fmla="*/ 2010397 h 5974732"/>
                <a:gd name="connsiteX10" fmla="*/ 872410 w 1656766"/>
                <a:gd name="connsiteY10" fmla="*/ 4462000 h 5974732"/>
                <a:gd name="connsiteX11" fmla="*/ 1561655 w 1656766"/>
                <a:gd name="connsiteY11" fmla="*/ 5965446 h 5974732"/>
                <a:gd name="connsiteX12" fmla="*/ 1556456 w 1656766"/>
                <a:gd name="connsiteY12" fmla="*/ 5974496 h 5974732"/>
                <a:gd name="connsiteX13" fmla="*/ 1554522 w 1656766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66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8" y="5969291"/>
                  </a:cubicBezTo>
                  <a:cubicBezTo>
                    <a:pt x="1427157" y="5524909"/>
                    <a:pt x="1151372" y="5012009"/>
                    <a:pt x="859386" y="4469015"/>
                  </a:cubicBezTo>
                  <a:cubicBezTo>
                    <a:pt x="397342" y="3609777"/>
                    <a:pt x="-80406" y="2721279"/>
                    <a:pt x="11434" y="2008493"/>
                  </a:cubicBezTo>
                  <a:cubicBezTo>
                    <a:pt x="81590" y="1463943"/>
                    <a:pt x="440899" y="1192315"/>
                    <a:pt x="821318" y="904747"/>
                  </a:cubicBezTo>
                  <a:cubicBezTo>
                    <a:pt x="1135402" y="667284"/>
                    <a:pt x="1460198" y="421765"/>
                    <a:pt x="1642582" y="4436"/>
                  </a:cubicBezTo>
                  <a:cubicBezTo>
                    <a:pt x="1644197" y="710"/>
                    <a:pt x="1648414" y="-1023"/>
                    <a:pt x="1652342" y="623"/>
                  </a:cubicBezTo>
                  <a:cubicBezTo>
                    <a:pt x="1656068" y="2270"/>
                    <a:pt x="1657771" y="6631"/>
                    <a:pt x="1656157" y="10385"/>
                  </a:cubicBezTo>
                  <a:cubicBezTo>
                    <a:pt x="1472211" y="431211"/>
                    <a:pt x="1145853" y="677943"/>
                    <a:pt x="830214" y="916530"/>
                  </a:cubicBezTo>
                  <a:cubicBezTo>
                    <a:pt x="452362" y="1202193"/>
                    <a:pt x="95478" y="1471969"/>
                    <a:pt x="26108" y="2010397"/>
                  </a:cubicBezTo>
                  <a:cubicBezTo>
                    <a:pt x="-65128" y="2718446"/>
                    <a:pt x="411496" y="3604808"/>
                    <a:pt x="872410" y="4462000"/>
                  </a:cubicBezTo>
                  <a:cubicBezTo>
                    <a:pt x="1164799" y="5005769"/>
                    <a:pt x="1440992" y="5519408"/>
                    <a:pt x="1561655" y="5965446"/>
                  </a:cubicBezTo>
                  <a:cubicBezTo>
                    <a:pt x="1562726" y="5969409"/>
                    <a:pt x="1560383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4195A1A7-22D1-4EB3-8129-A401D492DA8A}"/>
                </a:ext>
              </a:extLst>
            </p:cNvPr>
            <p:cNvSpPr/>
            <p:nvPr/>
          </p:nvSpPr>
          <p:spPr>
            <a:xfrm>
              <a:off x="8401372" y="460679"/>
              <a:ext cx="1484092" cy="6165086"/>
            </a:xfrm>
            <a:custGeom>
              <a:avLst/>
              <a:gdLst>
                <a:gd name="connsiteX0" fmla="*/ 1391790 w 1484092"/>
                <a:gd name="connsiteY0" fmla="*/ 6165087 h 6165086"/>
                <a:gd name="connsiteX1" fmla="*/ 1384597 w 1484092"/>
                <a:gd name="connsiteY1" fmla="*/ 6159409 h 6165086"/>
                <a:gd name="connsiteX2" fmla="*/ 759753 w 1484092"/>
                <a:gd name="connsiteY2" fmla="*/ 4640896 h 6165086"/>
                <a:gd name="connsiteX3" fmla="*/ 9018 w 1484092"/>
                <a:gd name="connsiteY3" fmla="*/ 2205992 h 6165086"/>
                <a:gd name="connsiteX4" fmla="*/ 743641 w 1484092"/>
                <a:gd name="connsiteY4" fmla="*/ 989604 h 6165086"/>
                <a:gd name="connsiteX5" fmla="*/ 1469765 w 1484092"/>
                <a:gd name="connsiteY5" fmla="*/ 4848 h 6165086"/>
                <a:gd name="connsiteX6" fmla="*/ 1479271 w 1484092"/>
                <a:gd name="connsiteY6" fmla="*/ 487 h 6165086"/>
                <a:gd name="connsiteX7" fmla="*/ 1483630 w 1484092"/>
                <a:gd name="connsiteY7" fmla="*/ 9988 h 6165086"/>
                <a:gd name="connsiteX8" fmla="*/ 754063 w 1484092"/>
                <a:gd name="connsiteY8" fmla="*/ 1000121 h 6165086"/>
                <a:gd name="connsiteX9" fmla="*/ 23751 w 1484092"/>
                <a:gd name="connsiteY9" fmla="*/ 2207494 h 6165086"/>
                <a:gd name="connsiteX10" fmla="*/ 773038 w 1484092"/>
                <a:gd name="connsiteY10" fmla="*/ 4634426 h 6165086"/>
                <a:gd name="connsiteX11" fmla="*/ 1398982 w 1484092"/>
                <a:gd name="connsiteY11" fmla="*/ 6155978 h 6165086"/>
                <a:gd name="connsiteX12" fmla="*/ 1393523 w 1484092"/>
                <a:gd name="connsiteY12" fmla="*/ 6164909 h 6165086"/>
                <a:gd name="connsiteX13" fmla="*/ 1391790 w 1484092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092" h="6165086">
                  <a:moveTo>
                    <a:pt x="1391790" y="6165087"/>
                  </a:moveTo>
                  <a:cubicBezTo>
                    <a:pt x="1388436" y="6165087"/>
                    <a:pt x="1385431" y="6162839"/>
                    <a:pt x="1384597" y="6159409"/>
                  </a:cubicBezTo>
                  <a:cubicBezTo>
                    <a:pt x="1272334" y="5695566"/>
                    <a:pt x="1023354" y="5183252"/>
                    <a:pt x="759753" y="4640896"/>
                  </a:cubicBezTo>
                  <a:cubicBezTo>
                    <a:pt x="353197" y="3804384"/>
                    <a:pt x="-67195" y="2939397"/>
                    <a:pt x="9018" y="2205992"/>
                  </a:cubicBezTo>
                  <a:cubicBezTo>
                    <a:pt x="65540" y="1662187"/>
                    <a:pt x="394932" y="1335486"/>
                    <a:pt x="743641" y="989604"/>
                  </a:cubicBezTo>
                  <a:cubicBezTo>
                    <a:pt x="1024419" y="711104"/>
                    <a:pt x="1314761" y="423134"/>
                    <a:pt x="1469765" y="4848"/>
                  </a:cubicBezTo>
                  <a:cubicBezTo>
                    <a:pt x="1471155" y="1006"/>
                    <a:pt x="1475514" y="-987"/>
                    <a:pt x="1479271" y="487"/>
                  </a:cubicBezTo>
                  <a:cubicBezTo>
                    <a:pt x="1483109" y="1901"/>
                    <a:pt x="1485043" y="6147"/>
                    <a:pt x="1483630" y="9988"/>
                  </a:cubicBezTo>
                  <a:cubicBezTo>
                    <a:pt x="1327501" y="431331"/>
                    <a:pt x="1035971" y="720490"/>
                    <a:pt x="754063" y="1000121"/>
                  </a:cubicBezTo>
                  <a:cubicBezTo>
                    <a:pt x="407264" y="1344063"/>
                    <a:pt x="79724" y="1668948"/>
                    <a:pt x="23751" y="2207494"/>
                  </a:cubicBezTo>
                  <a:cubicBezTo>
                    <a:pt x="-52035" y="2936741"/>
                    <a:pt x="367404" y="3799794"/>
                    <a:pt x="773038" y="4634426"/>
                  </a:cubicBezTo>
                  <a:cubicBezTo>
                    <a:pt x="1037012" y="5177532"/>
                    <a:pt x="1286316" y="5690539"/>
                    <a:pt x="1398982" y="6155978"/>
                  </a:cubicBezTo>
                  <a:cubicBezTo>
                    <a:pt x="1399935" y="6159941"/>
                    <a:pt x="1397510" y="6163963"/>
                    <a:pt x="1393523" y="6164909"/>
                  </a:cubicBezTo>
                  <a:cubicBezTo>
                    <a:pt x="1392943" y="6165028"/>
                    <a:pt x="1392364" y="6165087"/>
                    <a:pt x="1391790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75EF6CF3-2456-4B0E-B6D5-97E0D8FE60C7}"/>
                </a:ext>
              </a:extLst>
            </p:cNvPr>
            <p:cNvSpPr/>
            <p:nvPr/>
          </p:nvSpPr>
          <p:spPr>
            <a:xfrm>
              <a:off x="8246173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61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97 w 1328759"/>
                <a:gd name="connsiteY10" fmla="*/ 4779911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66"/>
                    <a:pt x="665452" y="4785861"/>
                  </a:cubicBezTo>
                  <a:cubicBezTo>
                    <a:pt x="315524" y="3988747"/>
                    <a:pt x="-46269" y="3164537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03" y="-771"/>
                    <a:pt x="1323301" y="239"/>
                  </a:cubicBezTo>
                  <a:cubicBezTo>
                    <a:pt x="1327229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905"/>
                    <a:pt x="329797" y="3984441"/>
                    <a:pt x="678997" y="4779911"/>
                  </a:cubicBezTo>
                  <a:cubicBezTo>
                    <a:pt x="925061" y="5340496"/>
                    <a:pt x="1157526" y="5869975"/>
                    <a:pt x="1255115" y="6375280"/>
                  </a:cubicBezTo>
                  <a:cubicBezTo>
                    <a:pt x="1255896" y="6379303"/>
                    <a:pt x="1253270" y="6383206"/>
                    <a:pt x="1249283" y="6383916"/>
                  </a:cubicBezTo>
                  <a:cubicBezTo>
                    <a:pt x="1248792" y="6384034"/>
                    <a:pt x="1248331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8EC16919-B002-4F84-9AD0-5BF0CFED603B}"/>
                </a:ext>
              </a:extLst>
            </p:cNvPr>
            <p:cNvSpPr/>
            <p:nvPr/>
          </p:nvSpPr>
          <p:spPr>
            <a:xfrm>
              <a:off x="8156328" y="355328"/>
              <a:ext cx="1107159" cy="6620300"/>
            </a:xfrm>
            <a:custGeom>
              <a:avLst/>
              <a:gdLst>
                <a:gd name="connsiteX0" fmla="*/ 1038589 w 1107159"/>
                <a:gd name="connsiteY0" fmla="*/ 6620301 h 6620300"/>
                <a:gd name="connsiteX1" fmla="*/ 1031285 w 1107159"/>
                <a:gd name="connsiteY1" fmla="*/ 6614031 h 6620300"/>
                <a:gd name="connsiteX2" fmla="*/ 544635 w 1107159"/>
                <a:gd name="connsiteY2" fmla="*/ 4987088 h 6620300"/>
                <a:gd name="connsiteX3" fmla="*/ 2888 w 1107159"/>
                <a:gd name="connsiteY3" fmla="*/ 2655687 h 6620300"/>
                <a:gd name="connsiteX4" fmla="*/ 557778 w 1107159"/>
                <a:gd name="connsiteY4" fmla="*/ 1204646 h 6620300"/>
                <a:gd name="connsiteX5" fmla="*/ 1092509 w 1107159"/>
                <a:gd name="connsiteY5" fmla="*/ 5879 h 6620300"/>
                <a:gd name="connsiteX6" fmla="*/ 1101263 w 1107159"/>
                <a:gd name="connsiteY6" fmla="*/ 133 h 6620300"/>
                <a:gd name="connsiteX7" fmla="*/ 1107013 w 1107159"/>
                <a:gd name="connsiteY7" fmla="*/ 8884 h 6620300"/>
                <a:gd name="connsiteX8" fmla="*/ 570542 w 1107159"/>
                <a:gd name="connsiteY8" fmla="*/ 1212128 h 6620300"/>
                <a:gd name="connsiteX9" fmla="*/ 17676 w 1107159"/>
                <a:gd name="connsiteY9" fmla="*/ 2656385 h 6620300"/>
                <a:gd name="connsiteX10" fmla="*/ 558529 w 1107159"/>
                <a:gd name="connsiteY10" fmla="*/ 4982001 h 6620300"/>
                <a:gd name="connsiteX11" fmla="*/ 1045894 w 1107159"/>
                <a:gd name="connsiteY11" fmla="*/ 6611783 h 6620300"/>
                <a:gd name="connsiteX12" fmla="*/ 1039719 w 1107159"/>
                <a:gd name="connsiteY12" fmla="*/ 6620182 h 6620300"/>
                <a:gd name="connsiteX13" fmla="*/ 1038589 w 1107159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59" h="6620300">
                  <a:moveTo>
                    <a:pt x="1038589" y="6620301"/>
                  </a:moveTo>
                  <a:cubicBezTo>
                    <a:pt x="1035011" y="6620301"/>
                    <a:pt x="1031858" y="6617698"/>
                    <a:pt x="1031285" y="6614031"/>
                  </a:cubicBezTo>
                  <a:cubicBezTo>
                    <a:pt x="948743" y="6084830"/>
                    <a:pt x="743309" y="5526788"/>
                    <a:pt x="544635" y="4987088"/>
                  </a:cubicBezTo>
                  <a:cubicBezTo>
                    <a:pt x="260965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78" y="1204646"/>
                  </a:cubicBezTo>
                  <a:cubicBezTo>
                    <a:pt x="775775" y="833122"/>
                    <a:pt x="1001160" y="448941"/>
                    <a:pt x="1092509" y="5879"/>
                  </a:cubicBezTo>
                  <a:cubicBezTo>
                    <a:pt x="1093320" y="1894"/>
                    <a:pt x="1097188" y="-619"/>
                    <a:pt x="1101263" y="133"/>
                  </a:cubicBezTo>
                  <a:cubicBezTo>
                    <a:pt x="1105250" y="970"/>
                    <a:pt x="1107817" y="4869"/>
                    <a:pt x="1107013" y="8884"/>
                  </a:cubicBezTo>
                  <a:cubicBezTo>
                    <a:pt x="1015167" y="454318"/>
                    <a:pt x="789113" y="839558"/>
                    <a:pt x="570542" y="1212128"/>
                  </a:cubicBezTo>
                  <a:cubicBezTo>
                    <a:pt x="299145" y="1674686"/>
                    <a:pt x="42802" y="2111598"/>
                    <a:pt x="17676" y="2656385"/>
                  </a:cubicBezTo>
                  <a:cubicBezTo>
                    <a:pt x="-17447" y="3417371"/>
                    <a:pt x="275350" y="4212782"/>
                    <a:pt x="558529" y="4982001"/>
                  </a:cubicBezTo>
                  <a:cubicBezTo>
                    <a:pt x="757433" y="5522370"/>
                    <a:pt x="963122" y="6081103"/>
                    <a:pt x="1045894" y="6611783"/>
                  </a:cubicBezTo>
                  <a:cubicBezTo>
                    <a:pt x="1046533" y="6615805"/>
                    <a:pt x="1043759" y="6619532"/>
                    <a:pt x="1039719" y="6620182"/>
                  </a:cubicBezTo>
                  <a:cubicBezTo>
                    <a:pt x="1039341" y="6620241"/>
                    <a:pt x="1038968" y="6620301"/>
                    <a:pt x="1038589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8C4BB5A-7174-47E5-9A5E-AED439B1B0FD}"/>
                </a:ext>
              </a:extLst>
            </p:cNvPr>
            <p:cNvSpPr/>
            <p:nvPr/>
          </p:nvSpPr>
          <p:spPr>
            <a:xfrm>
              <a:off x="8070942" y="299226"/>
              <a:ext cx="880792" cy="6862365"/>
            </a:xfrm>
            <a:custGeom>
              <a:avLst/>
              <a:gdLst>
                <a:gd name="connsiteX0" fmla="*/ 824856 w 880792"/>
                <a:gd name="connsiteY0" fmla="*/ 6862366 h 6862365"/>
                <a:gd name="connsiteX1" fmla="*/ 817521 w 880792"/>
                <a:gd name="connsiteY1" fmla="*/ 6855800 h 6862365"/>
                <a:gd name="connsiteX2" fmla="*/ 426035 w 880792"/>
                <a:gd name="connsiteY2" fmla="*/ 5192907 h 6862365"/>
                <a:gd name="connsiteX3" fmla="*/ 1545 w 880792"/>
                <a:gd name="connsiteY3" fmla="*/ 2911966 h 6862365"/>
                <a:gd name="connsiteX4" fmla="*/ 443046 w 880792"/>
                <a:gd name="connsiteY4" fmla="*/ 1324025 h 6862365"/>
                <a:gd name="connsiteX5" fmla="*/ 866100 w 880792"/>
                <a:gd name="connsiteY5" fmla="*/ 6386 h 6862365"/>
                <a:gd name="connsiteX6" fmla="*/ 874475 w 880792"/>
                <a:gd name="connsiteY6" fmla="*/ 147 h 6862365"/>
                <a:gd name="connsiteX7" fmla="*/ 880709 w 880792"/>
                <a:gd name="connsiteY7" fmla="*/ 8523 h 6862365"/>
                <a:gd name="connsiteX8" fmla="*/ 456680 w 880792"/>
                <a:gd name="connsiteY8" fmla="*/ 1329715 h 6862365"/>
                <a:gd name="connsiteX9" fmla="*/ 16332 w 880792"/>
                <a:gd name="connsiteY9" fmla="*/ 2912427 h 6862365"/>
                <a:gd name="connsiteX10" fmla="*/ 440219 w 880792"/>
                <a:gd name="connsiteY10" fmla="*/ 5188719 h 6862365"/>
                <a:gd name="connsiteX11" fmla="*/ 832190 w 880792"/>
                <a:gd name="connsiteY11" fmla="*/ 6854085 h 6862365"/>
                <a:gd name="connsiteX12" fmla="*/ 825719 w 880792"/>
                <a:gd name="connsiteY12" fmla="*/ 6862307 h 6862365"/>
                <a:gd name="connsiteX13" fmla="*/ 824856 w 880792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92" h="6862365">
                  <a:moveTo>
                    <a:pt x="824856" y="6862366"/>
                  </a:moveTo>
                  <a:cubicBezTo>
                    <a:pt x="821159" y="6862366"/>
                    <a:pt x="817953" y="6859585"/>
                    <a:pt x="817521" y="6855800"/>
                  </a:cubicBezTo>
                  <a:cubicBezTo>
                    <a:pt x="752854" y="6304832"/>
                    <a:pt x="586700" y="5739551"/>
                    <a:pt x="426035" y="519290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378" y="2342289"/>
                    <a:pt x="234264" y="1824622"/>
                    <a:pt x="443046" y="1324025"/>
                  </a:cubicBezTo>
                  <a:cubicBezTo>
                    <a:pt x="617487" y="905686"/>
                    <a:pt x="797878" y="473133"/>
                    <a:pt x="866100" y="6386"/>
                  </a:cubicBezTo>
                  <a:cubicBezTo>
                    <a:pt x="866644" y="2342"/>
                    <a:pt x="870169" y="-718"/>
                    <a:pt x="874475" y="147"/>
                  </a:cubicBezTo>
                  <a:cubicBezTo>
                    <a:pt x="878515" y="725"/>
                    <a:pt x="881319" y="4479"/>
                    <a:pt x="880709" y="8523"/>
                  </a:cubicBezTo>
                  <a:cubicBezTo>
                    <a:pt x="812233" y="477090"/>
                    <a:pt x="631493" y="910536"/>
                    <a:pt x="456680" y="1329715"/>
                  </a:cubicBezTo>
                  <a:cubicBezTo>
                    <a:pt x="248448" y="1829070"/>
                    <a:pt x="33083" y="2345465"/>
                    <a:pt x="16332" y="2912427"/>
                  </a:cubicBezTo>
                  <a:cubicBezTo>
                    <a:pt x="-6109" y="3670296"/>
                    <a:pt x="220808" y="4442231"/>
                    <a:pt x="440219" y="5188719"/>
                  </a:cubicBezTo>
                  <a:cubicBezTo>
                    <a:pt x="601085" y="5736002"/>
                    <a:pt x="767411" y="6301875"/>
                    <a:pt x="832190" y="6854085"/>
                  </a:cubicBezTo>
                  <a:cubicBezTo>
                    <a:pt x="832681" y="6858166"/>
                    <a:pt x="829765" y="6861833"/>
                    <a:pt x="825719" y="6862307"/>
                  </a:cubicBezTo>
                  <a:cubicBezTo>
                    <a:pt x="825435" y="6862307"/>
                    <a:pt x="825145" y="6862366"/>
                    <a:pt x="824856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4E52646C-44D6-4A52-B2BF-65DBB4122897}"/>
                </a:ext>
              </a:extLst>
            </p:cNvPr>
            <p:cNvSpPr/>
            <p:nvPr/>
          </p:nvSpPr>
          <p:spPr>
            <a:xfrm>
              <a:off x="7985696" y="244579"/>
              <a:ext cx="654588" cy="7098538"/>
            </a:xfrm>
            <a:custGeom>
              <a:avLst/>
              <a:gdLst>
                <a:gd name="connsiteX0" fmla="*/ 610982 w 654588"/>
                <a:gd name="connsiteY0" fmla="*/ 7098539 h 7098538"/>
                <a:gd name="connsiteX1" fmla="*/ 603612 w 654588"/>
                <a:gd name="connsiteY1" fmla="*/ 7091618 h 7098538"/>
                <a:gd name="connsiteX2" fmla="*/ 308680 w 654588"/>
                <a:gd name="connsiteY2" fmla="*/ 5353979 h 7098538"/>
                <a:gd name="connsiteX3" fmla="*/ 404 w 654588"/>
                <a:gd name="connsiteY3" fmla="*/ 3165404 h 7098538"/>
                <a:gd name="connsiteX4" fmla="*/ 324881 w 654588"/>
                <a:gd name="connsiteY4" fmla="*/ 1465146 h 7098538"/>
                <a:gd name="connsiteX5" fmla="*/ 639828 w 654588"/>
                <a:gd name="connsiteY5" fmla="*/ 6794 h 7098538"/>
                <a:gd name="connsiteX6" fmla="*/ 647802 w 654588"/>
                <a:gd name="connsiteY6" fmla="*/ 35 h 7098538"/>
                <a:gd name="connsiteX7" fmla="*/ 654562 w 654588"/>
                <a:gd name="connsiteY7" fmla="*/ 8007 h 7098538"/>
                <a:gd name="connsiteX8" fmla="*/ 339124 w 654588"/>
                <a:gd name="connsiteY8" fmla="*/ 1469216 h 7098538"/>
                <a:gd name="connsiteX9" fmla="*/ 15191 w 654588"/>
                <a:gd name="connsiteY9" fmla="*/ 3165575 h 7098538"/>
                <a:gd name="connsiteX10" fmla="*/ 323124 w 654588"/>
                <a:gd name="connsiteY10" fmla="*/ 5350803 h 7098538"/>
                <a:gd name="connsiteX11" fmla="*/ 618346 w 654588"/>
                <a:gd name="connsiteY11" fmla="*/ 7090613 h 7098538"/>
                <a:gd name="connsiteX12" fmla="*/ 611496 w 654588"/>
                <a:gd name="connsiteY12" fmla="*/ 7098479 h 7098538"/>
                <a:gd name="connsiteX13" fmla="*/ 610982 w 654588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8" h="7098538">
                  <a:moveTo>
                    <a:pt x="610982" y="7098539"/>
                  </a:moveTo>
                  <a:cubicBezTo>
                    <a:pt x="607137" y="7098539"/>
                    <a:pt x="603872" y="7095522"/>
                    <a:pt x="603612" y="7091618"/>
                  </a:cubicBezTo>
                  <a:cubicBezTo>
                    <a:pt x="561451" y="6506995"/>
                    <a:pt x="432957" y="5920834"/>
                    <a:pt x="308680" y="5353979"/>
                  </a:cubicBezTo>
                  <a:cubicBezTo>
                    <a:pt x="152434" y="4641140"/>
                    <a:pt x="-9154" y="3904038"/>
                    <a:pt x="404" y="3165404"/>
                  </a:cubicBezTo>
                  <a:cubicBezTo>
                    <a:pt x="8029" y="2575102"/>
                    <a:pt x="169125" y="2010850"/>
                    <a:pt x="324881" y="1465146"/>
                  </a:cubicBezTo>
                  <a:cubicBezTo>
                    <a:pt x="458894" y="995768"/>
                    <a:pt x="597437" y="510419"/>
                    <a:pt x="639828" y="6794"/>
                  </a:cubicBezTo>
                  <a:cubicBezTo>
                    <a:pt x="640178" y="2750"/>
                    <a:pt x="643904" y="-369"/>
                    <a:pt x="647802" y="35"/>
                  </a:cubicBezTo>
                  <a:cubicBezTo>
                    <a:pt x="651877" y="382"/>
                    <a:pt x="654906" y="3963"/>
                    <a:pt x="654562" y="8007"/>
                  </a:cubicBezTo>
                  <a:cubicBezTo>
                    <a:pt x="612046" y="513105"/>
                    <a:pt x="473302" y="999145"/>
                    <a:pt x="339124" y="1469216"/>
                  </a:cubicBezTo>
                  <a:cubicBezTo>
                    <a:pt x="183599" y="2013973"/>
                    <a:pt x="22786" y="2577267"/>
                    <a:pt x="15191" y="3165575"/>
                  </a:cubicBezTo>
                  <a:cubicBezTo>
                    <a:pt x="5663" y="3902535"/>
                    <a:pt x="167049" y="4638798"/>
                    <a:pt x="323124" y="5350803"/>
                  </a:cubicBezTo>
                  <a:cubicBezTo>
                    <a:pt x="447513" y="5918172"/>
                    <a:pt x="576120" y="6504866"/>
                    <a:pt x="618346" y="7090613"/>
                  </a:cubicBezTo>
                  <a:cubicBezTo>
                    <a:pt x="618636" y="7094694"/>
                    <a:pt x="615572" y="7098183"/>
                    <a:pt x="611496" y="7098479"/>
                  </a:cubicBezTo>
                  <a:cubicBezTo>
                    <a:pt x="611325" y="7098539"/>
                    <a:pt x="611153" y="7098539"/>
                    <a:pt x="610982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60DA759E-5BDE-41DD-9EEA-9EAB1BDE9543}"/>
                </a:ext>
              </a:extLst>
            </p:cNvPr>
            <p:cNvSpPr/>
            <p:nvPr/>
          </p:nvSpPr>
          <p:spPr>
            <a:xfrm>
              <a:off x="7872079" y="193900"/>
              <a:ext cx="457656" cy="7317495"/>
            </a:xfrm>
            <a:custGeom>
              <a:avLst/>
              <a:gdLst>
                <a:gd name="connsiteX0" fmla="*/ 425473 w 457656"/>
                <a:gd name="connsiteY0" fmla="*/ 7317496 h 7317495"/>
                <a:gd name="connsiteX1" fmla="*/ 418080 w 457656"/>
                <a:gd name="connsiteY1" fmla="*/ 7310398 h 7317495"/>
                <a:gd name="connsiteX2" fmla="*/ 211841 w 457656"/>
                <a:gd name="connsiteY2" fmla="*/ 5517384 h 7317495"/>
                <a:gd name="connsiteX3" fmla="*/ 113 w 457656"/>
                <a:gd name="connsiteY3" fmla="*/ 3392890 h 7317495"/>
                <a:gd name="connsiteX4" fmla="*/ 223771 w 457656"/>
                <a:gd name="connsiteY4" fmla="*/ 1597297 h 7317495"/>
                <a:gd name="connsiteX5" fmla="*/ 442863 w 457656"/>
                <a:gd name="connsiteY5" fmla="*/ 7076 h 7317495"/>
                <a:gd name="connsiteX6" fmla="*/ 450570 w 457656"/>
                <a:gd name="connsiteY6" fmla="*/ 0 h 7317495"/>
                <a:gd name="connsiteX7" fmla="*/ 457650 w 457656"/>
                <a:gd name="connsiteY7" fmla="*/ 7711 h 7317495"/>
                <a:gd name="connsiteX8" fmla="*/ 238298 w 457656"/>
                <a:gd name="connsiteY8" fmla="*/ 1600012 h 7317495"/>
                <a:gd name="connsiteX9" fmla="*/ 14900 w 457656"/>
                <a:gd name="connsiteY9" fmla="*/ 3392949 h 7317495"/>
                <a:gd name="connsiteX10" fmla="*/ 226456 w 457656"/>
                <a:gd name="connsiteY10" fmla="*/ 5515160 h 7317495"/>
                <a:gd name="connsiteX11" fmla="*/ 432867 w 457656"/>
                <a:gd name="connsiteY11" fmla="*/ 7309806 h 7317495"/>
                <a:gd name="connsiteX12" fmla="*/ 425763 w 457656"/>
                <a:gd name="connsiteY12" fmla="*/ 7317496 h 7317495"/>
                <a:gd name="connsiteX13" fmla="*/ 425473 w 457656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56" h="7317495">
                  <a:moveTo>
                    <a:pt x="425473" y="7317496"/>
                  </a:moveTo>
                  <a:cubicBezTo>
                    <a:pt x="421516" y="7317496"/>
                    <a:pt x="418257" y="7314420"/>
                    <a:pt x="418080" y="7310398"/>
                  </a:cubicBezTo>
                  <a:cubicBezTo>
                    <a:pt x="394136" y="6707912"/>
                    <a:pt x="301457" y="6102705"/>
                    <a:pt x="211841" y="5517384"/>
                  </a:cubicBezTo>
                  <a:cubicBezTo>
                    <a:pt x="105734" y="4824442"/>
                    <a:pt x="-4016" y="4107900"/>
                    <a:pt x="113" y="3392890"/>
                  </a:cubicBezTo>
                  <a:cubicBezTo>
                    <a:pt x="3638" y="2782579"/>
                    <a:pt x="115553" y="2180028"/>
                    <a:pt x="223771" y="1597297"/>
                  </a:cubicBezTo>
                  <a:cubicBezTo>
                    <a:pt x="319710" y="1080701"/>
                    <a:pt x="418949" y="546490"/>
                    <a:pt x="442863" y="7076"/>
                  </a:cubicBezTo>
                  <a:cubicBezTo>
                    <a:pt x="443064" y="2975"/>
                    <a:pt x="446530" y="289"/>
                    <a:pt x="450570" y="0"/>
                  </a:cubicBezTo>
                  <a:cubicBezTo>
                    <a:pt x="454675" y="202"/>
                    <a:pt x="457821" y="3639"/>
                    <a:pt x="457650" y="7711"/>
                  </a:cubicBezTo>
                  <a:cubicBezTo>
                    <a:pt x="433677" y="548163"/>
                    <a:pt x="334355" y="1082895"/>
                    <a:pt x="238298" y="1600012"/>
                  </a:cubicBezTo>
                  <a:cubicBezTo>
                    <a:pt x="130192" y="2182080"/>
                    <a:pt x="18396" y="2783992"/>
                    <a:pt x="14900" y="3392949"/>
                  </a:cubicBezTo>
                  <a:cubicBezTo>
                    <a:pt x="10801" y="4106800"/>
                    <a:pt x="120433" y="4822762"/>
                    <a:pt x="226456" y="5515160"/>
                  </a:cubicBezTo>
                  <a:cubicBezTo>
                    <a:pt x="316131" y="6100871"/>
                    <a:pt x="408900" y="6706492"/>
                    <a:pt x="432867" y="7309806"/>
                  </a:cubicBezTo>
                  <a:cubicBezTo>
                    <a:pt x="433015" y="7313887"/>
                    <a:pt x="429838" y="7317318"/>
                    <a:pt x="425763" y="7317496"/>
                  </a:cubicBezTo>
                  <a:cubicBezTo>
                    <a:pt x="425674" y="7317496"/>
                    <a:pt x="425562" y="7317496"/>
                    <a:pt x="425473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D8FEB100-7755-4FF6-9743-C6BD0C3E858E}"/>
                </a:ext>
              </a:extLst>
            </p:cNvPr>
            <p:cNvSpPr/>
            <p:nvPr/>
          </p:nvSpPr>
          <p:spPr>
            <a:xfrm>
              <a:off x="7735192" y="149827"/>
              <a:ext cx="285481" cy="7507842"/>
            </a:xfrm>
            <a:custGeom>
              <a:avLst/>
              <a:gdLst>
                <a:gd name="connsiteX0" fmla="*/ 263241 w 285481"/>
                <a:gd name="connsiteY0" fmla="*/ 7507842 h 7507842"/>
                <a:gd name="connsiteX1" fmla="*/ 255848 w 285481"/>
                <a:gd name="connsiteY1" fmla="*/ 7500508 h 7507842"/>
                <a:gd name="connsiteX2" fmla="*/ 128424 w 285481"/>
                <a:gd name="connsiteY2" fmla="*/ 5631317 h 7507842"/>
                <a:gd name="connsiteX3" fmla="*/ 19 w 285481"/>
                <a:gd name="connsiteY3" fmla="*/ 3591305 h 7507842"/>
                <a:gd name="connsiteX4" fmla="*/ 135788 w 285481"/>
                <a:gd name="connsiteY4" fmla="*/ 1742046 h 7507842"/>
                <a:gd name="connsiteX5" fmla="*/ 270694 w 285481"/>
                <a:gd name="connsiteY5" fmla="*/ 7278 h 7507842"/>
                <a:gd name="connsiteX6" fmla="*/ 278088 w 285481"/>
                <a:gd name="connsiteY6" fmla="*/ 0 h 7507842"/>
                <a:gd name="connsiteX7" fmla="*/ 278200 w 285481"/>
                <a:gd name="connsiteY7" fmla="*/ 0 h 7507842"/>
                <a:gd name="connsiteX8" fmla="*/ 285481 w 285481"/>
                <a:gd name="connsiteY8" fmla="*/ 7509 h 7507842"/>
                <a:gd name="connsiteX9" fmla="*/ 150487 w 285481"/>
                <a:gd name="connsiteY9" fmla="*/ 1743667 h 7507842"/>
                <a:gd name="connsiteX10" fmla="*/ 14806 w 285481"/>
                <a:gd name="connsiteY10" fmla="*/ 3591305 h 7507842"/>
                <a:gd name="connsiteX11" fmla="*/ 143123 w 285481"/>
                <a:gd name="connsiteY11" fmla="*/ 5629903 h 7507842"/>
                <a:gd name="connsiteX12" fmla="*/ 270635 w 285481"/>
                <a:gd name="connsiteY12" fmla="*/ 7500331 h 7507842"/>
                <a:gd name="connsiteX13" fmla="*/ 263360 w 285481"/>
                <a:gd name="connsiteY13" fmla="*/ 7507842 h 7507842"/>
                <a:gd name="connsiteX14" fmla="*/ 263241 w 285481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81" h="7507842">
                  <a:moveTo>
                    <a:pt x="263241" y="7507842"/>
                  </a:moveTo>
                  <a:cubicBezTo>
                    <a:pt x="259196" y="7507842"/>
                    <a:pt x="255907" y="7504589"/>
                    <a:pt x="255848" y="7500508"/>
                  </a:cubicBezTo>
                  <a:cubicBezTo>
                    <a:pt x="247301" y="6874363"/>
                    <a:pt x="186851" y="6242480"/>
                    <a:pt x="128424" y="5631317"/>
                  </a:cubicBezTo>
                  <a:cubicBezTo>
                    <a:pt x="64656" y="4964542"/>
                    <a:pt x="-1282" y="4275067"/>
                    <a:pt x="19" y="3591305"/>
                  </a:cubicBezTo>
                  <a:cubicBezTo>
                    <a:pt x="1202" y="2969844"/>
                    <a:pt x="69625" y="2345692"/>
                    <a:pt x="135788" y="1742046"/>
                  </a:cubicBezTo>
                  <a:cubicBezTo>
                    <a:pt x="197882" y="1175635"/>
                    <a:pt x="262088" y="589924"/>
                    <a:pt x="270694" y="7278"/>
                  </a:cubicBezTo>
                  <a:cubicBezTo>
                    <a:pt x="270753" y="3235"/>
                    <a:pt x="274042" y="0"/>
                    <a:pt x="278088" y="0"/>
                  </a:cubicBezTo>
                  <a:cubicBezTo>
                    <a:pt x="278088" y="0"/>
                    <a:pt x="278170" y="0"/>
                    <a:pt x="278200" y="0"/>
                  </a:cubicBezTo>
                  <a:cubicBezTo>
                    <a:pt x="282275" y="58"/>
                    <a:pt x="285540" y="3408"/>
                    <a:pt x="285481" y="7509"/>
                  </a:cubicBezTo>
                  <a:cubicBezTo>
                    <a:pt x="276875" y="590852"/>
                    <a:pt x="212640" y="1176907"/>
                    <a:pt x="150487" y="1743667"/>
                  </a:cubicBezTo>
                  <a:cubicBezTo>
                    <a:pt x="84353" y="2346904"/>
                    <a:pt x="15989" y="2970678"/>
                    <a:pt x="14806" y="3591305"/>
                  </a:cubicBezTo>
                  <a:cubicBezTo>
                    <a:pt x="13505" y="4274369"/>
                    <a:pt x="79414" y="4963472"/>
                    <a:pt x="143123" y="5629903"/>
                  </a:cubicBezTo>
                  <a:cubicBezTo>
                    <a:pt x="201609" y="6241356"/>
                    <a:pt x="262058" y="6873594"/>
                    <a:pt x="270635" y="7500331"/>
                  </a:cubicBezTo>
                  <a:cubicBezTo>
                    <a:pt x="270694" y="7504412"/>
                    <a:pt x="267429" y="7507783"/>
                    <a:pt x="263360" y="7507842"/>
                  </a:cubicBezTo>
                  <a:cubicBezTo>
                    <a:pt x="263301" y="7507842"/>
                    <a:pt x="263271" y="7507842"/>
                    <a:pt x="263241" y="750784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96A92E0E-C992-48D6-9122-C21AFF01E0F9}"/>
                </a:ext>
              </a:extLst>
            </p:cNvPr>
            <p:cNvSpPr/>
            <p:nvPr/>
          </p:nvSpPr>
          <p:spPr>
            <a:xfrm>
              <a:off x="7691949" y="115054"/>
              <a:ext cx="25894" cy="7658013"/>
            </a:xfrm>
            <a:custGeom>
              <a:avLst/>
              <a:gdLst>
                <a:gd name="connsiteX0" fmla="*/ 7394 w 25894"/>
                <a:gd name="connsiteY0" fmla="*/ 7658014 h 7658013"/>
                <a:gd name="connsiteX1" fmla="*/ 7364 w 25894"/>
                <a:gd name="connsiteY1" fmla="*/ 7658014 h 7658013"/>
                <a:gd name="connsiteX2" fmla="*/ 0 w 25894"/>
                <a:gd name="connsiteY2" fmla="*/ 7650561 h 7658013"/>
                <a:gd name="connsiteX3" fmla="*/ 6985 w 25894"/>
                <a:gd name="connsiteY3" fmla="*/ 7422 h 7658013"/>
                <a:gd name="connsiteX4" fmla="*/ 14349 w 25894"/>
                <a:gd name="connsiteY4" fmla="*/ 0 h 7658013"/>
                <a:gd name="connsiteX5" fmla="*/ 14379 w 25894"/>
                <a:gd name="connsiteY5" fmla="*/ 0 h 7658013"/>
                <a:gd name="connsiteX6" fmla="*/ 21773 w 25894"/>
                <a:gd name="connsiteY6" fmla="*/ 7365 h 7658013"/>
                <a:gd name="connsiteX7" fmla="*/ 14787 w 25894"/>
                <a:gd name="connsiteY7" fmla="*/ 7650620 h 7658013"/>
                <a:gd name="connsiteX8" fmla="*/ 7394 w 25894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4" h="7658013">
                  <a:moveTo>
                    <a:pt x="7394" y="7658014"/>
                  </a:moveTo>
                  <a:lnTo>
                    <a:pt x="7364" y="7658014"/>
                  </a:lnTo>
                  <a:cubicBezTo>
                    <a:pt x="3289" y="7658014"/>
                    <a:pt x="0" y="7654642"/>
                    <a:pt x="0" y="7650561"/>
                  </a:cubicBezTo>
                  <a:cubicBezTo>
                    <a:pt x="8778" y="5051241"/>
                    <a:pt x="15940" y="2510774"/>
                    <a:pt x="6985" y="7422"/>
                  </a:cubicBezTo>
                  <a:cubicBezTo>
                    <a:pt x="6956" y="3350"/>
                    <a:pt x="10280" y="29"/>
                    <a:pt x="14349" y="0"/>
                  </a:cubicBezTo>
                  <a:lnTo>
                    <a:pt x="14379" y="0"/>
                  </a:lnTo>
                  <a:cubicBezTo>
                    <a:pt x="18454" y="0"/>
                    <a:pt x="21743" y="3292"/>
                    <a:pt x="21773" y="7365"/>
                  </a:cubicBezTo>
                  <a:cubicBezTo>
                    <a:pt x="30728" y="2510774"/>
                    <a:pt x="23565" y="5051271"/>
                    <a:pt x="14787" y="7650620"/>
                  </a:cubicBezTo>
                  <a:cubicBezTo>
                    <a:pt x="14787" y="7654701"/>
                    <a:pt x="11463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89AB5FF2-AD53-41FF-A463-38A17BEB6C16}"/>
                </a:ext>
              </a:extLst>
            </p:cNvPr>
            <p:cNvSpPr/>
            <p:nvPr/>
          </p:nvSpPr>
          <p:spPr>
            <a:xfrm>
              <a:off x="7392825" y="92267"/>
              <a:ext cx="35725" cy="7756510"/>
            </a:xfrm>
            <a:custGeom>
              <a:avLst/>
              <a:gdLst>
                <a:gd name="connsiteX0" fmla="*/ 7394 w 35725"/>
                <a:gd name="connsiteY0" fmla="*/ 7756511 h 7756510"/>
                <a:gd name="connsiteX1" fmla="*/ 7307 w 35725"/>
                <a:gd name="connsiteY1" fmla="*/ 7756511 h 7756510"/>
                <a:gd name="connsiteX2" fmla="*/ 0 w 35725"/>
                <a:gd name="connsiteY2" fmla="*/ 7748999 h 7756510"/>
                <a:gd name="connsiteX3" fmla="*/ 1849 w 35725"/>
                <a:gd name="connsiteY3" fmla="*/ 7480 h 7756510"/>
                <a:gd name="connsiteX4" fmla="*/ 9155 w 35725"/>
                <a:gd name="connsiteY4" fmla="*/ 0 h 7756510"/>
                <a:gd name="connsiteX5" fmla="*/ 9242 w 35725"/>
                <a:gd name="connsiteY5" fmla="*/ 0 h 7756510"/>
                <a:gd name="connsiteX6" fmla="*/ 16636 w 35725"/>
                <a:gd name="connsiteY6" fmla="*/ 7307 h 7756510"/>
                <a:gd name="connsiteX7" fmla="*/ 14787 w 35725"/>
                <a:gd name="connsiteY7" fmla="*/ 7749176 h 7756510"/>
                <a:gd name="connsiteX8" fmla="*/ 7394 w 35725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5" h="7756510">
                  <a:moveTo>
                    <a:pt x="7394" y="7756511"/>
                  </a:moveTo>
                  <a:lnTo>
                    <a:pt x="7307" y="7756511"/>
                  </a:lnTo>
                  <a:cubicBezTo>
                    <a:pt x="3234" y="7756452"/>
                    <a:pt x="-29" y="7753139"/>
                    <a:pt x="0" y="7748999"/>
                  </a:cubicBezTo>
                  <a:cubicBezTo>
                    <a:pt x="27292" y="5063317"/>
                    <a:pt x="27899" y="2458674"/>
                    <a:pt x="1849" y="7480"/>
                  </a:cubicBezTo>
                  <a:cubicBezTo>
                    <a:pt x="1820" y="3379"/>
                    <a:pt x="5083" y="58"/>
                    <a:pt x="9155" y="0"/>
                  </a:cubicBezTo>
                  <a:lnTo>
                    <a:pt x="9242" y="0"/>
                  </a:lnTo>
                  <a:cubicBezTo>
                    <a:pt x="13286" y="0"/>
                    <a:pt x="16578" y="3264"/>
                    <a:pt x="16636" y="7307"/>
                  </a:cubicBezTo>
                  <a:cubicBezTo>
                    <a:pt x="42686" y="2458615"/>
                    <a:pt x="42080" y="5063370"/>
                    <a:pt x="14787" y="7749176"/>
                  </a:cubicBezTo>
                  <a:cubicBezTo>
                    <a:pt x="14758" y="7753257"/>
                    <a:pt x="11437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179E12B2-6E1B-48D0-9B03-E1134BECD370}"/>
              </a:ext>
            </a:extLst>
          </p:cNvPr>
          <p:cNvSpPr txBox="1"/>
          <p:nvPr/>
        </p:nvSpPr>
        <p:spPr>
          <a:xfrm>
            <a:off x="1024793" y="1865809"/>
            <a:ext cx="101424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u="none" strike="noStrike" kern="1200" cap="none" spc="200" normalizeH="0" baseline="0" noProof="0" dirty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>
                  <a:reflection blurRad="101600" stA="40000" endPos="50000" dir="5400000" sy="-100000" algn="bl" rotWithShape="0"/>
                </a:effectLst>
                <a:uLnTx/>
                <a:uFillTx/>
                <a:latin typeface="+mn-lt"/>
                <a:ea typeface="微软雅黑"/>
              </a:rPr>
              <a:t>THANKS</a:t>
            </a:r>
            <a:endParaRPr kumimoji="0" lang="zh-CN" altLang="en-US" sz="16600" b="1" u="none" strike="noStrike" kern="1200" cap="none" spc="200" normalizeH="0" baseline="0" noProof="0" dirty="0">
              <a:ln>
                <a:noFill/>
              </a:ln>
              <a:gradFill flip="none" rotWithShape="1"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  <a:tileRect/>
              </a:gradFill>
              <a:effectLst>
                <a:reflection blurRad="101600" stA="40000" endPos="50000" dir="5400000" sy="-100000" algn="bl" rotWithShape="0"/>
              </a:effectLst>
              <a:uLnTx/>
              <a:uFillTx/>
              <a:latin typeface="+mn-lt"/>
              <a:ea typeface="微软雅黑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6219745A-0512-44C0-A909-865564242732}"/>
              </a:ext>
            </a:extLst>
          </p:cNvPr>
          <p:cNvGrpSpPr/>
          <p:nvPr/>
        </p:nvGrpSpPr>
        <p:grpSpPr>
          <a:xfrm>
            <a:off x="3777158" y="4625544"/>
            <a:ext cx="4623888" cy="369333"/>
            <a:chOff x="647742" y="5866367"/>
            <a:chExt cx="5277542" cy="369333"/>
          </a:xfrm>
        </p:grpSpPr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30B1EE31-8EFD-4B3A-AF28-FE3267E0611D}"/>
                </a:ext>
              </a:extLst>
            </p:cNvPr>
            <p:cNvSpPr/>
            <p:nvPr/>
          </p:nvSpPr>
          <p:spPr>
            <a:xfrm>
              <a:off x="663488" y="5866367"/>
              <a:ext cx="2497094" cy="369333"/>
            </a:xfrm>
            <a:prstGeom prst="roundRect">
              <a:avLst>
                <a:gd name="adj" fmla="val 50000"/>
              </a:avLst>
            </a:prstGeom>
            <a:ln w="12700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D1E8C16A-F0D4-40F7-B765-8E1FEB74370D}"/>
                </a:ext>
              </a:extLst>
            </p:cNvPr>
            <p:cNvSpPr/>
            <p:nvPr/>
          </p:nvSpPr>
          <p:spPr>
            <a:xfrm>
              <a:off x="3428189" y="5866367"/>
              <a:ext cx="2497095" cy="369333"/>
            </a:xfrm>
            <a:prstGeom prst="roundRect">
              <a:avLst>
                <a:gd name="adj" fmla="val 50000"/>
              </a:avLst>
            </a:prstGeom>
            <a:ln w="12700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n-ea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6335536-72AC-454E-80D0-4DDFB06256AD}"/>
                </a:ext>
              </a:extLst>
            </p:cNvPr>
            <p:cNvSpPr txBox="1"/>
            <p:nvPr/>
          </p:nvSpPr>
          <p:spPr>
            <a:xfrm>
              <a:off x="647742" y="5889329"/>
              <a:ext cx="2591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600" spc="200">
                  <a:solidFill>
                    <a:schemeClr val="bg1"/>
                  </a:solidFill>
                  <a:latin typeface="美呗嘿嘿体" panose="00000500000000000000" pitchFamily="2" charset="-122"/>
                  <a:ea typeface="美呗嘿嘿体" panose="00000500000000000000" pitchFamily="2" charset="-122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6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n-ea"/>
                  <a:ea typeface="+mn-ea"/>
                  <a:cs typeface="+mn-cs"/>
                </a:rPr>
                <a:t>策划人：</a:t>
              </a:r>
              <a:r>
                <a:rPr kumimoji="0" lang="en-US" altLang="zh-CN" sz="1600" b="0" i="0" u="none" strike="noStrike" kern="1200" cap="none" spc="60" normalizeH="0" baseline="0" noProof="0" dirty="0" err="1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n-lt"/>
                  <a:ea typeface="+mn-ea"/>
                  <a:cs typeface="+mn-cs"/>
                </a:rPr>
                <a:t>OfficePLUS</a:t>
              </a:r>
              <a:endParaRPr kumimoji="0" lang="zh-CN" altLang="en-US" sz="1600" b="0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3C348F9-010E-4C1D-9EBE-B635C5B360CE}"/>
                </a:ext>
              </a:extLst>
            </p:cNvPr>
            <p:cNvSpPr txBox="1"/>
            <p:nvPr/>
          </p:nvSpPr>
          <p:spPr>
            <a:xfrm>
              <a:off x="3467177" y="5880472"/>
              <a:ext cx="2419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600" spc="200">
                  <a:solidFill>
                    <a:schemeClr val="bg1"/>
                  </a:solidFill>
                  <a:latin typeface="美呗嘿嘿体" panose="00000500000000000000" pitchFamily="2" charset="-122"/>
                  <a:ea typeface="美呗嘿嘿体" panose="00000500000000000000" pitchFamily="2" charset="-122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6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n-ea"/>
                  <a:ea typeface="+mn-ea"/>
                  <a:cs typeface="+mn-cs"/>
                </a:rPr>
                <a:t>时间：</a:t>
              </a:r>
              <a:r>
                <a:rPr kumimoji="0" lang="en-US" altLang="zh-CN" sz="1600" b="0" i="0" u="none" strike="noStrike" kern="1200" cap="none" spc="6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+mn-lt"/>
                  <a:ea typeface="+mn-ea"/>
                  <a:cs typeface="+mn-cs"/>
                </a:rPr>
                <a:t>20XX-05-20</a:t>
              </a:r>
              <a:endParaRPr kumimoji="0" lang="zh-CN" altLang="en-US" sz="1600" b="0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9" name="图片 18">
            <a:hlinkClick r:id="rId2"/>
            <a:extLst>
              <a:ext uri="{FF2B5EF4-FFF2-40B4-BE49-F238E27FC236}">
                <a16:creationId xmlns:a16="http://schemas.microsoft.com/office/drawing/2014/main" id="{F3D5FEB2-D0E2-4038-859A-0C1AB1DFC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716" y="1438445"/>
            <a:ext cx="2464568" cy="328608"/>
          </a:xfrm>
          <a:prstGeom prst="rect">
            <a:avLst/>
          </a:prstGeom>
        </p:spPr>
      </p:pic>
      <p:grpSp>
        <p:nvGrpSpPr>
          <p:cNvPr id="230" name="图形 1890">
            <a:extLst>
              <a:ext uri="{FF2B5EF4-FFF2-40B4-BE49-F238E27FC236}">
                <a16:creationId xmlns:a16="http://schemas.microsoft.com/office/drawing/2014/main" id="{9ECDB5A7-1D5E-47A2-8C90-0F8A26248DBE}"/>
              </a:ext>
            </a:extLst>
          </p:cNvPr>
          <p:cNvGrpSpPr/>
          <p:nvPr/>
        </p:nvGrpSpPr>
        <p:grpSpPr>
          <a:xfrm rot="19324791">
            <a:off x="8667286" y="4598232"/>
            <a:ext cx="6229960" cy="6017386"/>
            <a:chOff x="7093692" y="92267"/>
            <a:chExt cx="7791892" cy="7797024"/>
          </a:xfrm>
          <a:gradFill flip="none" rotWithShape="1">
            <a:gsLst>
              <a:gs pos="7000">
                <a:schemeClr val="accent3"/>
              </a:gs>
              <a:gs pos="47000">
                <a:schemeClr val="accent2"/>
              </a:gs>
              <a:gs pos="87000">
                <a:schemeClr val="accent1"/>
              </a:gs>
            </a:gsLst>
            <a:lin ang="16200000" scaled="1"/>
            <a:tileRect/>
          </a:gradFill>
        </p:grpSpPr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71619409-06AC-4DC0-B2F0-00ADB54FAEE4}"/>
                </a:ext>
              </a:extLst>
            </p:cNvPr>
            <p:cNvSpPr/>
            <p:nvPr/>
          </p:nvSpPr>
          <p:spPr>
            <a:xfrm>
              <a:off x="7093699" y="97409"/>
              <a:ext cx="7791859" cy="7791882"/>
            </a:xfrm>
            <a:custGeom>
              <a:avLst/>
              <a:gdLst>
                <a:gd name="connsiteX0" fmla="*/ 7784468 w 7791860"/>
                <a:gd name="connsiteY0" fmla="*/ 7791882 h 7791881"/>
                <a:gd name="connsiteX1" fmla="*/ 7782930 w 7791860"/>
                <a:gd name="connsiteY1" fmla="*/ 7791764 h 7791881"/>
                <a:gd name="connsiteX2" fmla="*/ 6078745 w 7791860"/>
                <a:gd name="connsiteY2" fmla="*/ 7008342 h 7791881"/>
                <a:gd name="connsiteX3" fmla="*/ 3927510 w 7791860"/>
                <a:gd name="connsiteY3" fmla="*/ 6176952 h 7791881"/>
                <a:gd name="connsiteX4" fmla="*/ 3896055 w 7791860"/>
                <a:gd name="connsiteY4" fmla="*/ 6177188 h 7791881"/>
                <a:gd name="connsiteX5" fmla="*/ 1742945 w 7791860"/>
                <a:gd name="connsiteY5" fmla="*/ 7002901 h 7791881"/>
                <a:gd name="connsiteX6" fmla="*/ 8895 w 7791860"/>
                <a:gd name="connsiteY6" fmla="*/ 7791764 h 7791881"/>
                <a:gd name="connsiteX7" fmla="*/ 2744 w 7791860"/>
                <a:gd name="connsiteY7" fmla="*/ 7790284 h 7791881"/>
                <a:gd name="connsiteX8" fmla="*/ 0 w 7791860"/>
                <a:gd name="connsiteY8" fmla="*/ 7784488 h 7791881"/>
                <a:gd name="connsiteX9" fmla="*/ 0 w 7791860"/>
                <a:gd name="connsiteY9" fmla="*/ 7413 h 7791881"/>
                <a:gd name="connsiteX10" fmla="*/ 2339 w 7791860"/>
                <a:gd name="connsiteY10" fmla="*/ 2012 h 7791881"/>
                <a:gd name="connsiteX11" fmla="*/ 7856 w 7791860"/>
                <a:gd name="connsiteY11" fmla="*/ 19 h 7791881"/>
                <a:gd name="connsiteX12" fmla="*/ 1783148 w 7791860"/>
                <a:gd name="connsiteY12" fmla="*/ 236151 h 7791881"/>
                <a:gd name="connsiteX13" fmla="*/ 4005604 w 7791860"/>
                <a:gd name="connsiteY13" fmla="*/ 486492 h 7791881"/>
                <a:gd name="connsiteX14" fmla="*/ 4014322 w 7791860"/>
                <a:gd name="connsiteY14" fmla="*/ 486492 h 7791881"/>
                <a:gd name="connsiteX15" fmla="*/ 6105125 w 7791860"/>
                <a:gd name="connsiteY15" fmla="*/ 236642 h 7791881"/>
                <a:gd name="connsiteX16" fmla="*/ 7783994 w 7791860"/>
                <a:gd name="connsiteY16" fmla="*/ 48 h 7791881"/>
                <a:gd name="connsiteX17" fmla="*/ 7789554 w 7791860"/>
                <a:gd name="connsiteY17" fmla="*/ 2012 h 7791881"/>
                <a:gd name="connsiteX18" fmla="*/ 7791861 w 7791860"/>
                <a:gd name="connsiteY18" fmla="*/ 7413 h 7791881"/>
                <a:gd name="connsiteX19" fmla="*/ 7791861 w 7791860"/>
                <a:gd name="connsiteY19" fmla="*/ 7784488 h 7791881"/>
                <a:gd name="connsiteX20" fmla="*/ 7789140 w 7791860"/>
                <a:gd name="connsiteY20" fmla="*/ 7790284 h 7791881"/>
                <a:gd name="connsiteX21" fmla="*/ 7784468 w 7791860"/>
                <a:gd name="connsiteY21" fmla="*/ 7791882 h 7791881"/>
                <a:gd name="connsiteX22" fmla="*/ 14787 w 7791860"/>
                <a:gd name="connsiteY22" fmla="*/ 15269 h 7791881"/>
                <a:gd name="connsiteX23" fmla="*/ 14787 w 7791860"/>
                <a:gd name="connsiteY23" fmla="*/ 7775439 h 7791881"/>
                <a:gd name="connsiteX24" fmla="*/ 1735433 w 7791860"/>
                <a:gd name="connsiteY24" fmla="*/ 6990184 h 7791881"/>
                <a:gd name="connsiteX25" fmla="*/ 3895824 w 7791860"/>
                <a:gd name="connsiteY25" fmla="*/ 6162401 h 7791881"/>
                <a:gd name="connsiteX26" fmla="*/ 3927539 w 7791860"/>
                <a:gd name="connsiteY26" fmla="*/ 6162165 h 7791881"/>
                <a:gd name="connsiteX27" fmla="*/ 6086256 w 7791860"/>
                <a:gd name="connsiteY27" fmla="*/ 6995566 h 7791881"/>
                <a:gd name="connsiteX28" fmla="*/ 7777074 w 7791860"/>
                <a:gd name="connsiteY28" fmla="*/ 7775379 h 7791881"/>
                <a:gd name="connsiteX29" fmla="*/ 7777074 w 7791860"/>
                <a:gd name="connsiteY29" fmla="*/ 15297 h 7791881"/>
                <a:gd name="connsiteX30" fmla="*/ 6107786 w 7791860"/>
                <a:gd name="connsiteY30" fmla="*/ 251198 h 7791881"/>
                <a:gd name="connsiteX31" fmla="*/ 4014322 w 7791860"/>
                <a:gd name="connsiteY31" fmla="*/ 501279 h 7791881"/>
                <a:gd name="connsiteX32" fmla="*/ 4005604 w 7791860"/>
                <a:gd name="connsiteY32" fmla="*/ 501279 h 7791881"/>
                <a:gd name="connsiteX33" fmla="*/ 1780694 w 7791860"/>
                <a:gd name="connsiteY33" fmla="*/ 250736 h 7791881"/>
                <a:gd name="connsiteX34" fmla="*/ 14787 w 7791860"/>
                <a:gd name="connsiteY34" fmla="*/ 15269 h 77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1860" h="7791881">
                  <a:moveTo>
                    <a:pt x="7784468" y="7791882"/>
                  </a:moveTo>
                  <a:cubicBezTo>
                    <a:pt x="7783935" y="7791882"/>
                    <a:pt x="7783462" y="7791822"/>
                    <a:pt x="7782930" y="7791764"/>
                  </a:cubicBezTo>
                  <a:cubicBezTo>
                    <a:pt x="7203511" y="7670805"/>
                    <a:pt x="6631723" y="7334073"/>
                    <a:pt x="6078745" y="7008342"/>
                  </a:cubicBezTo>
                  <a:cubicBezTo>
                    <a:pt x="5384614" y="6599508"/>
                    <a:pt x="4667179" y="6176952"/>
                    <a:pt x="3927510" y="6176952"/>
                  </a:cubicBezTo>
                  <a:cubicBezTo>
                    <a:pt x="3917023" y="6176952"/>
                    <a:pt x="3906571" y="6177011"/>
                    <a:pt x="3896055" y="6177188"/>
                  </a:cubicBezTo>
                  <a:cubicBezTo>
                    <a:pt x="3121873" y="6189787"/>
                    <a:pt x="2420869" y="6603175"/>
                    <a:pt x="1742945" y="7002901"/>
                  </a:cubicBezTo>
                  <a:cubicBezTo>
                    <a:pt x="1192066" y="7327803"/>
                    <a:pt x="622413" y="7663707"/>
                    <a:pt x="8895" y="7791764"/>
                  </a:cubicBezTo>
                  <a:cubicBezTo>
                    <a:pt x="6845" y="7792118"/>
                    <a:pt x="4477" y="7791645"/>
                    <a:pt x="2744" y="7790284"/>
                  </a:cubicBezTo>
                  <a:cubicBezTo>
                    <a:pt x="1011" y="7788865"/>
                    <a:pt x="0" y="7786736"/>
                    <a:pt x="0" y="7784488"/>
                  </a:cubicBezTo>
                  <a:lnTo>
                    <a:pt x="0" y="7413"/>
                  </a:lnTo>
                  <a:cubicBezTo>
                    <a:pt x="0" y="5362"/>
                    <a:pt x="838" y="3427"/>
                    <a:pt x="2339" y="2012"/>
                  </a:cubicBezTo>
                  <a:cubicBezTo>
                    <a:pt x="3812" y="655"/>
                    <a:pt x="5892" y="19"/>
                    <a:pt x="7856" y="19"/>
                  </a:cubicBezTo>
                  <a:cubicBezTo>
                    <a:pt x="603155" y="36929"/>
                    <a:pt x="1203014" y="138215"/>
                    <a:pt x="1783148" y="236151"/>
                  </a:cubicBezTo>
                  <a:cubicBezTo>
                    <a:pt x="2508929" y="358664"/>
                    <a:pt x="3259404" y="485366"/>
                    <a:pt x="4005604" y="486492"/>
                  </a:cubicBezTo>
                  <a:cubicBezTo>
                    <a:pt x="4008490" y="486492"/>
                    <a:pt x="4011435" y="486492"/>
                    <a:pt x="4014322" y="486492"/>
                  </a:cubicBezTo>
                  <a:cubicBezTo>
                    <a:pt x="4715497" y="486492"/>
                    <a:pt x="5421872" y="359502"/>
                    <a:pt x="6105125" y="236642"/>
                  </a:cubicBezTo>
                  <a:cubicBezTo>
                    <a:pt x="6654081" y="137956"/>
                    <a:pt x="7221611" y="35890"/>
                    <a:pt x="7783994" y="48"/>
                  </a:cubicBezTo>
                  <a:cubicBezTo>
                    <a:pt x="7786064" y="-212"/>
                    <a:pt x="7788016" y="597"/>
                    <a:pt x="7789554" y="2012"/>
                  </a:cubicBezTo>
                  <a:cubicBezTo>
                    <a:pt x="7790974" y="3427"/>
                    <a:pt x="7791861" y="5362"/>
                    <a:pt x="7791861" y="7413"/>
                  </a:cubicBezTo>
                  <a:lnTo>
                    <a:pt x="7791861" y="7784488"/>
                  </a:lnTo>
                  <a:cubicBezTo>
                    <a:pt x="7791861" y="7786736"/>
                    <a:pt x="7790856" y="7788865"/>
                    <a:pt x="7789140" y="7790284"/>
                  </a:cubicBezTo>
                  <a:cubicBezTo>
                    <a:pt x="7787839" y="7791349"/>
                    <a:pt x="7786124" y="7791882"/>
                    <a:pt x="7784468" y="7791882"/>
                  </a:cubicBezTo>
                  <a:close/>
                  <a:moveTo>
                    <a:pt x="14787" y="15269"/>
                  </a:moveTo>
                  <a:lnTo>
                    <a:pt x="14787" y="7775439"/>
                  </a:lnTo>
                  <a:cubicBezTo>
                    <a:pt x="622502" y="7646436"/>
                    <a:pt x="1188257" y="7312897"/>
                    <a:pt x="1735433" y="6990184"/>
                  </a:cubicBezTo>
                  <a:cubicBezTo>
                    <a:pt x="2415007" y="6589453"/>
                    <a:pt x="3117738" y="6175059"/>
                    <a:pt x="3895824" y="6162401"/>
                  </a:cubicBezTo>
                  <a:cubicBezTo>
                    <a:pt x="3906370" y="6162224"/>
                    <a:pt x="3916993" y="6162165"/>
                    <a:pt x="3927539" y="6162165"/>
                  </a:cubicBezTo>
                  <a:cubicBezTo>
                    <a:pt x="4671254" y="6162165"/>
                    <a:pt x="5390393" y="6585726"/>
                    <a:pt x="6086256" y="6995566"/>
                  </a:cubicBezTo>
                  <a:cubicBezTo>
                    <a:pt x="6635391" y="7319049"/>
                    <a:pt x="7203038" y="7653415"/>
                    <a:pt x="7777074" y="7775379"/>
                  </a:cubicBezTo>
                  <a:lnTo>
                    <a:pt x="7777074" y="15297"/>
                  </a:lnTo>
                  <a:cubicBezTo>
                    <a:pt x="7218121" y="51543"/>
                    <a:pt x="6653727" y="153031"/>
                    <a:pt x="6107786" y="251198"/>
                  </a:cubicBezTo>
                  <a:cubicBezTo>
                    <a:pt x="5423895" y="374145"/>
                    <a:pt x="4716769" y="501279"/>
                    <a:pt x="4014322" y="501279"/>
                  </a:cubicBezTo>
                  <a:cubicBezTo>
                    <a:pt x="4011406" y="501279"/>
                    <a:pt x="4008520" y="501279"/>
                    <a:pt x="4005604" y="501279"/>
                  </a:cubicBezTo>
                  <a:cubicBezTo>
                    <a:pt x="3258162" y="500153"/>
                    <a:pt x="2507048" y="373365"/>
                    <a:pt x="1780694" y="250736"/>
                  </a:cubicBezTo>
                  <a:cubicBezTo>
                    <a:pt x="1203505" y="153291"/>
                    <a:pt x="606763" y="52554"/>
                    <a:pt x="14787" y="1526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25B639A5-85D1-4DB5-A41A-EE0129BDF534}"/>
                </a:ext>
              </a:extLst>
            </p:cNvPr>
            <p:cNvSpPr/>
            <p:nvPr/>
          </p:nvSpPr>
          <p:spPr>
            <a:xfrm>
              <a:off x="7093700" y="5945073"/>
              <a:ext cx="7791863" cy="1631739"/>
            </a:xfrm>
            <a:custGeom>
              <a:avLst/>
              <a:gdLst>
                <a:gd name="connsiteX0" fmla="*/ 7784472 w 7791863"/>
                <a:gd name="connsiteY0" fmla="*/ 1631740 h 1631739"/>
                <a:gd name="connsiteX1" fmla="*/ 7782934 w 7791863"/>
                <a:gd name="connsiteY1" fmla="*/ 1631621 h 1631739"/>
                <a:gd name="connsiteX2" fmla="*/ 6068694 w 7791863"/>
                <a:gd name="connsiteY2" fmla="*/ 848733 h 1631739"/>
                <a:gd name="connsiteX3" fmla="*/ 3892622 w 7791863"/>
                <a:gd name="connsiteY3" fmla="*/ 14787 h 1631739"/>
                <a:gd name="connsiteX4" fmla="*/ 3864982 w 7791863"/>
                <a:gd name="connsiteY4" fmla="*/ 14988 h 1631739"/>
                <a:gd name="connsiteX5" fmla="*/ 1735094 w 7791863"/>
                <a:gd name="connsiteY5" fmla="*/ 839565 h 1631739"/>
                <a:gd name="connsiteX6" fmla="*/ 8900 w 7791863"/>
                <a:gd name="connsiteY6" fmla="*/ 1631621 h 1631739"/>
                <a:gd name="connsiteX7" fmla="*/ 149 w 7791863"/>
                <a:gd name="connsiteY7" fmla="*/ 1625884 h 1631739"/>
                <a:gd name="connsiteX8" fmla="*/ 5896 w 7791863"/>
                <a:gd name="connsiteY8" fmla="*/ 1617130 h 1631739"/>
                <a:gd name="connsiteX9" fmla="*/ 1727500 w 7791863"/>
                <a:gd name="connsiteY9" fmla="*/ 826848 h 1631739"/>
                <a:gd name="connsiteX10" fmla="*/ 3864752 w 7791863"/>
                <a:gd name="connsiteY10" fmla="*/ 201 h 1631739"/>
                <a:gd name="connsiteX11" fmla="*/ 3892622 w 7791863"/>
                <a:gd name="connsiteY11" fmla="*/ 0 h 1631739"/>
                <a:gd name="connsiteX12" fmla="*/ 6076146 w 7791863"/>
                <a:gd name="connsiteY12" fmla="*/ 836016 h 1631739"/>
                <a:gd name="connsiteX13" fmla="*/ 7785950 w 7791863"/>
                <a:gd name="connsiteY13" fmla="*/ 1617130 h 1631739"/>
                <a:gd name="connsiteX14" fmla="*/ 7791688 w 7791863"/>
                <a:gd name="connsiteY14" fmla="*/ 1625884 h 1631739"/>
                <a:gd name="connsiteX15" fmla="*/ 7784472 w 7791863"/>
                <a:gd name="connsiteY15" fmla="*/ 1631740 h 16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3" h="1631739">
                  <a:moveTo>
                    <a:pt x="7784472" y="1631740"/>
                  </a:moveTo>
                  <a:cubicBezTo>
                    <a:pt x="7783939" y="1631740"/>
                    <a:pt x="7783466" y="1631681"/>
                    <a:pt x="7782934" y="1631621"/>
                  </a:cubicBezTo>
                  <a:cubicBezTo>
                    <a:pt x="7201978" y="1509480"/>
                    <a:pt x="6625872" y="1173635"/>
                    <a:pt x="6068694" y="848733"/>
                  </a:cubicBezTo>
                  <a:cubicBezTo>
                    <a:pt x="5365301" y="438657"/>
                    <a:pt x="4638248" y="14787"/>
                    <a:pt x="3892622" y="14787"/>
                  </a:cubicBezTo>
                  <a:cubicBezTo>
                    <a:pt x="3883413" y="14787"/>
                    <a:pt x="3874198" y="14846"/>
                    <a:pt x="3864982" y="14988"/>
                  </a:cubicBezTo>
                  <a:cubicBezTo>
                    <a:pt x="3094527" y="25848"/>
                    <a:pt x="2403430" y="439485"/>
                    <a:pt x="1735094" y="839565"/>
                  </a:cubicBezTo>
                  <a:cubicBezTo>
                    <a:pt x="1188433" y="1166774"/>
                    <a:pt x="623169" y="1505103"/>
                    <a:pt x="8900" y="1631621"/>
                  </a:cubicBezTo>
                  <a:cubicBezTo>
                    <a:pt x="4827" y="1632213"/>
                    <a:pt x="957" y="1629847"/>
                    <a:pt x="149" y="1625884"/>
                  </a:cubicBezTo>
                  <a:cubicBezTo>
                    <a:pt x="-660" y="1621862"/>
                    <a:pt x="1910" y="1617958"/>
                    <a:pt x="5896" y="1617130"/>
                  </a:cubicBezTo>
                  <a:cubicBezTo>
                    <a:pt x="617739" y="1491144"/>
                    <a:pt x="1181903" y="1153406"/>
                    <a:pt x="1727500" y="826848"/>
                  </a:cubicBezTo>
                  <a:cubicBezTo>
                    <a:pt x="2397510" y="425821"/>
                    <a:pt x="3090339" y="11120"/>
                    <a:pt x="3864752" y="201"/>
                  </a:cubicBezTo>
                  <a:cubicBezTo>
                    <a:pt x="3874026" y="59"/>
                    <a:pt x="3883384" y="0"/>
                    <a:pt x="3892622" y="0"/>
                  </a:cubicBezTo>
                  <a:cubicBezTo>
                    <a:pt x="4642264" y="0"/>
                    <a:pt x="5371020" y="424875"/>
                    <a:pt x="6076146" y="836016"/>
                  </a:cubicBezTo>
                  <a:cubicBezTo>
                    <a:pt x="6632260" y="1160267"/>
                    <a:pt x="7207419" y="1495521"/>
                    <a:pt x="7785950" y="1617130"/>
                  </a:cubicBezTo>
                  <a:cubicBezTo>
                    <a:pt x="7790031" y="1617958"/>
                    <a:pt x="7792575" y="1621862"/>
                    <a:pt x="7791688" y="1625884"/>
                  </a:cubicBezTo>
                  <a:cubicBezTo>
                    <a:pt x="7790978" y="1629374"/>
                    <a:pt x="7787843" y="1631740"/>
                    <a:pt x="7784472" y="163174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3CA41208-FFA1-4679-BD2E-8C00F8B2288B}"/>
                </a:ext>
              </a:extLst>
            </p:cNvPr>
            <p:cNvSpPr/>
            <p:nvPr/>
          </p:nvSpPr>
          <p:spPr>
            <a:xfrm>
              <a:off x="7093700" y="5640058"/>
              <a:ext cx="7791861" cy="1637640"/>
            </a:xfrm>
            <a:custGeom>
              <a:avLst/>
              <a:gdLst>
                <a:gd name="connsiteX0" fmla="*/ 7398 w 7791861"/>
                <a:gd name="connsiteY0" fmla="*/ 1637641 h 1637640"/>
                <a:gd name="connsiteX1" fmla="*/ 149 w 7791861"/>
                <a:gd name="connsiteY1" fmla="*/ 1631726 h 1637640"/>
                <a:gd name="connsiteX2" fmla="*/ 5896 w 7791861"/>
                <a:gd name="connsiteY2" fmla="*/ 1623031 h 1637640"/>
                <a:gd name="connsiteX3" fmla="*/ 1698180 w 7791861"/>
                <a:gd name="connsiteY3" fmla="*/ 827840 h 1637640"/>
                <a:gd name="connsiteX4" fmla="*/ 3778283 w 7791861"/>
                <a:gd name="connsiteY4" fmla="*/ 347 h 1637640"/>
                <a:gd name="connsiteX5" fmla="*/ 6047814 w 7791861"/>
                <a:gd name="connsiteY5" fmla="*/ 841267 h 1637640"/>
                <a:gd name="connsiteX6" fmla="*/ 7785950 w 7791861"/>
                <a:gd name="connsiteY6" fmla="*/ 1623031 h 1637640"/>
                <a:gd name="connsiteX7" fmla="*/ 7791688 w 7791861"/>
                <a:gd name="connsiteY7" fmla="*/ 1631785 h 1637640"/>
                <a:gd name="connsiteX8" fmla="*/ 7782934 w 7791861"/>
                <a:gd name="connsiteY8" fmla="*/ 1637523 h 1637640"/>
                <a:gd name="connsiteX9" fmla="*/ 6040480 w 7791861"/>
                <a:gd name="connsiteY9" fmla="*/ 854101 h 1637640"/>
                <a:gd name="connsiteX10" fmla="*/ 3778572 w 7791861"/>
                <a:gd name="connsiteY10" fmla="*/ 15134 h 1637640"/>
                <a:gd name="connsiteX11" fmla="*/ 1705952 w 7791861"/>
                <a:gd name="connsiteY11" fmla="*/ 840379 h 1637640"/>
                <a:gd name="connsiteX12" fmla="*/ 8900 w 7791861"/>
                <a:gd name="connsiteY12" fmla="*/ 1637523 h 1637640"/>
                <a:gd name="connsiteX13" fmla="*/ 7398 w 7791861"/>
                <a:gd name="connsiteY13" fmla="*/ 1637641 h 16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1" h="1637640">
                  <a:moveTo>
                    <a:pt x="7398" y="1637641"/>
                  </a:moveTo>
                  <a:cubicBezTo>
                    <a:pt x="3961" y="1637641"/>
                    <a:pt x="871" y="1635275"/>
                    <a:pt x="149" y="1631726"/>
                  </a:cubicBezTo>
                  <a:cubicBezTo>
                    <a:pt x="-660" y="1627763"/>
                    <a:pt x="1910" y="1623859"/>
                    <a:pt x="5896" y="1623031"/>
                  </a:cubicBezTo>
                  <a:cubicBezTo>
                    <a:pt x="613498" y="1497223"/>
                    <a:pt x="1164921" y="1156942"/>
                    <a:pt x="1698180" y="827840"/>
                  </a:cubicBezTo>
                  <a:cubicBezTo>
                    <a:pt x="2346127" y="427878"/>
                    <a:pt x="3016173" y="14383"/>
                    <a:pt x="3778283" y="347"/>
                  </a:cubicBezTo>
                  <a:cubicBezTo>
                    <a:pt x="4550708" y="-14032"/>
                    <a:pt x="5311582" y="420839"/>
                    <a:pt x="6047814" y="841267"/>
                  </a:cubicBezTo>
                  <a:cubicBezTo>
                    <a:pt x="6615580" y="1165518"/>
                    <a:pt x="7202687" y="1500772"/>
                    <a:pt x="7785950" y="1623031"/>
                  </a:cubicBezTo>
                  <a:cubicBezTo>
                    <a:pt x="7789973" y="1623859"/>
                    <a:pt x="7792575" y="1627763"/>
                    <a:pt x="7791688" y="1631785"/>
                  </a:cubicBezTo>
                  <a:cubicBezTo>
                    <a:pt x="7790860" y="1635748"/>
                    <a:pt x="7786837" y="1638173"/>
                    <a:pt x="7782934" y="1637523"/>
                  </a:cubicBezTo>
                  <a:cubicBezTo>
                    <a:pt x="7197364" y="1514731"/>
                    <a:pt x="6609251" y="1178886"/>
                    <a:pt x="6040480" y="854101"/>
                  </a:cubicBezTo>
                  <a:cubicBezTo>
                    <a:pt x="5306004" y="434680"/>
                    <a:pt x="4546379" y="524"/>
                    <a:pt x="3778572" y="15134"/>
                  </a:cubicBezTo>
                  <a:cubicBezTo>
                    <a:pt x="3020473" y="29117"/>
                    <a:pt x="2352226" y="441541"/>
                    <a:pt x="1705952" y="840379"/>
                  </a:cubicBezTo>
                  <a:cubicBezTo>
                    <a:pt x="1171593" y="1170191"/>
                    <a:pt x="619040" y="1511182"/>
                    <a:pt x="8900" y="1637523"/>
                  </a:cubicBezTo>
                  <a:cubicBezTo>
                    <a:pt x="8380" y="1637582"/>
                    <a:pt x="7889" y="1637641"/>
                    <a:pt x="7398" y="163764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F8498A8F-53F2-4054-97C8-072245E128B6}"/>
                </a:ext>
              </a:extLst>
            </p:cNvPr>
            <p:cNvSpPr/>
            <p:nvPr/>
          </p:nvSpPr>
          <p:spPr>
            <a:xfrm>
              <a:off x="7093709" y="5331761"/>
              <a:ext cx="7791851" cy="1646839"/>
            </a:xfrm>
            <a:custGeom>
              <a:avLst/>
              <a:gdLst>
                <a:gd name="connsiteX0" fmla="*/ 7784462 w 7791851"/>
                <a:gd name="connsiteY0" fmla="*/ 1646825 h 1646839"/>
                <a:gd name="connsiteX1" fmla="*/ 7782924 w 7791851"/>
                <a:gd name="connsiteY1" fmla="*/ 1646707 h 1646839"/>
                <a:gd name="connsiteX2" fmla="*/ 5997943 w 7791851"/>
                <a:gd name="connsiteY2" fmla="*/ 861807 h 1646839"/>
                <a:gd name="connsiteX3" fmla="*/ 3703474 w 7791851"/>
                <a:gd name="connsiteY3" fmla="*/ 14784 h 1646839"/>
                <a:gd name="connsiteX4" fmla="*/ 3646810 w 7791851"/>
                <a:gd name="connsiteY4" fmla="*/ 15564 h 1646839"/>
                <a:gd name="connsiteX5" fmla="*/ 1658576 w 7791851"/>
                <a:gd name="connsiteY5" fmla="*/ 842939 h 1646839"/>
                <a:gd name="connsiteX6" fmla="*/ 8919 w 7791851"/>
                <a:gd name="connsiteY6" fmla="*/ 1646648 h 1646839"/>
                <a:gd name="connsiteX7" fmla="*/ 168 w 7791851"/>
                <a:gd name="connsiteY7" fmla="*/ 1640969 h 1646839"/>
                <a:gd name="connsiteX8" fmla="*/ 5858 w 7791851"/>
                <a:gd name="connsiteY8" fmla="*/ 1632215 h 1646839"/>
                <a:gd name="connsiteX9" fmla="*/ 1650550 w 7791851"/>
                <a:gd name="connsiteY9" fmla="*/ 830517 h 1646839"/>
                <a:gd name="connsiteX10" fmla="*/ 3646402 w 7791851"/>
                <a:gd name="connsiteY10" fmla="*/ 777 h 1646839"/>
                <a:gd name="connsiteX11" fmla="*/ 6005099 w 7791851"/>
                <a:gd name="connsiteY11" fmla="*/ 848913 h 1646839"/>
                <a:gd name="connsiteX12" fmla="*/ 7785941 w 7791851"/>
                <a:gd name="connsiteY12" fmla="*/ 1632156 h 1646839"/>
                <a:gd name="connsiteX13" fmla="*/ 7791678 w 7791851"/>
                <a:gd name="connsiteY13" fmla="*/ 1640910 h 1646839"/>
                <a:gd name="connsiteX14" fmla="*/ 7784462 w 7791851"/>
                <a:gd name="connsiteY14" fmla="*/ 1646825 h 16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1" h="1646839">
                  <a:moveTo>
                    <a:pt x="7784462" y="1646825"/>
                  </a:moveTo>
                  <a:cubicBezTo>
                    <a:pt x="7783989" y="1646825"/>
                    <a:pt x="7783457" y="1646766"/>
                    <a:pt x="7782924" y="1646707"/>
                  </a:cubicBezTo>
                  <a:cubicBezTo>
                    <a:pt x="7190198" y="1523796"/>
                    <a:pt x="6584044" y="1187242"/>
                    <a:pt x="5997943" y="861807"/>
                  </a:cubicBezTo>
                  <a:cubicBezTo>
                    <a:pt x="5247568" y="445254"/>
                    <a:pt x="4472143" y="14784"/>
                    <a:pt x="3703474" y="14784"/>
                  </a:cubicBezTo>
                  <a:cubicBezTo>
                    <a:pt x="3684558" y="14784"/>
                    <a:pt x="3665755" y="15044"/>
                    <a:pt x="3646810" y="15564"/>
                  </a:cubicBezTo>
                  <a:cubicBezTo>
                    <a:pt x="2907945" y="36184"/>
                    <a:pt x="2272792" y="446295"/>
                    <a:pt x="1658576" y="842939"/>
                  </a:cubicBezTo>
                  <a:cubicBezTo>
                    <a:pt x="1143482" y="1175530"/>
                    <a:pt x="610856" y="1519419"/>
                    <a:pt x="8919" y="1646648"/>
                  </a:cubicBezTo>
                  <a:cubicBezTo>
                    <a:pt x="4818" y="1647594"/>
                    <a:pt x="977" y="1644933"/>
                    <a:pt x="168" y="1640969"/>
                  </a:cubicBezTo>
                  <a:cubicBezTo>
                    <a:pt x="-698" y="1636947"/>
                    <a:pt x="1872" y="1633043"/>
                    <a:pt x="5858" y="1632215"/>
                  </a:cubicBezTo>
                  <a:cubicBezTo>
                    <a:pt x="605143" y="1505520"/>
                    <a:pt x="1136580" y="1162399"/>
                    <a:pt x="1650550" y="830517"/>
                  </a:cubicBezTo>
                  <a:cubicBezTo>
                    <a:pt x="2266492" y="432780"/>
                    <a:pt x="2903379" y="21515"/>
                    <a:pt x="3646402" y="777"/>
                  </a:cubicBezTo>
                  <a:cubicBezTo>
                    <a:pt x="4437831" y="-21060"/>
                    <a:pt x="5234514" y="421110"/>
                    <a:pt x="6005099" y="848913"/>
                  </a:cubicBezTo>
                  <a:cubicBezTo>
                    <a:pt x="6590255" y="1173815"/>
                    <a:pt x="7195403" y="1509778"/>
                    <a:pt x="7785941" y="1632156"/>
                  </a:cubicBezTo>
                  <a:cubicBezTo>
                    <a:pt x="7789963" y="1633043"/>
                    <a:pt x="7792565" y="1636947"/>
                    <a:pt x="7791678" y="1640910"/>
                  </a:cubicBezTo>
                  <a:cubicBezTo>
                    <a:pt x="7790969" y="1644400"/>
                    <a:pt x="7787893" y="1646825"/>
                    <a:pt x="7784462" y="164682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D8367A4E-B469-419E-A581-FEA7D26E3D8A}"/>
                </a:ext>
              </a:extLst>
            </p:cNvPr>
            <p:cNvSpPr/>
            <p:nvPr/>
          </p:nvSpPr>
          <p:spPr>
            <a:xfrm>
              <a:off x="7093707" y="5020516"/>
              <a:ext cx="7791854" cy="1658992"/>
            </a:xfrm>
            <a:custGeom>
              <a:avLst/>
              <a:gdLst>
                <a:gd name="connsiteX0" fmla="*/ 7784465 w 7791854"/>
                <a:gd name="connsiteY0" fmla="*/ 1658956 h 1658992"/>
                <a:gd name="connsiteX1" fmla="*/ 7782927 w 7791854"/>
                <a:gd name="connsiteY1" fmla="*/ 1658779 h 1658992"/>
                <a:gd name="connsiteX2" fmla="*/ 5945067 w 7791854"/>
                <a:gd name="connsiteY2" fmla="*/ 871791 h 1658992"/>
                <a:gd name="connsiteX3" fmla="*/ 3565424 w 7791854"/>
                <a:gd name="connsiteY3" fmla="*/ 14837 h 1658992"/>
                <a:gd name="connsiteX4" fmla="*/ 3479878 w 7791854"/>
                <a:gd name="connsiteY4" fmla="*/ 16593 h 1658992"/>
                <a:gd name="connsiteX5" fmla="*/ 1595965 w 7791854"/>
                <a:gd name="connsiteY5" fmla="*/ 847014 h 1658992"/>
                <a:gd name="connsiteX6" fmla="*/ 8980 w 7791854"/>
                <a:gd name="connsiteY6" fmla="*/ 1658779 h 1658992"/>
                <a:gd name="connsiteX7" fmla="*/ 171 w 7791854"/>
                <a:gd name="connsiteY7" fmla="*/ 1653160 h 1658992"/>
                <a:gd name="connsiteX8" fmla="*/ 5803 w 7791854"/>
                <a:gd name="connsiteY8" fmla="*/ 1644347 h 1658992"/>
                <a:gd name="connsiteX9" fmla="*/ 1587619 w 7791854"/>
                <a:gd name="connsiteY9" fmla="*/ 834794 h 1658992"/>
                <a:gd name="connsiteX10" fmla="*/ 3479245 w 7791854"/>
                <a:gd name="connsiteY10" fmla="*/ 1806 h 1658992"/>
                <a:gd name="connsiteX11" fmla="*/ 5952105 w 7791854"/>
                <a:gd name="connsiteY11" fmla="*/ 858766 h 1658992"/>
                <a:gd name="connsiteX12" fmla="*/ 7785943 w 7791854"/>
                <a:gd name="connsiteY12" fmla="*/ 1644288 h 1658992"/>
                <a:gd name="connsiteX13" fmla="*/ 7791681 w 7791854"/>
                <a:gd name="connsiteY13" fmla="*/ 1653042 h 1658992"/>
                <a:gd name="connsiteX14" fmla="*/ 7784465 w 7791854"/>
                <a:gd name="connsiteY14" fmla="*/ 1658956 h 165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4" h="1658992">
                  <a:moveTo>
                    <a:pt x="7784465" y="1658956"/>
                  </a:moveTo>
                  <a:cubicBezTo>
                    <a:pt x="7783991" y="1658956"/>
                    <a:pt x="7783460" y="1658897"/>
                    <a:pt x="7782927" y="1658779"/>
                  </a:cubicBezTo>
                  <a:cubicBezTo>
                    <a:pt x="7181446" y="1536105"/>
                    <a:pt x="6552935" y="1198367"/>
                    <a:pt x="5945067" y="871791"/>
                  </a:cubicBezTo>
                  <a:cubicBezTo>
                    <a:pt x="5160611" y="450276"/>
                    <a:pt x="4350212" y="14837"/>
                    <a:pt x="3565424" y="14837"/>
                  </a:cubicBezTo>
                  <a:cubicBezTo>
                    <a:pt x="3536802" y="14837"/>
                    <a:pt x="3508382" y="15411"/>
                    <a:pt x="3479878" y="16593"/>
                  </a:cubicBezTo>
                  <a:cubicBezTo>
                    <a:pt x="2765099" y="46026"/>
                    <a:pt x="2197214" y="435110"/>
                    <a:pt x="1595965" y="847014"/>
                  </a:cubicBezTo>
                  <a:cubicBezTo>
                    <a:pt x="1106026" y="1182693"/>
                    <a:pt x="599396" y="1529776"/>
                    <a:pt x="8980" y="1658779"/>
                  </a:cubicBezTo>
                  <a:cubicBezTo>
                    <a:pt x="4936" y="1659784"/>
                    <a:pt x="1037" y="1657123"/>
                    <a:pt x="171" y="1653160"/>
                  </a:cubicBezTo>
                  <a:cubicBezTo>
                    <a:pt x="-696" y="1649138"/>
                    <a:pt x="1817" y="1645175"/>
                    <a:pt x="5803" y="1644347"/>
                  </a:cubicBezTo>
                  <a:cubicBezTo>
                    <a:pt x="593416" y="1515936"/>
                    <a:pt x="1098834" y="1169680"/>
                    <a:pt x="1587619" y="834794"/>
                  </a:cubicBezTo>
                  <a:cubicBezTo>
                    <a:pt x="2164115" y="439848"/>
                    <a:pt x="2760248" y="31440"/>
                    <a:pt x="3479245" y="1806"/>
                  </a:cubicBezTo>
                  <a:cubicBezTo>
                    <a:pt x="4294470" y="-32239"/>
                    <a:pt x="5137247" y="420932"/>
                    <a:pt x="5952105" y="858766"/>
                  </a:cubicBezTo>
                  <a:cubicBezTo>
                    <a:pt x="6558969" y="1184882"/>
                    <a:pt x="7186534" y="1522028"/>
                    <a:pt x="7785943" y="1644288"/>
                  </a:cubicBezTo>
                  <a:cubicBezTo>
                    <a:pt x="7789966" y="1645116"/>
                    <a:pt x="7792568" y="1649019"/>
                    <a:pt x="7791681" y="1653042"/>
                  </a:cubicBezTo>
                  <a:cubicBezTo>
                    <a:pt x="7790972" y="1656531"/>
                    <a:pt x="7787896" y="1658956"/>
                    <a:pt x="7784465" y="16589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2589D8A7-A1F4-44AE-9E7E-649EA5EA0456}"/>
                </a:ext>
              </a:extLst>
            </p:cNvPr>
            <p:cNvSpPr/>
            <p:nvPr/>
          </p:nvSpPr>
          <p:spPr>
            <a:xfrm>
              <a:off x="7093695" y="4707021"/>
              <a:ext cx="7791886" cy="1673337"/>
            </a:xfrm>
            <a:custGeom>
              <a:avLst/>
              <a:gdLst>
                <a:gd name="connsiteX0" fmla="*/ 7403 w 7791886"/>
                <a:gd name="connsiteY0" fmla="*/ 1673337 h 1673337"/>
                <a:gd name="connsiteX1" fmla="*/ 183 w 7791886"/>
                <a:gd name="connsiteY1" fmla="*/ 1667600 h 1673337"/>
                <a:gd name="connsiteX2" fmla="*/ 5757 w 7791886"/>
                <a:gd name="connsiteY2" fmla="*/ 1658728 h 1673337"/>
                <a:gd name="connsiteX3" fmla="*/ 1512541 w 7791886"/>
                <a:gd name="connsiteY3" fmla="*/ 840332 h 1673337"/>
                <a:gd name="connsiteX4" fmla="*/ 3286906 w 7791886"/>
                <a:gd name="connsiteY4" fmla="*/ 3417 h 1673337"/>
                <a:gd name="connsiteX5" fmla="*/ 5892584 w 7791886"/>
                <a:gd name="connsiteY5" fmla="*/ 870397 h 1673337"/>
                <a:gd name="connsiteX6" fmla="*/ 7785896 w 7791886"/>
                <a:gd name="connsiteY6" fmla="*/ 1658728 h 1673337"/>
                <a:gd name="connsiteX7" fmla="*/ 7791752 w 7791886"/>
                <a:gd name="connsiteY7" fmla="*/ 1667423 h 1673337"/>
                <a:gd name="connsiteX8" fmla="*/ 7782998 w 7791886"/>
                <a:gd name="connsiteY8" fmla="*/ 1673219 h 1673337"/>
                <a:gd name="connsiteX9" fmla="*/ 5885770 w 7791886"/>
                <a:gd name="connsiteY9" fmla="*/ 883510 h 1673337"/>
                <a:gd name="connsiteX10" fmla="*/ 3287775 w 7791886"/>
                <a:gd name="connsiteY10" fmla="*/ 18204 h 1673337"/>
                <a:gd name="connsiteX11" fmla="*/ 1521289 w 7791886"/>
                <a:gd name="connsiteY11" fmla="*/ 852262 h 1673337"/>
                <a:gd name="connsiteX12" fmla="*/ 9049 w 7791886"/>
                <a:gd name="connsiteY12" fmla="*/ 1673160 h 1673337"/>
                <a:gd name="connsiteX13" fmla="*/ 7403 w 7791886"/>
                <a:gd name="connsiteY13" fmla="*/ 1673337 h 16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6" h="1673337">
                  <a:moveTo>
                    <a:pt x="7403" y="1673337"/>
                  </a:moveTo>
                  <a:cubicBezTo>
                    <a:pt x="4024" y="1673337"/>
                    <a:pt x="962" y="1671030"/>
                    <a:pt x="183" y="1667600"/>
                  </a:cubicBezTo>
                  <a:cubicBezTo>
                    <a:pt x="-713" y="1663637"/>
                    <a:pt x="1771" y="1659674"/>
                    <a:pt x="5757" y="1658728"/>
                  </a:cubicBezTo>
                  <a:cubicBezTo>
                    <a:pt x="579248" y="1527950"/>
                    <a:pt x="1053709" y="1178383"/>
                    <a:pt x="1512541" y="840332"/>
                  </a:cubicBezTo>
                  <a:cubicBezTo>
                    <a:pt x="2044647" y="448302"/>
                    <a:pt x="2594857" y="42928"/>
                    <a:pt x="3286906" y="3417"/>
                  </a:cubicBezTo>
                  <a:cubicBezTo>
                    <a:pt x="4130523" y="-44529"/>
                    <a:pt x="5025864" y="420514"/>
                    <a:pt x="5892584" y="870397"/>
                  </a:cubicBezTo>
                  <a:cubicBezTo>
                    <a:pt x="6523905" y="1198079"/>
                    <a:pt x="7176786" y="1536941"/>
                    <a:pt x="7785896" y="1658728"/>
                  </a:cubicBezTo>
                  <a:cubicBezTo>
                    <a:pt x="7789918" y="1659496"/>
                    <a:pt x="7792521" y="1663400"/>
                    <a:pt x="7791752" y="1667423"/>
                  </a:cubicBezTo>
                  <a:cubicBezTo>
                    <a:pt x="7790865" y="1671386"/>
                    <a:pt x="7786902" y="1673810"/>
                    <a:pt x="7782998" y="1673219"/>
                  </a:cubicBezTo>
                  <a:cubicBezTo>
                    <a:pt x="7171817" y="1551018"/>
                    <a:pt x="6518049" y="1211684"/>
                    <a:pt x="5885770" y="883510"/>
                  </a:cubicBezTo>
                  <a:cubicBezTo>
                    <a:pt x="5020813" y="434556"/>
                    <a:pt x="4126335" y="-30114"/>
                    <a:pt x="3287775" y="18204"/>
                  </a:cubicBezTo>
                  <a:cubicBezTo>
                    <a:pt x="2600086" y="57425"/>
                    <a:pt x="2076066" y="443505"/>
                    <a:pt x="1521289" y="852262"/>
                  </a:cubicBezTo>
                  <a:cubicBezTo>
                    <a:pt x="1061245" y="1191207"/>
                    <a:pt x="585543" y="1541673"/>
                    <a:pt x="9049" y="1673160"/>
                  </a:cubicBezTo>
                  <a:cubicBezTo>
                    <a:pt x="8500" y="1673278"/>
                    <a:pt x="7952" y="1673337"/>
                    <a:pt x="7403" y="167333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C50AF6B8-2F97-4279-8D6C-7AC8629472B4}"/>
                </a:ext>
              </a:extLst>
            </p:cNvPr>
            <p:cNvSpPr/>
            <p:nvPr/>
          </p:nvSpPr>
          <p:spPr>
            <a:xfrm>
              <a:off x="7093701" y="4391633"/>
              <a:ext cx="7791880" cy="1689611"/>
            </a:xfrm>
            <a:custGeom>
              <a:avLst/>
              <a:gdLst>
                <a:gd name="connsiteX0" fmla="*/ 7397 w 7791880"/>
                <a:gd name="connsiteY0" fmla="*/ 1689612 h 1689611"/>
                <a:gd name="connsiteX1" fmla="*/ 205 w 7791880"/>
                <a:gd name="connsiteY1" fmla="*/ 1683934 h 1689611"/>
                <a:gd name="connsiteX2" fmla="*/ 5664 w 7791880"/>
                <a:gd name="connsiteY2" fmla="*/ 1675002 h 1689611"/>
                <a:gd name="connsiteX3" fmla="*/ 1428834 w 7791880"/>
                <a:gd name="connsiteY3" fmla="*/ 847013 h 1689611"/>
                <a:gd name="connsiteX4" fmla="*/ 3079449 w 7791880"/>
                <a:gd name="connsiteY4" fmla="*/ 5934 h 1689611"/>
                <a:gd name="connsiteX5" fmla="*/ 5830194 w 7791880"/>
                <a:gd name="connsiteY5" fmla="*/ 883602 h 1689611"/>
                <a:gd name="connsiteX6" fmla="*/ 7785890 w 7791880"/>
                <a:gd name="connsiteY6" fmla="*/ 1675002 h 1689611"/>
                <a:gd name="connsiteX7" fmla="*/ 7791746 w 7791880"/>
                <a:gd name="connsiteY7" fmla="*/ 1683638 h 1689611"/>
                <a:gd name="connsiteX8" fmla="*/ 7782992 w 7791880"/>
                <a:gd name="connsiteY8" fmla="*/ 1689494 h 1689611"/>
                <a:gd name="connsiteX9" fmla="*/ 5823552 w 7791880"/>
                <a:gd name="connsiteY9" fmla="*/ 896804 h 1689611"/>
                <a:gd name="connsiteX10" fmla="*/ 3080543 w 7791880"/>
                <a:gd name="connsiteY10" fmla="*/ 20668 h 1689611"/>
                <a:gd name="connsiteX11" fmla="*/ 1438079 w 7791880"/>
                <a:gd name="connsiteY11" fmla="*/ 858535 h 1689611"/>
                <a:gd name="connsiteX12" fmla="*/ 9130 w 7791880"/>
                <a:gd name="connsiteY12" fmla="*/ 1689435 h 1689611"/>
                <a:gd name="connsiteX13" fmla="*/ 7397 w 7791880"/>
                <a:gd name="connsiteY13" fmla="*/ 1689612 h 168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0" h="1689611">
                  <a:moveTo>
                    <a:pt x="7397" y="1689612"/>
                  </a:moveTo>
                  <a:cubicBezTo>
                    <a:pt x="4047" y="1689612"/>
                    <a:pt x="1014" y="1687305"/>
                    <a:pt x="205" y="1683934"/>
                  </a:cubicBezTo>
                  <a:cubicBezTo>
                    <a:pt x="-748" y="1679971"/>
                    <a:pt x="1707" y="1676008"/>
                    <a:pt x="5664" y="1675002"/>
                  </a:cubicBezTo>
                  <a:cubicBezTo>
                    <a:pt x="563647" y="1541339"/>
                    <a:pt x="1003474" y="1188358"/>
                    <a:pt x="1428834" y="847013"/>
                  </a:cubicBezTo>
                  <a:cubicBezTo>
                    <a:pt x="1936133" y="439876"/>
                    <a:pt x="2415300" y="55323"/>
                    <a:pt x="3079449" y="5934"/>
                  </a:cubicBezTo>
                  <a:cubicBezTo>
                    <a:pt x="3950268" y="-58988"/>
                    <a:pt x="4906089" y="420263"/>
                    <a:pt x="5830194" y="883602"/>
                  </a:cubicBezTo>
                  <a:cubicBezTo>
                    <a:pt x="6517688" y="1228301"/>
                    <a:pt x="7167020" y="1553872"/>
                    <a:pt x="7785890" y="1675002"/>
                  </a:cubicBezTo>
                  <a:cubicBezTo>
                    <a:pt x="7789912" y="1675771"/>
                    <a:pt x="7792515" y="1679616"/>
                    <a:pt x="7791746" y="1683638"/>
                  </a:cubicBezTo>
                  <a:cubicBezTo>
                    <a:pt x="7790918" y="1687601"/>
                    <a:pt x="7787428" y="1690204"/>
                    <a:pt x="7782992" y="1689494"/>
                  </a:cubicBezTo>
                  <a:cubicBezTo>
                    <a:pt x="7162229" y="1567997"/>
                    <a:pt x="6512010" y="1241988"/>
                    <a:pt x="5823552" y="896804"/>
                  </a:cubicBezTo>
                  <a:cubicBezTo>
                    <a:pt x="4901268" y="434358"/>
                    <a:pt x="3947180" y="-43857"/>
                    <a:pt x="3080543" y="20668"/>
                  </a:cubicBezTo>
                  <a:cubicBezTo>
                    <a:pt x="2420961" y="69737"/>
                    <a:pt x="1943556" y="452871"/>
                    <a:pt x="1438079" y="858535"/>
                  </a:cubicBezTo>
                  <a:cubicBezTo>
                    <a:pt x="1011448" y="1200922"/>
                    <a:pt x="570318" y="1554972"/>
                    <a:pt x="9130" y="1689435"/>
                  </a:cubicBezTo>
                  <a:cubicBezTo>
                    <a:pt x="8552" y="1689553"/>
                    <a:pt x="7974" y="1689612"/>
                    <a:pt x="7397" y="168961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B906F7CC-0DF7-4E6A-A182-AA76B31DC79D}"/>
                </a:ext>
              </a:extLst>
            </p:cNvPr>
            <p:cNvSpPr/>
            <p:nvPr/>
          </p:nvSpPr>
          <p:spPr>
            <a:xfrm>
              <a:off x="7093704" y="4075179"/>
              <a:ext cx="7791877" cy="1706963"/>
            </a:xfrm>
            <a:custGeom>
              <a:avLst/>
              <a:gdLst>
                <a:gd name="connsiteX0" fmla="*/ 10744 w 7791877"/>
                <a:gd name="connsiteY0" fmla="*/ 1706946 h 1706963"/>
                <a:gd name="connsiteX1" fmla="*/ 7365 w 7791877"/>
                <a:gd name="connsiteY1" fmla="*/ 1706946 h 1706963"/>
                <a:gd name="connsiteX2" fmla="*/ 0 w 7791877"/>
                <a:gd name="connsiteY2" fmla="*/ 1699529 h 1706963"/>
                <a:gd name="connsiteX3" fmla="*/ 7394 w 7791877"/>
                <a:gd name="connsiteY3" fmla="*/ 1692159 h 1706963"/>
                <a:gd name="connsiteX4" fmla="*/ 7422 w 7791877"/>
                <a:gd name="connsiteY4" fmla="*/ 1692159 h 1706963"/>
                <a:gd name="connsiteX5" fmla="*/ 10859 w 7791877"/>
                <a:gd name="connsiteY5" fmla="*/ 1692159 h 1706963"/>
                <a:gd name="connsiteX6" fmla="*/ 1468461 w 7791877"/>
                <a:gd name="connsiteY6" fmla="*/ 863678 h 1706963"/>
                <a:gd name="connsiteX7" fmla="*/ 2866937 w 7791877"/>
                <a:gd name="connsiteY7" fmla="*/ 9143 h 1706963"/>
                <a:gd name="connsiteX8" fmla="*/ 5768156 w 7791877"/>
                <a:gd name="connsiteY8" fmla="*/ 897790 h 1706963"/>
                <a:gd name="connsiteX9" fmla="*/ 7785828 w 7791877"/>
                <a:gd name="connsiteY9" fmla="*/ 1692307 h 1706963"/>
                <a:gd name="connsiteX10" fmla="*/ 7791743 w 7791877"/>
                <a:gd name="connsiteY10" fmla="*/ 1700943 h 1706963"/>
                <a:gd name="connsiteX11" fmla="*/ 7783048 w 7791877"/>
                <a:gd name="connsiteY11" fmla="*/ 1706804 h 1706963"/>
                <a:gd name="connsiteX12" fmla="*/ 5761685 w 7791877"/>
                <a:gd name="connsiteY12" fmla="*/ 911104 h 1706963"/>
                <a:gd name="connsiteX13" fmla="*/ 2868268 w 7791877"/>
                <a:gd name="connsiteY13" fmla="*/ 23877 h 1706963"/>
                <a:gd name="connsiteX14" fmla="*/ 1478912 w 7791877"/>
                <a:gd name="connsiteY14" fmla="*/ 874136 h 1706963"/>
                <a:gd name="connsiteX15" fmla="*/ 10744 w 7791877"/>
                <a:gd name="connsiteY15" fmla="*/ 1706946 h 170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7" h="1706963">
                  <a:moveTo>
                    <a:pt x="10744" y="1706946"/>
                  </a:moveTo>
                  <a:cubicBezTo>
                    <a:pt x="9589" y="1706946"/>
                    <a:pt x="8520" y="1706946"/>
                    <a:pt x="7365" y="1706946"/>
                  </a:cubicBezTo>
                  <a:cubicBezTo>
                    <a:pt x="3292" y="1706946"/>
                    <a:pt x="0" y="1703628"/>
                    <a:pt x="0" y="1699529"/>
                  </a:cubicBezTo>
                  <a:cubicBezTo>
                    <a:pt x="0" y="1695453"/>
                    <a:pt x="3321" y="1692159"/>
                    <a:pt x="7394" y="1692159"/>
                  </a:cubicBezTo>
                  <a:lnTo>
                    <a:pt x="7422" y="1692159"/>
                  </a:lnTo>
                  <a:cubicBezTo>
                    <a:pt x="8520" y="1692159"/>
                    <a:pt x="9762" y="1692159"/>
                    <a:pt x="10859" y="1692159"/>
                  </a:cubicBezTo>
                  <a:cubicBezTo>
                    <a:pt x="641246" y="1692159"/>
                    <a:pt x="1043012" y="1289731"/>
                    <a:pt x="1468461" y="863678"/>
                  </a:cubicBezTo>
                  <a:cubicBezTo>
                    <a:pt x="1860834" y="470696"/>
                    <a:pt x="2266616" y="64335"/>
                    <a:pt x="2866937" y="9143"/>
                  </a:cubicBezTo>
                  <a:cubicBezTo>
                    <a:pt x="3765916" y="-73629"/>
                    <a:pt x="4783890" y="420237"/>
                    <a:pt x="5768156" y="897790"/>
                  </a:cubicBezTo>
                  <a:cubicBezTo>
                    <a:pt x="6482847" y="1244535"/>
                    <a:pt x="7157849" y="1572017"/>
                    <a:pt x="7785828" y="1692307"/>
                  </a:cubicBezTo>
                  <a:cubicBezTo>
                    <a:pt x="7789909" y="1693058"/>
                    <a:pt x="7792512" y="1696926"/>
                    <a:pt x="7791743" y="1700943"/>
                  </a:cubicBezTo>
                  <a:cubicBezTo>
                    <a:pt x="7790914" y="1704929"/>
                    <a:pt x="7786893" y="1707668"/>
                    <a:pt x="7783048" y="1706804"/>
                  </a:cubicBezTo>
                  <a:cubicBezTo>
                    <a:pt x="7153176" y="1586194"/>
                    <a:pt x="6477287" y="1258252"/>
                    <a:pt x="5761685" y="911104"/>
                  </a:cubicBezTo>
                  <a:cubicBezTo>
                    <a:pt x="4779271" y="434450"/>
                    <a:pt x="3763462" y="-58493"/>
                    <a:pt x="2868268" y="23877"/>
                  </a:cubicBezTo>
                  <a:cubicBezTo>
                    <a:pt x="2273288" y="78578"/>
                    <a:pt x="1869446" y="482999"/>
                    <a:pt x="1478912" y="874136"/>
                  </a:cubicBezTo>
                  <a:cubicBezTo>
                    <a:pt x="1070072" y="1283579"/>
                    <a:pt x="647285" y="1706946"/>
                    <a:pt x="10744" y="170694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0C6ED0E1-A9BD-4034-8F35-159BEDCF148B}"/>
                </a:ext>
              </a:extLst>
            </p:cNvPr>
            <p:cNvSpPr/>
            <p:nvPr/>
          </p:nvSpPr>
          <p:spPr>
            <a:xfrm>
              <a:off x="7093704" y="3764635"/>
              <a:ext cx="7791875" cy="1718429"/>
            </a:xfrm>
            <a:custGeom>
              <a:avLst/>
              <a:gdLst>
                <a:gd name="connsiteX0" fmla="*/ 18571 w 7791875"/>
                <a:gd name="connsiteY0" fmla="*/ 1718429 h 1718429"/>
                <a:gd name="connsiteX1" fmla="*/ 7336 w 7791875"/>
                <a:gd name="connsiteY1" fmla="*/ 1718370 h 1718429"/>
                <a:gd name="connsiteX2" fmla="*/ 0 w 7791875"/>
                <a:gd name="connsiteY2" fmla="*/ 1710917 h 1718429"/>
                <a:gd name="connsiteX3" fmla="*/ 7394 w 7791875"/>
                <a:gd name="connsiteY3" fmla="*/ 1703583 h 1718429"/>
                <a:gd name="connsiteX4" fmla="*/ 7452 w 7791875"/>
                <a:gd name="connsiteY4" fmla="*/ 1703583 h 1718429"/>
                <a:gd name="connsiteX5" fmla="*/ 19033 w 7791875"/>
                <a:gd name="connsiteY5" fmla="*/ 1703642 h 1718429"/>
                <a:gd name="connsiteX6" fmla="*/ 1353393 w 7791875"/>
                <a:gd name="connsiteY6" fmla="*/ 869614 h 1718429"/>
                <a:gd name="connsiteX7" fmla="*/ 2659716 w 7791875"/>
                <a:gd name="connsiteY7" fmla="*/ 6821 h 1718429"/>
                <a:gd name="connsiteX8" fmla="*/ 5671667 w 7791875"/>
                <a:gd name="connsiteY8" fmla="*/ 901530 h 1718429"/>
                <a:gd name="connsiteX9" fmla="*/ 7785828 w 7791875"/>
                <a:gd name="connsiteY9" fmla="*/ 1703702 h 1718429"/>
                <a:gd name="connsiteX10" fmla="*/ 7791743 w 7791875"/>
                <a:gd name="connsiteY10" fmla="*/ 1712337 h 1718429"/>
                <a:gd name="connsiteX11" fmla="*/ 7783048 w 7791875"/>
                <a:gd name="connsiteY11" fmla="*/ 1718258 h 1718429"/>
                <a:gd name="connsiteX12" fmla="*/ 5665398 w 7791875"/>
                <a:gd name="connsiteY12" fmla="*/ 914927 h 1718429"/>
                <a:gd name="connsiteX13" fmla="*/ 2660817 w 7791875"/>
                <a:gd name="connsiteY13" fmla="*/ 21549 h 1718429"/>
                <a:gd name="connsiteX14" fmla="*/ 1364513 w 7791875"/>
                <a:gd name="connsiteY14" fmla="*/ 879350 h 1718429"/>
                <a:gd name="connsiteX15" fmla="*/ 18571 w 7791875"/>
                <a:gd name="connsiteY15" fmla="*/ 1718429 h 17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18429">
                  <a:moveTo>
                    <a:pt x="18571" y="1718429"/>
                  </a:moveTo>
                  <a:cubicBezTo>
                    <a:pt x="14816" y="1718429"/>
                    <a:pt x="11119" y="1718400"/>
                    <a:pt x="7336" y="1718370"/>
                  </a:cubicBezTo>
                  <a:cubicBezTo>
                    <a:pt x="3235" y="1718341"/>
                    <a:pt x="-29" y="1714993"/>
                    <a:pt x="0" y="1710917"/>
                  </a:cubicBezTo>
                  <a:cubicBezTo>
                    <a:pt x="29" y="1706848"/>
                    <a:pt x="3350" y="1703583"/>
                    <a:pt x="7394" y="1703583"/>
                  </a:cubicBezTo>
                  <a:cubicBezTo>
                    <a:pt x="7394" y="1703583"/>
                    <a:pt x="7423" y="1703583"/>
                    <a:pt x="7452" y="1703583"/>
                  </a:cubicBezTo>
                  <a:cubicBezTo>
                    <a:pt x="11293" y="1703613"/>
                    <a:pt x="15192" y="1703642"/>
                    <a:pt x="19033" y="1703642"/>
                  </a:cubicBezTo>
                  <a:cubicBezTo>
                    <a:pt x="623833" y="1703642"/>
                    <a:pt x="978262" y="1298469"/>
                    <a:pt x="1353393" y="869614"/>
                  </a:cubicBezTo>
                  <a:cubicBezTo>
                    <a:pt x="1705658" y="466955"/>
                    <a:pt x="2069906" y="50544"/>
                    <a:pt x="2659716" y="6821"/>
                  </a:cubicBezTo>
                  <a:cubicBezTo>
                    <a:pt x="3607913" y="-63849"/>
                    <a:pt x="4657218" y="427071"/>
                    <a:pt x="5671667" y="901530"/>
                  </a:cubicBezTo>
                  <a:cubicBezTo>
                    <a:pt x="6416068" y="1249690"/>
                    <a:pt x="7119166" y="1578555"/>
                    <a:pt x="7785828" y="1703702"/>
                  </a:cubicBezTo>
                  <a:cubicBezTo>
                    <a:pt x="7789849" y="1704453"/>
                    <a:pt x="7792512" y="1708321"/>
                    <a:pt x="7791743" y="1712337"/>
                  </a:cubicBezTo>
                  <a:cubicBezTo>
                    <a:pt x="7790914" y="1716347"/>
                    <a:pt x="7786951" y="1718832"/>
                    <a:pt x="7783048" y="1718258"/>
                  </a:cubicBezTo>
                  <a:cubicBezTo>
                    <a:pt x="7114611" y="1592739"/>
                    <a:pt x="6410686" y="1263495"/>
                    <a:pt x="5665398" y="914927"/>
                  </a:cubicBezTo>
                  <a:cubicBezTo>
                    <a:pt x="4652628" y="441279"/>
                    <a:pt x="3604991" y="-48370"/>
                    <a:pt x="2660817" y="21549"/>
                  </a:cubicBezTo>
                  <a:cubicBezTo>
                    <a:pt x="2077039" y="64840"/>
                    <a:pt x="1714814" y="478909"/>
                    <a:pt x="1364513" y="879350"/>
                  </a:cubicBezTo>
                  <a:cubicBezTo>
                    <a:pt x="1003649" y="1291886"/>
                    <a:pt x="630475" y="1718429"/>
                    <a:pt x="18571" y="171842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216BF3DC-7DC4-4DBE-B308-8FBA2ACD7500}"/>
                </a:ext>
              </a:extLst>
            </p:cNvPr>
            <p:cNvSpPr/>
            <p:nvPr/>
          </p:nvSpPr>
          <p:spPr>
            <a:xfrm>
              <a:off x="7093703" y="3449612"/>
              <a:ext cx="7791875" cy="1734416"/>
            </a:xfrm>
            <a:custGeom>
              <a:avLst/>
              <a:gdLst>
                <a:gd name="connsiteX0" fmla="*/ 26196 w 7791875"/>
                <a:gd name="connsiteY0" fmla="*/ 1734416 h 1734416"/>
                <a:gd name="connsiteX1" fmla="*/ 7279 w 7791875"/>
                <a:gd name="connsiteY1" fmla="*/ 1734274 h 1734416"/>
                <a:gd name="connsiteX2" fmla="*/ 1 w 7791875"/>
                <a:gd name="connsiteY2" fmla="*/ 1726763 h 1734416"/>
                <a:gd name="connsiteX3" fmla="*/ 7394 w 7791875"/>
                <a:gd name="connsiteY3" fmla="*/ 1719487 h 1734416"/>
                <a:gd name="connsiteX4" fmla="*/ 7510 w 7791875"/>
                <a:gd name="connsiteY4" fmla="*/ 1719487 h 1734416"/>
                <a:gd name="connsiteX5" fmla="*/ 26918 w 7791875"/>
                <a:gd name="connsiteY5" fmla="*/ 1719629 h 1734416"/>
                <a:gd name="connsiteX6" fmla="*/ 1258118 w 7791875"/>
                <a:gd name="connsiteY6" fmla="*/ 884477 h 1734416"/>
                <a:gd name="connsiteX7" fmla="*/ 2467366 w 7791875"/>
                <a:gd name="connsiteY7" fmla="*/ 9955 h 1734416"/>
                <a:gd name="connsiteX8" fmla="*/ 5618470 w 7791875"/>
                <a:gd name="connsiteY8" fmla="*/ 914513 h 1734416"/>
                <a:gd name="connsiteX9" fmla="*/ 7785770 w 7791875"/>
                <a:gd name="connsiteY9" fmla="*/ 1719600 h 1734416"/>
                <a:gd name="connsiteX10" fmla="*/ 7791744 w 7791875"/>
                <a:gd name="connsiteY10" fmla="*/ 1728206 h 1734416"/>
                <a:gd name="connsiteX11" fmla="*/ 7783107 w 7791875"/>
                <a:gd name="connsiteY11" fmla="*/ 1734156 h 1734416"/>
                <a:gd name="connsiteX12" fmla="*/ 5612342 w 7791875"/>
                <a:gd name="connsiteY12" fmla="*/ 927945 h 1734416"/>
                <a:gd name="connsiteX13" fmla="*/ 2468697 w 7791875"/>
                <a:gd name="connsiteY13" fmla="*/ 24689 h 1734416"/>
                <a:gd name="connsiteX14" fmla="*/ 1269788 w 7791875"/>
                <a:gd name="connsiteY14" fmla="*/ 893544 h 1734416"/>
                <a:gd name="connsiteX15" fmla="*/ 26196 w 7791875"/>
                <a:gd name="connsiteY15" fmla="*/ 1734416 h 17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34416">
                  <a:moveTo>
                    <a:pt x="26196" y="1734416"/>
                  </a:moveTo>
                  <a:cubicBezTo>
                    <a:pt x="19900" y="1734416"/>
                    <a:pt x="13633" y="1734357"/>
                    <a:pt x="7279" y="1734274"/>
                  </a:cubicBezTo>
                  <a:cubicBezTo>
                    <a:pt x="3207" y="1734215"/>
                    <a:pt x="-57" y="1730838"/>
                    <a:pt x="1" y="1726763"/>
                  </a:cubicBezTo>
                  <a:cubicBezTo>
                    <a:pt x="59" y="1722723"/>
                    <a:pt x="3351" y="1719487"/>
                    <a:pt x="7394" y="1719487"/>
                  </a:cubicBezTo>
                  <a:cubicBezTo>
                    <a:pt x="7394" y="1719487"/>
                    <a:pt x="7481" y="1719487"/>
                    <a:pt x="7510" y="1719487"/>
                  </a:cubicBezTo>
                  <a:cubicBezTo>
                    <a:pt x="14008" y="1719570"/>
                    <a:pt x="20506" y="1719629"/>
                    <a:pt x="26918" y="1719629"/>
                  </a:cubicBezTo>
                  <a:cubicBezTo>
                    <a:pt x="609679" y="1719629"/>
                    <a:pt x="924745" y="1313824"/>
                    <a:pt x="1258118" y="884477"/>
                  </a:cubicBezTo>
                  <a:cubicBezTo>
                    <a:pt x="1572344" y="479766"/>
                    <a:pt x="1897288" y="61279"/>
                    <a:pt x="2467366" y="9955"/>
                  </a:cubicBezTo>
                  <a:cubicBezTo>
                    <a:pt x="3441500" y="-77496"/>
                    <a:pt x="4548191" y="426680"/>
                    <a:pt x="5618470" y="914513"/>
                  </a:cubicBezTo>
                  <a:cubicBezTo>
                    <a:pt x="6386495" y="1264553"/>
                    <a:pt x="7111950" y="1595211"/>
                    <a:pt x="7785770" y="1719600"/>
                  </a:cubicBezTo>
                  <a:cubicBezTo>
                    <a:pt x="7789850" y="1720351"/>
                    <a:pt x="7792513" y="1724195"/>
                    <a:pt x="7791744" y="1728206"/>
                  </a:cubicBezTo>
                  <a:cubicBezTo>
                    <a:pt x="7790915" y="1732252"/>
                    <a:pt x="7787189" y="1734937"/>
                    <a:pt x="7783107" y="1734156"/>
                  </a:cubicBezTo>
                  <a:cubicBezTo>
                    <a:pt x="7107514" y="1609418"/>
                    <a:pt x="6381230" y="1278417"/>
                    <a:pt x="5612342" y="927945"/>
                  </a:cubicBezTo>
                  <a:cubicBezTo>
                    <a:pt x="4543802" y="440952"/>
                    <a:pt x="3438785" y="-62738"/>
                    <a:pt x="2468697" y="24689"/>
                  </a:cubicBezTo>
                  <a:cubicBezTo>
                    <a:pt x="1904995" y="75433"/>
                    <a:pt x="1582080" y="491317"/>
                    <a:pt x="1269788" y="893544"/>
                  </a:cubicBezTo>
                  <a:cubicBezTo>
                    <a:pt x="948771" y="1307010"/>
                    <a:pt x="616842" y="1734416"/>
                    <a:pt x="26196" y="173441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D056630C-0BF1-439F-AD8A-40EA207D3D15}"/>
                </a:ext>
              </a:extLst>
            </p:cNvPr>
            <p:cNvSpPr/>
            <p:nvPr/>
          </p:nvSpPr>
          <p:spPr>
            <a:xfrm>
              <a:off x="7093702" y="3141218"/>
              <a:ext cx="7791874" cy="1743862"/>
            </a:xfrm>
            <a:custGeom>
              <a:avLst/>
              <a:gdLst>
                <a:gd name="connsiteX0" fmla="*/ 35468 w 7791874"/>
                <a:gd name="connsiteY0" fmla="*/ 1743863 h 1743862"/>
                <a:gd name="connsiteX1" fmla="*/ 7222 w 7791874"/>
                <a:gd name="connsiteY1" fmla="*/ 1743549 h 1743862"/>
                <a:gd name="connsiteX2" fmla="*/ 2 w 7791874"/>
                <a:gd name="connsiteY2" fmla="*/ 1735978 h 1743862"/>
                <a:gd name="connsiteX3" fmla="*/ 7395 w 7791874"/>
                <a:gd name="connsiteY3" fmla="*/ 1728762 h 1743862"/>
                <a:gd name="connsiteX4" fmla="*/ 7569 w 7791874"/>
                <a:gd name="connsiteY4" fmla="*/ 1728762 h 1743862"/>
                <a:gd name="connsiteX5" fmla="*/ 35294 w 7791874"/>
                <a:gd name="connsiteY5" fmla="*/ 1729075 h 1743862"/>
                <a:gd name="connsiteX6" fmla="*/ 1174104 w 7791874"/>
                <a:gd name="connsiteY6" fmla="*/ 894065 h 1743862"/>
                <a:gd name="connsiteX7" fmla="*/ 2300237 w 7791874"/>
                <a:gd name="connsiteY7" fmla="*/ 8140 h 1743862"/>
                <a:gd name="connsiteX8" fmla="*/ 4350387 w 7791874"/>
                <a:gd name="connsiteY8" fmla="*/ 571724 h 1743862"/>
                <a:gd name="connsiteX9" fmla="*/ 4813437 w 7791874"/>
                <a:gd name="connsiteY9" fmla="*/ 772592 h 1743862"/>
                <a:gd name="connsiteX10" fmla="*/ 7785771 w 7791874"/>
                <a:gd name="connsiteY10" fmla="*/ 1728874 h 1743862"/>
                <a:gd name="connsiteX11" fmla="*/ 7791745 w 7791874"/>
                <a:gd name="connsiteY11" fmla="*/ 1737480 h 1743862"/>
                <a:gd name="connsiteX12" fmla="*/ 7783108 w 7791874"/>
                <a:gd name="connsiteY12" fmla="*/ 1743431 h 1743862"/>
                <a:gd name="connsiteX13" fmla="*/ 4807895 w 7791874"/>
                <a:gd name="connsiteY13" fmla="*/ 786285 h 1743862"/>
                <a:gd name="connsiteX14" fmla="*/ 4344348 w 7791874"/>
                <a:gd name="connsiteY14" fmla="*/ 585215 h 1743862"/>
                <a:gd name="connsiteX15" fmla="*/ 2301740 w 7791874"/>
                <a:gd name="connsiteY15" fmla="*/ 22868 h 1743862"/>
                <a:gd name="connsiteX16" fmla="*/ 1186295 w 7791874"/>
                <a:gd name="connsiteY16" fmla="*/ 902470 h 1743862"/>
                <a:gd name="connsiteX17" fmla="*/ 35468 w 7791874"/>
                <a:gd name="connsiteY17" fmla="*/ 1743863 h 17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743862">
                  <a:moveTo>
                    <a:pt x="35468" y="1743863"/>
                  </a:moveTo>
                  <a:cubicBezTo>
                    <a:pt x="26110" y="1743863"/>
                    <a:pt x="16724" y="1743780"/>
                    <a:pt x="7222" y="1743549"/>
                  </a:cubicBezTo>
                  <a:cubicBezTo>
                    <a:pt x="3150" y="1743460"/>
                    <a:pt x="-85" y="1740053"/>
                    <a:pt x="2" y="1735978"/>
                  </a:cubicBezTo>
                  <a:cubicBezTo>
                    <a:pt x="88" y="1731968"/>
                    <a:pt x="3381" y="1728762"/>
                    <a:pt x="7395" y="1728762"/>
                  </a:cubicBezTo>
                  <a:cubicBezTo>
                    <a:pt x="7453" y="1728762"/>
                    <a:pt x="7511" y="1728762"/>
                    <a:pt x="7569" y="1728762"/>
                  </a:cubicBezTo>
                  <a:cubicBezTo>
                    <a:pt x="16868" y="1728992"/>
                    <a:pt x="26110" y="1729075"/>
                    <a:pt x="35294" y="1729075"/>
                  </a:cubicBezTo>
                  <a:cubicBezTo>
                    <a:pt x="598909" y="1729075"/>
                    <a:pt x="878451" y="1323299"/>
                    <a:pt x="1174104" y="894065"/>
                  </a:cubicBezTo>
                  <a:cubicBezTo>
                    <a:pt x="1454681" y="486757"/>
                    <a:pt x="1744822" y="65584"/>
                    <a:pt x="2300237" y="8140"/>
                  </a:cubicBezTo>
                  <a:cubicBezTo>
                    <a:pt x="2940643" y="-57882"/>
                    <a:pt x="3722367" y="291088"/>
                    <a:pt x="4350387" y="571724"/>
                  </a:cubicBezTo>
                  <a:cubicBezTo>
                    <a:pt x="4515211" y="645369"/>
                    <a:pt x="4670877" y="714916"/>
                    <a:pt x="4813437" y="772592"/>
                  </a:cubicBezTo>
                  <a:cubicBezTo>
                    <a:pt x="5870544" y="1200176"/>
                    <a:pt x="6760609" y="1542101"/>
                    <a:pt x="7785771" y="1728874"/>
                  </a:cubicBezTo>
                  <a:cubicBezTo>
                    <a:pt x="7789792" y="1729596"/>
                    <a:pt x="7792514" y="1733464"/>
                    <a:pt x="7791745" y="1737480"/>
                  </a:cubicBezTo>
                  <a:cubicBezTo>
                    <a:pt x="7791034" y="1741437"/>
                    <a:pt x="7787545" y="1744152"/>
                    <a:pt x="7783108" y="1743431"/>
                  </a:cubicBezTo>
                  <a:cubicBezTo>
                    <a:pt x="6756587" y="1556397"/>
                    <a:pt x="5865776" y="1214182"/>
                    <a:pt x="4807895" y="786285"/>
                  </a:cubicBezTo>
                  <a:cubicBezTo>
                    <a:pt x="4665104" y="728520"/>
                    <a:pt x="4509290" y="658914"/>
                    <a:pt x="4344348" y="585215"/>
                  </a:cubicBezTo>
                  <a:cubicBezTo>
                    <a:pt x="3717978" y="305325"/>
                    <a:pt x="2938768" y="-43213"/>
                    <a:pt x="2301740" y="22868"/>
                  </a:cubicBezTo>
                  <a:cubicBezTo>
                    <a:pt x="1753138" y="79591"/>
                    <a:pt x="1464967" y="497936"/>
                    <a:pt x="1186295" y="902470"/>
                  </a:cubicBezTo>
                  <a:cubicBezTo>
                    <a:pt x="888352" y="1334963"/>
                    <a:pt x="606646" y="1743863"/>
                    <a:pt x="35468" y="174386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29BA23A9-FA1C-4C78-8848-348AF1A50F4D}"/>
                </a:ext>
              </a:extLst>
            </p:cNvPr>
            <p:cNvSpPr/>
            <p:nvPr/>
          </p:nvSpPr>
          <p:spPr>
            <a:xfrm>
              <a:off x="7093701" y="2831824"/>
              <a:ext cx="7791875" cy="1754455"/>
            </a:xfrm>
            <a:custGeom>
              <a:avLst/>
              <a:gdLst>
                <a:gd name="connsiteX0" fmla="*/ 45231 w 7791875"/>
                <a:gd name="connsiteY0" fmla="*/ 1754456 h 1754455"/>
                <a:gd name="connsiteX1" fmla="*/ 7166 w 7791875"/>
                <a:gd name="connsiteY1" fmla="*/ 1753817 h 1754455"/>
                <a:gd name="connsiteX2" fmla="*/ 3 w 7791875"/>
                <a:gd name="connsiteY2" fmla="*/ 1746193 h 1754455"/>
                <a:gd name="connsiteX3" fmla="*/ 7397 w 7791875"/>
                <a:gd name="connsiteY3" fmla="*/ 1739030 h 1754455"/>
                <a:gd name="connsiteX4" fmla="*/ 7628 w 7791875"/>
                <a:gd name="connsiteY4" fmla="*/ 1739030 h 1754455"/>
                <a:gd name="connsiteX5" fmla="*/ 1106954 w 7791875"/>
                <a:gd name="connsiteY5" fmla="*/ 906102 h 1754455"/>
                <a:gd name="connsiteX6" fmla="*/ 2168367 w 7791875"/>
                <a:gd name="connsiteY6" fmla="*/ 9660 h 1754455"/>
                <a:gd name="connsiteX7" fmla="*/ 4253060 w 7791875"/>
                <a:gd name="connsiteY7" fmla="*/ 570706 h 1754455"/>
                <a:gd name="connsiteX8" fmla="*/ 4739876 w 7791875"/>
                <a:gd name="connsiteY8" fmla="*/ 777957 h 1754455"/>
                <a:gd name="connsiteX9" fmla="*/ 7785772 w 7791875"/>
                <a:gd name="connsiteY9" fmla="*/ 1739148 h 1754455"/>
                <a:gd name="connsiteX10" fmla="*/ 7791746 w 7791875"/>
                <a:gd name="connsiteY10" fmla="*/ 1747755 h 1754455"/>
                <a:gd name="connsiteX11" fmla="*/ 7783110 w 7791875"/>
                <a:gd name="connsiteY11" fmla="*/ 1753705 h 1754455"/>
                <a:gd name="connsiteX12" fmla="*/ 4734451 w 7791875"/>
                <a:gd name="connsiteY12" fmla="*/ 791703 h 1754455"/>
                <a:gd name="connsiteX13" fmla="*/ 4247110 w 7791875"/>
                <a:gd name="connsiteY13" fmla="*/ 584251 h 1754455"/>
                <a:gd name="connsiteX14" fmla="*/ 2170041 w 7791875"/>
                <a:gd name="connsiteY14" fmla="*/ 24334 h 1754455"/>
                <a:gd name="connsiteX15" fmla="*/ 1119547 w 7791875"/>
                <a:gd name="connsiteY15" fmla="*/ 913838 h 1754455"/>
                <a:gd name="connsiteX16" fmla="*/ 45231 w 7791875"/>
                <a:gd name="connsiteY16" fmla="*/ 1754456 h 17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5" h="1754455">
                  <a:moveTo>
                    <a:pt x="45231" y="1754456"/>
                  </a:moveTo>
                  <a:cubicBezTo>
                    <a:pt x="32668" y="1754456"/>
                    <a:pt x="20047" y="1754225"/>
                    <a:pt x="7166" y="1753817"/>
                  </a:cubicBezTo>
                  <a:cubicBezTo>
                    <a:pt x="3064" y="1753675"/>
                    <a:pt x="-112" y="1750268"/>
                    <a:pt x="3" y="1746193"/>
                  </a:cubicBezTo>
                  <a:cubicBezTo>
                    <a:pt x="147" y="1742177"/>
                    <a:pt x="3411" y="1739030"/>
                    <a:pt x="7397" y="1739030"/>
                  </a:cubicBezTo>
                  <a:cubicBezTo>
                    <a:pt x="7483" y="1739030"/>
                    <a:pt x="7570" y="1739030"/>
                    <a:pt x="7628" y="1739030"/>
                  </a:cubicBezTo>
                  <a:cubicBezTo>
                    <a:pt x="581494" y="1756940"/>
                    <a:pt x="836977" y="1344054"/>
                    <a:pt x="1106954" y="906102"/>
                  </a:cubicBezTo>
                  <a:cubicBezTo>
                    <a:pt x="1359986" y="495671"/>
                    <a:pt x="1621587" y="71263"/>
                    <a:pt x="2168367" y="9660"/>
                  </a:cubicBezTo>
                  <a:cubicBezTo>
                    <a:pt x="2812239" y="-62945"/>
                    <a:pt x="3611004" y="288450"/>
                    <a:pt x="4253060" y="570706"/>
                  </a:cubicBezTo>
                  <a:cubicBezTo>
                    <a:pt x="4426921" y="647156"/>
                    <a:pt x="4591170" y="719358"/>
                    <a:pt x="4739876" y="777957"/>
                  </a:cubicBezTo>
                  <a:cubicBezTo>
                    <a:pt x="5830632" y="1207765"/>
                    <a:pt x="6747539" y="1551476"/>
                    <a:pt x="7785772" y="1739148"/>
                  </a:cubicBezTo>
                  <a:cubicBezTo>
                    <a:pt x="7789794" y="1739870"/>
                    <a:pt x="7792515" y="1743709"/>
                    <a:pt x="7791746" y="1747755"/>
                  </a:cubicBezTo>
                  <a:cubicBezTo>
                    <a:pt x="7791036" y="1751711"/>
                    <a:pt x="7787546" y="1754486"/>
                    <a:pt x="7783110" y="1753705"/>
                  </a:cubicBezTo>
                  <a:cubicBezTo>
                    <a:pt x="6743576" y="1565802"/>
                    <a:pt x="5825983" y="1221830"/>
                    <a:pt x="4734451" y="791703"/>
                  </a:cubicBezTo>
                  <a:cubicBezTo>
                    <a:pt x="4585480" y="732986"/>
                    <a:pt x="4421118" y="660754"/>
                    <a:pt x="4247110" y="584251"/>
                  </a:cubicBezTo>
                  <a:cubicBezTo>
                    <a:pt x="3606674" y="302687"/>
                    <a:pt x="2809205" y="-47637"/>
                    <a:pt x="2170041" y="24334"/>
                  </a:cubicBezTo>
                  <a:cubicBezTo>
                    <a:pt x="1630400" y="85157"/>
                    <a:pt x="1370697" y="506448"/>
                    <a:pt x="1119547" y="913838"/>
                  </a:cubicBezTo>
                  <a:cubicBezTo>
                    <a:pt x="853267" y="1345847"/>
                    <a:pt x="601336" y="1754456"/>
                    <a:pt x="45231" y="17544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1672E6C7-D4CD-43C9-BB97-24EE77CA0789}"/>
                </a:ext>
              </a:extLst>
            </p:cNvPr>
            <p:cNvSpPr/>
            <p:nvPr/>
          </p:nvSpPr>
          <p:spPr>
            <a:xfrm>
              <a:off x="7093697" y="2526467"/>
              <a:ext cx="7791879" cy="1761178"/>
            </a:xfrm>
            <a:custGeom>
              <a:avLst/>
              <a:gdLst>
                <a:gd name="connsiteX0" fmla="*/ 57451 w 7791879"/>
                <a:gd name="connsiteY0" fmla="*/ 1761178 h 1761178"/>
                <a:gd name="connsiteX1" fmla="*/ 7083 w 7791879"/>
                <a:gd name="connsiteY1" fmla="*/ 1760054 h 1761178"/>
                <a:gd name="connsiteX2" fmla="*/ 7 w 7791879"/>
                <a:gd name="connsiteY2" fmla="*/ 1752341 h 1761178"/>
                <a:gd name="connsiteX3" fmla="*/ 7718 w 7791879"/>
                <a:gd name="connsiteY3" fmla="*/ 1745267 h 1761178"/>
                <a:gd name="connsiteX4" fmla="*/ 57018 w 7791879"/>
                <a:gd name="connsiteY4" fmla="*/ 1746391 h 1761178"/>
                <a:gd name="connsiteX5" fmla="*/ 1062224 w 7791879"/>
                <a:gd name="connsiteY5" fmla="*/ 915338 h 1761178"/>
                <a:gd name="connsiteX6" fmla="*/ 2081902 w 7791879"/>
                <a:gd name="connsiteY6" fmla="*/ 10177 h 1761178"/>
                <a:gd name="connsiteX7" fmla="*/ 4185912 w 7791879"/>
                <a:gd name="connsiteY7" fmla="*/ 569000 h 1761178"/>
                <a:gd name="connsiteX8" fmla="*/ 4690697 w 7791879"/>
                <a:gd name="connsiteY8" fmla="*/ 780899 h 1761178"/>
                <a:gd name="connsiteX9" fmla="*/ 7785776 w 7791879"/>
                <a:gd name="connsiteY9" fmla="*/ 1745379 h 1761178"/>
                <a:gd name="connsiteX10" fmla="*/ 7791750 w 7791879"/>
                <a:gd name="connsiteY10" fmla="*/ 1753962 h 1761178"/>
                <a:gd name="connsiteX11" fmla="*/ 7783113 w 7791879"/>
                <a:gd name="connsiteY11" fmla="*/ 1759936 h 1761178"/>
                <a:gd name="connsiteX12" fmla="*/ 4685386 w 7791879"/>
                <a:gd name="connsiteY12" fmla="*/ 794704 h 1761178"/>
                <a:gd name="connsiteX13" fmla="*/ 4180021 w 7791879"/>
                <a:gd name="connsiteY13" fmla="*/ 582574 h 1761178"/>
                <a:gd name="connsiteX14" fmla="*/ 2083576 w 7791879"/>
                <a:gd name="connsiteY14" fmla="*/ 24852 h 1761178"/>
                <a:gd name="connsiteX15" fmla="*/ 1075107 w 7791879"/>
                <a:gd name="connsiteY15" fmla="*/ 922619 h 1761178"/>
                <a:gd name="connsiteX16" fmla="*/ 57451 w 7791879"/>
                <a:gd name="connsiteY16" fmla="*/ 1761178 h 176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9" h="1761178">
                  <a:moveTo>
                    <a:pt x="57451" y="1761178"/>
                  </a:moveTo>
                  <a:cubicBezTo>
                    <a:pt x="40931" y="1761178"/>
                    <a:pt x="24180" y="1760805"/>
                    <a:pt x="7083" y="1760054"/>
                  </a:cubicBezTo>
                  <a:cubicBezTo>
                    <a:pt x="2982" y="1759853"/>
                    <a:pt x="-166" y="1756416"/>
                    <a:pt x="7" y="1752341"/>
                  </a:cubicBezTo>
                  <a:cubicBezTo>
                    <a:pt x="209" y="1748242"/>
                    <a:pt x="3819" y="1745439"/>
                    <a:pt x="7718" y="1745267"/>
                  </a:cubicBezTo>
                  <a:cubicBezTo>
                    <a:pt x="24440" y="1746018"/>
                    <a:pt x="40902" y="1746391"/>
                    <a:pt x="57018" y="1746391"/>
                  </a:cubicBezTo>
                  <a:cubicBezTo>
                    <a:pt x="593857" y="1746391"/>
                    <a:pt x="821531" y="1342377"/>
                    <a:pt x="1062224" y="915338"/>
                  </a:cubicBezTo>
                  <a:cubicBezTo>
                    <a:pt x="1295553" y="501358"/>
                    <a:pt x="1536855" y="73283"/>
                    <a:pt x="2081902" y="10177"/>
                  </a:cubicBezTo>
                  <a:cubicBezTo>
                    <a:pt x="2727336" y="-64480"/>
                    <a:pt x="3536060" y="286744"/>
                    <a:pt x="4185912" y="569000"/>
                  </a:cubicBezTo>
                  <a:cubicBezTo>
                    <a:pt x="4366564" y="647466"/>
                    <a:pt x="4537166" y="721549"/>
                    <a:pt x="4690697" y="780899"/>
                  </a:cubicBezTo>
                  <a:cubicBezTo>
                    <a:pt x="5614371" y="1137895"/>
                    <a:pt x="6661245" y="1542553"/>
                    <a:pt x="7785776" y="1745379"/>
                  </a:cubicBezTo>
                  <a:cubicBezTo>
                    <a:pt x="7789798" y="1746107"/>
                    <a:pt x="7792519" y="1749946"/>
                    <a:pt x="7791750" y="1753962"/>
                  </a:cubicBezTo>
                  <a:cubicBezTo>
                    <a:pt x="7791039" y="1757948"/>
                    <a:pt x="7787550" y="1760746"/>
                    <a:pt x="7783113" y="1759936"/>
                  </a:cubicBezTo>
                  <a:cubicBezTo>
                    <a:pt x="6657223" y="1556844"/>
                    <a:pt x="5609633" y="1151931"/>
                    <a:pt x="4685386" y="794704"/>
                  </a:cubicBezTo>
                  <a:cubicBezTo>
                    <a:pt x="4531535" y="735236"/>
                    <a:pt x="4360791" y="661070"/>
                    <a:pt x="4180021" y="582574"/>
                  </a:cubicBezTo>
                  <a:cubicBezTo>
                    <a:pt x="3531784" y="300981"/>
                    <a:pt x="2725165" y="-49433"/>
                    <a:pt x="2083576" y="24852"/>
                  </a:cubicBezTo>
                  <a:cubicBezTo>
                    <a:pt x="1546041" y="87088"/>
                    <a:pt x="1306614" y="511845"/>
                    <a:pt x="1075107" y="922619"/>
                  </a:cubicBezTo>
                  <a:cubicBezTo>
                    <a:pt x="832243" y="1353468"/>
                    <a:pt x="602440" y="1761178"/>
                    <a:pt x="57451" y="17611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3C738E67-3E75-4307-B4C7-E50B5AD9C3D8}"/>
                </a:ext>
              </a:extLst>
            </p:cNvPr>
            <p:cNvSpPr/>
            <p:nvPr/>
          </p:nvSpPr>
          <p:spPr>
            <a:xfrm>
              <a:off x="7093692" y="2225874"/>
              <a:ext cx="7791884" cy="1763491"/>
            </a:xfrm>
            <a:custGeom>
              <a:avLst/>
              <a:gdLst>
                <a:gd name="connsiteX0" fmla="*/ 73283 w 7791884"/>
                <a:gd name="connsiteY0" fmla="*/ 1763491 h 1763491"/>
                <a:gd name="connsiteX1" fmla="*/ 6972 w 7791884"/>
                <a:gd name="connsiteY1" fmla="*/ 1761528 h 1763491"/>
                <a:gd name="connsiteX2" fmla="*/ 12 w 7791884"/>
                <a:gd name="connsiteY2" fmla="*/ 1753696 h 1763491"/>
                <a:gd name="connsiteX3" fmla="*/ 7839 w 7791884"/>
                <a:gd name="connsiteY3" fmla="*/ 1746740 h 1763491"/>
                <a:gd name="connsiteX4" fmla="*/ 1045331 w 7791884"/>
                <a:gd name="connsiteY4" fmla="*/ 920827 h 1763491"/>
                <a:gd name="connsiteX5" fmla="*/ 2050884 w 7791884"/>
                <a:gd name="connsiteY5" fmla="*/ 9569 h 1763491"/>
                <a:gd name="connsiteX6" fmla="*/ 4154812 w 7791884"/>
                <a:gd name="connsiteY6" fmla="*/ 566197 h 1763491"/>
                <a:gd name="connsiteX7" fmla="*/ 4671355 w 7791884"/>
                <a:gd name="connsiteY7" fmla="*/ 781101 h 1763491"/>
                <a:gd name="connsiteX8" fmla="*/ 7785781 w 7791884"/>
                <a:gd name="connsiteY8" fmla="*/ 1746853 h 1763491"/>
                <a:gd name="connsiteX9" fmla="*/ 7791755 w 7791884"/>
                <a:gd name="connsiteY9" fmla="*/ 1755459 h 1763491"/>
                <a:gd name="connsiteX10" fmla="*/ 7783119 w 7791884"/>
                <a:gd name="connsiteY10" fmla="*/ 1761409 h 1763491"/>
                <a:gd name="connsiteX11" fmla="*/ 4666097 w 7791884"/>
                <a:gd name="connsiteY11" fmla="*/ 794906 h 1763491"/>
                <a:gd name="connsiteX12" fmla="*/ 4148950 w 7791884"/>
                <a:gd name="connsiteY12" fmla="*/ 579801 h 1763491"/>
                <a:gd name="connsiteX13" fmla="*/ 2052504 w 7791884"/>
                <a:gd name="connsiteY13" fmla="*/ 24243 h 1763491"/>
                <a:gd name="connsiteX14" fmla="*/ 1058391 w 7791884"/>
                <a:gd name="connsiteY14" fmla="*/ 927789 h 1763491"/>
                <a:gd name="connsiteX15" fmla="*/ 73283 w 7791884"/>
                <a:gd name="connsiteY15" fmla="*/ 1763491 h 176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4" h="1763491">
                  <a:moveTo>
                    <a:pt x="73283" y="1763491"/>
                  </a:moveTo>
                  <a:cubicBezTo>
                    <a:pt x="51709" y="1763491"/>
                    <a:pt x="29615" y="1762852"/>
                    <a:pt x="6972" y="1761528"/>
                  </a:cubicBezTo>
                  <a:cubicBezTo>
                    <a:pt x="2900" y="1761267"/>
                    <a:pt x="-219" y="1757772"/>
                    <a:pt x="12" y="1753696"/>
                  </a:cubicBezTo>
                  <a:cubicBezTo>
                    <a:pt x="243" y="1749627"/>
                    <a:pt x="3478" y="1746279"/>
                    <a:pt x="7839" y="1746740"/>
                  </a:cubicBezTo>
                  <a:cubicBezTo>
                    <a:pt x="585694" y="1780704"/>
                    <a:pt x="808826" y="1363051"/>
                    <a:pt x="1045331" y="920827"/>
                  </a:cubicBezTo>
                  <a:cubicBezTo>
                    <a:pt x="1268870" y="502920"/>
                    <a:pt x="1499981" y="70769"/>
                    <a:pt x="2050884" y="9569"/>
                  </a:cubicBezTo>
                  <a:cubicBezTo>
                    <a:pt x="2696294" y="-62403"/>
                    <a:pt x="3505048" y="286224"/>
                    <a:pt x="4154812" y="566197"/>
                  </a:cubicBezTo>
                  <a:cubicBezTo>
                    <a:pt x="4339627" y="645852"/>
                    <a:pt x="4514209" y="721053"/>
                    <a:pt x="4671355" y="781101"/>
                  </a:cubicBezTo>
                  <a:cubicBezTo>
                    <a:pt x="5654177" y="1156469"/>
                    <a:pt x="6670418" y="1544630"/>
                    <a:pt x="7785781" y="1746853"/>
                  </a:cubicBezTo>
                  <a:cubicBezTo>
                    <a:pt x="7789803" y="1747574"/>
                    <a:pt x="7792524" y="1751449"/>
                    <a:pt x="7791755" y="1755459"/>
                  </a:cubicBezTo>
                  <a:cubicBezTo>
                    <a:pt x="7791045" y="1759416"/>
                    <a:pt x="7787555" y="1762279"/>
                    <a:pt x="7783119" y="1761409"/>
                  </a:cubicBezTo>
                  <a:cubicBezTo>
                    <a:pt x="6666455" y="1558927"/>
                    <a:pt x="5649528" y="1170534"/>
                    <a:pt x="4666097" y="794906"/>
                  </a:cubicBezTo>
                  <a:cubicBezTo>
                    <a:pt x="4508637" y="734776"/>
                    <a:pt x="4333937" y="659480"/>
                    <a:pt x="4148950" y="579801"/>
                  </a:cubicBezTo>
                  <a:cubicBezTo>
                    <a:pt x="3500860" y="300520"/>
                    <a:pt x="2694442" y="-46776"/>
                    <a:pt x="2052504" y="24243"/>
                  </a:cubicBezTo>
                  <a:cubicBezTo>
                    <a:pt x="1509368" y="84604"/>
                    <a:pt x="1280109" y="513259"/>
                    <a:pt x="1058391" y="927789"/>
                  </a:cubicBezTo>
                  <a:cubicBezTo>
                    <a:pt x="828782" y="1357077"/>
                    <a:pt x="611394" y="1763491"/>
                    <a:pt x="73283" y="176349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65AA3D24-C403-4EB3-AA02-EFB9946614D3}"/>
                </a:ext>
              </a:extLst>
            </p:cNvPr>
            <p:cNvSpPr/>
            <p:nvPr/>
          </p:nvSpPr>
          <p:spPr>
            <a:xfrm>
              <a:off x="7093702" y="1964018"/>
              <a:ext cx="7791876" cy="1724489"/>
            </a:xfrm>
            <a:custGeom>
              <a:avLst/>
              <a:gdLst>
                <a:gd name="connsiteX0" fmla="*/ 30645 w 7791876"/>
                <a:gd name="connsiteY0" fmla="*/ 1724489 h 1724489"/>
                <a:gd name="connsiteX1" fmla="*/ 7251 w 7791876"/>
                <a:gd name="connsiteY1" fmla="*/ 1724259 h 1724489"/>
                <a:gd name="connsiteX2" fmla="*/ 2 w 7791876"/>
                <a:gd name="connsiteY2" fmla="*/ 1716723 h 1724489"/>
                <a:gd name="connsiteX3" fmla="*/ 7540 w 7791876"/>
                <a:gd name="connsiteY3" fmla="*/ 1709472 h 1724489"/>
                <a:gd name="connsiteX4" fmla="*/ 30471 w 7791876"/>
                <a:gd name="connsiteY4" fmla="*/ 1709702 h 1724489"/>
                <a:gd name="connsiteX5" fmla="*/ 1061699 w 7791876"/>
                <a:gd name="connsiteY5" fmla="*/ 889798 h 1724489"/>
                <a:gd name="connsiteX6" fmla="*/ 2083742 w 7791876"/>
                <a:gd name="connsiteY6" fmla="*/ 9764 h 1724489"/>
                <a:gd name="connsiteX7" fmla="*/ 4161473 w 7791876"/>
                <a:gd name="connsiteY7" fmla="*/ 551286 h 1724489"/>
                <a:gd name="connsiteX8" fmla="*/ 4691763 w 7791876"/>
                <a:gd name="connsiteY8" fmla="*/ 767113 h 1724489"/>
                <a:gd name="connsiteX9" fmla="*/ 7785829 w 7791876"/>
                <a:gd name="connsiteY9" fmla="*/ 1709590 h 1724489"/>
                <a:gd name="connsiteX10" fmla="*/ 7791745 w 7791876"/>
                <a:gd name="connsiteY10" fmla="*/ 1718255 h 1724489"/>
                <a:gd name="connsiteX11" fmla="*/ 7783050 w 7791876"/>
                <a:gd name="connsiteY11" fmla="*/ 1724146 h 1724489"/>
                <a:gd name="connsiteX12" fmla="*/ 4686623 w 7791876"/>
                <a:gd name="connsiteY12" fmla="*/ 780977 h 1724489"/>
                <a:gd name="connsiteX13" fmla="*/ 4155730 w 7791876"/>
                <a:gd name="connsiteY13" fmla="*/ 564890 h 1724489"/>
                <a:gd name="connsiteX14" fmla="*/ 2085416 w 7791876"/>
                <a:gd name="connsiteY14" fmla="*/ 24439 h 1724489"/>
                <a:gd name="connsiteX15" fmla="*/ 1074433 w 7791876"/>
                <a:gd name="connsiteY15" fmla="*/ 897310 h 1724489"/>
                <a:gd name="connsiteX16" fmla="*/ 30645 w 7791876"/>
                <a:gd name="connsiteY16" fmla="*/ 1724489 h 17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6" h="1724489">
                  <a:moveTo>
                    <a:pt x="30645" y="1724489"/>
                  </a:moveTo>
                  <a:cubicBezTo>
                    <a:pt x="22904" y="1724489"/>
                    <a:pt x="15135" y="1724407"/>
                    <a:pt x="7251" y="1724259"/>
                  </a:cubicBezTo>
                  <a:cubicBezTo>
                    <a:pt x="3179" y="1724176"/>
                    <a:pt x="-85" y="1720793"/>
                    <a:pt x="2" y="1716723"/>
                  </a:cubicBezTo>
                  <a:cubicBezTo>
                    <a:pt x="117" y="1712648"/>
                    <a:pt x="3352" y="1709933"/>
                    <a:pt x="7540" y="1709472"/>
                  </a:cubicBezTo>
                  <a:cubicBezTo>
                    <a:pt x="15222" y="1709619"/>
                    <a:pt x="22875" y="1709702"/>
                    <a:pt x="30471" y="1709702"/>
                  </a:cubicBezTo>
                  <a:cubicBezTo>
                    <a:pt x="579038" y="1709702"/>
                    <a:pt x="813583" y="1311290"/>
                    <a:pt x="1061699" y="889798"/>
                  </a:cubicBezTo>
                  <a:cubicBezTo>
                    <a:pt x="1298464" y="487571"/>
                    <a:pt x="1543321" y="71628"/>
                    <a:pt x="2083742" y="9764"/>
                  </a:cubicBezTo>
                  <a:cubicBezTo>
                    <a:pt x="2710893" y="-62178"/>
                    <a:pt x="3515206" y="278014"/>
                    <a:pt x="4161473" y="551286"/>
                  </a:cubicBezTo>
                  <a:cubicBezTo>
                    <a:pt x="4352061" y="631864"/>
                    <a:pt x="4532079" y="707964"/>
                    <a:pt x="4691763" y="767113"/>
                  </a:cubicBezTo>
                  <a:cubicBezTo>
                    <a:pt x="5807379" y="1180288"/>
                    <a:pt x="6743575" y="1512040"/>
                    <a:pt x="7785829" y="1709590"/>
                  </a:cubicBezTo>
                  <a:cubicBezTo>
                    <a:pt x="7789851" y="1710371"/>
                    <a:pt x="7792514" y="1714239"/>
                    <a:pt x="7791745" y="1718255"/>
                  </a:cubicBezTo>
                  <a:cubicBezTo>
                    <a:pt x="7790916" y="1722242"/>
                    <a:pt x="7786894" y="1724809"/>
                    <a:pt x="7783050" y="1724146"/>
                  </a:cubicBezTo>
                  <a:cubicBezTo>
                    <a:pt x="6739730" y="1526336"/>
                    <a:pt x="5802902" y="1194377"/>
                    <a:pt x="4686623" y="780977"/>
                  </a:cubicBezTo>
                  <a:cubicBezTo>
                    <a:pt x="4526621" y="721710"/>
                    <a:pt x="4346460" y="645551"/>
                    <a:pt x="4155730" y="564890"/>
                  </a:cubicBezTo>
                  <a:cubicBezTo>
                    <a:pt x="3511047" y="292310"/>
                    <a:pt x="2708989" y="-46930"/>
                    <a:pt x="2085416" y="24439"/>
                  </a:cubicBezTo>
                  <a:cubicBezTo>
                    <a:pt x="1552329" y="85492"/>
                    <a:pt x="1309383" y="498200"/>
                    <a:pt x="1074433" y="897310"/>
                  </a:cubicBezTo>
                  <a:cubicBezTo>
                    <a:pt x="824123" y="1322523"/>
                    <a:pt x="587440" y="1724489"/>
                    <a:pt x="30645" y="172448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6591163F-7CAD-4D58-9F17-5887EB36C109}"/>
                </a:ext>
              </a:extLst>
            </p:cNvPr>
            <p:cNvSpPr/>
            <p:nvPr/>
          </p:nvSpPr>
          <p:spPr>
            <a:xfrm>
              <a:off x="7093704" y="1770144"/>
              <a:ext cx="7791874" cy="1619025"/>
            </a:xfrm>
            <a:custGeom>
              <a:avLst/>
              <a:gdLst>
                <a:gd name="connsiteX0" fmla="*/ 10484 w 7791874"/>
                <a:gd name="connsiteY0" fmla="*/ 1619013 h 1619025"/>
                <a:gd name="connsiteX1" fmla="*/ 7365 w 7791874"/>
                <a:gd name="connsiteY1" fmla="*/ 1619013 h 1619025"/>
                <a:gd name="connsiteX2" fmla="*/ 0 w 7791874"/>
                <a:gd name="connsiteY2" fmla="*/ 1611590 h 1619025"/>
                <a:gd name="connsiteX3" fmla="*/ 7394 w 7791874"/>
                <a:gd name="connsiteY3" fmla="*/ 1604226 h 1619025"/>
                <a:gd name="connsiteX4" fmla="*/ 7422 w 7791874"/>
                <a:gd name="connsiteY4" fmla="*/ 1604226 h 1619025"/>
                <a:gd name="connsiteX5" fmla="*/ 10599 w 7791874"/>
                <a:gd name="connsiteY5" fmla="*/ 1604226 h 1619025"/>
                <a:gd name="connsiteX6" fmla="*/ 1108862 w 7791874"/>
                <a:gd name="connsiteY6" fmla="*/ 827152 h 1619025"/>
                <a:gd name="connsiteX7" fmla="*/ 2175409 w 7791874"/>
                <a:gd name="connsiteY7" fmla="*/ 8750 h 1619025"/>
                <a:gd name="connsiteX8" fmla="*/ 4207134 w 7791874"/>
                <a:gd name="connsiteY8" fmla="*/ 513416 h 1619025"/>
                <a:gd name="connsiteX9" fmla="*/ 4743688 w 7791874"/>
                <a:gd name="connsiteY9" fmla="*/ 721045 h 1619025"/>
                <a:gd name="connsiteX10" fmla="*/ 7785769 w 7791874"/>
                <a:gd name="connsiteY10" fmla="*/ 1604344 h 1619025"/>
                <a:gd name="connsiteX11" fmla="*/ 7791743 w 7791874"/>
                <a:gd name="connsiteY11" fmla="*/ 1612980 h 1619025"/>
                <a:gd name="connsiteX12" fmla="*/ 7783107 w 7791874"/>
                <a:gd name="connsiteY12" fmla="*/ 1618901 h 1619025"/>
                <a:gd name="connsiteX13" fmla="*/ 4738778 w 7791874"/>
                <a:gd name="connsiteY13" fmla="*/ 735022 h 1619025"/>
                <a:gd name="connsiteX14" fmla="*/ 4201621 w 7791874"/>
                <a:gd name="connsiteY14" fmla="*/ 527133 h 1619025"/>
                <a:gd name="connsiteX15" fmla="*/ 2176970 w 7791874"/>
                <a:gd name="connsiteY15" fmla="*/ 23478 h 1619025"/>
                <a:gd name="connsiteX16" fmla="*/ 1120934 w 7791874"/>
                <a:gd name="connsiteY16" fmla="*/ 835699 h 1619025"/>
                <a:gd name="connsiteX17" fmla="*/ 10484 w 7791874"/>
                <a:gd name="connsiteY17" fmla="*/ 1619013 h 16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619025">
                  <a:moveTo>
                    <a:pt x="10484" y="1619013"/>
                  </a:moveTo>
                  <a:cubicBezTo>
                    <a:pt x="9415" y="1619013"/>
                    <a:pt x="8433" y="1619013"/>
                    <a:pt x="7365" y="1619013"/>
                  </a:cubicBezTo>
                  <a:cubicBezTo>
                    <a:pt x="3292" y="1619013"/>
                    <a:pt x="0" y="1615695"/>
                    <a:pt x="0" y="1611590"/>
                  </a:cubicBezTo>
                  <a:cubicBezTo>
                    <a:pt x="0" y="1607521"/>
                    <a:pt x="3321" y="1604226"/>
                    <a:pt x="7394" y="1604226"/>
                  </a:cubicBezTo>
                  <a:lnTo>
                    <a:pt x="7422" y="1604226"/>
                  </a:lnTo>
                  <a:cubicBezTo>
                    <a:pt x="8462" y="1604226"/>
                    <a:pt x="9560" y="1604226"/>
                    <a:pt x="10599" y="1604226"/>
                  </a:cubicBezTo>
                  <a:cubicBezTo>
                    <a:pt x="558733" y="1604226"/>
                    <a:pt x="825943" y="1226782"/>
                    <a:pt x="1108862" y="827152"/>
                  </a:cubicBezTo>
                  <a:cubicBezTo>
                    <a:pt x="1374160" y="452422"/>
                    <a:pt x="1648473" y="64953"/>
                    <a:pt x="2175409" y="8750"/>
                  </a:cubicBezTo>
                  <a:cubicBezTo>
                    <a:pt x="2790346" y="-56810"/>
                    <a:pt x="3575997" y="259321"/>
                    <a:pt x="4207134" y="513416"/>
                  </a:cubicBezTo>
                  <a:cubicBezTo>
                    <a:pt x="4399515" y="590848"/>
                    <a:pt x="4581201" y="664002"/>
                    <a:pt x="4743688" y="721045"/>
                  </a:cubicBezTo>
                  <a:cubicBezTo>
                    <a:pt x="5794584" y="1090055"/>
                    <a:pt x="6748837" y="1411213"/>
                    <a:pt x="7785769" y="1604344"/>
                  </a:cubicBezTo>
                  <a:cubicBezTo>
                    <a:pt x="7789849" y="1605096"/>
                    <a:pt x="7792512" y="1608964"/>
                    <a:pt x="7791743" y="1612980"/>
                  </a:cubicBezTo>
                  <a:cubicBezTo>
                    <a:pt x="7790914" y="1616990"/>
                    <a:pt x="7786656" y="1619646"/>
                    <a:pt x="7783107" y="1618901"/>
                  </a:cubicBezTo>
                  <a:cubicBezTo>
                    <a:pt x="6745111" y="1425539"/>
                    <a:pt x="5790254" y="1104209"/>
                    <a:pt x="4738778" y="735022"/>
                  </a:cubicBezTo>
                  <a:cubicBezTo>
                    <a:pt x="4576002" y="677837"/>
                    <a:pt x="4394138" y="604653"/>
                    <a:pt x="4201621" y="527133"/>
                  </a:cubicBezTo>
                  <a:cubicBezTo>
                    <a:pt x="3571951" y="273676"/>
                    <a:pt x="2788382" y="-42254"/>
                    <a:pt x="2176970" y="23478"/>
                  </a:cubicBezTo>
                  <a:cubicBezTo>
                    <a:pt x="1656706" y="78959"/>
                    <a:pt x="1384328" y="463655"/>
                    <a:pt x="1120934" y="835699"/>
                  </a:cubicBezTo>
                  <a:cubicBezTo>
                    <a:pt x="848266" y="1220802"/>
                    <a:pt x="566300" y="1619013"/>
                    <a:pt x="10484" y="16190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C3B77F93-78B3-4B7D-B507-5D76BADEF6FB}"/>
                </a:ext>
              </a:extLst>
            </p:cNvPr>
            <p:cNvSpPr/>
            <p:nvPr/>
          </p:nvSpPr>
          <p:spPr>
            <a:xfrm>
              <a:off x="7093704" y="1631601"/>
              <a:ext cx="7791856" cy="1458436"/>
            </a:xfrm>
            <a:custGeom>
              <a:avLst/>
              <a:gdLst>
                <a:gd name="connsiteX0" fmla="*/ 7784467 w 7791856"/>
                <a:gd name="connsiteY0" fmla="*/ 1458436 h 1458436"/>
                <a:gd name="connsiteX1" fmla="*/ 7783166 w 7791856"/>
                <a:gd name="connsiteY1" fmla="*/ 1458318 h 1458436"/>
                <a:gd name="connsiteX2" fmla="*/ 4816813 w 7791856"/>
                <a:gd name="connsiteY2" fmla="*/ 663108 h 1458436"/>
                <a:gd name="connsiteX3" fmla="*/ 4280898 w 7791856"/>
                <a:gd name="connsiteY3" fmla="*/ 471970 h 1458436"/>
                <a:gd name="connsiteX4" fmla="*/ 2316466 w 7791856"/>
                <a:gd name="connsiteY4" fmla="*/ 21803 h 1458436"/>
                <a:gd name="connsiteX5" fmla="*/ 1192616 w 7791856"/>
                <a:gd name="connsiteY5" fmla="*/ 748655 h 1458436"/>
                <a:gd name="connsiteX6" fmla="*/ 7596 w 7791856"/>
                <a:gd name="connsiteY6" fmla="*/ 1458436 h 1458436"/>
                <a:gd name="connsiteX7" fmla="*/ 7394 w 7791856"/>
                <a:gd name="connsiteY7" fmla="*/ 1458436 h 1458436"/>
                <a:gd name="connsiteX8" fmla="*/ 0 w 7791856"/>
                <a:gd name="connsiteY8" fmla="*/ 1451043 h 1458436"/>
                <a:gd name="connsiteX9" fmla="*/ 7394 w 7791856"/>
                <a:gd name="connsiteY9" fmla="*/ 1443649 h 1458436"/>
                <a:gd name="connsiteX10" fmla="*/ 7394 w 7791856"/>
                <a:gd name="connsiteY10" fmla="*/ 1443649 h 1458436"/>
                <a:gd name="connsiteX11" fmla="*/ 7596 w 7791856"/>
                <a:gd name="connsiteY11" fmla="*/ 1443649 h 1458436"/>
                <a:gd name="connsiteX12" fmla="*/ 1181638 w 7791856"/>
                <a:gd name="connsiteY12" fmla="*/ 738718 h 1458436"/>
                <a:gd name="connsiteX13" fmla="*/ 2315135 w 7791856"/>
                <a:gd name="connsiteY13" fmla="*/ 7075 h 1458436"/>
                <a:gd name="connsiteX14" fmla="*/ 4286038 w 7791856"/>
                <a:gd name="connsiteY14" fmla="*/ 458112 h 1458436"/>
                <a:gd name="connsiteX15" fmla="*/ 4821379 w 7791856"/>
                <a:gd name="connsiteY15" fmla="*/ 649013 h 1458436"/>
                <a:gd name="connsiteX16" fmla="*/ 7785709 w 7791856"/>
                <a:gd name="connsiteY16" fmla="*/ 1443761 h 1458436"/>
                <a:gd name="connsiteX17" fmla="*/ 7791743 w 7791856"/>
                <a:gd name="connsiteY17" fmla="*/ 1452314 h 1458436"/>
                <a:gd name="connsiteX18" fmla="*/ 7784467 w 7791856"/>
                <a:gd name="connsiteY18" fmla="*/ 1458436 h 145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1856" h="1458436">
                  <a:moveTo>
                    <a:pt x="7784467" y="1458436"/>
                  </a:moveTo>
                  <a:cubicBezTo>
                    <a:pt x="7784053" y="1458436"/>
                    <a:pt x="7783639" y="1458407"/>
                    <a:pt x="7783166" y="1458318"/>
                  </a:cubicBezTo>
                  <a:cubicBezTo>
                    <a:pt x="6760430" y="1281074"/>
                    <a:pt x="5796405" y="981002"/>
                    <a:pt x="4816813" y="663108"/>
                  </a:cubicBezTo>
                  <a:cubicBezTo>
                    <a:pt x="4651587" y="609473"/>
                    <a:pt x="4471539" y="542676"/>
                    <a:pt x="4280898" y="471970"/>
                  </a:cubicBezTo>
                  <a:cubicBezTo>
                    <a:pt x="3643260" y="235465"/>
                    <a:pt x="2920573" y="-32607"/>
                    <a:pt x="2316466" y="21803"/>
                  </a:cubicBezTo>
                  <a:cubicBezTo>
                    <a:pt x="1808706" y="67549"/>
                    <a:pt x="1495491" y="413804"/>
                    <a:pt x="1192616" y="748655"/>
                  </a:cubicBezTo>
                  <a:cubicBezTo>
                    <a:pt x="876976" y="1097566"/>
                    <a:pt x="550531" y="1458436"/>
                    <a:pt x="7596" y="1458436"/>
                  </a:cubicBezTo>
                  <a:cubicBezTo>
                    <a:pt x="7480" y="1458436"/>
                    <a:pt x="7480" y="1458436"/>
                    <a:pt x="7394" y="1458436"/>
                  </a:cubicBezTo>
                  <a:cubicBezTo>
                    <a:pt x="3321" y="1458436"/>
                    <a:pt x="0" y="1455112"/>
                    <a:pt x="0" y="1451043"/>
                  </a:cubicBezTo>
                  <a:cubicBezTo>
                    <a:pt x="0" y="1446967"/>
                    <a:pt x="3321" y="1443649"/>
                    <a:pt x="7394" y="1443649"/>
                  </a:cubicBezTo>
                  <a:lnTo>
                    <a:pt x="7394" y="1443649"/>
                  </a:lnTo>
                  <a:cubicBezTo>
                    <a:pt x="7451" y="1443649"/>
                    <a:pt x="7538" y="1443649"/>
                    <a:pt x="7596" y="1443649"/>
                  </a:cubicBezTo>
                  <a:cubicBezTo>
                    <a:pt x="544033" y="1443649"/>
                    <a:pt x="853725" y="1101233"/>
                    <a:pt x="1181638" y="738718"/>
                  </a:cubicBezTo>
                  <a:cubicBezTo>
                    <a:pt x="1486454" y="401761"/>
                    <a:pt x="1801602" y="53341"/>
                    <a:pt x="2315135" y="7075"/>
                  </a:cubicBezTo>
                  <a:cubicBezTo>
                    <a:pt x="2922708" y="-47193"/>
                    <a:pt x="3646927" y="221057"/>
                    <a:pt x="4286038" y="458112"/>
                  </a:cubicBezTo>
                  <a:cubicBezTo>
                    <a:pt x="4476538" y="528753"/>
                    <a:pt x="4656437" y="595496"/>
                    <a:pt x="4821379" y="649013"/>
                  </a:cubicBezTo>
                  <a:cubicBezTo>
                    <a:pt x="5800445" y="966794"/>
                    <a:pt x="6763861" y="1266665"/>
                    <a:pt x="7785709" y="1443761"/>
                  </a:cubicBezTo>
                  <a:cubicBezTo>
                    <a:pt x="7789791" y="1444453"/>
                    <a:pt x="7792452" y="1448268"/>
                    <a:pt x="7791743" y="1452314"/>
                  </a:cubicBezTo>
                  <a:cubicBezTo>
                    <a:pt x="7791092" y="1455893"/>
                    <a:pt x="7787957" y="1458436"/>
                    <a:pt x="7784467" y="145843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7D86455B-86E1-4E79-B0BA-C02D0162EC53}"/>
                </a:ext>
              </a:extLst>
            </p:cNvPr>
            <p:cNvSpPr/>
            <p:nvPr/>
          </p:nvSpPr>
          <p:spPr>
            <a:xfrm>
              <a:off x="7093704" y="1532663"/>
              <a:ext cx="7791880" cy="1258283"/>
            </a:xfrm>
            <a:custGeom>
              <a:avLst/>
              <a:gdLst>
                <a:gd name="connsiteX0" fmla="*/ 14470 w 7791880"/>
                <a:gd name="connsiteY0" fmla="*/ 1258278 h 1258283"/>
                <a:gd name="connsiteX1" fmla="*/ 7365 w 7791880"/>
                <a:gd name="connsiteY1" fmla="*/ 1258249 h 1258283"/>
                <a:gd name="connsiteX2" fmla="*/ 0 w 7791880"/>
                <a:gd name="connsiteY2" fmla="*/ 1250831 h 1258283"/>
                <a:gd name="connsiteX3" fmla="*/ 7394 w 7791880"/>
                <a:gd name="connsiteY3" fmla="*/ 1243461 h 1258283"/>
                <a:gd name="connsiteX4" fmla="*/ 7423 w 7791880"/>
                <a:gd name="connsiteY4" fmla="*/ 1243461 h 1258283"/>
                <a:gd name="connsiteX5" fmla="*/ 14441 w 7791880"/>
                <a:gd name="connsiteY5" fmla="*/ 1243491 h 1258283"/>
                <a:gd name="connsiteX6" fmla="*/ 1274696 w 7791880"/>
                <a:gd name="connsiteY6" fmla="*/ 633730 h 1258283"/>
                <a:gd name="connsiteX7" fmla="*/ 2492261 w 7791880"/>
                <a:gd name="connsiteY7" fmla="*/ 8306 h 1258283"/>
                <a:gd name="connsiteX8" fmla="*/ 5690004 w 7791880"/>
                <a:gd name="connsiteY8" fmla="*/ 667516 h 1258283"/>
                <a:gd name="connsiteX9" fmla="*/ 7785532 w 7791880"/>
                <a:gd name="connsiteY9" fmla="*/ 1243550 h 1258283"/>
                <a:gd name="connsiteX10" fmla="*/ 7791802 w 7791880"/>
                <a:gd name="connsiteY10" fmla="*/ 1251985 h 1258283"/>
                <a:gd name="connsiteX11" fmla="*/ 7783344 w 7791880"/>
                <a:gd name="connsiteY11" fmla="*/ 1258166 h 1258283"/>
                <a:gd name="connsiteX12" fmla="*/ 5685354 w 7791880"/>
                <a:gd name="connsiteY12" fmla="*/ 681551 h 1258283"/>
                <a:gd name="connsiteX13" fmla="*/ 2493302 w 7791880"/>
                <a:gd name="connsiteY13" fmla="*/ 23034 h 1258283"/>
                <a:gd name="connsiteX14" fmla="*/ 1284113 w 7791880"/>
                <a:gd name="connsiteY14" fmla="*/ 645134 h 1258283"/>
                <a:gd name="connsiteX15" fmla="*/ 14470 w 7791880"/>
                <a:gd name="connsiteY15" fmla="*/ 1258278 h 125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0" h="1258283">
                  <a:moveTo>
                    <a:pt x="14470" y="1258278"/>
                  </a:moveTo>
                  <a:cubicBezTo>
                    <a:pt x="12073" y="1258278"/>
                    <a:pt x="9762" y="1258249"/>
                    <a:pt x="7365" y="1258249"/>
                  </a:cubicBezTo>
                  <a:cubicBezTo>
                    <a:pt x="3264" y="1258225"/>
                    <a:pt x="-29" y="1254901"/>
                    <a:pt x="0" y="1250831"/>
                  </a:cubicBezTo>
                  <a:cubicBezTo>
                    <a:pt x="29" y="1246756"/>
                    <a:pt x="3321" y="1243461"/>
                    <a:pt x="7394" y="1243461"/>
                  </a:cubicBezTo>
                  <a:lnTo>
                    <a:pt x="7423" y="1243461"/>
                  </a:lnTo>
                  <a:cubicBezTo>
                    <a:pt x="9762" y="1243461"/>
                    <a:pt x="12130" y="1243491"/>
                    <a:pt x="14441" y="1243491"/>
                  </a:cubicBezTo>
                  <a:cubicBezTo>
                    <a:pt x="537881" y="1243491"/>
                    <a:pt x="912383" y="933541"/>
                    <a:pt x="1274696" y="633730"/>
                  </a:cubicBezTo>
                  <a:cubicBezTo>
                    <a:pt x="1625742" y="343240"/>
                    <a:pt x="1988748" y="42849"/>
                    <a:pt x="2492261" y="8306"/>
                  </a:cubicBezTo>
                  <a:cubicBezTo>
                    <a:pt x="3493023" y="-60430"/>
                    <a:pt x="4609823" y="309656"/>
                    <a:pt x="5690004" y="667516"/>
                  </a:cubicBezTo>
                  <a:cubicBezTo>
                    <a:pt x="6428075" y="912053"/>
                    <a:pt x="7125258" y="1143045"/>
                    <a:pt x="7785532" y="1243550"/>
                  </a:cubicBezTo>
                  <a:cubicBezTo>
                    <a:pt x="7789613" y="1244160"/>
                    <a:pt x="7792394" y="1247939"/>
                    <a:pt x="7791802" y="1251985"/>
                  </a:cubicBezTo>
                  <a:cubicBezTo>
                    <a:pt x="7791151" y="1255971"/>
                    <a:pt x="7787425" y="1258917"/>
                    <a:pt x="7783344" y="1258166"/>
                  </a:cubicBezTo>
                  <a:cubicBezTo>
                    <a:pt x="7121828" y="1157454"/>
                    <a:pt x="6424053" y="926290"/>
                    <a:pt x="5685354" y="681551"/>
                  </a:cubicBezTo>
                  <a:cubicBezTo>
                    <a:pt x="4606587" y="324153"/>
                    <a:pt x="3491000" y="-45442"/>
                    <a:pt x="2493302" y="23034"/>
                  </a:cubicBezTo>
                  <a:cubicBezTo>
                    <a:pt x="1994527" y="57293"/>
                    <a:pt x="1633367" y="356122"/>
                    <a:pt x="1284113" y="645134"/>
                  </a:cubicBezTo>
                  <a:cubicBezTo>
                    <a:pt x="919835" y="946566"/>
                    <a:pt x="543109" y="1258278"/>
                    <a:pt x="14470" y="12582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E46A0C22-F03F-4350-B613-6FF33B987457}"/>
                </a:ext>
              </a:extLst>
            </p:cNvPr>
            <p:cNvSpPr/>
            <p:nvPr/>
          </p:nvSpPr>
          <p:spPr>
            <a:xfrm>
              <a:off x="7093703" y="1464177"/>
              <a:ext cx="7791865" cy="1027786"/>
            </a:xfrm>
            <a:custGeom>
              <a:avLst/>
              <a:gdLst>
                <a:gd name="connsiteX0" fmla="*/ 28362 w 7791865"/>
                <a:gd name="connsiteY0" fmla="*/ 1027787 h 1027786"/>
                <a:gd name="connsiteX1" fmla="*/ 7308 w 7791865"/>
                <a:gd name="connsiteY1" fmla="*/ 1027645 h 1027786"/>
                <a:gd name="connsiteX2" fmla="*/ 1 w 7791865"/>
                <a:gd name="connsiteY2" fmla="*/ 1020163 h 1027786"/>
                <a:gd name="connsiteX3" fmla="*/ 7394 w 7791865"/>
                <a:gd name="connsiteY3" fmla="*/ 1012858 h 1027786"/>
                <a:gd name="connsiteX4" fmla="*/ 7481 w 7791865"/>
                <a:gd name="connsiteY4" fmla="*/ 1012858 h 1027786"/>
                <a:gd name="connsiteX5" fmla="*/ 28304 w 7791865"/>
                <a:gd name="connsiteY5" fmla="*/ 1013000 h 1027786"/>
                <a:gd name="connsiteX6" fmla="*/ 1397903 w 7791865"/>
                <a:gd name="connsiteY6" fmla="*/ 515526 h 1027786"/>
                <a:gd name="connsiteX7" fmla="*/ 2695934 w 7791865"/>
                <a:gd name="connsiteY7" fmla="*/ 9470 h 1027786"/>
                <a:gd name="connsiteX8" fmla="*/ 5754671 w 7791865"/>
                <a:gd name="connsiteY8" fmla="*/ 538109 h 1027786"/>
                <a:gd name="connsiteX9" fmla="*/ 7785414 w 7791865"/>
                <a:gd name="connsiteY9" fmla="*/ 1012917 h 1027786"/>
                <a:gd name="connsiteX10" fmla="*/ 7791802 w 7791865"/>
                <a:gd name="connsiteY10" fmla="*/ 1021174 h 1027786"/>
                <a:gd name="connsiteX11" fmla="*/ 7783522 w 7791865"/>
                <a:gd name="connsiteY11" fmla="*/ 1027586 h 1027786"/>
                <a:gd name="connsiteX12" fmla="*/ 5750596 w 7791865"/>
                <a:gd name="connsiteY12" fmla="*/ 552352 h 1027786"/>
                <a:gd name="connsiteX13" fmla="*/ 2696974 w 7791865"/>
                <a:gd name="connsiteY13" fmla="*/ 24203 h 1027786"/>
                <a:gd name="connsiteX14" fmla="*/ 1405385 w 7791865"/>
                <a:gd name="connsiteY14" fmla="*/ 528290 h 1027786"/>
                <a:gd name="connsiteX15" fmla="*/ 28362 w 7791865"/>
                <a:gd name="connsiteY15" fmla="*/ 1027787 h 102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5" h="1027786">
                  <a:moveTo>
                    <a:pt x="28362" y="1027787"/>
                  </a:moveTo>
                  <a:cubicBezTo>
                    <a:pt x="21344" y="1027787"/>
                    <a:pt x="14355" y="1027734"/>
                    <a:pt x="7308" y="1027645"/>
                  </a:cubicBezTo>
                  <a:cubicBezTo>
                    <a:pt x="3207" y="1027586"/>
                    <a:pt x="-57" y="1024238"/>
                    <a:pt x="1" y="1020163"/>
                  </a:cubicBezTo>
                  <a:cubicBezTo>
                    <a:pt x="59" y="1016093"/>
                    <a:pt x="3351" y="1012858"/>
                    <a:pt x="7394" y="1012858"/>
                  </a:cubicBezTo>
                  <a:lnTo>
                    <a:pt x="7481" y="1012858"/>
                  </a:lnTo>
                  <a:cubicBezTo>
                    <a:pt x="14412" y="1012946"/>
                    <a:pt x="21402" y="1013000"/>
                    <a:pt x="28304" y="1013000"/>
                  </a:cubicBezTo>
                  <a:cubicBezTo>
                    <a:pt x="547326" y="1013000"/>
                    <a:pt x="979617" y="760176"/>
                    <a:pt x="1397903" y="515526"/>
                  </a:cubicBezTo>
                  <a:cubicBezTo>
                    <a:pt x="1794872" y="283380"/>
                    <a:pt x="2205362" y="43320"/>
                    <a:pt x="2695934" y="9470"/>
                  </a:cubicBezTo>
                  <a:cubicBezTo>
                    <a:pt x="3665791" y="-57794"/>
                    <a:pt x="4727570" y="245289"/>
                    <a:pt x="5754671" y="538109"/>
                  </a:cubicBezTo>
                  <a:cubicBezTo>
                    <a:pt x="6465872" y="740917"/>
                    <a:pt x="7137680" y="932422"/>
                    <a:pt x="7785414" y="1012917"/>
                  </a:cubicBezTo>
                  <a:cubicBezTo>
                    <a:pt x="7789437" y="1013408"/>
                    <a:pt x="7792335" y="1017105"/>
                    <a:pt x="7791802" y="1021174"/>
                  </a:cubicBezTo>
                  <a:cubicBezTo>
                    <a:pt x="7791270" y="1025190"/>
                    <a:pt x="7788431" y="1027994"/>
                    <a:pt x="7783522" y="1027586"/>
                  </a:cubicBezTo>
                  <a:cubicBezTo>
                    <a:pt x="7134782" y="946949"/>
                    <a:pt x="6431093" y="746341"/>
                    <a:pt x="5750596" y="552352"/>
                  </a:cubicBezTo>
                  <a:cubicBezTo>
                    <a:pt x="4724743" y="259839"/>
                    <a:pt x="3663910" y="-42256"/>
                    <a:pt x="2696974" y="24203"/>
                  </a:cubicBezTo>
                  <a:cubicBezTo>
                    <a:pt x="2209810" y="57847"/>
                    <a:pt x="1800882" y="297014"/>
                    <a:pt x="1405385" y="528290"/>
                  </a:cubicBezTo>
                  <a:cubicBezTo>
                    <a:pt x="985426" y="773898"/>
                    <a:pt x="551283" y="1027787"/>
                    <a:pt x="28362" y="10277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0C3E7981-058B-46FD-B222-A4B17B74044B}"/>
                </a:ext>
              </a:extLst>
            </p:cNvPr>
            <p:cNvSpPr/>
            <p:nvPr/>
          </p:nvSpPr>
          <p:spPr>
            <a:xfrm>
              <a:off x="7093702" y="1419680"/>
              <a:ext cx="7791841" cy="773512"/>
            </a:xfrm>
            <a:custGeom>
              <a:avLst/>
              <a:gdLst>
                <a:gd name="connsiteX0" fmla="*/ 53403 w 7791841"/>
                <a:gd name="connsiteY0" fmla="*/ 773513 h 773512"/>
                <a:gd name="connsiteX1" fmla="*/ 7222 w 7791841"/>
                <a:gd name="connsiteY1" fmla="*/ 773022 h 773512"/>
                <a:gd name="connsiteX2" fmla="*/ 2 w 7791841"/>
                <a:gd name="connsiteY2" fmla="*/ 765451 h 773512"/>
                <a:gd name="connsiteX3" fmla="*/ 7569 w 7791841"/>
                <a:gd name="connsiteY3" fmla="*/ 758235 h 773512"/>
                <a:gd name="connsiteX4" fmla="*/ 53345 w 7791841"/>
                <a:gd name="connsiteY4" fmla="*/ 758726 h 773512"/>
                <a:gd name="connsiteX5" fmla="*/ 1519407 w 7791841"/>
                <a:gd name="connsiteY5" fmla="*/ 383500 h 773512"/>
                <a:gd name="connsiteX6" fmla="*/ 2915807 w 7791841"/>
                <a:gd name="connsiteY6" fmla="*/ 4814 h 773512"/>
                <a:gd name="connsiteX7" fmla="*/ 5778355 w 7791841"/>
                <a:gd name="connsiteY7" fmla="*/ 396181 h 773512"/>
                <a:gd name="connsiteX8" fmla="*/ 7785179 w 7791841"/>
                <a:gd name="connsiteY8" fmla="*/ 758265 h 773512"/>
                <a:gd name="connsiteX9" fmla="*/ 7791803 w 7791841"/>
                <a:gd name="connsiteY9" fmla="*/ 766291 h 773512"/>
                <a:gd name="connsiteX10" fmla="*/ 7783759 w 7791841"/>
                <a:gd name="connsiteY10" fmla="*/ 772992 h 773512"/>
                <a:gd name="connsiteX11" fmla="*/ 5775120 w 7791841"/>
                <a:gd name="connsiteY11" fmla="*/ 410619 h 773512"/>
                <a:gd name="connsiteX12" fmla="*/ 2916440 w 7791841"/>
                <a:gd name="connsiteY12" fmla="*/ 19601 h 773512"/>
                <a:gd name="connsiteX13" fmla="*/ 1524866 w 7791841"/>
                <a:gd name="connsiteY13" fmla="*/ 397222 h 773512"/>
                <a:gd name="connsiteX14" fmla="*/ 53403 w 7791841"/>
                <a:gd name="connsiteY14" fmla="*/ 773513 h 7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41" h="773512">
                  <a:moveTo>
                    <a:pt x="53403" y="773513"/>
                  </a:moveTo>
                  <a:cubicBezTo>
                    <a:pt x="38009" y="773513"/>
                    <a:pt x="22702" y="773336"/>
                    <a:pt x="7222" y="773022"/>
                  </a:cubicBezTo>
                  <a:cubicBezTo>
                    <a:pt x="3150" y="772933"/>
                    <a:pt x="-85" y="769556"/>
                    <a:pt x="2" y="765451"/>
                  </a:cubicBezTo>
                  <a:cubicBezTo>
                    <a:pt x="117" y="761382"/>
                    <a:pt x="3352" y="757744"/>
                    <a:pt x="7569" y="758235"/>
                  </a:cubicBezTo>
                  <a:cubicBezTo>
                    <a:pt x="22818" y="758548"/>
                    <a:pt x="38154" y="758726"/>
                    <a:pt x="53345" y="758726"/>
                  </a:cubicBezTo>
                  <a:cubicBezTo>
                    <a:pt x="574851" y="758726"/>
                    <a:pt x="1054766" y="568049"/>
                    <a:pt x="1519407" y="383500"/>
                  </a:cubicBezTo>
                  <a:cubicBezTo>
                    <a:pt x="1961636" y="207817"/>
                    <a:pt x="2418907" y="26155"/>
                    <a:pt x="2915807" y="4814"/>
                  </a:cubicBezTo>
                  <a:cubicBezTo>
                    <a:pt x="3851293" y="-35448"/>
                    <a:pt x="4831170" y="183992"/>
                    <a:pt x="5778355" y="396181"/>
                  </a:cubicBezTo>
                  <a:cubicBezTo>
                    <a:pt x="6441977" y="544863"/>
                    <a:pt x="7128158" y="698566"/>
                    <a:pt x="7785179" y="758265"/>
                  </a:cubicBezTo>
                  <a:cubicBezTo>
                    <a:pt x="7789201" y="758637"/>
                    <a:pt x="7792217" y="762222"/>
                    <a:pt x="7791803" y="766291"/>
                  </a:cubicBezTo>
                  <a:cubicBezTo>
                    <a:pt x="7791449" y="770366"/>
                    <a:pt x="7787722" y="773365"/>
                    <a:pt x="7783759" y="772992"/>
                  </a:cubicBezTo>
                  <a:cubicBezTo>
                    <a:pt x="7125910" y="713205"/>
                    <a:pt x="6439197" y="559390"/>
                    <a:pt x="5775120" y="410619"/>
                  </a:cubicBezTo>
                  <a:cubicBezTo>
                    <a:pt x="4828946" y="198631"/>
                    <a:pt x="3850660" y="-20632"/>
                    <a:pt x="2916440" y="19601"/>
                  </a:cubicBezTo>
                  <a:cubicBezTo>
                    <a:pt x="2422054" y="40829"/>
                    <a:pt x="1965966" y="222001"/>
                    <a:pt x="1524866" y="397222"/>
                  </a:cubicBezTo>
                  <a:cubicBezTo>
                    <a:pt x="1058984" y="582292"/>
                    <a:pt x="577623" y="773513"/>
                    <a:pt x="53403" y="7735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11F20D87-EF58-47B4-B304-3CBDA36BBF99}"/>
                </a:ext>
              </a:extLst>
            </p:cNvPr>
            <p:cNvSpPr/>
            <p:nvPr/>
          </p:nvSpPr>
          <p:spPr>
            <a:xfrm>
              <a:off x="7093714" y="1379729"/>
              <a:ext cx="7791863" cy="513847"/>
            </a:xfrm>
            <a:custGeom>
              <a:avLst/>
              <a:gdLst>
                <a:gd name="connsiteX0" fmla="*/ 7383 w 7791863"/>
                <a:gd name="connsiteY0" fmla="*/ 513848 h 513847"/>
                <a:gd name="connsiteX1" fmla="*/ 19 w 7791863"/>
                <a:gd name="connsiteY1" fmla="*/ 506951 h 513847"/>
                <a:gd name="connsiteX2" fmla="*/ 6892 w 7791863"/>
                <a:gd name="connsiteY2" fmla="*/ 499090 h 513847"/>
                <a:gd name="connsiteX3" fmla="*/ 1475034 w 7791863"/>
                <a:gd name="connsiteY3" fmla="*/ 254299 h 513847"/>
                <a:gd name="connsiteX4" fmla="*/ 3140979 w 7791863"/>
                <a:gd name="connsiteY4" fmla="*/ 1705 h 513847"/>
                <a:gd name="connsiteX5" fmla="*/ 5785737 w 7791863"/>
                <a:gd name="connsiteY5" fmla="*/ 256523 h 513847"/>
                <a:gd name="connsiteX6" fmla="*/ 7784871 w 7791863"/>
                <a:gd name="connsiteY6" fmla="*/ 499061 h 513847"/>
                <a:gd name="connsiteX7" fmla="*/ 7791851 w 7791863"/>
                <a:gd name="connsiteY7" fmla="*/ 506862 h 513847"/>
                <a:gd name="connsiteX8" fmla="*/ 7784043 w 7791863"/>
                <a:gd name="connsiteY8" fmla="*/ 513848 h 513847"/>
                <a:gd name="connsiteX9" fmla="*/ 5783483 w 7791863"/>
                <a:gd name="connsiteY9" fmla="*/ 271132 h 513847"/>
                <a:gd name="connsiteX10" fmla="*/ 3141269 w 7791863"/>
                <a:gd name="connsiteY10" fmla="*/ 16492 h 513847"/>
                <a:gd name="connsiteX11" fmla="*/ 1478180 w 7791863"/>
                <a:gd name="connsiteY11" fmla="*/ 268737 h 513847"/>
                <a:gd name="connsiteX12" fmla="*/ 7874 w 7791863"/>
                <a:gd name="connsiteY12" fmla="*/ 513824 h 513847"/>
                <a:gd name="connsiteX13" fmla="*/ 7383 w 7791863"/>
                <a:gd name="connsiteY13" fmla="*/ 513848 h 5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3" h="513847">
                  <a:moveTo>
                    <a:pt x="7383" y="513848"/>
                  </a:moveTo>
                  <a:cubicBezTo>
                    <a:pt x="3513" y="513848"/>
                    <a:pt x="250" y="510849"/>
                    <a:pt x="19" y="506951"/>
                  </a:cubicBezTo>
                  <a:cubicBezTo>
                    <a:pt x="-270" y="502876"/>
                    <a:pt x="2820" y="499351"/>
                    <a:pt x="6892" y="499090"/>
                  </a:cubicBezTo>
                  <a:cubicBezTo>
                    <a:pt x="507517" y="466600"/>
                    <a:pt x="999362" y="358672"/>
                    <a:pt x="1475034" y="254299"/>
                  </a:cubicBezTo>
                  <a:cubicBezTo>
                    <a:pt x="2013870" y="136055"/>
                    <a:pt x="2571043" y="13777"/>
                    <a:pt x="3140979" y="1705"/>
                  </a:cubicBezTo>
                  <a:cubicBezTo>
                    <a:pt x="4020783" y="-17039"/>
                    <a:pt x="4918148" y="122049"/>
                    <a:pt x="5785737" y="256523"/>
                  </a:cubicBezTo>
                  <a:cubicBezTo>
                    <a:pt x="6441728" y="358151"/>
                    <a:pt x="7120043" y="463282"/>
                    <a:pt x="7784871" y="499061"/>
                  </a:cubicBezTo>
                  <a:cubicBezTo>
                    <a:pt x="7788893" y="499297"/>
                    <a:pt x="7792087" y="502787"/>
                    <a:pt x="7791851" y="506862"/>
                  </a:cubicBezTo>
                  <a:cubicBezTo>
                    <a:pt x="7791614" y="510902"/>
                    <a:pt x="7788243" y="513676"/>
                    <a:pt x="7784043" y="513848"/>
                  </a:cubicBezTo>
                  <a:cubicBezTo>
                    <a:pt x="7118564" y="478010"/>
                    <a:pt x="6439836" y="372826"/>
                    <a:pt x="5783483" y="271132"/>
                  </a:cubicBezTo>
                  <a:cubicBezTo>
                    <a:pt x="4916532" y="136777"/>
                    <a:pt x="4020552" y="-1992"/>
                    <a:pt x="3141269" y="16492"/>
                  </a:cubicBezTo>
                  <a:cubicBezTo>
                    <a:pt x="2572805" y="28535"/>
                    <a:pt x="2016349" y="150641"/>
                    <a:pt x="1478180" y="268737"/>
                  </a:cubicBezTo>
                  <a:cubicBezTo>
                    <a:pt x="1002018" y="373228"/>
                    <a:pt x="509596" y="481275"/>
                    <a:pt x="7874" y="513824"/>
                  </a:cubicBezTo>
                  <a:cubicBezTo>
                    <a:pt x="7701" y="513848"/>
                    <a:pt x="7528" y="513848"/>
                    <a:pt x="7383" y="5138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EB6724BC-8513-4072-81BE-E8878BABBC24}"/>
                </a:ext>
              </a:extLst>
            </p:cNvPr>
            <p:cNvSpPr/>
            <p:nvPr/>
          </p:nvSpPr>
          <p:spPr>
            <a:xfrm>
              <a:off x="7093703" y="1332083"/>
              <a:ext cx="7791862" cy="262374"/>
            </a:xfrm>
            <a:custGeom>
              <a:avLst/>
              <a:gdLst>
                <a:gd name="connsiteX0" fmla="*/ 7394 w 7791862"/>
                <a:gd name="connsiteY0" fmla="*/ 262375 h 262374"/>
                <a:gd name="connsiteX1" fmla="*/ 1 w 7791862"/>
                <a:gd name="connsiteY1" fmla="*/ 255099 h 262374"/>
                <a:gd name="connsiteX2" fmla="*/ 7279 w 7791862"/>
                <a:gd name="connsiteY2" fmla="*/ 247588 h 262374"/>
                <a:gd name="connsiteX3" fmla="*/ 1631723 w 7791862"/>
                <a:gd name="connsiteY3" fmla="*/ 124500 h 262374"/>
                <a:gd name="connsiteX4" fmla="*/ 3360803 w 7791862"/>
                <a:gd name="connsiteY4" fmla="*/ 223 h 262374"/>
                <a:gd name="connsiteX5" fmla="*/ 5727410 w 7791862"/>
                <a:gd name="connsiteY5" fmla="*/ 124671 h 262374"/>
                <a:gd name="connsiteX6" fmla="*/ 7784587 w 7791862"/>
                <a:gd name="connsiteY6" fmla="*/ 247588 h 262374"/>
                <a:gd name="connsiteX7" fmla="*/ 7791862 w 7791862"/>
                <a:gd name="connsiteY7" fmla="*/ 255099 h 262374"/>
                <a:gd name="connsiteX8" fmla="*/ 7784468 w 7791862"/>
                <a:gd name="connsiteY8" fmla="*/ 262375 h 262374"/>
                <a:gd name="connsiteX9" fmla="*/ 7784350 w 7791862"/>
                <a:gd name="connsiteY9" fmla="*/ 262375 h 262374"/>
                <a:gd name="connsiteX10" fmla="*/ 5726221 w 7791862"/>
                <a:gd name="connsiteY10" fmla="*/ 139429 h 262374"/>
                <a:gd name="connsiteX11" fmla="*/ 3439997 w 7791862"/>
                <a:gd name="connsiteY11" fmla="*/ 14779 h 262374"/>
                <a:gd name="connsiteX12" fmla="*/ 3360863 w 7791862"/>
                <a:gd name="connsiteY12" fmla="*/ 15010 h 262374"/>
                <a:gd name="connsiteX13" fmla="*/ 1633255 w 7791862"/>
                <a:gd name="connsiteY13" fmla="*/ 139198 h 262374"/>
                <a:gd name="connsiteX14" fmla="*/ 7510 w 7791862"/>
                <a:gd name="connsiteY14" fmla="*/ 262375 h 262374"/>
                <a:gd name="connsiteX15" fmla="*/ 7394 w 7791862"/>
                <a:gd name="connsiteY15" fmla="*/ 262375 h 2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2" h="262374">
                  <a:moveTo>
                    <a:pt x="7394" y="262375"/>
                  </a:moveTo>
                  <a:cubicBezTo>
                    <a:pt x="3380" y="262375"/>
                    <a:pt x="59" y="259139"/>
                    <a:pt x="1" y="255099"/>
                  </a:cubicBezTo>
                  <a:cubicBezTo>
                    <a:pt x="-57" y="251024"/>
                    <a:pt x="3178" y="247676"/>
                    <a:pt x="7279" y="247588"/>
                  </a:cubicBezTo>
                  <a:cubicBezTo>
                    <a:pt x="552727" y="238088"/>
                    <a:pt x="1101268" y="180354"/>
                    <a:pt x="1631723" y="124500"/>
                  </a:cubicBezTo>
                  <a:cubicBezTo>
                    <a:pt x="2196147" y="65061"/>
                    <a:pt x="2779806" y="3630"/>
                    <a:pt x="3360803" y="223"/>
                  </a:cubicBezTo>
                  <a:cubicBezTo>
                    <a:pt x="4151163" y="-4314"/>
                    <a:pt x="4952813" y="61217"/>
                    <a:pt x="5727410" y="124671"/>
                  </a:cubicBezTo>
                  <a:cubicBezTo>
                    <a:pt x="6400868" y="179833"/>
                    <a:pt x="7097281" y="236876"/>
                    <a:pt x="7784587" y="247588"/>
                  </a:cubicBezTo>
                  <a:cubicBezTo>
                    <a:pt x="7788668" y="247647"/>
                    <a:pt x="7791921" y="251024"/>
                    <a:pt x="7791862" y="255099"/>
                  </a:cubicBezTo>
                  <a:cubicBezTo>
                    <a:pt x="7791802" y="259139"/>
                    <a:pt x="7788490" y="262375"/>
                    <a:pt x="7784468" y="262375"/>
                  </a:cubicBezTo>
                  <a:cubicBezTo>
                    <a:pt x="7784409" y="262375"/>
                    <a:pt x="7784409" y="262375"/>
                    <a:pt x="7784350" y="262375"/>
                  </a:cubicBezTo>
                  <a:cubicBezTo>
                    <a:pt x="7096572" y="251663"/>
                    <a:pt x="6399921" y="194591"/>
                    <a:pt x="5726221" y="139429"/>
                  </a:cubicBezTo>
                  <a:cubicBezTo>
                    <a:pt x="4977798" y="78115"/>
                    <a:pt x="4204651" y="14779"/>
                    <a:pt x="3439997" y="14779"/>
                  </a:cubicBezTo>
                  <a:cubicBezTo>
                    <a:pt x="3413599" y="14779"/>
                    <a:pt x="3387261" y="14868"/>
                    <a:pt x="3360863" y="15010"/>
                  </a:cubicBezTo>
                  <a:cubicBezTo>
                    <a:pt x="2780640" y="18387"/>
                    <a:pt x="2197330" y="79819"/>
                    <a:pt x="1633255" y="139198"/>
                  </a:cubicBezTo>
                  <a:cubicBezTo>
                    <a:pt x="1102480" y="195081"/>
                    <a:pt x="553651" y="252875"/>
                    <a:pt x="7510" y="262375"/>
                  </a:cubicBezTo>
                  <a:cubicBezTo>
                    <a:pt x="7481" y="262375"/>
                    <a:pt x="7423" y="262375"/>
                    <a:pt x="7394" y="26237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BA83BF37-1970-416D-B507-023D9E3B0EF7}"/>
                </a:ext>
              </a:extLst>
            </p:cNvPr>
            <p:cNvSpPr/>
            <p:nvPr/>
          </p:nvSpPr>
          <p:spPr>
            <a:xfrm>
              <a:off x="7093702" y="1280550"/>
              <a:ext cx="7791863" cy="56001"/>
            </a:xfrm>
            <a:custGeom>
              <a:avLst/>
              <a:gdLst>
                <a:gd name="connsiteX0" fmla="*/ 3852393 w 7791863"/>
                <a:gd name="connsiteY0" fmla="*/ 56002 h 56001"/>
                <a:gd name="connsiteX1" fmla="*/ 7222 w 7791863"/>
                <a:gd name="connsiteY1" fmla="*/ 14787 h 56001"/>
                <a:gd name="connsiteX2" fmla="*/ 2 w 7791863"/>
                <a:gd name="connsiteY2" fmla="*/ 7222 h 56001"/>
                <a:gd name="connsiteX3" fmla="*/ 7395 w 7791863"/>
                <a:gd name="connsiteY3" fmla="*/ 0 h 56001"/>
                <a:gd name="connsiteX4" fmla="*/ 7569 w 7791863"/>
                <a:gd name="connsiteY4" fmla="*/ 0 h 56001"/>
                <a:gd name="connsiteX5" fmla="*/ 7784292 w 7791863"/>
                <a:gd name="connsiteY5" fmla="*/ 0 h 56001"/>
                <a:gd name="connsiteX6" fmla="*/ 7791863 w 7791863"/>
                <a:gd name="connsiteY6" fmla="*/ 7252 h 56001"/>
                <a:gd name="connsiteX7" fmla="*/ 7784646 w 7791863"/>
                <a:gd name="connsiteY7" fmla="*/ 14787 h 56001"/>
                <a:gd name="connsiteX8" fmla="*/ 3852393 w 7791863"/>
                <a:gd name="connsiteY8" fmla="*/ 56002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63" h="56001">
                  <a:moveTo>
                    <a:pt x="3852393" y="56002"/>
                  </a:moveTo>
                  <a:cubicBezTo>
                    <a:pt x="2552973" y="56002"/>
                    <a:pt x="1268517" y="42250"/>
                    <a:pt x="7222" y="14787"/>
                  </a:cubicBezTo>
                  <a:cubicBezTo>
                    <a:pt x="3150" y="14698"/>
                    <a:pt x="-85" y="11321"/>
                    <a:pt x="2" y="7222"/>
                  </a:cubicBezTo>
                  <a:cubicBezTo>
                    <a:pt x="88" y="3206"/>
                    <a:pt x="3381" y="0"/>
                    <a:pt x="7395" y="0"/>
                  </a:cubicBezTo>
                  <a:cubicBezTo>
                    <a:pt x="7453" y="0"/>
                    <a:pt x="7511" y="0"/>
                    <a:pt x="7569" y="0"/>
                  </a:cubicBezTo>
                  <a:cubicBezTo>
                    <a:pt x="2529639" y="54961"/>
                    <a:pt x="5146117" y="54961"/>
                    <a:pt x="7784292" y="0"/>
                  </a:cubicBezTo>
                  <a:cubicBezTo>
                    <a:pt x="7789083" y="402"/>
                    <a:pt x="7791803" y="3176"/>
                    <a:pt x="7791863" y="7252"/>
                  </a:cubicBezTo>
                  <a:cubicBezTo>
                    <a:pt x="7791922" y="11321"/>
                    <a:pt x="7788669" y="14698"/>
                    <a:pt x="7784646" y="14787"/>
                  </a:cubicBezTo>
                  <a:cubicBezTo>
                    <a:pt x="6465577" y="42250"/>
                    <a:pt x="5151488" y="56002"/>
                    <a:pt x="3852393" y="560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A2F1DC8C-6C61-465D-B51D-96691B505B4F}"/>
                </a:ext>
              </a:extLst>
            </p:cNvPr>
            <p:cNvSpPr/>
            <p:nvPr/>
          </p:nvSpPr>
          <p:spPr>
            <a:xfrm>
              <a:off x="7093695" y="981431"/>
              <a:ext cx="7791877" cy="115292"/>
            </a:xfrm>
            <a:custGeom>
              <a:avLst/>
              <a:gdLst>
                <a:gd name="connsiteX0" fmla="*/ 3903576 w 7791877"/>
                <a:gd name="connsiteY0" fmla="*/ 115292 h 115292"/>
                <a:gd name="connsiteX1" fmla="*/ 7027 w 7791877"/>
                <a:gd name="connsiteY1" fmla="*/ 14787 h 115292"/>
                <a:gd name="connsiteX2" fmla="*/ 9 w 7791877"/>
                <a:gd name="connsiteY2" fmla="*/ 7015 h 115292"/>
                <a:gd name="connsiteX3" fmla="*/ 7778 w 7791877"/>
                <a:gd name="connsiteY3" fmla="*/ 0 h 115292"/>
                <a:gd name="connsiteX4" fmla="*/ 7784063 w 7791877"/>
                <a:gd name="connsiteY4" fmla="*/ 0 h 115292"/>
                <a:gd name="connsiteX5" fmla="*/ 7784477 w 7791877"/>
                <a:gd name="connsiteY5" fmla="*/ 0 h 115292"/>
                <a:gd name="connsiteX6" fmla="*/ 7791870 w 7791877"/>
                <a:gd name="connsiteY6" fmla="*/ 7015 h 115292"/>
                <a:gd name="connsiteX7" fmla="*/ 7784890 w 7791877"/>
                <a:gd name="connsiteY7" fmla="*/ 14787 h 115292"/>
                <a:gd name="connsiteX8" fmla="*/ 3903576 w 7791877"/>
                <a:gd name="connsiteY8" fmla="*/ 115292 h 1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77" h="115292">
                  <a:moveTo>
                    <a:pt x="3903576" y="115292"/>
                  </a:moveTo>
                  <a:cubicBezTo>
                    <a:pt x="2613341" y="115292"/>
                    <a:pt x="1320540" y="81790"/>
                    <a:pt x="7027" y="14787"/>
                  </a:cubicBezTo>
                  <a:cubicBezTo>
                    <a:pt x="2955" y="14556"/>
                    <a:pt x="-193" y="11090"/>
                    <a:pt x="9" y="7015"/>
                  </a:cubicBezTo>
                  <a:cubicBezTo>
                    <a:pt x="240" y="2946"/>
                    <a:pt x="3822" y="201"/>
                    <a:pt x="7778" y="0"/>
                  </a:cubicBezTo>
                  <a:cubicBezTo>
                    <a:pt x="2634369" y="134007"/>
                    <a:pt x="5178042" y="134007"/>
                    <a:pt x="7784063" y="0"/>
                  </a:cubicBezTo>
                  <a:cubicBezTo>
                    <a:pt x="7784240" y="0"/>
                    <a:pt x="7784359" y="0"/>
                    <a:pt x="7784477" y="0"/>
                  </a:cubicBezTo>
                  <a:cubicBezTo>
                    <a:pt x="7788380" y="0"/>
                    <a:pt x="7791634" y="3058"/>
                    <a:pt x="7791870" y="7015"/>
                  </a:cubicBezTo>
                  <a:cubicBezTo>
                    <a:pt x="7792047" y="11090"/>
                    <a:pt x="7788913" y="14556"/>
                    <a:pt x="7784890" y="14787"/>
                  </a:cubicBezTo>
                  <a:cubicBezTo>
                    <a:pt x="6481555" y="81790"/>
                    <a:pt x="5193840" y="115292"/>
                    <a:pt x="3903576" y="11529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E595B348-19C4-4A29-BE0E-14C93CBC33D9}"/>
                </a:ext>
              </a:extLst>
            </p:cNvPr>
            <p:cNvSpPr/>
            <p:nvPr/>
          </p:nvSpPr>
          <p:spPr>
            <a:xfrm>
              <a:off x="7093714" y="682286"/>
              <a:ext cx="7791870" cy="359647"/>
            </a:xfrm>
            <a:custGeom>
              <a:avLst/>
              <a:gdLst>
                <a:gd name="connsiteX0" fmla="*/ 3919846 w 7791870"/>
                <a:gd name="connsiteY0" fmla="*/ 359648 h 359647"/>
                <a:gd name="connsiteX1" fmla="*/ 3881057 w 7791870"/>
                <a:gd name="connsiteY1" fmla="*/ 359559 h 359647"/>
                <a:gd name="connsiteX2" fmla="*/ 1543220 w 7791870"/>
                <a:gd name="connsiteY2" fmla="*/ 171491 h 359647"/>
                <a:gd name="connsiteX3" fmla="*/ 6864 w 7791870"/>
                <a:gd name="connsiteY3" fmla="*/ 14777 h 359647"/>
                <a:gd name="connsiteX4" fmla="*/ 19 w 7791870"/>
                <a:gd name="connsiteY4" fmla="*/ 6892 h 359647"/>
                <a:gd name="connsiteX5" fmla="*/ 7903 w 7791870"/>
                <a:gd name="connsiteY5" fmla="*/ 49 h 359647"/>
                <a:gd name="connsiteX6" fmla="*/ 1544983 w 7791870"/>
                <a:gd name="connsiteY6" fmla="*/ 156786 h 359647"/>
                <a:gd name="connsiteX7" fmla="*/ 3881116 w 7791870"/>
                <a:gd name="connsiteY7" fmla="*/ 344772 h 359647"/>
                <a:gd name="connsiteX8" fmla="*/ 6289894 w 7791870"/>
                <a:gd name="connsiteY8" fmla="*/ 155083 h 359647"/>
                <a:gd name="connsiteX9" fmla="*/ 7783925 w 7791870"/>
                <a:gd name="connsiteY9" fmla="*/ 49 h 359647"/>
                <a:gd name="connsiteX10" fmla="*/ 7791851 w 7791870"/>
                <a:gd name="connsiteY10" fmla="*/ 6892 h 359647"/>
                <a:gd name="connsiteX11" fmla="*/ 7784990 w 7791870"/>
                <a:gd name="connsiteY11" fmla="*/ 14777 h 359647"/>
                <a:gd name="connsiteX12" fmla="*/ 6291669 w 7791870"/>
                <a:gd name="connsiteY12" fmla="*/ 169758 h 359647"/>
                <a:gd name="connsiteX13" fmla="*/ 3919846 w 7791870"/>
                <a:gd name="connsiteY13" fmla="*/ 359648 h 3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70" h="359647">
                  <a:moveTo>
                    <a:pt x="3919846" y="359648"/>
                  </a:moveTo>
                  <a:cubicBezTo>
                    <a:pt x="3906875" y="359648"/>
                    <a:pt x="3893998" y="359618"/>
                    <a:pt x="3881057" y="359559"/>
                  </a:cubicBezTo>
                  <a:cubicBezTo>
                    <a:pt x="3103231" y="356383"/>
                    <a:pt x="2310186" y="262378"/>
                    <a:pt x="1543220" y="171491"/>
                  </a:cubicBezTo>
                  <a:cubicBezTo>
                    <a:pt x="1038986" y="111704"/>
                    <a:pt x="517568" y="49899"/>
                    <a:pt x="6864" y="14777"/>
                  </a:cubicBezTo>
                  <a:cubicBezTo>
                    <a:pt x="2791" y="14517"/>
                    <a:pt x="-270" y="10968"/>
                    <a:pt x="19" y="6892"/>
                  </a:cubicBezTo>
                  <a:cubicBezTo>
                    <a:pt x="308" y="2823"/>
                    <a:pt x="3918" y="-442"/>
                    <a:pt x="7903" y="49"/>
                  </a:cubicBezTo>
                  <a:cubicBezTo>
                    <a:pt x="518925" y="35171"/>
                    <a:pt x="1040547" y="97005"/>
                    <a:pt x="1544983" y="156786"/>
                  </a:cubicBezTo>
                  <a:cubicBezTo>
                    <a:pt x="2311517" y="247650"/>
                    <a:pt x="3104130" y="341596"/>
                    <a:pt x="3881116" y="344772"/>
                  </a:cubicBezTo>
                  <a:cubicBezTo>
                    <a:pt x="4676763" y="348155"/>
                    <a:pt x="5497039" y="249927"/>
                    <a:pt x="6289894" y="155083"/>
                  </a:cubicBezTo>
                  <a:cubicBezTo>
                    <a:pt x="6781418" y="96283"/>
                    <a:pt x="7289681" y="35461"/>
                    <a:pt x="7783925" y="49"/>
                  </a:cubicBezTo>
                  <a:cubicBezTo>
                    <a:pt x="7788065" y="-383"/>
                    <a:pt x="7791555" y="2823"/>
                    <a:pt x="7791851" y="6892"/>
                  </a:cubicBezTo>
                  <a:cubicBezTo>
                    <a:pt x="7792146" y="10968"/>
                    <a:pt x="7789071" y="14493"/>
                    <a:pt x="7784990" y="14777"/>
                  </a:cubicBezTo>
                  <a:cubicBezTo>
                    <a:pt x="7291100" y="50189"/>
                    <a:pt x="6783015" y="110982"/>
                    <a:pt x="6291669" y="169758"/>
                  </a:cubicBezTo>
                  <a:cubicBezTo>
                    <a:pt x="5511253" y="263129"/>
                    <a:pt x="4704657" y="359648"/>
                    <a:pt x="3919846" y="3596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2251211E-C9F3-45AB-86CD-107866E0F1D2}"/>
                </a:ext>
              </a:extLst>
            </p:cNvPr>
            <p:cNvSpPr/>
            <p:nvPr/>
          </p:nvSpPr>
          <p:spPr>
            <a:xfrm>
              <a:off x="7093710" y="383063"/>
              <a:ext cx="7791874" cy="463952"/>
            </a:xfrm>
            <a:custGeom>
              <a:avLst/>
              <a:gdLst>
                <a:gd name="connsiteX0" fmla="*/ 3987575 w 7791874"/>
                <a:gd name="connsiteY0" fmla="*/ 463953 h 463952"/>
                <a:gd name="connsiteX1" fmla="*/ 3972669 w 7791874"/>
                <a:gd name="connsiteY1" fmla="*/ 463923 h 463952"/>
                <a:gd name="connsiteX2" fmla="*/ 1675474 w 7791874"/>
                <a:gd name="connsiteY2" fmla="*/ 226810 h 463952"/>
                <a:gd name="connsiteX3" fmla="*/ 6839 w 7791874"/>
                <a:gd name="connsiteY3" fmla="*/ 14881 h 463952"/>
                <a:gd name="connsiteX4" fmla="*/ 23 w 7791874"/>
                <a:gd name="connsiteY4" fmla="*/ 6968 h 463952"/>
                <a:gd name="connsiteX5" fmla="*/ 7936 w 7791874"/>
                <a:gd name="connsiteY5" fmla="*/ 151 h 463952"/>
                <a:gd name="connsiteX6" fmla="*/ 1677722 w 7791874"/>
                <a:gd name="connsiteY6" fmla="*/ 212196 h 463952"/>
                <a:gd name="connsiteX7" fmla="*/ 3972728 w 7791874"/>
                <a:gd name="connsiteY7" fmla="*/ 449136 h 463952"/>
                <a:gd name="connsiteX8" fmla="*/ 3987575 w 7791874"/>
                <a:gd name="connsiteY8" fmla="*/ 449166 h 463952"/>
                <a:gd name="connsiteX9" fmla="*/ 6194669 w 7791874"/>
                <a:gd name="connsiteY9" fmla="*/ 211763 h 463952"/>
                <a:gd name="connsiteX10" fmla="*/ 7783869 w 7791874"/>
                <a:gd name="connsiteY10" fmla="*/ 151 h 463952"/>
                <a:gd name="connsiteX11" fmla="*/ 7784461 w 7791874"/>
                <a:gd name="connsiteY11" fmla="*/ 122 h 463952"/>
                <a:gd name="connsiteX12" fmla="*/ 7791855 w 7791874"/>
                <a:gd name="connsiteY12" fmla="*/ 6939 h 463952"/>
                <a:gd name="connsiteX13" fmla="*/ 7785052 w 7791874"/>
                <a:gd name="connsiteY13" fmla="*/ 14881 h 463952"/>
                <a:gd name="connsiteX14" fmla="*/ 6197035 w 7791874"/>
                <a:gd name="connsiteY14" fmla="*/ 226377 h 463952"/>
                <a:gd name="connsiteX15" fmla="*/ 3987575 w 7791874"/>
                <a:gd name="connsiteY15" fmla="*/ 463953 h 46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4" h="463952">
                  <a:moveTo>
                    <a:pt x="3987575" y="463953"/>
                  </a:moveTo>
                  <a:cubicBezTo>
                    <a:pt x="3982576" y="463953"/>
                    <a:pt x="3977697" y="463923"/>
                    <a:pt x="3972669" y="463923"/>
                  </a:cubicBezTo>
                  <a:cubicBezTo>
                    <a:pt x="3205621" y="462190"/>
                    <a:pt x="2427736" y="342539"/>
                    <a:pt x="1675474" y="226810"/>
                  </a:cubicBezTo>
                  <a:cubicBezTo>
                    <a:pt x="1128523" y="142651"/>
                    <a:pt x="562944" y="55661"/>
                    <a:pt x="6839" y="14881"/>
                  </a:cubicBezTo>
                  <a:cubicBezTo>
                    <a:pt x="2766" y="14592"/>
                    <a:pt x="-295" y="11040"/>
                    <a:pt x="23" y="6968"/>
                  </a:cubicBezTo>
                  <a:cubicBezTo>
                    <a:pt x="340" y="2895"/>
                    <a:pt x="3084" y="-801"/>
                    <a:pt x="7936" y="151"/>
                  </a:cubicBezTo>
                  <a:cubicBezTo>
                    <a:pt x="564619" y="40961"/>
                    <a:pt x="1130486" y="128008"/>
                    <a:pt x="1677722" y="212196"/>
                  </a:cubicBezTo>
                  <a:cubicBezTo>
                    <a:pt x="2429439" y="327834"/>
                    <a:pt x="3206774" y="447403"/>
                    <a:pt x="3972728" y="449136"/>
                  </a:cubicBezTo>
                  <a:cubicBezTo>
                    <a:pt x="3977668" y="449136"/>
                    <a:pt x="3982636" y="449166"/>
                    <a:pt x="3987575" y="449166"/>
                  </a:cubicBezTo>
                  <a:cubicBezTo>
                    <a:pt x="4720637" y="449166"/>
                    <a:pt x="5469894" y="328503"/>
                    <a:pt x="6194669" y="211763"/>
                  </a:cubicBezTo>
                  <a:cubicBezTo>
                    <a:pt x="6716654" y="127719"/>
                    <a:pt x="7256384" y="40787"/>
                    <a:pt x="7783869" y="151"/>
                  </a:cubicBezTo>
                  <a:cubicBezTo>
                    <a:pt x="7784106" y="122"/>
                    <a:pt x="7784284" y="122"/>
                    <a:pt x="7784461" y="122"/>
                  </a:cubicBezTo>
                  <a:cubicBezTo>
                    <a:pt x="7788247" y="122"/>
                    <a:pt x="7791499" y="3069"/>
                    <a:pt x="7791855" y="6939"/>
                  </a:cubicBezTo>
                  <a:cubicBezTo>
                    <a:pt x="7792150" y="11011"/>
                    <a:pt x="7789075" y="14564"/>
                    <a:pt x="7785052" y="14881"/>
                  </a:cubicBezTo>
                  <a:cubicBezTo>
                    <a:pt x="7258099" y="55488"/>
                    <a:pt x="6718665" y="142362"/>
                    <a:pt x="6197035" y="226377"/>
                  </a:cubicBezTo>
                  <a:cubicBezTo>
                    <a:pt x="5471715" y="343172"/>
                    <a:pt x="4721790" y="463953"/>
                    <a:pt x="3987575" y="46395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E83DE04D-813C-401A-979D-9F7C03348DBB}"/>
                </a:ext>
              </a:extLst>
            </p:cNvPr>
            <p:cNvSpPr/>
            <p:nvPr/>
          </p:nvSpPr>
          <p:spPr>
            <a:xfrm>
              <a:off x="14571663" y="92267"/>
              <a:ext cx="35722" cy="7756510"/>
            </a:xfrm>
            <a:custGeom>
              <a:avLst/>
              <a:gdLst>
                <a:gd name="connsiteX0" fmla="*/ 7394 w 35722"/>
                <a:gd name="connsiteY0" fmla="*/ 7756511 h 7756510"/>
                <a:gd name="connsiteX1" fmla="*/ 7335 w 35722"/>
                <a:gd name="connsiteY1" fmla="*/ 7756511 h 7756510"/>
                <a:gd name="connsiteX2" fmla="*/ 1 w 35722"/>
                <a:gd name="connsiteY2" fmla="*/ 7748999 h 7756510"/>
                <a:gd name="connsiteX3" fmla="*/ 1835 w 35722"/>
                <a:gd name="connsiteY3" fmla="*/ 7480 h 7756510"/>
                <a:gd name="connsiteX4" fmla="*/ 9228 w 35722"/>
                <a:gd name="connsiteY4" fmla="*/ 0 h 7756510"/>
                <a:gd name="connsiteX5" fmla="*/ 9228 w 35722"/>
                <a:gd name="connsiteY5" fmla="*/ 0 h 7756510"/>
                <a:gd name="connsiteX6" fmla="*/ 16622 w 35722"/>
                <a:gd name="connsiteY6" fmla="*/ 7307 h 7756510"/>
                <a:gd name="connsiteX7" fmla="*/ 14788 w 35722"/>
                <a:gd name="connsiteY7" fmla="*/ 7749176 h 7756510"/>
                <a:gd name="connsiteX8" fmla="*/ 7394 w 35722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2" h="7756510">
                  <a:moveTo>
                    <a:pt x="7394" y="7756511"/>
                  </a:moveTo>
                  <a:lnTo>
                    <a:pt x="7335" y="7756511"/>
                  </a:lnTo>
                  <a:cubicBezTo>
                    <a:pt x="3254" y="7756451"/>
                    <a:pt x="-58" y="7753139"/>
                    <a:pt x="1" y="7748999"/>
                  </a:cubicBezTo>
                  <a:cubicBezTo>
                    <a:pt x="27269" y="5063316"/>
                    <a:pt x="27919" y="2458673"/>
                    <a:pt x="1835" y="7480"/>
                  </a:cubicBezTo>
                  <a:cubicBezTo>
                    <a:pt x="1835" y="3379"/>
                    <a:pt x="5088" y="58"/>
                    <a:pt x="9228" y="0"/>
                  </a:cubicBezTo>
                  <a:lnTo>
                    <a:pt x="9228" y="0"/>
                  </a:lnTo>
                  <a:cubicBezTo>
                    <a:pt x="13310" y="0"/>
                    <a:pt x="16622" y="3264"/>
                    <a:pt x="16622" y="7307"/>
                  </a:cubicBezTo>
                  <a:cubicBezTo>
                    <a:pt x="42706" y="2458614"/>
                    <a:pt x="42056" y="5063370"/>
                    <a:pt x="14788" y="7749176"/>
                  </a:cubicBezTo>
                  <a:cubicBezTo>
                    <a:pt x="14729" y="7753257"/>
                    <a:pt x="11476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58C280C7-276B-4B40-8EFD-42DE2249AC51}"/>
                </a:ext>
              </a:extLst>
            </p:cNvPr>
            <p:cNvSpPr/>
            <p:nvPr/>
          </p:nvSpPr>
          <p:spPr>
            <a:xfrm>
              <a:off x="14272550" y="115054"/>
              <a:ext cx="25913" cy="7658013"/>
            </a:xfrm>
            <a:custGeom>
              <a:avLst/>
              <a:gdLst>
                <a:gd name="connsiteX0" fmla="*/ 7394 w 25913"/>
                <a:gd name="connsiteY0" fmla="*/ 7658014 h 7658013"/>
                <a:gd name="connsiteX1" fmla="*/ 7394 w 25913"/>
                <a:gd name="connsiteY1" fmla="*/ 7658014 h 7658013"/>
                <a:gd name="connsiteX2" fmla="*/ 0 w 25913"/>
                <a:gd name="connsiteY2" fmla="*/ 7650561 h 7658013"/>
                <a:gd name="connsiteX3" fmla="*/ 6980 w 25913"/>
                <a:gd name="connsiteY3" fmla="*/ 7422 h 7658013"/>
                <a:gd name="connsiteX4" fmla="*/ 14373 w 25913"/>
                <a:gd name="connsiteY4" fmla="*/ 0 h 7658013"/>
                <a:gd name="connsiteX5" fmla="*/ 14373 w 25913"/>
                <a:gd name="connsiteY5" fmla="*/ 0 h 7658013"/>
                <a:gd name="connsiteX6" fmla="*/ 21767 w 25913"/>
                <a:gd name="connsiteY6" fmla="*/ 7365 h 7658013"/>
                <a:gd name="connsiteX7" fmla="*/ 14787 w 25913"/>
                <a:gd name="connsiteY7" fmla="*/ 7650620 h 7658013"/>
                <a:gd name="connsiteX8" fmla="*/ 7394 w 25913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3" h="7658013">
                  <a:moveTo>
                    <a:pt x="7394" y="7658014"/>
                  </a:moveTo>
                  <a:lnTo>
                    <a:pt x="7394" y="7658014"/>
                  </a:lnTo>
                  <a:cubicBezTo>
                    <a:pt x="3253" y="7658014"/>
                    <a:pt x="0" y="7654642"/>
                    <a:pt x="0" y="7650561"/>
                  </a:cubicBezTo>
                  <a:cubicBezTo>
                    <a:pt x="8813" y="5057363"/>
                    <a:pt x="15970" y="2521492"/>
                    <a:pt x="6980" y="7422"/>
                  </a:cubicBezTo>
                  <a:cubicBezTo>
                    <a:pt x="6980" y="3350"/>
                    <a:pt x="10233" y="29"/>
                    <a:pt x="14373" y="0"/>
                  </a:cubicBezTo>
                  <a:lnTo>
                    <a:pt x="14373" y="0"/>
                  </a:lnTo>
                  <a:cubicBezTo>
                    <a:pt x="18455" y="0"/>
                    <a:pt x="21767" y="3292"/>
                    <a:pt x="21767" y="7365"/>
                  </a:cubicBezTo>
                  <a:cubicBezTo>
                    <a:pt x="30757" y="2521492"/>
                    <a:pt x="23600" y="5057393"/>
                    <a:pt x="14787" y="7650620"/>
                  </a:cubicBezTo>
                  <a:cubicBezTo>
                    <a:pt x="14787" y="7654701"/>
                    <a:pt x="11416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50D7B187-2339-4A80-A08A-C848DBB156AE}"/>
                </a:ext>
              </a:extLst>
            </p:cNvPr>
            <p:cNvSpPr/>
            <p:nvPr/>
          </p:nvSpPr>
          <p:spPr>
            <a:xfrm>
              <a:off x="13717543" y="149827"/>
              <a:ext cx="285468" cy="7507842"/>
            </a:xfrm>
            <a:custGeom>
              <a:avLst/>
              <a:gdLst>
                <a:gd name="connsiteX0" fmla="*/ 263287 w 285468"/>
                <a:gd name="connsiteY0" fmla="*/ 7507842 h 7507842"/>
                <a:gd name="connsiteX1" fmla="*/ 255893 w 285468"/>
                <a:gd name="connsiteY1" fmla="*/ 7500508 h 7507842"/>
                <a:gd name="connsiteX2" fmla="*/ 128428 w 285468"/>
                <a:gd name="connsiteY2" fmla="*/ 5631346 h 7507842"/>
                <a:gd name="connsiteX3" fmla="*/ 17 w 285468"/>
                <a:gd name="connsiteY3" fmla="*/ 3591305 h 7507842"/>
                <a:gd name="connsiteX4" fmla="*/ 135822 w 285468"/>
                <a:gd name="connsiteY4" fmla="*/ 1742046 h 7507842"/>
                <a:gd name="connsiteX5" fmla="*/ 270680 w 285468"/>
                <a:gd name="connsiteY5" fmla="*/ 7278 h 7507842"/>
                <a:gd name="connsiteX6" fmla="*/ 278074 w 285468"/>
                <a:gd name="connsiteY6" fmla="*/ 0 h 7507842"/>
                <a:gd name="connsiteX7" fmla="*/ 278192 w 285468"/>
                <a:gd name="connsiteY7" fmla="*/ 0 h 7507842"/>
                <a:gd name="connsiteX8" fmla="*/ 285467 w 285468"/>
                <a:gd name="connsiteY8" fmla="*/ 7509 h 7507842"/>
                <a:gd name="connsiteX9" fmla="*/ 150491 w 285468"/>
                <a:gd name="connsiteY9" fmla="*/ 1743667 h 7507842"/>
                <a:gd name="connsiteX10" fmla="*/ 14804 w 285468"/>
                <a:gd name="connsiteY10" fmla="*/ 3591305 h 7507842"/>
                <a:gd name="connsiteX11" fmla="*/ 143156 w 285468"/>
                <a:gd name="connsiteY11" fmla="*/ 5629933 h 7507842"/>
                <a:gd name="connsiteX12" fmla="*/ 270680 w 285468"/>
                <a:gd name="connsiteY12" fmla="*/ 7500331 h 7507842"/>
                <a:gd name="connsiteX13" fmla="*/ 263346 w 285468"/>
                <a:gd name="connsiteY13" fmla="*/ 7507842 h 7507842"/>
                <a:gd name="connsiteX14" fmla="*/ 263287 w 285468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68" h="7507842">
                  <a:moveTo>
                    <a:pt x="263287" y="7507842"/>
                  </a:moveTo>
                  <a:cubicBezTo>
                    <a:pt x="259265" y="7507842"/>
                    <a:pt x="255952" y="7504589"/>
                    <a:pt x="255893" y="7500508"/>
                  </a:cubicBezTo>
                  <a:cubicBezTo>
                    <a:pt x="247317" y="6874422"/>
                    <a:pt x="186867" y="6242480"/>
                    <a:pt x="128428" y="5631346"/>
                  </a:cubicBezTo>
                  <a:cubicBezTo>
                    <a:pt x="64725" y="4964542"/>
                    <a:pt x="-1225" y="4275067"/>
                    <a:pt x="17" y="3591305"/>
                  </a:cubicBezTo>
                  <a:cubicBezTo>
                    <a:pt x="1200" y="2969844"/>
                    <a:pt x="69635" y="2345692"/>
                    <a:pt x="135822" y="1742046"/>
                  </a:cubicBezTo>
                  <a:cubicBezTo>
                    <a:pt x="197928" y="1175635"/>
                    <a:pt x="262104" y="589924"/>
                    <a:pt x="270680" y="7278"/>
                  </a:cubicBezTo>
                  <a:cubicBezTo>
                    <a:pt x="270739" y="3235"/>
                    <a:pt x="274052" y="0"/>
                    <a:pt x="278074" y="0"/>
                  </a:cubicBezTo>
                  <a:cubicBezTo>
                    <a:pt x="278133" y="0"/>
                    <a:pt x="278192" y="0"/>
                    <a:pt x="278192" y="0"/>
                  </a:cubicBezTo>
                  <a:cubicBezTo>
                    <a:pt x="282273" y="58"/>
                    <a:pt x="285527" y="3408"/>
                    <a:pt x="285467" y="7509"/>
                  </a:cubicBezTo>
                  <a:cubicBezTo>
                    <a:pt x="276891" y="590852"/>
                    <a:pt x="212656" y="1176907"/>
                    <a:pt x="150491" y="1743667"/>
                  </a:cubicBezTo>
                  <a:cubicBezTo>
                    <a:pt x="84363" y="2346904"/>
                    <a:pt x="15987" y="2970678"/>
                    <a:pt x="14804" y="3591305"/>
                  </a:cubicBezTo>
                  <a:cubicBezTo>
                    <a:pt x="13562" y="4274369"/>
                    <a:pt x="79453" y="4963501"/>
                    <a:pt x="143156" y="5629933"/>
                  </a:cubicBezTo>
                  <a:cubicBezTo>
                    <a:pt x="201654" y="6241356"/>
                    <a:pt x="262104" y="6873594"/>
                    <a:pt x="270680" y="7500331"/>
                  </a:cubicBezTo>
                  <a:cubicBezTo>
                    <a:pt x="270739" y="7504412"/>
                    <a:pt x="267486" y="7507783"/>
                    <a:pt x="263346" y="7507842"/>
                  </a:cubicBezTo>
                  <a:lnTo>
                    <a:pt x="263287" y="7507842"/>
                  </a:ln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E31CBE8B-32CE-4A29-8158-0D195E2C9C85}"/>
                </a:ext>
              </a:extLst>
            </p:cNvPr>
            <p:cNvSpPr/>
            <p:nvPr/>
          </p:nvSpPr>
          <p:spPr>
            <a:xfrm>
              <a:off x="13256207" y="193900"/>
              <a:ext cx="457633" cy="7317495"/>
            </a:xfrm>
            <a:custGeom>
              <a:avLst/>
              <a:gdLst>
                <a:gd name="connsiteX0" fmla="*/ 425509 w 457633"/>
                <a:gd name="connsiteY0" fmla="*/ 7317496 h 7317495"/>
                <a:gd name="connsiteX1" fmla="*/ 418116 w 457633"/>
                <a:gd name="connsiteY1" fmla="*/ 7310398 h 7317495"/>
                <a:gd name="connsiteX2" fmla="*/ 211865 w 457633"/>
                <a:gd name="connsiteY2" fmla="*/ 5517384 h 7317495"/>
                <a:gd name="connsiteX3" fmla="*/ 114 w 457633"/>
                <a:gd name="connsiteY3" fmla="*/ 3392890 h 7317495"/>
                <a:gd name="connsiteX4" fmla="*/ 223754 w 457633"/>
                <a:gd name="connsiteY4" fmla="*/ 1597386 h 7317495"/>
                <a:gd name="connsiteX5" fmla="*/ 442840 w 457633"/>
                <a:gd name="connsiteY5" fmla="*/ 7076 h 7317495"/>
                <a:gd name="connsiteX6" fmla="*/ 450588 w 457633"/>
                <a:gd name="connsiteY6" fmla="*/ 0 h 7317495"/>
                <a:gd name="connsiteX7" fmla="*/ 457627 w 457633"/>
                <a:gd name="connsiteY7" fmla="*/ 7711 h 7317495"/>
                <a:gd name="connsiteX8" fmla="*/ 238304 w 457633"/>
                <a:gd name="connsiteY8" fmla="*/ 1600101 h 7317495"/>
                <a:gd name="connsiteX9" fmla="*/ 14901 w 457633"/>
                <a:gd name="connsiteY9" fmla="*/ 3392949 h 7317495"/>
                <a:gd name="connsiteX10" fmla="*/ 226475 w 457633"/>
                <a:gd name="connsiteY10" fmla="*/ 5515130 h 7317495"/>
                <a:gd name="connsiteX11" fmla="*/ 432903 w 457633"/>
                <a:gd name="connsiteY11" fmla="*/ 7309806 h 7317495"/>
                <a:gd name="connsiteX12" fmla="*/ 425805 w 457633"/>
                <a:gd name="connsiteY12" fmla="*/ 7317496 h 7317495"/>
                <a:gd name="connsiteX13" fmla="*/ 425509 w 457633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33" h="7317495">
                  <a:moveTo>
                    <a:pt x="425509" y="7317496"/>
                  </a:moveTo>
                  <a:cubicBezTo>
                    <a:pt x="421546" y="7317496"/>
                    <a:pt x="418293" y="7314420"/>
                    <a:pt x="418116" y="7310398"/>
                  </a:cubicBezTo>
                  <a:cubicBezTo>
                    <a:pt x="394161" y="6707912"/>
                    <a:pt x="301475" y="6102705"/>
                    <a:pt x="211865" y="5517384"/>
                  </a:cubicBezTo>
                  <a:cubicBezTo>
                    <a:pt x="105753" y="4824442"/>
                    <a:pt x="-4027" y="4107900"/>
                    <a:pt x="114" y="3392890"/>
                  </a:cubicBezTo>
                  <a:cubicBezTo>
                    <a:pt x="3663" y="2782602"/>
                    <a:pt x="115572" y="2180087"/>
                    <a:pt x="223754" y="1597386"/>
                  </a:cubicBezTo>
                  <a:cubicBezTo>
                    <a:pt x="319752" y="1080730"/>
                    <a:pt x="418944" y="546519"/>
                    <a:pt x="442840" y="7076"/>
                  </a:cubicBezTo>
                  <a:cubicBezTo>
                    <a:pt x="443017" y="2975"/>
                    <a:pt x="447157" y="289"/>
                    <a:pt x="450588" y="0"/>
                  </a:cubicBezTo>
                  <a:cubicBezTo>
                    <a:pt x="454670" y="202"/>
                    <a:pt x="457804" y="3639"/>
                    <a:pt x="457627" y="7711"/>
                  </a:cubicBezTo>
                  <a:cubicBezTo>
                    <a:pt x="433672" y="548193"/>
                    <a:pt x="334361" y="1082954"/>
                    <a:pt x="238304" y="1600101"/>
                  </a:cubicBezTo>
                  <a:cubicBezTo>
                    <a:pt x="130181" y="2182139"/>
                    <a:pt x="18390" y="2784022"/>
                    <a:pt x="14901" y="3392949"/>
                  </a:cubicBezTo>
                  <a:cubicBezTo>
                    <a:pt x="10819" y="4106800"/>
                    <a:pt x="120422" y="4822762"/>
                    <a:pt x="226475" y="5515130"/>
                  </a:cubicBezTo>
                  <a:cubicBezTo>
                    <a:pt x="316144" y="6100812"/>
                    <a:pt x="408948" y="6706492"/>
                    <a:pt x="432903" y="7309806"/>
                  </a:cubicBezTo>
                  <a:cubicBezTo>
                    <a:pt x="433021" y="7313887"/>
                    <a:pt x="429886" y="7317318"/>
                    <a:pt x="425805" y="7317496"/>
                  </a:cubicBezTo>
                  <a:cubicBezTo>
                    <a:pt x="425687" y="7317496"/>
                    <a:pt x="425568" y="7317496"/>
                    <a:pt x="425509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0E466DA3-98C8-4B57-B70D-61AD0C93617C}"/>
                </a:ext>
              </a:extLst>
            </p:cNvPr>
            <p:cNvSpPr/>
            <p:nvPr/>
          </p:nvSpPr>
          <p:spPr>
            <a:xfrm>
              <a:off x="12771580" y="244579"/>
              <a:ext cx="654584" cy="7098538"/>
            </a:xfrm>
            <a:custGeom>
              <a:avLst/>
              <a:gdLst>
                <a:gd name="connsiteX0" fmla="*/ 611023 w 654584"/>
                <a:gd name="connsiteY0" fmla="*/ 7098539 h 7098538"/>
                <a:gd name="connsiteX1" fmla="*/ 603630 w 654584"/>
                <a:gd name="connsiteY1" fmla="*/ 7091618 h 7098538"/>
                <a:gd name="connsiteX2" fmla="*/ 308716 w 654584"/>
                <a:gd name="connsiteY2" fmla="*/ 5354038 h 7098538"/>
                <a:gd name="connsiteX3" fmla="*/ 404 w 654584"/>
                <a:gd name="connsiteY3" fmla="*/ 3165404 h 7098538"/>
                <a:gd name="connsiteX4" fmla="*/ 324863 w 654584"/>
                <a:gd name="connsiteY4" fmla="*/ 1465229 h 7098538"/>
                <a:gd name="connsiteX5" fmla="*/ 639829 w 654584"/>
                <a:gd name="connsiteY5" fmla="*/ 6794 h 7098538"/>
                <a:gd name="connsiteX6" fmla="*/ 647814 w 654584"/>
                <a:gd name="connsiteY6" fmla="*/ 35 h 7098538"/>
                <a:gd name="connsiteX7" fmla="*/ 654557 w 654584"/>
                <a:gd name="connsiteY7" fmla="*/ 8007 h 7098538"/>
                <a:gd name="connsiteX8" fmla="*/ 339118 w 654584"/>
                <a:gd name="connsiteY8" fmla="*/ 1469275 h 7098538"/>
                <a:gd name="connsiteX9" fmla="*/ 15191 w 654584"/>
                <a:gd name="connsiteY9" fmla="*/ 3165575 h 7098538"/>
                <a:gd name="connsiteX10" fmla="*/ 323148 w 654584"/>
                <a:gd name="connsiteY10" fmla="*/ 5350862 h 7098538"/>
                <a:gd name="connsiteX11" fmla="*/ 618358 w 654584"/>
                <a:gd name="connsiteY11" fmla="*/ 7090613 h 7098538"/>
                <a:gd name="connsiteX12" fmla="*/ 611556 w 654584"/>
                <a:gd name="connsiteY12" fmla="*/ 7098479 h 7098538"/>
                <a:gd name="connsiteX13" fmla="*/ 611023 w 654584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4" h="7098538">
                  <a:moveTo>
                    <a:pt x="611023" y="7098539"/>
                  </a:moveTo>
                  <a:cubicBezTo>
                    <a:pt x="607179" y="7098539"/>
                    <a:pt x="603925" y="7095522"/>
                    <a:pt x="603630" y="7091618"/>
                  </a:cubicBezTo>
                  <a:cubicBezTo>
                    <a:pt x="561457" y="6507054"/>
                    <a:pt x="432927" y="5920893"/>
                    <a:pt x="308716" y="5354038"/>
                  </a:cubicBezTo>
                  <a:cubicBezTo>
                    <a:pt x="152433" y="4641193"/>
                    <a:pt x="-9154" y="3904061"/>
                    <a:pt x="404" y="3165404"/>
                  </a:cubicBezTo>
                  <a:cubicBezTo>
                    <a:pt x="8058" y="2575132"/>
                    <a:pt x="169125" y="2010879"/>
                    <a:pt x="324863" y="1465229"/>
                  </a:cubicBezTo>
                  <a:cubicBezTo>
                    <a:pt x="458894" y="995827"/>
                    <a:pt x="597478" y="510449"/>
                    <a:pt x="639829" y="6794"/>
                  </a:cubicBezTo>
                  <a:cubicBezTo>
                    <a:pt x="640183" y="2750"/>
                    <a:pt x="643851" y="-369"/>
                    <a:pt x="647814" y="35"/>
                  </a:cubicBezTo>
                  <a:cubicBezTo>
                    <a:pt x="651895" y="382"/>
                    <a:pt x="654911" y="3963"/>
                    <a:pt x="654557" y="8007"/>
                  </a:cubicBezTo>
                  <a:cubicBezTo>
                    <a:pt x="612088" y="513134"/>
                    <a:pt x="473326" y="999204"/>
                    <a:pt x="339118" y="1469275"/>
                  </a:cubicBezTo>
                  <a:cubicBezTo>
                    <a:pt x="183599" y="2013996"/>
                    <a:pt x="22816" y="2577297"/>
                    <a:pt x="15191" y="3165575"/>
                  </a:cubicBezTo>
                  <a:cubicBezTo>
                    <a:pt x="5662" y="3902565"/>
                    <a:pt x="167079" y="4638827"/>
                    <a:pt x="323148" y="5350862"/>
                  </a:cubicBezTo>
                  <a:cubicBezTo>
                    <a:pt x="447537" y="5918231"/>
                    <a:pt x="576126" y="6504866"/>
                    <a:pt x="618358" y="7090613"/>
                  </a:cubicBezTo>
                  <a:cubicBezTo>
                    <a:pt x="618712" y="7094694"/>
                    <a:pt x="615578" y="7098183"/>
                    <a:pt x="611556" y="7098479"/>
                  </a:cubicBezTo>
                  <a:cubicBezTo>
                    <a:pt x="611378" y="7098539"/>
                    <a:pt x="611201" y="7098539"/>
                    <a:pt x="611023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EEC854C3-B004-40E5-98A2-4F909144B52F}"/>
                </a:ext>
              </a:extLst>
            </p:cNvPr>
            <p:cNvSpPr/>
            <p:nvPr/>
          </p:nvSpPr>
          <p:spPr>
            <a:xfrm>
              <a:off x="12258580" y="299226"/>
              <a:ext cx="880778" cy="6862365"/>
            </a:xfrm>
            <a:custGeom>
              <a:avLst/>
              <a:gdLst>
                <a:gd name="connsiteX0" fmla="*/ 824909 w 880778"/>
                <a:gd name="connsiteY0" fmla="*/ 6862366 h 6862365"/>
                <a:gd name="connsiteX1" fmla="*/ 817575 w 880778"/>
                <a:gd name="connsiteY1" fmla="*/ 6855800 h 6862365"/>
                <a:gd name="connsiteX2" fmla="*/ 426036 w 880778"/>
                <a:gd name="connsiteY2" fmla="*/ 5192877 h 6862365"/>
                <a:gd name="connsiteX3" fmla="*/ 1545 w 880778"/>
                <a:gd name="connsiteY3" fmla="*/ 2911966 h 6862365"/>
                <a:gd name="connsiteX4" fmla="*/ 443017 w 880778"/>
                <a:gd name="connsiteY4" fmla="*/ 1324084 h 6862365"/>
                <a:gd name="connsiteX5" fmla="*/ 866076 w 880778"/>
                <a:gd name="connsiteY5" fmla="*/ 6386 h 6862365"/>
                <a:gd name="connsiteX6" fmla="*/ 874475 w 880778"/>
                <a:gd name="connsiteY6" fmla="*/ 147 h 6862365"/>
                <a:gd name="connsiteX7" fmla="*/ 880686 w 880778"/>
                <a:gd name="connsiteY7" fmla="*/ 8523 h 6862365"/>
                <a:gd name="connsiteX8" fmla="*/ 456680 w 880778"/>
                <a:gd name="connsiteY8" fmla="*/ 1329774 h 6862365"/>
                <a:gd name="connsiteX9" fmla="*/ 16332 w 880778"/>
                <a:gd name="connsiteY9" fmla="*/ 2912427 h 6862365"/>
                <a:gd name="connsiteX10" fmla="*/ 440219 w 880778"/>
                <a:gd name="connsiteY10" fmla="*/ 5188719 h 6862365"/>
                <a:gd name="connsiteX11" fmla="*/ 832243 w 880778"/>
                <a:gd name="connsiteY11" fmla="*/ 6854085 h 6862365"/>
                <a:gd name="connsiteX12" fmla="*/ 825737 w 880778"/>
                <a:gd name="connsiteY12" fmla="*/ 6862307 h 6862365"/>
                <a:gd name="connsiteX13" fmla="*/ 824909 w 880778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78" h="6862365">
                  <a:moveTo>
                    <a:pt x="824909" y="6862366"/>
                  </a:moveTo>
                  <a:cubicBezTo>
                    <a:pt x="821182" y="6862366"/>
                    <a:pt x="817988" y="6859585"/>
                    <a:pt x="817575" y="6855800"/>
                  </a:cubicBezTo>
                  <a:cubicBezTo>
                    <a:pt x="752866" y="6304832"/>
                    <a:pt x="586730" y="5739551"/>
                    <a:pt x="426036" y="519287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408" y="2342319"/>
                    <a:pt x="234264" y="1824681"/>
                    <a:pt x="443017" y="1324084"/>
                  </a:cubicBezTo>
                  <a:cubicBezTo>
                    <a:pt x="617487" y="905745"/>
                    <a:pt x="797878" y="473133"/>
                    <a:pt x="866076" y="6386"/>
                  </a:cubicBezTo>
                  <a:cubicBezTo>
                    <a:pt x="866668" y="2342"/>
                    <a:pt x="870039" y="-718"/>
                    <a:pt x="874475" y="147"/>
                  </a:cubicBezTo>
                  <a:cubicBezTo>
                    <a:pt x="878497" y="725"/>
                    <a:pt x="881336" y="4479"/>
                    <a:pt x="880686" y="8523"/>
                  </a:cubicBezTo>
                  <a:cubicBezTo>
                    <a:pt x="812251" y="477120"/>
                    <a:pt x="631499" y="910595"/>
                    <a:pt x="456680" y="1329774"/>
                  </a:cubicBezTo>
                  <a:cubicBezTo>
                    <a:pt x="248448" y="1829129"/>
                    <a:pt x="33112" y="2345495"/>
                    <a:pt x="16332" y="2912427"/>
                  </a:cubicBezTo>
                  <a:cubicBezTo>
                    <a:pt x="-6109" y="3670296"/>
                    <a:pt x="220808" y="4442201"/>
                    <a:pt x="440219" y="5188719"/>
                  </a:cubicBezTo>
                  <a:cubicBezTo>
                    <a:pt x="601085" y="5735943"/>
                    <a:pt x="767417" y="6301875"/>
                    <a:pt x="832243" y="6854085"/>
                  </a:cubicBezTo>
                  <a:cubicBezTo>
                    <a:pt x="832716" y="6858166"/>
                    <a:pt x="829818" y="6861833"/>
                    <a:pt x="825737" y="6862307"/>
                  </a:cubicBezTo>
                  <a:cubicBezTo>
                    <a:pt x="825441" y="6862307"/>
                    <a:pt x="825145" y="6862366"/>
                    <a:pt x="824909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DE5E3813-8428-4CDA-955A-7DD63DB5B814}"/>
                </a:ext>
              </a:extLst>
            </p:cNvPr>
            <p:cNvSpPr/>
            <p:nvPr/>
          </p:nvSpPr>
          <p:spPr>
            <a:xfrm>
              <a:off x="11745751" y="355328"/>
              <a:ext cx="1107161" cy="6620300"/>
            </a:xfrm>
            <a:custGeom>
              <a:avLst/>
              <a:gdLst>
                <a:gd name="connsiteX0" fmla="*/ 1038595 w 1107161"/>
                <a:gd name="connsiteY0" fmla="*/ 6620301 h 6620300"/>
                <a:gd name="connsiteX1" fmla="*/ 1031285 w 1107161"/>
                <a:gd name="connsiteY1" fmla="*/ 6614031 h 6620300"/>
                <a:gd name="connsiteX2" fmla="*/ 544641 w 1107161"/>
                <a:gd name="connsiteY2" fmla="*/ 4987088 h 6620300"/>
                <a:gd name="connsiteX3" fmla="*/ 2888 w 1107161"/>
                <a:gd name="connsiteY3" fmla="*/ 2655687 h 6620300"/>
                <a:gd name="connsiteX4" fmla="*/ 557784 w 1107161"/>
                <a:gd name="connsiteY4" fmla="*/ 1204646 h 6620300"/>
                <a:gd name="connsiteX5" fmla="*/ 1092515 w 1107161"/>
                <a:gd name="connsiteY5" fmla="*/ 5879 h 6620300"/>
                <a:gd name="connsiteX6" fmla="*/ 1101263 w 1107161"/>
                <a:gd name="connsiteY6" fmla="*/ 133 h 6620300"/>
                <a:gd name="connsiteX7" fmla="*/ 1107012 w 1107161"/>
                <a:gd name="connsiteY7" fmla="*/ 8884 h 6620300"/>
                <a:gd name="connsiteX8" fmla="*/ 570548 w 1107161"/>
                <a:gd name="connsiteY8" fmla="*/ 1212128 h 6620300"/>
                <a:gd name="connsiteX9" fmla="*/ 17675 w 1107161"/>
                <a:gd name="connsiteY9" fmla="*/ 2656385 h 6620300"/>
                <a:gd name="connsiteX10" fmla="*/ 558535 w 1107161"/>
                <a:gd name="connsiteY10" fmla="*/ 4982001 h 6620300"/>
                <a:gd name="connsiteX11" fmla="*/ 1045900 w 1107161"/>
                <a:gd name="connsiteY11" fmla="*/ 6611783 h 6620300"/>
                <a:gd name="connsiteX12" fmla="*/ 1039719 w 1107161"/>
                <a:gd name="connsiteY12" fmla="*/ 6620182 h 6620300"/>
                <a:gd name="connsiteX13" fmla="*/ 1038595 w 1107161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61" h="6620300">
                  <a:moveTo>
                    <a:pt x="1038595" y="6620301"/>
                  </a:moveTo>
                  <a:cubicBezTo>
                    <a:pt x="1035011" y="6620301"/>
                    <a:pt x="1031864" y="6617698"/>
                    <a:pt x="1031285" y="6614031"/>
                  </a:cubicBezTo>
                  <a:cubicBezTo>
                    <a:pt x="948743" y="6084830"/>
                    <a:pt x="743315" y="5526788"/>
                    <a:pt x="544641" y="4987088"/>
                  </a:cubicBezTo>
                  <a:cubicBezTo>
                    <a:pt x="260971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84" y="1204646"/>
                  </a:cubicBezTo>
                  <a:cubicBezTo>
                    <a:pt x="775775" y="833122"/>
                    <a:pt x="1001166" y="448941"/>
                    <a:pt x="1092515" y="5879"/>
                  </a:cubicBezTo>
                  <a:cubicBezTo>
                    <a:pt x="1093349" y="1894"/>
                    <a:pt x="1097105" y="-619"/>
                    <a:pt x="1101263" y="133"/>
                  </a:cubicBezTo>
                  <a:cubicBezTo>
                    <a:pt x="1105250" y="970"/>
                    <a:pt x="1107823" y="4869"/>
                    <a:pt x="1107012" y="8884"/>
                  </a:cubicBezTo>
                  <a:cubicBezTo>
                    <a:pt x="1015173" y="454318"/>
                    <a:pt x="789119" y="839558"/>
                    <a:pt x="570548" y="1212128"/>
                  </a:cubicBezTo>
                  <a:cubicBezTo>
                    <a:pt x="299151" y="1674686"/>
                    <a:pt x="42802" y="2111598"/>
                    <a:pt x="17675" y="2656385"/>
                  </a:cubicBezTo>
                  <a:cubicBezTo>
                    <a:pt x="-17441" y="3417371"/>
                    <a:pt x="275356" y="4212782"/>
                    <a:pt x="558535" y="4982001"/>
                  </a:cubicBezTo>
                  <a:cubicBezTo>
                    <a:pt x="757439" y="5522370"/>
                    <a:pt x="963128" y="6081103"/>
                    <a:pt x="1045900" y="6611783"/>
                  </a:cubicBezTo>
                  <a:cubicBezTo>
                    <a:pt x="1046533" y="6615805"/>
                    <a:pt x="1043765" y="6619532"/>
                    <a:pt x="1039719" y="6620182"/>
                  </a:cubicBezTo>
                  <a:cubicBezTo>
                    <a:pt x="1039347" y="6620241"/>
                    <a:pt x="1038968" y="6620301"/>
                    <a:pt x="1038595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F846815C-95F3-4E84-80A6-34A215667A25}"/>
                </a:ext>
              </a:extLst>
            </p:cNvPr>
            <p:cNvSpPr/>
            <p:nvPr/>
          </p:nvSpPr>
          <p:spPr>
            <a:xfrm>
              <a:off x="11237357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02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67 w 1328759"/>
                <a:gd name="connsiteY10" fmla="*/ 4779858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36"/>
                    <a:pt x="665452" y="4785802"/>
                  </a:cubicBezTo>
                  <a:cubicBezTo>
                    <a:pt x="315524" y="3988718"/>
                    <a:pt x="-46269" y="3164508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33" y="-771"/>
                    <a:pt x="1323301" y="239"/>
                  </a:cubicBezTo>
                  <a:cubicBezTo>
                    <a:pt x="1327228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882"/>
                    <a:pt x="329797" y="3984412"/>
                    <a:pt x="678967" y="4779858"/>
                  </a:cubicBezTo>
                  <a:cubicBezTo>
                    <a:pt x="925060" y="5340467"/>
                    <a:pt x="1157526" y="5869975"/>
                    <a:pt x="1255115" y="6375280"/>
                  </a:cubicBezTo>
                  <a:cubicBezTo>
                    <a:pt x="1255895" y="6379303"/>
                    <a:pt x="1253264" y="6383206"/>
                    <a:pt x="1249283" y="6383916"/>
                  </a:cubicBezTo>
                  <a:cubicBezTo>
                    <a:pt x="1248792" y="6384034"/>
                    <a:pt x="1248330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0D54924F-AF95-4580-8785-FD79C7C7104B}"/>
                </a:ext>
              </a:extLst>
            </p:cNvPr>
            <p:cNvSpPr/>
            <p:nvPr/>
          </p:nvSpPr>
          <p:spPr>
            <a:xfrm>
              <a:off x="10794316" y="460679"/>
              <a:ext cx="1484119" cy="6165086"/>
            </a:xfrm>
            <a:custGeom>
              <a:avLst/>
              <a:gdLst>
                <a:gd name="connsiteX0" fmla="*/ 1391785 w 1484119"/>
                <a:gd name="connsiteY0" fmla="*/ 6165087 h 6165086"/>
                <a:gd name="connsiteX1" fmla="*/ 1384593 w 1484119"/>
                <a:gd name="connsiteY1" fmla="*/ 6159409 h 6165086"/>
                <a:gd name="connsiteX2" fmla="*/ 759755 w 1484119"/>
                <a:gd name="connsiteY2" fmla="*/ 4640897 h 6165086"/>
                <a:gd name="connsiteX3" fmla="*/ 9019 w 1484119"/>
                <a:gd name="connsiteY3" fmla="*/ 2205992 h 6165086"/>
                <a:gd name="connsiteX4" fmla="*/ 743666 w 1484119"/>
                <a:gd name="connsiteY4" fmla="*/ 989604 h 6165086"/>
                <a:gd name="connsiteX5" fmla="*/ 1469796 w 1484119"/>
                <a:gd name="connsiteY5" fmla="*/ 4847 h 6165086"/>
                <a:gd name="connsiteX6" fmla="*/ 1479296 w 1484119"/>
                <a:gd name="connsiteY6" fmla="*/ 486 h 6165086"/>
                <a:gd name="connsiteX7" fmla="*/ 1483655 w 1484119"/>
                <a:gd name="connsiteY7" fmla="*/ 9988 h 6165086"/>
                <a:gd name="connsiteX8" fmla="*/ 754065 w 1484119"/>
                <a:gd name="connsiteY8" fmla="*/ 1000121 h 6165086"/>
                <a:gd name="connsiteX9" fmla="*/ 23747 w 1484119"/>
                <a:gd name="connsiteY9" fmla="*/ 2207494 h 6165086"/>
                <a:gd name="connsiteX10" fmla="*/ 773040 w 1484119"/>
                <a:gd name="connsiteY10" fmla="*/ 4634426 h 6165086"/>
                <a:gd name="connsiteX11" fmla="*/ 1398978 w 1484119"/>
                <a:gd name="connsiteY11" fmla="*/ 6155978 h 6165086"/>
                <a:gd name="connsiteX12" fmla="*/ 1393518 w 1484119"/>
                <a:gd name="connsiteY12" fmla="*/ 6164909 h 6165086"/>
                <a:gd name="connsiteX13" fmla="*/ 1391785 w 1484119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119" h="6165086">
                  <a:moveTo>
                    <a:pt x="1391785" y="6165087"/>
                  </a:moveTo>
                  <a:cubicBezTo>
                    <a:pt x="1388438" y="6165087"/>
                    <a:pt x="1385433" y="6162839"/>
                    <a:pt x="1384593" y="6159409"/>
                  </a:cubicBezTo>
                  <a:cubicBezTo>
                    <a:pt x="1272335" y="5695567"/>
                    <a:pt x="1023350" y="5183253"/>
                    <a:pt x="759755" y="4640897"/>
                  </a:cubicBezTo>
                  <a:cubicBezTo>
                    <a:pt x="353192" y="3804384"/>
                    <a:pt x="-67200" y="2939397"/>
                    <a:pt x="9019" y="2205992"/>
                  </a:cubicBezTo>
                  <a:cubicBezTo>
                    <a:pt x="65541" y="1662158"/>
                    <a:pt x="394927" y="1335487"/>
                    <a:pt x="743666" y="989604"/>
                  </a:cubicBezTo>
                  <a:cubicBezTo>
                    <a:pt x="1024450" y="711104"/>
                    <a:pt x="1314792" y="423134"/>
                    <a:pt x="1469796" y="4847"/>
                  </a:cubicBezTo>
                  <a:cubicBezTo>
                    <a:pt x="1471210" y="1006"/>
                    <a:pt x="1475540" y="-987"/>
                    <a:pt x="1479296" y="486"/>
                  </a:cubicBezTo>
                  <a:cubicBezTo>
                    <a:pt x="1483134" y="1902"/>
                    <a:pt x="1485074" y="6147"/>
                    <a:pt x="1483655" y="9988"/>
                  </a:cubicBezTo>
                  <a:cubicBezTo>
                    <a:pt x="1327526" y="431332"/>
                    <a:pt x="1036001" y="720491"/>
                    <a:pt x="754065" y="1000121"/>
                  </a:cubicBezTo>
                  <a:cubicBezTo>
                    <a:pt x="407259" y="1344063"/>
                    <a:pt x="79719" y="1668948"/>
                    <a:pt x="23747" y="2207494"/>
                  </a:cubicBezTo>
                  <a:cubicBezTo>
                    <a:pt x="-52034" y="2936741"/>
                    <a:pt x="367405" y="3799794"/>
                    <a:pt x="773040" y="4634426"/>
                  </a:cubicBezTo>
                  <a:cubicBezTo>
                    <a:pt x="1037013" y="5177533"/>
                    <a:pt x="1286312" y="5690539"/>
                    <a:pt x="1398978" y="6155978"/>
                  </a:cubicBezTo>
                  <a:cubicBezTo>
                    <a:pt x="1399930" y="6159941"/>
                    <a:pt x="1397505" y="6163963"/>
                    <a:pt x="1393518" y="6164909"/>
                  </a:cubicBezTo>
                  <a:cubicBezTo>
                    <a:pt x="1392939" y="6165028"/>
                    <a:pt x="1392365" y="6165087"/>
                    <a:pt x="1391785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368659D1-ADB2-4218-8967-165A66E12234}"/>
                </a:ext>
              </a:extLst>
            </p:cNvPr>
            <p:cNvSpPr/>
            <p:nvPr/>
          </p:nvSpPr>
          <p:spPr>
            <a:xfrm>
              <a:off x="10332460" y="504759"/>
              <a:ext cx="1656793" cy="5974732"/>
            </a:xfrm>
            <a:custGeom>
              <a:avLst/>
              <a:gdLst>
                <a:gd name="connsiteX0" fmla="*/ 1554522 w 1656793"/>
                <a:gd name="connsiteY0" fmla="*/ 5974733 h 5974732"/>
                <a:gd name="connsiteX1" fmla="*/ 1547389 w 1656793"/>
                <a:gd name="connsiteY1" fmla="*/ 5969291 h 5974732"/>
                <a:gd name="connsiteX2" fmla="*/ 859356 w 1656793"/>
                <a:gd name="connsiteY2" fmla="*/ 4468961 h 5974732"/>
                <a:gd name="connsiteX3" fmla="*/ 11434 w 1656793"/>
                <a:gd name="connsiteY3" fmla="*/ 2008493 h 5974732"/>
                <a:gd name="connsiteX4" fmla="*/ 821318 w 1656793"/>
                <a:gd name="connsiteY4" fmla="*/ 904747 h 5974732"/>
                <a:gd name="connsiteX5" fmla="*/ 1642606 w 1656793"/>
                <a:gd name="connsiteY5" fmla="*/ 4436 h 5974732"/>
                <a:gd name="connsiteX6" fmla="*/ 1652371 w 1656793"/>
                <a:gd name="connsiteY6" fmla="*/ 623 h 5974732"/>
                <a:gd name="connsiteX7" fmla="*/ 1656180 w 1656793"/>
                <a:gd name="connsiteY7" fmla="*/ 10385 h 5974732"/>
                <a:gd name="connsiteX8" fmla="*/ 830243 w 1656793"/>
                <a:gd name="connsiteY8" fmla="*/ 916530 h 5974732"/>
                <a:gd name="connsiteX9" fmla="*/ 26108 w 1656793"/>
                <a:gd name="connsiteY9" fmla="*/ 2010397 h 5974732"/>
                <a:gd name="connsiteX10" fmla="*/ 872381 w 1656793"/>
                <a:gd name="connsiteY10" fmla="*/ 4461941 h 5974732"/>
                <a:gd name="connsiteX11" fmla="*/ 1561655 w 1656793"/>
                <a:gd name="connsiteY11" fmla="*/ 5965446 h 5974732"/>
                <a:gd name="connsiteX12" fmla="*/ 1556456 w 1656793"/>
                <a:gd name="connsiteY12" fmla="*/ 5974496 h 5974732"/>
                <a:gd name="connsiteX13" fmla="*/ 1554522 w 1656793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93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9" y="5969291"/>
                  </a:cubicBezTo>
                  <a:cubicBezTo>
                    <a:pt x="1427158" y="5524909"/>
                    <a:pt x="1151372" y="5011980"/>
                    <a:pt x="859356" y="4468961"/>
                  </a:cubicBezTo>
                  <a:cubicBezTo>
                    <a:pt x="397342" y="3609748"/>
                    <a:pt x="-80406" y="2721249"/>
                    <a:pt x="11434" y="2008493"/>
                  </a:cubicBezTo>
                  <a:cubicBezTo>
                    <a:pt x="81584" y="1463943"/>
                    <a:pt x="440893" y="1192315"/>
                    <a:pt x="821318" y="904747"/>
                  </a:cubicBezTo>
                  <a:cubicBezTo>
                    <a:pt x="1135426" y="667284"/>
                    <a:pt x="1460221" y="421765"/>
                    <a:pt x="1642606" y="4436"/>
                  </a:cubicBezTo>
                  <a:cubicBezTo>
                    <a:pt x="1644226" y="710"/>
                    <a:pt x="1648444" y="-1023"/>
                    <a:pt x="1652371" y="623"/>
                  </a:cubicBezTo>
                  <a:cubicBezTo>
                    <a:pt x="1656097" y="2270"/>
                    <a:pt x="1657801" y="6631"/>
                    <a:pt x="1656180" y="10385"/>
                  </a:cubicBezTo>
                  <a:cubicBezTo>
                    <a:pt x="1472240" y="431211"/>
                    <a:pt x="1145854" y="677943"/>
                    <a:pt x="830243" y="916530"/>
                  </a:cubicBezTo>
                  <a:cubicBezTo>
                    <a:pt x="452362" y="1202163"/>
                    <a:pt x="95478" y="1471969"/>
                    <a:pt x="26108" y="2010397"/>
                  </a:cubicBezTo>
                  <a:cubicBezTo>
                    <a:pt x="-65128" y="2718446"/>
                    <a:pt x="411467" y="3604779"/>
                    <a:pt x="872381" y="4461941"/>
                  </a:cubicBezTo>
                  <a:cubicBezTo>
                    <a:pt x="1164799" y="5005745"/>
                    <a:pt x="1440987" y="5519408"/>
                    <a:pt x="1561655" y="5965446"/>
                  </a:cubicBezTo>
                  <a:cubicBezTo>
                    <a:pt x="1562726" y="5969409"/>
                    <a:pt x="1560384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EC83B505-52E3-48B1-991B-879AA0B8B531}"/>
                </a:ext>
              </a:extLst>
            </p:cNvPr>
            <p:cNvSpPr/>
            <p:nvPr/>
          </p:nvSpPr>
          <p:spPr>
            <a:xfrm>
              <a:off x="9902836" y="539473"/>
              <a:ext cx="1795117" cy="5824678"/>
            </a:xfrm>
            <a:custGeom>
              <a:avLst/>
              <a:gdLst>
                <a:gd name="connsiteX0" fmla="*/ 1685050 w 1795117"/>
                <a:gd name="connsiteY0" fmla="*/ 5824679 h 5824678"/>
                <a:gd name="connsiteX1" fmla="*/ 1677946 w 1795117"/>
                <a:gd name="connsiteY1" fmla="*/ 5819296 h 5824678"/>
                <a:gd name="connsiteX2" fmla="*/ 938330 w 1795117"/>
                <a:gd name="connsiteY2" fmla="*/ 4325189 h 5824678"/>
                <a:gd name="connsiteX3" fmla="*/ 13243 w 1795117"/>
                <a:gd name="connsiteY3" fmla="*/ 1851382 h 5824678"/>
                <a:gd name="connsiteX4" fmla="*/ 599156 w 1795117"/>
                <a:gd name="connsiteY4" fmla="*/ 1023245 h 5824678"/>
                <a:gd name="connsiteX5" fmla="*/ 643747 w 1795117"/>
                <a:gd name="connsiteY5" fmla="*/ 996184 h 5824678"/>
                <a:gd name="connsiteX6" fmla="*/ 1093051 w 1795117"/>
                <a:gd name="connsiteY6" fmla="*/ 765020 h 5824678"/>
                <a:gd name="connsiteX7" fmla="*/ 1781083 w 1795117"/>
                <a:gd name="connsiteY7" fmla="*/ 4205 h 5824678"/>
                <a:gd name="connsiteX8" fmla="*/ 1790961 w 1795117"/>
                <a:gd name="connsiteY8" fmla="*/ 797 h 5824678"/>
                <a:gd name="connsiteX9" fmla="*/ 1794368 w 1795117"/>
                <a:gd name="connsiteY9" fmla="*/ 10674 h 5824678"/>
                <a:gd name="connsiteX10" fmla="*/ 1099084 w 1795117"/>
                <a:gd name="connsiteY10" fmla="*/ 778506 h 5824678"/>
                <a:gd name="connsiteX11" fmla="*/ 651425 w 1795117"/>
                <a:gd name="connsiteY11" fmla="*/ 1008830 h 5824678"/>
                <a:gd name="connsiteX12" fmla="*/ 606833 w 1795117"/>
                <a:gd name="connsiteY12" fmla="*/ 1035897 h 5824678"/>
                <a:gd name="connsiteX13" fmla="*/ 27859 w 1795117"/>
                <a:gd name="connsiteY13" fmla="*/ 1853577 h 5824678"/>
                <a:gd name="connsiteX14" fmla="*/ 951154 w 1795117"/>
                <a:gd name="connsiteY14" fmla="*/ 4317796 h 5824678"/>
                <a:gd name="connsiteX15" fmla="*/ 1692159 w 1795117"/>
                <a:gd name="connsiteY15" fmla="*/ 5815215 h 5824678"/>
                <a:gd name="connsiteX16" fmla="*/ 1687102 w 1795117"/>
                <a:gd name="connsiteY16" fmla="*/ 5824383 h 5824678"/>
                <a:gd name="connsiteX17" fmla="*/ 1685050 w 1795117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17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76"/>
                    <a:pt x="1254207" y="4871330"/>
                    <a:pt x="938330" y="4325189"/>
                  </a:cubicBezTo>
                  <a:cubicBezTo>
                    <a:pt x="432594" y="3450697"/>
                    <a:pt x="-90385" y="2546406"/>
                    <a:pt x="13243" y="1851382"/>
                  </a:cubicBezTo>
                  <a:cubicBezTo>
                    <a:pt x="90757" y="1331491"/>
                    <a:pt x="178326" y="1278411"/>
                    <a:pt x="599156" y="1023245"/>
                  </a:cubicBezTo>
                  <a:lnTo>
                    <a:pt x="643747" y="996184"/>
                  </a:lnTo>
                  <a:cubicBezTo>
                    <a:pt x="834679" y="880171"/>
                    <a:pt x="977930" y="816314"/>
                    <a:pt x="1093051" y="765020"/>
                  </a:cubicBezTo>
                  <a:cubicBezTo>
                    <a:pt x="1379637" y="637248"/>
                    <a:pt x="1498277" y="584399"/>
                    <a:pt x="1781083" y="4205"/>
                  </a:cubicBezTo>
                  <a:cubicBezTo>
                    <a:pt x="1782846" y="480"/>
                    <a:pt x="1787235" y="-1080"/>
                    <a:pt x="1790961" y="797"/>
                  </a:cubicBezTo>
                  <a:cubicBezTo>
                    <a:pt x="1794628" y="2588"/>
                    <a:pt x="1796160" y="7007"/>
                    <a:pt x="1794368" y="10674"/>
                  </a:cubicBezTo>
                  <a:cubicBezTo>
                    <a:pt x="1509195" y="595690"/>
                    <a:pt x="1380672" y="652987"/>
                    <a:pt x="1099084" y="778506"/>
                  </a:cubicBezTo>
                  <a:cubicBezTo>
                    <a:pt x="984342" y="829658"/>
                    <a:pt x="841552" y="893308"/>
                    <a:pt x="651425" y="1008830"/>
                  </a:cubicBezTo>
                  <a:lnTo>
                    <a:pt x="606833" y="1035897"/>
                  </a:lnTo>
                  <a:cubicBezTo>
                    <a:pt x="190919" y="1288058"/>
                    <a:pt x="104361" y="1340535"/>
                    <a:pt x="27859" y="1853577"/>
                  </a:cubicBezTo>
                  <a:cubicBezTo>
                    <a:pt x="-75018" y="2543484"/>
                    <a:pt x="446659" y="3445474"/>
                    <a:pt x="951154" y="4317796"/>
                  </a:cubicBezTo>
                  <a:cubicBezTo>
                    <a:pt x="1267462" y="4864717"/>
                    <a:pt x="1566238" y="5381314"/>
                    <a:pt x="1692159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8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6651EC64-4A58-4304-AC9A-C641C19FF05D}"/>
                </a:ext>
              </a:extLst>
            </p:cNvPr>
            <p:cNvSpPr/>
            <p:nvPr/>
          </p:nvSpPr>
          <p:spPr>
            <a:xfrm>
              <a:off x="9514586" y="562340"/>
              <a:ext cx="1889382" cy="5726101"/>
            </a:xfrm>
            <a:custGeom>
              <a:avLst/>
              <a:gdLst>
                <a:gd name="connsiteX0" fmla="*/ 1774180 w 1889382"/>
                <a:gd name="connsiteY0" fmla="*/ 5726102 h 5726101"/>
                <a:gd name="connsiteX1" fmla="*/ 1767106 w 1889382"/>
                <a:gd name="connsiteY1" fmla="*/ 5720779 h 5726101"/>
                <a:gd name="connsiteX2" fmla="*/ 987719 w 1889382"/>
                <a:gd name="connsiteY2" fmla="*/ 4217728 h 5726101"/>
                <a:gd name="connsiteX3" fmla="*/ 14313 w 1889382"/>
                <a:gd name="connsiteY3" fmla="*/ 1745974 h 5726101"/>
                <a:gd name="connsiteX4" fmla="*/ 603284 w 1889382"/>
                <a:gd name="connsiteY4" fmla="*/ 966906 h 5726101"/>
                <a:gd name="connsiteX5" fmla="*/ 678893 w 1889382"/>
                <a:gd name="connsiteY5" fmla="*/ 928057 h 5726101"/>
                <a:gd name="connsiteX6" fmla="*/ 1166324 w 1889382"/>
                <a:gd name="connsiteY6" fmla="*/ 726237 h 5726101"/>
                <a:gd name="connsiteX7" fmla="*/ 1875407 w 1889382"/>
                <a:gd name="connsiteY7" fmla="*/ 4039 h 5726101"/>
                <a:gd name="connsiteX8" fmla="*/ 1885344 w 1889382"/>
                <a:gd name="connsiteY8" fmla="*/ 804 h 5726101"/>
                <a:gd name="connsiteX9" fmla="*/ 1888579 w 1889382"/>
                <a:gd name="connsiteY9" fmla="*/ 10740 h 5726101"/>
                <a:gd name="connsiteX10" fmla="*/ 1171056 w 1889382"/>
                <a:gd name="connsiteY10" fmla="*/ 740249 h 5726101"/>
                <a:gd name="connsiteX11" fmla="*/ 685654 w 1889382"/>
                <a:gd name="connsiteY11" fmla="*/ 941171 h 5726101"/>
                <a:gd name="connsiteX12" fmla="*/ 610045 w 1889382"/>
                <a:gd name="connsiteY12" fmla="*/ 980073 h 5726101"/>
                <a:gd name="connsiteX13" fmla="*/ 28929 w 1889382"/>
                <a:gd name="connsiteY13" fmla="*/ 1748340 h 5726101"/>
                <a:gd name="connsiteX14" fmla="*/ 1000341 w 1889382"/>
                <a:gd name="connsiteY14" fmla="*/ 4210075 h 5726101"/>
                <a:gd name="connsiteX15" fmla="*/ 1781255 w 1889382"/>
                <a:gd name="connsiteY15" fmla="*/ 5716579 h 5726101"/>
                <a:gd name="connsiteX16" fmla="*/ 1776292 w 1889382"/>
                <a:gd name="connsiteY16" fmla="*/ 5725747 h 5726101"/>
                <a:gd name="connsiteX17" fmla="*/ 1774180 w 1889382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382" h="5726101">
                  <a:moveTo>
                    <a:pt x="1774180" y="5726102"/>
                  </a:moveTo>
                  <a:cubicBezTo>
                    <a:pt x="1771004" y="5726102"/>
                    <a:pt x="1768058" y="5723973"/>
                    <a:pt x="1767106" y="5720779"/>
                  </a:cubicBezTo>
                  <a:cubicBezTo>
                    <a:pt x="1638642" y="5290693"/>
                    <a:pt x="1322452" y="4769501"/>
                    <a:pt x="987719" y="4217728"/>
                  </a:cubicBezTo>
                  <a:cubicBezTo>
                    <a:pt x="454750" y="3339196"/>
                    <a:pt x="-96389" y="2430771"/>
                    <a:pt x="14313" y="1745974"/>
                  </a:cubicBezTo>
                  <a:cubicBezTo>
                    <a:pt x="98387" y="1225852"/>
                    <a:pt x="185347" y="1181260"/>
                    <a:pt x="603284" y="966906"/>
                  </a:cubicBezTo>
                  <a:cubicBezTo>
                    <a:pt x="627369" y="954574"/>
                    <a:pt x="652525" y="941662"/>
                    <a:pt x="678893" y="928057"/>
                  </a:cubicBezTo>
                  <a:cubicBezTo>
                    <a:pt x="889036" y="819526"/>
                    <a:pt x="1042798" y="767801"/>
                    <a:pt x="1166324" y="726237"/>
                  </a:cubicBezTo>
                  <a:cubicBezTo>
                    <a:pt x="1457127" y="628388"/>
                    <a:pt x="1577470" y="587901"/>
                    <a:pt x="1875407" y="4039"/>
                  </a:cubicBezTo>
                  <a:cubicBezTo>
                    <a:pt x="1877259" y="400"/>
                    <a:pt x="1881736" y="-1044"/>
                    <a:pt x="1885344" y="804"/>
                  </a:cubicBezTo>
                  <a:cubicBezTo>
                    <a:pt x="1888982" y="2653"/>
                    <a:pt x="1890425" y="7100"/>
                    <a:pt x="1888579" y="10740"/>
                  </a:cubicBezTo>
                  <a:cubicBezTo>
                    <a:pt x="1587928" y="599973"/>
                    <a:pt x="1457269" y="643926"/>
                    <a:pt x="1171056" y="740249"/>
                  </a:cubicBezTo>
                  <a:cubicBezTo>
                    <a:pt x="1047968" y="781659"/>
                    <a:pt x="894809" y="833183"/>
                    <a:pt x="685654" y="941171"/>
                  </a:cubicBezTo>
                  <a:cubicBezTo>
                    <a:pt x="659315" y="954804"/>
                    <a:pt x="634130" y="967716"/>
                    <a:pt x="610045" y="980073"/>
                  </a:cubicBezTo>
                  <a:cubicBezTo>
                    <a:pt x="197620" y="1191599"/>
                    <a:pt x="111784" y="1235618"/>
                    <a:pt x="28929" y="1748340"/>
                  </a:cubicBezTo>
                  <a:cubicBezTo>
                    <a:pt x="-80910" y="2427766"/>
                    <a:pt x="468757" y="3333826"/>
                    <a:pt x="1000341" y="4210075"/>
                  </a:cubicBezTo>
                  <a:cubicBezTo>
                    <a:pt x="1335624" y="4762686"/>
                    <a:pt x="1652275" y="5284624"/>
                    <a:pt x="1781255" y="5716579"/>
                  </a:cubicBezTo>
                  <a:cubicBezTo>
                    <a:pt x="1782443" y="5720483"/>
                    <a:pt x="1780219" y="5724623"/>
                    <a:pt x="1776292" y="5725747"/>
                  </a:cubicBezTo>
                  <a:cubicBezTo>
                    <a:pt x="1775594" y="5725984"/>
                    <a:pt x="1774872" y="5726102"/>
                    <a:pt x="1774180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26EF03E7-88D5-4CD2-8559-1950745E336E}"/>
                </a:ext>
              </a:extLst>
            </p:cNvPr>
            <p:cNvSpPr/>
            <p:nvPr/>
          </p:nvSpPr>
          <p:spPr>
            <a:xfrm>
              <a:off x="9176809" y="570574"/>
              <a:ext cx="1929886" cy="5690659"/>
            </a:xfrm>
            <a:custGeom>
              <a:avLst/>
              <a:gdLst>
                <a:gd name="connsiteX0" fmla="*/ 1812837 w 1929886"/>
                <a:gd name="connsiteY0" fmla="*/ 5690660 h 5690659"/>
                <a:gd name="connsiteX1" fmla="*/ 1805734 w 1929886"/>
                <a:gd name="connsiteY1" fmla="*/ 5685336 h 5690659"/>
                <a:gd name="connsiteX2" fmla="*/ 999688 w 1929886"/>
                <a:gd name="connsiteY2" fmla="*/ 4155545 h 5690659"/>
                <a:gd name="connsiteX3" fmla="*/ 14583 w 1929886"/>
                <a:gd name="connsiteY3" fmla="*/ 1703978 h 5690659"/>
                <a:gd name="connsiteX4" fmla="*/ 606677 w 1929886"/>
                <a:gd name="connsiteY4" fmla="*/ 940650 h 5690659"/>
                <a:gd name="connsiteX5" fmla="*/ 694618 w 1929886"/>
                <a:gd name="connsiteY5" fmla="*/ 899435 h 5690659"/>
                <a:gd name="connsiteX6" fmla="*/ 1210091 w 1929886"/>
                <a:gd name="connsiteY6" fmla="*/ 715057 h 5690659"/>
                <a:gd name="connsiteX7" fmla="*/ 1915886 w 1929886"/>
                <a:gd name="connsiteY7" fmla="*/ 4065 h 5690659"/>
                <a:gd name="connsiteX8" fmla="*/ 1925793 w 1929886"/>
                <a:gd name="connsiteY8" fmla="*/ 744 h 5690659"/>
                <a:gd name="connsiteX9" fmla="*/ 1929112 w 1929886"/>
                <a:gd name="connsiteY9" fmla="*/ 10650 h 5690659"/>
                <a:gd name="connsiteX10" fmla="*/ 1213930 w 1929886"/>
                <a:gd name="connsiteY10" fmla="*/ 729324 h 5690659"/>
                <a:gd name="connsiteX11" fmla="*/ 700918 w 1929886"/>
                <a:gd name="connsiteY11" fmla="*/ 912838 h 5690659"/>
                <a:gd name="connsiteX12" fmla="*/ 612946 w 1929886"/>
                <a:gd name="connsiteY12" fmla="*/ 954053 h 5690659"/>
                <a:gd name="connsiteX13" fmla="*/ 29198 w 1929886"/>
                <a:gd name="connsiteY13" fmla="*/ 1706344 h 5690659"/>
                <a:gd name="connsiteX14" fmla="*/ 1012251 w 1929886"/>
                <a:gd name="connsiteY14" fmla="*/ 4147749 h 5690659"/>
                <a:gd name="connsiteX15" fmla="*/ 1819941 w 1929886"/>
                <a:gd name="connsiteY15" fmla="*/ 5681196 h 5690659"/>
                <a:gd name="connsiteX16" fmla="*/ 1814914 w 1929886"/>
                <a:gd name="connsiteY16" fmla="*/ 5690364 h 5690659"/>
                <a:gd name="connsiteX17" fmla="*/ 1812837 w 1929886"/>
                <a:gd name="connsiteY17" fmla="*/ 5690660 h 56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9886" h="5690659">
                  <a:moveTo>
                    <a:pt x="1812837" y="5690660"/>
                  </a:moveTo>
                  <a:cubicBezTo>
                    <a:pt x="1809632" y="5690660"/>
                    <a:pt x="1806686" y="5688590"/>
                    <a:pt x="1805734" y="5685336"/>
                  </a:cubicBezTo>
                  <a:cubicBezTo>
                    <a:pt x="1676376" y="5244450"/>
                    <a:pt x="1347706" y="4715521"/>
                    <a:pt x="999688" y="4155545"/>
                  </a:cubicBezTo>
                  <a:cubicBezTo>
                    <a:pt x="460107" y="3287234"/>
                    <a:pt x="-97876" y="2389384"/>
                    <a:pt x="14583" y="1703978"/>
                  </a:cubicBezTo>
                  <a:cubicBezTo>
                    <a:pt x="101058" y="1176812"/>
                    <a:pt x="188160" y="1136117"/>
                    <a:pt x="606677" y="940650"/>
                  </a:cubicBezTo>
                  <a:cubicBezTo>
                    <a:pt x="634488" y="927684"/>
                    <a:pt x="663743" y="913991"/>
                    <a:pt x="694618" y="899435"/>
                  </a:cubicBezTo>
                  <a:cubicBezTo>
                    <a:pt x="919779" y="793269"/>
                    <a:pt x="1080757" y="749890"/>
                    <a:pt x="1210091" y="715057"/>
                  </a:cubicBezTo>
                  <a:cubicBezTo>
                    <a:pt x="1498410" y="637372"/>
                    <a:pt x="1617742" y="605225"/>
                    <a:pt x="1915886" y="4065"/>
                  </a:cubicBezTo>
                  <a:cubicBezTo>
                    <a:pt x="1917702" y="455"/>
                    <a:pt x="1922150" y="-1018"/>
                    <a:pt x="1925793" y="744"/>
                  </a:cubicBezTo>
                  <a:cubicBezTo>
                    <a:pt x="1929431" y="2534"/>
                    <a:pt x="1930933" y="6982"/>
                    <a:pt x="1929112" y="10650"/>
                  </a:cubicBezTo>
                  <a:cubicBezTo>
                    <a:pt x="1628028" y="617758"/>
                    <a:pt x="1506815" y="650426"/>
                    <a:pt x="1213930" y="729324"/>
                  </a:cubicBezTo>
                  <a:cubicBezTo>
                    <a:pt x="1085176" y="764015"/>
                    <a:pt x="924889" y="807187"/>
                    <a:pt x="700918" y="912838"/>
                  </a:cubicBezTo>
                  <a:cubicBezTo>
                    <a:pt x="670042" y="927394"/>
                    <a:pt x="640758" y="941052"/>
                    <a:pt x="612946" y="954053"/>
                  </a:cubicBezTo>
                  <a:cubicBezTo>
                    <a:pt x="190526" y="1151336"/>
                    <a:pt x="114396" y="1186890"/>
                    <a:pt x="29198" y="1706344"/>
                  </a:cubicBezTo>
                  <a:cubicBezTo>
                    <a:pt x="-82367" y="2386291"/>
                    <a:pt x="474113" y="3281751"/>
                    <a:pt x="1012251" y="4147749"/>
                  </a:cubicBezTo>
                  <a:cubicBezTo>
                    <a:pt x="1360790" y="4708589"/>
                    <a:pt x="1690004" y="5238357"/>
                    <a:pt x="1819941" y="5681196"/>
                  </a:cubicBezTo>
                  <a:cubicBezTo>
                    <a:pt x="1821065" y="5685100"/>
                    <a:pt x="1818841" y="5689240"/>
                    <a:pt x="1814914" y="5690364"/>
                  </a:cubicBezTo>
                  <a:cubicBezTo>
                    <a:pt x="1814221" y="5690601"/>
                    <a:pt x="1813530" y="5690660"/>
                    <a:pt x="1812837" y="569066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F5DCBB58-93F3-4CC4-8BE5-2C95ABB05A3D}"/>
                </a:ext>
              </a:extLst>
            </p:cNvPr>
            <p:cNvSpPr/>
            <p:nvPr/>
          </p:nvSpPr>
          <p:spPr>
            <a:xfrm>
              <a:off x="8916342" y="562340"/>
              <a:ext cx="1889414" cy="5726101"/>
            </a:xfrm>
            <a:custGeom>
              <a:avLst/>
              <a:gdLst>
                <a:gd name="connsiteX0" fmla="*/ 1774185 w 1889414"/>
                <a:gd name="connsiteY0" fmla="*/ 5726102 h 5726101"/>
                <a:gd name="connsiteX1" fmla="*/ 1767105 w 1889414"/>
                <a:gd name="connsiteY1" fmla="*/ 5720779 h 5726101"/>
                <a:gd name="connsiteX2" fmla="*/ 987724 w 1889414"/>
                <a:gd name="connsiteY2" fmla="*/ 4217728 h 5726101"/>
                <a:gd name="connsiteX3" fmla="*/ 14312 w 1889414"/>
                <a:gd name="connsiteY3" fmla="*/ 1745974 h 5726101"/>
                <a:gd name="connsiteX4" fmla="*/ 603259 w 1889414"/>
                <a:gd name="connsiteY4" fmla="*/ 966936 h 5726101"/>
                <a:gd name="connsiteX5" fmla="*/ 678898 w 1889414"/>
                <a:gd name="connsiteY5" fmla="*/ 928057 h 5726101"/>
                <a:gd name="connsiteX6" fmla="*/ 1166352 w 1889414"/>
                <a:gd name="connsiteY6" fmla="*/ 726237 h 5726101"/>
                <a:gd name="connsiteX7" fmla="*/ 1875441 w 1889414"/>
                <a:gd name="connsiteY7" fmla="*/ 4039 h 5726101"/>
                <a:gd name="connsiteX8" fmla="*/ 1885372 w 1889414"/>
                <a:gd name="connsiteY8" fmla="*/ 804 h 5726101"/>
                <a:gd name="connsiteX9" fmla="*/ 1888608 w 1889414"/>
                <a:gd name="connsiteY9" fmla="*/ 10740 h 5726101"/>
                <a:gd name="connsiteX10" fmla="*/ 1171060 w 1889414"/>
                <a:gd name="connsiteY10" fmla="*/ 740249 h 5726101"/>
                <a:gd name="connsiteX11" fmla="*/ 685653 w 1889414"/>
                <a:gd name="connsiteY11" fmla="*/ 941171 h 5726101"/>
                <a:gd name="connsiteX12" fmla="*/ 610014 w 1889414"/>
                <a:gd name="connsiteY12" fmla="*/ 980073 h 5726101"/>
                <a:gd name="connsiteX13" fmla="*/ 28928 w 1889414"/>
                <a:gd name="connsiteY13" fmla="*/ 1748340 h 5726101"/>
                <a:gd name="connsiteX14" fmla="*/ 1000346 w 1889414"/>
                <a:gd name="connsiteY14" fmla="*/ 4210075 h 5726101"/>
                <a:gd name="connsiteX15" fmla="*/ 1781259 w 1889414"/>
                <a:gd name="connsiteY15" fmla="*/ 5716579 h 5726101"/>
                <a:gd name="connsiteX16" fmla="*/ 1776291 w 1889414"/>
                <a:gd name="connsiteY16" fmla="*/ 5725747 h 5726101"/>
                <a:gd name="connsiteX17" fmla="*/ 1774185 w 1889414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414" h="5726101">
                  <a:moveTo>
                    <a:pt x="1774185" y="5726102"/>
                  </a:moveTo>
                  <a:cubicBezTo>
                    <a:pt x="1771003" y="5726102"/>
                    <a:pt x="1768057" y="5723973"/>
                    <a:pt x="1767105" y="5720779"/>
                  </a:cubicBezTo>
                  <a:cubicBezTo>
                    <a:pt x="1638646" y="5290693"/>
                    <a:pt x="1322457" y="4769501"/>
                    <a:pt x="987724" y="4217728"/>
                  </a:cubicBezTo>
                  <a:cubicBezTo>
                    <a:pt x="454749" y="3339196"/>
                    <a:pt x="-96384" y="2430771"/>
                    <a:pt x="14312" y="1745974"/>
                  </a:cubicBezTo>
                  <a:cubicBezTo>
                    <a:pt x="98386" y="1225882"/>
                    <a:pt x="185346" y="1181260"/>
                    <a:pt x="603259" y="966936"/>
                  </a:cubicBezTo>
                  <a:cubicBezTo>
                    <a:pt x="627344" y="954574"/>
                    <a:pt x="652529" y="941662"/>
                    <a:pt x="678898" y="928057"/>
                  </a:cubicBezTo>
                  <a:cubicBezTo>
                    <a:pt x="889035" y="819526"/>
                    <a:pt x="1042797" y="767801"/>
                    <a:pt x="1166352" y="726237"/>
                  </a:cubicBezTo>
                  <a:cubicBezTo>
                    <a:pt x="1457126" y="628388"/>
                    <a:pt x="1577505" y="587901"/>
                    <a:pt x="1875441" y="4039"/>
                  </a:cubicBezTo>
                  <a:cubicBezTo>
                    <a:pt x="1877316" y="400"/>
                    <a:pt x="1881735" y="-1044"/>
                    <a:pt x="1885372" y="804"/>
                  </a:cubicBezTo>
                  <a:cubicBezTo>
                    <a:pt x="1889016" y="2653"/>
                    <a:pt x="1890459" y="7100"/>
                    <a:pt x="1888608" y="10740"/>
                  </a:cubicBezTo>
                  <a:cubicBezTo>
                    <a:pt x="1587927" y="599973"/>
                    <a:pt x="1457297" y="643926"/>
                    <a:pt x="1171060" y="740249"/>
                  </a:cubicBezTo>
                  <a:cubicBezTo>
                    <a:pt x="1047996" y="781659"/>
                    <a:pt x="894813" y="833183"/>
                    <a:pt x="685653" y="941171"/>
                  </a:cubicBezTo>
                  <a:cubicBezTo>
                    <a:pt x="659284" y="954804"/>
                    <a:pt x="634105" y="967740"/>
                    <a:pt x="610014" y="980073"/>
                  </a:cubicBezTo>
                  <a:cubicBezTo>
                    <a:pt x="197625" y="1191599"/>
                    <a:pt x="111789" y="1235618"/>
                    <a:pt x="28928" y="1748340"/>
                  </a:cubicBezTo>
                  <a:cubicBezTo>
                    <a:pt x="-80905" y="2427766"/>
                    <a:pt x="468755" y="3333826"/>
                    <a:pt x="1000346" y="4210075"/>
                  </a:cubicBezTo>
                  <a:cubicBezTo>
                    <a:pt x="1335623" y="4762686"/>
                    <a:pt x="1652274" y="5284624"/>
                    <a:pt x="1781259" y="5716579"/>
                  </a:cubicBezTo>
                  <a:cubicBezTo>
                    <a:pt x="1782442" y="5720483"/>
                    <a:pt x="1780218" y="5724623"/>
                    <a:pt x="1776291" y="5725747"/>
                  </a:cubicBezTo>
                  <a:cubicBezTo>
                    <a:pt x="1775599" y="5725984"/>
                    <a:pt x="1774877" y="5726102"/>
                    <a:pt x="1774185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ED6F2D10-19A4-47CB-8675-2CF12E78EBB2}"/>
                </a:ext>
              </a:extLst>
            </p:cNvPr>
            <p:cNvSpPr/>
            <p:nvPr/>
          </p:nvSpPr>
          <p:spPr>
            <a:xfrm>
              <a:off x="8706351" y="539473"/>
              <a:ext cx="1795144" cy="5824678"/>
            </a:xfrm>
            <a:custGeom>
              <a:avLst/>
              <a:gdLst>
                <a:gd name="connsiteX0" fmla="*/ 1685050 w 1795144"/>
                <a:gd name="connsiteY0" fmla="*/ 5824679 h 5824678"/>
                <a:gd name="connsiteX1" fmla="*/ 1677946 w 1795144"/>
                <a:gd name="connsiteY1" fmla="*/ 5819296 h 5824678"/>
                <a:gd name="connsiteX2" fmla="*/ 938330 w 1795144"/>
                <a:gd name="connsiteY2" fmla="*/ 4325189 h 5824678"/>
                <a:gd name="connsiteX3" fmla="*/ 13243 w 1795144"/>
                <a:gd name="connsiteY3" fmla="*/ 1851382 h 5824678"/>
                <a:gd name="connsiteX4" fmla="*/ 599179 w 1795144"/>
                <a:gd name="connsiteY4" fmla="*/ 1023245 h 5824678"/>
                <a:gd name="connsiteX5" fmla="*/ 643742 w 1795144"/>
                <a:gd name="connsiteY5" fmla="*/ 996184 h 5824678"/>
                <a:gd name="connsiteX6" fmla="*/ 1093075 w 1795144"/>
                <a:gd name="connsiteY6" fmla="*/ 765020 h 5824678"/>
                <a:gd name="connsiteX7" fmla="*/ 1781113 w 1795144"/>
                <a:gd name="connsiteY7" fmla="*/ 4205 h 5824678"/>
                <a:gd name="connsiteX8" fmla="*/ 1790985 w 1795144"/>
                <a:gd name="connsiteY8" fmla="*/ 797 h 5824678"/>
                <a:gd name="connsiteX9" fmla="*/ 1794398 w 1795144"/>
                <a:gd name="connsiteY9" fmla="*/ 10674 h 5824678"/>
                <a:gd name="connsiteX10" fmla="*/ 1099084 w 1795144"/>
                <a:gd name="connsiteY10" fmla="*/ 778506 h 5824678"/>
                <a:gd name="connsiteX11" fmla="*/ 651425 w 1795144"/>
                <a:gd name="connsiteY11" fmla="*/ 1008830 h 5824678"/>
                <a:gd name="connsiteX12" fmla="*/ 606833 w 1795144"/>
                <a:gd name="connsiteY12" fmla="*/ 1035867 h 5824678"/>
                <a:gd name="connsiteX13" fmla="*/ 27859 w 1795144"/>
                <a:gd name="connsiteY13" fmla="*/ 1853577 h 5824678"/>
                <a:gd name="connsiteX14" fmla="*/ 951154 w 1795144"/>
                <a:gd name="connsiteY14" fmla="*/ 4317766 h 5824678"/>
                <a:gd name="connsiteX15" fmla="*/ 1692154 w 1795144"/>
                <a:gd name="connsiteY15" fmla="*/ 5815215 h 5824678"/>
                <a:gd name="connsiteX16" fmla="*/ 1687102 w 1795144"/>
                <a:gd name="connsiteY16" fmla="*/ 5824383 h 5824678"/>
                <a:gd name="connsiteX17" fmla="*/ 1685050 w 1795144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44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46"/>
                    <a:pt x="1254201" y="4871300"/>
                    <a:pt x="938330" y="4325189"/>
                  </a:cubicBezTo>
                  <a:cubicBezTo>
                    <a:pt x="432594" y="3450673"/>
                    <a:pt x="-90385" y="2546406"/>
                    <a:pt x="13243" y="1851382"/>
                  </a:cubicBezTo>
                  <a:cubicBezTo>
                    <a:pt x="90757" y="1331521"/>
                    <a:pt x="188346" y="1272343"/>
                    <a:pt x="599179" y="1023245"/>
                  </a:cubicBezTo>
                  <a:lnTo>
                    <a:pt x="643742" y="996184"/>
                  </a:lnTo>
                  <a:cubicBezTo>
                    <a:pt x="834679" y="880171"/>
                    <a:pt x="977954" y="816314"/>
                    <a:pt x="1093075" y="765020"/>
                  </a:cubicBezTo>
                  <a:cubicBezTo>
                    <a:pt x="1379661" y="637248"/>
                    <a:pt x="1498306" y="584369"/>
                    <a:pt x="1781113" y="4205"/>
                  </a:cubicBezTo>
                  <a:cubicBezTo>
                    <a:pt x="1782870" y="480"/>
                    <a:pt x="1787288" y="-1080"/>
                    <a:pt x="1790985" y="797"/>
                  </a:cubicBezTo>
                  <a:cubicBezTo>
                    <a:pt x="1794658" y="2588"/>
                    <a:pt x="1796184" y="7007"/>
                    <a:pt x="1794398" y="10674"/>
                  </a:cubicBezTo>
                  <a:cubicBezTo>
                    <a:pt x="1509225" y="595690"/>
                    <a:pt x="1380702" y="652987"/>
                    <a:pt x="1099084" y="778506"/>
                  </a:cubicBezTo>
                  <a:cubicBezTo>
                    <a:pt x="984366" y="829658"/>
                    <a:pt x="841552" y="893308"/>
                    <a:pt x="651425" y="1008830"/>
                  </a:cubicBezTo>
                  <a:lnTo>
                    <a:pt x="606833" y="1035867"/>
                  </a:lnTo>
                  <a:cubicBezTo>
                    <a:pt x="190919" y="1288082"/>
                    <a:pt x="104361" y="1340558"/>
                    <a:pt x="27859" y="1853577"/>
                  </a:cubicBezTo>
                  <a:cubicBezTo>
                    <a:pt x="-74989" y="2543484"/>
                    <a:pt x="446659" y="3445474"/>
                    <a:pt x="951154" y="4317766"/>
                  </a:cubicBezTo>
                  <a:cubicBezTo>
                    <a:pt x="1267462" y="4864717"/>
                    <a:pt x="1566233" y="5381314"/>
                    <a:pt x="1692154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2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94FAF794-0AA2-4FDB-9B98-D1589B5E70D8}"/>
                </a:ext>
              </a:extLst>
            </p:cNvPr>
            <p:cNvSpPr/>
            <p:nvPr/>
          </p:nvSpPr>
          <p:spPr>
            <a:xfrm>
              <a:off x="8537760" y="504759"/>
              <a:ext cx="1656766" cy="5974732"/>
            </a:xfrm>
            <a:custGeom>
              <a:avLst/>
              <a:gdLst>
                <a:gd name="connsiteX0" fmla="*/ 1554522 w 1656766"/>
                <a:gd name="connsiteY0" fmla="*/ 5974733 h 5974732"/>
                <a:gd name="connsiteX1" fmla="*/ 1547388 w 1656766"/>
                <a:gd name="connsiteY1" fmla="*/ 5969291 h 5974732"/>
                <a:gd name="connsiteX2" fmla="*/ 859386 w 1656766"/>
                <a:gd name="connsiteY2" fmla="*/ 4469015 h 5974732"/>
                <a:gd name="connsiteX3" fmla="*/ 11434 w 1656766"/>
                <a:gd name="connsiteY3" fmla="*/ 2008493 h 5974732"/>
                <a:gd name="connsiteX4" fmla="*/ 821318 w 1656766"/>
                <a:gd name="connsiteY4" fmla="*/ 904747 h 5974732"/>
                <a:gd name="connsiteX5" fmla="*/ 1642582 w 1656766"/>
                <a:gd name="connsiteY5" fmla="*/ 4436 h 5974732"/>
                <a:gd name="connsiteX6" fmla="*/ 1652342 w 1656766"/>
                <a:gd name="connsiteY6" fmla="*/ 623 h 5974732"/>
                <a:gd name="connsiteX7" fmla="*/ 1656157 w 1656766"/>
                <a:gd name="connsiteY7" fmla="*/ 10385 h 5974732"/>
                <a:gd name="connsiteX8" fmla="*/ 830214 w 1656766"/>
                <a:gd name="connsiteY8" fmla="*/ 916530 h 5974732"/>
                <a:gd name="connsiteX9" fmla="*/ 26108 w 1656766"/>
                <a:gd name="connsiteY9" fmla="*/ 2010397 h 5974732"/>
                <a:gd name="connsiteX10" fmla="*/ 872410 w 1656766"/>
                <a:gd name="connsiteY10" fmla="*/ 4462000 h 5974732"/>
                <a:gd name="connsiteX11" fmla="*/ 1561655 w 1656766"/>
                <a:gd name="connsiteY11" fmla="*/ 5965446 h 5974732"/>
                <a:gd name="connsiteX12" fmla="*/ 1556456 w 1656766"/>
                <a:gd name="connsiteY12" fmla="*/ 5974496 h 5974732"/>
                <a:gd name="connsiteX13" fmla="*/ 1554522 w 1656766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66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8" y="5969291"/>
                  </a:cubicBezTo>
                  <a:cubicBezTo>
                    <a:pt x="1427157" y="5524909"/>
                    <a:pt x="1151372" y="5012009"/>
                    <a:pt x="859386" y="4469015"/>
                  </a:cubicBezTo>
                  <a:cubicBezTo>
                    <a:pt x="397342" y="3609777"/>
                    <a:pt x="-80406" y="2721279"/>
                    <a:pt x="11434" y="2008493"/>
                  </a:cubicBezTo>
                  <a:cubicBezTo>
                    <a:pt x="81590" y="1463943"/>
                    <a:pt x="440899" y="1192315"/>
                    <a:pt x="821318" y="904747"/>
                  </a:cubicBezTo>
                  <a:cubicBezTo>
                    <a:pt x="1135402" y="667284"/>
                    <a:pt x="1460198" y="421765"/>
                    <a:pt x="1642582" y="4436"/>
                  </a:cubicBezTo>
                  <a:cubicBezTo>
                    <a:pt x="1644197" y="710"/>
                    <a:pt x="1648414" y="-1023"/>
                    <a:pt x="1652342" y="623"/>
                  </a:cubicBezTo>
                  <a:cubicBezTo>
                    <a:pt x="1656068" y="2270"/>
                    <a:pt x="1657771" y="6631"/>
                    <a:pt x="1656157" y="10385"/>
                  </a:cubicBezTo>
                  <a:cubicBezTo>
                    <a:pt x="1472211" y="431211"/>
                    <a:pt x="1145853" y="677943"/>
                    <a:pt x="830214" y="916530"/>
                  </a:cubicBezTo>
                  <a:cubicBezTo>
                    <a:pt x="452362" y="1202193"/>
                    <a:pt x="95478" y="1471969"/>
                    <a:pt x="26108" y="2010397"/>
                  </a:cubicBezTo>
                  <a:cubicBezTo>
                    <a:pt x="-65128" y="2718446"/>
                    <a:pt x="411496" y="3604808"/>
                    <a:pt x="872410" y="4462000"/>
                  </a:cubicBezTo>
                  <a:cubicBezTo>
                    <a:pt x="1164799" y="5005769"/>
                    <a:pt x="1440992" y="5519408"/>
                    <a:pt x="1561655" y="5965446"/>
                  </a:cubicBezTo>
                  <a:cubicBezTo>
                    <a:pt x="1562726" y="5969409"/>
                    <a:pt x="1560383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25199B5F-085F-40AC-B547-417A9FBB381B}"/>
                </a:ext>
              </a:extLst>
            </p:cNvPr>
            <p:cNvSpPr/>
            <p:nvPr/>
          </p:nvSpPr>
          <p:spPr>
            <a:xfrm>
              <a:off x="8401372" y="460679"/>
              <a:ext cx="1484092" cy="6165086"/>
            </a:xfrm>
            <a:custGeom>
              <a:avLst/>
              <a:gdLst>
                <a:gd name="connsiteX0" fmla="*/ 1391790 w 1484092"/>
                <a:gd name="connsiteY0" fmla="*/ 6165087 h 6165086"/>
                <a:gd name="connsiteX1" fmla="*/ 1384597 w 1484092"/>
                <a:gd name="connsiteY1" fmla="*/ 6159409 h 6165086"/>
                <a:gd name="connsiteX2" fmla="*/ 759753 w 1484092"/>
                <a:gd name="connsiteY2" fmla="*/ 4640896 h 6165086"/>
                <a:gd name="connsiteX3" fmla="*/ 9018 w 1484092"/>
                <a:gd name="connsiteY3" fmla="*/ 2205992 h 6165086"/>
                <a:gd name="connsiteX4" fmla="*/ 743641 w 1484092"/>
                <a:gd name="connsiteY4" fmla="*/ 989604 h 6165086"/>
                <a:gd name="connsiteX5" fmla="*/ 1469765 w 1484092"/>
                <a:gd name="connsiteY5" fmla="*/ 4848 h 6165086"/>
                <a:gd name="connsiteX6" fmla="*/ 1479271 w 1484092"/>
                <a:gd name="connsiteY6" fmla="*/ 487 h 6165086"/>
                <a:gd name="connsiteX7" fmla="*/ 1483630 w 1484092"/>
                <a:gd name="connsiteY7" fmla="*/ 9988 h 6165086"/>
                <a:gd name="connsiteX8" fmla="*/ 754063 w 1484092"/>
                <a:gd name="connsiteY8" fmla="*/ 1000121 h 6165086"/>
                <a:gd name="connsiteX9" fmla="*/ 23751 w 1484092"/>
                <a:gd name="connsiteY9" fmla="*/ 2207494 h 6165086"/>
                <a:gd name="connsiteX10" fmla="*/ 773038 w 1484092"/>
                <a:gd name="connsiteY10" fmla="*/ 4634426 h 6165086"/>
                <a:gd name="connsiteX11" fmla="*/ 1398982 w 1484092"/>
                <a:gd name="connsiteY11" fmla="*/ 6155978 h 6165086"/>
                <a:gd name="connsiteX12" fmla="*/ 1393523 w 1484092"/>
                <a:gd name="connsiteY12" fmla="*/ 6164909 h 6165086"/>
                <a:gd name="connsiteX13" fmla="*/ 1391790 w 1484092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092" h="6165086">
                  <a:moveTo>
                    <a:pt x="1391790" y="6165087"/>
                  </a:moveTo>
                  <a:cubicBezTo>
                    <a:pt x="1388436" y="6165087"/>
                    <a:pt x="1385431" y="6162839"/>
                    <a:pt x="1384597" y="6159409"/>
                  </a:cubicBezTo>
                  <a:cubicBezTo>
                    <a:pt x="1272334" y="5695566"/>
                    <a:pt x="1023354" y="5183252"/>
                    <a:pt x="759753" y="4640896"/>
                  </a:cubicBezTo>
                  <a:cubicBezTo>
                    <a:pt x="353197" y="3804384"/>
                    <a:pt x="-67195" y="2939397"/>
                    <a:pt x="9018" y="2205992"/>
                  </a:cubicBezTo>
                  <a:cubicBezTo>
                    <a:pt x="65540" y="1662187"/>
                    <a:pt x="394932" y="1335486"/>
                    <a:pt x="743641" y="989604"/>
                  </a:cubicBezTo>
                  <a:cubicBezTo>
                    <a:pt x="1024419" y="711104"/>
                    <a:pt x="1314761" y="423134"/>
                    <a:pt x="1469765" y="4848"/>
                  </a:cubicBezTo>
                  <a:cubicBezTo>
                    <a:pt x="1471155" y="1006"/>
                    <a:pt x="1475514" y="-987"/>
                    <a:pt x="1479271" y="487"/>
                  </a:cubicBezTo>
                  <a:cubicBezTo>
                    <a:pt x="1483109" y="1901"/>
                    <a:pt x="1485043" y="6147"/>
                    <a:pt x="1483630" y="9988"/>
                  </a:cubicBezTo>
                  <a:cubicBezTo>
                    <a:pt x="1327501" y="431331"/>
                    <a:pt x="1035971" y="720490"/>
                    <a:pt x="754063" y="1000121"/>
                  </a:cubicBezTo>
                  <a:cubicBezTo>
                    <a:pt x="407264" y="1344063"/>
                    <a:pt x="79724" y="1668948"/>
                    <a:pt x="23751" y="2207494"/>
                  </a:cubicBezTo>
                  <a:cubicBezTo>
                    <a:pt x="-52035" y="2936741"/>
                    <a:pt x="367404" y="3799794"/>
                    <a:pt x="773038" y="4634426"/>
                  </a:cubicBezTo>
                  <a:cubicBezTo>
                    <a:pt x="1037012" y="5177532"/>
                    <a:pt x="1286316" y="5690539"/>
                    <a:pt x="1398982" y="6155978"/>
                  </a:cubicBezTo>
                  <a:cubicBezTo>
                    <a:pt x="1399935" y="6159941"/>
                    <a:pt x="1397510" y="6163963"/>
                    <a:pt x="1393523" y="6164909"/>
                  </a:cubicBezTo>
                  <a:cubicBezTo>
                    <a:pt x="1392943" y="6165028"/>
                    <a:pt x="1392364" y="6165087"/>
                    <a:pt x="1391790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98F60DE3-4908-4D8B-96D0-D93EBD704DAF}"/>
                </a:ext>
              </a:extLst>
            </p:cNvPr>
            <p:cNvSpPr/>
            <p:nvPr/>
          </p:nvSpPr>
          <p:spPr>
            <a:xfrm>
              <a:off x="8246173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61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97 w 1328759"/>
                <a:gd name="connsiteY10" fmla="*/ 4779911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66"/>
                    <a:pt x="665452" y="4785861"/>
                  </a:cubicBezTo>
                  <a:cubicBezTo>
                    <a:pt x="315524" y="3988747"/>
                    <a:pt x="-46269" y="3164537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03" y="-771"/>
                    <a:pt x="1323301" y="239"/>
                  </a:cubicBezTo>
                  <a:cubicBezTo>
                    <a:pt x="1327229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905"/>
                    <a:pt x="329797" y="3984441"/>
                    <a:pt x="678997" y="4779911"/>
                  </a:cubicBezTo>
                  <a:cubicBezTo>
                    <a:pt x="925061" y="5340496"/>
                    <a:pt x="1157526" y="5869975"/>
                    <a:pt x="1255115" y="6375280"/>
                  </a:cubicBezTo>
                  <a:cubicBezTo>
                    <a:pt x="1255896" y="6379303"/>
                    <a:pt x="1253270" y="6383206"/>
                    <a:pt x="1249283" y="6383916"/>
                  </a:cubicBezTo>
                  <a:cubicBezTo>
                    <a:pt x="1248792" y="6384034"/>
                    <a:pt x="1248331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22E62807-5BE9-48C9-9B2A-0B51C15E9D9B}"/>
                </a:ext>
              </a:extLst>
            </p:cNvPr>
            <p:cNvSpPr/>
            <p:nvPr/>
          </p:nvSpPr>
          <p:spPr>
            <a:xfrm>
              <a:off x="8156328" y="355328"/>
              <a:ext cx="1107159" cy="6620300"/>
            </a:xfrm>
            <a:custGeom>
              <a:avLst/>
              <a:gdLst>
                <a:gd name="connsiteX0" fmla="*/ 1038589 w 1107159"/>
                <a:gd name="connsiteY0" fmla="*/ 6620301 h 6620300"/>
                <a:gd name="connsiteX1" fmla="*/ 1031285 w 1107159"/>
                <a:gd name="connsiteY1" fmla="*/ 6614031 h 6620300"/>
                <a:gd name="connsiteX2" fmla="*/ 544635 w 1107159"/>
                <a:gd name="connsiteY2" fmla="*/ 4987088 h 6620300"/>
                <a:gd name="connsiteX3" fmla="*/ 2888 w 1107159"/>
                <a:gd name="connsiteY3" fmla="*/ 2655687 h 6620300"/>
                <a:gd name="connsiteX4" fmla="*/ 557778 w 1107159"/>
                <a:gd name="connsiteY4" fmla="*/ 1204646 h 6620300"/>
                <a:gd name="connsiteX5" fmla="*/ 1092509 w 1107159"/>
                <a:gd name="connsiteY5" fmla="*/ 5879 h 6620300"/>
                <a:gd name="connsiteX6" fmla="*/ 1101263 w 1107159"/>
                <a:gd name="connsiteY6" fmla="*/ 133 h 6620300"/>
                <a:gd name="connsiteX7" fmla="*/ 1107013 w 1107159"/>
                <a:gd name="connsiteY7" fmla="*/ 8884 h 6620300"/>
                <a:gd name="connsiteX8" fmla="*/ 570542 w 1107159"/>
                <a:gd name="connsiteY8" fmla="*/ 1212128 h 6620300"/>
                <a:gd name="connsiteX9" fmla="*/ 17676 w 1107159"/>
                <a:gd name="connsiteY9" fmla="*/ 2656385 h 6620300"/>
                <a:gd name="connsiteX10" fmla="*/ 558529 w 1107159"/>
                <a:gd name="connsiteY10" fmla="*/ 4982001 h 6620300"/>
                <a:gd name="connsiteX11" fmla="*/ 1045894 w 1107159"/>
                <a:gd name="connsiteY11" fmla="*/ 6611783 h 6620300"/>
                <a:gd name="connsiteX12" fmla="*/ 1039719 w 1107159"/>
                <a:gd name="connsiteY12" fmla="*/ 6620182 h 6620300"/>
                <a:gd name="connsiteX13" fmla="*/ 1038589 w 1107159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59" h="6620300">
                  <a:moveTo>
                    <a:pt x="1038589" y="6620301"/>
                  </a:moveTo>
                  <a:cubicBezTo>
                    <a:pt x="1035011" y="6620301"/>
                    <a:pt x="1031858" y="6617698"/>
                    <a:pt x="1031285" y="6614031"/>
                  </a:cubicBezTo>
                  <a:cubicBezTo>
                    <a:pt x="948743" y="6084830"/>
                    <a:pt x="743309" y="5526788"/>
                    <a:pt x="544635" y="4987088"/>
                  </a:cubicBezTo>
                  <a:cubicBezTo>
                    <a:pt x="260965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78" y="1204646"/>
                  </a:cubicBezTo>
                  <a:cubicBezTo>
                    <a:pt x="775775" y="833122"/>
                    <a:pt x="1001160" y="448941"/>
                    <a:pt x="1092509" y="5879"/>
                  </a:cubicBezTo>
                  <a:cubicBezTo>
                    <a:pt x="1093320" y="1894"/>
                    <a:pt x="1097188" y="-619"/>
                    <a:pt x="1101263" y="133"/>
                  </a:cubicBezTo>
                  <a:cubicBezTo>
                    <a:pt x="1105250" y="970"/>
                    <a:pt x="1107817" y="4869"/>
                    <a:pt x="1107013" y="8884"/>
                  </a:cubicBezTo>
                  <a:cubicBezTo>
                    <a:pt x="1015167" y="454318"/>
                    <a:pt x="789113" y="839558"/>
                    <a:pt x="570542" y="1212128"/>
                  </a:cubicBezTo>
                  <a:cubicBezTo>
                    <a:pt x="299145" y="1674686"/>
                    <a:pt x="42802" y="2111598"/>
                    <a:pt x="17676" y="2656385"/>
                  </a:cubicBezTo>
                  <a:cubicBezTo>
                    <a:pt x="-17447" y="3417371"/>
                    <a:pt x="275350" y="4212782"/>
                    <a:pt x="558529" y="4982001"/>
                  </a:cubicBezTo>
                  <a:cubicBezTo>
                    <a:pt x="757433" y="5522370"/>
                    <a:pt x="963122" y="6081103"/>
                    <a:pt x="1045894" y="6611783"/>
                  </a:cubicBezTo>
                  <a:cubicBezTo>
                    <a:pt x="1046533" y="6615805"/>
                    <a:pt x="1043759" y="6619532"/>
                    <a:pt x="1039719" y="6620182"/>
                  </a:cubicBezTo>
                  <a:cubicBezTo>
                    <a:pt x="1039341" y="6620241"/>
                    <a:pt x="1038968" y="6620301"/>
                    <a:pt x="1038589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9E37BE62-9629-4FEE-A25D-9157B479A792}"/>
                </a:ext>
              </a:extLst>
            </p:cNvPr>
            <p:cNvSpPr/>
            <p:nvPr/>
          </p:nvSpPr>
          <p:spPr>
            <a:xfrm>
              <a:off x="8070942" y="299226"/>
              <a:ext cx="880792" cy="6862365"/>
            </a:xfrm>
            <a:custGeom>
              <a:avLst/>
              <a:gdLst>
                <a:gd name="connsiteX0" fmla="*/ 824856 w 880792"/>
                <a:gd name="connsiteY0" fmla="*/ 6862366 h 6862365"/>
                <a:gd name="connsiteX1" fmla="*/ 817521 w 880792"/>
                <a:gd name="connsiteY1" fmla="*/ 6855800 h 6862365"/>
                <a:gd name="connsiteX2" fmla="*/ 426035 w 880792"/>
                <a:gd name="connsiteY2" fmla="*/ 5192907 h 6862365"/>
                <a:gd name="connsiteX3" fmla="*/ 1545 w 880792"/>
                <a:gd name="connsiteY3" fmla="*/ 2911966 h 6862365"/>
                <a:gd name="connsiteX4" fmla="*/ 443046 w 880792"/>
                <a:gd name="connsiteY4" fmla="*/ 1324025 h 6862365"/>
                <a:gd name="connsiteX5" fmla="*/ 866100 w 880792"/>
                <a:gd name="connsiteY5" fmla="*/ 6386 h 6862365"/>
                <a:gd name="connsiteX6" fmla="*/ 874475 w 880792"/>
                <a:gd name="connsiteY6" fmla="*/ 147 h 6862365"/>
                <a:gd name="connsiteX7" fmla="*/ 880709 w 880792"/>
                <a:gd name="connsiteY7" fmla="*/ 8523 h 6862365"/>
                <a:gd name="connsiteX8" fmla="*/ 456680 w 880792"/>
                <a:gd name="connsiteY8" fmla="*/ 1329715 h 6862365"/>
                <a:gd name="connsiteX9" fmla="*/ 16332 w 880792"/>
                <a:gd name="connsiteY9" fmla="*/ 2912427 h 6862365"/>
                <a:gd name="connsiteX10" fmla="*/ 440219 w 880792"/>
                <a:gd name="connsiteY10" fmla="*/ 5188719 h 6862365"/>
                <a:gd name="connsiteX11" fmla="*/ 832190 w 880792"/>
                <a:gd name="connsiteY11" fmla="*/ 6854085 h 6862365"/>
                <a:gd name="connsiteX12" fmla="*/ 825719 w 880792"/>
                <a:gd name="connsiteY12" fmla="*/ 6862307 h 6862365"/>
                <a:gd name="connsiteX13" fmla="*/ 824856 w 880792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92" h="6862365">
                  <a:moveTo>
                    <a:pt x="824856" y="6862366"/>
                  </a:moveTo>
                  <a:cubicBezTo>
                    <a:pt x="821159" y="6862366"/>
                    <a:pt x="817953" y="6859585"/>
                    <a:pt x="817521" y="6855800"/>
                  </a:cubicBezTo>
                  <a:cubicBezTo>
                    <a:pt x="752854" y="6304832"/>
                    <a:pt x="586700" y="5739551"/>
                    <a:pt x="426035" y="519290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378" y="2342289"/>
                    <a:pt x="234264" y="1824622"/>
                    <a:pt x="443046" y="1324025"/>
                  </a:cubicBezTo>
                  <a:cubicBezTo>
                    <a:pt x="617487" y="905686"/>
                    <a:pt x="797878" y="473133"/>
                    <a:pt x="866100" y="6386"/>
                  </a:cubicBezTo>
                  <a:cubicBezTo>
                    <a:pt x="866644" y="2342"/>
                    <a:pt x="870169" y="-718"/>
                    <a:pt x="874475" y="147"/>
                  </a:cubicBezTo>
                  <a:cubicBezTo>
                    <a:pt x="878515" y="725"/>
                    <a:pt x="881319" y="4479"/>
                    <a:pt x="880709" y="8523"/>
                  </a:cubicBezTo>
                  <a:cubicBezTo>
                    <a:pt x="812233" y="477090"/>
                    <a:pt x="631493" y="910536"/>
                    <a:pt x="456680" y="1329715"/>
                  </a:cubicBezTo>
                  <a:cubicBezTo>
                    <a:pt x="248448" y="1829070"/>
                    <a:pt x="33083" y="2345465"/>
                    <a:pt x="16332" y="2912427"/>
                  </a:cubicBezTo>
                  <a:cubicBezTo>
                    <a:pt x="-6109" y="3670296"/>
                    <a:pt x="220808" y="4442231"/>
                    <a:pt x="440219" y="5188719"/>
                  </a:cubicBezTo>
                  <a:cubicBezTo>
                    <a:pt x="601085" y="5736002"/>
                    <a:pt x="767411" y="6301875"/>
                    <a:pt x="832190" y="6854085"/>
                  </a:cubicBezTo>
                  <a:cubicBezTo>
                    <a:pt x="832681" y="6858166"/>
                    <a:pt x="829765" y="6861833"/>
                    <a:pt x="825719" y="6862307"/>
                  </a:cubicBezTo>
                  <a:cubicBezTo>
                    <a:pt x="825435" y="6862307"/>
                    <a:pt x="825145" y="6862366"/>
                    <a:pt x="824856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55CCB892-A6A3-4DB8-9C44-BAAC93D5E4F3}"/>
                </a:ext>
              </a:extLst>
            </p:cNvPr>
            <p:cNvSpPr/>
            <p:nvPr/>
          </p:nvSpPr>
          <p:spPr>
            <a:xfrm>
              <a:off x="7985696" y="244579"/>
              <a:ext cx="654588" cy="7098538"/>
            </a:xfrm>
            <a:custGeom>
              <a:avLst/>
              <a:gdLst>
                <a:gd name="connsiteX0" fmla="*/ 610982 w 654588"/>
                <a:gd name="connsiteY0" fmla="*/ 7098539 h 7098538"/>
                <a:gd name="connsiteX1" fmla="*/ 603612 w 654588"/>
                <a:gd name="connsiteY1" fmla="*/ 7091618 h 7098538"/>
                <a:gd name="connsiteX2" fmla="*/ 308680 w 654588"/>
                <a:gd name="connsiteY2" fmla="*/ 5353979 h 7098538"/>
                <a:gd name="connsiteX3" fmla="*/ 404 w 654588"/>
                <a:gd name="connsiteY3" fmla="*/ 3165404 h 7098538"/>
                <a:gd name="connsiteX4" fmla="*/ 324881 w 654588"/>
                <a:gd name="connsiteY4" fmla="*/ 1465146 h 7098538"/>
                <a:gd name="connsiteX5" fmla="*/ 639828 w 654588"/>
                <a:gd name="connsiteY5" fmla="*/ 6794 h 7098538"/>
                <a:gd name="connsiteX6" fmla="*/ 647802 w 654588"/>
                <a:gd name="connsiteY6" fmla="*/ 35 h 7098538"/>
                <a:gd name="connsiteX7" fmla="*/ 654562 w 654588"/>
                <a:gd name="connsiteY7" fmla="*/ 8007 h 7098538"/>
                <a:gd name="connsiteX8" fmla="*/ 339124 w 654588"/>
                <a:gd name="connsiteY8" fmla="*/ 1469216 h 7098538"/>
                <a:gd name="connsiteX9" fmla="*/ 15191 w 654588"/>
                <a:gd name="connsiteY9" fmla="*/ 3165575 h 7098538"/>
                <a:gd name="connsiteX10" fmla="*/ 323124 w 654588"/>
                <a:gd name="connsiteY10" fmla="*/ 5350803 h 7098538"/>
                <a:gd name="connsiteX11" fmla="*/ 618346 w 654588"/>
                <a:gd name="connsiteY11" fmla="*/ 7090613 h 7098538"/>
                <a:gd name="connsiteX12" fmla="*/ 611496 w 654588"/>
                <a:gd name="connsiteY12" fmla="*/ 7098479 h 7098538"/>
                <a:gd name="connsiteX13" fmla="*/ 610982 w 654588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8" h="7098538">
                  <a:moveTo>
                    <a:pt x="610982" y="7098539"/>
                  </a:moveTo>
                  <a:cubicBezTo>
                    <a:pt x="607137" y="7098539"/>
                    <a:pt x="603872" y="7095522"/>
                    <a:pt x="603612" y="7091618"/>
                  </a:cubicBezTo>
                  <a:cubicBezTo>
                    <a:pt x="561451" y="6506995"/>
                    <a:pt x="432957" y="5920834"/>
                    <a:pt x="308680" y="5353979"/>
                  </a:cubicBezTo>
                  <a:cubicBezTo>
                    <a:pt x="152434" y="4641140"/>
                    <a:pt x="-9154" y="3904038"/>
                    <a:pt x="404" y="3165404"/>
                  </a:cubicBezTo>
                  <a:cubicBezTo>
                    <a:pt x="8029" y="2575102"/>
                    <a:pt x="169125" y="2010850"/>
                    <a:pt x="324881" y="1465146"/>
                  </a:cubicBezTo>
                  <a:cubicBezTo>
                    <a:pt x="458894" y="995768"/>
                    <a:pt x="597437" y="510419"/>
                    <a:pt x="639828" y="6794"/>
                  </a:cubicBezTo>
                  <a:cubicBezTo>
                    <a:pt x="640178" y="2750"/>
                    <a:pt x="643904" y="-369"/>
                    <a:pt x="647802" y="35"/>
                  </a:cubicBezTo>
                  <a:cubicBezTo>
                    <a:pt x="651877" y="382"/>
                    <a:pt x="654906" y="3963"/>
                    <a:pt x="654562" y="8007"/>
                  </a:cubicBezTo>
                  <a:cubicBezTo>
                    <a:pt x="612046" y="513105"/>
                    <a:pt x="473302" y="999145"/>
                    <a:pt x="339124" y="1469216"/>
                  </a:cubicBezTo>
                  <a:cubicBezTo>
                    <a:pt x="183599" y="2013973"/>
                    <a:pt x="22786" y="2577267"/>
                    <a:pt x="15191" y="3165575"/>
                  </a:cubicBezTo>
                  <a:cubicBezTo>
                    <a:pt x="5663" y="3902535"/>
                    <a:pt x="167049" y="4638798"/>
                    <a:pt x="323124" y="5350803"/>
                  </a:cubicBezTo>
                  <a:cubicBezTo>
                    <a:pt x="447513" y="5918172"/>
                    <a:pt x="576120" y="6504866"/>
                    <a:pt x="618346" y="7090613"/>
                  </a:cubicBezTo>
                  <a:cubicBezTo>
                    <a:pt x="618636" y="7094694"/>
                    <a:pt x="615572" y="7098183"/>
                    <a:pt x="611496" y="7098479"/>
                  </a:cubicBezTo>
                  <a:cubicBezTo>
                    <a:pt x="611325" y="7098539"/>
                    <a:pt x="611153" y="7098539"/>
                    <a:pt x="610982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FEDAA838-7B9F-4782-9C63-CB0F59CC8248}"/>
                </a:ext>
              </a:extLst>
            </p:cNvPr>
            <p:cNvSpPr/>
            <p:nvPr/>
          </p:nvSpPr>
          <p:spPr>
            <a:xfrm>
              <a:off x="7872079" y="193900"/>
              <a:ext cx="457656" cy="7317495"/>
            </a:xfrm>
            <a:custGeom>
              <a:avLst/>
              <a:gdLst>
                <a:gd name="connsiteX0" fmla="*/ 425473 w 457656"/>
                <a:gd name="connsiteY0" fmla="*/ 7317496 h 7317495"/>
                <a:gd name="connsiteX1" fmla="*/ 418080 w 457656"/>
                <a:gd name="connsiteY1" fmla="*/ 7310398 h 7317495"/>
                <a:gd name="connsiteX2" fmla="*/ 211841 w 457656"/>
                <a:gd name="connsiteY2" fmla="*/ 5517384 h 7317495"/>
                <a:gd name="connsiteX3" fmla="*/ 113 w 457656"/>
                <a:gd name="connsiteY3" fmla="*/ 3392890 h 7317495"/>
                <a:gd name="connsiteX4" fmla="*/ 223771 w 457656"/>
                <a:gd name="connsiteY4" fmla="*/ 1597297 h 7317495"/>
                <a:gd name="connsiteX5" fmla="*/ 442863 w 457656"/>
                <a:gd name="connsiteY5" fmla="*/ 7076 h 7317495"/>
                <a:gd name="connsiteX6" fmla="*/ 450570 w 457656"/>
                <a:gd name="connsiteY6" fmla="*/ 0 h 7317495"/>
                <a:gd name="connsiteX7" fmla="*/ 457650 w 457656"/>
                <a:gd name="connsiteY7" fmla="*/ 7711 h 7317495"/>
                <a:gd name="connsiteX8" fmla="*/ 238298 w 457656"/>
                <a:gd name="connsiteY8" fmla="*/ 1600012 h 7317495"/>
                <a:gd name="connsiteX9" fmla="*/ 14900 w 457656"/>
                <a:gd name="connsiteY9" fmla="*/ 3392949 h 7317495"/>
                <a:gd name="connsiteX10" fmla="*/ 226456 w 457656"/>
                <a:gd name="connsiteY10" fmla="*/ 5515160 h 7317495"/>
                <a:gd name="connsiteX11" fmla="*/ 432867 w 457656"/>
                <a:gd name="connsiteY11" fmla="*/ 7309806 h 7317495"/>
                <a:gd name="connsiteX12" fmla="*/ 425763 w 457656"/>
                <a:gd name="connsiteY12" fmla="*/ 7317496 h 7317495"/>
                <a:gd name="connsiteX13" fmla="*/ 425473 w 457656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56" h="7317495">
                  <a:moveTo>
                    <a:pt x="425473" y="7317496"/>
                  </a:moveTo>
                  <a:cubicBezTo>
                    <a:pt x="421516" y="7317496"/>
                    <a:pt x="418257" y="7314420"/>
                    <a:pt x="418080" y="7310398"/>
                  </a:cubicBezTo>
                  <a:cubicBezTo>
                    <a:pt x="394136" y="6707912"/>
                    <a:pt x="301457" y="6102705"/>
                    <a:pt x="211841" y="5517384"/>
                  </a:cubicBezTo>
                  <a:cubicBezTo>
                    <a:pt x="105734" y="4824442"/>
                    <a:pt x="-4016" y="4107900"/>
                    <a:pt x="113" y="3392890"/>
                  </a:cubicBezTo>
                  <a:cubicBezTo>
                    <a:pt x="3638" y="2782579"/>
                    <a:pt x="115553" y="2180028"/>
                    <a:pt x="223771" y="1597297"/>
                  </a:cubicBezTo>
                  <a:cubicBezTo>
                    <a:pt x="319710" y="1080701"/>
                    <a:pt x="418949" y="546490"/>
                    <a:pt x="442863" y="7076"/>
                  </a:cubicBezTo>
                  <a:cubicBezTo>
                    <a:pt x="443064" y="2975"/>
                    <a:pt x="446530" y="289"/>
                    <a:pt x="450570" y="0"/>
                  </a:cubicBezTo>
                  <a:cubicBezTo>
                    <a:pt x="454675" y="202"/>
                    <a:pt x="457821" y="3639"/>
                    <a:pt x="457650" y="7711"/>
                  </a:cubicBezTo>
                  <a:cubicBezTo>
                    <a:pt x="433677" y="548163"/>
                    <a:pt x="334355" y="1082895"/>
                    <a:pt x="238298" y="1600012"/>
                  </a:cubicBezTo>
                  <a:cubicBezTo>
                    <a:pt x="130192" y="2182080"/>
                    <a:pt x="18396" y="2783992"/>
                    <a:pt x="14900" y="3392949"/>
                  </a:cubicBezTo>
                  <a:cubicBezTo>
                    <a:pt x="10801" y="4106800"/>
                    <a:pt x="120433" y="4822762"/>
                    <a:pt x="226456" y="5515160"/>
                  </a:cubicBezTo>
                  <a:cubicBezTo>
                    <a:pt x="316131" y="6100871"/>
                    <a:pt x="408900" y="6706492"/>
                    <a:pt x="432867" y="7309806"/>
                  </a:cubicBezTo>
                  <a:cubicBezTo>
                    <a:pt x="433015" y="7313887"/>
                    <a:pt x="429838" y="7317318"/>
                    <a:pt x="425763" y="7317496"/>
                  </a:cubicBezTo>
                  <a:cubicBezTo>
                    <a:pt x="425674" y="7317496"/>
                    <a:pt x="425562" y="7317496"/>
                    <a:pt x="425473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D6BE7ED4-9933-4A27-AF7D-9E389593B544}"/>
                </a:ext>
              </a:extLst>
            </p:cNvPr>
            <p:cNvSpPr/>
            <p:nvPr/>
          </p:nvSpPr>
          <p:spPr>
            <a:xfrm>
              <a:off x="7735192" y="149827"/>
              <a:ext cx="285481" cy="7507842"/>
            </a:xfrm>
            <a:custGeom>
              <a:avLst/>
              <a:gdLst>
                <a:gd name="connsiteX0" fmla="*/ 263241 w 285481"/>
                <a:gd name="connsiteY0" fmla="*/ 7507842 h 7507842"/>
                <a:gd name="connsiteX1" fmla="*/ 255848 w 285481"/>
                <a:gd name="connsiteY1" fmla="*/ 7500508 h 7507842"/>
                <a:gd name="connsiteX2" fmla="*/ 128424 w 285481"/>
                <a:gd name="connsiteY2" fmla="*/ 5631317 h 7507842"/>
                <a:gd name="connsiteX3" fmla="*/ 19 w 285481"/>
                <a:gd name="connsiteY3" fmla="*/ 3591305 h 7507842"/>
                <a:gd name="connsiteX4" fmla="*/ 135788 w 285481"/>
                <a:gd name="connsiteY4" fmla="*/ 1742046 h 7507842"/>
                <a:gd name="connsiteX5" fmla="*/ 270694 w 285481"/>
                <a:gd name="connsiteY5" fmla="*/ 7278 h 7507842"/>
                <a:gd name="connsiteX6" fmla="*/ 278088 w 285481"/>
                <a:gd name="connsiteY6" fmla="*/ 0 h 7507842"/>
                <a:gd name="connsiteX7" fmla="*/ 278200 w 285481"/>
                <a:gd name="connsiteY7" fmla="*/ 0 h 7507842"/>
                <a:gd name="connsiteX8" fmla="*/ 285481 w 285481"/>
                <a:gd name="connsiteY8" fmla="*/ 7509 h 7507842"/>
                <a:gd name="connsiteX9" fmla="*/ 150487 w 285481"/>
                <a:gd name="connsiteY9" fmla="*/ 1743667 h 7507842"/>
                <a:gd name="connsiteX10" fmla="*/ 14806 w 285481"/>
                <a:gd name="connsiteY10" fmla="*/ 3591305 h 7507842"/>
                <a:gd name="connsiteX11" fmla="*/ 143123 w 285481"/>
                <a:gd name="connsiteY11" fmla="*/ 5629903 h 7507842"/>
                <a:gd name="connsiteX12" fmla="*/ 270635 w 285481"/>
                <a:gd name="connsiteY12" fmla="*/ 7500331 h 7507842"/>
                <a:gd name="connsiteX13" fmla="*/ 263360 w 285481"/>
                <a:gd name="connsiteY13" fmla="*/ 7507842 h 7507842"/>
                <a:gd name="connsiteX14" fmla="*/ 263241 w 285481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81" h="7507842">
                  <a:moveTo>
                    <a:pt x="263241" y="7507842"/>
                  </a:moveTo>
                  <a:cubicBezTo>
                    <a:pt x="259196" y="7507842"/>
                    <a:pt x="255907" y="7504589"/>
                    <a:pt x="255848" y="7500508"/>
                  </a:cubicBezTo>
                  <a:cubicBezTo>
                    <a:pt x="247301" y="6874363"/>
                    <a:pt x="186851" y="6242480"/>
                    <a:pt x="128424" y="5631317"/>
                  </a:cubicBezTo>
                  <a:cubicBezTo>
                    <a:pt x="64656" y="4964542"/>
                    <a:pt x="-1282" y="4275067"/>
                    <a:pt x="19" y="3591305"/>
                  </a:cubicBezTo>
                  <a:cubicBezTo>
                    <a:pt x="1202" y="2969844"/>
                    <a:pt x="69625" y="2345692"/>
                    <a:pt x="135788" y="1742046"/>
                  </a:cubicBezTo>
                  <a:cubicBezTo>
                    <a:pt x="197882" y="1175635"/>
                    <a:pt x="262088" y="589924"/>
                    <a:pt x="270694" y="7278"/>
                  </a:cubicBezTo>
                  <a:cubicBezTo>
                    <a:pt x="270753" y="3235"/>
                    <a:pt x="274042" y="0"/>
                    <a:pt x="278088" y="0"/>
                  </a:cubicBezTo>
                  <a:cubicBezTo>
                    <a:pt x="278088" y="0"/>
                    <a:pt x="278170" y="0"/>
                    <a:pt x="278200" y="0"/>
                  </a:cubicBezTo>
                  <a:cubicBezTo>
                    <a:pt x="282275" y="58"/>
                    <a:pt x="285540" y="3408"/>
                    <a:pt x="285481" y="7509"/>
                  </a:cubicBezTo>
                  <a:cubicBezTo>
                    <a:pt x="276875" y="590852"/>
                    <a:pt x="212640" y="1176907"/>
                    <a:pt x="150487" y="1743667"/>
                  </a:cubicBezTo>
                  <a:cubicBezTo>
                    <a:pt x="84353" y="2346904"/>
                    <a:pt x="15989" y="2970678"/>
                    <a:pt x="14806" y="3591305"/>
                  </a:cubicBezTo>
                  <a:cubicBezTo>
                    <a:pt x="13505" y="4274369"/>
                    <a:pt x="79414" y="4963472"/>
                    <a:pt x="143123" y="5629903"/>
                  </a:cubicBezTo>
                  <a:cubicBezTo>
                    <a:pt x="201609" y="6241356"/>
                    <a:pt x="262058" y="6873594"/>
                    <a:pt x="270635" y="7500331"/>
                  </a:cubicBezTo>
                  <a:cubicBezTo>
                    <a:pt x="270694" y="7504412"/>
                    <a:pt x="267429" y="7507783"/>
                    <a:pt x="263360" y="7507842"/>
                  </a:cubicBezTo>
                  <a:cubicBezTo>
                    <a:pt x="263301" y="7507842"/>
                    <a:pt x="263271" y="7507842"/>
                    <a:pt x="263241" y="750784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711ECD9A-E90C-44FA-85B5-81E11E6D11D2}"/>
                </a:ext>
              </a:extLst>
            </p:cNvPr>
            <p:cNvSpPr/>
            <p:nvPr/>
          </p:nvSpPr>
          <p:spPr>
            <a:xfrm>
              <a:off x="7691949" y="115054"/>
              <a:ext cx="25894" cy="7658013"/>
            </a:xfrm>
            <a:custGeom>
              <a:avLst/>
              <a:gdLst>
                <a:gd name="connsiteX0" fmla="*/ 7394 w 25894"/>
                <a:gd name="connsiteY0" fmla="*/ 7658014 h 7658013"/>
                <a:gd name="connsiteX1" fmla="*/ 7364 w 25894"/>
                <a:gd name="connsiteY1" fmla="*/ 7658014 h 7658013"/>
                <a:gd name="connsiteX2" fmla="*/ 0 w 25894"/>
                <a:gd name="connsiteY2" fmla="*/ 7650561 h 7658013"/>
                <a:gd name="connsiteX3" fmla="*/ 6985 w 25894"/>
                <a:gd name="connsiteY3" fmla="*/ 7422 h 7658013"/>
                <a:gd name="connsiteX4" fmla="*/ 14349 w 25894"/>
                <a:gd name="connsiteY4" fmla="*/ 0 h 7658013"/>
                <a:gd name="connsiteX5" fmla="*/ 14379 w 25894"/>
                <a:gd name="connsiteY5" fmla="*/ 0 h 7658013"/>
                <a:gd name="connsiteX6" fmla="*/ 21773 w 25894"/>
                <a:gd name="connsiteY6" fmla="*/ 7365 h 7658013"/>
                <a:gd name="connsiteX7" fmla="*/ 14787 w 25894"/>
                <a:gd name="connsiteY7" fmla="*/ 7650620 h 7658013"/>
                <a:gd name="connsiteX8" fmla="*/ 7394 w 25894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4" h="7658013">
                  <a:moveTo>
                    <a:pt x="7394" y="7658014"/>
                  </a:moveTo>
                  <a:lnTo>
                    <a:pt x="7364" y="7658014"/>
                  </a:lnTo>
                  <a:cubicBezTo>
                    <a:pt x="3289" y="7658014"/>
                    <a:pt x="0" y="7654642"/>
                    <a:pt x="0" y="7650561"/>
                  </a:cubicBezTo>
                  <a:cubicBezTo>
                    <a:pt x="8778" y="5051241"/>
                    <a:pt x="15940" y="2510774"/>
                    <a:pt x="6985" y="7422"/>
                  </a:cubicBezTo>
                  <a:cubicBezTo>
                    <a:pt x="6956" y="3350"/>
                    <a:pt x="10280" y="29"/>
                    <a:pt x="14349" y="0"/>
                  </a:cubicBezTo>
                  <a:lnTo>
                    <a:pt x="14379" y="0"/>
                  </a:lnTo>
                  <a:cubicBezTo>
                    <a:pt x="18454" y="0"/>
                    <a:pt x="21743" y="3292"/>
                    <a:pt x="21773" y="7365"/>
                  </a:cubicBezTo>
                  <a:cubicBezTo>
                    <a:pt x="30728" y="2510774"/>
                    <a:pt x="23565" y="5051271"/>
                    <a:pt x="14787" y="7650620"/>
                  </a:cubicBezTo>
                  <a:cubicBezTo>
                    <a:pt x="14787" y="7654701"/>
                    <a:pt x="11463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D394F0F2-1A7F-466B-9AA9-1AD0049CF377}"/>
                </a:ext>
              </a:extLst>
            </p:cNvPr>
            <p:cNvSpPr/>
            <p:nvPr/>
          </p:nvSpPr>
          <p:spPr>
            <a:xfrm>
              <a:off x="7392825" y="92267"/>
              <a:ext cx="35725" cy="7756510"/>
            </a:xfrm>
            <a:custGeom>
              <a:avLst/>
              <a:gdLst>
                <a:gd name="connsiteX0" fmla="*/ 7394 w 35725"/>
                <a:gd name="connsiteY0" fmla="*/ 7756511 h 7756510"/>
                <a:gd name="connsiteX1" fmla="*/ 7307 w 35725"/>
                <a:gd name="connsiteY1" fmla="*/ 7756511 h 7756510"/>
                <a:gd name="connsiteX2" fmla="*/ 0 w 35725"/>
                <a:gd name="connsiteY2" fmla="*/ 7748999 h 7756510"/>
                <a:gd name="connsiteX3" fmla="*/ 1849 w 35725"/>
                <a:gd name="connsiteY3" fmla="*/ 7480 h 7756510"/>
                <a:gd name="connsiteX4" fmla="*/ 9155 w 35725"/>
                <a:gd name="connsiteY4" fmla="*/ 0 h 7756510"/>
                <a:gd name="connsiteX5" fmla="*/ 9242 w 35725"/>
                <a:gd name="connsiteY5" fmla="*/ 0 h 7756510"/>
                <a:gd name="connsiteX6" fmla="*/ 16636 w 35725"/>
                <a:gd name="connsiteY6" fmla="*/ 7307 h 7756510"/>
                <a:gd name="connsiteX7" fmla="*/ 14787 w 35725"/>
                <a:gd name="connsiteY7" fmla="*/ 7749176 h 7756510"/>
                <a:gd name="connsiteX8" fmla="*/ 7394 w 35725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5" h="7756510">
                  <a:moveTo>
                    <a:pt x="7394" y="7756511"/>
                  </a:moveTo>
                  <a:lnTo>
                    <a:pt x="7307" y="7756511"/>
                  </a:lnTo>
                  <a:cubicBezTo>
                    <a:pt x="3234" y="7756452"/>
                    <a:pt x="-29" y="7753139"/>
                    <a:pt x="0" y="7748999"/>
                  </a:cubicBezTo>
                  <a:cubicBezTo>
                    <a:pt x="27292" y="5063317"/>
                    <a:pt x="27899" y="2458674"/>
                    <a:pt x="1849" y="7480"/>
                  </a:cubicBezTo>
                  <a:cubicBezTo>
                    <a:pt x="1820" y="3379"/>
                    <a:pt x="5083" y="58"/>
                    <a:pt x="9155" y="0"/>
                  </a:cubicBezTo>
                  <a:lnTo>
                    <a:pt x="9242" y="0"/>
                  </a:lnTo>
                  <a:cubicBezTo>
                    <a:pt x="13286" y="0"/>
                    <a:pt x="16578" y="3264"/>
                    <a:pt x="16636" y="7307"/>
                  </a:cubicBezTo>
                  <a:cubicBezTo>
                    <a:pt x="42686" y="2458615"/>
                    <a:pt x="42080" y="5063370"/>
                    <a:pt x="14787" y="7749176"/>
                  </a:cubicBezTo>
                  <a:cubicBezTo>
                    <a:pt x="14758" y="7753257"/>
                    <a:pt x="11437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429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53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>
            <a:extLst>
              <a:ext uri="{FF2B5EF4-FFF2-40B4-BE49-F238E27FC236}">
                <a16:creationId xmlns:a16="http://schemas.microsoft.com/office/drawing/2014/main" id="{2DCD2B73-6BAA-4434-9861-D3869A7A25E3}"/>
              </a:ext>
            </a:extLst>
          </p:cNvPr>
          <p:cNvSpPr txBox="1"/>
          <p:nvPr/>
        </p:nvSpPr>
        <p:spPr>
          <a:xfrm>
            <a:off x="584327" y="5405456"/>
            <a:ext cx="424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</a:gra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</a:gra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8" name="PA-文本框 7">
            <a:extLst>
              <a:ext uri="{FF2B5EF4-FFF2-40B4-BE49-F238E27FC236}">
                <a16:creationId xmlns:a16="http://schemas.microsoft.com/office/drawing/2014/main" id="{1E46663E-2918-4A99-8721-744ACC0C9CF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867862" y="4229682"/>
            <a:ext cx="4494844" cy="1599819"/>
          </a:xfrm>
          <a:custGeom>
            <a:avLst/>
            <a:gdLst/>
            <a:ahLst/>
            <a:cxnLst/>
            <a:rect l="l" t="t" r="r" b="b"/>
            <a:pathLst>
              <a:path w="4494844" h="1599819">
                <a:moveTo>
                  <a:pt x="1972653" y="1033568"/>
                </a:moveTo>
                <a:cubicBezTo>
                  <a:pt x="1967040" y="1036374"/>
                  <a:pt x="1965987" y="1039532"/>
                  <a:pt x="1969495" y="1043040"/>
                </a:cubicBezTo>
                <a:lnTo>
                  <a:pt x="1972257" y="1049819"/>
                </a:lnTo>
                <a:lnTo>
                  <a:pt x="1975891" y="1034190"/>
                </a:lnTo>
                <a:close/>
                <a:moveTo>
                  <a:pt x="2736053" y="1009593"/>
                </a:moveTo>
                <a:cubicBezTo>
                  <a:pt x="2734370" y="1014641"/>
                  <a:pt x="2732267" y="1020110"/>
                  <a:pt x="2729743" y="1026000"/>
                </a:cubicBezTo>
                <a:cubicBezTo>
                  <a:pt x="2727219" y="1031889"/>
                  <a:pt x="2723432" y="1035676"/>
                  <a:pt x="2718384" y="1037358"/>
                </a:cubicBezTo>
                <a:cubicBezTo>
                  <a:pt x="2715019" y="1040724"/>
                  <a:pt x="2712915" y="1048717"/>
                  <a:pt x="2712074" y="1061338"/>
                </a:cubicBezTo>
                <a:cubicBezTo>
                  <a:pt x="2711232" y="1073958"/>
                  <a:pt x="2710812" y="1081951"/>
                  <a:pt x="2710812" y="1085317"/>
                </a:cubicBezTo>
                <a:cubicBezTo>
                  <a:pt x="2702398" y="1108875"/>
                  <a:pt x="2694826" y="1133696"/>
                  <a:pt x="2688095" y="1159778"/>
                </a:cubicBezTo>
                <a:cubicBezTo>
                  <a:pt x="2681364" y="1185861"/>
                  <a:pt x="2683888" y="1208999"/>
                  <a:pt x="2695667" y="1229192"/>
                </a:cubicBezTo>
                <a:cubicBezTo>
                  <a:pt x="2729322" y="1219095"/>
                  <a:pt x="2758770" y="1205633"/>
                  <a:pt x="2784012" y="1188806"/>
                </a:cubicBezTo>
                <a:cubicBezTo>
                  <a:pt x="2809253" y="1171978"/>
                  <a:pt x="2831128" y="1149261"/>
                  <a:pt x="2849639" y="1120655"/>
                </a:cubicBezTo>
                <a:cubicBezTo>
                  <a:pt x="2839542" y="1122337"/>
                  <a:pt x="2832811" y="1118972"/>
                  <a:pt x="2829446" y="1110558"/>
                </a:cubicBezTo>
                <a:cubicBezTo>
                  <a:pt x="2826080" y="1102144"/>
                  <a:pt x="2817666" y="1099620"/>
                  <a:pt x="2804204" y="1102986"/>
                </a:cubicBezTo>
                <a:cubicBezTo>
                  <a:pt x="2800839" y="1096255"/>
                  <a:pt x="2797053" y="1089944"/>
                  <a:pt x="2792846" y="1084055"/>
                </a:cubicBezTo>
                <a:cubicBezTo>
                  <a:pt x="2788639" y="1078165"/>
                  <a:pt x="2782329" y="1075220"/>
                  <a:pt x="2773915" y="1075220"/>
                </a:cubicBezTo>
                <a:cubicBezTo>
                  <a:pt x="2765501" y="1046614"/>
                  <a:pt x="2752880" y="1024738"/>
                  <a:pt x="2736053" y="1009593"/>
                </a:cubicBezTo>
                <a:close/>
                <a:moveTo>
                  <a:pt x="1640848" y="968312"/>
                </a:moveTo>
                <a:cubicBezTo>
                  <a:pt x="1644182" y="967610"/>
                  <a:pt x="1647778" y="967610"/>
                  <a:pt x="1651637" y="968312"/>
                </a:cubicBezTo>
                <a:cubicBezTo>
                  <a:pt x="1659355" y="969715"/>
                  <a:pt x="1667775" y="972171"/>
                  <a:pt x="1676897" y="975679"/>
                </a:cubicBezTo>
                <a:cubicBezTo>
                  <a:pt x="1686019" y="979188"/>
                  <a:pt x="1694088" y="981644"/>
                  <a:pt x="1701105" y="983047"/>
                </a:cubicBezTo>
                <a:cubicBezTo>
                  <a:pt x="1698298" y="997080"/>
                  <a:pt x="1694088" y="1006202"/>
                  <a:pt x="1688474" y="1010412"/>
                </a:cubicBezTo>
                <a:cubicBezTo>
                  <a:pt x="1682861" y="1014622"/>
                  <a:pt x="1676195" y="1016026"/>
                  <a:pt x="1668477" y="1014622"/>
                </a:cubicBezTo>
                <a:cubicBezTo>
                  <a:pt x="1660758" y="1013219"/>
                  <a:pt x="1652689" y="1010763"/>
                  <a:pt x="1644269" y="1007255"/>
                </a:cubicBezTo>
                <a:cubicBezTo>
                  <a:pt x="1635849" y="1003746"/>
                  <a:pt x="1628832" y="1000589"/>
                  <a:pt x="1623219" y="997782"/>
                </a:cubicBezTo>
                <a:cubicBezTo>
                  <a:pt x="1623219" y="985152"/>
                  <a:pt x="1626026" y="976732"/>
                  <a:pt x="1631639" y="972522"/>
                </a:cubicBezTo>
                <a:cubicBezTo>
                  <a:pt x="1634446" y="970417"/>
                  <a:pt x="1637516" y="969013"/>
                  <a:pt x="1640848" y="968312"/>
                </a:cubicBezTo>
                <a:close/>
                <a:moveTo>
                  <a:pt x="3885004" y="952485"/>
                </a:moveTo>
                <a:cubicBezTo>
                  <a:pt x="3882584" y="952695"/>
                  <a:pt x="3879902" y="953221"/>
                  <a:pt x="3876958" y="954062"/>
                </a:cubicBezTo>
                <a:lnTo>
                  <a:pt x="3878676" y="957500"/>
                </a:lnTo>
                <a:lnTo>
                  <a:pt x="3878958" y="956586"/>
                </a:lnTo>
                <a:cubicBezTo>
                  <a:pt x="3880640" y="954904"/>
                  <a:pt x="3883586" y="953642"/>
                  <a:pt x="3887792" y="952800"/>
                </a:cubicBezTo>
                <a:lnTo>
                  <a:pt x="3888168" y="952639"/>
                </a:lnTo>
                <a:close/>
                <a:moveTo>
                  <a:pt x="1302950" y="877796"/>
                </a:moveTo>
                <a:cubicBezTo>
                  <a:pt x="1304354" y="884812"/>
                  <a:pt x="1302249" y="887268"/>
                  <a:pt x="1296635" y="885163"/>
                </a:cubicBezTo>
                <a:cubicBezTo>
                  <a:pt x="1291022" y="883058"/>
                  <a:pt x="1286110" y="883409"/>
                  <a:pt x="1281900" y="886216"/>
                </a:cubicBezTo>
                <a:cubicBezTo>
                  <a:pt x="1280497" y="886216"/>
                  <a:pt x="1279093" y="887970"/>
                  <a:pt x="1277690" y="891478"/>
                </a:cubicBezTo>
                <a:cubicBezTo>
                  <a:pt x="1276287" y="894987"/>
                  <a:pt x="1274182" y="897443"/>
                  <a:pt x="1271375" y="898846"/>
                </a:cubicBezTo>
                <a:cubicBezTo>
                  <a:pt x="1268568" y="901653"/>
                  <a:pt x="1265411" y="903056"/>
                  <a:pt x="1261902" y="903056"/>
                </a:cubicBezTo>
                <a:cubicBezTo>
                  <a:pt x="1258394" y="903056"/>
                  <a:pt x="1255938" y="903056"/>
                  <a:pt x="1254535" y="903056"/>
                </a:cubicBezTo>
                <a:cubicBezTo>
                  <a:pt x="1250325" y="905863"/>
                  <a:pt x="1246466" y="907266"/>
                  <a:pt x="1242957" y="907266"/>
                </a:cubicBezTo>
                <a:cubicBezTo>
                  <a:pt x="1239449" y="907266"/>
                  <a:pt x="1236291" y="908669"/>
                  <a:pt x="1233485" y="911476"/>
                </a:cubicBezTo>
                <a:cubicBezTo>
                  <a:pt x="1232081" y="911476"/>
                  <a:pt x="1231730" y="913230"/>
                  <a:pt x="1232432" y="916739"/>
                </a:cubicBezTo>
                <a:cubicBezTo>
                  <a:pt x="1233134" y="920247"/>
                  <a:pt x="1233485" y="922703"/>
                  <a:pt x="1233485" y="924106"/>
                </a:cubicBezTo>
                <a:cubicBezTo>
                  <a:pt x="1232081" y="925509"/>
                  <a:pt x="1231029" y="926211"/>
                  <a:pt x="1230327" y="926211"/>
                </a:cubicBezTo>
                <a:cubicBezTo>
                  <a:pt x="1229626" y="926211"/>
                  <a:pt x="1228573" y="926913"/>
                  <a:pt x="1227170" y="928316"/>
                </a:cubicBezTo>
                <a:cubicBezTo>
                  <a:pt x="1225766" y="929720"/>
                  <a:pt x="1223661" y="930421"/>
                  <a:pt x="1220854" y="930421"/>
                </a:cubicBezTo>
                <a:cubicBezTo>
                  <a:pt x="1213838" y="937438"/>
                  <a:pt x="1207873" y="943753"/>
                  <a:pt x="1202962" y="949366"/>
                </a:cubicBezTo>
                <a:cubicBezTo>
                  <a:pt x="1198050" y="954980"/>
                  <a:pt x="1192788" y="959190"/>
                  <a:pt x="1187174" y="961997"/>
                </a:cubicBezTo>
                <a:cubicBezTo>
                  <a:pt x="1184367" y="964803"/>
                  <a:pt x="1180157" y="965856"/>
                  <a:pt x="1174544" y="965154"/>
                </a:cubicBezTo>
                <a:cubicBezTo>
                  <a:pt x="1168931" y="964452"/>
                  <a:pt x="1164720" y="965505"/>
                  <a:pt x="1161914" y="968312"/>
                </a:cubicBezTo>
                <a:cubicBezTo>
                  <a:pt x="1159107" y="971118"/>
                  <a:pt x="1158756" y="974276"/>
                  <a:pt x="1160861" y="977784"/>
                </a:cubicBezTo>
                <a:cubicBezTo>
                  <a:pt x="1162966" y="981293"/>
                  <a:pt x="1161914" y="984450"/>
                  <a:pt x="1157704" y="987257"/>
                </a:cubicBezTo>
                <a:cubicBezTo>
                  <a:pt x="1154897" y="988660"/>
                  <a:pt x="1151389" y="988660"/>
                  <a:pt x="1147179" y="987257"/>
                </a:cubicBezTo>
                <a:cubicBezTo>
                  <a:pt x="1142969" y="985854"/>
                  <a:pt x="1139460" y="985854"/>
                  <a:pt x="1136653" y="987257"/>
                </a:cubicBezTo>
                <a:cubicBezTo>
                  <a:pt x="1139460" y="995677"/>
                  <a:pt x="1138408" y="1000940"/>
                  <a:pt x="1133496" y="1003045"/>
                </a:cubicBezTo>
                <a:cubicBezTo>
                  <a:pt x="1128584" y="1005150"/>
                  <a:pt x="1127532" y="1011114"/>
                  <a:pt x="1130338" y="1020937"/>
                </a:cubicBezTo>
                <a:cubicBezTo>
                  <a:pt x="1117708" y="1026551"/>
                  <a:pt x="1108937" y="1034269"/>
                  <a:pt x="1104026" y="1044093"/>
                </a:cubicBezTo>
                <a:cubicBezTo>
                  <a:pt x="1099114" y="1053916"/>
                  <a:pt x="1092448" y="1064441"/>
                  <a:pt x="1084028" y="1075668"/>
                </a:cubicBezTo>
                <a:cubicBezTo>
                  <a:pt x="1082624" y="1078475"/>
                  <a:pt x="1080870" y="1080930"/>
                  <a:pt x="1078765" y="1083036"/>
                </a:cubicBezTo>
                <a:cubicBezTo>
                  <a:pt x="1076660" y="1085141"/>
                  <a:pt x="1074906" y="1087597"/>
                  <a:pt x="1073503" y="1090403"/>
                </a:cubicBezTo>
                <a:lnTo>
                  <a:pt x="1056663" y="1121979"/>
                </a:lnTo>
                <a:cubicBezTo>
                  <a:pt x="1051049" y="1124785"/>
                  <a:pt x="1048242" y="1128995"/>
                  <a:pt x="1048242" y="1134609"/>
                </a:cubicBezTo>
                <a:cubicBezTo>
                  <a:pt x="1048242" y="1138819"/>
                  <a:pt x="1047190" y="1140573"/>
                  <a:pt x="1045085" y="1139871"/>
                </a:cubicBezTo>
                <a:cubicBezTo>
                  <a:pt x="1042980" y="1139170"/>
                  <a:pt x="1041927" y="1140222"/>
                  <a:pt x="1041927" y="1143029"/>
                </a:cubicBezTo>
                <a:cubicBezTo>
                  <a:pt x="1039121" y="1148642"/>
                  <a:pt x="1037016" y="1154606"/>
                  <a:pt x="1035612" y="1160922"/>
                </a:cubicBezTo>
                <a:cubicBezTo>
                  <a:pt x="1034209" y="1167237"/>
                  <a:pt x="1032104" y="1173201"/>
                  <a:pt x="1029297" y="1178814"/>
                </a:cubicBezTo>
                <a:cubicBezTo>
                  <a:pt x="1027894" y="1181621"/>
                  <a:pt x="1025438" y="1183726"/>
                  <a:pt x="1021929" y="1185129"/>
                </a:cubicBezTo>
                <a:cubicBezTo>
                  <a:pt x="1018421" y="1186533"/>
                  <a:pt x="1016667" y="1188638"/>
                  <a:pt x="1016667" y="1191444"/>
                </a:cubicBezTo>
                <a:cubicBezTo>
                  <a:pt x="1013860" y="1195654"/>
                  <a:pt x="1012457" y="1200215"/>
                  <a:pt x="1012457" y="1205127"/>
                </a:cubicBezTo>
                <a:cubicBezTo>
                  <a:pt x="1012457" y="1210039"/>
                  <a:pt x="1011054" y="1214600"/>
                  <a:pt x="1008247" y="1218810"/>
                </a:cubicBezTo>
                <a:cubicBezTo>
                  <a:pt x="1004037" y="1231440"/>
                  <a:pt x="999125" y="1245473"/>
                  <a:pt x="993512" y="1260910"/>
                </a:cubicBezTo>
                <a:cubicBezTo>
                  <a:pt x="987898" y="1276347"/>
                  <a:pt x="986495" y="1291784"/>
                  <a:pt x="989302" y="1307221"/>
                </a:cubicBezTo>
                <a:cubicBezTo>
                  <a:pt x="994915" y="1307221"/>
                  <a:pt x="999476" y="1305817"/>
                  <a:pt x="1002984" y="1303011"/>
                </a:cubicBezTo>
                <a:cubicBezTo>
                  <a:pt x="1006493" y="1300204"/>
                  <a:pt x="1010001" y="1297397"/>
                  <a:pt x="1013509" y="1294591"/>
                </a:cubicBezTo>
                <a:cubicBezTo>
                  <a:pt x="1017018" y="1291784"/>
                  <a:pt x="1020176" y="1289679"/>
                  <a:pt x="1022982" y="1288276"/>
                </a:cubicBezTo>
                <a:cubicBezTo>
                  <a:pt x="1025789" y="1286872"/>
                  <a:pt x="1029999" y="1288276"/>
                  <a:pt x="1035612" y="1292486"/>
                </a:cubicBezTo>
                <a:cubicBezTo>
                  <a:pt x="1032806" y="1279855"/>
                  <a:pt x="1034911" y="1271435"/>
                  <a:pt x="1041927" y="1267225"/>
                </a:cubicBezTo>
                <a:cubicBezTo>
                  <a:pt x="1048944" y="1263015"/>
                  <a:pt x="1055259" y="1263015"/>
                  <a:pt x="1060873" y="1267225"/>
                </a:cubicBezTo>
                <a:cubicBezTo>
                  <a:pt x="1065083" y="1251788"/>
                  <a:pt x="1070696" y="1238807"/>
                  <a:pt x="1077713" y="1228282"/>
                </a:cubicBezTo>
                <a:cubicBezTo>
                  <a:pt x="1084730" y="1217757"/>
                  <a:pt x="1095255" y="1210390"/>
                  <a:pt x="1109288" y="1206180"/>
                </a:cubicBezTo>
                <a:lnTo>
                  <a:pt x="1109288" y="1178814"/>
                </a:lnTo>
                <a:lnTo>
                  <a:pt x="1145074" y="1155659"/>
                </a:lnTo>
                <a:cubicBezTo>
                  <a:pt x="1146477" y="1152852"/>
                  <a:pt x="1146477" y="1150396"/>
                  <a:pt x="1145074" y="1148291"/>
                </a:cubicBezTo>
                <a:cubicBezTo>
                  <a:pt x="1143670" y="1146186"/>
                  <a:pt x="1143670" y="1144432"/>
                  <a:pt x="1145074" y="1143029"/>
                </a:cubicBezTo>
                <a:cubicBezTo>
                  <a:pt x="1145074" y="1141625"/>
                  <a:pt x="1146828" y="1140573"/>
                  <a:pt x="1150336" y="1139871"/>
                </a:cubicBezTo>
                <a:cubicBezTo>
                  <a:pt x="1153845" y="1139170"/>
                  <a:pt x="1156300" y="1137415"/>
                  <a:pt x="1157704" y="1134609"/>
                </a:cubicBezTo>
                <a:cubicBezTo>
                  <a:pt x="1160510" y="1131802"/>
                  <a:pt x="1161914" y="1127592"/>
                  <a:pt x="1161914" y="1121979"/>
                </a:cubicBezTo>
                <a:cubicBezTo>
                  <a:pt x="1161914" y="1119172"/>
                  <a:pt x="1162966" y="1117769"/>
                  <a:pt x="1165071" y="1117769"/>
                </a:cubicBezTo>
                <a:cubicBezTo>
                  <a:pt x="1167176" y="1117769"/>
                  <a:pt x="1168931" y="1117067"/>
                  <a:pt x="1170334" y="1115663"/>
                </a:cubicBezTo>
                <a:cubicBezTo>
                  <a:pt x="1173141" y="1110050"/>
                  <a:pt x="1174895" y="1105489"/>
                  <a:pt x="1175596" y="1101981"/>
                </a:cubicBezTo>
                <a:cubicBezTo>
                  <a:pt x="1176298" y="1098472"/>
                  <a:pt x="1178052" y="1094613"/>
                  <a:pt x="1180859" y="1090403"/>
                </a:cubicBezTo>
                <a:cubicBezTo>
                  <a:pt x="1182262" y="1089000"/>
                  <a:pt x="1184718" y="1087947"/>
                  <a:pt x="1188227" y="1087246"/>
                </a:cubicBezTo>
                <a:cubicBezTo>
                  <a:pt x="1191735" y="1086544"/>
                  <a:pt x="1193489" y="1084790"/>
                  <a:pt x="1193489" y="1081983"/>
                </a:cubicBezTo>
                <a:cubicBezTo>
                  <a:pt x="1194892" y="1080580"/>
                  <a:pt x="1196647" y="1078826"/>
                  <a:pt x="1198752" y="1076721"/>
                </a:cubicBezTo>
                <a:cubicBezTo>
                  <a:pt x="1200857" y="1074615"/>
                  <a:pt x="1201909" y="1072861"/>
                  <a:pt x="1201909" y="1071458"/>
                </a:cubicBezTo>
                <a:cubicBezTo>
                  <a:pt x="1201909" y="1067248"/>
                  <a:pt x="1203663" y="1063740"/>
                  <a:pt x="1207172" y="1060933"/>
                </a:cubicBezTo>
                <a:cubicBezTo>
                  <a:pt x="1210680" y="1058126"/>
                  <a:pt x="1213136" y="1055319"/>
                  <a:pt x="1214539" y="1052513"/>
                </a:cubicBezTo>
                <a:cubicBezTo>
                  <a:pt x="1214539" y="1049706"/>
                  <a:pt x="1214890" y="1048654"/>
                  <a:pt x="1215592" y="1049355"/>
                </a:cubicBezTo>
                <a:cubicBezTo>
                  <a:pt x="1216293" y="1050057"/>
                  <a:pt x="1218048" y="1049004"/>
                  <a:pt x="1220854" y="1046198"/>
                </a:cubicBezTo>
                <a:cubicBezTo>
                  <a:pt x="1225065" y="1039181"/>
                  <a:pt x="1227871" y="1033918"/>
                  <a:pt x="1229275" y="1030410"/>
                </a:cubicBezTo>
                <a:cubicBezTo>
                  <a:pt x="1230678" y="1026902"/>
                  <a:pt x="1234186" y="1023744"/>
                  <a:pt x="1239800" y="1020937"/>
                </a:cubicBezTo>
                <a:cubicBezTo>
                  <a:pt x="1241203" y="1019534"/>
                  <a:pt x="1241203" y="1017429"/>
                  <a:pt x="1239800" y="1014622"/>
                </a:cubicBezTo>
                <a:cubicBezTo>
                  <a:pt x="1238396" y="1011816"/>
                  <a:pt x="1238396" y="1009009"/>
                  <a:pt x="1239800" y="1006202"/>
                </a:cubicBezTo>
                <a:cubicBezTo>
                  <a:pt x="1241203" y="1006202"/>
                  <a:pt x="1243308" y="1005501"/>
                  <a:pt x="1246115" y="1004097"/>
                </a:cubicBezTo>
                <a:cubicBezTo>
                  <a:pt x="1248921" y="1002694"/>
                  <a:pt x="1251728" y="1001290"/>
                  <a:pt x="1254535" y="999887"/>
                </a:cubicBezTo>
                <a:cubicBezTo>
                  <a:pt x="1255938" y="998484"/>
                  <a:pt x="1255938" y="996379"/>
                  <a:pt x="1254535" y="993572"/>
                </a:cubicBezTo>
                <a:cubicBezTo>
                  <a:pt x="1253131" y="990765"/>
                  <a:pt x="1253131" y="988660"/>
                  <a:pt x="1254535" y="987257"/>
                </a:cubicBezTo>
                <a:lnTo>
                  <a:pt x="1265060" y="980942"/>
                </a:lnTo>
                <a:cubicBezTo>
                  <a:pt x="1267867" y="979539"/>
                  <a:pt x="1268568" y="977433"/>
                  <a:pt x="1267165" y="974627"/>
                </a:cubicBezTo>
                <a:cubicBezTo>
                  <a:pt x="1265762" y="971820"/>
                  <a:pt x="1265060" y="969715"/>
                  <a:pt x="1265060" y="968312"/>
                </a:cubicBezTo>
                <a:cubicBezTo>
                  <a:pt x="1267867" y="965505"/>
                  <a:pt x="1270673" y="963400"/>
                  <a:pt x="1273480" y="961997"/>
                </a:cubicBezTo>
                <a:cubicBezTo>
                  <a:pt x="1276287" y="960593"/>
                  <a:pt x="1278392" y="958488"/>
                  <a:pt x="1279795" y="955682"/>
                </a:cubicBezTo>
                <a:cubicBezTo>
                  <a:pt x="1281199" y="951472"/>
                  <a:pt x="1281549" y="947261"/>
                  <a:pt x="1280848" y="943051"/>
                </a:cubicBezTo>
                <a:cubicBezTo>
                  <a:pt x="1280146" y="938841"/>
                  <a:pt x="1280497" y="934631"/>
                  <a:pt x="1281900" y="930421"/>
                </a:cubicBezTo>
                <a:cubicBezTo>
                  <a:pt x="1284707" y="930421"/>
                  <a:pt x="1287514" y="928316"/>
                  <a:pt x="1290320" y="924106"/>
                </a:cubicBezTo>
                <a:cubicBezTo>
                  <a:pt x="1293127" y="917089"/>
                  <a:pt x="1296285" y="911125"/>
                  <a:pt x="1299793" y="906213"/>
                </a:cubicBezTo>
                <a:cubicBezTo>
                  <a:pt x="1303301" y="901302"/>
                  <a:pt x="1304354" y="894636"/>
                  <a:pt x="1302950" y="886216"/>
                </a:cubicBezTo>
                <a:cubicBezTo>
                  <a:pt x="1305757" y="886216"/>
                  <a:pt x="1307160" y="885163"/>
                  <a:pt x="1307160" y="883058"/>
                </a:cubicBezTo>
                <a:cubicBezTo>
                  <a:pt x="1307160" y="880953"/>
                  <a:pt x="1305757" y="879199"/>
                  <a:pt x="1302950" y="877796"/>
                </a:cubicBezTo>
                <a:close/>
                <a:moveTo>
                  <a:pt x="1381099" y="778070"/>
                </a:moveTo>
                <a:cubicBezTo>
                  <a:pt x="1386888" y="777544"/>
                  <a:pt x="1392063" y="778158"/>
                  <a:pt x="1396624" y="779912"/>
                </a:cubicBezTo>
                <a:cubicBezTo>
                  <a:pt x="1405746" y="783420"/>
                  <a:pt x="1417323" y="786578"/>
                  <a:pt x="1431357" y="789385"/>
                </a:cubicBezTo>
                <a:cubicBezTo>
                  <a:pt x="1428550" y="802015"/>
                  <a:pt x="1424691" y="814294"/>
                  <a:pt x="1419779" y="826222"/>
                </a:cubicBezTo>
                <a:cubicBezTo>
                  <a:pt x="1414867" y="838151"/>
                  <a:pt x="1410307" y="849729"/>
                  <a:pt x="1406097" y="860955"/>
                </a:cubicBezTo>
                <a:cubicBezTo>
                  <a:pt x="1403290" y="866569"/>
                  <a:pt x="1400834" y="869726"/>
                  <a:pt x="1398729" y="870428"/>
                </a:cubicBezTo>
                <a:cubicBezTo>
                  <a:pt x="1396624" y="871130"/>
                  <a:pt x="1394168" y="876392"/>
                  <a:pt x="1391361" y="886216"/>
                </a:cubicBezTo>
                <a:lnTo>
                  <a:pt x="1374521" y="924106"/>
                </a:lnTo>
                <a:cubicBezTo>
                  <a:pt x="1374521" y="926913"/>
                  <a:pt x="1373820" y="927965"/>
                  <a:pt x="1372416" y="927264"/>
                </a:cubicBezTo>
                <a:cubicBezTo>
                  <a:pt x="1371013" y="926562"/>
                  <a:pt x="1369609" y="927615"/>
                  <a:pt x="1368206" y="930421"/>
                </a:cubicBezTo>
                <a:cubicBezTo>
                  <a:pt x="1366803" y="933228"/>
                  <a:pt x="1366803" y="935684"/>
                  <a:pt x="1368206" y="937789"/>
                </a:cubicBezTo>
                <a:cubicBezTo>
                  <a:pt x="1369609" y="939894"/>
                  <a:pt x="1369609" y="942350"/>
                  <a:pt x="1368206" y="945156"/>
                </a:cubicBezTo>
                <a:lnTo>
                  <a:pt x="1355576" y="955682"/>
                </a:lnTo>
                <a:cubicBezTo>
                  <a:pt x="1354173" y="958488"/>
                  <a:pt x="1353471" y="963751"/>
                  <a:pt x="1353471" y="971469"/>
                </a:cubicBezTo>
                <a:cubicBezTo>
                  <a:pt x="1353471" y="979188"/>
                  <a:pt x="1352068" y="984450"/>
                  <a:pt x="1349261" y="987257"/>
                </a:cubicBezTo>
                <a:cubicBezTo>
                  <a:pt x="1342244" y="992870"/>
                  <a:pt x="1336631" y="1003045"/>
                  <a:pt x="1332421" y="1017780"/>
                </a:cubicBezTo>
                <a:cubicBezTo>
                  <a:pt x="1328211" y="1032515"/>
                  <a:pt x="1320492" y="1044093"/>
                  <a:pt x="1309265" y="1052513"/>
                </a:cubicBezTo>
                <a:cubicBezTo>
                  <a:pt x="1310669" y="1072160"/>
                  <a:pt x="1307862" y="1087597"/>
                  <a:pt x="1300845" y="1098823"/>
                </a:cubicBezTo>
                <a:cubicBezTo>
                  <a:pt x="1293829" y="1110050"/>
                  <a:pt x="1290320" y="1124785"/>
                  <a:pt x="1290320" y="1143029"/>
                </a:cubicBezTo>
                <a:cubicBezTo>
                  <a:pt x="1284707" y="1144432"/>
                  <a:pt x="1281549" y="1147590"/>
                  <a:pt x="1280848" y="1152501"/>
                </a:cubicBezTo>
                <a:cubicBezTo>
                  <a:pt x="1280146" y="1157413"/>
                  <a:pt x="1274883" y="1158466"/>
                  <a:pt x="1265060" y="1155659"/>
                </a:cubicBezTo>
                <a:cubicBezTo>
                  <a:pt x="1270673" y="1161272"/>
                  <a:pt x="1274533" y="1165833"/>
                  <a:pt x="1276638" y="1169342"/>
                </a:cubicBezTo>
                <a:cubicBezTo>
                  <a:pt x="1278743" y="1172850"/>
                  <a:pt x="1279795" y="1178113"/>
                  <a:pt x="1279795" y="1185129"/>
                </a:cubicBezTo>
                <a:cubicBezTo>
                  <a:pt x="1279795" y="1186533"/>
                  <a:pt x="1278392" y="1187936"/>
                  <a:pt x="1275585" y="1189339"/>
                </a:cubicBezTo>
                <a:cubicBezTo>
                  <a:pt x="1272778" y="1190743"/>
                  <a:pt x="1274182" y="1191444"/>
                  <a:pt x="1279795" y="1191444"/>
                </a:cubicBezTo>
                <a:cubicBezTo>
                  <a:pt x="1265762" y="1223721"/>
                  <a:pt x="1262955" y="1266524"/>
                  <a:pt x="1271375" y="1319851"/>
                </a:cubicBezTo>
                <a:cubicBezTo>
                  <a:pt x="1279795" y="1321254"/>
                  <a:pt x="1285759" y="1319149"/>
                  <a:pt x="1289268" y="1313536"/>
                </a:cubicBezTo>
                <a:cubicBezTo>
                  <a:pt x="1292776" y="1307922"/>
                  <a:pt x="1299442" y="1305817"/>
                  <a:pt x="1309265" y="1307221"/>
                </a:cubicBezTo>
                <a:cubicBezTo>
                  <a:pt x="1316282" y="1305817"/>
                  <a:pt x="1317686" y="1304063"/>
                  <a:pt x="1313475" y="1301958"/>
                </a:cubicBezTo>
                <a:cubicBezTo>
                  <a:pt x="1309265" y="1299853"/>
                  <a:pt x="1307862" y="1296696"/>
                  <a:pt x="1309265" y="1292486"/>
                </a:cubicBezTo>
                <a:cubicBezTo>
                  <a:pt x="1310669" y="1291082"/>
                  <a:pt x="1313125" y="1290381"/>
                  <a:pt x="1316633" y="1290381"/>
                </a:cubicBezTo>
                <a:cubicBezTo>
                  <a:pt x="1320141" y="1290381"/>
                  <a:pt x="1321896" y="1289679"/>
                  <a:pt x="1321896" y="1288276"/>
                </a:cubicBezTo>
                <a:cubicBezTo>
                  <a:pt x="1324702" y="1284065"/>
                  <a:pt x="1327158" y="1279505"/>
                  <a:pt x="1329263" y="1274593"/>
                </a:cubicBezTo>
                <a:cubicBezTo>
                  <a:pt x="1331368" y="1269681"/>
                  <a:pt x="1333824" y="1265822"/>
                  <a:pt x="1336631" y="1263015"/>
                </a:cubicBezTo>
                <a:cubicBezTo>
                  <a:pt x="1338034" y="1260209"/>
                  <a:pt x="1339788" y="1258104"/>
                  <a:pt x="1341893" y="1256700"/>
                </a:cubicBezTo>
                <a:cubicBezTo>
                  <a:pt x="1343998" y="1255297"/>
                  <a:pt x="1346454" y="1253192"/>
                  <a:pt x="1349261" y="1250385"/>
                </a:cubicBezTo>
                <a:lnTo>
                  <a:pt x="1361891" y="1225125"/>
                </a:lnTo>
                <a:cubicBezTo>
                  <a:pt x="1363294" y="1222318"/>
                  <a:pt x="1364347" y="1221266"/>
                  <a:pt x="1365049" y="1221967"/>
                </a:cubicBezTo>
                <a:cubicBezTo>
                  <a:pt x="1365750" y="1222669"/>
                  <a:pt x="1366803" y="1221616"/>
                  <a:pt x="1368206" y="1218810"/>
                </a:cubicBezTo>
                <a:cubicBezTo>
                  <a:pt x="1368206" y="1213196"/>
                  <a:pt x="1370662" y="1207934"/>
                  <a:pt x="1375574" y="1203022"/>
                </a:cubicBezTo>
                <a:cubicBezTo>
                  <a:pt x="1380485" y="1198110"/>
                  <a:pt x="1384345" y="1192146"/>
                  <a:pt x="1387151" y="1185129"/>
                </a:cubicBezTo>
                <a:cubicBezTo>
                  <a:pt x="1388555" y="1179516"/>
                  <a:pt x="1390309" y="1174955"/>
                  <a:pt x="1392414" y="1171447"/>
                </a:cubicBezTo>
                <a:cubicBezTo>
                  <a:pt x="1394519" y="1167938"/>
                  <a:pt x="1396975" y="1163377"/>
                  <a:pt x="1399781" y="1157764"/>
                </a:cubicBezTo>
                <a:cubicBezTo>
                  <a:pt x="1401185" y="1156361"/>
                  <a:pt x="1402939" y="1155308"/>
                  <a:pt x="1405044" y="1154606"/>
                </a:cubicBezTo>
                <a:cubicBezTo>
                  <a:pt x="1407149" y="1153905"/>
                  <a:pt x="1409605" y="1152151"/>
                  <a:pt x="1412412" y="1149344"/>
                </a:cubicBezTo>
                <a:cubicBezTo>
                  <a:pt x="1413815" y="1146537"/>
                  <a:pt x="1413815" y="1143730"/>
                  <a:pt x="1412412" y="1140924"/>
                </a:cubicBezTo>
                <a:cubicBezTo>
                  <a:pt x="1411008" y="1138117"/>
                  <a:pt x="1411008" y="1136012"/>
                  <a:pt x="1412412" y="1134609"/>
                </a:cubicBezTo>
                <a:cubicBezTo>
                  <a:pt x="1415218" y="1134609"/>
                  <a:pt x="1416622" y="1134609"/>
                  <a:pt x="1416622" y="1134609"/>
                </a:cubicBezTo>
                <a:cubicBezTo>
                  <a:pt x="1418025" y="1133205"/>
                  <a:pt x="1418025" y="1131100"/>
                  <a:pt x="1416622" y="1128294"/>
                </a:cubicBezTo>
                <a:cubicBezTo>
                  <a:pt x="1415218" y="1125487"/>
                  <a:pt x="1415218" y="1123382"/>
                  <a:pt x="1416622" y="1121979"/>
                </a:cubicBezTo>
                <a:cubicBezTo>
                  <a:pt x="1422235" y="1121979"/>
                  <a:pt x="1425042" y="1121979"/>
                  <a:pt x="1425042" y="1121979"/>
                </a:cubicBezTo>
                <a:cubicBezTo>
                  <a:pt x="1425042" y="1120575"/>
                  <a:pt x="1424691" y="1118470"/>
                  <a:pt x="1423989" y="1115663"/>
                </a:cubicBezTo>
                <a:cubicBezTo>
                  <a:pt x="1423288" y="1112857"/>
                  <a:pt x="1423638" y="1110752"/>
                  <a:pt x="1425042" y="1109348"/>
                </a:cubicBezTo>
                <a:lnTo>
                  <a:pt x="1427147" y="1109348"/>
                </a:lnTo>
                <a:lnTo>
                  <a:pt x="1431357" y="1109348"/>
                </a:lnTo>
                <a:cubicBezTo>
                  <a:pt x="1435567" y="1102332"/>
                  <a:pt x="1438724" y="1094613"/>
                  <a:pt x="1440829" y="1086193"/>
                </a:cubicBezTo>
                <a:cubicBezTo>
                  <a:pt x="1442935" y="1077773"/>
                  <a:pt x="1446092" y="1070055"/>
                  <a:pt x="1450302" y="1063038"/>
                </a:cubicBezTo>
                <a:cubicBezTo>
                  <a:pt x="1451706" y="1061634"/>
                  <a:pt x="1453109" y="1060933"/>
                  <a:pt x="1454512" y="1060933"/>
                </a:cubicBezTo>
                <a:cubicBezTo>
                  <a:pt x="1455916" y="1060933"/>
                  <a:pt x="1456617" y="1059529"/>
                  <a:pt x="1456617" y="1056723"/>
                </a:cubicBezTo>
                <a:cubicBezTo>
                  <a:pt x="1458021" y="1053916"/>
                  <a:pt x="1460476" y="1051109"/>
                  <a:pt x="1463985" y="1048303"/>
                </a:cubicBezTo>
                <a:cubicBezTo>
                  <a:pt x="1467493" y="1045496"/>
                  <a:pt x="1469247" y="1042689"/>
                  <a:pt x="1469247" y="1039883"/>
                </a:cubicBezTo>
                <a:cubicBezTo>
                  <a:pt x="1470651" y="1038479"/>
                  <a:pt x="1472054" y="1033918"/>
                  <a:pt x="1473457" y="1026200"/>
                </a:cubicBezTo>
                <a:cubicBezTo>
                  <a:pt x="1474861" y="1018482"/>
                  <a:pt x="1475562" y="1013921"/>
                  <a:pt x="1475562" y="1012517"/>
                </a:cubicBezTo>
                <a:cubicBezTo>
                  <a:pt x="1482579" y="1006904"/>
                  <a:pt x="1487491" y="1001641"/>
                  <a:pt x="1490298" y="996730"/>
                </a:cubicBezTo>
                <a:cubicBezTo>
                  <a:pt x="1493104" y="991818"/>
                  <a:pt x="1495911" y="986555"/>
                  <a:pt x="1498718" y="980942"/>
                </a:cubicBezTo>
                <a:cubicBezTo>
                  <a:pt x="1501524" y="975329"/>
                  <a:pt x="1504682" y="969715"/>
                  <a:pt x="1508190" y="964102"/>
                </a:cubicBezTo>
                <a:lnTo>
                  <a:pt x="1510575" y="960667"/>
                </a:lnTo>
                <a:lnTo>
                  <a:pt x="1514021" y="949630"/>
                </a:lnTo>
                <a:cubicBezTo>
                  <a:pt x="1517003" y="940683"/>
                  <a:pt x="1520774" y="930421"/>
                  <a:pt x="1525335" y="918844"/>
                </a:cubicBezTo>
                <a:cubicBezTo>
                  <a:pt x="1534457" y="895688"/>
                  <a:pt x="1543930" y="876392"/>
                  <a:pt x="1553753" y="860955"/>
                </a:cubicBezTo>
                <a:cubicBezTo>
                  <a:pt x="1555156" y="859552"/>
                  <a:pt x="1556209" y="857798"/>
                  <a:pt x="1556910" y="855693"/>
                </a:cubicBezTo>
                <a:cubicBezTo>
                  <a:pt x="1557612" y="853588"/>
                  <a:pt x="1558665" y="852535"/>
                  <a:pt x="1560068" y="852535"/>
                </a:cubicBezTo>
                <a:cubicBezTo>
                  <a:pt x="1562875" y="848325"/>
                  <a:pt x="1564278" y="842712"/>
                  <a:pt x="1564278" y="835695"/>
                </a:cubicBezTo>
                <a:cubicBezTo>
                  <a:pt x="1564278" y="828678"/>
                  <a:pt x="1566383" y="821662"/>
                  <a:pt x="1570593" y="814645"/>
                </a:cubicBezTo>
                <a:cubicBezTo>
                  <a:pt x="1574803" y="807628"/>
                  <a:pt x="1580066" y="802015"/>
                  <a:pt x="1586381" y="797805"/>
                </a:cubicBezTo>
                <a:cubicBezTo>
                  <a:pt x="1592696" y="793595"/>
                  <a:pt x="1598660" y="787981"/>
                  <a:pt x="1604274" y="780965"/>
                </a:cubicBezTo>
                <a:cubicBezTo>
                  <a:pt x="1609887" y="787981"/>
                  <a:pt x="1616202" y="791490"/>
                  <a:pt x="1623219" y="791490"/>
                </a:cubicBezTo>
                <a:cubicBezTo>
                  <a:pt x="1630236" y="791490"/>
                  <a:pt x="1637252" y="794296"/>
                  <a:pt x="1644269" y="799910"/>
                </a:cubicBezTo>
                <a:cubicBezTo>
                  <a:pt x="1644269" y="801313"/>
                  <a:pt x="1643918" y="805523"/>
                  <a:pt x="1643216" y="812540"/>
                </a:cubicBezTo>
                <a:cubicBezTo>
                  <a:pt x="1642515" y="819557"/>
                  <a:pt x="1643567" y="824468"/>
                  <a:pt x="1646374" y="827275"/>
                </a:cubicBezTo>
                <a:cubicBezTo>
                  <a:pt x="1649181" y="830082"/>
                  <a:pt x="1652338" y="830433"/>
                  <a:pt x="1655847" y="828328"/>
                </a:cubicBezTo>
                <a:cubicBezTo>
                  <a:pt x="1659355" y="826222"/>
                  <a:pt x="1660408" y="827977"/>
                  <a:pt x="1659004" y="833590"/>
                </a:cubicBezTo>
                <a:cubicBezTo>
                  <a:pt x="1660408" y="843414"/>
                  <a:pt x="1659004" y="849378"/>
                  <a:pt x="1654794" y="851483"/>
                </a:cubicBezTo>
                <a:cubicBezTo>
                  <a:pt x="1650584" y="853588"/>
                  <a:pt x="1647076" y="856745"/>
                  <a:pt x="1644269" y="860955"/>
                </a:cubicBezTo>
                <a:cubicBezTo>
                  <a:pt x="1641462" y="865165"/>
                  <a:pt x="1639357" y="870428"/>
                  <a:pt x="1637954" y="876743"/>
                </a:cubicBezTo>
                <a:cubicBezTo>
                  <a:pt x="1636551" y="883058"/>
                  <a:pt x="1634446" y="887619"/>
                  <a:pt x="1631639" y="890426"/>
                </a:cubicBezTo>
                <a:cubicBezTo>
                  <a:pt x="1619009" y="919896"/>
                  <a:pt x="1606730" y="949016"/>
                  <a:pt x="1594801" y="977784"/>
                </a:cubicBezTo>
                <a:cubicBezTo>
                  <a:pt x="1582872" y="1006553"/>
                  <a:pt x="1572698" y="1036374"/>
                  <a:pt x="1564278" y="1067248"/>
                </a:cubicBezTo>
                <a:cubicBezTo>
                  <a:pt x="1569892" y="1067248"/>
                  <a:pt x="1572698" y="1062687"/>
                  <a:pt x="1572698" y="1053565"/>
                </a:cubicBezTo>
                <a:cubicBezTo>
                  <a:pt x="1572698" y="1044443"/>
                  <a:pt x="1576207" y="1040584"/>
                  <a:pt x="1583223" y="1041988"/>
                </a:cubicBezTo>
                <a:cubicBezTo>
                  <a:pt x="1590240" y="1040584"/>
                  <a:pt x="1593398" y="1035673"/>
                  <a:pt x="1592696" y="1027252"/>
                </a:cubicBezTo>
                <a:cubicBezTo>
                  <a:pt x="1591994" y="1018832"/>
                  <a:pt x="1594450" y="1013219"/>
                  <a:pt x="1600064" y="1010412"/>
                </a:cubicBezTo>
                <a:cubicBezTo>
                  <a:pt x="1625324" y="1011816"/>
                  <a:pt x="1645672" y="1019534"/>
                  <a:pt x="1661109" y="1033568"/>
                </a:cubicBezTo>
                <a:cubicBezTo>
                  <a:pt x="1661109" y="1041988"/>
                  <a:pt x="1657952" y="1046899"/>
                  <a:pt x="1651637" y="1048303"/>
                </a:cubicBezTo>
                <a:cubicBezTo>
                  <a:pt x="1645322" y="1049706"/>
                  <a:pt x="1637954" y="1050408"/>
                  <a:pt x="1629534" y="1050408"/>
                </a:cubicBezTo>
                <a:cubicBezTo>
                  <a:pt x="1633744" y="1056021"/>
                  <a:pt x="1634446" y="1067950"/>
                  <a:pt x="1631639" y="1086193"/>
                </a:cubicBezTo>
                <a:cubicBezTo>
                  <a:pt x="1631639" y="1091807"/>
                  <a:pt x="1628832" y="1094262"/>
                  <a:pt x="1623219" y="1093561"/>
                </a:cubicBezTo>
                <a:cubicBezTo>
                  <a:pt x="1617606" y="1092859"/>
                  <a:pt x="1614798" y="1093912"/>
                  <a:pt x="1614798" y="1096718"/>
                </a:cubicBezTo>
                <a:cubicBezTo>
                  <a:pt x="1611992" y="1099525"/>
                  <a:pt x="1610940" y="1103384"/>
                  <a:pt x="1611641" y="1108296"/>
                </a:cubicBezTo>
                <a:cubicBezTo>
                  <a:pt x="1612343" y="1113208"/>
                  <a:pt x="1612694" y="1117769"/>
                  <a:pt x="1612694" y="1121979"/>
                </a:cubicBezTo>
                <a:cubicBezTo>
                  <a:pt x="1611290" y="1123382"/>
                  <a:pt x="1609186" y="1123733"/>
                  <a:pt x="1606379" y="1123031"/>
                </a:cubicBezTo>
                <a:cubicBezTo>
                  <a:pt x="1603572" y="1122329"/>
                  <a:pt x="1600765" y="1121979"/>
                  <a:pt x="1597958" y="1121979"/>
                </a:cubicBezTo>
                <a:cubicBezTo>
                  <a:pt x="1595152" y="1123382"/>
                  <a:pt x="1594801" y="1126189"/>
                  <a:pt x="1596906" y="1130399"/>
                </a:cubicBezTo>
                <a:cubicBezTo>
                  <a:pt x="1599011" y="1134609"/>
                  <a:pt x="1598660" y="1138117"/>
                  <a:pt x="1595854" y="1140924"/>
                </a:cubicBezTo>
                <a:cubicBezTo>
                  <a:pt x="1593047" y="1143730"/>
                  <a:pt x="1590240" y="1145134"/>
                  <a:pt x="1587434" y="1145134"/>
                </a:cubicBezTo>
                <a:cubicBezTo>
                  <a:pt x="1584627" y="1145134"/>
                  <a:pt x="1583223" y="1145836"/>
                  <a:pt x="1583223" y="1147239"/>
                </a:cubicBezTo>
                <a:cubicBezTo>
                  <a:pt x="1579013" y="1152852"/>
                  <a:pt x="1576908" y="1157764"/>
                  <a:pt x="1576908" y="1161974"/>
                </a:cubicBezTo>
                <a:cubicBezTo>
                  <a:pt x="1576908" y="1166184"/>
                  <a:pt x="1575505" y="1171096"/>
                  <a:pt x="1572698" y="1176709"/>
                </a:cubicBezTo>
                <a:cubicBezTo>
                  <a:pt x="1572698" y="1178113"/>
                  <a:pt x="1571646" y="1178113"/>
                  <a:pt x="1569541" y="1176709"/>
                </a:cubicBezTo>
                <a:cubicBezTo>
                  <a:pt x="1567436" y="1175306"/>
                  <a:pt x="1566383" y="1176008"/>
                  <a:pt x="1566383" y="1178814"/>
                </a:cubicBezTo>
                <a:cubicBezTo>
                  <a:pt x="1564980" y="1184428"/>
                  <a:pt x="1562875" y="1189690"/>
                  <a:pt x="1560068" y="1194602"/>
                </a:cubicBezTo>
                <a:cubicBezTo>
                  <a:pt x="1557262" y="1199514"/>
                  <a:pt x="1555156" y="1203373"/>
                  <a:pt x="1553753" y="1206180"/>
                </a:cubicBezTo>
                <a:cubicBezTo>
                  <a:pt x="1550946" y="1208986"/>
                  <a:pt x="1548490" y="1210039"/>
                  <a:pt x="1546385" y="1209337"/>
                </a:cubicBezTo>
                <a:cubicBezTo>
                  <a:pt x="1544280" y="1208635"/>
                  <a:pt x="1542526" y="1210390"/>
                  <a:pt x="1541123" y="1214600"/>
                </a:cubicBezTo>
                <a:cubicBezTo>
                  <a:pt x="1539720" y="1227230"/>
                  <a:pt x="1535510" y="1236352"/>
                  <a:pt x="1528493" y="1241965"/>
                </a:cubicBezTo>
                <a:cubicBezTo>
                  <a:pt x="1521476" y="1247578"/>
                  <a:pt x="1515863" y="1256700"/>
                  <a:pt x="1511653" y="1269330"/>
                </a:cubicBezTo>
                <a:cubicBezTo>
                  <a:pt x="1511653" y="1270734"/>
                  <a:pt x="1512003" y="1273540"/>
                  <a:pt x="1512705" y="1277750"/>
                </a:cubicBezTo>
                <a:cubicBezTo>
                  <a:pt x="1513407" y="1281960"/>
                  <a:pt x="1513056" y="1284767"/>
                  <a:pt x="1511653" y="1286170"/>
                </a:cubicBezTo>
                <a:cubicBezTo>
                  <a:pt x="1510249" y="1288977"/>
                  <a:pt x="1507793" y="1289328"/>
                  <a:pt x="1504285" y="1287223"/>
                </a:cubicBezTo>
                <a:cubicBezTo>
                  <a:pt x="1500777" y="1285118"/>
                  <a:pt x="1498321" y="1284767"/>
                  <a:pt x="1496917" y="1286170"/>
                </a:cubicBezTo>
                <a:cubicBezTo>
                  <a:pt x="1495514" y="1286170"/>
                  <a:pt x="1495163" y="1287574"/>
                  <a:pt x="1495865" y="1290381"/>
                </a:cubicBezTo>
                <a:cubicBezTo>
                  <a:pt x="1496567" y="1293187"/>
                  <a:pt x="1496216" y="1294591"/>
                  <a:pt x="1494812" y="1294591"/>
                </a:cubicBezTo>
                <a:cubicBezTo>
                  <a:pt x="1489199" y="1305817"/>
                  <a:pt x="1484287" y="1318097"/>
                  <a:pt x="1480077" y="1331429"/>
                </a:cubicBezTo>
                <a:cubicBezTo>
                  <a:pt x="1475867" y="1344760"/>
                  <a:pt x="1470955" y="1359145"/>
                  <a:pt x="1465342" y="1374581"/>
                </a:cubicBezTo>
                <a:cubicBezTo>
                  <a:pt x="1452712" y="1367565"/>
                  <a:pt x="1439731" y="1364407"/>
                  <a:pt x="1426399" y="1365109"/>
                </a:cubicBezTo>
                <a:cubicBezTo>
                  <a:pt x="1413067" y="1365811"/>
                  <a:pt x="1402893" y="1360548"/>
                  <a:pt x="1395876" y="1349321"/>
                </a:cubicBezTo>
                <a:cubicBezTo>
                  <a:pt x="1395876" y="1324061"/>
                  <a:pt x="1400437" y="1295292"/>
                  <a:pt x="1409559" y="1263015"/>
                </a:cubicBezTo>
                <a:lnTo>
                  <a:pt x="1411920" y="1255054"/>
                </a:lnTo>
                <a:lnTo>
                  <a:pt x="1410044" y="1254332"/>
                </a:lnTo>
                <a:cubicBezTo>
                  <a:pt x="1408816" y="1254507"/>
                  <a:pt x="1407500" y="1255297"/>
                  <a:pt x="1406097" y="1256700"/>
                </a:cubicBezTo>
                <a:cubicBezTo>
                  <a:pt x="1403290" y="1259507"/>
                  <a:pt x="1402588" y="1261612"/>
                  <a:pt x="1403992" y="1263015"/>
                </a:cubicBezTo>
                <a:cubicBezTo>
                  <a:pt x="1405395" y="1264419"/>
                  <a:pt x="1406097" y="1265822"/>
                  <a:pt x="1406097" y="1267225"/>
                </a:cubicBezTo>
                <a:cubicBezTo>
                  <a:pt x="1403290" y="1270032"/>
                  <a:pt x="1400834" y="1272488"/>
                  <a:pt x="1398729" y="1274593"/>
                </a:cubicBezTo>
                <a:cubicBezTo>
                  <a:pt x="1396624" y="1276698"/>
                  <a:pt x="1394168" y="1279154"/>
                  <a:pt x="1391361" y="1281960"/>
                </a:cubicBezTo>
                <a:cubicBezTo>
                  <a:pt x="1388555" y="1286170"/>
                  <a:pt x="1385397" y="1289679"/>
                  <a:pt x="1381889" y="1292486"/>
                </a:cubicBezTo>
                <a:cubicBezTo>
                  <a:pt x="1378380" y="1295292"/>
                  <a:pt x="1378030" y="1302309"/>
                  <a:pt x="1380836" y="1313536"/>
                </a:cubicBezTo>
                <a:cubicBezTo>
                  <a:pt x="1373820" y="1312132"/>
                  <a:pt x="1368557" y="1312483"/>
                  <a:pt x="1365049" y="1314588"/>
                </a:cubicBezTo>
                <a:cubicBezTo>
                  <a:pt x="1361540" y="1316693"/>
                  <a:pt x="1362593" y="1318447"/>
                  <a:pt x="1368206" y="1319851"/>
                </a:cubicBezTo>
                <a:cubicBezTo>
                  <a:pt x="1354173" y="1338094"/>
                  <a:pt x="1339437" y="1351075"/>
                  <a:pt x="1324001" y="1358794"/>
                </a:cubicBezTo>
                <a:cubicBezTo>
                  <a:pt x="1308564" y="1366512"/>
                  <a:pt x="1286812" y="1366863"/>
                  <a:pt x="1258745" y="1359846"/>
                </a:cubicBezTo>
                <a:lnTo>
                  <a:pt x="1239800" y="1353531"/>
                </a:lnTo>
                <a:cubicBezTo>
                  <a:pt x="1238396" y="1352128"/>
                  <a:pt x="1235239" y="1351075"/>
                  <a:pt x="1230327" y="1350374"/>
                </a:cubicBezTo>
                <a:cubicBezTo>
                  <a:pt x="1225415" y="1349672"/>
                  <a:pt x="1222258" y="1347918"/>
                  <a:pt x="1220854" y="1345111"/>
                </a:cubicBezTo>
                <a:cubicBezTo>
                  <a:pt x="1218048" y="1343708"/>
                  <a:pt x="1216995" y="1341252"/>
                  <a:pt x="1217697" y="1337744"/>
                </a:cubicBezTo>
                <a:cubicBezTo>
                  <a:pt x="1218398" y="1334235"/>
                  <a:pt x="1217346" y="1331078"/>
                  <a:pt x="1214539" y="1328271"/>
                </a:cubicBezTo>
                <a:cubicBezTo>
                  <a:pt x="1211733" y="1324061"/>
                  <a:pt x="1208575" y="1320552"/>
                  <a:pt x="1205067" y="1317746"/>
                </a:cubicBezTo>
                <a:cubicBezTo>
                  <a:pt x="1201558" y="1314939"/>
                  <a:pt x="1197699" y="1310027"/>
                  <a:pt x="1193489" y="1303011"/>
                </a:cubicBezTo>
                <a:cubicBezTo>
                  <a:pt x="1193489" y="1300204"/>
                  <a:pt x="1193840" y="1297397"/>
                  <a:pt x="1194542" y="1294591"/>
                </a:cubicBezTo>
                <a:cubicBezTo>
                  <a:pt x="1195243" y="1291784"/>
                  <a:pt x="1194892" y="1289679"/>
                  <a:pt x="1193489" y="1288276"/>
                </a:cubicBezTo>
                <a:cubicBezTo>
                  <a:pt x="1190683" y="1286872"/>
                  <a:pt x="1188928" y="1284065"/>
                  <a:pt x="1188227" y="1279855"/>
                </a:cubicBezTo>
                <a:cubicBezTo>
                  <a:pt x="1187525" y="1275645"/>
                  <a:pt x="1187174" y="1271435"/>
                  <a:pt x="1187174" y="1267225"/>
                </a:cubicBezTo>
                <a:cubicBezTo>
                  <a:pt x="1187174" y="1264419"/>
                  <a:pt x="1188227" y="1262664"/>
                  <a:pt x="1190332" y="1261963"/>
                </a:cubicBezTo>
                <a:cubicBezTo>
                  <a:pt x="1192437" y="1261261"/>
                  <a:pt x="1193489" y="1259507"/>
                  <a:pt x="1193489" y="1256700"/>
                </a:cubicBezTo>
                <a:cubicBezTo>
                  <a:pt x="1193489" y="1245473"/>
                  <a:pt x="1191384" y="1234597"/>
                  <a:pt x="1187174" y="1224072"/>
                </a:cubicBezTo>
                <a:cubicBezTo>
                  <a:pt x="1182964" y="1213547"/>
                  <a:pt x="1185069" y="1204776"/>
                  <a:pt x="1193489" y="1197759"/>
                </a:cubicBezTo>
                <a:cubicBezTo>
                  <a:pt x="1193489" y="1194953"/>
                  <a:pt x="1189279" y="1197759"/>
                  <a:pt x="1180859" y="1206180"/>
                </a:cubicBezTo>
                <a:lnTo>
                  <a:pt x="1170334" y="1218810"/>
                </a:lnTo>
                <a:cubicBezTo>
                  <a:pt x="1167527" y="1221616"/>
                  <a:pt x="1165422" y="1222669"/>
                  <a:pt x="1164019" y="1221967"/>
                </a:cubicBezTo>
                <a:cubicBezTo>
                  <a:pt x="1162615" y="1221266"/>
                  <a:pt x="1161914" y="1222318"/>
                  <a:pt x="1161914" y="1225125"/>
                </a:cubicBezTo>
                <a:cubicBezTo>
                  <a:pt x="1160510" y="1227931"/>
                  <a:pt x="1159809" y="1230738"/>
                  <a:pt x="1159809" y="1233545"/>
                </a:cubicBezTo>
                <a:cubicBezTo>
                  <a:pt x="1159809" y="1234948"/>
                  <a:pt x="1159458" y="1236001"/>
                  <a:pt x="1158756" y="1236702"/>
                </a:cubicBezTo>
                <a:cubicBezTo>
                  <a:pt x="1158055" y="1237404"/>
                  <a:pt x="1157704" y="1238457"/>
                  <a:pt x="1157704" y="1239860"/>
                </a:cubicBezTo>
                <a:lnTo>
                  <a:pt x="1157704" y="1244070"/>
                </a:lnTo>
                <a:cubicBezTo>
                  <a:pt x="1156300" y="1245473"/>
                  <a:pt x="1155248" y="1246175"/>
                  <a:pt x="1154546" y="1246175"/>
                </a:cubicBezTo>
                <a:cubicBezTo>
                  <a:pt x="1153845" y="1246175"/>
                  <a:pt x="1152792" y="1246877"/>
                  <a:pt x="1151389" y="1248280"/>
                </a:cubicBezTo>
                <a:cubicBezTo>
                  <a:pt x="1149985" y="1249683"/>
                  <a:pt x="1147880" y="1250385"/>
                  <a:pt x="1145074" y="1250385"/>
                </a:cubicBezTo>
                <a:cubicBezTo>
                  <a:pt x="1143670" y="1251788"/>
                  <a:pt x="1143670" y="1253893"/>
                  <a:pt x="1145074" y="1256700"/>
                </a:cubicBezTo>
                <a:cubicBezTo>
                  <a:pt x="1146477" y="1259507"/>
                  <a:pt x="1146477" y="1261612"/>
                  <a:pt x="1145074" y="1263015"/>
                </a:cubicBezTo>
                <a:cubicBezTo>
                  <a:pt x="1143670" y="1263015"/>
                  <a:pt x="1141565" y="1262664"/>
                  <a:pt x="1138759" y="1261963"/>
                </a:cubicBezTo>
                <a:cubicBezTo>
                  <a:pt x="1135952" y="1261261"/>
                  <a:pt x="1133145" y="1261612"/>
                  <a:pt x="1130338" y="1263015"/>
                </a:cubicBezTo>
                <a:cubicBezTo>
                  <a:pt x="1127532" y="1265822"/>
                  <a:pt x="1126479" y="1268979"/>
                  <a:pt x="1127181" y="1272488"/>
                </a:cubicBezTo>
                <a:cubicBezTo>
                  <a:pt x="1127883" y="1275996"/>
                  <a:pt x="1126830" y="1279154"/>
                  <a:pt x="1124023" y="1281960"/>
                </a:cubicBezTo>
                <a:cubicBezTo>
                  <a:pt x="1121217" y="1284767"/>
                  <a:pt x="1118761" y="1285118"/>
                  <a:pt x="1116656" y="1283013"/>
                </a:cubicBezTo>
                <a:cubicBezTo>
                  <a:pt x="1114551" y="1280908"/>
                  <a:pt x="1112095" y="1282662"/>
                  <a:pt x="1109288" y="1288276"/>
                </a:cubicBezTo>
                <a:cubicBezTo>
                  <a:pt x="1109288" y="1291082"/>
                  <a:pt x="1109639" y="1293538"/>
                  <a:pt x="1110341" y="1295643"/>
                </a:cubicBezTo>
                <a:cubicBezTo>
                  <a:pt x="1111042" y="1297748"/>
                  <a:pt x="1110691" y="1300204"/>
                  <a:pt x="1109288" y="1303011"/>
                </a:cubicBezTo>
                <a:cubicBezTo>
                  <a:pt x="1102272" y="1303011"/>
                  <a:pt x="1094553" y="1302660"/>
                  <a:pt x="1086133" y="1301958"/>
                </a:cubicBezTo>
                <a:cubicBezTo>
                  <a:pt x="1077713" y="1301257"/>
                  <a:pt x="1072099" y="1298099"/>
                  <a:pt x="1069293" y="1292486"/>
                </a:cubicBezTo>
                <a:cubicBezTo>
                  <a:pt x="1069293" y="1296696"/>
                  <a:pt x="1070345" y="1299853"/>
                  <a:pt x="1072450" y="1301958"/>
                </a:cubicBezTo>
                <a:cubicBezTo>
                  <a:pt x="1074555" y="1304063"/>
                  <a:pt x="1076660" y="1305466"/>
                  <a:pt x="1078765" y="1306168"/>
                </a:cubicBezTo>
                <a:cubicBezTo>
                  <a:pt x="1080870" y="1306870"/>
                  <a:pt x="1082624" y="1308273"/>
                  <a:pt x="1084028" y="1310378"/>
                </a:cubicBezTo>
                <a:cubicBezTo>
                  <a:pt x="1085431" y="1312483"/>
                  <a:pt x="1085431" y="1315641"/>
                  <a:pt x="1084028" y="1319851"/>
                </a:cubicBezTo>
                <a:cubicBezTo>
                  <a:pt x="1078414" y="1318447"/>
                  <a:pt x="1075959" y="1320903"/>
                  <a:pt x="1076660" y="1327218"/>
                </a:cubicBezTo>
                <a:cubicBezTo>
                  <a:pt x="1077362" y="1333533"/>
                  <a:pt x="1076309" y="1338094"/>
                  <a:pt x="1073503" y="1340901"/>
                </a:cubicBezTo>
                <a:cubicBezTo>
                  <a:pt x="1070696" y="1343708"/>
                  <a:pt x="1067538" y="1345111"/>
                  <a:pt x="1064030" y="1345111"/>
                </a:cubicBezTo>
                <a:cubicBezTo>
                  <a:pt x="1060522" y="1345111"/>
                  <a:pt x="1058066" y="1345111"/>
                  <a:pt x="1056663" y="1345111"/>
                </a:cubicBezTo>
                <a:cubicBezTo>
                  <a:pt x="1049646" y="1349321"/>
                  <a:pt x="1043682" y="1353180"/>
                  <a:pt x="1038770" y="1356689"/>
                </a:cubicBezTo>
                <a:cubicBezTo>
                  <a:pt x="1033858" y="1360197"/>
                  <a:pt x="1028596" y="1363355"/>
                  <a:pt x="1022982" y="1366161"/>
                </a:cubicBezTo>
                <a:cubicBezTo>
                  <a:pt x="980882" y="1370371"/>
                  <a:pt x="947201" y="1359145"/>
                  <a:pt x="921941" y="1332481"/>
                </a:cubicBezTo>
                <a:cubicBezTo>
                  <a:pt x="921941" y="1325464"/>
                  <a:pt x="919134" y="1321254"/>
                  <a:pt x="913521" y="1319851"/>
                </a:cubicBezTo>
                <a:cubicBezTo>
                  <a:pt x="913521" y="1300204"/>
                  <a:pt x="913521" y="1283364"/>
                  <a:pt x="913521" y="1269330"/>
                </a:cubicBezTo>
                <a:cubicBezTo>
                  <a:pt x="913521" y="1255297"/>
                  <a:pt x="916327" y="1240562"/>
                  <a:pt x="921941" y="1225125"/>
                </a:cubicBezTo>
                <a:lnTo>
                  <a:pt x="924046" y="1225125"/>
                </a:lnTo>
                <a:lnTo>
                  <a:pt x="924046" y="1223020"/>
                </a:lnTo>
                <a:cubicBezTo>
                  <a:pt x="924046" y="1223020"/>
                  <a:pt x="924748" y="1221616"/>
                  <a:pt x="926151" y="1218810"/>
                </a:cubicBezTo>
                <a:cubicBezTo>
                  <a:pt x="927554" y="1208986"/>
                  <a:pt x="929659" y="1201619"/>
                  <a:pt x="932466" y="1196707"/>
                </a:cubicBezTo>
                <a:cubicBezTo>
                  <a:pt x="935273" y="1191795"/>
                  <a:pt x="938079" y="1185831"/>
                  <a:pt x="940886" y="1178814"/>
                </a:cubicBezTo>
                <a:cubicBezTo>
                  <a:pt x="942290" y="1174604"/>
                  <a:pt x="942991" y="1170394"/>
                  <a:pt x="942991" y="1166184"/>
                </a:cubicBezTo>
                <a:cubicBezTo>
                  <a:pt x="942991" y="1161974"/>
                  <a:pt x="944395" y="1158466"/>
                  <a:pt x="947201" y="1155659"/>
                </a:cubicBezTo>
                <a:cubicBezTo>
                  <a:pt x="948605" y="1152852"/>
                  <a:pt x="949657" y="1151800"/>
                  <a:pt x="950359" y="1152501"/>
                </a:cubicBezTo>
                <a:cubicBezTo>
                  <a:pt x="951060" y="1153203"/>
                  <a:pt x="951411" y="1152151"/>
                  <a:pt x="951411" y="1149344"/>
                </a:cubicBezTo>
                <a:cubicBezTo>
                  <a:pt x="951411" y="1147941"/>
                  <a:pt x="952464" y="1144783"/>
                  <a:pt x="954569" y="1139871"/>
                </a:cubicBezTo>
                <a:cubicBezTo>
                  <a:pt x="956674" y="1134960"/>
                  <a:pt x="958428" y="1131802"/>
                  <a:pt x="959831" y="1130399"/>
                </a:cubicBezTo>
                <a:cubicBezTo>
                  <a:pt x="961235" y="1127592"/>
                  <a:pt x="963340" y="1125838"/>
                  <a:pt x="966146" y="1125136"/>
                </a:cubicBezTo>
                <a:cubicBezTo>
                  <a:pt x="968953" y="1124434"/>
                  <a:pt x="970356" y="1123382"/>
                  <a:pt x="970356" y="1121979"/>
                </a:cubicBezTo>
                <a:cubicBezTo>
                  <a:pt x="973163" y="1114962"/>
                  <a:pt x="974917" y="1109699"/>
                  <a:pt x="975619" y="1106191"/>
                </a:cubicBezTo>
                <a:cubicBezTo>
                  <a:pt x="976321" y="1102683"/>
                  <a:pt x="978777" y="1097420"/>
                  <a:pt x="982987" y="1090403"/>
                </a:cubicBezTo>
                <a:lnTo>
                  <a:pt x="1001932" y="1056723"/>
                </a:lnTo>
                <a:cubicBezTo>
                  <a:pt x="1003335" y="1055319"/>
                  <a:pt x="1004739" y="1054969"/>
                  <a:pt x="1006142" y="1055670"/>
                </a:cubicBezTo>
                <a:cubicBezTo>
                  <a:pt x="1007545" y="1056372"/>
                  <a:pt x="1008247" y="1055319"/>
                  <a:pt x="1008247" y="1052513"/>
                </a:cubicBezTo>
                <a:cubicBezTo>
                  <a:pt x="1008247" y="1048303"/>
                  <a:pt x="1010001" y="1045847"/>
                  <a:pt x="1013509" y="1045145"/>
                </a:cubicBezTo>
                <a:cubicBezTo>
                  <a:pt x="1017018" y="1044443"/>
                  <a:pt x="1020176" y="1042689"/>
                  <a:pt x="1022982" y="1039883"/>
                </a:cubicBezTo>
                <a:cubicBezTo>
                  <a:pt x="1024385" y="1038479"/>
                  <a:pt x="1024385" y="1036374"/>
                  <a:pt x="1022982" y="1033568"/>
                </a:cubicBezTo>
                <a:cubicBezTo>
                  <a:pt x="1021579" y="1030761"/>
                  <a:pt x="1021579" y="1027954"/>
                  <a:pt x="1022982" y="1025147"/>
                </a:cubicBezTo>
                <a:cubicBezTo>
                  <a:pt x="1024385" y="1023744"/>
                  <a:pt x="1026491" y="1023042"/>
                  <a:pt x="1029297" y="1023042"/>
                </a:cubicBezTo>
                <a:cubicBezTo>
                  <a:pt x="1032104" y="1023042"/>
                  <a:pt x="1034209" y="1022341"/>
                  <a:pt x="1035612" y="1020937"/>
                </a:cubicBezTo>
                <a:cubicBezTo>
                  <a:pt x="1035612" y="1018131"/>
                  <a:pt x="1035261" y="1015675"/>
                  <a:pt x="1034560" y="1013570"/>
                </a:cubicBezTo>
                <a:cubicBezTo>
                  <a:pt x="1033858" y="1011465"/>
                  <a:pt x="1034209" y="1009009"/>
                  <a:pt x="1035612" y="1006202"/>
                </a:cubicBezTo>
                <a:cubicBezTo>
                  <a:pt x="1038419" y="1001992"/>
                  <a:pt x="1042980" y="997431"/>
                  <a:pt x="1049295" y="992519"/>
                </a:cubicBezTo>
                <a:cubicBezTo>
                  <a:pt x="1055610" y="987608"/>
                  <a:pt x="1062276" y="981644"/>
                  <a:pt x="1069293" y="974627"/>
                </a:cubicBezTo>
                <a:cubicBezTo>
                  <a:pt x="1069293" y="973223"/>
                  <a:pt x="1069644" y="970768"/>
                  <a:pt x="1070345" y="967259"/>
                </a:cubicBezTo>
                <a:cubicBezTo>
                  <a:pt x="1071047" y="963751"/>
                  <a:pt x="1072099" y="961997"/>
                  <a:pt x="1073503" y="961997"/>
                </a:cubicBezTo>
                <a:lnTo>
                  <a:pt x="1079818" y="961997"/>
                </a:lnTo>
                <a:lnTo>
                  <a:pt x="1084028" y="961997"/>
                </a:lnTo>
                <a:cubicBezTo>
                  <a:pt x="1085431" y="960593"/>
                  <a:pt x="1085782" y="958488"/>
                  <a:pt x="1085080" y="955682"/>
                </a:cubicBezTo>
                <a:cubicBezTo>
                  <a:pt x="1084379" y="952875"/>
                  <a:pt x="1084028" y="950068"/>
                  <a:pt x="1084028" y="947261"/>
                </a:cubicBezTo>
                <a:cubicBezTo>
                  <a:pt x="1089641" y="947261"/>
                  <a:pt x="1092448" y="947261"/>
                  <a:pt x="1092448" y="947261"/>
                </a:cubicBezTo>
                <a:cubicBezTo>
                  <a:pt x="1095255" y="945858"/>
                  <a:pt x="1098763" y="943402"/>
                  <a:pt x="1102973" y="939894"/>
                </a:cubicBezTo>
                <a:cubicBezTo>
                  <a:pt x="1107183" y="936386"/>
                  <a:pt x="1109288" y="931123"/>
                  <a:pt x="1109288" y="924106"/>
                </a:cubicBezTo>
                <a:cubicBezTo>
                  <a:pt x="1114902" y="925509"/>
                  <a:pt x="1119112" y="925509"/>
                  <a:pt x="1121918" y="924106"/>
                </a:cubicBezTo>
                <a:cubicBezTo>
                  <a:pt x="1124725" y="922703"/>
                  <a:pt x="1126830" y="920598"/>
                  <a:pt x="1128233" y="917791"/>
                </a:cubicBezTo>
                <a:cubicBezTo>
                  <a:pt x="1129637" y="914984"/>
                  <a:pt x="1131391" y="912879"/>
                  <a:pt x="1133496" y="911476"/>
                </a:cubicBezTo>
                <a:cubicBezTo>
                  <a:pt x="1135601" y="910073"/>
                  <a:pt x="1139460" y="910073"/>
                  <a:pt x="1145074" y="911476"/>
                </a:cubicBezTo>
                <a:cubicBezTo>
                  <a:pt x="1152090" y="905863"/>
                  <a:pt x="1157002" y="899197"/>
                  <a:pt x="1159809" y="891478"/>
                </a:cubicBezTo>
                <a:cubicBezTo>
                  <a:pt x="1162615" y="883760"/>
                  <a:pt x="1167527" y="877094"/>
                  <a:pt x="1174544" y="871480"/>
                </a:cubicBezTo>
                <a:cubicBezTo>
                  <a:pt x="1175947" y="870077"/>
                  <a:pt x="1178403" y="870428"/>
                  <a:pt x="1181912" y="872533"/>
                </a:cubicBezTo>
                <a:cubicBezTo>
                  <a:pt x="1185420" y="874638"/>
                  <a:pt x="1187174" y="874287"/>
                  <a:pt x="1187174" y="871480"/>
                </a:cubicBezTo>
                <a:cubicBezTo>
                  <a:pt x="1191384" y="867271"/>
                  <a:pt x="1195243" y="864113"/>
                  <a:pt x="1198752" y="862008"/>
                </a:cubicBezTo>
                <a:cubicBezTo>
                  <a:pt x="1202260" y="859903"/>
                  <a:pt x="1207523" y="856044"/>
                  <a:pt x="1214539" y="850430"/>
                </a:cubicBezTo>
                <a:cubicBezTo>
                  <a:pt x="1218749" y="849027"/>
                  <a:pt x="1226468" y="846571"/>
                  <a:pt x="1237695" y="843063"/>
                </a:cubicBezTo>
                <a:cubicBezTo>
                  <a:pt x="1248921" y="839554"/>
                  <a:pt x="1260148" y="837098"/>
                  <a:pt x="1271375" y="835695"/>
                </a:cubicBezTo>
                <a:cubicBezTo>
                  <a:pt x="1282602" y="832888"/>
                  <a:pt x="1290320" y="834643"/>
                  <a:pt x="1294530" y="840958"/>
                </a:cubicBezTo>
                <a:cubicBezTo>
                  <a:pt x="1298740" y="847273"/>
                  <a:pt x="1307862" y="849027"/>
                  <a:pt x="1321896" y="846220"/>
                </a:cubicBezTo>
                <a:cubicBezTo>
                  <a:pt x="1333122" y="840607"/>
                  <a:pt x="1340841" y="831134"/>
                  <a:pt x="1345051" y="817802"/>
                </a:cubicBezTo>
                <a:cubicBezTo>
                  <a:pt x="1349261" y="804471"/>
                  <a:pt x="1354874" y="792893"/>
                  <a:pt x="1361891" y="783069"/>
                </a:cubicBezTo>
                <a:cubicBezTo>
                  <a:pt x="1368908" y="780263"/>
                  <a:pt x="1375311" y="778596"/>
                  <a:pt x="1381099" y="778070"/>
                </a:cubicBezTo>
                <a:close/>
                <a:moveTo>
                  <a:pt x="3623598" y="702044"/>
                </a:moveTo>
                <a:cubicBezTo>
                  <a:pt x="3628016" y="702202"/>
                  <a:pt x="3633380" y="705436"/>
                  <a:pt x="3639690" y="711746"/>
                </a:cubicBezTo>
                <a:cubicBezTo>
                  <a:pt x="3641372" y="711746"/>
                  <a:pt x="3643897" y="713429"/>
                  <a:pt x="3647262" y="716795"/>
                </a:cubicBezTo>
                <a:cubicBezTo>
                  <a:pt x="3653994" y="721843"/>
                  <a:pt x="3662407" y="726470"/>
                  <a:pt x="3672504" y="730677"/>
                </a:cubicBezTo>
                <a:cubicBezTo>
                  <a:pt x="3682600" y="734884"/>
                  <a:pt x="3689331" y="743719"/>
                  <a:pt x="3692696" y="757180"/>
                </a:cubicBezTo>
                <a:cubicBezTo>
                  <a:pt x="3689331" y="800932"/>
                  <a:pt x="3681758" y="840056"/>
                  <a:pt x="3669980" y="874552"/>
                </a:cubicBezTo>
                <a:cubicBezTo>
                  <a:pt x="3658200" y="909049"/>
                  <a:pt x="3648104" y="946490"/>
                  <a:pt x="3639690" y="986876"/>
                </a:cubicBezTo>
                <a:cubicBezTo>
                  <a:pt x="3631276" y="988559"/>
                  <a:pt x="3627070" y="992345"/>
                  <a:pt x="3627070" y="998235"/>
                </a:cubicBezTo>
                <a:cubicBezTo>
                  <a:pt x="3627070" y="1004124"/>
                  <a:pt x="3620338" y="1005386"/>
                  <a:pt x="3606876" y="1002021"/>
                </a:cubicBezTo>
                <a:cubicBezTo>
                  <a:pt x="3605194" y="1010434"/>
                  <a:pt x="3606456" y="1017165"/>
                  <a:pt x="3610662" y="1022214"/>
                </a:cubicBezTo>
                <a:cubicBezTo>
                  <a:pt x="3614870" y="1027262"/>
                  <a:pt x="3616132" y="1033152"/>
                  <a:pt x="3614448" y="1039883"/>
                </a:cubicBezTo>
                <a:cubicBezTo>
                  <a:pt x="3614448" y="1043248"/>
                  <a:pt x="3614028" y="1048717"/>
                  <a:pt x="3613186" y="1056289"/>
                </a:cubicBezTo>
                <a:cubicBezTo>
                  <a:pt x="3612346" y="1063862"/>
                  <a:pt x="3610242" y="1067648"/>
                  <a:pt x="3606876" y="1067648"/>
                </a:cubicBezTo>
                <a:cubicBezTo>
                  <a:pt x="3600145" y="1076062"/>
                  <a:pt x="3595518" y="1091206"/>
                  <a:pt x="3592994" y="1113082"/>
                </a:cubicBezTo>
                <a:cubicBezTo>
                  <a:pt x="3590470" y="1134958"/>
                  <a:pt x="3585842" y="1151785"/>
                  <a:pt x="3579111" y="1163565"/>
                </a:cubicBezTo>
                <a:cubicBezTo>
                  <a:pt x="3577428" y="1166930"/>
                  <a:pt x="3574904" y="1175765"/>
                  <a:pt x="3571538" y="1190068"/>
                </a:cubicBezTo>
                <a:cubicBezTo>
                  <a:pt x="3568173" y="1204371"/>
                  <a:pt x="3565648" y="1217413"/>
                  <a:pt x="3563966" y="1229192"/>
                </a:cubicBezTo>
                <a:cubicBezTo>
                  <a:pt x="3565648" y="1234240"/>
                  <a:pt x="3568173" y="1236344"/>
                  <a:pt x="3571538" y="1235502"/>
                </a:cubicBezTo>
                <a:cubicBezTo>
                  <a:pt x="3574904" y="1234661"/>
                  <a:pt x="3578270" y="1232137"/>
                  <a:pt x="3581635" y="1227930"/>
                </a:cubicBezTo>
                <a:cubicBezTo>
                  <a:pt x="3585000" y="1223723"/>
                  <a:pt x="3588366" y="1219516"/>
                  <a:pt x="3591732" y="1215309"/>
                </a:cubicBezTo>
                <a:cubicBezTo>
                  <a:pt x="3595097" y="1211102"/>
                  <a:pt x="3598462" y="1208999"/>
                  <a:pt x="3601828" y="1208999"/>
                </a:cubicBezTo>
                <a:cubicBezTo>
                  <a:pt x="3610242" y="1208999"/>
                  <a:pt x="3616972" y="1210682"/>
                  <a:pt x="3622021" y="1214047"/>
                </a:cubicBezTo>
                <a:cubicBezTo>
                  <a:pt x="3627070" y="1217413"/>
                  <a:pt x="3632538" y="1220778"/>
                  <a:pt x="3638428" y="1224144"/>
                </a:cubicBezTo>
                <a:cubicBezTo>
                  <a:pt x="3644318" y="1227509"/>
                  <a:pt x="3651048" y="1230033"/>
                  <a:pt x="3658621" y="1231716"/>
                </a:cubicBezTo>
                <a:cubicBezTo>
                  <a:pt x="3666193" y="1233399"/>
                  <a:pt x="3675869" y="1232557"/>
                  <a:pt x="3687648" y="1229192"/>
                </a:cubicBezTo>
                <a:cubicBezTo>
                  <a:pt x="3685966" y="1237606"/>
                  <a:pt x="3681758" y="1243916"/>
                  <a:pt x="3675028" y="1248123"/>
                </a:cubicBezTo>
                <a:cubicBezTo>
                  <a:pt x="3668296" y="1252330"/>
                  <a:pt x="3661566" y="1256957"/>
                  <a:pt x="3654834" y="1262006"/>
                </a:cubicBezTo>
                <a:cubicBezTo>
                  <a:pt x="3651469" y="1267054"/>
                  <a:pt x="3647683" y="1272523"/>
                  <a:pt x="3643476" y="1278412"/>
                </a:cubicBezTo>
                <a:cubicBezTo>
                  <a:pt x="3639269" y="1284302"/>
                  <a:pt x="3635483" y="1288930"/>
                  <a:pt x="3632118" y="1292295"/>
                </a:cubicBezTo>
                <a:cubicBezTo>
                  <a:pt x="3628752" y="1293978"/>
                  <a:pt x="3625386" y="1294399"/>
                  <a:pt x="3622021" y="1293557"/>
                </a:cubicBezTo>
                <a:cubicBezTo>
                  <a:pt x="3618656" y="1292716"/>
                  <a:pt x="3616132" y="1292295"/>
                  <a:pt x="3614448" y="1292295"/>
                </a:cubicBezTo>
                <a:lnTo>
                  <a:pt x="3614448" y="1297343"/>
                </a:lnTo>
                <a:lnTo>
                  <a:pt x="3614448" y="1302391"/>
                </a:lnTo>
                <a:cubicBezTo>
                  <a:pt x="3614448" y="1304074"/>
                  <a:pt x="3612766" y="1304074"/>
                  <a:pt x="3609400" y="1302391"/>
                </a:cubicBezTo>
                <a:cubicBezTo>
                  <a:pt x="3606035" y="1300709"/>
                  <a:pt x="3603510" y="1300709"/>
                  <a:pt x="3601828" y="1302391"/>
                </a:cubicBezTo>
                <a:cubicBezTo>
                  <a:pt x="3596780" y="1305757"/>
                  <a:pt x="3591311" y="1307019"/>
                  <a:pt x="3585421" y="1306178"/>
                </a:cubicBezTo>
                <a:cubicBezTo>
                  <a:pt x="3579532" y="1305336"/>
                  <a:pt x="3574904" y="1306598"/>
                  <a:pt x="3571538" y="1309964"/>
                </a:cubicBezTo>
                <a:lnTo>
                  <a:pt x="3571538" y="1317536"/>
                </a:lnTo>
                <a:cubicBezTo>
                  <a:pt x="3564808" y="1317536"/>
                  <a:pt x="3554290" y="1315853"/>
                  <a:pt x="3539987" y="1312488"/>
                </a:cubicBezTo>
                <a:cubicBezTo>
                  <a:pt x="3525684" y="1309122"/>
                  <a:pt x="3516008" y="1305757"/>
                  <a:pt x="3510960" y="1302391"/>
                </a:cubicBezTo>
                <a:cubicBezTo>
                  <a:pt x="3507594" y="1300709"/>
                  <a:pt x="3506332" y="1298605"/>
                  <a:pt x="3507173" y="1296081"/>
                </a:cubicBezTo>
                <a:cubicBezTo>
                  <a:pt x="3508014" y="1293557"/>
                  <a:pt x="3505912" y="1292295"/>
                  <a:pt x="3500863" y="1292295"/>
                </a:cubicBezTo>
                <a:lnTo>
                  <a:pt x="3478146" y="1272102"/>
                </a:lnTo>
                <a:cubicBezTo>
                  <a:pt x="3476463" y="1267054"/>
                  <a:pt x="3476463" y="1262426"/>
                  <a:pt x="3478146" y="1258219"/>
                </a:cubicBezTo>
                <a:cubicBezTo>
                  <a:pt x="3479828" y="1254013"/>
                  <a:pt x="3479828" y="1250226"/>
                  <a:pt x="3478146" y="1246861"/>
                </a:cubicBezTo>
                <a:cubicBezTo>
                  <a:pt x="3476463" y="1243495"/>
                  <a:pt x="3475201" y="1242654"/>
                  <a:pt x="3474360" y="1244337"/>
                </a:cubicBezTo>
                <a:cubicBezTo>
                  <a:pt x="3473518" y="1246019"/>
                  <a:pt x="3472256" y="1245178"/>
                  <a:pt x="3470574" y="1241813"/>
                </a:cubicBezTo>
                <a:cubicBezTo>
                  <a:pt x="3467208" y="1231716"/>
                  <a:pt x="3466788" y="1219937"/>
                  <a:pt x="3469312" y="1206475"/>
                </a:cubicBezTo>
                <a:cubicBezTo>
                  <a:pt x="3471836" y="1193013"/>
                  <a:pt x="3474780" y="1181234"/>
                  <a:pt x="3478146" y="1171137"/>
                </a:cubicBezTo>
                <a:cubicBezTo>
                  <a:pt x="3481512" y="1161041"/>
                  <a:pt x="3484036" y="1151365"/>
                  <a:pt x="3485718" y="1142110"/>
                </a:cubicBezTo>
                <a:cubicBezTo>
                  <a:pt x="3487401" y="1132855"/>
                  <a:pt x="3489925" y="1124020"/>
                  <a:pt x="3493290" y="1115606"/>
                </a:cubicBezTo>
                <a:cubicBezTo>
                  <a:pt x="3494974" y="1110558"/>
                  <a:pt x="3497918" y="1103827"/>
                  <a:pt x="3502125" y="1095413"/>
                </a:cubicBezTo>
                <a:cubicBezTo>
                  <a:pt x="3506332" y="1087000"/>
                  <a:pt x="3509277" y="1077745"/>
                  <a:pt x="3510960" y="1067648"/>
                </a:cubicBezTo>
                <a:cubicBezTo>
                  <a:pt x="3510960" y="1064283"/>
                  <a:pt x="3511380" y="1060496"/>
                  <a:pt x="3512222" y="1056289"/>
                </a:cubicBezTo>
                <a:cubicBezTo>
                  <a:pt x="3513063" y="1052083"/>
                  <a:pt x="3514325" y="1046614"/>
                  <a:pt x="3516008" y="1039883"/>
                </a:cubicBezTo>
                <a:cubicBezTo>
                  <a:pt x="3519374" y="1036517"/>
                  <a:pt x="3522739" y="1028945"/>
                  <a:pt x="3526104" y="1017165"/>
                </a:cubicBezTo>
                <a:cubicBezTo>
                  <a:pt x="3526104" y="1013800"/>
                  <a:pt x="3527787" y="1008752"/>
                  <a:pt x="3531152" y="1002021"/>
                </a:cubicBezTo>
                <a:cubicBezTo>
                  <a:pt x="3534518" y="995290"/>
                  <a:pt x="3537884" y="986876"/>
                  <a:pt x="3541249" y="976779"/>
                </a:cubicBezTo>
                <a:cubicBezTo>
                  <a:pt x="3549663" y="953221"/>
                  <a:pt x="3561022" y="923352"/>
                  <a:pt x="3575324" y="887173"/>
                </a:cubicBezTo>
                <a:cubicBezTo>
                  <a:pt x="3589628" y="850994"/>
                  <a:pt x="3598462" y="817759"/>
                  <a:pt x="3601828" y="787470"/>
                </a:cubicBezTo>
                <a:cubicBezTo>
                  <a:pt x="3593414" y="784105"/>
                  <a:pt x="3588787" y="785787"/>
                  <a:pt x="3587946" y="792518"/>
                </a:cubicBezTo>
                <a:cubicBezTo>
                  <a:pt x="3587104" y="799249"/>
                  <a:pt x="3584159" y="803456"/>
                  <a:pt x="3579111" y="805139"/>
                </a:cubicBezTo>
                <a:cubicBezTo>
                  <a:pt x="3570697" y="801773"/>
                  <a:pt x="3566911" y="803877"/>
                  <a:pt x="3567752" y="811449"/>
                </a:cubicBezTo>
                <a:cubicBezTo>
                  <a:pt x="3568594" y="819022"/>
                  <a:pt x="3564808" y="823649"/>
                  <a:pt x="3556394" y="825332"/>
                </a:cubicBezTo>
                <a:lnTo>
                  <a:pt x="3551346" y="825332"/>
                </a:lnTo>
                <a:lnTo>
                  <a:pt x="3546298" y="825332"/>
                </a:lnTo>
                <a:cubicBezTo>
                  <a:pt x="3542932" y="828697"/>
                  <a:pt x="3539566" y="834166"/>
                  <a:pt x="3536201" y="841739"/>
                </a:cubicBezTo>
                <a:cubicBezTo>
                  <a:pt x="3532836" y="849311"/>
                  <a:pt x="3529470" y="853939"/>
                  <a:pt x="3526104" y="855621"/>
                </a:cubicBezTo>
                <a:cubicBezTo>
                  <a:pt x="3522739" y="857304"/>
                  <a:pt x="3519794" y="856042"/>
                  <a:pt x="3517270" y="851835"/>
                </a:cubicBezTo>
                <a:cubicBezTo>
                  <a:pt x="3514746" y="847628"/>
                  <a:pt x="3512642" y="846366"/>
                  <a:pt x="3510960" y="848049"/>
                </a:cubicBezTo>
                <a:cubicBezTo>
                  <a:pt x="3502546" y="849732"/>
                  <a:pt x="3497918" y="852677"/>
                  <a:pt x="3497077" y="856884"/>
                </a:cubicBezTo>
                <a:cubicBezTo>
                  <a:pt x="3496236" y="861090"/>
                  <a:pt x="3489925" y="863194"/>
                  <a:pt x="3478146" y="863194"/>
                </a:cubicBezTo>
                <a:cubicBezTo>
                  <a:pt x="3474780" y="854780"/>
                  <a:pt x="3468470" y="850153"/>
                  <a:pt x="3459215" y="849311"/>
                </a:cubicBezTo>
                <a:cubicBezTo>
                  <a:pt x="3449960" y="848470"/>
                  <a:pt x="3444490" y="843001"/>
                  <a:pt x="3442808" y="832904"/>
                </a:cubicBezTo>
                <a:cubicBezTo>
                  <a:pt x="3439442" y="824490"/>
                  <a:pt x="3439864" y="819442"/>
                  <a:pt x="3444070" y="817759"/>
                </a:cubicBezTo>
                <a:cubicBezTo>
                  <a:pt x="3448277" y="816077"/>
                  <a:pt x="3452063" y="814394"/>
                  <a:pt x="3455428" y="812711"/>
                </a:cubicBezTo>
                <a:cubicBezTo>
                  <a:pt x="3458794" y="809346"/>
                  <a:pt x="3461318" y="806401"/>
                  <a:pt x="3463001" y="803877"/>
                </a:cubicBezTo>
                <a:cubicBezTo>
                  <a:pt x="3464684" y="801353"/>
                  <a:pt x="3467208" y="798408"/>
                  <a:pt x="3470574" y="795042"/>
                </a:cubicBezTo>
                <a:cubicBezTo>
                  <a:pt x="3475622" y="788311"/>
                  <a:pt x="3480670" y="782422"/>
                  <a:pt x="3485718" y="777374"/>
                </a:cubicBezTo>
                <a:cubicBezTo>
                  <a:pt x="3490766" y="772325"/>
                  <a:pt x="3495814" y="767277"/>
                  <a:pt x="3500863" y="762229"/>
                </a:cubicBezTo>
                <a:cubicBezTo>
                  <a:pt x="3502546" y="762229"/>
                  <a:pt x="3505070" y="763070"/>
                  <a:pt x="3508436" y="764753"/>
                </a:cubicBezTo>
                <a:cubicBezTo>
                  <a:pt x="3511801" y="766436"/>
                  <a:pt x="3514325" y="765594"/>
                  <a:pt x="3516008" y="762229"/>
                </a:cubicBezTo>
                <a:cubicBezTo>
                  <a:pt x="3517690" y="762229"/>
                  <a:pt x="3519374" y="760125"/>
                  <a:pt x="3521056" y="755919"/>
                </a:cubicBezTo>
                <a:cubicBezTo>
                  <a:pt x="3522739" y="751712"/>
                  <a:pt x="3524422" y="748767"/>
                  <a:pt x="3526104" y="747084"/>
                </a:cubicBezTo>
                <a:cubicBezTo>
                  <a:pt x="3529470" y="745401"/>
                  <a:pt x="3532836" y="744981"/>
                  <a:pt x="3536201" y="745822"/>
                </a:cubicBezTo>
                <a:cubicBezTo>
                  <a:pt x="3539566" y="746663"/>
                  <a:pt x="3542932" y="745401"/>
                  <a:pt x="3546298" y="742036"/>
                </a:cubicBezTo>
                <a:cubicBezTo>
                  <a:pt x="3549663" y="738670"/>
                  <a:pt x="3552608" y="735726"/>
                  <a:pt x="3555132" y="733201"/>
                </a:cubicBezTo>
                <a:cubicBezTo>
                  <a:pt x="3557656" y="730677"/>
                  <a:pt x="3560600" y="727732"/>
                  <a:pt x="3563966" y="724367"/>
                </a:cubicBezTo>
                <a:cubicBezTo>
                  <a:pt x="3570697" y="719319"/>
                  <a:pt x="3575324" y="716795"/>
                  <a:pt x="3577849" y="716795"/>
                </a:cubicBezTo>
                <a:cubicBezTo>
                  <a:pt x="3580373" y="716795"/>
                  <a:pt x="3588366" y="715112"/>
                  <a:pt x="3601828" y="711746"/>
                </a:cubicBezTo>
                <a:cubicBezTo>
                  <a:pt x="3608559" y="708381"/>
                  <a:pt x="3614448" y="705436"/>
                  <a:pt x="3619497" y="702912"/>
                </a:cubicBezTo>
                <a:cubicBezTo>
                  <a:pt x="3620759" y="702281"/>
                  <a:pt x="3622126" y="701992"/>
                  <a:pt x="3623598" y="702044"/>
                </a:cubicBezTo>
                <a:close/>
                <a:moveTo>
                  <a:pt x="4194474" y="699126"/>
                </a:moveTo>
                <a:lnTo>
                  <a:pt x="4171756" y="721843"/>
                </a:lnTo>
                <a:cubicBezTo>
                  <a:pt x="4165025" y="728574"/>
                  <a:pt x="4157453" y="732781"/>
                  <a:pt x="4149040" y="734463"/>
                </a:cubicBezTo>
                <a:cubicBezTo>
                  <a:pt x="4140626" y="736146"/>
                  <a:pt x="4130529" y="737829"/>
                  <a:pt x="4118750" y="739512"/>
                </a:cubicBezTo>
                <a:cubicBezTo>
                  <a:pt x="4110336" y="747925"/>
                  <a:pt x="4107812" y="752553"/>
                  <a:pt x="4111178" y="753394"/>
                </a:cubicBezTo>
                <a:cubicBezTo>
                  <a:pt x="4114543" y="754236"/>
                  <a:pt x="4116226" y="759705"/>
                  <a:pt x="4116226" y="769801"/>
                </a:cubicBezTo>
                <a:cubicBezTo>
                  <a:pt x="4111178" y="769801"/>
                  <a:pt x="4107391" y="771484"/>
                  <a:pt x="4104868" y="774849"/>
                </a:cubicBezTo>
                <a:cubicBezTo>
                  <a:pt x="4102343" y="778215"/>
                  <a:pt x="4099818" y="782001"/>
                  <a:pt x="4097295" y="786208"/>
                </a:cubicBezTo>
                <a:cubicBezTo>
                  <a:pt x="4094770" y="790415"/>
                  <a:pt x="4091826" y="793780"/>
                  <a:pt x="4088460" y="796305"/>
                </a:cubicBezTo>
                <a:cubicBezTo>
                  <a:pt x="4085094" y="798829"/>
                  <a:pt x="4080888" y="799249"/>
                  <a:pt x="4075840" y="797567"/>
                </a:cubicBezTo>
                <a:cubicBezTo>
                  <a:pt x="4074157" y="800932"/>
                  <a:pt x="4073736" y="803877"/>
                  <a:pt x="4074578" y="806401"/>
                </a:cubicBezTo>
                <a:cubicBezTo>
                  <a:pt x="4075419" y="808925"/>
                  <a:pt x="4075840" y="811870"/>
                  <a:pt x="4075840" y="815235"/>
                </a:cubicBezTo>
                <a:cubicBezTo>
                  <a:pt x="4074157" y="818601"/>
                  <a:pt x="4072474" y="819863"/>
                  <a:pt x="4070792" y="819022"/>
                </a:cubicBezTo>
                <a:cubicBezTo>
                  <a:pt x="4069108" y="818180"/>
                  <a:pt x="4068267" y="819442"/>
                  <a:pt x="4068267" y="822808"/>
                </a:cubicBezTo>
                <a:cubicBezTo>
                  <a:pt x="4064902" y="829539"/>
                  <a:pt x="4060695" y="835849"/>
                  <a:pt x="4055646" y="841739"/>
                </a:cubicBezTo>
                <a:cubicBezTo>
                  <a:pt x="4050598" y="847628"/>
                  <a:pt x="4046392" y="853939"/>
                  <a:pt x="4043026" y="860670"/>
                </a:cubicBezTo>
                <a:cubicBezTo>
                  <a:pt x="4041343" y="864035"/>
                  <a:pt x="4040502" y="867821"/>
                  <a:pt x="4040502" y="872028"/>
                </a:cubicBezTo>
                <a:cubicBezTo>
                  <a:pt x="4040502" y="876235"/>
                  <a:pt x="4038819" y="880863"/>
                  <a:pt x="4035454" y="885911"/>
                </a:cubicBezTo>
                <a:lnTo>
                  <a:pt x="4017785" y="898532"/>
                </a:lnTo>
                <a:cubicBezTo>
                  <a:pt x="4014420" y="903580"/>
                  <a:pt x="4012736" y="908628"/>
                  <a:pt x="4012736" y="913676"/>
                </a:cubicBezTo>
                <a:cubicBezTo>
                  <a:pt x="4012736" y="918725"/>
                  <a:pt x="4011054" y="922090"/>
                  <a:pt x="4007688" y="923773"/>
                </a:cubicBezTo>
                <a:cubicBezTo>
                  <a:pt x="4004323" y="932187"/>
                  <a:pt x="4000116" y="940180"/>
                  <a:pt x="3995068" y="947752"/>
                </a:cubicBezTo>
                <a:cubicBezTo>
                  <a:pt x="3990020" y="955324"/>
                  <a:pt x="3986654" y="963317"/>
                  <a:pt x="3984971" y="971731"/>
                </a:cubicBezTo>
                <a:cubicBezTo>
                  <a:pt x="3996750" y="973414"/>
                  <a:pt x="4005164" y="970469"/>
                  <a:pt x="4010212" y="962897"/>
                </a:cubicBezTo>
                <a:cubicBezTo>
                  <a:pt x="4015260" y="955324"/>
                  <a:pt x="4019468" y="950697"/>
                  <a:pt x="4022833" y="949014"/>
                </a:cubicBezTo>
                <a:cubicBezTo>
                  <a:pt x="4026198" y="945648"/>
                  <a:pt x="4030826" y="944807"/>
                  <a:pt x="4036716" y="946490"/>
                </a:cubicBezTo>
                <a:cubicBezTo>
                  <a:pt x="4042606" y="948173"/>
                  <a:pt x="4045550" y="946490"/>
                  <a:pt x="4045550" y="941442"/>
                </a:cubicBezTo>
                <a:cubicBezTo>
                  <a:pt x="4047232" y="936393"/>
                  <a:pt x="4048916" y="934711"/>
                  <a:pt x="4050598" y="936393"/>
                </a:cubicBezTo>
                <a:cubicBezTo>
                  <a:pt x="4052281" y="938076"/>
                  <a:pt x="4054805" y="937235"/>
                  <a:pt x="4058170" y="933869"/>
                </a:cubicBezTo>
                <a:cubicBezTo>
                  <a:pt x="4063219" y="925456"/>
                  <a:pt x="4069950" y="918304"/>
                  <a:pt x="4078364" y="912414"/>
                </a:cubicBezTo>
                <a:cubicBezTo>
                  <a:pt x="4086778" y="906525"/>
                  <a:pt x="4094350" y="899373"/>
                  <a:pt x="4101081" y="890959"/>
                </a:cubicBezTo>
                <a:cubicBezTo>
                  <a:pt x="4117908" y="879180"/>
                  <a:pt x="4128846" y="869083"/>
                  <a:pt x="4133894" y="860670"/>
                </a:cubicBezTo>
                <a:cubicBezTo>
                  <a:pt x="4137260" y="857304"/>
                  <a:pt x="4140204" y="856884"/>
                  <a:pt x="4142729" y="859408"/>
                </a:cubicBezTo>
                <a:cubicBezTo>
                  <a:pt x="4145253" y="861932"/>
                  <a:pt x="4147356" y="862352"/>
                  <a:pt x="4149040" y="860670"/>
                </a:cubicBezTo>
                <a:cubicBezTo>
                  <a:pt x="4152404" y="857304"/>
                  <a:pt x="4154088" y="853097"/>
                  <a:pt x="4154088" y="848049"/>
                </a:cubicBezTo>
                <a:cubicBezTo>
                  <a:pt x="4154088" y="843001"/>
                  <a:pt x="4154928" y="838794"/>
                  <a:pt x="4156612" y="835428"/>
                </a:cubicBezTo>
                <a:cubicBezTo>
                  <a:pt x="4175122" y="816918"/>
                  <a:pt x="4194474" y="796725"/>
                  <a:pt x="4214666" y="774849"/>
                </a:cubicBezTo>
                <a:cubicBezTo>
                  <a:pt x="4234860" y="752974"/>
                  <a:pt x="4239908" y="727732"/>
                  <a:pt x="4229812" y="699126"/>
                </a:cubicBezTo>
                <a:close/>
                <a:moveTo>
                  <a:pt x="4170021" y="652035"/>
                </a:moveTo>
                <a:cubicBezTo>
                  <a:pt x="4176226" y="651667"/>
                  <a:pt x="4182694" y="651798"/>
                  <a:pt x="4189426" y="652429"/>
                </a:cubicBezTo>
                <a:cubicBezTo>
                  <a:pt x="4216350" y="654953"/>
                  <a:pt x="4241590" y="662947"/>
                  <a:pt x="4265149" y="676409"/>
                </a:cubicBezTo>
                <a:cubicBezTo>
                  <a:pt x="4273563" y="681457"/>
                  <a:pt x="4281976" y="686084"/>
                  <a:pt x="4290390" y="690291"/>
                </a:cubicBezTo>
                <a:cubicBezTo>
                  <a:pt x="4298804" y="694498"/>
                  <a:pt x="4305536" y="699126"/>
                  <a:pt x="4310583" y="704174"/>
                </a:cubicBezTo>
                <a:cubicBezTo>
                  <a:pt x="4313948" y="710905"/>
                  <a:pt x="4314790" y="718057"/>
                  <a:pt x="4313108" y="725629"/>
                </a:cubicBezTo>
                <a:cubicBezTo>
                  <a:pt x="4311424" y="733201"/>
                  <a:pt x="4313948" y="737829"/>
                  <a:pt x="4320680" y="739512"/>
                </a:cubicBezTo>
                <a:cubicBezTo>
                  <a:pt x="4318997" y="747925"/>
                  <a:pt x="4317735" y="757180"/>
                  <a:pt x="4316894" y="767277"/>
                </a:cubicBezTo>
                <a:cubicBezTo>
                  <a:pt x="4316052" y="777374"/>
                  <a:pt x="4312266" y="787470"/>
                  <a:pt x="4305536" y="797567"/>
                </a:cubicBezTo>
                <a:cubicBezTo>
                  <a:pt x="4303852" y="800932"/>
                  <a:pt x="4300908" y="803035"/>
                  <a:pt x="4296700" y="803877"/>
                </a:cubicBezTo>
                <a:cubicBezTo>
                  <a:pt x="4292494" y="804718"/>
                  <a:pt x="4289549" y="805139"/>
                  <a:pt x="4287866" y="805139"/>
                </a:cubicBezTo>
                <a:cubicBezTo>
                  <a:pt x="4284500" y="813553"/>
                  <a:pt x="4282397" y="819863"/>
                  <a:pt x="4281556" y="824070"/>
                </a:cubicBezTo>
                <a:cubicBezTo>
                  <a:pt x="4280714" y="828277"/>
                  <a:pt x="4272722" y="828697"/>
                  <a:pt x="4257576" y="825332"/>
                </a:cubicBezTo>
                <a:cubicBezTo>
                  <a:pt x="4257576" y="828697"/>
                  <a:pt x="4259260" y="832904"/>
                  <a:pt x="4262625" y="837953"/>
                </a:cubicBezTo>
                <a:cubicBezTo>
                  <a:pt x="4265990" y="843001"/>
                  <a:pt x="4265990" y="848049"/>
                  <a:pt x="4262625" y="853097"/>
                </a:cubicBezTo>
                <a:cubicBezTo>
                  <a:pt x="4262625" y="854780"/>
                  <a:pt x="4260101" y="854780"/>
                  <a:pt x="4255052" y="853097"/>
                </a:cubicBezTo>
                <a:cubicBezTo>
                  <a:pt x="4250004" y="851415"/>
                  <a:pt x="4247480" y="851415"/>
                  <a:pt x="4247480" y="853097"/>
                </a:cubicBezTo>
                <a:cubicBezTo>
                  <a:pt x="4244114" y="854780"/>
                  <a:pt x="4242432" y="857304"/>
                  <a:pt x="4242432" y="860670"/>
                </a:cubicBezTo>
                <a:cubicBezTo>
                  <a:pt x="4242432" y="864035"/>
                  <a:pt x="4241590" y="866559"/>
                  <a:pt x="4239908" y="868242"/>
                </a:cubicBezTo>
                <a:lnTo>
                  <a:pt x="4222239" y="885911"/>
                </a:lnTo>
                <a:lnTo>
                  <a:pt x="4189426" y="923773"/>
                </a:lnTo>
                <a:cubicBezTo>
                  <a:pt x="4177646" y="922090"/>
                  <a:pt x="4171336" y="925456"/>
                  <a:pt x="4170494" y="933869"/>
                </a:cubicBezTo>
                <a:cubicBezTo>
                  <a:pt x="4169653" y="942283"/>
                  <a:pt x="4162501" y="944807"/>
                  <a:pt x="4149040" y="941442"/>
                </a:cubicBezTo>
                <a:cubicBezTo>
                  <a:pt x="4142308" y="944807"/>
                  <a:pt x="4138102" y="950697"/>
                  <a:pt x="4136419" y="959111"/>
                </a:cubicBezTo>
                <a:cubicBezTo>
                  <a:pt x="4134736" y="967524"/>
                  <a:pt x="4132212" y="975097"/>
                  <a:pt x="4128846" y="981828"/>
                </a:cubicBezTo>
                <a:cubicBezTo>
                  <a:pt x="4113702" y="985193"/>
                  <a:pt x="4100240" y="990662"/>
                  <a:pt x="4088460" y="998235"/>
                </a:cubicBezTo>
                <a:cubicBezTo>
                  <a:pt x="4076681" y="1005807"/>
                  <a:pt x="4064902" y="1013379"/>
                  <a:pt x="4053122" y="1020952"/>
                </a:cubicBezTo>
                <a:cubicBezTo>
                  <a:pt x="4041343" y="1028524"/>
                  <a:pt x="4028302" y="1034834"/>
                  <a:pt x="4013998" y="1039883"/>
                </a:cubicBezTo>
                <a:cubicBezTo>
                  <a:pt x="3999695" y="1044931"/>
                  <a:pt x="3982447" y="1046614"/>
                  <a:pt x="3962254" y="1044931"/>
                </a:cubicBezTo>
                <a:cubicBezTo>
                  <a:pt x="3953840" y="1058393"/>
                  <a:pt x="3948372" y="1075220"/>
                  <a:pt x="3945847" y="1095413"/>
                </a:cubicBezTo>
                <a:cubicBezTo>
                  <a:pt x="3943323" y="1115606"/>
                  <a:pt x="3940378" y="1137482"/>
                  <a:pt x="3937012" y="1161041"/>
                </a:cubicBezTo>
                <a:cubicBezTo>
                  <a:pt x="3937012" y="1164406"/>
                  <a:pt x="3935750" y="1166930"/>
                  <a:pt x="3933226" y="1168613"/>
                </a:cubicBezTo>
                <a:cubicBezTo>
                  <a:pt x="3930702" y="1170296"/>
                  <a:pt x="3930282" y="1172820"/>
                  <a:pt x="3931964" y="1176185"/>
                </a:cubicBezTo>
                <a:cubicBezTo>
                  <a:pt x="3931964" y="1177868"/>
                  <a:pt x="3933226" y="1178709"/>
                  <a:pt x="3935750" y="1178709"/>
                </a:cubicBezTo>
                <a:cubicBezTo>
                  <a:pt x="3938275" y="1178709"/>
                  <a:pt x="3937854" y="1181234"/>
                  <a:pt x="3934488" y="1186282"/>
                </a:cubicBezTo>
                <a:cubicBezTo>
                  <a:pt x="3934488" y="1193013"/>
                  <a:pt x="3933226" y="1197640"/>
                  <a:pt x="3930702" y="1200164"/>
                </a:cubicBezTo>
                <a:cubicBezTo>
                  <a:pt x="3928178" y="1202689"/>
                  <a:pt x="3927758" y="1205633"/>
                  <a:pt x="3929440" y="1208999"/>
                </a:cubicBezTo>
                <a:lnTo>
                  <a:pt x="3931964" y="1211523"/>
                </a:lnTo>
                <a:cubicBezTo>
                  <a:pt x="3931964" y="1213206"/>
                  <a:pt x="3932806" y="1214889"/>
                  <a:pt x="3934488" y="1216571"/>
                </a:cubicBezTo>
                <a:cubicBezTo>
                  <a:pt x="3936172" y="1223302"/>
                  <a:pt x="3937434" y="1227930"/>
                  <a:pt x="3938275" y="1230454"/>
                </a:cubicBezTo>
                <a:cubicBezTo>
                  <a:pt x="3939116" y="1232978"/>
                  <a:pt x="3941220" y="1238447"/>
                  <a:pt x="3944585" y="1246861"/>
                </a:cubicBezTo>
                <a:lnTo>
                  <a:pt x="3972350" y="1277150"/>
                </a:lnTo>
                <a:lnTo>
                  <a:pt x="4007688" y="1277150"/>
                </a:lnTo>
                <a:cubicBezTo>
                  <a:pt x="4011054" y="1273785"/>
                  <a:pt x="4013157" y="1269999"/>
                  <a:pt x="4013998" y="1265792"/>
                </a:cubicBezTo>
                <a:cubicBezTo>
                  <a:pt x="4014840" y="1261585"/>
                  <a:pt x="4016102" y="1259482"/>
                  <a:pt x="4017785" y="1259482"/>
                </a:cubicBezTo>
                <a:cubicBezTo>
                  <a:pt x="4021150" y="1257799"/>
                  <a:pt x="4023674" y="1257378"/>
                  <a:pt x="4025358" y="1258219"/>
                </a:cubicBezTo>
                <a:cubicBezTo>
                  <a:pt x="4027040" y="1259061"/>
                  <a:pt x="4029564" y="1259482"/>
                  <a:pt x="4032930" y="1259482"/>
                </a:cubicBezTo>
                <a:cubicBezTo>
                  <a:pt x="4036295" y="1257799"/>
                  <a:pt x="4038819" y="1254433"/>
                  <a:pt x="4040502" y="1249385"/>
                </a:cubicBezTo>
                <a:cubicBezTo>
                  <a:pt x="4042184" y="1244337"/>
                  <a:pt x="4044708" y="1241813"/>
                  <a:pt x="4048074" y="1241813"/>
                </a:cubicBezTo>
                <a:cubicBezTo>
                  <a:pt x="4054805" y="1240130"/>
                  <a:pt x="4059012" y="1237606"/>
                  <a:pt x="4060695" y="1234240"/>
                </a:cubicBezTo>
                <a:lnTo>
                  <a:pt x="4068267" y="1224144"/>
                </a:lnTo>
                <a:cubicBezTo>
                  <a:pt x="4071632" y="1222461"/>
                  <a:pt x="4075840" y="1219516"/>
                  <a:pt x="4080888" y="1215309"/>
                </a:cubicBezTo>
                <a:cubicBezTo>
                  <a:pt x="4085936" y="1211102"/>
                  <a:pt x="4091826" y="1208158"/>
                  <a:pt x="4098557" y="1206475"/>
                </a:cubicBezTo>
                <a:cubicBezTo>
                  <a:pt x="4105288" y="1206475"/>
                  <a:pt x="4109915" y="1202268"/>
                  <a:pt x="4112440" y="1193854"/>
                </a:cubicBezTo>
                <a:cubicBezTo>
                  <a:pt x="4114964" y="1185440"/>
                  <a:pt x="4122115" y="1182916"/>
                  <a:pt x="4133894" y="1186282"/>
                </a:cubicBezTo>
                <a:cubicBezTo>
                  <a:pt x="4142308" y="1184599"/>
                  <a:pt x="4146094" y="1179551"/>
                  <a:pt x="4145253" y="1171137"/>
                </a:cubicBezTo>
                <a:cubicBezTo>
                  <a:pt x="4144412" y="1162723"/>
                  <a:pt x="4148198" y="1159358"/>
                  <a:pt x="4156612" y="1161041"/>
                </a:cubicBezTo>
                <a:cubicBezTo>
                  <a:pt x="4156612" y="1155992"/>
                  <a:pt x="4158294" y="1151785"/>
                  <a:pt x="4161660" y="1148420"/>
                </a:cubicBezTo>
                <a:cubicBezTo>
                  <a:pt x="4165025" y="1145054"/>
                  <a:pt x="4168390" y="1139165"/>
                  <a:pt x="4171756" y="1130751"/>
                </a:cubicBezTo>
                <a:cubicBezTo>
                  <a:pt x="4176804" y="1129068"/>
                  <a:pt x="4180170" y="1130330"/>
                  <a:pt x="4181852" y="1134537"/>
                </a:cubicBezTo>
                <a:cubicBezTo>
                  <a:pt x="4183536" y="1138744"/>
                  <a:pt x="4186901" y="1140006"/>
                  <a:pt x="4191949" y="1138324"/>
                </a:cubicBezTo>
                <a:cubicBezTo>
                  <a:pt x="4198680" y="1131592"/>
                  <a:pt x="4202046" y="1123179"/>
                  <a:pt x="4202046" y="1113082"/>
                </a:cubicBezTo>
                <a:cubicBezTo>
                  <a:pt x="4202046" y="1102986"/>
                  <a:pt x="4205411" y="1096255"/>
                  <a:pt x="4212142" y="1092889"/>
                </a:cubicBezTo>
                <a:cubicBezTo>
                  <a:pt x="4222239" y="1091206"/>
                  <a:pt x="4229390" y="1088262"/>
                  <a:pt x="4233597" y="1084055"/>
                </a:cubicBezTo>
                <a:cubicBezTo>
                  <a:pt x="4237804" y="1079848"/>
                  <a:pt x="4244114" y="1081110"/>
                  <a:pt x="4252528" y="1087841"/>
                </a:cubicBezTo>
                <a:cubicBezTo>
                  <a:pt x="4252528" y="1087841"/>
                  <a:pt x="4253370" y="1087000"/>
                  <a:pt x="4255052" y="1085317"/>
                </a:cubicBezTo>
                <a:lnTo>
                  <a:pt x="4255052" y="1082793"/>
                </a:lnTo>
                <a:cubicBezTo>
                  <a:pt x="4255052" y="1082793"/>
                  <a:pt x="4254211" y="1081951"/>
                  <a:pt x="4252528" y="1080269"/>
                </a:cubicBezTo>
                <a:lnTo>
                  <a:pt x="4252528" y="1070172"/>
                </a:lnTo>
                <a:cubicBezTo>
                  <a:pt x="4252528" y="1061758"/>
                  <a:pt x="4257576" y="1053345"/>
                  <a:pt x="4267673" y="1044931"/>
                </a:cubicBezTo>
                <a:cubicBezTo>
                  <a:pt x="4274404" y="1043248"/>
                  <a:pt x="4278610" y="1039041"/>
                  <a:pt x="4280294" y="1032310"/>
                </a:cubicBezTo>
                <a:cubicBezTo>
                  <a:pt x="4281976" y="1025579"/>
                  <a:pt x="4286184" y="1021372"/>
                  <a:pt x="4292914" y="1019690"/>
                </a:cubicBezTo>
                <a:cubicBezTo>
                  <a:pt x="4291232" y="1014641"/>
                  <a:pt x="4293756" y="1010434"/>
                  <a:pt x="4300486" y="1007069"/>
                </a:cubicBezTo>
                <a:cubicBezTo>
                  <a:pt x="4310583" y="1003704"/>
                  <a:pt x="4317314" y="999497"/>
                  <a:pt x="4320680" y="994448"/>
                </a:cubicBezTo>
                <a:cubicBezTo>
                  <a:pt x="4324045" y="989400"/>
                  <a:pt x="4330776" y="990241"/>
                  <a:pt x="4340872" y="996972"/>
                </a:cubicBezTo>
                <a:cubicBezTo>
                  <a:pt x="4344238" y="991924"/>
                  <a:pt x="4343817" y="985193"/>
                  <a:pt x="4339610" y="976779"/>
                </a:cubicBezTo>
                <a:cubicBezTo>
                  <a:pt x="4335404" y="968366"/>
                  <a:pt x="4338349" y="959952"/>
                  <a:pt x="4348446" y="951538"/>
                </a:cubicBezTo>
                <a:cubicBezTo>
                  <a:pt x="4356859" y="948173"/>
                  <a:pt x="4361066" y="942283"/>
                  <a:pt x="4361066" y="933869"/>
                </a:cubicBezTo>
                <a:cubicBezTo>
                  <a:pt x="4361066" y="925456"/>
                  <a:pt x="4366956" y="922090"/>
                  <a:pt x="4378735" y="923773"/>
                </a:cubicBezTo>
                <a:cubicBezTo>
                  <a:pt x="4378735" y="927138"/>
                  <a:pt x="4380838" y="927980"/>
                  <a:pt x="4385045" y="926297"/>
                </a:cubicBezTo>
                <a:cubicBezTo>
                  <a:pt x="4389252" y="924614"/>
                  <a:pt x="4393038" y="924614"/>
                  <a:pt x="4396404" y="926297"/>
                </a:cubicBezTo>
                <a:cubicBezTo>
                  <a:pt x="4396404" y="929662"/>
                  <a:pt x="4398928" y="932187"/>
                  <a:pt x="4403976" y="933869"/>
                </a:cubicBezTo>
                <a:cubicBezTo>
                  <a:pt x="4400610" y="917042"/>
                  <a:pt x="4394720" y="907787"/>
                  <a:pt x="4386307" y="906104"/>
                </a:cubicBezTo>
                <a:cubicBezTo>
                  <a:pt x="4384624" y="892642"/>
                  <a:pt x="4389252" y="878339"/>
                  <a:pt x="4400190" y="863194"/>
                </a:cubicBezTo>
                <a:cubicBezTo>
                  <a:pt x="4411128" y="848049"/>
                  <a:pt x="4419121" y="836270"/>
                  <a:pt x="4424168" y="827856"/>
                </a:cubicBezTo>
                <a:cubicBezTo>
                  <a:pt x="4446044" y="821125"/>
                  <a:pt x="4461189" y="824490"/>
                  <a:pt x="4469603" y="837953"/>
                </a:cubicBezTo>
                <a:cubicBezTo>
                  <a:pt x="4478016" y="851415"/>
                  <a:pt x="4486430" y="860670"/>
                  <a:pt x="4494844" y="865718"/>
                </a:cubicBezTo>
                <a:cubicBezTo>
                  <a:pt x="4481382" y="875814"/>
                  <a:pt x="4471286" y="890118"/>
                  <a:pt x="4464555" y="908628"/>
                </a:cubicBezTo>
                <a:cubicBezTo>
                  <a:pt x="4457824" y="927138"/>
                  <a:pt x="4446044" y="940600"/>
                  <a:pt x="4429217" y="949014"/>
                </a:cubicBezTo>
                <a:cubicBezTo>
                  <a:pt x="4429217" y="952379"/>
                  <a:pt x="4429638" y="956166"/>
                  <a:pt x="4430480" y="960373"/>
                </a:cubicBezTo>
                <a:cubicBezTo>
                  <a:pt x="4431320" y="964579"/>
                  <a:pt x="4430058" y="968366"/>
                  <a:pt x="4426693" y="971731"/>
                </a:cubicBezTo>
                <a:cubicBezTo>
                  <a:pt x="4423328" y="975097"/>
                  <a:pt x="4419541" y="976779"/>
                  <a:pt x="4415334" y="976779"/>
                </a:cubicBezTo>
                <a:cubicBezTo>
                  <a:pt x="4411128" y="976779"/>
                  <a:pt x="4407341" y="979304"/>
                  <a:pt x="4403976" y="984352"/>
                </a:cubicBezTo>
                <a:cubicBezTo>
                  <a:pt x="4400610" y="987717"/>
                  <a:pt x="4397666" y="993607"/>
                  <a:pt x="4395142" y="1002021"/>
                </a:cubicBezTo>
                <a:cubicBezTo>
                  <a:pt x="4392617" y="1010434"/>
                  <a:pt x="4387148" y="1010434"/>
                  <a:pt x="4378735" y="1002021"/>
                </a:cubicBezTo>
                <a:cubicBezTo>
                  <a:pt x="4382100" y="1010434"/>
                  <a:pt x="4380838" y="1015483"/>
                  <a:pt x="4374948" y="1017165"/>
                </a:cubicBezTo>
                <a:cubicBezTo>
                  <a:pt x="4369058" y="1018848"/>
                  <a:pt x="4366114" y="1023055"/>
                  <a:pt x="4366114" y="1029786"/>
                </a:cubicBezTo>
                <a:cubicBezTo>
                  <a:pt x="4367796" y="1038200"/>
                  <a:pt x="4367796" y="1043669"/>
                  <a:pt x="4366114" y="1046193"/>
                </a:cubicBezTo>
                <a:cubicBezTo>
                  <a:pt x="4364431" y="1048717"/>
                  <a:pt x="4364431" y="1052503"/>
                  <a:pt x="4366114" y="1057551"/>
                </a:cubicBezTo>
                <a:cubicBezTo>
                  <a:pt x="4357700" y="1057551"/>
                  <a:pt x="4351810" y="1058393"/>
                  <a:pt x="4348446" y="1060076"/>
                </a:cubicBezTo>
                <a:lnTo>
                  <a:pt x="4343397" y="1075220"/>
                </a:lnTo>
                <a:cubicBezTo>
                  <a:pt x="4340032" y="1078586"/>
                  <a:pt x="4336245" y="1079848"/>
                  <a:pt x="4332038" y="1079006"/>
                </a:cubicBezTo>
                <a:cubicBezTo>
                  <a:pt x="4327832" y="1078165"/>
                  <a:pt x="4324045" y="1079427"/>
                  <a:pt x="4320680" y="1082793"/>
                </a:cubicBezTo>
                <a:cubicBezTo>
                  <a:pt x="4313948" y="1086158"/>
                  <a:pt x="4308900" y="1091627"/>
                  <a:pt x="4305536" y="1099199"/>
                </a:cubicBezTo>
                <a:cubicBezTo>
                  <a:pt x="4302169" y="1106772"/>
                  <a:pt x="4297962" y="1106351"/>
                  <a:pt x="4292914" y="1097937"/>
                </a:cubicBezTo>
                <a:cubicBezTo>
                  <a:pt x="4294597" y="1106351"/>
                  <a:pt x="4292072" y="1110558"/>
                  <a:pt x="4285342" y="1110558"/>
                </a:cubicBezTo>
                <a:cubicBezTo>
                  <a:pt x="4278610" y="1110558"/>
                  <a:pt x="4276087" y="1113924"/>
                  <a:pt x="4277770" y="1120655"/>
                </a:cubicBezTo>
                <a:cubicBezTo>
                  <a:pt x="4276087" y="1129068"/>
                  <a:pt x="4274404" y="1134537"/>
                  <a:pt x="4272722" y="1137061"/>
                </a:cubicBezTo>
                <a:cubicBezTo>
                  <a:pt x="4271038" y="1139585"/>
                  <a:pt x="4271038" y="1143372"/>
                  <a:pt x="4272722" y="1148420"/>
                </a:cubicBezTo>
                <a:cubicBezTo>
                  <a:pt x="4259260" y="1146737"/>
                  <a:pt x="4251687" y="1150103"/>
                  <a:pt x="4250004" y="1158516"/>
                </a:cubicBezTo>
                <a:cubicBezTo>
                  <a:pt x="4248322" y="1166930"/>
                  <a:pt x="4242432" y="1166930"/>
                  <a:pt x="4232336" y="1158516"/>
                </a:cubicBezTo>
                <a:cubicBezTo>
                  <a:pt x="4235701" y="1166930"/>
                  <a:pt x="4235701" y="1172820"/>
                  <a:pt x="4232336" y="1176185"/>
                </a:cubicBezTo>
                <a:cubicBezTo>
                  <a:pt x="4228970" y="1179551"/>
                  <a:pt x="4226446" y="1185440"/>
                  <a:pt x="4224763" y="1193854"/>
                </a:cubicBezTo>
                <a:cubicBezTo>
                  <a:pt x="4216350" y="1192171"/>
                  <a:pt x="4210880" y="1194696"/>
                  <a:pt x="4208356" y="1201427"/>
                </a:cubicBezTo>
                <a:cubicBezTo>
                  <a:pt x="4205832" y="1208158"/>
                  <a:pt x="4198680" y="1209840"/>
                  <a:pt x="4186901" y="1206475"/>
                </a:cubicBezTo>
                <a:cubicBezTo>
                  <a:pt x="4181852" y="1206475"/>
                  <a:pt x="4180170" y="1210261"/>
                  <a:pt x="4181852" y="1217833"/>
                </a:cubicBezTo>
                <a:cubicBezTo>
                  <a:pt x="4183536" y="1225406"/>
                  <a:pt x="4181852" y="1230875"/>
                  <a:pt x="4176804" y="1234240"/>
                </a:cubicBezTo>
                <a:cubicBezTo>
                  <a:pt x="4171756" y="1240971"/>
                  <a:pt x="4168390" y="1243916"/>
                  <a:pt x="4166708" y="1243075"/>
                </a:cubicBezTo>
                <a:cubicBezTo>
                  <a:pt x="4165025" y="1242233"/>
                  <a:pt x="4159978" y="1240130"/>
                  <a:pt x="4151564" y="1236764"/>
                </a:cubicBezTo>
                <a:cubicBezTo>
                  <a:pt x="4151564" y="1250226"/>
                  <a:pt x="4145674" y="1261585"/>
                  <a:pt x="4133894" y="1270840"/>
                </a:cubicBezTo>
                <a:cubicBezTo>
                  <a:pt x="4122115" y="1280095"/>
                  <a:pt x="4109495" y="1288930"/>
                  <a:pt x="4096032" y="1297343"/>
                </a:cubicBezTo>
                <a:lnTo>
                  <a:pt x="4078364" y="1317536"/>
                </a:lnTo>
                <a:lnTo>
                  <a:pt x="4073316" y="1317536"/>
                </a:lnTo>
                <a:cubicBezTo>
                  <a:pt x="4071632" y="1317536"/>
                  <a:pt x="4070792" y="1317957"/>
                  <a:pt x="4070792" y="1318798"/>
                </a:cubicBezTo>
                <a:cubicBezTo>
                  <a:pt x="4070792" y="1319640"/>
                  <a:pt x="4069950" y="1320060"/>
                  <a:pt x="4068267" y="1320060"/>
                </a:cubicBezTo>
                <a:lnTo>
                  <a:pt x="4065743" y="1320060"/>
                </a:lnTo>
                <a:cubicBezTo>
                  <a:pt x="4062378" y="1325109"/>
                  <a:pt x="4055646" y="1330998"/>
                  <a:pt x="4045550" y="1337729"/>
                </a:cubicBezTo>
                <a:cubicBezTo>
                  <a:pt x="4043868" y="1339412"/>
                  <a:pt x="4040922" y="1339412"/>
                  <a:pt x="4036716" y="1337729"/>
                </a:cubicBezTo>
                <a:cubicBezTo>
                  <a:pt x="4032509" y="1336047"/>
                  <a:pt x="4030406" y="1336888"/>
                  <a:pt x="4030406" y="1340253"/>
                </a:cubicBezTo>
                <a:lnTo>
                  <a:pt x="4030406" y="1345302"/>
                </a:lnTo>
                <a:cubicBezTo>
                  <a:pt x="4025358" y="1346984"/>
                  <a:pt x="4019888" y="1348667"/>
                  <a:pt x="4013998" y="1350350"/>
                </a:cubicBezTo>
                <a:cubicBezTo>
                  <a:pt x="4008109" y="1352033"/>
                  <a:pt x="4001798" y="1352874"/>
                  <a:pt x="3995068" y="1352874"/>
                </a:cubicBezTo>
                <a:cubicBezTo>
                  <a:pt x="3984971" y="1352874"/>
                  <a:pt x="3975716" y="1352874"/>
                  <a:pt x="3967302" y="1352874"/>
                </a:cubicBezTo>
                <a:cubicBezTo>
                  <a:pt x="3958888" y="1352874"/>
                  <a:pt x="3952158" y="1351191"/>
                  <a:pt x="3947109" y="1347826"/>
                </a:cubicBezTo>
                <a:cubicBezTo>
                  <a:pt x="3945426" y="1347826"/>
                  <a:pt x="3944585" y="1346984"/>
                  <a:pt x="3944585" y="1345302"/>
                </a:cubicBezTo>
                <a:cubicBezTo>
                  <a:pt x="3944585" y="1343619"/>
                  <a:pt x="3942902" y="1342778"/>
                  <a:pt x="3939537" y="1342778"/>
                </a:cubicBezTo>
                <a:cubicBezTo>
                  <a:pt x="3932806" y="1341095"/>
                  <a:pt x="3920185" y="1333943"/>
                  <a:pt x="3901675" y="1321322"/>
                </a:cubicBezTo>
                <a:cubicBezTo>
                  <a:pt x="3883165" y="1308702"/>
                  <a:pt x="3871386" y="1299867"/>
                  <a:pt x="3866338" y="1294819"/>
                </a:cubicBezTo>
                <a:cubicBezTo>
                  <a:pt x="3862972" y="1291454"/>
                  <a:pt x="3862130" y="1288088"/>
                  <a:pt x="3863813" y="1284723"/>
                </a:cubicBezTo>
                <a:cubicBezTo>
                  <a:pt x="3865496" y="1281357"/>
                  <a:pt x="3864654" y="1277992"/>
                  <a:pt x="3861289" y="1274626"/>
                </a:cubicBezTo>
                <a:cubicBezTo>
                  <a:pt x="3861289" y="1271261"/>
                  <a:pt x="3858765" y="1268737"/>
                  <a:pt x="3853716" y="1267054"/>
                </a:cubicBezTo>
                <a:cubicBezTo>
                  <a:pt x="3848668" y="1265371"/>
                  <a:pt x="3846144" y="1263688"/>
                  <a:pt x="3846144" y="1262006"/>
                </a:cubicBezTo>
                <a:cubicBezTo>
                  <a:pt x="3842778" y="1258640"/>
                  <a:pt x="3842778" y="1252750"/>
                  <a:pt x="3846144" y="1244337"/>
                </a:cubicBezTo>
                <a:cubicBezTo>
                  <a:pt x="3849510" y="1235923"/>
                  <a:pt x="3850351" y="1229192"/>
                  <a:pt x="3848668" y="1224144"/>
                </a:cubicBezTo>
                <a:cubicBezTo>
                  <a:pt x="3848668" y="1222461"/>
                  <a:pt x="3847406" y="1221620"/>
                  <a:pt x="3844882" y="1221620"/>
                </a:cubicBezTo>
                <a:cubicBezTo>
                  <a:pt x="3842358" y="1221620"/>
                  <a:pt x="3841096" y="1219937"/>
                  <a:pt x="3841096" y="1216571"/>
                </a:cubicBezTo>
                <a:cubicBezTo>
                  <a:pt x="3841096" y="1213206"/>
                  <a:pt x="3839414" y="1210682"/>
                  <a:pt x="3836048" y="1208999"/>
                </a:cubicBezTo>
                <a:cubicBezTo>
                  <a:pt x="3832682" y="1207316"/>
                  <a:pt x="3831000" y="1204792"/>
                  <a:pt x="3831000" y="1201427"/>
                </a:cubicBezTo>
                <a:cubicBezTo>
                  <a:pt x="3832682" y="1191330"/>
                  <a:pt x="3832682" y="1179972"/>
                  <a:pt x="3831000" y="1167351"/>
                </a:cubicBezTo>
                <a:cubicBezTo>
                  <a:pt x="3829316" y="1154730"/>
                  <a:pt x="3830158" y="1140006"/>
                  <a:pt x="3833524" y="1123179"/>
                </a:cubicBezTo>
                <a:cubicBezTo>
                  <a:pt x="3835206" y="1113082"/>
                  <a:pt x="3836468" y="1101303"/>
                  <a:pt x="3837310" y="1087841"/>
                </a:cubicBezTo>
                <a:cubicBezTo>
                  <a:pt x="3838152" y="1074379"/>
                  <a:pt x="3840254" y="1063441"/>
                  <a:pt x="3843620" y="1055027"/>
                </a:cubicBezTo>
                <a:cubicBezTo>
                  <a:pt x="3843620" y="1053345"/>
                  <a:pt x="3844462" y="1052083"/>
                  <a:pt x="3846144" y="1051241"/>
                </a:cubicBezTo>
                <a:cubicBezTo>
                  <a:pt x="3847827" y="1050400"/>
                  <a:pt x="3848668" y="1048296"/>
                  <a:pt x="3848668" y="1044931"/>
                </a:cubicBezTo>
                <a:lnTo>
                  <a:pt x="3851618" y="1040507"/>
                </a:lnTo>
                <a:lnTo>
                  <a:pt x="3847614" y="1041460"/>
                </a:lnTo>
                <a:cubicBezTo>
                  <a:pt x="3844460" y="1041250"/>
                  <a:pt x="3841620" y="1039041"/>
                  <a:pt x="3839096" y="1034834"/>
                </a:cubicBezTo>
                <a:cubicBezTo>
                  <a:pt x="3828999" y="1034834"/>
                  <a:pt x="3827737" y="1037779"/>
                  <a:pt x="3835310" y="1043669"/>
                </a:cubicBezTo>
                <a:cubicBezTo>
                  <a:pt x="3842882" y="1049558"/>
                  <a:pt x="3844144" y="1056710"/>
                  <a:pt x="3839096" y="1065124"/>
                </a:cubicBezTo>
                <a:lnTo>
                  <a:pt x="3808806" y="1065124"/>
                </a:lnTo>
                <a:cubicBezTo>
                  <a:pt x="3800392" y="1065124"/>
                  <a:pt x="3800392" y="1069331"/>
                  <a:pt x="3808806" y="1077745"/>
                </a:cubicBezTo>
                <a:cubicBezTo>
                  <a:pt x="3813854" y="1082793"/>
                  <a:pt x="3815538" y="1086579"/>
                  <a:pt x="3813854" y="1089103"/>
                </a:cubicBezTo>
                <a:cubicBezTo>
                  <a:pt x="3812172" y="1091627"/>
                  <a:pt x="3809227" y="1093310"/>
                  <a:pt x="3805020" y="1094151"/>
                </a:cubicBezTo>
                <a:cubicBezTo>
                  <a:pt x="3800813" y="1094993"/>
                  <a:pt x="3797027" y="1095834"/>
                  <a:pt x="3793662" y="1096675"/>
                </a:cubicBezTo>
                <a:cubicBezTo>
                  <a:pt x="3790296" y="1097517"/>
                  <a:pt x="3790296" y="1098779"/>
                  <a:pt x="3793662" y="1100462"/>
                </a:cubicBezTo>
                <a:cubicBezTo>
                  <a:pt x="3797027" y="1105510"/>
                  <a:pt x="3797448" y="1108455"/>
                  <a:pt x="3794924" y="1109296"/>
                </a:cubicBezTo>
                <a:cubicBezTo>
                  <a:pt x="3792400" y="1110137"/>
                  <a:pt x="3788614" y="1112241"/>
                  <a:pt x="3783565" y="1115606"/>
                </a:cubicBezTo>
                <a:cubicBezTo>
                  <a:pt x="3778517" y="1122337"/>
                  <a:pt x="3774730" y="1129068"/>
                  <a:pt x="3772206" y="1135799"/>
                </a:cubicBezTo>
                <a:cubicBezTo>
                  <a:pt x="3769682" y="1142530"/>
                  <a:pt x="3761690" y="1144213"/>
                  <a:pt x="3748227" y="1140848"/>
                </a:cubicBezTo>
                <a:cubicBezTo>
                  <a:pt x="3739814" y="1142530"/>
                  <a:pt x="3738130" y="1144634"/>
                  <a:pt x="3743179" y="1147158"/>
                </a:cubicBezTo>
                <a:cubicBezTo>
                  <a:pt x="3748227" y="1149682"/>
                  <a:pt x="3749910" y="1155151"/>
                  <a:pt x="3748227" y="1163565"/>
                </a:cubicBezTo>
                <a:lnTo>
                  <a:pt x="3702793" y="1163565"/>
                </a:lnTo>
                <a:cubicBezTo>
                  <a:pt x="3704476" y="1175344"/>
                  <a:pt x="3713731" y="1180392"/>
                  <a:pt x="3730558" y="1178709"/>
                </a:cubicBezTo>
                <a:cubicBezTo>
                  <a:pt x="3727193" y="1192171"/>
                  <a:pt x="3723406" y="1195958"/>
                  <a:pt x="3719200" y="1190068"/>
                </a:cubicBezTo>
                <a:cubicBezTo>
                  <a:pt x="3714993" y="1184178"/>
                  <a:pt x="3706158" y="1182916"/>
                  <a:pt x="3692696" y="1186282"/>
                </a:cubicBezTo>
                <a:cubicBezTo>
                  <a:pt x="3687648" y="1187965"/>
                  <a:pt x="3685966" y="1189647"/>
                  <a:pt x="3687648" y="1191330"/>
                </a:cubicBezTo>
                <a:cubicBezTo>
                  <a:pt x="3689331" y="1193013"/>
                  <a:pt x="3691434" y="1195116"/>
                  <a:pt x="3693958" y="1197640"/>
                </a:cubicBezTo>
                <a:cubicBezTo>
                  <a:pt x="3696482" y="1200164"/>
                  <a:pt x="3699007" y="1203530"/>
                  <a:pt x="3701531" y="1207737"/>
                </a:cubicBezTo>
                <a:cubicBezTo>
                  <a:pt x="3704055" y="1211944"/>
                  <a:pt x="3704476" y="1217413"/>
                  <a:pt x="3702793" y="1224144"/>
                </a:cubicBezTo>
                <a:cubicBezTo>
                  <a:pt x="3679234" y="1227509"/>
                  <a:pt x="3661986" y="1225406"/>
                  <a:pt x="3651048" y="1217833"/>
                </a:cubicBezTo>
                <a:cubicBezTo>
                  <a:pt x="3640110" y="1210261"/>
                  <a:pt x="3627910" y="1203951"/>
                  <a:pt x="3614448" y="1198903"/>
                </a:cubicBezTo>
                <a:cubicBezTo>
                  <a:pt x="3619497" y="1195537"/>
                  <a:pt x="3622862" y="1189647"/>
                  <a:pt x="3624545" y="1181234"/>
                </a:cubicBezTo>
                <a:cubicBezTo>
                  <a:pt x="3626228" y="1172820"/>
                  <a:pt x="3633800" y="1169454"/>
                  <a:pt x="3647262" y="1171137"/>
                </a:cubicBezTo>
                <a:cubicBezTo>
                  <a:pt x="3648945" y="1159358"/>
                  <a:pt x="3654834" y="1148841"/>
                  <a:pt x="3664931" y="1139585"/>
                </a:cubicBezTo>
                <a:cubicBezTo>
                  <a:pt x="3675028" y="1130330"/>
                  <a:pt x="3684283" y="1119813"/>
                  <a:pt x="3692696" y="1108034"/>
                </a:cubicBezTo>
                <a:cubicBezTo>
                  <a:pt x="3696062" y="1106351"/>
                  <a:pt x="3698586" y="1105931"/>
                  <a:pt x="3700269" y="1106772"/>
                </a:cubicBezTo>
                <a:cubicBezTo>
                  <a:pt x="3701952" y="1107613"/>
                  <a:pt x="3702793" y="1105510"/>
                  <a:pt x="3702793" y="1100462"/>
                </a:cubicBezTo>
                <a:cubicBezTo>
                  <a:pt x="3702793" y="1095413"/>
                  <a:pt x="3704476" y="1093731"/>
                  <a:pt x="3707841" y="1095413"/>
                </a:cubicBezTo>
                <a:cubicBezTo>
                  <a:pt x="3711206" y="1097096"/>
                  <a:pt x="3713731" y="1096255"/>
                  <a:pt x="3715414" y="1092889"/>
                </a:cubicBezTo>
                <a:cubicBezTo>
                  <a:pt x="3717096" y="1089524"/>
                  <a:pt x="3717938" y="1084475"/>
                  <a:pt x="3717938" y="1077745"/>
                </a:cubicBezTo>
                <a:cubicBezTo>
                  <a:pt x="3717938" y="1071013"/>
                  <a:pt x="3723828" y="1067648"/>
                  <a:pt x="3735606" y="1067648"/>
                </a:cubicBezTo>
                <a:cubicBezTo>
                  <a:pt x="3742338" y="1050820"/>
                  <a:pt x="3752014" y="1038200"/>
                  <a:pt x="3764634" y="1029786"/>
                </a:cubicBezTo>
                <a:cubicBezTo>
                  <a:pt x="3777254" y="1021372"/>
                  <a:pt x="3786930" y="1009593"/>
                  <a:pt x="3793662" y="994448"/>
                </a:cubicBezTo>
                <a:lnTo>
                  <a:pt x="3808806" y="994448"/>
                </a:lnTo>
                <a:cubicBezTo>
                  <a:pt x="3822268" y="994448"/>
                  <a:pt x="3831944" y="997814"/>
                  <a:pt x="3837834" y="1004545"/>
                </a:cubicBezTo>
                <a:cubicBezTo>
                  <a:pt x="3842251" y="1009593"/>
                  <a:pt x="3849271" y="1011802"/>
                  <a:pt x="3858894" y="1011171"/>
                </a:cubicBezTo>
                <a:lnTo>
                  <a:pt x="3863085" y="1010540"/>
                </a:lnTo>
                <a:lnTo>
                  <a:pt x="3863813" y="1005807"/>
                </a:lnTo>
                <a:lnTo>
                  <a:pt x="3867916" y="995550"/>
                </a:lnTo>
                <a:lnTo>
                  <a:pt x="3866861" y="995710"/>
                </a:lnTo>
                <a:cubicBezTo>
                  <a:pt x="3856764" y="996552"/>
                  <a:pt x="3846248" y="996131"/>
                  <a:pt x="3835310" y="994448"/>
                </a:cubicBezTo>
                <a:cubicBezTo>
                  <a:pt x="3824372" y="992766"/>
                  <a:pt x="3815538" y="990241"/>
                  <a:pt x="3808806" y="986876"/>
                </a:cubicBezTo>
                <a:cubicBezTo>
                  <a:pt x="3812172" y="978462"/>
                  <a:pt x="3815958" y="971731"/>
                  <a:pt x="3820165" y="966683"/>
                </a:cubicBezTo>
                <a:cubicBezTo>
                  <a:pt x="3824372" y="961635"/>
                  <a:pt x="3828158" y="954904"/>
                  <a:pt x="3831524" y="946490"/>
                </a:cubicBezTo>
                <a:cubicBezTo>
                  <a:pt x="3839937" y="944807"/>
                  <a:pt x="3845406" y="946490"/>
                  <a:pt x="3847930" y="951538"/>
                </a:cubicBezTo>
                <a:cubicBezTo>
                  <a:pt x="3850454" y="956586"/>
                  <a:pt x="3857606" y="957428"/>
                  <a:pt x="3869385" y="954062"/>
                </a:cubicBezTo>
                <a:cubicBezTo>
                  <a:pt x="3867702" y="949014"/>
                  <a:pt x="3864337" y="946911"/>
                  <a:pt x="3859288" y="947752"/>
                </a:cubicBezTo>
                <a:cubicBezTo>
                  <a:pt x="3854240" y="948593"/>
                  <a:pt x="3850034" y="948173"/>
                  <a:pt x="3846668" y="946490"/>
                </a:cubicBezTo>
                <a:cubicBezTo>
                  <a:pt x="3843302" y="944807"/>
                  <a:pt x="3845406" y="938918"/>
                  <a:pt x="3852978" y="928821"/>
                </a:cubicBezTo>
                <a:cubicBezTo>
                  <a:pt x="3860551" y="918725"/>
                  <a:pt x="3866020" y="911994"/>
                  <a:pt x="3869385" y="908628"/>
                </a:cubicBezTo>
                <a:cubicBezTo>
                  <a:pt x="3871068" y="910311"/>
                  <a:pt x="3873592" y="911994"/>
                  <a:pt x="3876958" y="913676"/>
                </a:cubicBezTo>
                <a:cubicBezTo>
                  <a:pt x="3883688" y="917042"/>
                  <a:pt x="3888737" y="918725"/>
                  <a:pt x="3892102" y="918725"/>
                </a:cubicBezTo>
                <a:cubicBezTo>
                  <a:pt x="3893785" y="918725"/>
                  <a:pt x="3895888" y="916621"/>
                  <a:pt x="3898412" y="912414"/>
                </a:cubicBezTo>
                <a:cubicBezTo>
                  <a:pt x="3899675" y="910311"/>
                  <a:pt x="3901252" y="908944"/>
                  <a:pt x="3903146" y="908313"/>
                </a:cubicBezTo>
                <a:lnTo>
                  <a:pt x="3908744" y="908579"/>
                </a:lnTo>
                <a:lnTo>
                  <a:pt x="3913058" y="901128"/>
                </a:lnTo>
                <a:lnTo>
                  <a:pt x="3911980" y="900740"/>
                </a:lnTo>
                <a:cubicBezTo>
                  <a:pt x="3903776" y="898847"/>
                  <a:pt x="3894626" y="899794"/>
                  <a:pt x="3884530" y="903580"/>
                </a:cubicBezTo>
                <a:cubicBezTo>
                  <a:pt x="3887896" y="890118"/>
                  <a:pt x="3895468" y="878759"/>
                  <a:pt x="3907247" y="869504"/>
                </a:cubicBezTo>
                <a:cubicBezTo>
                  <a:pt x="3919026" y="860249"/>
                  <a:pt x="3929964" y="850573"/>
                  <a:pt x="3940061" y="840477"/>
                </a:cubicBezTo>
                <a:lnTo>
                  <a:pt x="3951192" y="827632"/>
                </a:lnTo>
                <a:lnTo>
                  <a:pt x="3952158" y="822808"/>
                </a:lnTo>
                <a:cubicBezTo>
                  <a:pt x="3955523" y="817759"/>
                  <a:pt x="3960571" y="813973"/>
                  <a:pt x="3967302" y="811449"/>
                </a:cubicBezTo>
                <a:cubicBezTo>
                  <a:pt x="3974033" y="808925"/>
                  <a:pt x="3979082" y="804298"/>
                  <a:pt x="3982447" y="797567"/>
                </a:cubicBezTo>
                <a:cubicBezTo>
                  <a:pt x="3987496" y="794201"/>
                  <a:pt x="3990861" y="788732"/>
                  <a:pt x="3992544" y="781160"/>
                </a:cubicBezTo>
                <a:cubicBezTo>
                  <a:pt x="3994226" y="773587"/>
                  <a:pt x="3996750" y="768118"/>
                  <a:pt x="4000116" y="764753"/>
                </a:cubicBezTo>
                <a:cubicBezTo>
                  <a:pt x="4003482" y="761387"/>
                  <a:pt x="4011054" y="753394"/>
                  <a:pt x="4022833" y="740774"/>
                </a:cubicBezTo>
                <a:cubicBezTo>
                  <a:pt x="4034612" y="728153"/>
                  <a:pt x="4043868" y="721843"/>
                  <a:pt x="4050598" y="721843"/>
                </a:cubicBezTo>
                <a:cubicBezTo>
                  <a:pt x="4057329" y="721843"/>
                  <a:pt x="4061536" y="718057"/>
                  <a:pt x="4063219" y="710484"/>
                </a:cubicBezTo>
                <a:cubicBezTo>
                  <a:pt x="4064902" y="702912"/>
                  <a:pt x="4068267" y="697443"/>
                  <a:pt x="4073316" y="694077"/>
                </a:cubicBezTo>
                <a:cubicBezTo>
                  <a:pt x="4076681" y="690712"/>
                  <a:pt x="4080468" y="690291"/>
                  <a:pt x="4084674" y="692815"/>
                </a:cubicBezTo>
                <a:cubicBezTo>
                  <a:pt x="4088880" y="695339"/>
                  <a:pt x="4092667" y="695760"/>
                  <a:pt x="4096032" y="694077"/>
                </a:cubicBezTo>
                <a:cubicBezTo>
                  <a:pt x="4099398" y="692395"/>
                  <a:pt x="4100240" y="689450"/>
                  <a:pt x="4098557" y="685243"/>
                </a:cubicBezTo>
                <a:cubicBezTo>
                  <a:pt x="4096874" y="681036"/>
                  <a:pt x="4096874" y="678091"/>
                  <a:pt x="4098557" y="676409"/>
                </a:cubicBezTo>
                <a:cubicBezTo>
                  <a:pt x="4101922" y="673043"/>
                  <a:pt x="4105708" y="671781"/>
                  <a:pt x="4109915" y="672622"/>
                </a:cubicBezTo>
                <a:cubicBezTo>
                  <a:pt x="4114122" y="673464"/>
                  <a:pt x="4117908" y="672202"/>
                  <a:pt x="4121274" y="668836"/>
                </a:cubicBezTo>
                <a:cubicBezTo>
                  <a:pt x="4135156" y="658740"/>
                  <a:pt x="4151406" y="653139"/>
                  <a:pt x="4170021" y="652035"/>
                </a:cubicBezTo>
                <a:close/>
                <a:moveTo>
                  <a:pt x="2866676" y="640755"/>
                </a:moveTo>
                <a:cubicBezTo>
                  <a:pt x="2870463" y="641386"/>
                  <a:pt x="2874038" y="642754"/>
                  <a:pt x="2877404" y="644857"/>
                </a:cubicBezTo>
                <a:cubicBezTo>
                  <a:pt x="2884135" y="649064"/>
                  <a:pt x="2890866" y="651167"/>
                  <a:pt x="2897597" y="651167"/>
                </a:cubicBezTo>
                <a:cubicBezTo>
                  <a:pt x="2897597" y="651167"/>
                  <a:pt x="2897597" y="649485"/>
                  <a:pt x="2897597" y="646119"/>
                </a:cubicBezTo>
                <a:cubicBezTo>
                  <a:pt x="2897597" y="644436"/>
                  <a:pt x="2898438" y="642753"/>
                  <a:pt x="2900121" y="641071"/>
                </a:cubicBezTo>
                <a:cubicBezTo>
                  <a:pt x="2901804" y="641071"/>
                  <a:pt x="2903066" y="642753"/>
                  <a:pt x="2903908" y="646119"/>
                </a:cubicBezTo>
                <a:cubicBezTo>
                  <a:pt x="2904749" y="649485"/>
                  <a:pt x="2906852" y="651167"/>
                  <a:pt x="2910218" y="651167"/>
                </a:cubicBezTo>
                <a:lnTo>
                  <a:pt x="2932935" y="651167"/>
                </a:lnTo>
                <a:cubicBezTo>
                  <a:pt x="2932935" y="652850"/>
                  <a:pt x="2933776" y="654112"/>
                  <a:pt x="2935459" y="654953"/>
                </a:cubicBezTo>
                <a:cubicBezTo>
                  <a:pt x="2937142" y="655795"/>
                  <a:pt x="2938824" y="657898"/>
                  <a:pt x="2940507" y="661264"/>
                </a:cubicBezTo>
                <a:cubicBezTo>
                  <a:pt x="2942190" y="664629"/>
                  <a:pt x="2943873" y="667153"/>
                  <a:pt x="2945556" y="668836"/>
                </a:cubicBezTo>
                <a:cubicBezTo>
                  <a:pt x="2948921" y="672202"/>
                  <a:pt x="2952707" y="672622"/>
                  <a:pt x="2956914" y="670098"/>
                </a:cubicBezTo>
                <a:cubicBezTo>
                  <a:pt x="2961121" y="667574"/>
                  <a:pt x="2964907" y="667153"/>
                  <a:pt x="2968273" y="668836"/>
                </a:cubicBezTo>
                <a:cubicBezTo>
                  <a:pt x="2969956" y="670519"/>
                  <a:pt x="2970797" y="673884"/>
                  <a:pt x="2970797" y="678933"/>
                </a:cubicBezTo>
                <a:cubicBezTo>
                  <a:pt x="2970797" y="683981"/>
                  <a:pt x="2971638" y="686505"/>
                  <a:pt x="2973321" y="686505"/>
                </a:cubicBezTo>
                <a:cubicBezTo>
                  <a:pt x="2975004" y="688188"/>
                  <a:pt x="2977528" y="688609"/>
                  <a:pt x="2980894" y="687767"/>
                </a:cubicBezTo>
                <a:cubicBezTo>
                  <a:pt x="2984259" y="686926"/>
                  <a:pt x="2986783" y="686505"/>
                  <a:pt x="2988466" y="686505"/>
                </a:cubicBezTo>
                <a:cubicBezTo>
                  <a:pt x="2990148" y="689871"/>
                  <a:pt x="2997300" y="700388"/>
                  <a:pt x="3009921" y="718057"/>
                </a:cubicBezTo>
                <a:cubicBezTo>
                  <a:pt x="3022542" y="735726"/>
                  <a:pt x="3030534" y="746243"/>
                  <a:pt x="3033900" y="749608"/>
                </a:cubicBezTo>
                <a:cubicBezTo>
                  <a:pt x="3035582" y="752974"/>
                  <a:pt x="3035162" y="757180"/>
                  <a:pt x="3032638" y="762229"/>
                </a:cubicBezTo>
                <a:cubicBezTo>
                  <a:pt x="3030114" y="767277"/>
                  <a:pt x="3029693" y="771484"/>
                  <a:pt x="3031376" y="774849"/>
                </a:cubicBezTo>
                <a:cubicBezTo>
                  <a:pt x="3031376" y="778215"/>
                  <a:pt x="3033479" y="780739"/>
                  <a:pt x="3037686" y="782422"/>
                </a:cubicBezTo>
                <a:cubicBezTo>
                  <a:pt x="3041893" y="784105"/>
                  <a:pt x="3043996" y="785787"/>
                  <a:pt x="3043996" y="787470"/>
                </a:cubicBezTo>
                <a:cubicBezTo>
                  <a:pt x="3047362" y="790836"/>
                  <a:pt x="3046520" y="795463"/>
                  <a:pt x="3041472" y="801353"/>
                </a:cubicBezTo>
                <a:cubicBezTo>
                  <a:pt x="3036424" y="807242"/>
                  <a:pt x="3035582" y="811870"/>
                  <a:pt x="3038948" y="815235"/>
                </a:cubicBezTo>
                <a:lnTo>
                  <a:pt x="3043996" y="815235"/>
                </a:lnTo>
                <a:cubicBezTo>
                  <a:pt x="3045679" y="823649"/>
                  <a:pt x="3046100" y="829118"/>
                  <a:pt x="3045258" y="831642"/>
                </a:cubicBezTo>
                <a:cubicBezTo>
                  <a:pt x="3044417" y="834166"/>
                  <a:pt x="3047362" y="837953"/>
                  <a:pt x="3054093" y="843001"/>
                </a:cubicBezTo>
                <a:cubicBezTo>
                  <a:pt x="3055776" y="848049"/>
                  <a:pt x="3054514" y="853939"/>
                  <a:pt x="3050307" y="860670"/>
                </a:cubicBezTo>
                <a:cubicBezTo>
                  <a:pt x="3046100" y="867401"/>
                  <a:pt x="3042314" y="872449"/>
                  <a:pt x="3038948" y="875814"/>
                </a:cubicBezTo>
                <a:cubicBezTo>
                  <a:pt x="3038948" y="882545"/>
                  <a:pt x="3039369" y="888856"/>
                  <a:pt x="3040210" y="894745"/>
                </a:cubicBezTo>
                <a:cubicBezTo>
                  <a:pt x="3041052" y="900635"/>
                  <a:pt x="3040631" y="906945"/>
                  <a:pt x="3038948" y="913676"/>
                </a:cubicBezTo>
                <a:cubicBezTo>
                  <a:pt x="3037265" y="920407"/>
                  <a:pt x="3034741" y="927980"/>
                  <a:pt x="3031376" y="936393"/>
                </a:cubicBezTo>
                <a:cubicBezTo>
                  <a:pt x="3028010" y="944807"/>
                  <a:pt x="3025486" y="954904"/>
                  <a:pt x="3023803" y="966683"/>
                </a:cubicBezTo>
                <a:cubicBezTo>
                  <a:pt x="3020438" y="981828"/>
                  <a:pt x="3017914" y="994448"/>
                  <a:pt x="3016231" y="1004545"/>
                </a:cubicBezTo>
                <a:cubicBezTo>
                  <a:pt x="3014548" y="1014641"/>
                  <a:pt x="3010341" y="1023896"/>
                  <a:pt x="3003610" y="1032310"/>
                </a:cubicBezTo>
                <a:cubicBezTo>
                  <a:pt x="3000245" y="1037358"/>
                  <a:pt x="2995197" y="1047876"/>
                  <a:pt x="2988466" y="1063862"/>
                </a:cubicBezTo>
                <a:cubicBezTo>
                  <a:pt x="2981735" y="1079848"/>
                  <a:pt x="2975004" y="1092889"/>
                  <a:pt x="2968273" y="1102986"/>
                </a:cubicBezTo>
                <a:cubicBezTo>
                  <a:pt x="2980052" y="1106351"/>
                  <a:pt x="2997721" y="1103406"/>
                  <a:pt x="3021279" y="1094151"/>
                </a:cubicBezTo>
                <a:cubicBezTo>
                  <a:pt x="3044838" y="1084896"/>
                  <a:pt x="3069658" y="1068910"/>
                  <a:pt x="3095741" y="1046193"/>
                </a:cubicBezTo>
                <a:cubicBezTo>
                  <a:pt x="3115303" y="1029155"/>
                  <a:pt x="3134628" y="1008094"/>
                  <a:pt x="3153717" y="983011"/>
                </a:cubicBezTo>
                <a:lnTo>
                  <a:pt x="3159635" y="974785"/>
                </a:lnTo>
                <a:lnTo>
                  <a:pt x="3165154" y="960373"/>
                </a:lnTo>
                <a:cubicBezTo>
                  <a:pt x="3170202" y="949435"/>
                  <a:pt x="3174410" y="940600"/>
                  <a:pt x="3177775" y="933869"/>
                </a:cubicBezTo>
                <a:cubicBezTo>
                  <a:pt x="3186189" y="923773"/>
                  <a:pt x="3192078" y="913676"/>
                  <a:pt x="3195444" y="903580"/>
                </a:cubicBezTo>
                <a:cubicBezTo>
                  <a:pt x="3195444" y="901897"/>
                  <a:pt x="3197547" y="895587"/>
                  <a:pt x="3201754" y="884649"/>
                </a:cubicBezTo>
                <a:cubicBezTo>
                  <a:pt x="3205961" y="873711"/>
                  <a:pt x="3210589" y="861932"/>
                  <a:pt x="3215637" y="849311"/>
                </a:cubicBezTo>
                <a:cubicBezTo>
                  <a:pt x="3220685" y="836690"/>
                  <a:pt x="3225313" y="825332"/>
                  <a:pt x="3229520" y="815235"/>
                </a:cubicBezTo>
                <a:cubicBezTo>
                  <a:pt x="3233726" y="805139"/>
                  <a:pt x="3236671" y="799249"/>
                  <a:pt x="3238354" y="797567"/>
                </a:cubicBezTo>
                <a:cubicBezTo>
                  <a:pt x="3240037" y="794201"/>
                  <a:pt x="3242561" y="792098"/>
                  <a:pt x="3245926" y="791256"/>
                </a:cubicBezTo>
                <a:cubicBezTo>
                  <a:pt x="3249292" y="790415"/>
                  <a:pt x="3251816" y="789153"/>
                  <a:pt x="3253499" y="787470"/>
                </a:cubicBezTo>
                <a:cubicBezTo>
                  <a:pt x="3253499" y="784105"/>
                  <a:pt x="3253078" y="781580"/>
                  <a:pt x="3252237" y="779898"/>
                </a:cubicBezTo>
                <a:cubicBezTo>
                  <a:pt x="3251395" y="778215"/>
                  <a:pt x="3251816" y="775691"/>
                  <a:pt x="3253499" y="772325"/>
                </a:cubicBezTo>
                <a:cubicBezTo>
                  <a:pt x="3255182" y="768960"/>
                  <a:pt x="3257285" y="766436"/>
                  <a:pt x="3259809" y="764753"/>
                </a:cubicBezTo>
                <a:cubicBezTo>
                  <a:pt x="3262333" y="763070"/>
                  <a:pt x="3265278" y="760546"/>
                  <a:pt x="3268644" y="757180"/>
                </a:cubicBezTo>
                <a:cubicBezTo>
                  <a:pt x="3272009" y="748767"/>
                  <a:pt x="3274112" y="740774"/>
                  <a:pt x="3274954" y="733201"/>
                </a:cubicBezTo>
                <a:cubicBezTo>
                  <a:pt x="3275795" y="725629"/>
                  <a:pt x="3278740" y="718477"/>
                  <a:pt x="3283788" y="711746"/>
                </a:cubicBezTo>
                <a:cubicBezTo>
                  <a:pt x="3287154" y="705015"/>
                  <a:pt x="3292623" y="700388"/>
                  <a:pt x="3300195" y="697864"/>
                </a:cubicBezTo>
                <a:cubicBezTo>
                  <a:pt x="3307768" y="695339"/>
                  <a:pt x="3309871" y="689871"/>
                  <a:pt x="3306506" y="681457"/>
                </a:cubicBezTo>
                <a:cubicBezTo>
                  <a:pt x="3325016" y="679774"/>
                  <a:pt x="3339319" y="683140"/>
                  <a:pt x="3349416" y="691553"/>
                </a:cubicBezTo>
                <a:cubicBezTo>
                  <a:pt x="3359512" y="699967"/>
                  <a:pt x="3371291" y="706698"/>
                  <a:pt x="3384753" y="711746"/>
                </a:cubicBezTo>
                <a:cubicBezTo>
                  <a:pt x="3381388" y="725208"/>
                  <a:pt x="3378864" y="732360"/>
                  <a:pt x="3377181" y="733201"/>
                </a:cubicBezTo>
                <a:cubicBezTo>
                  <a:pt x="3375498" y="734043"/>
                  <a:pt x="3372974" y="739512"/>
                  <a:pt x="3369608" y="749608"/>
                </a:cubicBezTo>
                <a:cubicBezTo>
                  <a:pt x="3367926" y="752974"/>
                  <a:pt x="3366664" y="754236"/>
                  <a:pt x="3365822" y="753394"/>
                </a:cubicBezTo>
                <a:cubicBezTo>
                  <a:pt x="3364981" y="752553"/>
                  <a:pt x="3363719" y="753815"/>
                  <a:pt x="3362036" y="757180"/>
                </a:cubicBezTo>
                <a:cubicBezTo>
                  <a:pt x="3358671" y="760546"/>
                  <a:pt x="3356988" y="763911"/>
                  <a:pt x="3356988" y="767277"/>
                </a:cubicBezTo>
                <a:cubicBezTo>
                  <a:pt x="3356988" y="770643"/>
                  <a:pt x="3356146" y="774849"/>
                  <a:pt x="3354464" y="779898"/>
                </a:cubicBezTo>
                <a:cubicBezTo>
                  <a:pt x="3351098" y="783263"/>
                  <a:pt x="3347733" y="786208"/>
                  <a:pt x="3344367" y="788732"/>
                </a:cubicBezTo>
                <a:cubicBezTo>
                  <a:pt x="3341002" y="791256"/>
                  <a:pt x="3339319" y="794201"/>
                  <a:pt x="3339319" y="797567"/>
                </a:cubicBezTo>
                <a:cubicBezTo>
                  <a:pt x="3337636" y="800932"/>
                  <a:pt x="3334692" y="807663"/>
                  <a:pt x="3330484" y="817759"/>
                </a:cubicBezTo>
                <a:cubicBezTo>
                  <a:pt x="3326278" y="827856"/>
                  <a:pt x="3321650" y="838794"/>
                  <a:pt x="3316602" y="850573"/>
                </a:cubicBezTo>
                <a:cubicBezTo>
                  <a:pt x="3311554" y="862352"/>
                  <a:pt x="3306926" y="873711"/>
                  <a:pt x="3302719" y="884649"/>
                </a:cubicBezTo>
                <a:cubicBezTo>
                  <a:pt x="3298512" y="895587"/>
                  <a:pt x="3295568" y="901897"/>
                  <a:pt x="3293885" y="903580"/>
                </a:cubicBezTo>
                <a:cubicBezTo>
                  <a:pt x="3290519" y="908628"/>
                  <a:pt x="3287995" y="916200"/>
                  <a:pt x="3286312" y="926297"/>
                </a:cubicBezTo>
                <a:cubicBezTo>
                  <a:pt x="3286312" y="927980"/>
                  <a:pt x="3283788" y="930504"/>
                  <a:pt x="3278740" y="933869"/>
                </a:cubicBezTo>
                <a:cubicBezTo>
                  <a:pt x="3273692" y="937235"/>
                  <a:pt x="3271168" y="939759"/>
                  <a:pt x="3271168" y="941442"/>
                </a:cubicBezTo>
                <a:cubicBezTo>
                  <a:pt x="3271168" y="944807"/>
                  <a:pt x="3271588" y="949435"/>
                  <a:pt x="3272430" y="955324"/>
                </a:cubicBezTo>
                <a:cubicBezTo>
                  <a:pt x="3273271" y="961214"/>
                  <a:pt x="3272850" y="965842"/>
                  <a:pt x="3271168" y="969207"/>
                </a:cubicBezTo>
                <a:cubicBezTo>
                  <a:pt x="3271168" y="972573"/>
                  <a:pt x="3267802" y="975517"/>
                  <a:pt x="3261071" y="978041"/>
                </a:cubicBezTo>
                <a:cubicBezTo>
                  <a:pt x="3254340" y="980566"/>
                  <a:pt x="3252657" y="986035"/>
                  <a:pt x="3256023" y="994448"/>
                </a:cubicBezTo>
                <a:cubicBezTo>
                  <a:pt x="3276216" y="989400"/>
                  <a:pt x="3292202" y="979304"/>
                  <a:pt x="3303981" y="964159"/>
                </a:cubicBezTo>
                <a:cubicBezTo>
                  <a:pt x="3307347" y="957428"/>
                  <a:pt x="3314919" y="949856"/>
                  <a:pt x="3326698" y="941442"/>
                </a:cubicBezTo>
                <a:cubicBezTo>
                  <a:pt x="3331747" y="938076"/>
                  <a:pt x="3335533" y="933028"/>
                  <a:pt x="3338057" y="926297"/>
                </a:cubicBezTo>
                <a:cubicBezTo>
                  <a:pt x="3340581" y="919566"/>
                  <a:pt x="3344367" y="913676"/>
                  <a:pt x="3349416" y="908628"/>
                </a:cubicBezTo>
                <a:lnTo>
                  <a:pt x="3379705" y="908628"/>
                </a:lnTo>
                <a:cubicBezTo>
                  <a:pt x="3384753" y="906945"/>
                  <a:pt x="3385594" y="904421"/>
                  <a:pt x="3382229" y="901056"/>
                </a:cubicBezTo>
                <a:cubicBezTo>
                  <a:pt x="3378864" y="897690"/>
                  <a:pt x="3374657" y="895166"/>
                  <a:pt x="3369608" y="893483"/>
                </a:cubicBezTo>
                <a:cubicBezTo>
                  <a:pt x="3372974" y="881704"/>
                  <a:pt x="3380967" y="874552"/>
                  <a:pt x="3393588" y="872028"/>
                </a:cubicBezTo>
                <a:cubicBezTo>
                  <a:pt x="3406208" y="869504"/>
                  <a:pt x="3414201" y="861511"/>
                  <a:pt x="3417567" y="848049"/>
                </a:cubicBezTo>
                <a:cubicBezTo>
                  <a:pt x="3431029" y="851415"/>
                  <a:pt x="3442388" y="856463"/>
                  <a:pt x="3451642" y="863194"/>
                </a:cubicBezTo>
                <a:cubicBezTo>
                  <a:pt x="3460898" y="869925"/>
                  <a:pt x="3469732" y="877497"/>
                  <a:pt x="3478146" y="885911"/>
                </a:cubicBezTo>
                <a:cubicBezTo>
                  <a:pt x="3478146" y="906104"/>
                  <a:pt x="3470574" y="915780"/>
                  <a:pt x="3455428" y="914938"/>
                </a:cubicBezTo>
                <a:cubicBezTo>
                  <a:pt x="3440284" y="914097"/>
                  <a:pt x="3425140" y="911994"/>
                  <a:pt x="3409994" y="908628"/>
                </a:cubicBezTo>
                <a:cubicBezTo>
                  <a:pt x="3413360" y="915359"/>
                  <a:pt x="3418408" y="920407"/>
                  <a:pt x="3425140" y="923773"/>
                </a:cubicBezTo>
                <a:cubicBezTo>
                  <a:pt x="3431870" y="927138"/>
                  <a:pt x="3437760" y="930504"/>
                  <a:pt x="3442808" y="933869"/>
                </a:cubicBezTo>
                <a:cubicBezTo>
                  <a:pt x="3432712" y="949014"/>
                  <a:pt x="3416726" y="959111"/>
                  <a:pt x="3394850" y="964159"/>
                </a:cubicBezTo>
                <a:cubicBezTo>
                  <a:pt x="3399898" y="987717"/>
                  <a:pt x="3388960" y="997814"/>
                  <a:pt x="3362036" y="994448"/>
                </a:cubicBezTo>
                <a:cubicBezTo>
                  <a:pt x="3368767" y="1002862"/>
                  <a:pt x="3370450" y="1007490"/>
                  <a:pt x="3367084" y="1008331"/>
                </a:cubicBezTo>
                <a:cubicBezTo>
                  <a:pt x="3363719" y="1009172"/>
                  <a:pt x="3362036" y="1014641"/>
                  <a:pt x="3362036" y="1024738"/>
                </a:cubicBezTo>
                <a:cubicBezTo>
                  <a:pt x="3341843" y="1023055"/>
                  <a:pt x="3332588" y="1025158"/>
                  <a:pt x="3334271" y="1031048"/>
                </a:cubicBezTo>
                <a:cubicBezTo>
                  <a:pt x="3335954" y="1036938"/>
                  <a:pt x="3335954" y="1045772"/>
                  <a:pt x="3334271" y="1057551"/>
                </a:cubicBezTo>
                <a:lnTo>
                  <a:pt x="3303981" y="1057551"/>
                </a:lnTo>
                <a:cubicBezTo>
                  <a:pt x="3292202" y="1057551"/>
                  <a:pt x="3290519" y="1060076"/>
                  <a:pt x="3298933" y="1065124"/>
                </a:cubicBezTo>
                <a:cubicBezTo>
                  <a:pt x="3307347" y="1070172"/>
                  <a:pt x="3309030" y="1076903"/>
                  <a:pt x="3303981" y="1085317"/>
                </a:cubicBezTo>
                <a:cubicBezTo>
                  <a:pt x="3300616" y="1081951"/>
                  <a:pt x="3295147" y="1081951"/>
                  <a:pt x="3287574" y="1085317"/>
                </a:cubicBezTo>
                <a:cubicBezTo>
                  <a:pt x="3280002" y="1088682"/>
                  <a:pt x="3277057" y="1091206"/>
                  <a:pt x="3278740" y="1092889"/>
                </a:cubicBezTo>
                <a:cubicBezTo>
                  <a:pt x="3283788" y="1096255"/>
                  <a:pt x="3284209" y="1100041"/>
                  <a:pt x="3280002" y="1104248"/>
                </a:cubicBezTo>
                <a:cubicBezTo>
                  <a:pt x="3275795" y="1108455"/>
                  <a:pt x="3270326" y="1113082"/>
                  <a:pt x="3263595" y="1118130"/>
                </a:cubicBezTo>
                <a:cubicBezTo>
                  <a:pt x="3256864" y="1123179"/>
                  <a:pt x="3249292" y="1128227"/>
                  <a:pt x="3240878" y="1133275"/>
                </a:cubicBezTo>
                <a:cubicBezTo>
                  <a:pt x="3232464" y="1138324"/>
                  <a:pt x="3226575" y="1143372"/>
                  <a:pt x="3223209" y="1148420"/>
                </a:cubicBezTo>
                <a:cubicBezTo>
                  <a:pt x="3204699" y="1145054"/>
                  <a:pt x="3186609" y="1140006"/>
                  <a:pt x="3168941" y="1133275"/>
                </a:cubicBezTo>
                <a:cubicBezTo>
                  <a:pt x="3160106" y="1129910"/>
                  <a:pt x="3152218" y="1125492"/>
                  <a:pt x="3145277" y="1120023"/>
                </a:cubicBezTo>
                <a:lnTo>
                  <a:pt x="3132131" y="1105724"/>
                </a:lnTo>
                <a:lnTo>
                  <a:pt x="3116250" y="1118288"/>
                </a:lnTo>
                <a:cubicBezTo>
                  <a:pt x="3108046" y="1124073"/>
                  <a:pt x="3099948" y="1129068"/>
                  <a:pt x="3091955" y="1133275"/>
                </a:cubicBezTo>
                <a:cubicBezTo>
                  <a:pt x="3078493" y="1140006"/>
                  <a:pt x="3064190" y="1144634"/>
                  <a:pt x="3049045" y="1147158"/>
                </a:cubicBezTo>
                <a:cubicBezTo>
                  <a:pt x="3033900" y="1149682"/>
                  <a:pt x="3018755" y="1151365"/>
                  <a:pt x="3003610" y="1152206"/>
                </a:cubicBezTo>
                <a:cubicBezTo>
                  <a:pt x="2988466" y="1153047"/>
                  <a:pt x="2975424" y="1153468"/>
                  <a:pt x="2964486" y="1153468"/>
                </a:cubicBezTo>
                <a:cubicBezTo>
                  <a:pt x="2953548" y="1153468"/>
                  <a:pt x="2946397" y="1153468"/>
                  <a:pt x="2943032" y="1153468"/>
                </a:cubicBezTo>
                <a:cubicBezTo>
                  <a:pt x="2931252" y="1158516"/>
                  <a:pt x="2923680" y="1163985"/>
                  <a:pt x="2920314" y="1169875"/>
                </a:cubicBezTo>
                <a:cubicBezTo>
                  <a:pt x="2916949" y="1175765"/>
                  <a:pt x="2911900" y="1182916"/>
                  <a:pt x="2905170" y="1191330"/>
                </a:cubicBezTo>
                <a:cubicBezTo>
                  <a:pt x="2903487" y="1194696"/>
                  <a:pt x="2900542" y="1195116"/>
                  <a:pt x="2896335" y="1192592"/>
                </a:cubicBezTo>
                <a:cubicBezTo>
                  <a:pt x="2892128" y="1190068"/>
                  <a:pt x="2890025" y="1189647"/>
                  <a:pt x="2890025" y="1191330"/>
                </a:cubicBezTo>
                <a:cubicBezTo>
                  <a:pt x="2886659" y="1194696"/>
                  <a:pt x="2884135" y="1201006"/>
                  <a:pt x="2882452" y="1210261"/>
                </a:cubicBezTo>
                <a:cubicBezTo>
                  <a:pt x="2880770" y="1219516"/>
                  <a:pt x="2876563" y="1225826"/>
                  <a:pt x="2869832" y="1229192"/>
                </a:cubicBezTo>
                <a:lnTo>
                  <a:pt x="2852163" y="1229192"/>
                </a:lnTo>
                <a:cubicBezTo>
                  <a:pt x="2843749" y="1234240"/>
                  <a:pt x="2841646" y="1239288"/>
                  <a:pt x="2845852" y="1244337"/>
                </a:cubicBezTo>
                <a:cubicBezTo>
                  <a:pt x="2850060" y="1249385"/>
                  <a:pt x="2845432" y="1253592"/>
                  <a:pt x="2831970" y="1256957"/>
                </a:cubicBezTo>
                <a:cubicBezTo>
                  <a:pt x="2828604" y="1258640"/>
                  <a:pt x="2826922" y="1260323"/>
                  <a:pt x="2826922" y="1262006"/>
                </a:cubicBezTo>
                <a:cubicBezTo>
                  <a:pt x="2826922" y="1263688"/>
                  <a:pt x="2826080" y="1265371"/>
                  <a:pt x="2824398" y="1267054"/>
                </a:cubicBezTo>
                <a:cubicBezTo>
                  <a:pt x="2819349" y="1268737"/>
                  <a:pt x="2814722" y="1269578"/>
                  <a:pt x="2810515" y="1269578"/>
                </a:cubicBezTo>
                <a:cubicBezTo>
                  <a:pt x="2806308" y="1269578"/>
                  <a:pt x="2802522" y="1271261"/>
                  <a:pt x="2799156" y="1274626"/>
                </a:cubicBezTo>
                <a:cubicBezTo>
                  <a:pt x="2795791" y="1277992"/>
                  <a:pt x="2793266" y="1281357"/>
                  <a:pt x="2791584" y="1284723"/>
                </a:cubicBezTo>
                <a:cubicBezTo>
                  <a:pt x="2789901" y="1288088"/>
                  <a:pt x="2787377" y="1290612"/>
                  <a:pt x="2784012" y="1292295"/>
                </a:cubicBezTo>
                <a:cubicBezTo>
                  <a:pt x="2782329" y="1295661"/>
                  <a:pt x="2780226" y="1296502"/>
                  <a:pt x="2777701" y="1294819"/>
                </a:cubicBezTo>
                <a:cubicBezTo>
                  <a:pt x="2775177" y="1293136"/>
                  <a:pt x="2773074" y="1292295"/>
                  <a:pt x="2771391" y="1292295"/>
                </a:cubicBezTo>
                <a:cubicBezTo>
                  <a:pt x="2768025" y="1295661"/>
                  <a:pt x="2766342" y="1298185"/>
                  <a:pt x="2766342" y="1299867"/>
                </a:cubicBezTo>
                <a:lnTo>
                  <a:pt x="2763818" y="1302391"/>
                </a:lnTo>
                <a:cubicBezTo>
                  <a:pt x="2757088" y="1302391"/>
                  <a:pt x="2752880" y="1300709"/>
                  <a:pt x="2751198" y="1297343"/>
                </a:cubicBezTo>
                <a:cubicBezTo>
                  <a:pt x="2749515" y="1293978"/>
                  <a:pt x="2746991" y="1292295"/>
                  <a:pt x="2743626" y="1292295"/>
                </a:cubicBezTo>
                <a:cubicBezTo>
                  <a:pt x="2740260" y="1292295"/>
                  <a:pt x="2737315" y="1293978"/>
                  <a:pt x="2734791" y="1297343"/>
                </a:cubicBezTo>
                <a:cubicBezTo>
                  <a:pt x="2732267" y="1300709"/>
                  <a:pt x="2727640" y="1302391"/>
                  <a:pt x="2720908" y="1302391"/>
                </a:cubicBezTo>
                <a:cubicBezTo>
                  <a:pt x="2724274" y="1302391"/>
                  <a:pt x="2724694" y="1301550"/>
                  <a:pt x="2722170" y="1299867"/>
                </a:cubicBezTo>
                <a:cubicBezTo>
                  <a:pt x="2719646" y="1298185"/>
                  <a:pt x="2717543" y="1295661"/>
                  <a:pt x="2715860" y="1292295"/>
                </a:cubicBezTo>
                <a:cubicBezTo>
                  <a:pt x="2709129" y="1290612"/>
                  <a:pt x="2702398" y="1291033"/>
                  <a:pt x="2695667" y="1293557"/>
                </a:cubicBezTo>
                <a:cubicBezTo>
                  <a:pt x="2688936" y="1296081"/>
                  <a:pt x="2683046" y="1295661"/>
                  <a:pt x="2677998" y="1292295"/>
                </a:cubicBezTo>
                <a:cubicBezTo>
                  <a:pt x="2674633" y="1292295"/>
                  <a:pt x="2672950" y="1289350"/>
                  <a:pt x="2672950" y="1283461"/>
                </a:cubicBezTo>
                <a:cubicBezTo>
                  <a:pt x="2672950" y="1277571"/>
                  <a:pt x="2672108" y="1274626"/>
                  <a:pt x="2670426" y="1274626"/>
                </a:cubicBezTo>
                <a:cubicBezTo>
                  <a:pt x="2668743" y="1274626"/>
                  <a:pt x="2666640" y="1275468"/>
                  <a:pt x="2664116" y="1277150"/>
                </a:cubicBezTo>
                <a:cubicBezTo>
                  <a:pt x="2661592" y="1278833"/>
                  <a:pt x="2659488" y="1277992"/>
                  <a:pt x="2657805" y="1274626"/>
                </a:cubicBezTo>
                <a:cubicBezTo>
                  <a:pt x="2652757" y="1272943"/>
                  <a:pt x="2648550" y="1267054"/>
                  <a:pt x="2645184" y="1256957"/>
                </a:cubicBezTo>
                <a:cubicBezTo>
                  <a:pt x="2638454" y="1248544"/>
                  <a:pt x="2632564" y="1241392"/>
                  <a:pt x="2627516" y="1235502"/>
                </a:cubicBezTo>
                <a:cubicBezTo>
                  <a:pt x="2622468" y="1229613"/>
                  <a:pt x="2616578" y="1224985"/>
                  <a:pt x="2609847" y="1221620"/>
                </a:cubicBezTo>
                <a:cubicBezTo>
                  <a:pt x="2601433" y="1144213"/>
                  <a:pt x="2609006" y="1076903"/>
                  <a:pt x="2632564" y="1019690"/>
                </a:cubicBezTo>
                <a:cubicBezTo>
                  <a:pt x="2656122" y="962476"/>
                  <a:pt x="2683046" y="914518"/>
                  <a:pt x="2713336" y="875814"/>
                </a:cubicBezTo>
                <a:cubicBezTo>
                  <a:pt x="2716702" y="858987"/>
                  <a:pt x="2718805" y="842159"/>
                  <a:pt x="2719646" y="825332"/>
                </a:cubicBezTo>
                <a:cubicBezTo>
                  <a:pt x="2720488" y="808504"/>
                  <a:pt x="2722591" y="791677"/>
                  <a:pt x="2725957" y="774849"/>
                </a:cubicBezTo>
                <a:lnTo>
                  <a:pt x="2728481" y="774849"/>
                </a:lnTo>
                <a:cubicBezTo>
                  <a:pt x="2728481" y="774849"/>
                  <a:pt x="2730164" y="773167"/>
                  <a:pt x="2733529" y="769801"/>
                </a:cubicBezTo>
                <a:cubicBezTo>
                  <a:pt x="2733529" y="759705"/>
                  <a:pt x="2736474" y="748346"/>
                  <a:pt x="2742364" y="735726"/>
                </a:cubicBezTo>
                <a:cubicBezTo>
                  <a:pt x="2748253" y="723105"/>
                  <a:pt x="2754563" y="713429"/>
                  <a:pt x="2761294" y="706698"/>
                </a:cubicBezTo>
                <a:cubicBezTo>
                  <a:pt x="2766342" y="699967"/>
                  <a:pt x="2771391" y="697443"/>
                  <a:pt x="2776439" y="699126"/>
                </a:cubicBezTo>
                <a:cubicBezTo>
                  <a:pt x="2781487" y="700808"/>
                  <a:pt x="2786536" y="703753"/>
                  <a:pt x="2791584" y="707960"/>
                </a:cubicBezTo>
                <a:cubicBezTo>
                  <a:pt x="2796632" y="712167"/>
                  <a:pt x="2802101" y="717215"/>
                  <a:pt x="2807990" y="723105"/>
                </a:cubicBezTo>
                <a:cubicBezTo>
                  <a:pt x="2813880" y="728995"/>
                  <a:pt x="2820191" y="732781"/>
                  <a:pt x="2826922" y="734463"/>
                </a:cubicBezTo>
                <a:cubicBezTo>
                  <a:pt x="2823556" y="751291"/>
                  <a:pt x="2818087" y="767277"/>
                  <a:pt x="2810515" y="782422"/>
                </a:cubicBezTo>
                <a:cubicBezTo>
                  <a:pt x="2802942" y="797567"/>
                  <a:pt x="2797474" y="817759"/>
                  <a:pt x="2794108" y="843001"/>
                </a:cubicBezTo>
                <a:cubicBezTo>
                  <a:pt x="2790742" y="848049"/>
                  <a:pt x="2789480" y="854359"/>
                  <a:pt x="2790322" y="861932"/>
                </a:cubicBezTo>
                <a:cubicBezTo>
                  <a:pt x="2791163" y="869504"/>
                  <a:pt x="2789060" y="874132"/>
                  <a:pt x="2784012" y="875814"/>
                </a:cubicBezTo>
                <a:cubicBezTo>
                  <a:pt x="2785694" y="890959"/>
                  <a:pt x="2792005" y="900214"/>
                  <a:pt x="2802942" y="903580"/>
                </a:cubicBezTo>
                <a:cubicBezTo>
                  <a:pt x="2813880" y="906945"/>
                  <a:pt x="2818508" y="916200"/>
                  <a:pt x="2816825" y="931345"/>
                </a:cubicBezTo>
                <a:lnTo>
                  <a:pt x="2789060" y="931345"/>
                </a:lnTo>
                <a:cubicBezTo>
                  <a:pt x="2789060" y="948173"/>
                  <a:pt x="2790322" y="965842"/>
                  <a:pt x="2792846" y="984352"/>
                </a:cubicBezTo>
                <a:cubicBezTo>
                  <a:pt x="2795370" y="1002862"/>
                  <a:pt x="2799998" y="1018848"/>
                  <a:pt x="2806729" y="1032310"/>
                </a:cubicBezTo>
                <a:cubicBezTo>
                  <a:pt x="2811777" y="1045772"/>
                  <a:pt x="2817246" y="1055027"/>
                  <a:pt x="2823135" y="1060076"/>
                </a:cubicBezTo>
                <a:cubicBezTo>
                  <a:pt x="2829025" y="1065124"/>
                  <a:pt x="2838701" y="1070172"/>
                  <a:pt x="2852163" y="1075220"/>
                </a:cubicBezTo>
                <a:cubicBezTo>
                  <a:pt x="2853846" y="1075220"/>
                  <a:pt x="2854687" y="1076482"/>
                  <a:pt x="2854687" y="1079006"/>
                </a:cubicBezTo>
                <a:cubicBezTo>
                  <a:pt x="2854687" y="1081531"/>
                  <a:pt x="2856370" y="1083634"/>
                  <a:pt x="2859736" y="1085317"/>
                </a:cubicBezTo>
                <a:lnTo>
                  <a:pt x="2877404" y="1085317"/>
                </a:lnTo>
                <a:cubicBezTo>
                  <a:pt x="2885818" y="1083634"/>
                  <a:pt x="2891287" y="1081110"/>
                  <a:pt x="2893811" y="1077745"/>
                </a:cubicBezTo>
                <a:cubicBezTo>
                  <a:pt x="2896335" y="1074379"/>
                  <a:pt x="2900121" y="1071013"/>
                  <a:pt x="2905170" y="1067648"/>
                </a:cubicBezTo>
                <a:cubicBezTo>
                  <a:pt x="2908535" y="1064283"/>
                  <a:pt x="2911059" y="1060917"/>
                  <a:pt x="2912742" y="1057551"/>
                </a:cubicBezTo>
                <a:cubicBezTo>
                  <a:pt x="2914424" y="1054186"/>
                  <a:pt x="2916108" y="1050820"/>
                  <a:pt x="2917790" y="1047455"/>
                </a:cubicBezTo>
                <a:cubicBezTo>
                  <a:pt x="2919473" y="1044089"/>
                  <a:pt x="2919894" y="1041145"/>
                  <a:pt x="2919052" y="1038621"/>
                </a:cubicBezTo>
                <a:cubicBezTo>
                  <a:pt x="2918211" y="1036096"/>
                  <a:pt x="2917790" y="1033993"/>
                  <a:pt x="2917790" y="1032310"/>
                </a:cubicBezTo>
                <a:cubicBezTo>
                  <a:pt x="2924521" y="1025579"/>
                  <a:pt x="2929570" y="1020110"/>
                  <a:pt x="2932935" y="1015903"/>
                </a:cubicBezTo>
                <a:cubicBezTo>
                  <a:pt x="2936300" y="1011696"/>
                  <a:pt x="2939666" y="1005386"/>
                  <a:pt x="2943032" y="996972"/>
                </a:cubicBezTo>
                <a:cubicBezTo>
                  <a:pt x="2944714" y="993607"/>
                  <a:pt x="2946397" y="992766"/>
                  <a:pt x="2948080" y="994448"/>
                </a:cubicBezTo>
                <a:cubicBezTo>
                  <a:pt x="2949762" y="996131"/>
                  <a:pt x="2950604" y="993607"/>
                  <a:pt x="2950604" y="986876"/>
                </a:cubicBezTo>
                <a:cubicBezTo>
                  <a:pt x="2952286" y="975097"/>
                  <a:pt x="2957756" y="959952"/>
                  <a:pt x="2967010" y="941442"/>
                </a:cubicBezTo>
                <a:cubicBezTo>
                  <a:pt x="2976266" y="922931"/>
                  <a:pt x="2982576" y="904421"/>
                  <a:pt x="2985942" y="885911"/>
                </a:cubicBezTo>
                <a:cubicBezTo>
                  <a:pt x="2989307" y="870766"/>
                  <a:pt x="2991831" y="850573"/>
                  <a:pt x="2993514" y="825332"/>
                </a:cubicBezTo>
                <a:cubicBezTo>
                  <a:pt x="2995197" y="800091"/>
                  <a:pt x="2995197" y="781580"/>
                  <a:pt x="2993514" y="769801"/>
                </a:cubicBezTo>
                <a:cubicBezTo>
                  <a:pt x="2991831" y="763070"/>
                  <a:pt x="2989728" y="757601"/>
                  <a:pt x="2987204" y="753394"/>
                </a:cubicBezTo>
                <a:cubicBezTo>
                  <a:pt x="2984680" y="749188"/>
                  <a:pt x="2981735" y="744560"/>
                  <a:pt x="2978369" y="739512"/>
                </a:cubicBezTo>
                <a:cubicBezTo>
                  <a:pt x="2975004" y="736146"/>
                  <a:pt x="2972900" y="731519"/>
                  <a:pt x="2972059" y="725629"/>
                </a:cubicBezTo>
                <a:cubicBezTo>
                  <a:pt x="2971218" y="719739"/>
                  <a:pt x="2969114" y="715112"/>
                  <a:pt x="2965748" y="711746"/>
                </a:cubicBezTo>
                <a:cubicBezTo>
                  <a:pt x="2965748" y="710064"/>
                  <a:pt x="2964066" y="710484"/>
                  <a:pt x="2960700" y="713008"/>
                </a:cubicBezTo>
                <a:cubicBezTo>
                  <a:pt x="2957335" y="715532"/>
                  <a:pt x="2954811" y="715112"/>
                  <a:pt x="2953128" y="711746"/>
                </a:cubicBezTo>
                <a:cubicBezTo>
                  <a:pt x="2949762" y="708381"/>
                  <a:pt x="2944714" y="707539"/>
                  <a:pt x="2937983" y="709222"/>
                </a:cubicBezTo>
                <a:cubicBezTo>
                  <a:pt x="2931252" y="710905"/>
                  <a:pt x="2926204" y="710064"/>
                  <a:pt x="2922838" y="706698"/>
                </a:cubicBezTo>
                <a:cubicBezTo>
                  <a:pt x="2917790" y="699967"/>
                  <a:pt x="2914424" y="697443"/>
                  <a:pt x="2912742" y="699126"/>
                </a:cubicBezTo>
                <a:cubicBezTo>
                  <a:pt x="2911059" y="700808"/>
                  <a:pt x="2906011" y="703332"/>
                  <a:pt x="2897597" y="706698"/>
                </a:cubicBezTo>
                <a:lnTo>
                  <a:pt x="2892549" y="706698"/>
                </a:lnTo>
                <a:lnTo>
                  <a:pt x="2890025" y="706698"/>
                </a:lnTo>
                <a:cubicBezTo>
                  <a:pt x="2886659" y="708381"/>
                  <a:pt x="2880349" y="711326"/>
                  <a:pt x="2871094" y="715532"/>
                </a:cubicBezTo>
                <a:cubicBezTo>
                  <a:pt x="2861839" y="719739"/>
                  <a:pt x="2853004" y="721001"/>
                  <a:pt x="2844590" y="719319"/>
                </a:cubicBezTo>
                <a:cubicBezTo>
                  <a:pt x="2826080" y="719319"/>
                  <a:pt x="2815984" y="716795"/>
                  <a:pt x="2814301" y="711746"/>
                </a:cubicBezTo>
                <a:cubicBezTo>
                  <a:pt x="2812618" y="706698"/>
                  <a:pt x="2800839" y="698284"/>
                  <a:pt x="2778963" y="686505"/>
                </a:cubicBezTo>
                <a:cubicBezTo>
                  <a:pt x="2787377" y="669678"/>
                  <a:pt x="2798736" y="658319"/>
                  <a:pt x="2813039" y="652429"/>
                </a:cubicBezTo>
                <a:cubicBezTo>
                  <a:pt x="2827342" y="646540"/>
                  <a:pt x="2841225" y="642753"/>
                  <a:pt x="2854687" y="641071"/>
                </a:cubicBezTo>
                <a:cubicBezTo>
                  <a:pt x="2858894" y="640229"/>
                  <a:pt x="2862890" y="640124"/>
                  <a:pt x="2866676" y="640755"/>
                </a:cubicBezTo>
                <a:close/>
                <a:moveTo>
                  <a:pt x="2986789" y="425215"/>
                </a:moveTo>
                <a:cubicBezTo>
                  <a:pt x="2989596" y="428022"/>
                  <a:pt x="2990648" y="430829"/>
                  <a:pt x="2989947" y="433635"/>
                </a:cubicBezTo>
                <a:cubicBezTo>
                  <a:pt x="2989245" y="436442"/>
                  <a:pt x="2989596" y="440652"/>
                  <a:pt x="2990999" y="446265"/>
                </a:cubicBezTo>
                <a:cubicBezTo>
                  <a:pt x="2990999" y="446265"/>
                  <a:pt x="2992402" y="446967"/>
                  <a:pt x="2995209" y="448371"/>
                </a:cubicBezTo>
                <a:cubicBezTo>
                  <a:pt x="2996613" y="449774"/>
                  <a:pt x="2998016" y="450476"/>
                  <a:pt x="2999419" y="450476"/>
                </a:cubicBezTo>
                <a:cubicBezTo>
                  <a:pt x="3000823" y="457492"/>
                  <a:pt x="2998016" y="463457"/>
                  <a:pt x="2990999" y="468368"/>
                </a:cubicBezTo>
                <a:cubicBezTo>
                  <a:pt x="2983982" y="473280"/>
                  <a:pt x="2983982" y="479946"/>
                  <a:pt x="2990999" y="488366"/>
                </a:cubicBezTo>
                <a:cubicBezTo>
                  <a:pt x="2983982" y="491173"/>
                  <a:pt x="2978369" y="492576"/>
                  <a:pt x="2974159" y="492576"/>
                </a:cubicBezTo>
                <a:cubicBezTo>
                  <a:pt x="2969949" y="492576"/>
                  <a:pt x="2965739" y="489068"/>
                  <a:pt x="2961529" y="482051"/>
                </a:cubicBezTo>
                <a:cubicBezTo>
                  <a:pt x="2957319" y="484858"/>
                  <a:pt x="2954512" y="487314"/>
                  <a:pt x="2953109" y="489418"/>
                </a:cubicBezTo>
                <a:cubicBezTo>
                  <a:pt x="2951706" y="491524"/>
                  <a:pt x="2949600" y="493278"/>
                  <a:pt x="2946794" y="494681"/>
                </a:cubicBezTo>
                <a:cubicBezTo>
                  <a:pt x="2939777" y="497488"/>
                  <a:pt x="2930655" y="496786"/>
                  <a:pt x="2919428" y="492576"/>
                </a:cubicBezTo>
                <a:cubicBezTo>
                  <a:pt x="2908202" y="488366"/>
                  <a:pt x="2900483" y="491173"/>
                  <a:pt x="2896273" y="500996"/>
                </a:cubicBezTo>
                <a:cubicBezTo>
                  <a:pt x="2889256" y="498189"/>
                  <a:pt x="2882941" y="495032"/>
                  <a:pt x="2877328" y="491524"/>
                </a:cubicBezTo>
                <a:cubicBezTo>
                  <a:pt x="2871714" y="488015"/>
                  <a:pt x="2867504" y="482753"/>
                  <a:pt x="2864698" y="475736"/>
                </a:cubicBezTo>
                <a:cubicBezTo>
                  <a:pt x="2856278" y="477139"/>
                  <a:pt x="2855225" y="479946"/>
                  <a:pt x="2861540" y="484156"/>
                </a:cubicBezTo>
                <a:cubicBezTo>
                  <a:pt x="2867855" y="488366"/>
                  <a:pt x="2868908" y="493979"/>
                  <a:pt x="2864698" y="500996"/>
                </a:cubicBezTo>
                <a:cubicBezTo>
                  <a:pt x="2840841" y="503803"/>
                  <a:pt x="2825404" y="499593"/>
                  <a:pt x="2818387" y="488366"/>
                </a:cubicBezTo>
                <a:cubicBezTo>
                  <a:pt x="2807160" y="503803"/>
                  <a:pt x="2793127" y="509416"/>
                  <a:pt x="2776286" y="505206"/>
                </a:cubicBezTo>
                <a:cubicBezTo>
                  <a:pt x="2759446" y="500996"/>
                  <a:pt x="2741203" y="497488"/>
                  <a:pt x="2721556" y="494681"/>
                </a:cubicBezTo>
                <a:cubicBezTo>
                  <a:pt x="2721556" y="487664"/>
                  <a:pt x="2719451" y="483805"/>
                  <a:pt x="2715241" y="483103"/>
                </a:cubicBezTo>
                <a:cubicBezTo>
                  <a:pt x="2711031" y="482402"/>
                  <a:pt x="2709628" y="477841"/>
                  <a:pt x="2711031" y="469421"/>
                </a:cubicBezTo>
                <a:cubicBezTo>
                  <a:pt x="2696998" y="472227"/>
                  <a:pt x="2686472" y="470473"/>
                  <a:pt x="2679456" y="464158"/>
                </a:cubicBezTo>
                <a:cubicBezTo>
                  <a:pt x="2672439" y="457843"/>
                  <a:pt x="2665422" y="451879"/>
                  <a:pt x="2658405" y="446265"/>
                </a:cubicBezTo>
                <a:cubicBezTo>
                  <a:pt x="2665422" y="437845"/>
                  <a:pt x="2679104" y="435039"/>
                  <a:pt x="2699453" y="437845"/>
                </a:cubicBezTo>
                <a:cubicBezTo>
                  <a:pt x="2719802" y="440652"/>
                  <a:pt x="2738396" y="440652"/>
                  <a:pt x="2755236" y="437845"/>
                </a:cubicBezTo>
                <a:cubicBezTo>
                  <a:pt x="2756640" y="444862"/>
                  <a:pt x="2761902" y="448020"/>
                  <a:pt x="2771024" y="447318"/>
                </a:cubicBezTo>
                <a:cubicBezTo>
                  <a:pt x="2780146" y="446616"/>
                  <a:pt x="2783304" y="451177"/>
                  <a:pt x="2780497" y="461001"/>
                </a:cubicBezTo>
                <a:cubicBezTo>
                  <a:pt x="2791724" y="459597"/>
                  <a:pt x="2793828" y="457142"/>
                  <a:pt x="2786812" y="453633"/>
                </a:cubicBezTo>
                <a:cubicBezTo>
                  <a:pt x="2779795" y="450125"/>
                  <a:pt x="2777690" y="444862"/>
                  <a:pt x="2780497" y="437845"/>
                </a:cubicBezTo>
                <a:cubicBezTo>
                  <a:pt x="2816984" y="433635"/>
                  <a:pt x="2851015" y="432583"/>
                  <a:pt x="2882590" y="434688"/>
                </a:cubicBezTo>
                <a:cubicBezTo>
                  <a:pt x="2914166" y="436793"/>
                  <a:pt x="2948898" y="433635"/>
                  <a:pt x="2986789" y="425215"/>
                </a:cubicBezTo>
                <a:close/>
                <a:moveTo>
                  <a:pt x="2364491" y="122092"/>
                </a:moveTo>
                <a:cubicBezTo>
                  <a:pt x="2366421" y="122092"/>
                  <a:pt x="2367912" y="122794"/>
                  <a:pt x="2368964" y="124197"/>
                </a:cubicBezTo>
                <a:cubicBezTo>
                  <a:pt x="2371069" y="127003"/>
                  <a:pt x="2372824" y="129108"/>
                  <a:pt x="2374227" y="130512"/>
                </a:cubicBezTo>
                <a:cubicBezTo>
                  <a:pt x="2381244" y="133318"/>
                  <a:pt x="2391418" y="133318"/>
                  <a:pt x="2404750" y="130512"/>
                </a:cubicBezTo>
                <a:cubicBezTo>
                  <a:pt x="2418082" y="127705"/>
                  <a:pt x="2427554" y="129810"/>
                  <a:pt x="2433168" y="136827"/>
                </a:cubicBezTo>
                <a:cubicBezTo>
                  <a:pt x="2435974" y="146650"/>
                  <a:pt x="2432115" y="157176"/>
                  <a:pt x="2421590" y="168402"/>
                </a:cubicBezTo>
                <a:cubicBezTo>
                  <a:pt x="2411065" y="179629"/>
                  <a:pt x="2405101" y="188751"/>
                  <a:pt x="2403697" y="195768"/>
                </a:cubicBezTo>
                <a:cubicBezTo>
                  <a:pt x="2402294" y="202784"/>
                  <a:pt x="2400891" y="207345"/>
                  <a:pt x="2399487" y="209450"/>
                </a:cubicBezTo>
                <a:cubicBezTo>
                  <a:pt x="2398084" y="211555"/>
                  <a:pt x="2395979" y="216116"/>
                  <a:pt x="2393172" y="223133"/>
                </a:cubicBezTo>
                <a:cubicBezTo>
                  <a:pt x="2390366" y="225940"/>
                  <a:pt x="2388962" y="228746"/>
                  <a:pt x="2388962" y="231553"/>
                </a:cubicBezTo>
                <a:cubicBezTo>
                  <a:pt x="2388962" y="234360"/>
                  <a:pt x="2387559" y="237868"/>
                  <a:pt x="2384752" y="242078"/>
                </a:cubicBezTo>
                <a:cubicBezTo>
                  <a:pt x="2383349" y="246288"/>
                  <a:pt x="2380893" y="250849"/>
                  <a:pt x="2377384" y="255761"/>
                </a:cubicBezTo>
                <a:cubicBezTo>
                  <a:pt x="2373876" y="260672"/>
                  <a:pt x="2371420" y="265935"/>
                  <a:pt x="2370017" y="271549"/>
                </a:cubicBezTo>
                <a:cubicBezTo>
                  <a:pt x="2363000" y="282775"/>
                  <a:pt x="2358439" y="291546"/>
                  <a:pt x="2356334" y="297861"/>
                </a:cubicBezTo>
                <a:cubicBezTo>
                  <a:pt x="2354229" y="304176"/>
                  <a:pt x="2351072" y="311544"/>
                  <a:pt x="2346862" y="319964"/>
                </a:cubicBezTo>
                <a:cubicBezTo>
                  <a:pt x="2344055" y="324174"/>
                  <a:pt x="2342301" y="329788"/>
                  <a:pt x="2341599" y="336804"/>
                </a:cubicBezTo>
                <a:cubicBezTo>
                  <a:pt x="2340897" y="343821"/>
                  <a:pt x="2339845" y="350838"/>
                  <a:pt x="2338441" y="357854"/>
                </a:cubicBezTo>
                <a:cubicBezTo>
                  <a:pt x="2335635" y="363468"/>
                  <a:pt x="2333179" y="366625"/>
                  <a:pt x="2331074" y="367327"/>
                </a:cubicBezTo>
                <a:cubicBezTo>
                  <a:pt x="2328969" y="368029"/>
                  <a:pt x="2327215" y="373993"/>
                  <a:pt x="2325811" y="385220"/>
                </a:cubicBezTo>
                <a:cubicBezTo>
                  <a:pt x="2324408" y="388026"/>
                  <a:pt x="2323005" y="389430"/>
                  <a:pt x="2321601" y="389430"/>
                </a:cubicBezTo>
                <a:cubicBezTo>
                  <a:pt x="2320198" y="389430"/>
                  <a:pt x="2318794" y="390132"/>
                  <a:pt x="2317391" y="391535"/>
                </a:cubicBezTo>
                <a:cubicBezTo>
                  <a:pt x="2314585" y="397148"/>
                  <a:pt x="2312129" y="402060"/>
                  <a:pt x="2310024" y="406270"/>
                </a:cubicBezTo>
                <a:cubicBezTo>
                  <a:pt x="2307918" y="410480"/>
                  <a:pt x="2305463" y="416094"/>
                  <a:pt x="2302656" y="423110"/>
                </a:cubicBezTo>
                <a:lnTo>
                  <a:pt x="2302656" y="427320"/>
                </a:lnTo>
                <a:cubicBezTo>
                  <a:pt x="2308270" y="427320"/>
                  <a:pt x="2314234" y="426969"/>
                  <a:pt x="2320549" y="426268"/>
                </a:cubicBezTo>
                <a:cubicBezTo>
                  <a:pt x="2326864" y="425566"/>
                  <a:pt x="2333530" y="425215"/>
                  <a:pt x="2340546" y="425215"/>
                </a:cubicBezTo>
                <a:cubicBezTo>
                  <a:pt x="2344756" y="425215"/>
                  <a:pt x="2348265" y="426619"/>
                  <a:pt x="2351072" y="429425"/>
                </a:cubicBezTo>
                <a:cubicBezTo>
                  <a:pt x="2353878" y="432232"/>
                  <a:pt x="2358790" y="432934"/>
                  <a:pt x="2365807" y="431530"/>
                </a:cubicBezTo>
                <a:cubicBezTo>
                  <a:pt x="2368614" y="431530"/>
                  <a:pt x="2371420" y="430478"/>
                  <a:pt x="2374227" y="428373"/>
                </a:cubicBezTo>
                <a:cubicBezTo>
                  <a:pt x="2377034" y="426268"/>
                  <a:pt x="2380542" y="425215"/>
                  <a:pt x="2384752" y="425215"/>
                </a:cubicBezTo>
                <a:cubicBezTo>
                  <a:pt x="2391769" y="425215"/>
                  <a:pt x="2398786" y="425917"/>
                  <a:pt x="2405802" y="427320"/>
                </a:cubicBezTo>
                <a:cubicBezTo>
                  <a:pt x="2412819" y="428724"/>
                  <a:pt x="2422642" y="430127"/>
                  <a:pt x="2435273" y="431530"/>
                </a:cubicBezTo>
                <a:cubicBezTo>
                  <a:pt x="2439482" y="432934"/>
                  <a:pt x="2443693" y="432934"/>
                  <a:pt x="2447903" y="431530"/>
                </a:cubicBezTo>
                <a:cubicBezTo>
                  <a:pt x="2452113" y="430127"/>
                  <a:pt x="2456323" y="430127"/>
                  <a:pt x="2460533" y="431530"/>
                </a:cubicBezTo>
                <a:cubicBezTo>
                  <a:pt x="2464743" y="432934"/>
                  <a:pt x="2467550" y="434337"/>
                  <a:pt x="2468953" y="435740"/>
                </a:cubicBezTo>
                <a:cubicBezTo>
                  <a:pt x="2470356" y="437144"/>
                  <a:pt x="2474566" y="437845"/>
                  <a:pt x="2481583" y="437845"/>
                </a:cubicBezTo>
                <a:cubicBezTo>
                  <a:pt x="2497020" y="436442"/>
                  <a:pt x="2513860" y="434688"/>
                  <a:pt x="2532104" y="432583"/>
                </a:cubicBezTo>
                <a:cubicBezTo>
                  <a:pt x="2550347" y="430478"/>
                  <a:pt x="2569293" y="432232"/>
                  <a:pt x="2588940" y="437845"/>
                </a:cubicBezTo>
                <a:cubicBezTo>
                  <a:pt x="2600166" y="435039"/>
                  <a:pt x="2605078" y="437845"/>
                  <a:pt x="2603674" y="446265"/>
                </a:cubicBezTo>
                <a:cubicBezTo>
                  <a:pt x="2602271" y="454686"/>
                  <a:pt x="2604376" y="459597"/>
                  <a:pt x="2609990" y="461001"/>
                </a:cubicBezTo>
                <a:cubicBezTo>
                  <a:pt x="2615603" y="455387"/>
                  <a:pt x="2621567" y="455387"/>
                  <a:pt x="2627882" y="461001"/>
                </a:cubicBezTo>
                <a:cubicBezTo>
                  <a:pt x="2634198" y="466614"/>
                  <a:pt x="2642968" y="469421"/>
                  <a:pt x="2654195" y="469421"/>
                </a:cubicBezTo>
                <a:cubicBezTo>
                  <a:pt x="2655599" y="473631"/>
                  <a:pt x="2657353" y="477841"/>
                  <a:pt x="2659458" y="482051"/>
                </a:cubicBezTo>
                <a:cubicBezTo>
                  <a:pt x="2661563" y="486261"/>
                  <a:pt x="2664018" y="490471"/>
                  <a:pt x="2666826" y="494681"/>
                </a:cubicBezTo>
                <a:cubicBezTo>
                  <a:pt x="2672439" y="496085"/>
                  <a:pt x="2678754" y="496085"/>
                  <a:pt x="2685770" y="494681"/>
                </a:cubicBezTo>
                <a:cubicBezTo>
                  <a:pt x="2692787" y="493278"/>
                  <a:pt x="2694892" y="497488"/>
                  <a:pt x="2692086" y="507311"/>
                </a:cubicBezTo>
                <a:cubicBezTo>
                  <a:pt x="2682262" y="501698"/>
                  <a:pt x="2672790" y="500996"/>
                  <a:pt x="2663668" y="505206"/>
                </a:cubicBezTo>
                <a:cubicBezTo>
                  <a:pt x="2654546" y="509416"/>
                  <a:pt x="2640162" y="510118"/>
                  <a:pt x="2620515" y="507311"/>
                </a:cubicBezTo>
                <a:cubicBezTo>
                  <a:pt x="2609288" y="504505"/>
                  <a:pt x="2601921" y="497839"/>
                  <a:pt x="2598412" y="487314"/>
                </a:cubicBezTo>
                <a:cubicBezTo>
                  <a:pt x="2594904" y="476788"/>
                  <a:pt x="2589641" y="468017"/>
                  <a:pt x="2582624" y="461001"/>
                </a:cubicBezTo>
                <a:cubicBezTo>
                  <a:pt x="2575608" y="462404"/>
                  <a:pt x="2571748" y="466263"/>
                  <a:pt x="2571047" y="472578"/>
                </a:cubicBezTo>
                <a:cubicBezTo>
                  <a:pt x="2570345" y="478893"/>
                  <a:pt x="2567889" y="484156"/>
                  <a:pt x="2563679" y="488366"/>
                </a:cubicBezTo>
                <a:cubicBezTo>
                  <a:pt x="2563679" y="489769"/>
                  <a:pt x="2561925" y="489769"/>
                  <a:pt x="2558416" y="488366"/>
                </a:cubicBezTo>
                <a:cubicBezTo>
                  <a:pt x="2554908" y="486963"/>
                  <a:pt x="2552452" y="486963"/>
                  <a:pt x="2551049" y="488366"/>
                </a:cubicBezTo>
                <a:cubicBezTo>
                  <a:pt x="2548242" y="491173"/>
                  <a:pt x="2546839" y="495383"/>
                  <a:pt x="2546839" y="500996"/>
                </a:cubicBezTo>
                <a:cubicBezTo>
                  <a:pt x="2546839" y="506610"/>
                  <a:pt x="2543330" y="508715"/>
                  <a:pt x="2536314" y="507311"/>
                </a:cubicBezTo>
                <a:cubicBezTo>
                  <a:pt x="2523684" y="507311"/>
                  <a:pt x="2509650" y="507662"/>
                  <a:pt x="2494213" y="508364"/>
                </a:cubicBezTo>
                <a:cubicBezTo>
                  <a:pt x="2478777" y="509065"/>
                  <a:pt x="2470356" y="502400"/>
                  <a:pt x="2468953" y="488366"/>
                </a:cubicBezTo>
                <a:cubicBezTo>
                  <a:pt x="2460533" y="488366"/>
                  <a:pt x="2455972" y="492576"/>
                  <a:pt x="2455270" y="500996"/>
                </a:cubicBezTo>
                <a:cubicBezTo>
                  <a:pt x="2454569" y="509416"/>
                  <a:pt x="2447903" y="511521"/>
                  <a:pt x="2435273" y="507311"/>
                </a:cubicBezTo>
                <a:cubicBezTo>
                  <a:pt x="2424046" y="511521"/>
                  <a:pt x="2418082" y="510820"/>
                  <a:pt x="2417380" y="505206"/>
                </a:cubicBezTo>
                <a:cubicBezTo>
                  <a:pt x="2416678" y="499593"/>
                  <a:pt x="2414222" y="496085"/>
                  <a:pt x="2410012" y="494681"/>
                </a:cubicBezTo>
                <a:cubicBezTo>
                  <a:pt x="2398786" y="497488"/>
                  <a:pt x="2386857" y="500645"/>
                  <a:pt x="2374227" y="504154"/>
                </a:cubicBezTo>
                <a:cubicBezTo>
                  <a:pt x="2361597" y="507662"/>
                  <a:pt x="2348265" y="506610"/>
                  <a:pt x="2334232" y="500996"/>
                </a:cubicBezTo>
                <a:cubicBezTo>
                  <a:pt x="2332828" y="500996"/>
                  <a:pt x="2330723" y="499944"/>
                  <a:pt x="2327916" y="497839"/>
                </a:cubicBezTo>
                <a:cubicBezTo>
                  <a:pt x="2325110" y="495734"/>
                  <a:pt x="2324408" y="494681"/>
                  <a:pt x="2325811" y="494681"/>
                </a:cubicBezTo>
                <a:cubicBezTo>
                  <a:pt x="2323005" y="494681"/>
                  <a:pt x="2320198" y="496085"/>
                  <a:pt x="2317391" y="498891"/>
                </a:cubicBezTo>
                <a:cubicBezTo>
                  <a:pt x="2314585" y="501698"/>
                  <a:pt x="2311076" y="502400"/>
                  <a:pt x="2306866" y="500996"/>
                </a:cubicBezTo>
                <a:cubicBezTo>
                  <a:pt x="2301253" y="500996"/>
                  <a:pt x="2296341" y="500645"/>
                  <a:pt x="2292131" y="499944"/>
                </a:cubicBezTo>
                <a:cubicBezTo>
                  <a:pt x="2287921" y="499242"/>
                  <a:pt x="2283009" y="498189"/>
                  <a:pt x="2277396" y="496786"/>
                </a:cubicBezTo>
                <a:cubicBezTo>
                  <a:pt x="2277396" y="498189"/>
                  <a:pt x="2275642" y="499944"/>
                  <a:pt x="2272133" y="502049"/>
                </a:cubicBezTo>
                <a:cubicBezTo>
                  <a:pt x="2268625" y="504154"/>
                  <a:pt x="2266169" y="506610"/>
                  <a:pt x="2264766" y="509416"/>
                </a:cubicBezTo>
                <a:cubicBezTo>
                  <a:pt x="2259152" y="520643"/>
                  <a:pt x="2254942" y="531519"/>
                  <a:pt x="2252135" y="542044"/>
                </a:cubicBezTo>
                <a:cubicBezTo>
                  <a:pt x="2249329" y="552569"/>
                  <a:pt x="2245119" y="562744"/>
                  <a:pt x="2239505" y="572567"/>
                </a:cubicBezTo>
                <a:cubicBezTo>
                  <a:pt x="2238102" y="575374"/>
                  <a:pt x="2238102" y="577479"/>
                  <a:pt x="2239505" y="578882"/>
                </a:cubicBezTo>
                <a:cubicBezTo>
                  <a:pt x="2240909" y="580285"/>
                  <a:pt x="2241610" y="582390"/>
                  <a:pt x="2241610" y="585197"/>
                </a:cubicBezTo>
                <a:cubicBezTo>
                  <a:pt x="2240207" y="588004"/>
                  <a:pt x="2238453" y="591863"/>
                  <a:pt x="2236348" y="596775"/>
                </a:cubicBezTo>
                <a:cubicBezTo>
                  <a:pt x="2234243" y="601686"/>
                  <a:pt x="2231787" y="607651"/>
                  <a:pt x="2228980" y="614668"/>
                </a:cubicBezTo>
                <a:cubicBezTo>
                  <a:pt x="2228980" y="616071"/>
                  <a:pt x="2227577" y="622386"/>
                  <a:pt x="2224770" y="633613"/>
                </a:cubicBezTo>
                <a:lnTo>
                  <a:pt x="2207930" y="646243"/>
                </a:lnTo>
                <a:cubicBezTo>
                  <a:pt x="2205123" y="653260"/>
                  <a:pt x="2204071" y="659575"/>
                  <a:pt x="2204772" y="665188"/>
                </a:cubicBezTo>
                <a:cubicBezTo>
                  <a:pt x="2205474" y="670801"/>
                  <a:pt x="2204422" y="676415"/>
                  <a:pt x="2201615" y="682028"/>
                </a:cubicBezTo>
                <a:cubicBezTo>
                  <a:pt x="2200212" y="684835"/>
                  <a:pt x="2197756" y="687291"/>
                  <a:pt x="2194247" y="689396"/>
                </a:cubicBezTo>
                <a:cubicBezTo>
                  <a:pt x="2190739" y="691501"/>
                  <a:pt x="2187582" y="693957"/>
                  <a:pt x="2184775" y="696764"/>
                </a:cubicBezTo>
                <a:cubicBezTo>
                  <a:pt x="2184775" y="700973"/>
                  <a:pt x="2185827" y="704833"/>
                  <a:pt x="2187932" y="708341"/>
                </a:cubicBezTo>
                <a:cubicBezTo>
                  <a:pt x="2190037" y="711850"/>
                  <a:pt x="2190388" y="715007"/>
                  <a:pt x="2188985" y="717814"/>
                </a:cubicBezTo>
                <a:cubicBezTo>
                  <a:pt x="2186178" y="723427"/>
                  <a:pt x="2181968" y="727637"/>
                  <a:pt x="2176355" y="730444"/>
                </a:cubicBezTo>
                <a:cubicBezTo>
                  <a:pt x="2173548" y="737461"/>
                  <a:pt x="2171092" y="746582"/>
                  <a:pt x="2168987" y="757809"/>
                </a:cubicBezTo>
                <a:cubicBezTo>
                  <a:pt x="2166882" y="769036"/>
                  <a:pt x="2164426" y="778158"/>
                  <a:pt x="2161619" y="785175"/>
                </a:cubicBezTo>
                <a:cubicBezTo>
                  <a:pt x="2161619" y="787981"/>
                  <a:pt x="2160216" y="790788"/>
                  <a:pt x="2157410" y="793595"/>
                </a:cubicBezTo>
                <a:cubicBezTo>
                  <a:pt x="2154602" y="796401"/>
                  <a:pt x="2153200" y="798506"/>
                  <a:pt x="2153200" y="799910"/>
                </a:cubicBezTo>
                <a:cubicBezTo>
                  <a:pt x="2153200" y="802716"/>
                  <a:pt x="2152848" y="805523"/>
                  <a:pt x="2152147" y="808330"/>
                </a:cubicBezTo>
                <a:cubicBezTo>
                  <a:pt x="2151445" y="811137"/>
                  <a:pt x="2151094" y="813242"/>
                  <a:pt x="2151094" y="814645"/>
                </a:cubicBezTo>
                <a:cubicBezTo>
                  <a:pt x="2149691" y="818855"/>
                  <a:pt x="2147235" y="824819"/>
                  <a:pt x="2143727" y="832538"/>
                </a:cubicBezTo>
                <a:cubicBezTo>
                  <a:pt x="2140218" y="840256"/>
                  <a:pt x="2137762" y="847624"/>
                  <a:pt x="2136359" y="854640"/>
                </a:cubicBezTo>
                <a:cubicBezTo>
                  <a:pt x="2132149" y="861657"/>
                  <a:pt x="2128992" y="868323"/>
                  <a:pt x="2126886" y="874638"/>
                </a:cubicBezTo>
                <a:cubicBezTo>
                  <a:pt x="2124782" y="880953"/>
                  <a:pt x="2123027" y="886917"/>
                  <a:pt x="2121624" y="892531"/>
                </a:cubicBezTo>
                <a:cubicBezTo>
                  <a:pt x="2121624" y="893934"/>
                  <a:pt x="2119870" y="895688"/>
                  <a:pt x="2116361" y="897793"/>
                </a:cubicBezTo>
                <a:cubicBezTo>
                  <a:pt x="2112853" y="899898"/>
                  <a:pt x="2110397" y="902354"/>
                  <a:pt x="2108994" y="905161"/>
                </a:cubicBezTo>
                <a:cubicBezTo>
                  <a:pt x="2107590" y="907968"/>
                  <a:pt x="2107590" y="910774"/>
                  <a:pt x="2108994" y="913581"/>
                </a:cubicBezTo>
                <a:cubicBezTo>
                  <a:pt x="2110397" y="916388"/>
                  <a:pt x="2111099" y="918493"/>
                  <a:pt x="2111099" y="919896"/>
                </a:cubicBezTo>
                <a:cubicBezTo>
                  <a:pt x="2109696" y="922703"/>
                  <a:pt x="2108643" y="923755"/>
                  <a:pt x="2107941" y="923054"/>
                </a:cubicBezTo>
                <a:cubicBezTo>
                  <a:pt x="2107240" y="922352"/>
                  <a:pt x="2106187" y="923405"/>
                  <a:pt x="2104784" y="926211"/>
                </a:cubicBezTo>
                <a:cubicBezTo>
                  <a:pt x="2101977" y="933228"/>
                  <a:pt x="2099872" y="939543"/>
                  <a:pt x="2098469" y="945156"/>
                </a:cubicBezTo>
                <a:cubicBezTo>
                  <a:pt x="2097066" y="950770"/>
                  <a:pt x="2094960" y="957085"/>
                  <a:pt x="2092154" y="964102"/>
                </a:cubicBezTo>
                <a:cubicBezTo>
                  <a:pt x="2093557" y="966908"/>
                  <a:pt x="2093557" y="968312"/>
                  <a:pt x="2092154" y="968312"/>
                </a:cubicBezTo>
                <a:cubicBezTo>
                  <a:pt x="2090750" y="968312"/>
                  <a:pt x="2090049" y="969715"/>
                  <a:pt x="2090049" y="972522"/>
                </a:cubicBezTo>
                <a:cubicBezTo>
                  <a:pt x="2088645" y="979539"/>
                  <a:pt x="2086891" y="984801"/>
                  <a:pt x="2084786" y="988309"/>
                </a:cubicBezTo>
                <a:cubicBezTo>
                  <a:pt x="2082681" y="991818"/>
                  <a:pt x="2080927" y="996379"/>
                  <a:pt x="2079524" y="1001992"/>
                </a:cubicBezTo>
                <a:cubicBezTo>
                  <a:pt x="2076717" y="1013219"/>
                  <a:pt x="2073910" y="1025498"/>
                  <a:pt x="2071103" y="1038830"/>
                </a:cubicBezTo>
                <a:cubicBezTo>
                  <a:pt x="2068296" y="1052162"/>
                  <a:pt x="2065490" y="1064441"/>
                  <a:pt x="2062683" y="1075668"/>
                </a:cubicBezTo>
                <a:cubicBezTo>
                  <a:pt x="2062683" y="1077071"/>
                  <a:pt x="2061982" y="1078124"/>
                  <a:pt x="2060578" y="1078826"/>
                </a:cubicBezTo>
                <a:cubicBezTo>
                  <a:pt x="2059175" y="1079527"/>
                  <a:pt x="2058473" y="1081281"/>
                  <a:pt x="2058473" y="1084088"/>
                </a:cubicBezTo>
                <a:cubicBezTo>
                  <a:pt x="2057070" y="1091105"/>
                  <a:pt x="2055316" y="1097069"/>
                  <a:pt x="2053211" y="1101981"/>
                </a:cubicBezTo>
                <a:cubicBezTo>
                  <a:pt x="2051106" y="1106893"/>
                  <a:pt x="2049352" y="1113558"/>
                  <a:pt x="2047948" y="1121979"/>
                </a:cubicBezTo>
                <a:cubicBezTo>
                  <a:pt x="2046545" y="1128995"/>
                  <a:pt x="2044089" y="1134258"/>
                  <a:pt x="2040580" y="1137766"/>
                </a:cubicBezTo>
                <a:cubicBezTo>
                  <a:pt x="2037072" y="1141275"/>
                  <a:pt x="2035318" y="1146537"/>
                  <a:pt x="2035318" y="1153554"/>
                </a:cubicBezTo>
                <a:lnTo>
                  <a:pt x="2031108" y="1187234"/>
                </a:lnTo>
                <a:cubicBezTo>
                  <a:pt x="2031108" y="1188638"/>
                  <a:pt x="2029704" y="1189339"/>
                  <a:pt x="2026898" y="1189339"/>
                </a:cubicBezTo>
                <a:cubicBezTo>
                  <a:pt x="2024091" y="1189339"/>
                  <a:pt x="2024091" y="1190743"/>
                  <a:pt x="2026898" y="1193549"/>
                </a:cubicBezTo>
                <a:cubicBezTo>
                  <a:pt x="2026898" y="1194953"/>
                  <a:pt x="2027950" y="1195654"/>
                  <a:pt x="2030055" y="1195654"/>
                </a:cubicBezTo>
                <a:cubicBezTo>
                  <a:pt x="2032160" y="1195654"/>
                  <a:pt x="2032511" y="1197058"/>
                  <a:pt x="2031108" y="1199865"/>
                </a:cubicBezTo>
                <a:cubicBezTo>
                  <a:pt x="2031108" y="1201268"/>
                  <a:pt x="2030055" y="1201969"/>
                  <a:pt x="2027950" y="1201969"/>
                </a:cubicBezTo>
                <a:cubicBezTo>
                  <a:pt x="2025845" y="1201969"/>
                  <a:pt x="2025494" y="1203373"/>
                  <a:pt x="2026898" y="1206180"/>
                </a:cubicBezTo>
                <a:cubicBezTo>
                  <a:pt x="2024091" y="1217406"/>
                  <a:pt x="2020583" y="1230738"/>
                  <a:pt x="2016373" y="1246175"/>
                </a:cubicBezTo>
                <a:cubicBezTo>
                  <a:pt x="2012163" y="1261612"/>
                  <a:pt x="2010759" y="1276347"/>
                  <a:pt x="2012163" y="1290381"/>
                </a:cubicBezTo>
                <a:cubicBezTo>
                  <a:pt x="2038826" y="1260910"/>
                  <a:pt x="2062683" y="1230738"/>
                  <a:pt x="2083734" y="1199865"/>
                </a:cubicBezTo>
                <a:cubicBezTo>
                  <a:pt x="2089347" y="1197058"/>
                  <a:pt x="2092855" y="1193199"/>
                  <a:pt x="2094258" y="1188287"/>
                </a:cubicBezTo>
                <a:cubicBezTo>
                  <a:pt x="2095662" y="1183375"/>
                  <a:pt x="2097767" y="1178814"/>
                  <a:pt x="2100574" y="1174604"/>
                </a:cubicBezTo>
                <a:cubicBezTo>
                  <a:pt x="2103380" y="1171797"/>
                  <a:pt x="2106538" y="1168640"/>
                  <a:pt x="2110046" y="1165132"/>
                </a:cubicBezTo>
                <a:cubicBezTo>
                  <a:pt x="2113554" y="1161623"/>
                  <a:pt x="2116712" y="1157764"/>
                  <a:pt x="2119519" y="1153554"/>
                </a:cubicBezTo>
                <a:cubicBezTo>
                  <a:pt x="2120922" y="1153554"/>
                  <a:pt x="2120572" y="1151800"/>
                  <a:pt x="2118466" y="1148291"/>
                </a:cubicBezTo>
                <a:cubicBezTo>
                  <a:pt x="2116361" y="1144783"/>
                  <a:pt x="2116010" y="1142327"/>
                  <a:pt x="2117414" y="1140924"/>
                </a:cubicBezTo>
                <a:cubicBezTo>
                  <a:pt x="2121624" y="1139520"/>
                  <a:pt x="2125132" y="1139170"/>
                  <a:pt x="2127939" y="1139871"/>
                </a:cubicBezTo>
                <a:cubicBezTo>
                  <a:pt x="2130746" y="1140573"/>
                  <a:pt x="2132149" y="1138819"/>
                  <a:pt x="2132149" y="1134609"/>
                </a:cubicBezTo>
                <a:cubicBezTo>
                  <a:pt x="2132149" y="1131802"/>
                  <a:pt x="2134605" y="1127592"/>
                  <a:pt x="2139516" y="1121979"/>
                </a:cubicBezTo>
                <a:cubicBezTo>
                  <a:pt x="2144428" y="1116365"/>
                  <a:pt x="2148288" y="1111453"/>
                  <a:pt x="2151094" y="1107243"/>
                </a:cubicBezTo>
                <a:cubicBezTo>
                  <a:pt x="2153901" y="1104437"/>
                  <a:pt x="2154954" y="1101630"/>
                  <a:pt x="2154252" y="1098823"/>
                </a:cubicBezTo>
                <a:cubicBezTo>
                  <a:pt x="2153550" y="1096017"/>
                  <a:pt x="2153901" y="1093210"/>
                  <a:pt x="2155304" y="1090403"/>
                </a:cubicBezTo>
                <a:cubicBezTo>
                  <a:pt x="2158111" y="1087597"/>
                  <a:pt x="2163374" y="1083737"/>
                  <a:pt x="2171092" y="1078826"/>
                </a:cubicBezTo>
                <a:cubicBezTo>
                  <a:pt x="2178810" y="1073914"/>
                  <a:pt x="2185476" y="1068651"/>
                  <a:pt x="2191090" y="1063038"/>
                </a:cubicBezTo>
                <a:cubicBezTo>
                  <a:pt x="2189686" y="1061634"/>
                  <a:pt x="2187932" y="1059529"/>
                  <a:pt x="2185827" y="1056723"/>
                </a:cubicBezTo>
                <a:cubicBezTo>
                  <a:pt x="2183722" y="1053916"/>
                  <a:pt x="2184073" y="1051811"/>
                  <a:pt x="2186880" y="1050408"/>
                </a:cubicBezTo>
                <a:cubicBezTo>
                  <a:pt x="2191090" y="1046198"/>
                  <a:pt x="2193896" y="1042689"/>
                  <a:pt x="2195300" y="1039883"/>
                </a:cubicBezTo>
                <a:cubicBezTo>
                  <a:pt x="2196703" y="1037076"/>
                  <a:pt x="2200212" y="1031462"/>
                  <a:pt x="2205825" y="1023042"/>
                </a:cubicBezTo>
                <a:cubicBezTo>
                  <a:pt x="2205825" y="1021639"/>
                  <a:pt x="2206878" y="1021288"/>
                  <a:pt x="2208982" y="1021990"/>
                </a:cubicBezTo>
                <a:cubicBezTo>
                  <a:pt x="2211088" y="1022692"/>
                  <a:pt x="2212140" y="1020937"/>
                  <a:pt x="2212140" y="1016727"/>
                </a:cubicBezTo>
                <a:cubicBezTo>
                  <a:pt x="2210737" y="1009711"/>
                  <a:pt x="2213192" y="1005150"/>
                  <a:pt x="2219508" y="1003045"/>
                </a:cubicBezTo>
                <a:cubicBezTo>
                  <a:pt x="2225823" y="1000940"/>
                  <a:pt x="2228980" y="997080"/>
                  <a:pt x="2228980" y="991467"/>
                </a:cubicBezTo>
                <a:cubicBezTo>
                  <a:pt x="2227577" y="988660"/>
                  <a:pt x="2229682" y="984801"/>
                  <a:pt x="2235295" y="979889"/>
                </a:cubicBezTo>
                <a:cubicBezTo>
                  <a:pt x="2240909" y="974978"/>
                  <a:pt x="2243715" y="969715"/>
                  <a:pt x="2243715" y="964102"/>
                </a:cubicBezTo>
                <a:cubicBezTo>
                  <a:pt x="2249329" y="957085"/>
                  <a:pt x="2254592" y="948665"/>
                  <a:pt x="2259503" y="938841"/>
                </a:cubicBezTo>
                <a:cubicBezTo>
                  <a:pt x="2264415" y="929018"/>
                  <a:pt x="2272484" y="924808"/>
                  <a:pt x="2283711" y="926211"/>
                </a:cubicBezTo>
                <a:cubicBezTo>
                  <a:pt x="2289324" y="930421"/>
                  <a:pt x="2294236" y="934631"/>
                  <a:pt x="2298446" y="938841"/>
                </a:cubicBezTo>
                <a:cubicBezTo>
                  <a:pt x="2302656" y="943051"/>
                  <a:pt x="2308971" y="945156"/>
                  <a:pt x="2317391" y="945156"/>
                </a:cubicBezTo>
                <a:cubicBezTo>
                  <a:pt x="2317391" y="952173"/>
                  <a:pt x="2315637" y="956383"/>
                  <a:pt x="2312129" y="957787"/>
                </a:cubicBezTo>
                <a:cubicBezTo>
                  <a:pt x="2308620" y="959190"/>
                  <a:pt x="2305463" y="961295"/>
                  <a:pt x="2302656" y="964102"/>
                </a:cubicBezTo>
                <a:cubicBezTo>
                  <a:pt x="2304060" y="962698"/>
                  <a:pt x="2306164" y="963400"/>
                  <a:pt x="2308971" y="966207"/>
                </a:cubicBezTo>
                <a:cubicBezTo>
                  <a:pt x="2311778" y="969013"/>
                  <a:pt x="2313181" y="971118"/>
                  <a:pt x="2313181" y="972522"/>
                </a:cubicBezTo>
                <a:cubicBezTo>
                  <a:pt x="2313181" y="973925"/>
                  <a:pt x="2311076" y="974978"/>
                  <a:pt x="2306866" y="975679"/>
                </a:cubicBezTo>
                <a:cubicBezTo>
                  <a:pt x="2302656" y="976381"/>
                  <a:pt x="2300551" y="977433"/>
                  <a:pt x="2300551" y="978837"/>
                </a:cubicBezTo>
                <a:cubicBezTo>
                  <a:pt x="2299148" y="980240"/>
                  <a:pt x="2298797" y="982345"/>
                  <a:pt x="2299498" y="985152"/>
                </a:cubicBezTo>
                <a:cubicBezTo>
                  <a:pt x="2300200" y="987959"/>
                  <a:pt x="2300551" y="990064"/>
                  <a:pt x="2300551" y="991467"/>
                </a:cubicBezTo>
                <a:cubicBezTo>
                  <a:pt x="2297744" y="994274"/>
                  <a:pt x="2295288" y="997431"/>
                  <a:pt x="2293183" y="1000940"/>
                </a:cubicBezTo>
                <a:cubicBezTo>
                  <a:pt x="2291078" y="1004448"/>
                  <a:pt x="2288622" y="1009711"/>
                  <a:pt x="2285816" y="1016727"/>
                </a:cubicBezTo>
                <a:cubicBezTo>
                  <a:pt x="2277396" y="1030761"/>
                  <a:pt x="2269327" y="1044093"/>
                  <a:pt x="2261608" y="1056723"/>
                </a:cubicBezTo>
                <a:cubicBezTo>
                  <a:pt x="2253890" y="1069353"/>
                  <a:pt x="2247224" y="1082685"/>
                  <a:pt x="2241610" y="1096718"/>
                </a:cubicBezTo>
                <a:cubicBezTo>
                  <a:pt x="2233190" y="1095315"/>
                  <a:pt x="2228630" y="1094964"/>
                  <a:pt x="2227928" y="1095666"/>
                </a:cubicBezTo>
                <a:cubicBezTo>
                  <a:pt x="2227226" y="1096367"/>
                  <a:pt x="2227226" y="1097771"/>
                  <a:pt x="2227928" y="1099876"/>
                </a:cubicBezTo>
                <a:cubicBezTo>
                  <a:pt x="2228630" y="1101981"/>
                  <a:pt x="2228630" y="1104086"/>
                  <a:pt x="2227928" y="1106191"/>
                </a:cubicBezTo>
                <a:cubicBezTo>
                  <a:pt x="2227226" y="1108296"/>
                  <a:pt x="2223367" y="1108647"/>
                  <a:pt x="2216350" y="1107243"/>
                </a:cubicBezTo>
                <a:cubicBezTo>
                  <a:pt x="2213543" y="1110050"/>
                  <a:pt x="2212842" y="1113909"/>
                  <a:pt x="2214245" y="1118821"/>
                </a:cubicBezTo>
                <a:cubicBezTo>
                  <a:pt x="2215648" y="1123733"/>
                  <a:pt x="2214946" y="1131100"/>
                  <a:pt x="2212140" y="1140924"/>
                </a:cubicBezTo>
                <a:cubicBezTo>
                  <a:pt x="2202316" y="1138117"/>
                  <a:pt x="2198808" y="1139871"/>
                  <a:pt x="2201615" y="1146186"/>
                </a:cubicBezTo>
                <a:cubicBezTo>
                  <a:pt x="2204422" y="1152501"/>
                  <a:pt x="2204422" y="1157764"/>
                  <a:pt x="2201615" y="1161974"/>
                </a:cubicBezTo>
                <a:cubicBezTo>
                  <a:pt x="2198808" y="1163377"/>
                  <a:pt x="2196352" y="1163377"/>
                  <a:pt x="2194247" y="1161974"/>
                </a:cubicBezTo>
                <a:cubicBezTo>
                  <a:pt x="2192142" y="1160571"/>
                  <a:pt x="2189686" y="1160571"/>
                  <a:pt x="2186880" y="1161974"/>
                </a:cubicBezTo>
                <a:cubicBezTo>
                  <a:pt x="2184073" y="1164781"/>
                  <a:pt x="2183020" y="1168289"/>
                  <a:pt x="2183722" y="1172499"/>
                </a:cubicBezTo>
                <a:cubicBezTo>
                  <a:pt x="2184424" y="1176709"/>
                  <a:pt x="2181266" y="1177411"/>
                  <a:pt x="2174250" y="1174604"/>
                </a:cubicBezTo>
                <a:cubicBezTo>
                  <a:pt x="2181266" y="1185831"/>
                  <a:pt x="2180214" y="1193549"/>
                  <a:pt x="2171092" y="1197759"/>
                </a:cubicBezTo>
                <a:cubicBezTo>
                  <a:pt x="2161970" y="1201969"/>
                  <a:pt x="2155304" y="1206180"/>
                  <a:pt x="2151094" y="1210390"/>
                </a:cubicBezTo>
                <a:cubicBezTo>
                  <a:pt x="2149691" y="1214600"/>
                  <a:pt x="2149340" y="1219511"/>
                  <a:pt x="2150042" y="1225125"/>
                </a:cubicBezTo>
                <a:cubicBezTo>
                  <a:pt x="2150744" y="1230738"/>
                  <a:pt x="2150393" y="1234948"/>
                  <a:pt x="2148989" y="1237755"/>
                </a:cubicBezTo>
                <a:cubicBezTo>
                  <a:pt x="2146182" y="1241965"/>
                  <a:pt x="2141271" y="1245123"/>
                  <a:pt x="2134254" y="1247227"/>
                </a:cubicBezTo>
                <a:cubicBezTo>
                  <a:pt x="2127238" y="1249333"/>
                  <a:pt x="2124430" y="1253192"/>
                  <a:pt x="2125834" y="1258805"/>
                </a:cubicBezTo>
                <a:cubicBezTo>
                  <a:pt x="2123027" y="1265822"/>
                  <a:pt x="2120572" y="1270734"/>
                  <a:pt x="2118466" y="1273540"/>
                </a:cubicBezTo>
                <a:cubicBezTo>
                  <a:pt x="2116361" y="1276347"/>
                  <a:pt x="2113204" y="1280557"/>
                  <a:pt x="2108994" y="1286170"/>
                </a:cubicBezTo>
                <a:cubicBezTo>
                  <a:pt x="2104784" y="1288977"/>
                  <a:pt x="2100924" y="1294591"/>
                  <a:pt x="2097416" y="1303011"/>
                </a:cubicBezTo>
                <a:cubicBezTo>
                  <a:pt x="2093908" y="1311431"/>
                  <a:pt x="2089347" y="1318447"/>
                  <a:pt x="2083734" y="1324061"/>
                </a:cubicBezTo>
                <a:cubicBezTo>
                  <a:pt x="2082330" y="1326868"/>
                  <a:pt x="2080927" y="1328973"/>
                  <a:pt x="2079524" y="1330376"/>
                </a:cubicBezTo>
                <a:cubicBezTo>
                  <a:pt x="2078120" y="1331779"/>
                  <a:pt x="2076717" y="1333884"/>
                  <a:pt x="2075314" y="1336691"/>
                </a:cubicBezTo>
                <a:cubicBezTo>
                  <a:pt x="2066894" y="1339498"/>
                  <a:pt x="2062683" y="1337393"/>
                  <a:pt x="2062683" y="1330376"/>
                </a:cubicBezTo>
                <a:cubicBezTo>
                  <a:pt x="2055666" y="1330376"/>
                  <a:pt x="2052158" y="1331779"/>
                  <a:pt x="2052158" y="1334586"/>
                </a:cubicBezTo>
                <a:cubicBezTo>
                  <a:pt x="2052158" y="1337393"/>
                  <a:pt x="2054965" y="1338094"/>
                  <a:pt x="2060578" y="1336691"/>
                </a:cubicBezTo>
                <a:cubicBezTo>
                  <a:pt x="2061982" y="1342304"/>
                  <a:pt x="2061631" y="1346164"/>
                  <a:pt x="2059526" y="1348269"/>
                </a:cubicBezTo>
                <a:cubicBezTo>
                  <a:pt x="2057421" y="1350374"/>
                  <a:pt x="2056368" y="1353531"/>
                  <a:pt x="2056368" y="1357741"/>
                </a:cubicBezTo>
                <a:cubicBezTo>
                  <a:pt x="2052158" y="1360548"/>
                  <a:pt x="2047948" y="1363355"/>
                  <a:pt x="2043738" y="1366161"/>
                </a:cubicBezTo>
                <a:cubicBezTo>
                  <a:pt x="2039528" y="1368968"/>
                  <a:pt x="2036020" y="1372476"/>
                  <a:pt x="2033213" y="1376687"/>
                </a:cubicBezTo>
                <a:cubicBezTo>
                  <a:pt x="2017776" y="1379493"/>
                  <a:pt x="2005497" y="1379142"/>
                  <a:pt x="1996375" y="1375634"/>
                </a:cubicBezTo>
                <a:cubicBezTo>
                  <a:pt x="1987253" y="1372126"/>
                  <a:pt x="1978482" y="1368266"/>
                  <a:pt x="1970062" y="1364056"/>
                </a:cubicBezTo>
                <a:cubicBezTo>
                  <a:pt x="1964449" y="1361250"/>
                  <a:pt x="1959537" y="1359145"/>
                  <a:pt x="1955327" y="1357741"/>
                </a:cubicBezTo>
                <a:cubicBezTo>
                  <a:pt x="1951117" y="1356338"/>
                  <a:pt x="1947608" y="1354233"/>
                  <a:pt x="1944802" y="1351426"/>
                </a:cubicBezTo>
                <a:cubicBezTo>
                  <a:pt x="1941995" y="1348619"/>
                  <a:pt x="1940241" y="1344760"/>
                  <a:pt x="1939539" y="1339849"/>
                </a:cubicBezTo>
                <a:cubicBezTo>
                  <a:pt x="1938838" y="1334937"/>
                  <a:pt x="1937083" y="1331779"/>
                  <a:pt x="1934277" y="1330376"/>
                </a:cubicBezTo>
                <a:cubicBezTo>
                  <a:pt x="1931470" y="1274242"/>
                  <a:pt x="1935329" y="1220564"/>
                  <a:pt x="1945854" y="1169342"/>
                </a:cubicBezTo>
                <a:cubicBezTo>
                  <a:pt x="1951117" y="1143730"/>
                  <a:pt x="1956467" y="1118733"/>
                  <a:pt x="1961905" y="1094350"/>
                </a:cubicBezTo>
                <a:lnTo>
                  <a:pt x="1968578" y="1065646"/>
                </a:lnTo>
                <a:lnTo>
                  <a:pt x="1966338" y="1067774"/>
                </a:lnTo>
                <a:cubicBezTo>
                  <a:pt x="1964233" y="1068827"/>
                  <a:pt x="1961426" y="1068651"/>
                  <a:pt x="1957918" y="1067248"/>
                </a:cubicBezTo>
                <a:cubicBezTo>
                  <a:pt x="1950901" y="1064441"/>
                  <a:pt x="1945989" y="1064441"/>
                  <a:pt x="1943183" y="1067248"/>
                </a:cubicBezTo>
                <a:cubicBezTo>
                  <a:pt x="1940376" y="1071458"/>
                  <a:pt x="1939323" y="1078124"/>
                  <a:pt x="1940025" y="1087246"/>
                </a:cubicBezTo>
                <a:cubicBezTo>
                  <a:pt x="1940727" y="1096367"/>
                  <a:pt x="1935464" y="1099525"/>
                  <a:pt x="1924237" y="1096718"/>
                </a:cubicBezTo>
                <a:cubicBezTo>
                  <a:pt x="1921431" y="1099525"/>
                  <a:pt x="1918624" y="1101981"/>
                  <a:pt x="1915817" y="1104086"/>
                </a:cubicBezTo>
                <a:cubicBezTo>
                  <a:pt x="1913011" y="1106191"/>
                  <a:pt x="1910906" y="1108647"/>
                  <a:pt x="1909502" y="1111453"/>
                </a:cubicBezTo>
                <a:cubicBezTo>
                  <a:pt x="1905292" y="1118470"/>
                  <a:pt x="1901433" y="1122680"/>
                  <a:pt x="1897924" y="1124084"/>
                </a:cubicBezTo>
                <a:cubicBezTo>
                  <a:pt x="1894416" y="1125487"/>
                  <a:pt x="1888452" y="1127592"/>
                  <a:pt x="1880032" y="1130399"/>
                </a:cubicBezTo>
                <a:cubicBezTo>
                  <a:pt x="1874418" y="1131802"/>
                  <a:pt x="1870559" y="1134609"/>
                  <a:pt x="1868454" y="1138819"/>
                </a:cubicBezTo>
                <a:cubicBezTo>
                  <a:pt x="1866349" y="1143029"/>
                  <a:pt x="1863192" y="1145836"/>
                  <a:pt x="1858982" y="1147239"/>
                </a:cubicBezTo>
                <a:cubicBezTo>
                  <a:pt x="1847755" y="1150045"/>
                  <a:pt x="1835826" y="1150045"/>
                  <a:pt x="1823196" y="1147239"/>
                </a:cubicBezTo>
                <a:cubicBezTo>
                  <a:pt x="1811970" y="1145836"/>
                  <a:pt x="1802848" y="1139170"/>
                  <a:pt x="1795831" y="1127241"/>
                </a:cubicBezTo>
                <a:cubicBezTo>
                  <a:pt x="1788814" y="1115313"/>
                  <a:pt x="1780394" y="1110050"/>
                  <a:pt x="1770570" y="1111453"/>
                </a:cubicBezTo>
                <a:cubicBezTo>
                  <a:pt x="1767764" y="1087597"/>
                  <a:pt x="1768114" y="1064792"/>
                  <a:pt x="1771623" y="1043040"/>
                </a:cubicBezTo>
                <a:cubicBezTo>
                  <a:pt x="1775131" y="1021288"/>
                  <a:pt x="1780394" y="1000238"/>
                  <a:pt x="1787411" y="979889"/>
                </a:cubicBezTo>
                <a:cubicBezTo>
                  <a:pt x="1794428" y="959541"/>
                  <a:pt x="1801795" y="939543"/>
                  <a:pt x="1809514" y="919896"/>
                </a:cubicBezTo>
                <a:cubicBezTo>
                  <a:pt x="1817232" y="900249"/>
                  <a:pt x="1823898" y="880602"/>
                  <a:pt x="1829511" y="860955"/>
                </a:cubicBezTo>
                <a:cubicBezTo>
                  <a:pt x="1828108" y="849729"/>
                  <a:pt x="1825301" y="848676"/>
                  <a:pt x="1821091" y="857798"/>
                </a:cubicBezTo>
                <a:cubicBezTo>
                  <a:pt x="1816881" y="866920"/>
                  <a:pt x="1811970" y="874989"/>
                  <a:pt x="1806356" y="882006"/>
                </a:cubicBezTo>
                <a:cubicBezTo>
                  <a:pt x="1802146" y="886216"/>
                  <a:pt x="1797234" y="888321"/>
                  <a:pt x="1791621" y="888321"/>
                </a:cubicBezTo>
                <a:cubicBezTo>
                  <a:pt x="1786007" y="888321"/>
                  <a:pt x="1781798" y="893934"/>
                  <a:pt x="1778991" y="905161"/>
                </a:cubicBezTo>
                <a:cubicBezTo>
                  <a:pt x="1773377" y="905161"/>
                  <a:pt x="1769518" y="903056"/>
                  <a:pt x="1767413" y="898846"/>
                </a:cubicBezTo>
                <a:cubicBezTo>
                  <a:pt x="1765308" y="894636"/>
                  <a:pt x="1760747" y="892531"/>
                  <a:pt x="1753730" y="892531"/>
                </a:cubicBezTo>
                <a:cubicBezTo>
                  <a:pt x="1748117" y="895337"/>
                  <a:pt x="1745310" y="898144"/>
                  <a:pt x="1745310" y="900951"/>
                </a:cubicBezTo>
                <a:cubicBezTo>
                  <a:pt x="1745310" y="903758"/>
                  <a:pt x="1746012" y="906564"/>
                  <a:pt x="1747415" y="909371"/>
                </a:cubicBezTo>
                <a:cubicBezTo>
                  <a:pt x="1748819" y="912178"/>
                  <a:pt x="1750222" y="915335"/>
                  <a:pt x="1751625" y="918844"/>
                </a:cubicBezTo>
                <a:cubicBezTo>
                  <a:pt x="1753028" y="922352"/>
                  <a:pt x="1752327" y="926211"/>
                  <a:pt x="1749520" y="930421"/>
                </a:cubicBezTo>
                <a:cubicBezTo>
                  <a:pt x="1746714" y="933228"/>
                  <a:pt x="1743556" y="936736"/>
                  <a:pt x="1740048" y="940946"/>
                </a:cubicBezTo>
                <a:cubicBezTo>
                  <a:pt x="1736540" y="945156"/>
                  <a:pt x="1732680" y="951472"/>
                  <a:pt x="1728470" y="959892"/>
                </a:cubicBezTo>
                <a:cubicBezTo>
                  <a:pt x="1720050" y="961295"/>
                  <a:pt x="1712682" y="959892"/>
                  <a:pt x="1706367" y="955682"/>
                </a:cubicBezTo>
                <a:cubicBezTo>
                  <a:pt x="1700052" y="951472"/>
                  <a:pt x="1693386" y="948665"/>
                  <a:pt x="1686370" y="947261"/>
                </a:cubicBezTo>
                <a:cubicBezTo>
                  <a:pt x="1680756" y="943051"/>
                  <a:pt x="1673038" y="940245"/>
                  <a:pt x="1663214" y="938841"/>
                </a:cubicBezTo>
                <a:cubicBezTo>
                  <a:pt x="1663214" y="929018"/>
                  <a:pt x="1665319" y="924106"/>
                  <a:pt x="1669529" y="924106"/>
                </a:cubicBezTo>
                <a:cubicBezTo>
                  <a:pt x="1673739" y="924106"/>
                  <a:pt x="1677248" y="922703"/>
                  <a:pt x="1680054" y="919896"/>
                </a:cubicBezTo>
                <a:cubicBezTo>
                  <a:pt x="1687071" y="912879"/>
                  <a:pt x="1693737" y="902354"/>
                  <a:pt x="1700052" y="888321"/>
                </a:cubicBezTo>
                <a:cubicBezTo>
                  <a:pt x="1706367" y="874287"/>
                  <a:pt x="1716542" y="865165"/>
                  <a:pt x="1730575" y="860955"/>
                </a:cubicBezTo>
                <a:cubicBezTo>
                  <a:pt x="1737592" y="859552"/>
                  <a:pt x="1741100" y="854991"/>
                  <a:pt x="1741100" y="847273"/>
                </a:cubicBezTo>
                <a:cubicBezTo>
                  <a:pt x="1741100" y="839554"/>
                  <a:pt x="1745310" y="834993"/>
                  <a:pt x="1753730" y="833590"/>
                </a:cubicBezTo>
                <a:cubicBezTo>
                  <a:pt x="1757940" y="833590"/>
                  <a:pt x="1760747" y="831485"/>
                  <a:pt x="1762150" y="827275"/>
                </a:cubicBezTo>
                <a:cubicBezTo>
                  <a:pt x="1763554" y="823065"/>
                  <a:pt x="1765659" y="818855"/>
                  <a:pt x="1768466" y="814645"/>
                </a:cubicBezTo>
                <a:cubicBezTo>
                  <a:pt x="1769869" y="817452"/>
                  <a:pt x="1771272" y="818855"/>
                  <a:pt x="1772676" y="818855"/>
                </a:cubicBezTo>
                <a:cubicBezTo>
                  <a:pt x="1775482" y="821662"/>
                  <a:pt x="1778289" y="820258"/>
                  <a:pt x="1781096" y="814645"/>
                </a:cubicBezTo>
                <a:cubicBezTo>
                  <a:pt x="1786709" y="807628"/>
                  <a:pt x="1795129" y="799910"/>
                  <a:pt x="1806356" y="791490"/>
                </a:cubicBezTo>
                <a:cubicBezTo>
                  <a:pt x="1817583" y="783069"/>
                  <a:pt x="1828810" y="779561"/>
                  <a:pt x="1840036" y="780965"/>
                </a:cubicBezTo>
                <a:cubicBezTo>
                  <a:pt x="1851263" y="783771"/>
                  <a:pt x="1859684" y="790437"/>
                  <a:pt x="1865297" y="800962"/>
                </a:cubicBezTo>
                <a:cubicBezTo>
                  <a:pt x="1870910" y="811487"/>
                  <a:pt x="1879330" y="820258"/>
                  <a:pt x="1890557" y="827275"/>
                </a:cubicBezTo>
                <a:cubicBezTo>
                  <a:pt x="1890557" y="855342"/>
                  <a:pt x="1887750" y="880251"/>
                  <a:pt x="1882137" y="902003"/>
                </a:cubicBezTo>
                <a:cubicBezTo>
                  <a:pt x="1876523" y="923755"/>
                  <a:pt x="1869858" y="944104"/>
                  <a:pt x="1862139" y="963049"/>
                </a:cubicBezTo>
                <a:cubicBezTo>
                  <a:pt x="1854420" y="981994"/>
                  <a:pt x="1847053" y="1001290"/>
                  <a:pt x="1840036" y="1020937"/>
                </a:cubicBezTo>
                <a:cubicBezTo>
                  <a:pt x="1833020" y="1040584"/>
                  <a:pt x="1828108" y="1062336"/>
                  <a:pt x="1825301" y="1086193"/>
                </a:cubicBezTo>
                <a:cubicBezTo>
                  <a:pt x="1829511" y="1086193"/>
                  <a:pt x="1834774" y="1084088"/>
                  <a:pt x="1841089" y="1079878"/>
                </a:cubicBezTo>
                <a:cubicBezTo>
                  <a:pt x="1847404" y="1075668"/>
                  <a:pt x="1852666" y="1071458"/>
                  <a:pt x="1856876" y="1067248"/>
                </a:cubicBezTo>
                <a:cubicBezTo>
                  <a:pt x="1861086" y="1065845"/>
                  <a:pt x="1863893" y="1063389"/>
                  <a:pt x="1865297" y="1059880"/>
                </a:cubicBezTo>
                <a:cubicBezTo>
                  <a:pt x="1866700" y="1056372"/>
                  <a:pt x="1868805" y="1053214"/>
                  <a:pt x="1871612" y="1050408"/>
                </a:cubicBezTo>
                <a:cubicBezTo>
                  <a:pt x="1874418" y="1050408"/>
                  <a:pt x="1877576" y="1050759"/>
                  <a:pt x="1881084" y="1051460"/>
                </a:cubicBezTo>
                <a:cubicBezTo>
                  <a:pt x="1884592" y="1052162"/>
                  <a:pt x="1887048" y="1051811"/>
                  <a:pt x="1888452" y="1050408"/>
                </a:cubicBezTo>
                <a:cubicBezTo>
                  <a:pt x="1892662" y="1044794"/>
                  <a:pt x="1900030" y="1035673"/>
                  <a:pt x="1910555" y="1023042"/>
                </a:cubicBezTo>
                <a:cubicBezTo>
                  <a:pt x="1921080" y="1010412"/>
                  <a:pt x="1932658" y="1001992"/>
                  <a:pt x="1945288" y="997782"/>
                </a:cubicBezTo>
                <a:cubicBezTo>
                  <a:pt x="1949498" y="994975"/>
                  <a:pt x="1952304" y="990064"/>
                  <a:pt x="1953708" y="983047"/>
                </a:cubicBezTo>
                <a:cubicBezTo>
                  <a:pt x="1955111" y="976030"/>
                  <a:pt x="1958620" y="969715"/>
                  <a:pt x="1964233" y="964102"/>
                </a:cubicBezTo>
                <a:cubicBezTo>
                  <a:pt x="1971250" y="955682"/>
                  <a:pt x="1979670" y="949717"/>
                  <a:pt x="1989493" y="946209"/>
                </a:cubicBezTo>
                <a:cubicBezTo>
                  <a:pt x="1999316" y="942701"/>
                  <a:pt x="2005632" y="933930"/>
                  <a:pt x="2008438" y="919896"/>
                </a:cubicBezTo>
                <a:lnTo>
                  <a:pt x="2010373" y="919896"/>
                </a:lnTo>
                <a:lnTo>
                  <a:pt x="2015320" y="905161"/>
                </a:lnTo>
                <a:cubicBezTo>
                  <a:pt x="2024442" y="878497"/>
                  <a:pt x="2032511" y="855342"/>
                  <a:pt x="2039528" y="835695"/>
                </a:cubicBezTo>
                <a:cubicBezTo>
                  <a:pt x="2039528" y="832888"/>
                  <a:pt x="2039879" y="830783"/>
                  <a:pt x="2040580" y="829380"/>
                </a:cubicBezTo>
                <a:cubicBezTo>
                  <a:pt x="2041282" y="827977"/>
                  <a:pt x="2041633" y="825872"/>
                  <a:pt x="2041633" y="823065"/>
                </a:cubicBezTo>
                <a:cubicBezTo>
                  <a:pt x="2047246" y="818855"/>
                  <a:pt x="2050404" y="815697"/>
                  <a:pt x="2051106" y="813592"/>
                </a:cubicBezTo>
                <a:cubicBezTo>
                  <a:pt x="2051808" y="811487"/>
                  <a:pt x="2053561" y="806926"/>
                  <a:pt x="2056368" y="799910"/>
                </a:cubicBezTo>
                <a:cubicBezTo>
                  <a:pt x="2054965" y="797103"/>
                  <a:pt x="2054965" y="796051"/>
                  <a:pt x="2056368" y="796752"/>
                </a:cubicBezTo>
                <a:cubicBezTo>
                  <a:pt x="2057772" y="797454"/>
                  <a:pt x="2058473" y="797103"/>
                  <a:pt x="2058473" y="795700"/>
                </a:cubicBezTo>
                <a:cubicBezTo>
                  <a:pt x="2061280" y="788683"/>
                  <a:pt x="2063034" y="782017"/>
                  <a:pt x="2063736" y="775702"/>
                </a:cubicBezTo>
                <a:cubicBezTo>
                  <a:pt x="2064438" y="769387"/>
                  <a:pt x="2065490" y="763423"/>
                  <a:pt x="2066894" y="757809"/>
                </a:cubicBezTo>
                <a:cubicBezTo>
                  <a:pt x="2068296" y="755002"/>
                  <a:pt x="2070402" y="752547"/>
                  <a:pt x="2073208" y="750442"/>
                </a:cubicBezTo>
                <a:cubicBezTo>
                  <a:pt x="2076015" y="748337"/>
                  <a:pt x="2078120" y="746582"/>
                  <a:pt x="2079524" y="745179"/>
                </a:cubicBezTo>
                <a:cubicBezTo>
                  <a:pt x="2083734" y="738162"/>
                  <a:pt x="2085838" y="728690"/>
                  <a:pt x="2085838" y="716761"/>
                </a:cubicBezTo>
                <a:cubicBezTo>
                  <a:pt x="2085838" y="704833"/>
                  <a:pt x="2089347" y="693255"/>
                  <a:pt x="2096364" y="682028"/>
                </a:cubicBezTo>
                <a:cubicBezTo>
                  <a:pt x="2097767" y="680625"/>
                  <a:pt x="2099170" y="680274"/>
                  <a:pt x="2100574" y="680976"/>
                </a:cubicBezTo>
                <a:cubicBezTo>
                  <a:pt x="2101977" y="681678"/>
                  <a:pt x="2101977" y="679923"/>
                  <a:pt x="2100574" y="675713"/>
                </a:cubicBezTo>
                <a:cubicBezTo>
                  <a:pt x="2100574" y="674310"/>
                  <a:pt x="2101626" y="672907"/>
                  <a:pt x="2103731" y="671503"/>
                </a:cubicBezTo>
                <a:cubicBezTo>
                  <a:pt x="2105836" y="670100"/>
                  <a:pt x="2107590" y="667995"/>
                  <a:pt x="2108994" y="665188"/>
                </a:cubicBezTo>
                <a:cubicBezTo>
                  <a:pt x="2108994" y="662381"/>
                  <a:pt x="2108643" y="659224"/>
                  <a:pt x="2107941" y="655715"/>
                </a:cubicBezTo>
                <a:cubicBezTo>
                  <a:pt x="2107240" y="652207"/>
                  <a:pt x="2107590" y="649050"/>
                  <a:pt x="2108994" y="646243"/>
                </a:cubicBezTo>
                <a:cubicBezTo>
                  <a:pt x="2111800" y="643436"/>
                  <a:pt x="2114607" y="640980"/>
                  <a:pt x="2117414" y="638875"/>
                </a:cubicBezTo>
                <a:cubicBezTo>
                  <a:pt x="2120221" y="636770"/>
                  <a:pt x="2122326" y="635016"/>
                  <a:pt x="2123729" y="633613"/>
                </a:cubicBezTo>
                <a:cubicBezTo>
                  <a:pt x="2126536" y="629403"/>
                  <a:pt x="2127939" y="625894"/>
                  <a:pt x="2127939" y="623088"/>
                </a:cubicBezTo>
                <a:cubicBezTo>
                  <a:pt x="2127939" y="620281"/>
                  <a:pt x="2128641" y="617474"/>
                  <a:pt x="2130044" y="614668"/>
                </a:cubicBezTo>
                <a:cubicBezTo>
                  <a:pt x="2138464" y="595021"/>
                  <a:pt x="2146182" y="576075"/>
                  <a:pt x="2153200" y="557832"/>
                </a:cubicBezTo>
                <a:cubicBezTo>
                  <a:pt x="2160216" y="539588"/>
                  <a:pt x="2167233" y="520643"/>
                  <a:pt x="2174250" y="500996"/>
                </a:cubicBezTo>
                <a:lnTo>
                  <a:pt x="2174250" y="498891"/>
                </a:lnTo>
                <a:lnTo>
                  <a:pt x="2153200" y="496786"/>
                </a:lnTo>
                <a:cubicBezTo>
                  <a:pt x="2153200" y="495383"/>
                  <a:pt x="2153550" y="493979"/>
                  <a:pt x="2154252" y="492576"/>
                </a:cubicBezTo>
                <a:cubicBezTo>
                  <a:pt x="2154954" y="491173"/>
                  <a:pt x="2155304" y="489769"/>
                  <a:pt x="2155304" y="488366"/>
                </a:cubicBezTo>
                <a:cubicBezTo>
                  <a:pt x="2149691" y="481349"/>
                  <a:pt x="2142324" y="478893"/>
                  <a:pt x="2133202" y="480998"/>
                </a:cubicBezTo>
                <a:cubicBezTo>
                  <a:pt x="2124080" y="483103"/>
                  <a:pt x="2116010" y="483454"/>
                  <a:pt x="2108994" y="482051"/>
                </a:cubicBezTo>
                <a:lnTo>
                  <a:pt x="2033213" y="469421"/>
                </a:lnTo>
                <a:cubicBezTo>
                  <a:pt x="2026196" y="466614"/>
                  <a:pt x="2019180" y="465211"/>
                  <a:pt x="2012163" y="465211"/>
                </a:cubicBezTo>
                <a:cubicBezTo>
                  <a:pt x="2005146" y="465211"/>
                  <a:pt x="1998831" y="463807"/>
                  <a:pt x="1993218" y="461001"/>
                </a:cubicBezTo>
                <a:cubicBezTo>
                  <a:pt x="1991814" y="461001"/>
                  <a:pt x="1991112" y="459246"/>
                  <a:pt x="1991112" y="455738"/>
                </a:cubicBezTo>
                <a:cubicBezTo>
                  <a:pt x="1991112" y="452230"/>
                  <a:pt x="1990410" y="450476"/>
                  <a:pt x="1989008" y="450476"/>
                </a:cubicBezTo>
                <a:cubicBezTo>
                  <a:pt x="1983394" y="449072"/>
                  <a:pt x="1978132" y="448721"/>
                  <a:pt x="1973220" y="449423"/>
                </a:cubicBezTo>
                <a:cubicBezTo>
                  <a:pt x="1968308" y="450125"/>
                  <a:pt x="1963046" y="449072"/>
                  <a:pt x="1957432" y="446265"/>
                </a:cubicBezTo>
                <a:cubicBezTo>
                  <a:pt x="1954625" y="443459"/>
                  <a:pt x="1952170" y="441003"/>
                  <a:pt x="1950064" y="438898"/>
                </a:cubicBezTo>
                <a:cubicBezTo>
                  <a:pt x="1947960" y="436793"/>
                  <a:pt x="1945504" y="434337"/>
                  <a:pt x="1942697" y="431530"/>
                </a:cubicBezTo>
                <a:cubicBezTo>
                  <a:pt x="1941294" y="430127"/>
                  <a:pt x="1938136" y="429074"/>
                  <a:pt x="1933224" y="428373"/>
                </a:cubicBezTo>
                <a:cubicBezTo>
                  <a:pt x="1928312" y="427671"/>
                  <a:pt x="1925155" y="426619"/>
                  <a:pt x="1923752" y="425215"/>
                </a:cubicBezTo>
                <a:cubicBezTo>
                  <a:pt x="1904104" y="405568"/>
                  <a:pt x="1897790" y="381711"/>
                  <a:pt x="1904806" y="353645"/>
                </a:cubicBezTo>
                <a:cubicBezTo>
                  <a:pt x="1916033" y="349434"/>
                  <a:pt x="1925506" y="350838"/>
                  <a:pt x="1933224" y="357854"/>
                </a:cubicBezTo>
                <a:cubicBezTo>
                  <a:pt x="1940943" y="364871"/>
                  <a:pt x="1949012" y="369783"/>
                  <a:pt x="1957432" y="372590"/>
                </a:cubicBezTo>
                <a:cubicBezTo>
                  <a:pt x="1964449" y="375396"/>
                  <a:pt x="1970062" y="376800"/>
                  <a:pt x="1974272" y="376800"/>
                </a:cubicBezTo>
                <a:cubicBezTo>
                  <a:pt x="1978482" y="376800"/>
                  <a:pt x="1984797" y="378203"/>
                  <a:pt x="1993218" y="381010"/>
                </a:cubicBezTo>
                <a:cubicBezTo>
                  <a:pt x="1994621" y="381010"/>
                  <a:pt x="1995322" y="381711"/>
                  <a:pt x="1995322" y="383115"/>
                </a:cubicBezTo>
                <a:cubicBezTo>
                  <a:pt x="1995322" y="384518"/>
                  <a:pt x="1997428" y="385220"/>
                  <a:pt x="2001638" y="385220"/>
                </a:cubicBezTo>
                <a:cubicBezTo>
                  <a:pt x="2028301" y="388026"/>
                  <a:pt x="2058122" y="393289"/>
                  <a:pt x="2091101" y="401008"/>
                </a:cubicBezTo>
                <a:cubicBezTo>
                  <a:pt x="2124080" y="408726"/>
                  <a:pt x="2158111" y="411883"/>
                  <a:pt x="2193195" y="410480"/>
                </a:cubicBezTo>
                <a:cubicBezTo>
                  <a:pt x="2194598" y="410480"/>
                  <a:pt x="2196703" y="409077"/>
                  <a:pt x="2199510" y="406270"/>
                </a:cubicBezTo>
                <a:lnTo>
                  <a:pt x="2218455" y="408375"/>
                </a:lnTo>
                <a:cubicBezTo>
                  <a:pt x="2219858" y="399955"/>
                  <a:pt x="2222665" y="392236"/>
                  <a:pt x="2226875" y="385220"/>
                </a:cubicBezTo>
                <a:cubicBezTo>
                  <a:pt x="2228278" y="381010"/>
                  <a:pt x="2228980" y="378905"/>
                  <a:pt x="2228980" y="378905"/>
                </a:cubicBezTo>
                <a:cubicBezTo>
                  <a:pt x="2228980" y="378905"/>
                  <a:pt x="2229682" y="378203"/>
                  <a:pt x="2231085" y="376800"/>
                </a:cubicBezTo>
                <a:cubicBezTo>
                  <a:pt x="2233892" y="373993"/>
                  <a:pt x="2235295" y="370835"/>
                  <a:pt x="2235295" y="367327"/>
                </a:cubicBezTo>
                <a:cubicBezTo>
                  <a:pt x="2235295" y="363819"/>
                  <a:pt x="2236699" y="360661"/>
                  <a:pt x="2239505" y="357854"/>
                </a:cubicBezTo>
                <a:cubicBezTo>
                  <a:pt x="2239505" y="355048"/>
                  <a:pt x="2240909" y="352943"/>
                  <a:pt x="2243715" y="351539"/>
                </a:cubicBezTo>
                <a:cubicBezTo>
                  <a:pt x="2246522" y="350136"/>
                  <a:pt x="2248627" y="348733"/>
                  <a:pt x="2250030" y="347329"/>
                </a:cubicBezTo>
                <a:cubicBezTo>
                  <a:pt x="2252837" y="340313"/>
                  <a:pt x="2253890" y="333647"/>
                  <a:pt x="2253188" y="327332"/>
                </a:cubicBezTo>
                <a:cubicBezTo>
                  <a:pt x="2252486" y="321017"/>
                  <a:pt x="2253539" y="314351"/>
                  <a:pt x="2256346" y="307334"/>
                </a:cubicBezTo>
                <a:lnTo>
                  <a:pt x="2271081" y="294704"/>
                </a:lnTo>
                <a:cubicBezTo>
                  <a:pt x="2273888" y="287687"/>
                  <a:pt x="2275290" y="280670"/>
                  <a:pt x="2275290" y="273653"/>
                </a:cubicBezTo>
                <a:cubicBezTo>
                  <a:pt x="2275290" y="266637"/>
                  <a:pt x="2276694" y="259620"/>
                  <a:pt x="2279501" y="252603"/>
                </a:cubicBezTo>
                <a:cubicBezTo>
                  <a:pt x="2279501" y="249797"/>
                  <a:pt x="2281255" y="248393"/>
                  <a:pt x="2284763" y="248393"/>
                </a:cubicBezTo>
                <a:cubicBezTo>
                  <a:pt x="2288272" y="248393"/>
                  <a:pt x="2290728" y="247692"/>
                  <a:pt x="2292131" y="246288"/>
                </a:cubicBezTo>
                <a:cubicBezTo>
                  <a:pt x="2293534" y="244885"/>
                  <a:pt x="2293885" y="243131"/>
                  <a:pt x="2293183" y="241026"/>
                </a:cubicBezTo>
                <a:cubicBezTo>
                  <a:pt x="2292482" y="238921"/>
                  <a:pt x="2292832" y="236465"/>
                  <a:pt x="2294236" y="233658"/>
                </a:cubicBezTo>
                <a:cubicBezTo>
                  <a:pt x="2297043" y="230851"/>
                  <a:pt x="2299850" y="228746"/>
                  <a:pt x="2302656" y="227343"/>
                </a:cubicBezTo>
                <a:cubicBezTo>
                  <a:pt x="2305463" y="225940"/>
                  <a:pt x="2306866" y="224536"/>
                  <a:pt x="2306866" y="223133"/>
                </a:cubicBezTo>
                <a:cubicBezTo>
                  <a:pt x="2309673" y="218923"/>
                  <a:pt x="2310725" y="215064"/>
                  <a:pt x="2310024" y="211555"/>
                </a:cubicBezTo>
                <a:cubicBezTo>
                  <a:pt x="2309322" y="208047"/>
                  <a:pt x="2310374" y="204889"/>
                  <a:pt x="2313181" y="202083"/>
                </a:cubicBezTo>
                <a:cubicBezTo>
                  <a:pt x="2313181" y="200679"/>
                  <a:pt x="2314585" y="198574"/>
                  <a:pt x="2317391" y="195768"/>
                </a:cubicBezTo>
                <a:cubicBezTo>
                  <a:pt x="2320198" y="192961"/>
                  <a:pt x="2323005" y="190856"/>
                  <a:pt x="2325811" y="189453"/>
                </a:cubicBezTo>
                <a:cubicBezTo>
                  <a:pt x="2325811" y="183839"/>
                  <a:pt x="2326864" y="176822"/>
                  <a:pt x="2328969" y="168402"/>
                </a:cubicBezTo>
                <a:cubicBezTo>
                  <a:pt x="2331074" y="159982"/>
                  <a:pt x="2333530" y="152966"/>
                  <a:pt x="2336336" y="147352"/>
                </a:cubicBezTo>
                <a:cubicBezTo>
                  <a:pt x="2337740" y="144545"/>
                  <a:pt x="2339494" y="142440"/>
                  <a:pt x="2341599" y="141037"/>
                </a:cubicBezTo>
                <a:cubicBezTo>
                  <a:pt x="2343704" y="139634"/>
                  <a:pt x="2344756" y="138230"/>
                  <a:pt x="2344756" y="136827"/>
                </a:cubicBezTo>
                <a:cubicBezTo>
                  <a:pt x="2347563" y="134020"/>
                  <a:pt x="2348966" y="131213"/>
                  <a:pt x="2348966" y="128407"/>
                </a:cubicBezTo>
                <a:cubicBezTo>
                  <a:pt x="2348966" y="125600"/>
                  <a:pt x="2351774" y="124197"/>
                  <a:pt x="2357387" y="124197"/>
                </a:cubicBezTo>
                <a:cubicBezTo>
                  <a:pt x="2360194" y="122794"/>
                  <a:pt x="2362562" y="122092"/>
                  <a:pt x="2364491" y="122092"/>
                </a:cubicBezTo>
                <a:close/>
                <a:moveTo>
                  <a:pt x="1067950" y="93937"/>
                </a:moveTo>
                <a:cubicBezTo>
                  <a:pt x="1065845" y="94112"/>
                  <a:pt x="1064441" y="94726"/>
                  <a:pt x="1063740" y="95779"/>
                </a:cubicBezTo>
                <a:cubicBezTo>
                  <a:pt x="1062336" y="97884"/>
                  <a:pt x="1061284" y="99989"/>
                  <a:pt x="1060582" y="102094"/>
                </a:cubicBezTo>
                <a:cubicBezTo>
                  <a:pt x="1059880" y="104199"/>
                  <a:pt x="1058828" y="105953"/>
                  <a:pt x="1057425" y="107357"/>
                </a:cubicBezTo>
                <a:cubicBezTo>
                  <a:pt x="1056021" y="108760"/>
                  <a:pt x="1052513" y="108058"/>
                  <a:pt x="1046899" y="105252"/>
                </a:cubicBezTo>
                <a:cubicBezTo>
                  <a:pt x="1027252" y="101042"/>
                  <a:pt x="1008307" y="99638"/>
                  <a:pt x="990064" y="101042"/>
                </a:cubicBezTo>
                <a:cubicBezTo>
                  <a:pt x="971820" y="102445"/>
                  <a:pt x="955682" y="104550"/>
                  <a:pt x="941648" y="107357"/>
                </a:cubicBezTo>
                <a:cubicBezTo>
                  <a:pt x="936035" y="107357"/>
                  <a:pt x="930421" y="107006"/>
                  <a:pt x="924808" y="106304"/>
                </a:cubicBezTo>
                <a:cubicBezTo>
                  <a:pt x="919195" y="105602"/>
                  <a:pt x="912880" y="105953"/>
                  <a:pt x="905863" y="107357"/>
                </a:cubicBezTo>
                <a:cubicBezTo>
                  <a:pt x="896039" y="110163"/>
                  <a:pt x="886216" y="112619"/>
                  <a:pt x="876392" y="114724"/>
                </a:cubicBezTo>
                <a:cubicBezTo>
                  <a:pt x="866569" y="116829"/>
                  <a:pt x="856044" y="119285"/>
                  <a:pt x="844817" y="122092"/>
                </a:cubicBezTo>
                <a:cubicBezTo>
                  <a:pt x="830783" y="123495"/>
                  <a:pt x="820258" y="125600"/>
                  <a:pt x="813242" y="128407"/>
                </a:cubicBezTo>
                <a:cubicBezTo>
                  <a:pt x="810435" y="131213"/>
                  <a:pt x="806927" y="132617"/>
                  <a:pt x="802716" y="132617"/>
                </a:cubicBezTo>
                <a:cubicBezTo>
                  <a:pt x="799910" y="134020"/>
                  <a:pt x="796401" y="134722"/>
                  <a:pt x="792191" y="134722"/>
                </a:cubicBezTo>
                <a:cubicBezTo>
                  <a:pt x="787981" y="137529"/>
                  <a:pt x="783771" y="141037"/>
                  <a:pt x="779561" y="145247"/>
                </a:cubicBezTo>
                <a:cubicBezTo>
                  <a:pt x="776754" y="146650"/>
                  <a:pt x="774299" y="145949"/>
                  <a:pt x="772194" y="143142"/>
                </a:cubicBezTo>
                <a:cubicBezTo>
                  <a:pt x="770089" y="140335"/>
                  <a:pt x="768334" y="140335"/>
                  <a:pt x="766931" y="143142"/>
                </a:cubicBezTo>
                <a:cubicBezTo>
                  <a:pt x="764124" y="143142"/>
                  <a:pt x="763423" y="143844"/>
                  <a:pt x="764826" y="145247"/>
                </a:cubicBezTo>
                <a:cubicBezTo>
                  <a:pt x="766229" y="146650"/>
                  <a:pt x="766931" y="148054"/>
                  <a:pt x="766931" y="149457"/>
                </a:cubicBezTo>
                <a:cubicBezTo>
                  <a:pt x="764124" y="149457"/>
                  <a:pt x="761318" y="148755"/>
                  <a:pt x="758511" y="147352"/>
                </a:cubicBezTo>
                <a:cubicBezTo>
                  <a:pt x="755704" y="145949"/>
                  <a:pt x="752898" y="145949"/>
                  <a:pt x="750091" y="147352"/>
                </a:cubicBezTo>
                <a:cubicBezTo>
                  <a:pt x="736057" y="154369"/>
                  <a:pt x="721673" y="159982"/>
                  <a:pt x="706938" y="164192"/>
                </a:cubicBezTo>
                <a:cubicBezTo>
                  <a:pt x="692203" y="168402"/>
                  <a:pt x="677818" y="172612"/>
                  <a:pt x="663785" y="176822"/>
                </a:cubicBezTo>
                <a:cubicBezTo>
                  <a:pt x="655365" y="181032"/>
                  <a:pt x="644840" y="185593"/>
                  <a:pt x="632210" y="190505"/>
                </a:cubicBezTo>
                <a:cubicBezTo>
                  <a:pt x="619579" y="195417"/>
                  <a:pt x="610457" y="200679"/>
                  <a:pt x="604844" y="206293"/>
                </a:cubicBezTo>
                <a:cubicBezTo>
                  <a:pt x="602038" y="209099"/>
                  <a:pt x="599231" y="209450"/>
                  <a:pt x="596424" y="207345"/>
                </a:cubicBezTo>
                <a:cubicBezTo>
                  <a:pt x="593617" y="205240"/>
                  <a:pt x="591512" y="204889"/>
                  <a:pt x="590109" y="206293"/>
                </a:cubicBezTo>
                <a:cubicBezTo>
                  <a:pt x="588706" y="209099"/>
                  <a:pt x="587653" y="211906"/>
                  <a:pt x="586951" y="214713"/>
                </a:cubicBezTo>
                <a:cubicBezTo>
                  <a:pt x="586250" y="217519"/>
                  <a:pt x="583092" y="217519"/>
                  <a:pt x="577479" y="214713"/>
                </a:cubicBezTo>
                <a:cubicBezTo>
                  <a:pt x="570462" y="216116"/>
                  <a:pt x="566252" y="219975"/>
                  <a:pt x="564849" y="226290"/>
                </a:cubicBezTo>
                <a:cubicBezTo>
                  <a:pt x="563445" y="232606"/>
                  <a:pt x="558534" y="232956"/>
                  <a:pt x="550114" y="227343"/>
                </a:cubicBezTo>
                <a:cubicBezTo>
                  <a:pt x="548710" y="230150"/>
                  <a:pt x="548359" y="232956"/>
                  <a:pt x="549061" y="235763"/>
                </a:cubicBezTo>
                <a:cubicBezTo>
                  <a:pt x="549763" y="238570"/>
                  <a:pt x="550114" y="240675"/>
                  <a:pt x="550114" y="242078"/>
                </a:cubicBezTo>
                <a:cubicBezTo>
                  <a:pt x="548710" y="246288"/>
                  <a:pt x="547658" y="248042"/>
                  <a:pt x="546956" y="247341"/>
                </a:cubicBezTo>
                <a:cubicBezTo>
                  <a:pt x="546254" y="246639"/>
                  <a:pt x="545202" y="247692"/>
                  <a:pt x="543798" y="250498"/>
                </a:cubicBezTo>
                <a:cubicBezTo>
                  <a:pt x="539588" y="257515"/>
                  <a:pt x="536431" y="264882"/>
                  <a:pt x="534326" y="272601"/>
                </a:cubicBezTo>
                <a:cubicBezTo>
                  <a:pt x="532221" y="280319"/>
                  <a:pt x="529765" y="284880"/>
                  <a:pt x="526958" y="286284"/>
                </a:cubicBezTo>
                <a:cubicBezTo>
                  <a:pt x="524152" y="289090"/>
                  <a:pt x="521345" y="291546"/>
                  <a:pt x="518538" y="293651"/>
                </a:cubicBezTo>
                <a:cubicBezTo>
                  <a:pt x="515731" y="295756"/>
                  <a:pt x="513626" y="298212"/>
                  <a:pt x="512223" y="301019"/>
                </a:cubicBezTo>
                <a:cubicBezTo>
                  <a:pt x="509416" y="308036"/>
                  <a:pt x="505908" y="315403"/>
                  <a:pt x="501698" y="323122"/>
                </a:cubicBezTo>
                <a:cubicBezTo>
                  <a:pt x="497488" y="330840"/>
                  <a:pt x="493979" y="336804"/>
                  <a:pt x="491173" y="341014"/>
                </a:cubicBezTo>
                <a:cubicBezTo>
                  <a:pt x="491173" y="343821"/>
                  <a:pt x="490822" y="344873"/>
                  <a:pt x="490120" y="344172"/>
                </a:cubicBezTo>
                <a:cubicBezTo>
                  <a:pt x="489419" y="343470"/>
                  <a:pt x="488366" y="345224"/>
                  <a:pt x="486963" y="349434"/>
                </a:cubicBezTo>
                <a:cubicBezTo>
                  <a:pt x="484156" y="355048"/>
                  <a:pt x="482753" y="358907"/>
                  <a:pt x="482753" y="361012"/>
                </a:cubicBezTo>
                <a:cubicBezTo>
                  <a:pt x="482753" y="363117"/>
                  <a:pt x="481349" y="365573"/>
                  <a:pt x="478543" y="368380"/>
                </a:cubicBezTo>
                <a:cubicBezTo>
                  <a:pt x="475736" y="372590"/>
                  <a:pt x="473982" y="375396"/>
                  <a:pt x="473280" y="376800"/>
                </a:cubicBezTo>
                <a:cubicBezTo>
                  <a:pt x="472578" y="378203"/>
                  <a:pt x="469421" y="377501"/>
                  <a:pt x="463807" y="374695"/>
                </a:cubicBezTo>
                <a:cubicBezTo>
                  <a:pt x="466614" y="390132"/>
                  <a:pt x="465211" y="399955"/>
                  <a:pt x="459597" y="404165"/>
                </a:cubicBezTo>
                <a:cubicBezTo>
                  <a:pt x="453984" y="408375"/>
                  <a:pt x="449774" y="415392"/>
                  <a:pt x="446967" y="425215"/>
                </a:cubicBezTo>
                <a:cubicBezTo>
                  <a:pt x="441354" y="433635"/>
                  <a:pt x="436091" y="443459"/>
                  <a:pt x="431180" y="454686"/>
                </a:cubicBezTo>
                <a:cubicBezTo>
                  <a:pt x="426268" y="465912"/>
                  <a:pt x="423110" y="473631"/>
                  <a:pt x="421707" y="477841"/>
                </a:cubicBezTo>
                <a:cubicBezTo>
                  <a:pt x="418900" y="487664"/>
                  <a:pt x="415392" y="494681"/>
                  <a:pt x="411182" y="498891"/>
                </a:cubicBezTo>
                <a:cubicBezTo>
                  <a:pt x="406972" y="504505"/>
                  <a:pt x="402411" y="511872"/>
                  <a:pt x="397499" y="520994"/>
                </a:cubicBezTo>
                <a:cubicBezTo>
                  <a:pt x="392587" y="530116"/>
                  <a:pt x="388728" y="538185"/>
                  <a:pt x="385921" y="545202"/>
                </a:cubicBezTo>
                <a:cubicBezTo>
                  <a:pt x="385921" y="548008"/>
                  <a:pt x="385220" y="549061"/>
                  <a:pt x="383817" y="548359"/>
                </a:cubicBezTo>
                <a:cubicBezTo>
                  <a:pt x="382413" y="547658"/>
                  <a:pt x="381712" y="548008"/>
                  <a:pt x="381712" y="549412"/>
                </a:cubicBezTo>
                <a:cubicBezTo>
                  <a:pt x="374695" y="559235"/>
                  <a:pt x="372239" y="566603"/>
                  <a:pt x="374344" y="571514"/>
                </a:cubicBezTo>
                <a:cubicBezTo>
                  <a:pt x="376449" y="576426"/>
                  <a:pt x="374695" y="580285"/>
                  <a:pt x="369081" y="583092"/>
                </a:cubicBezTo>
                <a:cubicBezTo>
                  <a:pt x="366275" y="588705"/>
                  <a:pt x="363468" y="595722"/>
                  <a:pt x="360661" y="604142"/>
                </a:cubicBezTo>
                <a:cubicBezTo>
                  <a:pt x="357855" y="612562"/>
                  <a:pt x="355749" y="618176"/>
                  <a:pt x="354346" y="620983"/>
                </a:cubicBezTo>
                <a:cubicBezTo>
                  <a:pt x="351540" y="623789"/>
                  <a:pt x="350136" y="627298"/>
                  <a:pt x="350136" y="631508"/>
                </a:cubicBezTo>
                <a:cubicBezTo>
                  <a:pt x="350136" y="635718"/>
                  <a:pt x="348733" y="639928"/>
                  <a:pt x="345926" y="644138"/>
                </a:cubicBezTo>
                <a:cubicBezTo>
                  <a:pt x="345926" y="645541"/>
                  <a:pt x="343119" y="647646"/>
                  <a:pt x="337506" y="650453"/>
                </a:cubicBezTo>
                <a:cubicBezTo>
                  <a:pt x="331893" y="653260"/>
                  <a:pt x="328384" y="656066"/>
                  <a:pt x="326981" y="658873"/>
                </a:cubicBezTo>
                <a:cubicBezTo>
                  <a:pt x="325577" y="661680"/>
                  <a:pt x="324876" y="664837"/>
                  <a:pt x="324876" y="668346"/>
                </a:cubicBezTo>
                <a:cubicBezTo>
                  <a:pt x="324876" y="671854"/>
                  <a:pt x="324174" y="675012"/>
                  <a:pt x="322771" y="677818"/>
                </a:cubicBezTo>
                <a:cubicBezTo>
                  <a:pt x="322771" y="680625"/>
                  <a:pt x="322069" y="682028"/>
                  <a:pt x="320666" y="682028"/>
                </a:cubicBezTo>
                <a:cubicBezTo>
                  <a:pt x="319262" y="682028"/>
                  <a:pt x="317859" y="682730"/>
                  <a:pt x="316456" y="684133"/>
                </a:cubicBezTo>
                <a:cubicBezTo>
                  <a:pt x="309439" y="700973"/>
                  <a:pt x="302071" y="719217"/>
                  <a:pt x="294353" y="738864"/>
                </a:cubicBezTo>
                <a:cubicBezTo>
                  <a:pt x="286635" y="758511"/>
                  <a:pt x="279969" y="773948"/>
                  <a:pt x="274355" y="785175"/>
                </a:cubicBezTo>
                <a:cubicBezTo>
                  <a:pt x="271549" y="789385"/>
                  <a:pt x="269794" y="793595"/>
                  <a:pt x="269093" y="797805"/>
                </a:cubicBezTo>
                <a:cubicBezTo>
                  <a:pt x="268391" y="802015"/>
                  <a:pt x="266637" y="806225"/>
                  <a:pt x="263830" y="810435"/>
                </a:cubicBezTo>
                <a:lnTo>
                  <a:pt x="263830" y="816750"/>
                </a:lnTo>
                <a:cubicBezTo>
                  <a:pt x="263830" y="819557"/>
                  <a:pt x="262778" y="820609"/>
                  <a:pt x="260673" y="819907"/>
                </a:cubicBezTo>
                <a:cubicBezTo>
                  <a:pt x="258568" y="819206"/>
                  <a:pt x="257515" y="819557"/>
                  <a:pt x="257515" y="820960"/>
                </a:cubicBezTo>
                <a:cubicBezTo>
                  <a:pt x="253305" y="832187"/>
                  <a:pt x="249797" y="843063"/>
                  <a:pt x="246990" y="853588"/>
                </a:cubicBezTo>
                <a:cubicBezTo>
                  <a:pt x="244183" y="864113"/>
                  <a:pt x="241377" y="873586"/>
                  <a:pt x="238570" y="882006"/>
                </a:cubicBezTo>
                <a:cubicBezTo>
                  <a:pt x="237166" y="884812"/>
                  <a:pt x="235763" y="886216"/>
                  <a:pt x="234360" y="886216"/>
                </a:cubicBezTo>
                <a:cubicBezTo>
                  <a:pt x="232956" y="886216"/>
                  <a:pt x="231553" y="886917"/>
                  <a:pt x="230150" y="888321"/>
                </a:cubicBezTo>
                <a:cubicBezTo>
                  <a:pt x="227343" y="900951"/>
                  <a:pt x="224536" y="912529"/>
                  <a:pt x="221730" y="923054"/>
                </a:cubicBezTo>
                <a:cubicBezTo>
                  <a:pt x="218923" y="933579"/>
                  <a:pt x="216116" y="942350"/>
                  <a:pt x="213310" y="949366"/>
                </a:cubicBezTo>
                <a:lnTo>
                  <a:pt x="213310" y="955682"/>
                </a:lnTo>
                <a:cubicBezTo>
                  <a:pt x="213310" y="958488"/>
                  <a:pt x="211906" y="959892"/>
                  <a:pt x="209099" y="959892"/>
                </a:cubicBezTo>
                <a:cubicBezTo>
                  <a:pt x="206293" y="959892"/>
                  <a:pt x="204188" y="960593"/>
                  <a:pt x="202784" y="961997"/>
                </a:cubicBezTo>
                <a:cubicBezTo>
                  <a:pt x="198574" y="973223"/>
                  <a:pt x="196469" y="981293"/>
                  <a:pt x="196469" y="986204"/>
                </a:cubicBezTo>
                <a:cubicBezTo>
                  <a:pt x="196469" y="991116"/>
                  <a:pt x="195066" y="996379"/>
                  <a:pt x="192259" y="1001992"/>
                </a:cubicBezTo>
                <a:lnTo>
                  <a:pt x="192259" y="1006202"/>
                </a:lnTo>
                <a:cubicBezTo>
                  <a:pt x="192259" y="1009009"/>
                  <a:pt x="191207" y="1010061"/>
                  <a:pt x="189102" y="1009360"/>
                </a:cubicBezTo>
                <a:cubicBezTo>
                  <a:pt x="186997" y="1008658"/>
                  <a:pt x="185944" y="1009009"/>
                  <a:pt x="185944" y="1010412"/>
                </a:cubicBezTo>
                <a:cubicBezTo>
                  <a:pt x="181734" y="1021639"/>
                  <a:pt x="179278" y="1031813"/>
                  <a:pt x="178577" y="1040935"/>
                </a:cubicBezTo>
                <a:cubicBezTo>
                  <a:pt x="177875" y="1050057"/>
                  <a:pt x="176822" y="1058126"/>
                  <a:pt x="175419" y="1065143"/>
                </a:cubicBezTo>
                <a:cubicBezTo>
                  <a:pt x="174016" y="1065143"/>
                  <a:pt x="172612" y="1065845"/>
                  <a:pt x="171209" y="1067248"/>
                </a:cubicBezTo>
                <a:cubicBezTo>
                  <a:pt x="168402" y="1070055"/>
                  <a:pt x="166999" y="1072861"/>
                  <a:pt x="166999" y="1075668"/>
                </a:cubicBezTo>
                <a:cubicBezTo>
                  <a:pt x="159982" y="1086895"/>
                  <a:pt x="155772" y="1102332"/>
                  <a:pt x="154369" y="1121979"/>
                </a:cubicBezTo>
                <a:cubicBezTo>
                  <a:pt x="161386" y="1120575"/>
                  <a:pt x="166999" y="1121628"/>
                  <a:pt x="171209" y="1125136"/>
                </a:cubicBezTo>
                <a:cubicBezTo>
                  <a:pt x="175419" y="1128644"/>
                  <a:pt x="179278" y="1132504"/>
                  <a:pt x="182787" y="1136714"/>
                </a:cubicBezTo>
                <a:cubicBezTo>
                  <a:pt x="186295" y="1140924"/>
                  <a:pt x="189453" y="1144081"/>
                  <a:pt x="192259" y="1146186"/>
                </a:cubicBezTo>
                <a:cubicBezTo>
                  <a:pt x="195066" y="1148291"/>
                  <a:pt x="198574" y="1147239"/>
                  <a:pt x="202784" y="1143029"/>
                </a:cubicBezTo>
                <a:cubicBezTo>
                  <a:pt x="206994" y="1134609"/>
                  <a:pt x="213310" y="1130750"/>
                  <a:pt x="221730" y="1131451"/>
                </a:cubicBezTo>
                <a:cubicBezTo>
                  <a:pt x="230150" y="1132153"/>
                  <a:pt x="237868" y="1133907"/>
                  <a:pt x="244885" y="1136714"/>
                </a:cubicBezTo>
                <a:cubicBezTo>
                  <a:pt x="247692" y="1136714"/>
                  <a:pt x="249095" y="1134609"/>
                  <a:pt x="249095" y="1130399"/>
                </a:cubicBezTo>
                <a:cubicBezTo>
                  <a:pt x="249095" y="1126189"/>
                  <a:pt x="249797" y="1124084"/>
                  <a:pt x="251200" y="1124084"/>
                </a:cubicBezTo>
                <a:cubicBezTo>
                  <a:pt x="256813" y="1124084"/>
                  <a:pt x="262076" y="1125136"/>
                  <a:pt x="266988" y="1127241"/>
                </a:cubicBezTo>
                <a:cubicBezTo>
                  <a:pt x="271899" y="1129346"/>
                  <a:pt x="277162" y="1128995"/>
                  <a:pt x="282775" y="1126189"/>
                </a:cubicBezTo>
                <a:cubicBezTo>
                  <a:pt x="286985" y="1128995"/>
                  <a:pt x="289792" y="1129697"/>
                  <a:pt x="291195" y="1128294"/>
                </a:cubicBezTo>
                <a:cubicBezTo>
                  <a:pt x="292599" y="1126890"/>
                  <a:pt x="296107" y="1126189"/>
                  <a:pt x="301721" y="1126189"/>
                </a:cubicBezTo>
                <a:cubicBezTo>
                  <a:pt x="304527" y="1124785"/>
                  <a:pt x="305580" y="1123382"/>
                  <a:pt x="304878" y="1121979"/>
                </a:cubicBezTo>
                <a:cubicBezTo>
                  <a:pt x="304176" y="1120575"/>
                  <a:pt x="304527" y="1119873"/>
                  <a:pt x="305931" y="1119873"/>
                </a:cubicBezTo>
                <a:cubicBezTo>
                  <a:pt x="322771" y="1117067"/>
                  <a:pt x="336804" y="1115313"/>
                  <a:pt x="348031" y="1114611"/>
                </a:cubicBezTo>
                <a:cubicBezTo>
                  <a:pt x="359258" y="1113909"/>
                  <a:pt x="367678" y="1112155"/>
                  <a:pt x="373291" y="1109348"/>
                </a:cubicBezTo>
                <a:cubicBezTo>
                  <a:pt x="381712" y="1105138"/>
                  <a:pt x="388728" y="1103735"/>
                  <a:pt x="394342" y="1105138"/>
                </a:cubicBezTo>
                <a:cubicBezTo>
                  <a:pt x="397148" y="1105138"/>
                  <a:pt x="398552" y="1104086"/>
                  <a:pt x="398552" y="1101981"/>
                </a:cubicBezTo>
                <a:cubicBezTo>
                  <a:pt x="398552" y="1099876"/>
                  <a:pt x="399955" y="1098122"/>
                  <a:pt x="402762" y="1096718"/>
                </a:cubicBezTo>
                <a:cubicBezTo>
                  <a:pt x="409778" y="1093912"/>
                  <a:pt x="416795" y="1092508"/>
                  <a:pt x="423812" y="1092508"/>
                </a:cubicBezTo>
                <a:cubicBezTo>
                  <a:pt x="430829" y="1092508"/>
                  <a:pt x="437846" y="1091105"/>
                  <a:pt x="444862" y="1088298"/>
                </a:cubicBezTo>
                <a:cubicBezTo>
                  <a:pt x="446266" y="1088298"/>
                  <a:pt x="447669" y="1087597"/>
                  <a:pt x="449072" y="1086193"/>
                </a:cubicBezTo>
                <a:cubicBezTo>
                  <a:pt x="450476" y="1084790"/>
                  <a:pt x="452581" y="1084088"/>
                  <a:pt x="455387" y="1084088"/>
                </a:cubicBezTo>
                <a:cubicBezTo>
                  <a:pt x="462404" y="1085491"/>
                  <a:pt x="469772" y="1083036"/>
                  <a:pt x="477490" y="1076721"/>
                </a:cubicBezTo>
                <a:cubicBezTo>
                  <a:pt x="485209" y="1070405"/>
                  <a:pt x="489769" y="1066546"/>
                  <a:pt x="491173" y="1065143"/>
                </a:cubicBezTo>
                <a:cubicBezTo>
                  <a:pt x="492576" y="1062336"/>
                  <a:pt x="494330" y="1061985"/>
                  <a:pt x="496435" y="1064090"/>
                </a:cubicBezTo>
                <a:cubicBezTo>
                  <a:pt x="498540" y="1066195"/>
                  <a:pt x="500295" y="1067248"/>
                  <a:pt x="501698" y="1067248"/>
                </a:cubicBezTo>
                <a:cubicBezTo>
                  <a:pt x="503101" y="1064441"/>
                  <a:pt x="504154" y="1061284"/>
                  <a:pt x="504855" y="1057775"/>
                </a:cubicBezTo>
                <a:cubicBezTo>
                  <a:pt x="505557" y="1054267"/>
                  <a:pt x="507311" y="1051811"/>
                  <a:pt x="510118" y="1050408"/>
                </a:cubicBezTo>
                <a:cubicBezTo>
                  <a:pt x="514328" y="1049004"/>
                  <a:pt x="518538" y="1049004"/>
                  <a:pt x="522748" y="1050408"/>
                </a:cubicBezTo>
                <a:cubicBezTo>
                  <a:pt x="526958" y="1051811"/>
                  <a:pt x="531870" y="1051109"/>
                  <a:pt x="537483" y="1048303"/>
                </a:cubicBezTo>
                <a:cubicBezTo>
                  <a:pt x="538887" y="1048303"/>
                  <a:pt x="539939" y="1046548"/>
                  <a:pt x="540641" y="1043040"/>
                </a:cubicBezTo>
                <a:cubicBezTo>
                  <a:pt x="541343" y="1039532"/>
                  <a:pt x="542395" y="1037076"/>
                  <a:pt x="543798" y="1035673"/>
                </a:cubicBezTo>
                <a:cubicBezTo>
                  <a:pt x="548008" y="1032866"/>
                  <a:pt x="552218" y="1032164"/>
                  <a:pt x="556429" y="1033568"/>
                </a:cubicBezTo>
                <a:cubicBezTo>
                  <a:pt x="560639" y="1034971"/>
                  <a:pt x="564849" y="1034269"/>
                  <a:pt x="569059" y="1031462"/>
                </a:cubicBezTo>
                <a:cubicBezTo>
                  <a:pt x="570462" y="1031462"/>
                  <a:pt x="572216" y="1029708"/>
                  <a:pt x="574321" y="1026200"/>
                </a:cubicBezTo>
                <a:cubicBezTo>
                  <a:pt x="576426" y="1022692"/>
                  <a:pt x="578180" y="1020937"/>
                  <a:pt x="579584" y="1020937"/>
                </a:cubicBezTo>
                <a:cubicBezTo>
                  <a:pt x="585197" y="1016727"/>
                  <a:pt x="589758" y="1014271"/>
                  <a:pt x="593267" y="1013570"/>
                </a:cubicBezTo>
                <a:cubicBezTo>
                  <a:pt x="596775" y="1012868"/>
                  <a:pt x="599932" y="1010412"/>
                  <a:pt x="602739" y="1006202"/>
                </a:cubicBezTo>
                <a:cubicBezTo>
                  <a:pt x="609756" y="1003395"/>
                  <a:pt x="617474" y="1002343"/>
                  <a:pt x="625894" y="1003045"/>
                </a:cubicBezTo>
                <a:cubicBezTo>
                  <a:pt x="634314" y="1003746"/>
                  <a:pt x="642033" y="1004799"/>
                  <a:pt x="649050" y="1006202"/>
                </a:cubicBezTo>
                <a:cubicBezTo>
                  <a:pt x="654663" y="1003395"/>
                  <a:pt x="658522" y="996730"/>
                  <a:pt x="660627" y="986204"/>
                </a:cubicBezTo>
                <a:cubicBezTo>
                  <a:pt x="662732" y="975679"/>
                  <a:pt x="669398" y="971118"/>
                  <a:pt x="680625" y="972522"/>
                </a:cubicBezTo>
                <a:cubicBezTo>
                  <a:pt x="680625" y="965505"/>
                  <a:pt x="683432" y="963400"/>
                  <a:pt x="689045" y="966207"/>
                </a:cubicBezTo>
                <a:cubicBezTo>
                  <a:pt x="694659" y="969013"/>
                  <a:pt x="698167" y="967610"/>
                  <a:pt x="699570" y="961997"/>
                </a:cubicBezTo>
                <a:cubicBezTo>
                  <a:pt x="706587" y="950770"/>
                  <a:pt x="716410" y="941999"/>
                  <a:pt x="729041" y="935684"/>
                </a:cubicBezTo>
                <a:cubicBezTo>
                  <a:pt x="741671" y="929369"/>
                  <a:pt x="753599" y="922001"/>
                  <a:pt x="764826" y="913581"/>
                </a:cubicBezTo>
                <a:cubicBezTo>
                  <a:pt x="770439" y="910774"/>
                  <a:pt x="775000" y="906915"/>
                  <a:pt x="778509" y="902003"/>
                </a:cubicBezTo>
                <a:cubicBezTo>
                  <a:pt x="782017" y="897092"/>
                  <a:pt x="786578" y="891128"/>
                  <a:pt x="792191" y="884111"/>
                </a:cubicBezTo>
                <a:cubicBezTo>
                  <a:pt x="794998" y="882707"/>
                  <a:pt x="797805" y="882707"/>
                  <a:pt x="800611" y="884111"/>
                </a:cubicBezTo>
                <a:cubicBezTo>
                  <a:pt x="803418" y="885514"/>
                  <a:pt x="806225" y="885514"/>
                  <a:pt x="809032" y="884111"/>
                </a:cubicBezTo>
                <a:cubicBezTo>
                  <a:pt x="813242" y="881304"/>
                  <a:pt x="816399" y="877796"/>
                  <a:pt x="818504" y="873586"/>
                </a:cubicBezTo>
                <a:cubicBezTo>
                  <a:pt x="820609" y="869376"/>
                  <a:pt x="823065" y="866569"/>
                  <a:pt x="825872" y="865165"/>
                </a:cubicBezTo>
                <a:cubicBezTo>
                  <a:pt x="828678" y="863762"/>
                  <a:pt x="831836" y="863061"/>
                  <a:pt x="835344" y="863061"/>
                </a:cubicBezTo>
                <a:cubicBezTo>
                  <a:pt x="838853" y="863061"/>
                  <a:pt x="842712" y="861657"/>
                  <a:pt x="846922" y="858850"/>
                </a:cubicBezTo>
                <a:cubicBezTo>
                  <a:pt x="855342" y="851834"/>
                  <a:pt x="862710" y="844466"/>
                  <a:pt x="869025" y="836748"/>
                </a:cubicBezTo>
                <a:cubicBezTo>
                  <a:pt x="875340" y="829029"/>
                  <a:pt x="882006" y="821662"/>
                  <a:pt x="889022" y="814645"/>
                </a:cubicBezTo>
                <a:cubicBezTo>
                  <a:pt x="890426" y="813242"/>
                  <a:pt x="893233" y="812540"/>
                  <a:pt x="897443" y="812540"/>
                </a:cubicBezTo>
                <a:cubicBezTo>
                  <a:pt x="901653" y="812540"/>
                  <a:pt x="905161" y="812540"/>
                  <a:pt x="907968" y="812540"/>
                </a:cubicBezTo>
                <a:cubicBezTo>
                  <a:pt x="910774" y="809733"/>
                  <a:pt x="913581" y="805874"/>
                  <a:pt x="916388" y="800962"/>
                </a:cubicBezTo>
                <a:cubicBezTo>
                  <a:pt x="919195" y="796051"/>
                  <a:pt x="922001" y="792191"/>
                  <a:pt x="924808" y="789385"/>
                </a:cubicBezTo>
                <a:cubicBezTo>
                  <a:pt x="943051" y="772544"/>
                  <a:pt x="963400" y="755353"/>
                  <a:pt x="985854" y="737811"/>
                </a:cubicBezTo>
                <a:cubicBezTo>
                  <a:pt x="1008307" y="720270"/>
                  <a:pt x="1027954" y="704482"/>
                  <a:pt x="1044794" y="690448"/>
                </a:cubicBezTo>
                <a:cubicBezTo>
                  <a:pt x="1046198" y="690448"/>
                  <a:pt x="1046549" y="688343"/>
                  <a:pt x="1045847" y="684133"/>
                </a:cubicBezTo>
                <a:cubicBezTo>
                  <a:pt x="1045145" y="679923"/>
                  <a:pt x="1046198" y="677117"/>
                  <a:pt x="1049004" y="675713"/>
                </a:cubicBezTo>
                <a:cubicBezTo>
                  <a:pt x="1054618" y="671503"/>
                  <a:pt x="1060231" y="667644"/>
                  <a:pt x="1065845" y="664136"/>
                </a:cubicBezTo>
                <a:cubicBezTo>
                  <a:pt x="1071458" y="660627"/>
                  <a:pt x="1076370" y="657470"/>
                  <a:pt x="1080580" y="654663"/>
                </a:cubicBezTo>
                <a:cubicBezTo>
                  <a:pt x="1084790" y="651856"/>
                  <a:pt x="1086895" y="648699"/>
                  <a:pt x="1086895" y="645190"/>
                </a:cubicBezTo>
                <a:cubicBezTo>
                  <a:pt x="1086895" y="641682"/>
                  <a:pt x="1088298" y="638525"/>
                  <a:pt x="1091105" y="635718"/>
                </a:cubicBezTo>
                <a:cubicBezTo>
                  <a:pt x="1092508" y="632911"/>
                  <a:pt x="1094263" y="632560"/>
                  <a:pt x="1096367" y="634665"/>
                </a:cubicBezTo>
                <a:cubicBezTo>
                  <a:pt x="1098472" y="636770"/>
                  <a:pt x="1100227" y="637121"/>
                  <a:pt x="1101630" y="635718"/>
                </a:cubicBezTo>
                <a:cubicBezTo>
                  <a:pt x="1103033" y="635718"/>
                  <a:pt x="1103735" y="633262"/>
                  <a:pt x="1103735" y="628350"/>
                </a:cubicBezTo>
                <a:cubicBezTo>
                  <a:pt x="1103735" y="623438"/>
                  <a:pt x="1104437" y="620281"/>
                  <a:pt x="1105840" y="618878"/>
                </a:cubicBezTo>
                <a:cubicBezTo>
                  <a:pt x="1112857" y="616071"/>
                  <a:pt x="1117067" y="612562"/>
                  <a:pt x="1118470" y="608352"/>
                </a:cubicBezTo>
                <a:cubicBezTo>
                  <a:pt x="1121277" y="604142"/>
                  <a:pt x="1123733" y="600283"/>
                  <a:pt x="1125838" y="596775"/>
                </a:cubicBezTo>
                <a:cubicBezTo>
                  <a:pt x="1127943" y="593266"/>
                  <a:pt x="1130399" y="590109"/>
                  <a:pt x="1133205" y="587302"/>
                </a:cubicBezTo>
                <a:cubicBezTo>
                  <a:pt x="1137415" y="581689"/>
                  <a:pt x="1141976" y="577128"/>
                  <a:pt x="1146888" y="573619"/>
                </a:cubicBezTo>
                <a:cubicBezTo>
                  <a:pt x="1151800" y="570111"/>
                  <a:pt x="1155659" y="566954"/>
                  <a:pt x="1158466" y="564147"/>
                </a:cubicBezTo>
                <a:cubicBezTo>
                  <a:pt x="1158466" y="557130"/>
                  <a:pt x="1158817" y="554674"/>
                  <a:pt x="1159518" y="556779"/>
                </a:cubicBezTo>
                <a:cubicBezTo>
                  <a:pt x="1160220" y="558884"/>
                  <a:pt x="1161272" y="559235"/>
                  <a:pt x="1162676" y="557832"/>
                </a:cubicBezTo>
                <a:cubicBezTo>
                  <a:pt x="1171096" y="548008"/>
                  <a:pt x="1176008" y="538887"/>
                  <a:pt x="1177411" y="530467"/>
                </a:cubicBezTo>
                <a:cubicBezTo>
                  <a:pt x="1178814" y="529063"/>
                  <a:pt x="1181621" y="528361"/>
                  <a:pt x="1185831" y="528361"/>
                </a:cubicBezTo>
                <a:cubicBezTo>
                  <a:pt x="1190041" y="528361"/>
                  <a:pt x="1193550" y="527660"/>
                  <a:pt x="1196356" y="526257"/>
                </a:cubicBezTo>
                <a:cubicBezTo>
                  <a:pt x="1199163" y="522046"/>
                  <a:pt x="1201268" y="515731"/>
                  <a:pt x="1202671" y="507311"/>
                </a:cubicBezTo>
                <a:cubicBezTo>
                  <a:pt x="1204075" y="498891"/>
                  <a:pt x="1206881" y="491173"/>
                  <a:pt x="1211091" y="484156"/>
                </a:cubicBezTo>
                <a:cubicBezTo>
                  <a:pt x="1212495" y="481349"/>
                  <a:pt x="1214600" y="479595"/>
                  <a:pt x="1217406" y="478893"/>
                </a:cubicBezTo>
                <a:cubicBezTo>
                  <a:pt x="1220213" y="478192"/>
                  <a:pt x="1223020" y="476437"/>
                  <a:pt x="1225826" y="473631"/>
                </a:cubicBezTo>
                <a:cubicBezTo>
                  <a:pt x="1227230" y="463807"/>
                  <a:pt x="1229335" y="456089"/>
                  <a:pt x="1232142" y="450476"/>
                </a:cubicBezTo>
                <a:lnTo>
                  <a:pt x="1248982" y="425215"/>
                </a:lnTo>
                <a:cubicBezTo>
                  <a:pt x="1248982" y="422409"/>
                  <a:pt x="1248631" y="418900"/>
                  <a:pt x="1247929" y="414690"/>
                </a:cubicBezTo>
                <a:cubicBezTo>
                  <a:pt x="1247228" y="410480"/>
                  <a:pt x="1248280" y="407673"/>
                  <a:pt x="1251087" y="406270"/>
                </a:cubicBezTo>
                <a:cubicBezTo>
                  <a:pt x="1251087" y="404867"/>
                  <a:pt x="1253192" y="403814"/>
                  <a:pt x="1257402" y="403112"/>
                </a:cubicBezTo>
                <a:cubicBezTo>
                  <a:pt x="1261612" y="402411"/>
                  <a:pt x="1263717" y="400657"/>
                  <a:pt x="1263717" y="397850"/>
                </a:cubicBezTo>
                <a:cubicBezTo>
                  <a:pt x="1266524" y="393640"/>
                  <a:pt x="1267927" y="388728"/>
                  <a:pt x="1267927" y="383115"/>
                </a:cubicBezTo>
                <a:cubicBezTo>
                  <a:pt x="1270734" y="376098"/>
                  <a:pt x="1273190" y="368731"/>
                  <a:pt x="1275295" y="361012"/>
                </a:cubicBezTo>
                <a:cubicBezTo>
                  <a:pt x="1277400" y="353294"/>
                  <a:pt x="1279856" y="345224"/>
                  <a:pt x="1282662" y="336804"/>
                </a:cubicBezTo>
                <a:cubicBezTo>
                  <a:pt x="1293889" y="307334"/>
                  <a:pt x="1295292" y="290494"/>
                  <a:pt x="1286872" y="286284"/>
                </a:cubicBezTo>
                <a:lnTo>
                  <a:pt x="1288977" y="273653"/>
                </a:lnTo>
                <a:cubicBezTo>
                  <a:pt x="1290381" y="266637"/>
                  <a:pt x="1291433" y="261725"/>
                  <a:pt x="1292135" y="258918"/>
                </a:cubicBezTo>
                <a:cubicBezTo>
                  <a:pt x="1292836" y="256112"/>
                  <a:pt x="1291784" y="253305"/>
                  <a:pt x="1288977" y="250498"/>
                </a:cubicBezTo>
                <a:cubicBezTo>
                  <a:pt x="1287574" y="250498"/>
                  <a:pt x="1287223" y="248393"/>
                  <a:pt x="1287925" y="244183"/>
                </a:cubicBezTo>
                <a:cubicBezTo>
                  <a:pt x="1288626" y="239973"/>
                  <a:pt x="1288977" y="237166"/>
                  <a:pt x="1288977" y="235763"/>
                </a:cubicBezTo>
                <a:cubicBezTo>
                  <a:pt x="1286171" y="225940"/>
                  <a:pt x="1283715" y="217519"/>
                  <a:pt x="1281610" y="210503"/>
                </a:cubicBezTo>
                <a:cubicBezTo>
                  <a:pt x="1279505" y="203486"/>
                  <a:pt x="1274944" y="195768"/>
                  <a:pt x="1267927" y="187347"/>
                </a:cubicBezTo>
                <a:cubicBezTo>
                  <a:pt x="1265120" y="183138"/>
                  <a:pt x="1261612" y="178927"/>
                  <a:pt x="1257402" y="174717"/>
                </a:cubicBezTo>
                <a:cubicBezTo>
                  <a:pt x="1255998" y="173314"/>
                  <a:pt x="1253893" y="172963"/>
                  <a:pt x="1251087" y="173665"/>
                </a:cubicBezTo>
                <a:cubicBezTo>
                  <a:pt x="1248280" y="174367"/>
                  <a:pt x="1246175" y="174717"/>
                  <a:pt x="1244772" y="174717"/>
                </a:cubicBezTo>
                <a:cubicBezTo>
                  <a:pt x="1241965" y="171911"/>
                  <a:pt x="1240562" y="168402"/>
                  <a:pt x="1240562" y="164192"/>
                </a:cubicBezTo>
                <a:cubicBezTo>
                  <a:pt x="1240562" y="159982"/>
                  <a:pt x="1239158" y="157176"/>
                  <a:pt x="1236352" y="155772"/>
                </a:cubicBezTo>
                <a:cubicBezTo>
                  <a:pt x="1230738" y="155772"/>
                  <a:pt x="1227932" y="155070"/>
                  <a:pt x="1227932" y="153667"/>
                </a:cubicBezTo>
                <a:cubicBezTo>
                  <a:pt x="1227932" y="152264"/>
                  <a:pt x="1227230" y="151562"/>
                  <a:pt x="1225826" y="151562"/>
                </a:cubicBezTo>
                <a:cubicBezTo>
                  <a:pt x="1221617" y="148755"/>
                  <a:pt x="1212495" y="144545"/>
                  <a:pt x="1198461" y="138932"/>
                </a:cubicBezTo>
                <a:cubicBezTo>
                  <a:pt x="1187234" y="133318"/>
                  <a:pt x="1176709" y="128758"/>
                  <a:pt x="1166886" y="125249"/>
                </a:cubicBezTo>
                <a:cubicBezTo>
                  <a:pt x="1157062" y="121741"/>
                  <a:pt x="1146537" y="117882"/>
                  <a:pt x="1135310" y="113672"/>
                </a:cubicBezTo>
                <a:cubicBezTo>
                  <a:pt x="1132504" y="113672"/>
                  <a:pt x="1129346" y="114023"/>
                  <a:pt x="1125838" y="114724"/>
                </a:cubicBezTo>
                <a:cubicBezTo>
                  <a:pt x="1122329" y="115426"/>
                  <a:pt x="1119172" y="114373"/>
                  <a:pt x="1116365" y="111567"/>
                </a:cubicBezTo>
                <a:cubicBezTo>
                  <a:pt x="1114962" y="111567"/>
                  <a:pt x="1114611" y="109462"/>
                  <a:pt x="1115313" y="105252"/>
                </a:cubicBezTo>
                <a:cubicBezTo>
                  <a:pt x="1116014" y="101042"/>
                  <a:pt x="1114962" y="98936"/>
                  <a:pt x="1112155" y="98936"/>
                </a:cubicBezTo>
                <a:cubicBezTo>
                  <a:pt x="1106542" y="96130"/>
                  <a:pt x="1100227" y="95077"/>
                  <a:pt x="1093210" y="95779"/>
                </a:cubicBezTo>
                <a:cubicBezTo>
                  <a:pt x="1086193" y="96481"/>
                  <a:pt x="1080580" y="96130"/>
                  <a:pt x="1076370" y="94726"/>
                </a:cubicBezTo>
                <a:cubicBezTo>
                  <a:pt x="1072861" y="94025"/>
                  <a:pt x="1070055" y="93762"/>
                  <a:pt x="1067950" y="93937"/>
                </a:cubicBezTo>
                <a:close/>
                <a:moveTo>
                  <a:pt x="615369" y="0"/>
                </a:moveTo>
                <a:cubicBezTo>
                  <a:pt x="633613" y="2807"/>
                  <a:pt x="646594" y="9824"/>
                  <a:pt x="654312" y="21050"/>
                </a:cubicBezTo>
                <a:cubicBezTo>
                  <a:pt x="662031" y="32277"/>
                  <a:pt x="670100" y="43504"/>
                  <a:pt x="678520" y="54731"/>
                </a:cubicBezTo>
                <a:cubicBezTo>
                  <a:pt x="684133" y="54731"/>
                  <a:pt x="686238" y="57888"/>
                  <a:pt x="684835" y="64203"/>
                </a:cubicBezTo>
                <a:cubicBezTo>
                  <a:pt x="683432" y="70519"/>
                  <a:pt x="686238" y="73676"/>
                  <a:pt x="693255" y="73676"/>
                </a:cubicBezTo>
                <a:cubicBezTo>
                  <a:pt x="704482" y="77886"/>
                  <a:pt x="719217" y="75080"/>
                  <a:pt x="737461" y="65256"/>
                </a:cubicBezTo>
                <a:cubicBezTo>
                  <a:pt x="738864" y="65256"/>
                  <a:pt x="742022" y="64905"/>
                  <a:pt x="746933" y="64203"/>
                </a:cubicBezTo>
                <a:cubicBezTo>
                  <a:pt x="751845" y="63502"/>
                  <a:pt x="755003" y="63151"/>
                  <a:pt x="756406" y="63151"/>
                </a:cubicBezTo>
                <a:cubicBezTo>
                  <a:pt x="759213" y="58941"/>
                  <a:pt x="771141" y="54731"/>
                  <a:pt x="792191" y="50521"/>
                </a:cubicBezTo>
                <a:cubicBezTo>
                  <a:pt x="800611" y="49117"/>
                  <a:pt x="811838" y="47714"/>
                  <a:pt x="825872" y="46311"/>
                </a:cubicBezTo>
                <a:cubicBezTo>
                  <a:pt x="839905" y="44907"/>
                  <a:pt x="853237" y="42802"/>
                  <a:pt x="865867" y="39996"/>
                </a:cubicBezTo>
                <a:cubicBezTo>
                  <a:pt x="867271" y="39996"/>
                  <a:pt x="867972" y="38592"/>
                  <a:pt x="867972" y="35786"/>
                </a:cubicBezTo>
                <a:cubicBezTo>
                  <a:pt x="867972" y="32979"/>
                  <a:pt x="870077" y="32277"/>
                  <a:pt x="874287" y="33681"/>
                </a:cubicBezTo>
                <a:cubicBezTo>
                  <a:pt x="885514" y="35084"/>
                  <a:pt x="896390" y="35084"/>
                  <a:pt x="906915" y="33681"/>
                </a:cubicBezTo>
                <a:cubicBezTo>
                  <a:pt x="917440" y="32277"/>
                  <a:pt x="930421" y="30874"/>
                  <a:pt x="945858" y="29471"/>
                </a:cubicBezTo>
                <a:cubicBezTo>
                  <a:pt x="957085" y="26664"/>
                  <a:pt x="967610" y="25962"/>
                  <a:pt x="977434" y="27366"/>
                </a:cubicBezTo>
                <a:cubicBezTo>
                  <a:pt x="987257" y="28769"/>
                  <a:pt x="1000589" y="28067"/>
                  <a:pt x="1017429" y="25261"/>
                </a:cubicBezTo>
                <a:cubicBezTo>
                  <a:pt x="1039883" y="28067"/>
                  <a:pt x="1064441" y="31225"/>
                  <a:pt x="1091105" y="34733"/>
                </a:cubicBezTo>
                <a:cubicBezTo>
                  <a:pt x="1117769" y="38242"/>
                  <a:pt x="1143029" y="45609"/>
                  <a:pt x="1166886" y="56836"/>
                </a:cubicBezTo>
                <a:cubicBezTo>
                  <a:pt x="1169692" y="58239"/>
                  <a:pt x="1171798" y="59993"/>
                  <a:pt x="1173201" y="62099"/>
                </a:cubicBezTo>
                <a:cubicBezTo>
                  <a:pt x="1174604" y="64203"/>
                  <a:pt x="1176709" y="65256"/>
                  <a:pt x="1179516" y="65256"/>
                </a:cubicBezTo>
                <a:cubicBezTo>
                  <a:pt x="1182323" y="66659"/>
                  <a:pt x="1185480" y="67010"/>
                  <a:pt x="1188989" y="66309"/>
                </a:cubicBezTo>
                <a:cubicBezTo>
                  <a:pt x="1192497" y="65607"/>
                  <a:pt x="1196356" y="65958"/>
                  <a:pt x="1200566" y="67361"/>
                </a:cubicBezTo>
                <a:cubicBezTo>
                  <a:pt x="1201970" y="68764"/>
                  <a:pt x="1202671" y="70168"/>
                  <a:pt x="1202671" y="71571"/>
                </a:cubicBezTo>
                <a:cubicBezTo>
                  <a:pt x="1202671" y="72974"/>
                  <a:pt x="1204075" y="73676"/>
                  <a:pt x="1206881" y="73676"/>
                </a:cubicBezTo>
                <a:cubicBezTo>
                  <a:pt x="1213898" y="77886"/>
                  <a:pt x="1220213" y="84903"/>
                  <a:pt x="1225826" y="94726"/>
                </a:cubicBezTo>
                <a:cubicBezTo>
                  <a:pt x="1225826" y="94726"/>
                  <a:pt x="1227230" y="95428"/>
                  <a:pt x="1230037" y="96831"/>
                </a:cubicBezTo>
                <a:lnTo>
                  <a:pt x="1232142" y="98936"/>
                </a:lnTo>
                <a:cubicBezTo>
                  <a:pt x="1237755" y="101743"/>
                  <a:pt x="1242667" y="103146"/>
                  <a:pt x="1246877" y="103146"/>
                </a:cubicBezTo>
                <a:cubicBezTo>
                  <a:pt x="1251087" y="103146"/>
                  <a:pt x="1254595" y="104550"/>
                  <a:pt x="1257402" y="107357"/>
                </a:cubicBezTo>
                <a:cubicBezTo>
                  <a:pt x="1261612" y="110163"/>
                  <a:pt x="1264068" y="114023"/>
                  <a:pt x="1264769" y="118934"/>
                </a:cubicBezTo>
                <a:cubicBezTo>
                  <a:pt x="1265471" y="123846"/>
                  <a:pt x="1268629" y="127003"/>
                  <a:pt x="1274242" y="128407"/>
                </a:cubicBezTo>
                <a:cubicBezTo>
                  <a:pt x="1272839" y="142440"/>
                  <a:pt x="1277400" y="152966"/>
                  <a:pt x="1287925" y="159982"/>
                </a:cubicBezTo>
                <a:cubicBezTo>
                  <a:pt x="1298450" y="166999"/>
                  <a:pt x="1307221" y="176121"/>
                  <a:pt x="1314238" y="187347"/>
                </a:cubicBezTo>
                <a:cubicBezTo>
                  <a:pt x="1317044" y="192961"/>
                  <a:pt x="1317395" y="197873"/>
                  <a:pt x="1315290" y="202083"/>
                </a:cubicBezTo>
                <a:cubicBezTo>
                  <a:pt x="1313185" y="206293"/>
                  <a:pt x="1312834" y="210503"/>
                  <a:pt x="1314238" y="214713"/>
                </a:cubicBezTo>
                <a:cubicBezTo>
                  <a:pt x="1317044" y="220326"/>
                  <a:pt x="1319851" y="223835"/>
                  <a:pt x="1322658" y="225238"/>
                </a:cubicBezTo>
                <a:cubicBezTo>
                  <a:pt x="1325464" y="226641"/>
                  <a:pt x="1326868" y="230150"/>
                  <a:pt x="1326868" y="235763"/>
                </a:cubicBezTo>
                <a:cubicBezTo>
                  <a:pt x="1328271" y="237166"/>
                  <a:pt x="1330376" y="244183"/>
                  <a:pt x="1333183" y="256813"/>
                </a:cubicBezTo>
                <a:cubicBezTo>
                  <a:pt x="1334586" y="259620"/>
                  <a:pt x="1336691" y="262076"/>
                  <a:pt x="1339498" y="264181"/>
                </a:cubicBezTo>
                <a:cubicBezTo>
                  <a:pt x="1342304" y="266286"/>
                  <a:pt x="1343006" y="268742"/>
                  <a:pt x="1341603" y="271549"/>
                </a:cubicBezTo>
                <a:cubicBezTo>
                  <a:pt x="1343006" y="272952"/>
                  <a:pt x="1343357" y="275408"/>
                  <a:pt x="1342655" y="278916"/>
                </a:cubicBezTo>
                <a:cubicBezTo>
                  <a:pt x="1341954" y="282424"/>
                  <a:pt x="1341603" y="284880"/>
                  <a:pt x="1341603" y="286284"/>
                </a:cubicBezTo>
                <a:cubicBezTo>
                  <a:pt x="1341603" y="289090"/>
                  <a:pt x="1341954" y="294353"/>
                  <a:pt x="1342655" y="302071"/>
                </a:cubicBezTo>
                <a:cubicBezTo>
                  <a:pt x="1343357" y="309790"/>
                  <a:pt x="1343708" y="319262"/>
                  <a:pt x="1343708" y="330489"/>
                </a:cubicBezTo>
                <a:cubicBezTo>
                  <a:pt x="1342304" y="340313"/>
                  <a:pt x="1341603" y="352592"/>
                  <a:pt x="1341603" y="367327"/>
                </a:cubicBezTo>
                <a:cubicBezTo>
                  <a:pt x="1341603" y="382062"/>
                  <a:pt x="1338796" y="399253"/>
                  <a:pt x="1333183" y="418900"/>
                </a:cubicBezTo>
                <a:cubicBezTo>
                  <a:pt x="1333183" y="420304"/>
                  <a:pt x="1333183" y="423461"/>
                  <a:pt x="1333183" y="428373"/>
                </a:cubicBezTo>
                <a:cubicBezTo>
                  <a:pt x="1333183" y="433284"/>
                  <a:pt x="1332481" y="436442"/>
                  <a:pt x="1331078" y="437845"/>
                </a:cubicBezTo>
                <a:lnTo>
                  <a:pt x="1324763" y="435740"/>
                </a:lnTo>
                <a:cubicBezTo>
                  <a:pt x="1324763" y="437144"/>
                  <a:pt x="1325114" y="439249"/>
                  <a:pt x="1325815" y="442055"/>
                </a:cubicBezTo>
                <a:cubicBezTo>
                  <a:pt x="1326517" y="444862"/>
                  <a:pt x="1326166" y="446265"/>
                  <a:pt x="1324763" y="446265"/>
                </a:cubicBezTo>
                <a:cubicBezTo>
                  <a:pt x="1317746" y="450476"/>
                  <a:pt x="1314939" y="454686"/>
                  <a:pt x="1316343" y="458896"/>
                </a:cubicBezTo>
                <a:cubicBezTo>
                  <a:pt x="1317746" y="463106"/>
                  <a:pt x="1316343" y="470824"/>
                  <a:pt x="1312133" y="482051"/>
                </a:cubicBezTo>
                <a:cubicBezTo>
                  <a:pt x="1310729" y="483454"/>
                  <a:pt x="1309326" y="484156"/>
                  <a:pt x="1307922" y="484156"/>
                </a:cubicBezTo>
                <a:cubicBezTo>
                  <a:pt x="1306519" y="484156"/>
                  <a:pt x="1305818" y="485559"/>
                  <a:pt x="1305818" y="488366"/>
                </a:cubicBezTo>
                <a:cubicBezTo>
                  <a:pt x="1305818" y="495383"/>
                  <a:pt x="1303011" y="501698"/>
                  <a:pt x="1297397" y="507311"/>
                </a:cubicBezTo>
                <a:cubicBezTo>
                  <a:pt x="1295994" y="510118"/>
                  <a:pt x="1294941" y="515030"/>
                  <a:pt x="1294240" y="522046"/>
                </a:cubicBezTo>
                <a:cubicBezTo>
                  <a:pt x="1293538" y="529063"/>
                  <a:pt x="1291784" y="533975"/>
                  <a:pt x="1288977" y="536782"/>
                </a:cubicBezTo>
                <a:cubicBezTo>
                  <a:pt x="1286171" y="539588"/>
                  <a:pt x="1283364" y="540992"/>
                  <a:pt x="1280557" y="540992"/>
                </a:cubicBezTo>
                <a:cubicBezTo>
                  <a:pt x="1277750" y="540992"/>
                  <a:pt x="1275646" y="541693"/>
                  <a:pt x="1274242" y="543097"/>
                </a:cubicBezTo>
                <a:cubicBezTo>
                  <a:pt x="1272839" y="544500"/>
                  <a:pt x="1272839" y="546956"/>
                  <a:pt x="1274242" y="550464"/>
                </a:cubicBezTo>
                <a:cubicBezTo>
                  <a:pt x="1275646" y="553973"/>
                  <a:pt x="1275646" y="555727"/>
                  <a:pt x="1274242" y="555727"/>
                </a:cubicBezTo>
                <a:cubicBezTo>
                  <a:pt x="1274242" y="555727"/>
                  <a:pt x="1272839" y="555727"/>
                  <a:pt x="1270032" y="555727"/>
                </a:cubicBezTo>
                <a:lnTo>
                  <a:pt x="1267927" y="555727"/>
                </a:lnTo>
                <a:cubicBezTo>
                  <a:pt x="1265120" y="558533"/>
                  <a:pt x="1263015" y="562744"/>
                  <a:pt x="1261612" y="568357"/>
                </a:cubicBezTo>
                <a:cubicBezTo>
                  <a:pt x="1260209" y="573970"/>
                  <a:pt x="1258104" y="578180"/>
                  <a:pt x="1255297" y="580987"/>
                </a:cubicBezTo>
                <a:cubicBezTo>
                  <a:pt x="1255297" y="582390"/>
                  <a:pt x="1253543" y="583443"/>
                  <a:pt x="1250034" y="584145"/>
                </a:cubicBezTo>
                <a:cubicBezTo>
                  <a:pt x="1246526" y="584846"/>
                  <a:pt x="1244070" y="585899"/>
                  <a:pt x="1242667" y="587302"/>
                </a:cubicBezTo>
                <a:cubicBezTo>
                  <a:pt x="1239860" y="592916"/>
                  <a:pt x="1238106" y="599932"/>
                  <a:pt x="1237404" y="608352"/>
                </a:cubicBezTo>
                <a:cubicBezTo>
                  <a:pt x="1236703" y="616772"/>
                  <a:pt x="1230738" y="618878"/>
                  <a:pt x="1219511" y="614668"/>
                </a:cubicBezTo>
                <a:cubicBezTo>
                  <a:pt x="1220915" y="625894"/>
                  <a:pt x="1218810" y="635718"/>
                  <a:pt x="1213196" y="644138"/>
                </a:cubicBezTo>
                <a:cubicBezTo>
                  <a:pt x="1207583" y="652558"/>
                  <a:pt x="1201268" y="660276"/>
                  <a:pt x="1194251" y="667293"/>
                </a:cubicBezTo>
                <a:cubicBezTo>
                  <a:pt x="1194251" y="668697"/>
                  <a:pt x="1192848" y="669749"/>
                  <a:pt x="1190041" y="670451"/>
                </a:cubicBezTo>
                <a:cubicBezTo>
                  <a:pt x="1187234" y="671152"/>
                  <a:pt x="1185129" y="672205"/>
                  <a:pt x="1183726" y="673608"/>
                </a:cubicBezTo>
                <a:cubicBezTo>
                  <a:pt x="1183726" y="675012"/>
                  <a:pt x="1184077" y="676766"/>
                  <a:pt x="1184779" y="678871"/>
                </a:cubicBezTo>
                <a:cubicBezTo>
                  <a:pt x="1185480" y="680976"/>
                  <a:pt x="1185129" y="682730"/>
                  <a:pt x="1183726" y="684133"/>
                </a:cubicBezTo>
                <a:cubicBezTo>
                  <a:pt x="1182323" y="686940"/>
                  <a:pt x="1178814" y="688694"/>
                  <a:pt x="1173201" y="689396"/>
                </a:cubicBezTo>
                <a:cubicBezTo>
                  <a:pt x="1167587" y="690098"/>
                  <a:pt x="1164781" y="691150"/>
                  <a:pt x="1164781" y="692553"/>
                </a:cubicBezTo>
                <a:cubicBezTo>
                  <a:pt x="1164781" y="693957"/>
                  <a:pt x="1165132" y="696764"/>
                  <a:pt x="1165833" y="700973"/>
                </a:cubicBezTo>
                <a:cubicBezTo>
                  <a:pt x="1166535" y="705184"/>
                  <a:pt x="1166184" y="707289"/>
                  <a:pt x="1164781" y="707289"/>
                </a:cubicBezTo>
                <a:cubicBezTo>
                  <a:pt x="1161974" y="711499"/>
                  <a:pt x="1158466" y="712902"/>
                  <a:pt x="1154256" y="711499"/>
                </a:cubicBezTo>
                <a:cubicBezTo>
                  <a:pt x="1150046" y="710095"/>
                  <a:pt x="1145836" y="710095"/>
                  <a:pt x="1141626" y="711499"/>
                </a:cubicBezTo>
                <a:cubicBezTo>
                  <a:pt x="1138819" y="715709"/>
                  <a:pt x="1137065" y="721322"/>
                  <a:pt x="1136363" y="728339"/>
                </a:cubicBezTo>
                <a:cubicBezTo>
                  <a:pt x="1135661" y="735356"/>
                  <a:pt x="1133907" y="740969"/>
                  <a:pt x="1131100" y="745179"/>
                </a:cubicBezTo>
                <a:cubicBezTo>
                  <a:pt x="1128294" y="746582"/>
                  <a:pt x="1125487" y="745881"/>
                  <a:pt x="1122680" y="743074"/>
                </a:cubicBezTo>
                <a:cubicBezTo>
                  <a:pt x="1119874" y="740267"/>
                  <a:pt x="1117769" y="739566"/>
                  <a:pt x="1116365" y="740969"/>
                </a:cubicBezTo>
                <a:cubicBezTo>
                  <a:pt x="1113558" y="745179"/>
                  <a:pt x="1112155" y="749389"/>
                  <a:pt x="1112155" y="753599"/>
                </a:cubicBezTo>
                <a:cubicBezTo>
                  <a:pt x="1112155" y="757809"/>
                  <a:pt x="1110752" y="761318"/>
                  <a:pt x="1107945" y="764124"/>
                </a:cubicBezTo>
                <a:cubicBezTo>
                  <a:pt x="1100928" y="771141"/>
                  <a:pt x="1094263" y="776754"/>
                  <a:pt x="1087947" y="780965"/>
                </a:cubicBezTo>
                <a:cubicBezTo>
                  <a:pt x="1081632" y="785175"/>
                  <a:pt x="1074265" y="792893"/>
                  <a:pt x="1065845" y="804120"/>
                </a:cubicBezTo>
                <a:cubicBezTo>
                  <a:pt x="1058828" y="811137"/>
                  <a:pt x="1050057" y="818153"/>
                  <a:pt x="1039532" y="825170"/>
                </a:cubicBezTo>
                <a:cubicBezTo>
                  <a:pt x="1029007" y="832187"/>
                  <a:pt x="1017429" y="840607"/>
                  <a:pt x="1004799" y="850430"/>
                </a:cubicBezTo>
                <a:cubicBezTo>
                  <a:pt x="1003396" y="851834"/>
                  <a:pt x="1002343" y="852185"/>
                  <a:pt x="1001641" y="851483"/>
                </a:cubicBezTo>
                <a:cubicBezTo>
                  <a:pt x="1000940" y="850781"/>
                  <a:pt x="1000589" y="852535"/>
                  <a:pt x="1000589" y="856745"/>
                </a:cubicBezTo>
                <a:cubicBezTo>
                  <a:pt x="999186" y="860955"/>
                  <a:pt x="997431" y="862359"/>
                  <a:pt x="995326" y="860955"/>
                </a:cubicBezTo>
                <a:cubicBezTo>
                  <a:pt x="993221" y="859552"/>
                  <a:pt x="991467" y="860254"/>
                  <a:pt x="990064" y="863061"/>
                </a:cubicBezTo>
                <a:cubicBezTo>
                  <a:pt x="987257" y="864464"/>
                  <a:pt x="985854" y="866920"/>
                  <a:pt x="985854" y="870428"/>
                </a:cubicBezTo>
                <a:cubicBezTo>
                  <a:pt x="985854" y="873936"/>
                  <a:pt x="985854" y="876392"/>
                  <a:pt x="985854" y="877796"/>
                </a:cubicBezTo>
                <a:cubicBezTo>
                  <a:pt x="984450" y="877796"/>
                  <a:pt x="981994" y="877094"/>
                  <a:pt x="978486" y="875691"/>
                </a:cubicBezTo>
                <a:cubicBezTo>
                  <a:pt x="974978" y="874287"/>
                  <a:pt x="972522" y="874287"/>
                  <a:pt x="971118" y="875691"/>
                </a:cubicBezTo>
                <a:lnTo>
                  <a:pt x="971118" y="879901"/>
                </a:lnTo>
                <a:lnTo>
                  <a:pt x="971118" y="882006"/>
                </a:lnTo>
                <a:cubicBezTo>
                  <a:pt x="968312" y="886216"/>
                  <a:pt x="965154" y="890426"/>
                  <a:pt x="961646" y="894636"/>
                </a:cubicBezTo>
                <a:cubicBezTo>
                  <a:pt x="958137" y="898846"/>
                  <a:pt x="953577" y="902354"/>
                  <a:pt x="947963" y="905161"/>
                </a:cubicBezTo>
                <a:cubicBezTo>
                  <a:pt x="946560" y="909371"/>
                  <a:pt x="944104" y="911125"/>
                  <a:pt x="940596" y="910423"/>
                </a:cubicBezTo>
                <a:cubicBezTo>
                  <a:pt x="937087" y="909722"/>
                  <a:pt x="935333" y="913581"/>
                  <a:pt x="935333" y="922001"/>
                </a:cubicBezTo>
                <a:cubicBezTo>
                  <a:pt x="929720" y="926211"/>
                  <a:pt x="925860" y="927615"/>
                  <a:pt x="923756" y="926211"/>
                </a:cubicBezTo>
                <a:cubicBezTo>
                  <a:pt x="921650" y="924808"/>
                  <a:pt x="919195" y="922703"/>
                  <a:pt x="916388" y="919896"/>
                </a:cubicBezTo>
                <a:cubicBezTo>
                  <a:pt x="912178" y="922703"/>
                  <a:pt x="909020" y="925860"/>
                  <a:pt x="906915" y="929369"/>
                </a:cubicBezTo>
                <a:cubicBezTo>
                  <a:pt x="904810" y="932877"/>
                  <a:pt x="902354" y="936035"/>
                  <a:pt x="899548" y="938841"/>
                </a:cubicBezTo>
                <a:cubicBezTo>
                  <a:pt x="898144" y="940245"/>
                  <a:pt x="896390" y="941648"/>
                  <a:pt x="894285" y="943051"/>
                </a:cubicBezTo>
                <a:cubicBezTo>
                  <a:pt x="892180" y="944455"/>
                  <a:pt x="889724" y="946560"/>
                  <a:pt x="886918" y="949366"/>
                </a:cubicBezTo>
                <a:cubicBezTo>
                  <a:pt x="885514" y="949366"/>
                  <a:pt x="884462" y="951472"/>
                  <a:pt x="883760" y="955682"/>
                </a:cubicBezTo>
                <a:cubicBezTo>
                  <a:pt x="883058" y="959892"/>
                  <a:pt x="882006" y="961997"/>
                  <a:pt x="880602" y="961997"/>
                </a:cubicBezTo>
                <a:cubicBezTo>
                  <a:pt x="877796" y="964803"/>
                  <a:pt x="875340" y="964803"/>
                  <a:pt x="873235" y="961997"/>
                </a:cubicBezTo>
                <a:cubicBezTo>
                  <a:pt x="871130" y="959190"/>
                  <a:pt x="869376" y="958488"/>
                  <a:pt x="867972" y="959892"/>
                </a:cubicBezTo>
                <a:cubicBezTo>
                  <a:pt x="862359" y="965505"/>
                  <a:pt x="857798" y="972171"/>
                  <a:pt x="854290" y="979889"/>
                </a:cubicBezTo>
                <a:cubicBezTo>
                  <a:pt x="850781" y="987608"/>
                  <a:pt x="843414" y="989362"/>
                  <a:pt x="832187" y="985152"/>
                </a:cubicBezTo>
                <a:cubicBezTo>
                  <a:pt x="823767" y="996379"/>
                  <a:pt x="817452" y="1004097"/>
                  <a:pt x="813242" y="1008307"/>
                </a:cubicBezTo>
                <a:cubicBezTo>
                  <a:pt x="809032" y="1012517"/>
                  <a:pt x="801313" y="1015324"/>
                  <a:pt x="790086" y="1016727"/>
                </a:cubicBezTo>
                <a:cubicBezTo>
                  <a:pt x="781666" y="1018131"/>
                  <a:pt x="773948" y="1017078"/>
                  <a:pt x="766931" y="1013570"/>
                </a:cubicBezTo>
                <a:cubicBezTo>
                  <a:pt x="759914" y="1010061"/>
                  <a:pt x="753599" y="1005501"/>
                  <a:pt x="747986" y="999887"/>
                </a:cubicBezTo>
                <a:cubicBezTo>
                  <a:pt x="742373" y="994274"/>
                  <a:pt x="736759" y="988660"/>
                  <a:pt x="731146" y="983047"/>
                </a:cubicBezTo>
                <a:cubicBezTo>
                  <a:pt x="725532" y="977433"/>
                  <a:pt x="719217" y="973223"/>
                  <a:pt x="712200" y="970417"/>
                </a:cubicBezTo>
                <a:cubicBezTo>
                  <a:pt x="707990" y="971820"/>
                  <a:pt x="706587" y="974276"/>
                  <a:pt x="707990" y="977784"/>
                </a:cubicBezTo>
                <a:cubicBezTo>
                  <a:pt x="709394" y="981293"/>
                  <a:pt x="711499" y="983749"/>
                  <a:pt x="714306" y="985152"/>
                </a:cubicBezTo>
                <a:cubicBezTo>
                  <a:pt x="721322" y="996379"/>
                  <a:pt x="729742" y="1005501"/>
                  <a:pt x="739566" y="1012517"/>
                </a:cubicBezTo>
                <a:cubicBezTo>
                  <a:pt x="749389" y="1019534"/>
                  <a:pt x="753599" y="1030761"/>
                  <a:pt x="752196" y="1046198"/>
                </a:cubicBezTo>
                <a:cubicBezTo>
                  <a:pt x="743776" y="1051811"/>
                  <a:pt x="735356" y="1057425"/>
                  <a:pt x="726936" y="1063038"/>
                </a:cubicBezTo>
                <a:cubicBezTo>
                  <a:pt x="718515" y="1068651"/>
                  <a:pt x="709394" y="1072861"/>
                  <a:pt x="699570" y="1075668"/>
                </a:cubicBezTo>
                <a:cubicBezTo>
                  <a:pt x="693957" y="1077071"/>
                  <a:pt x="690098" y="1076019"/>
                  <a:pt x="687993" y="1072511"/>
                </a:cubicBezTo>
                <a:cubicBezTo>
                  <a:pt x="685888" y="1069002"/>
                  <a:pt x="682028" y="1065845"/>
                  <a:pt x="676415" y="1063038"/>
                </a:cubicBezTo>
                <a:cubicBezTo>
                  <a:pt x="670802" y="1058828"/>
                  <a:pt x="667644" y="1057074"/>
                  <a:pt x="666942" y="1057775"/>
                </a:cubicBezTo>
                <a:cubicBezTo>
                  <a:pt x="666241" y="1058477"/>
                  <a:pt x="666241" y="1060933"/>
                  <a:pt x="666942" y="1065143"/>
                </a:cubicBezTo>
                <a:cubicBezTo>
                  <a:pt x="667644" y="1069353"/>
                  <a:pt x="667995" y="1074966"/>
                  <a:pt x="667995" y="1081983"/>
                </a:cubicBezTo>
                <a:cubicBezTo>
                  <a:pt x="667995" y="1089000"/>
                  <a:pt x="666592" y="1095315"/>
                  <a:pt x="663785" y="1100928"/>
                </a:cubicBezTo>
                <a:cubicBezTo>
                  <a:pt x="660978" y="1100928"/>
                  <a:pt x="657821" y="1102683"/>
                  <a:pt x="654312" y="1106191"/>
                </a:cubicBezTo>
                <a:cubicBezTo>
                  <a:pt x="650804" y="1109699"/>
                  <a:pt x="647295" y="1112506"/>
                  <a:pt x="643787" y="1114611"/>
                </a:cubicBezTo>
                <a:cubicBezTo>
                  <a:pt x="640279" y="1116716"/>
                  <a:pt x="636770" y="1118119"/>
                  <a:pt x="633262" y="1118821"/>
                </a:cubicBezTo>
                <a:cubicBezTo>
                  <a:pt x="629754" y="1119523"/>
                  <a:pt x="627298" y="1117067"/>
                  <a:pt x="625894" y="1111453"/>
                </a:cubicBezTo>
                <a:cubicBezTo>
                  <a:pt x="620281" y="1114260"/>
                  <a:pt x="615018" y="1118821"/>
                  <a:pt x="610107" y="1125136"/>
                </a:cubicBezTo>
                <a:cubicBezTo>
                  <a:pt x="605195" y="1131451"/>
                  <a:pt x="600634" y="1136714"/>
                  <a:pt x="596424" y="1140924"/>
                </a:cubicBezTo>
                <a:cubicBezTo>
                  <a:pt x="588004" y="1138117"/>
                  <a:pt x="583092" y="1137766"/>
                  <a:pt x="581689" y="1139871"/>
                </a:cubicBezTo>
                <a:cubicBezTo>
                  <a:pt x="580285" y="1141976"/>
                  <a:pt x="576777" y="1147239"/>
                  <a:pt x="571164" y="1155659"/>
                </a:cubicBezTo>
                <a:cubicBezTo>
                  <a:pt x="564147" y="1154256"/>
                  <a:pt x="559937" y="1152151"/>
                  <a:pt x="558534" y="1149344"/>
                </a:cubicBezTo>
                <a:cubicBezTo>
                  <a:pt x="557130" y="1146537"/>
                  <a:pt x="555025" y="1145134"/>
                  <a:pt x="552218" y="1145134"/>
                </a:cubicBezTo>
                <a:cubicBezTo>
                  <a:pt x="552218" y="1152151"/>
                  <a:pt x="550464" y="1154957"/>
                  <a:pt x="546956" y="1153554"/>
                </a:cubicBezTo>
                <a:cubicBezTo>
                  <a:pt x="543448" y="1152151"/>
                  <a:pt x="539588" y="1152852"/>
                  <a:pt x="535378" y="1155659"/>
                </a:cubicBezTo>
                <a:cubicBezTo>
                  <a:pt x="532572" y="1157062"/>
                  <a:pt x="528362" y="1161974"/>
                  <a:pt x="522748" y="1170394"/>
                </a:cubicBezTo>
                <a:cubicBezTo>
                  <a:pt x="519942" y="1171797"/>
                  <a:pt x="516433" y="1172148"/>
                  <a:pt x="512223" y="1171447"/>
                </a:cubicBezTo>
                <a:cubicBezTo>
                  <a:pt x="508013" y="1170745"/>
                  <a:pt x="506610" y="1173902"/>
                  <a:pt x="508013" y="1180919"/>
                </a:cubicBezTo>
                <a:cubicBezTo>
                  <a:pt x="492576" y="1180919"/>
                  <a:pt x="476438" y="1184779"/>
                  <a:pt x="459597" y="1192497"/>
                </a:cubicBezTo>
                <a:cubicBezTo>
                  <a:pt x="442757" y="1200215"/>
                  <a:pt x="425917" y="1206881"/>
                  <a:pt x="409077" y="1212495"/>
                </a:cubicBezTo>
                <a:cubicBezTo>
                  <a:pt x="409077" y="1212495"/>
                  <a:pt x="407673" y="1213898"/>
                  <a:pt x="404867" y="1216705"/>
                </a:cubicBezTo>
                <a:cubicBezTo>
                  <a:pt x="403463" y="1218108"/>
                  <a:pt x="402060" y="1218810"/>
                  <a:pt x="400657" y="1218810"/>
                </a:cubicBezTo>
                <a:cubicBezTo>
                  <a:pt x="395043" y="1218810"/>
                  <a:pt x="391886" y="1217406"/>
                  <a:pt x="391184" y="1214600"/>
                </a:cubicBezTo>
                <a:cubicBezTo>
                  <a:pt x="390482" y="1211793"/>
                  <a:pt x="385921" y="1211793"/>
                  <a:pt x="377501" y="1214600"/>
                </a:cubicBezTo>
                <a:cubicBezTo>
                  <a:pt x="376098" y="1214600"/>
                  <a:pt x="373291" y="1216705"/>
                  <a:pt x="369081" y="1220915"/>
                </a:cubicBezTo>
                <a:cubicBezTo>
                  <a:pt x="364871" y="1225125"/>
                  <a:pt x="362065" y="1227230"/>
                  <a:pt x="360661" y="1227230"/>
                </a:cubicBezTo>
                <a:cubicBezTo>
                  <a:pt x="359258" y="1224423"/>
                  <a:pt x="357153" y="1222318"/>
                  <a:pt x="354346" y="1220915"/>
                </a:cubicBezTo>
                <a:cubicBezTo>
                  <a:pt x="348733" y="1218108"/>
                  <a:pt x="345224" y="1218108"/>
                  <a:pt x="343821" y="1220915"/>
                </a:cubicBezTo>
                <a:cubicBezTo>
                  <a:pt x="341014" y="1222318"/>
                  <a:pt x="339260" y="1222669"/>
                  <a:pt x="338558" y="1221967"/>
                </a:cubicBezTo>
                <a:cubicBezTo>
                  <a:pt x="337857" y="1221266"/>
                  <a:pt x="334699" y="1220915"/>
                  <a:pt x="329086" y="1220915"/>
                </a:cubicBezTo>
                <a:cubicBezTo>
                  <a:pt x="324876" y="1222318"/>
                  <a:pt x="320666" y="1223371"/>
                  <a:pt x="316456" y="1224072"/>
                </a:cubicBezTo>
                <a:cubicBezTo>
                  <a:pt x="312246" y="1224774"/>
                  <a:pt x="305229" y="1225125"/>
                  <a:pt x="295405" y="1225125"/>
                </a:cubicBezTo>
                <a:cubicBezTo>
                  <a:pt x="294002" y="1225125"/>
                  <a:pt x="289090" y="1226879"/>
                  <a:pt x="280670" y="1230387"/>
                </a:cubicBezTo>
                <a:cubicBezTo>
                  <a:pt x="272250" y="1233896"/>
                  <a:pt x="265935" y="1232843"/>
                  <a:pt x="261725" y="1227230"/>
                </a:cubicBezTo>
                <a:cubicBezTo>
                  <a:pt x="258918" y="1223020"/>
                  <a:pt x="256813" y="1222318"/>
                  <a:pt x="255410" y="1225125"/>
                </a:cubicBezTo>
                <a:cubicBezTo>
                  <a:pt x="254007" y="1227931"/>
                  <a:pt x="249797" y="1227931"/>
                  <a:pt x="242780" y="1225125"/>
                </a:cubicBezTo>
                <a:cubicBezTo>
                  <a:pt x="238570" y="1220915"/>
                  <a:pt x="237868" y="1218810"/>
                  <a:pt x="240675" y="1218810"/>
                </a:cubicBezTo>
                <a:cubicBezTo>
                  <a:pt x="237868" y="1218810"/>
                  <a:pt x="235412" y="1219862"/>
                  <a:pt x="233307" y="1221967"/>
                </a:cubicBezTo>
                <a:cubicBezTo>
                  <a:pt x="231202" y="1224072"/>
                  <a:pt x="228045" y="1223721"/>
                  <a:pt x="223835" y="1220915"/>
                </a:cubicBezTo>
                <a:lnTo>
                  <a:pt x="223835" y="1218810"/>
                </a:lnTo>
                <a:cubicBezTo>
                  <a:pt x="223835" y="1216003"/>
                  <a:pt x="222431" y="1214600"/>
                  <a:pt x="219625" y="1214600"/>
                </a:cubicBezTo>
                <a:cubicBezTo>
                  <a:pt x="212608" y="1216003"/>
                  <a:pt x="207696" y="1217055"/>
                  <a:pt x="204889" y="1217757"/>
                </a:cubicBezTo>
                <a:cubicBezTo>
                  <a:pt x="202083" y="1218459"/>
                  <a:pt x="195066" y="1216705"/>
                  <a:pt x="183839" y="1212495"/>
                </a:cubicBezTo>
                <a:cubicBezTo>
                  <a:pt x="179629" y="1211091"/>
                  <a:pt x="177173" y="1209688"/>
                  <a:pt x="176472" y="1208285"/>
                </a:cubicBezTo>
                <a:cubicBezTo>
                  <a:pt x="175770" y="1206881"/>
                  <a:pt x="174016" y="1204776"/>
                  <a:pt x="171209" y="1201969"/>
                </a:cubicBezTo>
                <a:cubicBezTo>
                  <a:pt x="165596" y="1200566"/>
                  <a:pt x="159982" y="1199163"/>
                  <a:pt x="154369" y="1197759"/>
                </a:cubicBezTo>
                <a:cubicBezTo>
                  <a:pt x="148755" y="1196356"/>
                  <a:pt x="144545" y="1192848"/>
                  <a:pt x="141739" y="1187234"/>
                </a:cubicBezTo>
                <a:cubicBezTo>
                  <a:pt x="130512" y="1192848"/>
                  <a:pt x="123846" y="1201969"/>
                  <a:pt x="121741" y="1214600"/>
                </a:cubicBezTo>
                <a:cubicBezTo>
                  <a:pt x="119636" y="1227230"/>
                  <a:pt x="117180" y="1239158"/>
                  <a:pt x="114373" y="1250385"/>
                </a:cubicBezTo>
                <a:cubicBezTo>
                  <a:pt x="110163" y="1263015"/>
                  <a:pt x="106304" y="1275645"/>
                  <a:pt x="102796" y="1288276"/>
                </a:cubicBezTo>
                <a:cubicBezTo>
                  <a:pt x="99287" y="1300906"/>
                  <a:pt x="96130" y="1312834"/>
                  <a:pt x="93323" y="1324061"/>
                </a:cubicBezTo>
                <a:cubicBezTo>
                  <a:pt x="91920" y="1325464"/>
                  <a:pt x="91569" y="1331779"/>
                  <a:pt x="92271" y="1343006"/>
                </a:cubicBezTo>
                <a:cubicBezTo>
                  <a:pt x="92972" y="1354233"/>
                  <a:pt x="91920" y="1362653"/>
                  <a:pt x="89113" y="1368266"/>
                </a:cubicBezTo>
                <a:cubicBezTo>
                  <a:pt x="83500" y="1371073"/>
                  <a:pt x="81745" y="1374231"/>
                  <a:pt x="83850" y="1377739"/>
                </a:cubicBezTo>
                <a:cubicBezTo>
                  <a:pt x="85956" y="1381247"/>
                  <a:pt x="86306" y="1388615"/>
                  <a:pt x="84903" y="1399842"/>
                </a:cubicBezTo>
                <a:lnTo>
                  <a:pt x="80693" y="1399842"/>
                </a:lnTo>
                <a:cubicBezTo>
                  <a:pt x="77886" y="1399842"/>
                  <a:pt x="76483" y="1401947"/>
                  <a:pt x="76483" y="1406157"/>
                </a:cubicBezTo>
                <a:cubicBezTo>
                  <a:pt x="76483" y="1413174"/>
                  <a:pt x="77535" y="1417734"/>
                  <a:pt x="79640" y="1419840"/>
                </a:cubicBezTo>
                <a:cubicBezTo>
                  <a:pt x="81745" y="1421945"/>
                  <a:pt x="82798" y="1425102"/>
                  <a:pt x="82798" y="1429312"/>
                </a:cubicBezTo>
                <a:cubicBezTo>
                  <a:pt x="82798" y="1427909"/>
                  <a:pt x="81395" y="1427558"/>
                  <a:pt x="78588" y="1428260"/>
                </a:cubicBezTo>
                <a:cubicBezTo>
                  <a:pt x="75781" y="1428961"/>
                  <a:pt x="74378" y="1430715"/>
                  <a:pt x="74378" y="1433522"/>
                </a:cubicBezTo>
                <a:cubicBezTo>
                  <a:pt x="71571" y="1454572"/>
                  <a:pt x="71220" y="1477377"/>
                  <a:pt x="73325" y="1501935"/>
                </a:cubicBezTo>
                <a:cubicBezTo>
                  <a:pt x="75430" y="1526494"/>
                  <a:pt x="77886" y="1547194"/>
                  <a:pt x="80693" y="1564034"/>
                </a:cubicBezTo>
                <a:cubicBezTo>
                  <a:pt x="79290" y="1571051"/>
                  <a:pt x="80693" y="1577015"/>
                  <a:pt x="84903" y="1581926"/>
                </a:cubicBezTo>
                <a:cubicBezTo>
                  <a:pt x="89113" y="1586838"/>
                  <a:pt x="87710" y="1592802"/>
                  <a:pt x="80693" y="1599819"/>
                </a:cubicBezTo>
                <a:cubicBezTo>
                  <a:pt x="70870" y="1592802"/>
                  <a:pt x="61397" y="1587540"/>
                  <a:pt x="52275" y="1584031"/>
                </a:cubicBezTo>
                <a:cubicBezTo>
                  <a:pt x="43153" y="1580523"/>
                  <a:pt x="34382" y="1574559"/>
                  <a:pt x="25962" y="1566139"/>
                </a:cubicBezTo>
                <a:cubicBezTo>
                  <a:pt x="23156" y="1563332"/>
                  <a:pt x="20349" y="1556315"/>
                  <a:pt x="17542" y="1545088"/>
                </a:cubicBezTo>
                <a:cubicBezTo>
                  <a:pt x="16139" y="1543685"/>
                  <a:pt x="14034" y="1534563"/>
                  <a:pt x="11227" y="1517723"/>
                </a:cubicBezTo>
                <a:cubicBezTo>
                  <a:pt x="8420" y="1500883"/>
                  <a:pt x="6315" y="1490358"/>
                  <a:pt x="4912" y="1486148"/>
                </a:cubicBezTo>
                <a:cubicBezTo>
                  <a:pt x="3509" y="1480534"/>
                  <a:pt x="2456" y="1474921"/>
                  <a:pt x="1754" y="1469308"/>
                </a:cubicBezTo>
                <a:cubicBezTo>
                  <a:pt x="1053" y="1463694"/>
                  <a:pt x="702" y="1455274"/>
                  <a:pt x="702" y="1444047"/>
                </a:cubicBezTo>
                <a:cubicBezTo>
                  <a:pt x="-701" y="1427207"/>
                  <a:pt x="0" y="1402648"/>
                  <a:pt x="2807" y="1370371"/>
                </a:cubicBezTo>
                <a:cubicBezTo>
                  <a:pt x="5614" y="1338094"/>
                  <a:pt x="9824" y="1307221"/>
                  <a:pt x="15437" y="1277750"/>
                </a:cubicBezTo>
                <a:cubicBezTo>
                  <a:pt x="16841" y="1270734"/>
                  <a:pt x="18244" y="1265822"/>
                  <a:pt x="19647" y="1263015"/>
                </a:cubicBezTo>
                <a:cubicBezTo>
                  <a:pt x="21051" y="1260209"/>
                  <a:pt x="22454" y="1255297"/>
                  <a:pt x="23857" y="1248280"/>
                </a:cubicBezTo>
                <a:cubicBezTo>
                  <a:pt x="25261" y="1241263"/>
                  <a:pt x="25962" y="1233545"/>
                  <a:pt x="25962" y="1225125"/>
                </a:cubicBezTo>
                <a:cubicBezTo>
                  <a:pt x="25962" y="1216705"/>
                  <a:pt x="27366" y="1208285"/>
                  <a:pt x="30172" y="1199865"/>
                </a:cubicBezTo>
                <a:cubicBezTo>
                  <a:pt x="32979" y="1176008"/>
                  <a:pt x="38943" y="1154957"/>
                  <a:pt x="48065" y="1136714"/>
                </a:cubicBezTo>
                <a:cubicBezTo>
                  <a:pt x="57187" y="1118470"/>
                  <a:pt x="58239" y="1099525"/>
                  <a:pt x="51223" y="1079878"/>
                </a:cubicBezTo>
                <a:cubicBezTo>
                  <a:pt x="48416" y="1077071"/>
                  <a:pt x="46311" y="1076019"/>
                  <a:pt x="44908" y="1076721"/>
                </a:cubicBezTo>
                <a:cubicBezTo>
                  <a:pt x="43504" y="1077422"/>
                  <a:pt x="42802" y="1074966"/>
                  <a:pt x="42802" y="1069353"/>
                </a:cubicBezTo>
                <a:cubicBezTo>
                  <a:pt x="44206" y="1066546"/>
                  <a:pt x="43504" y="1064792"/>
                  <a:pt x="40697" y="1064090"/>
                </a:cubicBezTo>
                <a:cubicBezTo>
                  <a:pt x="37891" y="1063389"/>
                  <a:pt x="35786" y="1061634"/>
                  <a:pt x="34382" y="1058828"/>
                </a:cubicBezTo>
                <a:cubicBezTo>
                  <a:pt x="32979" y="1056021"/>
                  <a:pt x="32979" y="1052864"/>
                  <a:pt x="34382" y="1049355"/>
                </a:cubicBezTo>
                <a:cubicBezTo>
                  <a:pt x="35786" y="1045847"/>
                  <a:pt x="35786" y="1043391"/>
                  <a:pt x="34382" y="1041988"/>
                </a:cubicBezTo>
                <a:cubicBezTo>
                  <a:pt x="27366" y="1034971"/>
                  <a:pt x="23857" y="1017780"/>
                  <a:pt x="23857" y="990415"/>
                </a:cubicBezTo>
                <a:cubicBezTo>
                  <a:pt x="23857" y="963049"/>
                  <a:pt x="28067" y="940245"/>
                  <a:pt x="36487" y="922001"/>
                </a:cubicBezTo>
                <a:cubicBezTo>
                  <a:pt x="36487" y="920598"/>
                  <a:pt x="37189" y="920247"/>
                  <a:pt x="38592" y="920949"/>
                </a:cubicBezTo>
                <a:cubicBezTo>
                  <a:pt x="39996" y="921650"/>
                  <a:pt x="40697" y="920598"/>
                  <a:pt x="40697" y="917791"/>
                </a:cubicBezTo>
                <a:cubicBezTo>
                  <a:pt x="42101" y="910774"/>
                  <a:pt x="44908" y="905512"/>
                  <a:pt x="49118" y="902003"/>
                </a:cubicBezTo>
                <a:cubicBezTo>
                  <a:pt x="53328" y="898495"/>
                  <a:pt x="56836" y="893233"/>
                  <a:pt x="59643" y="886216"/>
                </a:cubicBezTo>
                <a:cubicBezTo>
                  <a:pt x="59643" y="879199"/>
                  <a:pt x="65256" y="870428"/>
                  <a:pt x="76483" y="859903"/>
                </a:cubicBezTo>
                <a:cubicBezTo>
                  <a:pt x="87710" y="849378"/>
                  <a:pt x="96831" y="842010"/>
                  <a:pt x="103848" y="837800"/>
                </a:cubicBezTo>
                <a:cubicBezTo>
                  <a:pt x="109462" y="832187"/>
                  <a:pt x="115777" y="827275"/>
                  <a:pt x="122793" y="823065"/>
                </a:cubicBezTo>
                <a:cubicBezTo>
                  <a:pt x="129810" y="818855"/>
                  <a:pt x="136827" y="818153"/>
                  <a:pt x="143844" y="820960"/>
                </a:cubicBezTo>
                <a:cubicBezTo>
                  <a:pt x="176121" y="738162"/>
                  <a:pt x="209450" y="657119"/>
                  <a:pt x="243832" y="577830"/>
                </a:cubicBezTo>
                <a:cubicBezTo>
                  <a:pt x="278214" y="498540"/>
                  <a:pt x="315754" y="422409"/>
                  <a:pt x="356451" y="349434"/>
                </a:cubicBezTo>
                <a:cubicBezTo>
                  <a:pt x="350838" y="349434"/>
                  <a:pt x="345224" y="349785"/>
                  <a:pt x="339611" y="350487"/>
                </a:cubicBezTo>
                <a:cubicBezTo>
                  <a:pt x="333998" y="351189"/>
                  <a:pt x="331191" y="356451"/>
                  <a:pt x="331191" y="366275"/>
                </a:cubicBezTo>
                <a:cubicBezTo>
                  <a:pt x="328384" y="370485"/>
                  <a:pt x="323472" y="374344"/>
                  <a:pt x="316456" y="377852"/>
                </a:cubicBezTo>
                <a:cubicBezTo>
                  <a:pt x="309439" y="381361"/>
                  <a:pt x="304527" y="385220"/>
                  <a:pt x="301721" y="389430"/>
                </a:cubicBezTo>
                <a:cubicBezTo>
                  <a:pt x="293300" y="396447"/>
                  <a:pt x="284880" y="403112"/>
                  <a:pt x="276460" y="409428"/>
                </a:cubicBezTo>
                <a:cubicBezTo>
                  <a:pt x="268040" y="415743"/>
                  <a:pt x="261023" y="423812"/>
                  <a:pt x="255410" y="433635"/>
                </a:cubicBezTo>
                <a:cubicBezTo>
                  <a:pt x="251200" y="433635"/>
                  <a:pt x="247692" y="434688"/>
                  <a:pt x="244885" y="436793"/>
                </a:cubicBezTo>
                <a:cubicBezTo>
                  <a:pt x="242078" y="438898"/>
                  <a:pt x="239973" y="440652"/>
                  <a:pt x="238570" y="442055"/>
                </a:cubicBezTo>
                <a:cubicBezTo>
                  <a:pt x="237166" y="443459"/>
                  <a:pt x="235763" y="444161"/>
                  <a:pt x="234360" y="444161"/>
                </a:cubicBezTo>
                <a:cubicBezTo>
                  <a:pt x="232956" y="444161"/>
                  <a:pt x="230150" y="442055"/>
                  <a:pt x="225940" y="437845"/>
                </a:cubicBezTo>
                <a:cubicBezTo>
                  <a:pt x="224536" y="443459"/>
                  <a:pt x="223835" y="449072"/>
                  <a:pt x="223835" y="454686"/>
                </a:cubicBezTo>
                <a:cubicBezTo>
                  <a:pt x="223835" y="460299"/>
                  <a:pt x="223133" y="466614"/>
                  <a:pt x="221730" y="473631"/>
                </a:cubicBezTo>
                <a:cubicBezTo>
                  <a:pt x="199276" y="486261"/>
                  <a:pt x="180682" y="503803"/>
                  <a:pt x="165946" y="526257"/>
                </a:cubicBezTo>
                <a:cubicBezTo>
                  <a:pt x="151211" y="548710"/>
                  <a:pt x="137529" y="571865"/>
                  <a:pt x="124898" y="595722"/>
                </a:cubicBezTo>
                <a:cubicBezTo>
                  <a:pt x="124898" y="599932"/>
                  <a:pt x="124548" y="604844"/>
                  <a:pt x="123846" y="610457"/>
                </a:cubicBezTo>
                <a:cubicBezTo>
                  <a:pt x="123144" y="616071"/>
                  <a:pt x="124197" y="621684"/>
                  <a:pt x="127003" y="627298"/>
                </a:cubicBezTo>
                <a:cubicBezTo>
                  <a:pt x="128407" y="628701"/>
                  <a:pt x="131214" y="629754"/>
                  <a:pt x="135424" y="630455"/>
                </a:cubicBezTo>
                <a:cubicBezTo>
                  <a:pt x="139634" y="631157"/>
                  <a:pt x="140335" y="635016"/>
                  <a:pt x="137529" y="642033"/>
                </a:cubicBezTo>
                <a:cubicBezTo>
                  <a:pt x="129109" y="644840"/>
                  <a:pt x="120338" y="644138"/>
                  <a:pt x="111216" y="639928"/>
                </a:cubicBezTo>
                <a:cubicBezTo>
                  <a:pt x="102094" y="635718"/>
                  <a:pt x="94726" y="630104"/>
                  <a:pt x="89113" y="623088"/>
                </a:cubicBezTo>
                <a:cubicBezTo>
                  <a:pt x="86306" y="618878"/>
                  <a:pt x="81745" y="610457"/>
                  <a:pt x="75430" y="597827"/>
                </a:cubicBezTo>
                <a:cubicBezTo>
                  <a:pt x="69115" y="585197"/>
                  <a:pt x="65256" y="573970"/>
                  <a:pt x="63853" y="564147"/>
                </a:cubicBezTo>
                <a:cubicBezTo>
                  <a:pt x="62449" y="551517"/>
                  <a:pt x="65256" y="537132"/>
                  <a:pt x="72273" y="520994"/>
                </a:cubicBezTo>
                <a:cubicBezTo>
                  <a:pt x="79290" y="504855"/>
                  <a:pt x="88411" y="489068"/>
                  <a:pt x="99638" y="473631"/>
                </a:cubicBezTo>
                <a:cubicBezTo>
                  <a:pt x="101042" y="470824"/>
                  <a:pt x="102094" y="469772"/>
                  <a:pt x="102796" y="470473"/>
                </a:cubicBezTo>
                <a:cubicBezTo>
                  <a:pt x="103497" y="471175"/>
                  <a:pt x="104550" y="468719"/>
                  <a:pt x="105953" y="463106"/>
                </a:cubicBezTo>
                <a:cubicBezTo>
                  <a:pt x="107357" y="454686"/>
                  <a:pt x="112268" y="448020"/>
                  <a:pt x="120688" y="443108"/>
                </a:cubicBezTo>
                <a:cubicBezTo>
                  <a:pt x="129109" y="438196"/>
                  <a:pt x="136827" y="430127"/>
                  <a:pt x="143844" y="418900"/>
                </a:cubicBezTo>
                <a:cubicBezTo>
                  <a:pt x="145247" y="416094"/>
                  <a:pt x="146300" y="412585"/>
                  <a:pt x="147001" y="408375"/>
                </a:cubicBezTo>
                <a:cubicBezTo>
                  <a:pt x="147703" y="404165"/>
                  <a:pt x="149457" y="400657"/>
                  <a:pt x="152264" y="397850"/>
                </a:cubicBezTo>
                <a:cubicBezTo>
                  <a:pt x="159281" y="389430"/>
                  <a:pt x="169104" y="381711"/>
                  <a:pt x="181734" y="374695"/>
                </a:cubicBezTo>
                <a:cubicBezTo>
                  <a:pt x="194364" y="367678"/>
                  <a:pt x="205591" y="359960"/>
                  <a:pt x="215415" y="351539"/>
                </a:cubicBezTo>
                <a:cubicBezTo>
                  <a:pt x="216818" y="350136"/>
                  <a:pt x="216818" y="347680"/>
                  <a:pt x="215415" y="344172"/>
                </a:cubicBezTo>
                <a:cubicBezTo>
                  <a:pt x="214011" y="340663"/>
                  <a:pt x="214713" y="337506"/>
                  <a:pt x="217520" y="334699"/>
                </a:cubicBezTo>
                <a:cubicBezTo>
                  <a:pt x="217520" y="336103"/>
                  <a:pt x="218221" y="336804"/>
                  <a:pt x="219625" y="336804"/>
                </a:cubicBezTo>
                <a:lnTo>
                  <a:pt x="221730" y="336804"/>
                </a:lnTo>
                <a:lnTo>
                  <a:pt x="223835" y="334699"/>
                </a:lnTo>
                <a:cubicBezTo>
                  <a:pt x="230851" y="330489"/>
                  <a:pt x="239622" y="324525"/>
                  <a:pt x="250147" y="316807"/>
                </a:cubicBezTo>
                <a:cubicBezTo>
                  <a:pt x="260673" y="309088"/>
                  <a:pt x="269444" y="303825"/>
                  <a:pt x="276460" y="301019"/>
                </a:cubicBezTo>
                <a:cubicBezTo>
                  <a:pt x="279267" y="289792"/>
                  <a:pt x="284880" y="282775"/>
                  <a:pt x="293300" y="279969"/>
                </a:cubicBezTo>
                <a:cubicBezTo>
                  <a:pt x="301721" y="277162"/>
                  <a:pt x="308737" y="271549"/>
                  <a:pt x="314351" y="263128"/>
                </a:cubicBezTo>
                <a:cubicBezTo>
                  <a:pt x="321367" y="264532"/>
                  <a:pt x="328735" y="265584"/>
                  <a:pt x="336453" y="266286"/>
                </a:cubicBezTo>
                <a:cubicBezTo>
                  <a:pt x="344172" y="266988"/>
                  <a:pt x="349434" y="269443"/>
                  <a:pt x="352241" y="273653"/>
                </a:cubicBezTo>
                <a:cubicBezTo>
                  <a:pt x="353645" y="268040"/>
                  <a:pt x="353294" y="263479"/>
                  <a:pt x="351189" y="259971"/>
                </a:cubicBezTo>
                <a:cubicBezTo>
                  <a:pt x="349084" y="256462"/>
                  <a:pt x="349434" y="251200"/>
                  <a:pt x="352241" y="244183"/>
                </a:cubicBezTo>
                <a:cubicBezTo>
                  <a:pt x="360661" y="241377"/>
                  <a:pt x="366976" y="241377"/>
                  <a:pt x="371186" y="244183"/>
                </a:cubicBezTo>
                <a:cubicBezTo>
                  <a:pt x="375396" y="246990"/>
                  <a:pt x="381010" y="251902"/>
                  <a:pt x="388027" y="258918"/>
                </a:cubicBezTo>
                <a:cubicBezTo>
                  <a:pt x="386623" y="244885"/>
                  <a:pt x="388377" y="235412"/>
                  <a:pt x="393289" y="230500"/>
                </a:cubicBezTo>
                <a:cubicBezTo>
                  <a:pt x="398201" y="225589"/>
                  <a:pt x="400657" y="218221"/>
                  <a:pt x="400657" y="208398"/>
                </a:cubicBezTo>
                <a:cubicBezTo>
                  <a:pt x="409077" y="206994"/>
                  <a:pt x="415743" y="203135"/>
                  <a:pt x="420654" y="196820"/>
                </a:cubicBezTo>
                <a:cubicBezTo>
                  <a:pt x="425566" y="190505"/>
                  <a:pt x="434337" y="188751"/>
                  <a:pt x="446967" y="191557"/>
                </a:cubicBezTo>
                <a:cubicBezTo>
                  <a:pt x="461001" y="177524"/>
                  <a:pt x="474333" y="161385"/>
                  <a:pt x="486963" y="143142"/>
                </a:cubicBezTo>
                <a:cubicBezTo>
                  <a:pt x="499593" y="124898"/>
                  <a:pt x="512223" y="107006"/>
                  <a:pt x="524853" y="89464"/>
                </a:cubicBezTo>
                <a:cubicBezTo>
                  <a:pt x="537483" y="71922"/>
                  <a:pt x="551166" y="55433"/>
                  <a:pt x="565901" y="39996"/>
                </a:cubicBezTo>
                <a:cubicBezTo>
                  <a:pt x="580636" y="24559"/>
                  <a:pt x="597126" y="11227"/>
                  <a:pt x="615369" y="0"/>
                </a:cubicBezTo>
                <a:close/>
              </a:path>
            </a:pathLst>
          </a:custGeom>
          <a:solidFill>
            <a:schemeClr val="accent3">
              <a:alpha val="3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600" b="0" i="0" u="none" strike="noStrike" kern="1200" cap="none" spc="60" normalizeH="0" baseline="0" noProof="0" dirty="0">
              <a:ln>
                <a:noFill/>
              </a:ln>
              <a:solidFill>
                <a:schemeClr val="accent3">
                  <a:alpha val="35000"/>
                </a:schemeClr>
              </a:solidFill>
              <a:effectLst/>
              <a:uLnTx/>
              <a:uFillTx/>
              <a:latin typeface="Free Pen" pitchFamily="2" charset="0"/>
              <a:ea typeface="手书体" panose="02010800040101010101" pitchFamily="2" charset="-122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CAE6C42A-7EB5-4F03-A326-5889BAFC5FD6}"/>
              </a:ext>
            </a:extLst>
          </p:cNvPr>
          <p:cNvSpPr txBox="1"/>
          <p:nvPr/>
        </p:nvSpPr>
        <p:spPr>
          <a:xfrm>
            <a:off x="574802" y="4275812"/>
            <a:ext cx="5129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600" b="1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zh-CN" altLang="en-US" b="0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j-ea"/>
                <a:ea typeface="+mj-ea"/>
              </a:rPr>
              <a:t>项目介绍</a:t>
            </a: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E2215746-20D9-49A8-B288-7CF4A9BDECF3}"/>
              </a:ext>
            </a:extLst>
          </p:cNvPr>
          <p:cNvSpPr txBox="1"/>
          <p:nvPr/>
        </p:nvSpPr>
        <p:spPr>
          <a:xfrm>
            <a:off x="574802" y="3298408"/>
            <a:ext cx="5129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600" b="1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rgbClr val="79EFE4">
                        <a:lumMod val="88000"/>
                        <a:lumOff val="12000"/>
                      </a:srgbClr>
                    </a:gs>
                    <a:gs pos="51000">
                      <a:srgbClr val="F184F4">
                        <a:lumMod val="88000"/>
                     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latin typeface="+mn-lt"/>
              </a:rPr>
              <a:t>01</a:t>
            </a:r>
            <a:endParaRPr lang="zh-CN" altLang="en-US" dirty="0">
              <a:gradFill flip="none" rotWithShape="1">
                <a:gsLst>
                  <a:gs pos="10000">
                    <a:schemeClr val="accent1"/>
                  </a:gs>
                  <a:gs pos="51000">
                    <a:schemeClr val="accent2"/>
                  </a:gs>
                  <a:gs pos="93000">
                    <a:schemeClr val="accent3"/>
                  </a:gs>
                </a:gsLst>
                <a:lin ang="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3204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9">
            <a:extLst>
              <a:ext uri="{FF2B5EF4-FFF2-40B4-BE49-F238E27FC236}">
                <a16:creationId xmlns:a16="http://schemas.microsoft.com/office/drawing/2014/main" id="{7C949B1C-5679-4E91-8322-C44DB302F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103" y="0"/>
            <a:ext cx="2095897" cy="6854316"/>
          </a:xfrm>
          <a:prstGeom prst="rect">
            <a:avLst/>
          </a:prstGeom>
        </p:spPr>
      </p:pic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EB89F99C-0D93-48FB-8F65-B341DA538E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项目背景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F3C93A0-472F-46AE-A558-0CC7F1CE7017}"/>
              </a:ext>
            </a:extLst>
          </p:cNvPr>
          <p:cNvGrpSpPr/>
          <p:nvPr/>
        </p:nvGrpSpPr>
        <p:grpSpPr>
          <a:xfrm>
            <a:off x="690880" y="1780358"/>
            <a:ext cx="4318000" cy="1648642"/>
            <a:chOff x="660400" y="1569903"/>
            <a:chExt cx="4318000" cy="1648642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C782109-7701-415C-9A9C-76E682D20AFA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" y="3217317"/>
              <a:ext cx="4318000" cy="1228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66A8B7EB-AD43-4704-B0CD-E49578E8C5A1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" y="1569903"/>
              <a:ext cx="4318000" cy="1228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EC7758C-DBBD-45E6-95D1-80AC0B08C5AF}"/>
              </a:ext>
            </a:extLst>
          </p:cNvPr>
          <p:cNvSpPr txBox="1"/>
          <p:nvPr/>
        </p:nvSpPr>
        <p:spPr>
          <a:xfrm>
            <a:off x="690880" y="1983698"/>
            <a:ext cx="69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spc="100" dirty="0">
                <a:ln w="6350">
                  <a:gradFill>
                    <a:gsLst>
                      <a:gs pos="60000">
                        <a:schemeClr val="accent2"/>
                      </a:gs>
                      <a:gs pos="0">
                        <a:schemeClr val="accent1"/>
                      </a:gs>
                      <a:gs pos="86000">
                        <a:schemeClr val="accent3"/>
                      </a:gs>
                    </a:gsLst>
                    <a:lin ang="5400000" scaled="1"/>
                  </a:gradFill>
                </a:ln>
                <a:noFill/>
                <a:latin typeface="+mj-lt"/>
                <a:ea typeface="微软雅黑"/>
              </a:rPr>
              <a:t>01</a:t>
            </a:r>
            <a:endParaRPr lang="zh-CN" altLang="en-US" sz="2800" spc="100" dirty="0">
              <a:ln w="6350">
                <a:gradFill>
                  <a:gsLst>
                    <a:gs pos="60000">
                      <a:schemeClr val="accent2"/>
                    </a:gs>
                    <a:gs pos="0">
                      <a:schemeClr val="accent1"/>
                    </a:gs>
                    <a:gs pos="86000">
                      <a:schemeClr val="accent3"/>
                    </a:gs>
                  </a:gsLst>
                  <a:lin ang="5400000" scaled="1"/>
                </a:gradFill>
              </a:ln>
              <a:noFill/>
              <a:latin typeface="+mj-lt"/>
              <a:ea typeface="微软雅黑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2E45AF4-B522-422C-BD94-5A8DB86994FD}"/>
              </a:ext>
            </a:extLst>
          </p:cNvPr>
          <p:cNvSpPr txBox="1"/>
          <p:nvPr/>
        </p:nvSpPr>
        <p:spPr>
          <a:xfrm>
            <a:off x="1382339" y="2084206"/>
            <a:ext cx="11654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项目介绍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335D79-80EB-4C17-B0D1-40871AB38FB1}"/>
              </a:ext>
            </a:extLst>
          </p:cNvPr>
          <p:cNvSpPr txBox="1"/>
          <p:nvPr/>
        </p:nvSpPr>
        <p:spPr>
          <a:xfrm>
            <a:off x="2926079" y="2170553"/>
            <a:ext cx="2106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2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4586DC7-FFC2-486C-B7A5-7BE3B07A98A9}"/>
              </a:ext>
            </a:extLst>
          </p:cNvPr>
          <p:cNvGrpSpPr/>
          <p:nvPr/>
        </p:nvGrpSpPr>
        <p:grpSpPr>
          <a:xfrm>
            <a:off x="2602098" y="2190798"/>
            <a:ext cx="279056" cy="130377"/>
            <a:chOff x="3171596" y="2408289"/>
            <a:chExt cx="964886" cy="450803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2756A0F7-8CB2-428C-AE0A-A7BC139CE5C5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rgbClr val="79EFE4"/>
                </a:gs>
                <a:gs pos="60220">
                  <a:srgbClr val="F184F4"/>
                </a:gs>
                <a:gs pos="100000">
                  <a:srgbClr val="8071E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5FD50E03-4547-4F6E-B29A-3C5C9137C7F2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rgbClr val="F184F4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4170F2B-AB57-4C86-983E-E3E443C0D858}"/>
              </a:ext>
            </a:extLst>
          </p:cNvPr>
          <p:cNvSpPr txBox="1"/>
          <p:nvPr/>
        </p:nvSpPr>
        <p:spPr>
          <a:xfrm>
            <a:off x="1463041" y="2526650"/>
            <a:ext cx="3545839" cy="74395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6837EDF-1F64-46EE-BAAD-20DD01C4E28D}"/>
              </a:ext>
            </a:extLst>
          </p:cNvPr>
          <p:cNvGrpSpPr/>
          <p:nvPr/>
        </p:nvGrpSpPr>
        <p:grpSpPr>
          <a:xfrm>
            <a:off x="5927269" y="1780358"/>
            <a:ext cx="4318000" cy="1648642"/>
            <a:chOff x="660400" y="1569903"/>
            <a:chExt cx="4318000" cy="1648642"/>
          </a:xfrm>
        </p:grpSpPr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EA7CBBC0-26F9-4B0B-B97C-B552024DF3C4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" y="3217317"/>
              <a:ext cx="4318000" cy="1228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05A0C449-A389-47EC-AE8D-9D1D1BC22D69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" y="1569903"/>
              <a:ext cx="4318000" cy="1228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76BA5E8A-A824-40C9-95B4-665D4BFF5B0A}"/>
              </a:ext>
            </a:extLst>
          </p:cNvPr>
          <p:cNvSpPr txBox="1"/>
          <p:nvPr/>
        </p:nvSpPr>
        <p:spPr>
          <a:xfrm>
            <a:off x="5927269" y="1983698"/>
            <a:ext cx="69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spc="100" dirty="0">
                <a:ln w="6350">
                  <a:gradFill>
                    <a:gsLst>
                      <a:gs pos="60000">
                        <a:schemeClr val="accent2"/>
                      </a:gs>
                      <a:gs pos="0">
                        <a:schemeClr val="accent1"/>
                      </a:gs>
                      <a:gs pos="86000">
                        <a:schemeClr val="accent3"/>
                      </a:gs>
                    </a:gsLst>
                    <a:lin ang="5400000" scaled="1"/>
                  </a:gradFill>
                </a:ln>
                <a:noFill/>
                <a:latin typeface="+mj-lt"/>
                <a:ea typeface="微软雅黑"/>
              </a:rPr>
              <a:t>02</a:t>
            </a:r>
            <a:endParaRPr lang="zh-CN" altLang="en-US" sz="2800" spc="100" dirty="0">
              <a:ln w="6350">
                <a:gradFill>
                  <a:gsLst>
                    <a:gs pos="60000">
                      <a:schemeClr val="accent2"/>
                    </a:gs>
                    <a:gs pos="0">
                      <a:schemeClr val="accent1"/>
                    </a:gs>
                    <a:gs pos="86000">
                      <a:schemeClr val="accent3"/>
                    </a:gs>
                  </a:gsLst>
                  <a:lin ang="5400000" scaled="1"/>
                </a:gradFill>
              </a:ln>
              <a:noFill/>
              <a:latin typeface="+mj-lt"/>
              <a:ea typeface="微软雅黑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8C785A4-F7C1-4A97-8DEA-159BB8CBB025}"/>
              </a:ext>
            </a:extLst>
          </p:cNvPr>
          <p:cNvSpPr txBox="1"/>
          <p:nvPr/>
        </p:nvSpPr>
        <p:spPr>
          <a:xfrm>
            <a:off x="6618728" y="2084206"/>
            <a:ext cx="11654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项目介绍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62F594C-0FDA-43D3-A14E-9737259CF203}"/>
              </a:ext>
            </a:extLst>
          </p:cNvPr>
          <p:cNvSpPr txBox="1"/>
          <p:nvPr/>
        </p:nvSpPr>
        <p:spPr>
          <a:xfrm>
            <a:off x="8162468" y="2170553"/>
            <a:ext cx="2106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2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B8317C6-B088-4596-BAE0-6CC587FF1591}"/>
              </a:ext>
            </a:extLst>
          </p:cNvPr>
          <p:cNvGrpSpPr/>
          <p:nvPr/>
        </p:nvGrpSpPr>
        <p:grpSpPr>
          <a:xfrm>
            <a:off x="7838487" y="2190798"/>
            <a:ext cx="279056" cy="130377"/>
            <a:chOff x="3171596" y="2408289"/>
            <a:chExt cx="964886" cy="450803"/>
          </a:xfrm>
        </p:grpSpPr>
        <p:sp>
          <p:nvSpPr>
            <p:cNvPr id="33" name="等腰三角形 32">
              <a:extLst>
                <a:ext uri="{FF2B5EF4-FFF2-40B4-BE49-F238E27FC236}">
                  <a16:creationId xmlns:a16="http://schemas.microsoft.com/office/drawing/2014/main" id="{A37A89D0-6CC9-4942-9ABD-198E340E6732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rgbClr val="79EFE4"/>
                </a:gs>
                <a:gs pos="60220">
                  <a:srgbClr val="F184F4"/>
                </a:gs>
                <a:gs pos="100000">
                  <a:srgbClr val="8071E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等腰三角形 33">
              <a:extLst>
                <a:ext uri="{FF2B5EF4-FFF2-40B4-BE49-F238E27FC236}">
                  <a16:creationId xmlns:a16="http://schemas.microsoft.com/office/drawing/2014/main" id="{45B56BE4-DB37-4864-9DE7-85C0F79A7F2A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rgbClr val="F184F4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EA7BE263-78A6-4161-A1A4-49614DC08AC1}"/>
              </a:ext>
            </a:extLst>
          </p:cNvPr>
          <p:cNvSpPr txBox="1"/>
          <p:nvPr/>
        </p:nvSpPr>
        <p:spPr>
          <a:xfrm>
            <a:off x="6699430" y="2526650"/>
            <a:ext cx="3545839" cy="74395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82CA241-9D5C-463A-818F-88AF2661B71C}"/>
              </a:ext>
            </a:extLst>
          </p:cNvPr>
          <p:cNvGrpSpPr/>
          <p:nvPr/>
        </p:nvGrpSpPr>
        <p:grpSpPr>
          <a:xfrm>
            <a:off x="5927269" y="4127318"/>
            <a:ext cx="4318000" cy="1648642"/>
            <a:chOff x="660400" y="1569903"/>
            <a:chExt cx="4318000" cy="1648642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760C124D-77B4-488B-B75E-AE0A826A0175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" y="3217317"/>
              <a:ext cx="4318000" cy="1228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64B9C185-CA4F-420D-B325-CB3FB0BE7424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" y="1569903"/>
              <a:ext cx="4318000" cy="1228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F0B53C16-912C-4168-BD29-10F08C8310FB}"/>
              </a:ext>
            </a:extLst>
          </p:cNvPr>
          <p:cNvSpPr txBox="1"/>
          <p:nvPr/>
        </p:nvSpPr>
        <p:spPr>
          <a:xfrm>
            <a:off x="5927269" y="4330658"/>
            <a:ext cx="69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spc="100" dirty="0">
                <a:ln w="6350">
                  <a:gradFill>
                    <a:gsLst>
                      <a:gs pos="60000">
                        <a:schemeClr val="accent2"/>
                      </a:gs>
                      <a:gs pos="0">
                        <a:schemeClr val="accent1"/>
                      </a:gs>
                      <a:gs pos="86000">
                        <a:schemeClr val="accent3"/>
                      </a:gs>
                    </a:gsLst>
                    <a:lin ang="5400000" scaled="1"/>
                  </a:gradFill>
                </a:ln>
                <a:noFill/>
                <a:latin typeface="+mj-lt"/>
                <a:ea typeface="微软雅黑"/>
              </a:rPr>
              <a:t>04</a:t>
            </a:r>
            <a:endParaRPr lang="zh-CN" altLang="en-US" sz="2800" spc="100" dirty="0">
              <a:ln w="6350">
                <a:gradFill>
                  <a:gsLst>
                    <a:gs pos="60000">
                      <a:schemeClr val="accent2"/>
                    </a:gs>
                    <a:gs pos="0">
                      <a:schemeClr val="accent1"/>
                    </a:gs>
                    <a:gs pos="86000">
                      <a:schemeClr val="accent3"/>
                    </a:gs>
                  </a:gsLst>
                  <a:lin ang="5400000" scaled="1"/>
                </a:gradFill>
              </a:ln>
              <a:noFill/>
              <a:latin typeface="+mj-lt"/>
              <a:ea typeface="微软雅黑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2C3E89A-9DFE-407C-8CAF-005CBD369C27}"/>
              </a:ext>
            </a:extLst>
          </p:cNvPr>
          <p:cNvSpPr txBox="1"/>
          <p:nvPr/>
        </p:nvSpPr>
        <p:spPr>
          <a:xfrm>
            <a:off x="6618728" y="4431166"/>
            <a:ext cx="11654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项目介绍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5AF785D-68AD-4B20-B167-BEC0BCDB2395}"/>
              </a:ext>
            </a:extLst>
          </p:cNvPr>
          <p:cNvSpPr txBox="1"/>
          <p:nvPr/>
        </p:nvSpPr>
        <p:spPr>
          <a:xfrm>
            <a:off x="8162468" y="4517513"/>
            <a:ext cx="2106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2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74911B9-C8CE-4317-B5B9-AB22AEA4E0B3}"/>
              </a:ext>
            </a:extLst>
          </p:cNvPr>
          <p:cNvGrpSpPr/>
          <p:nvPr/>
        </p:nvGrpSpPr>
        <p:grpSpPr>
          <a:xfrm>
            <a:off x="7838487" y="4537758"/>
            <a:ext cx="279056" cy="130377"/>
            <a:chOff x="3171596" y="2408289"/>
            <a:chExt cx="964886" cy="450803"/>
          </a:xfrm>
        </p:grpSpPr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4FEF79CF-07D6-4D7C-8E49-21682D228A27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rgbClr val="79EFE4"/>
                </a:gs>
                <a:gs pos="60220">
                  <a:srgbClr val="F184F4"/>
                </a:gs>
                <a:gs pos="100000">
                  <a:srgbClr val="8071E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等腰三角形 44">
              <a:extLst>
                <a:ext uri="{FF2B5EF4-FFF2-40B4-BE49-F238E27FC236}">
                  <a16:creationId xmlns:a16="http://schemas.microsoft.com/office/drawing/2014/main" id="{7341985A-6858-4B05-BBF8-2935813A9CFB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rgbClr val="F184F4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E641177D-8A74-4C7A-A4ED-0BF69685F77D}"/>
              </a:ext>
            </a:extLst>
          </p:cNvPr>
          <p:cNvSpPr txBox="1"/>
          <p:nvPr/>
        </p:nvSpPr>
        <p:spPr>
          <a:xfrm>
            <a:off x="6699430" y="4873610"/>
            <a:ext cx="3545839" cy="74395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8820A3DA-48BB-483A-877B-CF8A4A3CFC1A}"/>
              </a:ext>
            </a:extLst>
          </p:cNvPr>
          <p:cNvGrpSpPr/>
          <p:nvPr/>
        </p:nvGrpSpPr>
        <p:grpSpPr>
          <a:xfrm>
            <a:off x="690880" y="4127318"/>
            <a:ext cx="4318000" cy="1648642"/>
            <a:chOff x="660400" y="1569903"/>
            <a:chExt cx="4318000" cy="1648642"/>
          </a:xfrm>
        </p:grpSpPr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E4BD34EE-96CC-48B1-AFE0-B9B3F2F75EBC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" y="3217317"/>
              <a:ext cx="4318000" cy="1228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183D4F25-2EC5-464A-BB91-9F6E8B8FE5DF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" y="1569903"/>
              <a:ext cx="4318000" cy="1228"/>
            </a:xfrm>
            <a:prstGeom prst="line">
              <a:avLst/>
            </a:prstGeom>
            <a:ln w="9525" cap="rnd">
              <a:gradFill flip="none" rotWithShape="1">
                <a:gsLst>
                  <a:gs pos="0">
                    <a:schemeClr val="accent3"/>
                  </a:gs>
                  <a:gs pos="4820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338089DA-3E5A-4571-8A1D-B3131015FE98}"/>
              </a:ext>
            </a:extLst>
          </p:cNvPr>
          <p:cNvSpPr txBox="1"/>
          <p:nvPr/>
        </p:nvSpPr>
        <p:spPr>
          <a:xfrm>
            <a:off x="690880" y="4330658"/>
            <a:ext cx="69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spc="100" dirty="0">
                <a:ln w="6350">
                  <a:gradFill>
                    <a:gsLst>
                      <a:gs pos="60000">
                        <a:schemeClr val="accent2"/>
                      </a:gs>
                      <a:gs pos="0">
                        <a:schemeClr val="accent1"/>
                      </a:gs>
                      <a:gs pos="86000">
                        <a:schemeClr val="accent3"/>
                      </a:gs>
                    </a:gsLst>
                    <a:lin ang="5400000" scaled="1"/>
                  </a:gradFill>
                </a:ln>
                <a:noFill/>
                <a:latin typeface="+mj-lt"/>
                <a:ea typeface="微软雅黑"/>
              </a:rPr>
              <a:t>03</a:t>
            </a:r>
            <a:endParaRPr lang="zh-CN" altLang="en-US" sz="2800" spc="100" dirty="0">
              <a:ln w="6350">
                <a:gradFill>
                  <a:gsLst>
                    <a:gs pos="60000">
                      <a:schemeClr val="accent2"/>
                    </a:gs>
                    <a:gs pos="0">
                      <a:schemeClr val="accent1"/>
                    </a:gs>
                    <a:gs pos="86000">
                      <a:schemeClr val="accent3"/>
                    </a:gs>
                  </a:gsLst>
                  <a:lin ang="5400000" scaled="1"/>
                </a:gradFill>
              </a:ln>
              <a:noFill/>
              <a:latin typeface="+mj-lt"/>
              <a:ea typeface="微软雅黑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A693180-1DFB-4758-AACC-39F6932A13C6}"/>
              </a:ext>
            </a:extLst>
          </p:cNvPr>
          <p:cNvSpPr txBox="1"/>
          <p:nvPr/>
        </p:nvSpPr>
        <p:spPr>
          <a:xfrm>
            <a:off x="1382339" y="4431166"/>
            <a:ext cx="11654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项目介绍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9989C50-CD45-4A36-9A8E-98FA13637024}"/>
              </a:ext>
            </a:extLst>
          </p:cNvPr>
          <p:cNvSpPr txBox="1"/>
          <p:nvPr/>
        </p:nvSpPr>
        <p:spPr>
          <a:xfrm>
            <a:off x="2926079" y="4517513"/>
            <a:ext cx="2106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2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B42E8480-092C-4D0F-9A1B-4A1CD562A719}"/>
              </a:ext>
            </a:extLst>
          </p:cNvPr>
          <p:cNvGrpSpPr/>
          <p:nvPr/>
        </p:nvGrpSpPr>
        <p:grpSpPr>
          <a:xfrm>
            <a:off x="2602098" y="4537758"/>
            <a:ext cx="279056" cy="130377"/>
            <a:chOff x="3171596" y="2408289"/>
            <a:chExt cx="964886" cy="450803"/>
          </a:xfrm>
        </p:grpSpPr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7ABF3E39-DFE4-4A34-BAA9-93BE0612D691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rgbClr val="79EFE4"/>
                </a:gs>
                <a:gs pos="60220">
                  <a:srgbClr val="F184F4"/>
                </a:gs>
                <a:gs pos="100000">
                  <a:srgbClr val="8071E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6" name="等腰三角形 55">
              <a:extLst>
                <a:ext uri="{FF2B5EF4-FFF2-40B4-BE49-F238E27FC236}">
                  <a16:creationId xmlns:a16="http://schemas.microsoft.com/office/drawing/2014/main" id="{2F117BD1-D4C9-4A6B-87B4-BBDC55D6A4BC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rgbClr val="F184F4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4AB1E2DE-F1A4-4641-BB22-284C533AB132}"/>
              </a:ext>
            </a:extLst>
          </p:cNvPr>
          <p:cNvSpPr txBox="1"/>
          <p:nvPr/>
        </p:nvSpPr>
        <p:spPr>
          <a:xfrm>
            <a:off x="1463041" y="4873610"/>
            <a:ext cx="3545839" cy="74395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</p:spTree>
    <p:extLst>
      <p:ext uri="{BB962C8B-B14F-4D97-AF65-F5344CB8AC3E}">
        <p14:creationId xmlns:p14="http://schemas.microsoft.com/office/powerpoint/2010/main" val="3090983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893CEEDF-38A3-4F75-9721-621DADFF8CD8}"/>
              </a:ext>
            </a:extLst>
          </p:cNvPr>
          <p:cNvSpPr/>
          <p:nvPr/>
        </p:nvSpPr>
        <p:spPr>
          <a:xfrm>
            <a:off x="1338892" y="1738795"/>
            <a:ext cx="2503816" cy="4005032"/>
          </a:xfrm>
          <a:prstGeom prst="rect">
            <a:avLst/>
          </a:prstGeom>
          <a:gradFill>
            <a:gsLst>
              <a:gs pos="100000">
                <a:schemeClr val="tx1">
                  <a:lumMod val="90000"/>
                  <a:lumOff val="10000"/>
                  <a:alpha val="24000"/>
                </a:schemeClr>
              </a:gs>
              <a:gs pos="7000">
                <a:schemeClr val="tx1"/>
              </a:gs>
            </a:gsLst>
            <a:lin ang="16200000" scaled="1"/>
          </a:gra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FB6D75E-7455-43D5-B08D-3B9AB7FEC6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 b="73009"/>
          <a:stretch/>
        </p:blipFill>
        <p:spPr>
          <a:xfrm>
            <a:off x="1346443" y="1749113"/>
            <a:ext cx="2488714" cy="80435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953FEC6-56EC-4123-BD63-14F5FBDBDA62}"/>
              </a:ext>
            </a:extLst>
          </p:cNvPr>
          <p:cNvSpPr/>
          <p:nvPr/>
        </p:nvSpPr>
        <p:spPr>
          <a:xfrm>
            <a:off x="1338892" y="5650910"/>
            <a:ext cx="2503816" cy="105167"/>
          </a:xfrm>
          <a:prstGeom prst="rect">
            <a:avLst/>
          </a:prstGeom>
          <a:gradFill>
            <a:gsLst>
              <a:gs pos="0">
                <a:schemeClr val="accent2"/>
              </a:gs>
              <a:gs pos="64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40891BB-5E4B-4D20-9857-DA33B4AF6C78}"/>
              </a:ext>
            </a:extLst>
          </p:cNvPr>
          <p:cNvSpPr txBox="1"/>
          <p:nvPr/>
        </p:nvSpPr>
        <p:spPr>
          <a:xfrm>
            <a:off x="1722492" y="2831893"/>
            <a:ext cx="1736617" cy="406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项目介绍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8187A41-7096-45E6-90B6-91093C694443}"/>
              </a:ext>
            </a:extLst>
          </p:cNvPr>
          <p:cNvSpPr txBox="1"/>
          <p:nvPr/>
        </p:nvSpPr>
        <p:spPr>
          <a:xfrm>
            <a:off x="1537355" y="3161263"/>
            <a:ext cx="2106890" cy="25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0B5F6FB-7568-450B-BF07-0273D66EF9EC}"/>
              </a:ext>
            </a:extLst>
          </p:cNvPr>
          <p:cNvSpPr txBox="1"/>
          <p:nvPr/>
        </p:nvSpPr>
        <p:spPr>
          <a:xfrm>
            <a:off x="1537355" y="3565322"/>
            <a:ext cx="2106890" cy="136200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72EA232-83AC-485C-95A4-AA6C06A2F156}"/>
              </a:ext>
            </a:extLst>
          </p:cNvPr>
          <p:cNvSpPr/>
          <p:nvPr/>
        </p:nvSpPr>
        <p:spPr>
          <a:xfrm>
            <a:off x="4626438" y="1341120"/>
            <a:ext cx="2939124" cy="4785950"/>
          </a:xfrm>
          <a:prstGeom prst="rect">
            <a:avLst/>
          </a:prstGeom>
          <a:gradFill>
            <a:gsLst>
              <a:gs pos="100000">
                <a:schemeClr val="tx1">
                  <a:lumMod val="90000"/>
                  <a:lumOff val="10000"/>
                  <a:alpha val="24000"/>
                </a:schemeClr>
              </a:gs>
              <a:gs pos="7000">
                <a:schemeClr val="tx1"/>
              </a:gs>
            </a:gsLst>
            <a:lin ang="16200000" scaled="1"/>
          </a:gra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9CBBDED-7312-4866-B627-CFDB5E1AB0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 b="73009"/>
          <a:stretch/>
        </p:blipFill>
        <p:spPr>
          <a:xfrm>
            <a:off x="4635302" y="1353449"/>
            <a:ext cx="2921396" cy="961190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5C5331F0-F6D2-461D-920C-57ADAC5527F1}"/>
              </a:ext>
            </a:extLst>
          </p:cNvPr>
          <p:cNvSpPr/>
          <p:nvPr/>
        </p:nvSpPr>
        <p:spPr>
          <a:xfrm>
            <a:off x="4626438" y="6016037"/>
            <a:ext cx="2939124" cy="125672"/>
          </a:xfrm>
          <a:prstGeom prst="rect">
            <a:avLst/>
          </a:prstGeom>
          <a:gradFill>
            <a:gsLst>
              <a:gs pos="0">
                <a:schemeClr val="accent2"/>
              </a:gs>
              <a:gs pos="64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E82F903-C7DD-4980-9E7D-1F63EC217A4D}"/>
              </a:ext>
            </a:extLst>
          </p:cNvPr>
          <p:cNvSpPr txBox="1"/>
          <p:nvPr/>
        </p:nvSpPr>
        <p:spPr>
          <a:xfrm>
            <a:off x="5076730" y="2647355"/>
            <a:ext cx="2038541" cy="531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项目介绍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D46D53F-BA16-4CB8-BA6D-DB4A50A067C5}"/>
              </a:ext>
            </a:extLst>
          </p:cNvPr>
          <p:cNvSpPr txBox="1"/>
          <p:nvPr/>
        </p:nvSpPr>
        <p:spPr>
          <a:xfrm>
            <a:off x="4859405" y="3102860"/>
            <a:ext cx="2473189" cy="26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1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685E064-4A10-4194-9EB2-E7F2A24689E1}"/>
              </a:ext>
            </a:extLst>
          </p:cNvPr>
          <p:cNvSpPr txBox="1"/>
          <p:nvPr/>
        </p:nvSpPr>
        <p:spPr>
          <a:xfrm>
            <a:off x="4859405" y="3570225"/>
            <a:ext cx="2473189" cy="167908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20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124FDA8-A82F-433E-B354-6D775951AA36}"/>
              </a:ext>
            </a:extLst>
          </p:cNvPr>
          <p:cNvSpPr/>
          <p:nvPr/>
        </p:nvSpPr>
        <p:spPr>
          <a:xfrm>
            <a:off x="8349292" y="1738795"/>
            <a:ext cx="2503816" cy="4005032"/>
          </a:xfrm>
          <a:prstGeom prst="rect">
            <a:avLst/>
          </a:prstGeom>
          <a:gradFill>
            <a:gsLst>
              <a:gs pos="100000">
                <a:schemeClr val="tx1">
                  <a:lumMod val="90000"/>
                  <a:lumOff val="10000"/>
                  <a:alpha val="24000"/>
                </a:schemeClr>
              </a:gs>
              <a:gs pos="7000">
                <a:schemeClr val="tx1"/>
              </a:gs>
            </a:gsLst>
            <a:lin ang="16200000" scaled="1"/>
          </a:gra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B37FA749-44C4-4D3C-8AA6-B36CCACEF4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 b="73009"/>
          <a:stretch/>
        </p:blipFill>
        <p:spPr>
          <a:xfrm>
            <a:off x="8356843" y="1749113"/>
            <a:ext cx="2488714" cy="804354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FAE3B2D5-B2CA-412A-88C6-B2226224EF5C}"/>
              </a:ext>
            </a:extLst>
          </p:cNvPr>
          <p:cNvSpPr/>
          <p:nvPr/>
        </p:nvSpPr>
        <p:spPr>
          <a:xfrm>
            <a:off x="8349292" y="5650910"/>
            <a:ext cx="2503816" cy="105167"/>
          </a:xfrm>
          <a:prstGeom prst="rect">
            <a:avLst/>
          </a:prstGeom>
          <a:gradFill>
            <a:gsLst>
              <a:gs pos="0">
                <a:schemeClr val="accent2"/>
              </a:gs>
              <a:gs pos="64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9BE0291-51B4-45E7-B15C-CEF8D1867199}"/>
              </a:ext>
            </a:extLst>
          </p:cNvPr>
          <p:cNvSpPr txBox="1"/>
          <p:nvPr/>
        </p:nvSpPr>
        <p:spPr>
          <a:xfrm>
            <a:off x="8732892" y="2831893"/>
            <a:ext cx="1736617" cy="406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项目介绍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9FB7C84-C904-4655-A04C-58697D2A9E65}"/>
              </a:ext>
            </a:extLst>
          </p:cNvPr>
          <p:cNvSpPr txBox="1"/>
          <p:nvPr/>
        </p:nvSpPr>
        <p:spPr>
          <a:xfrm>
            <a:off x="8547755" y="3161263"/>
            <a:ext cx="2106890" cy="25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288BB83-C989-4F24-8991-F400C7617504}"/>
              </a:ext>
            </a:extLst>
          </p:cNvPr>
          <p:cNvSpPr txBox="1"/>
          <p:nvPr/>
        </p:nvSpPr>
        <p:spPr>
          <a:xfrm>
            <a:off x="8547755" y="3565322"/>
            <a:ext cx="2106890" cy="136200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9F14C50-D00C-4285-B2AC-2B154CEDB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项目概述</a:t>
            </a:r>
          </a:p>
        </p:txBody>
      </p:sp>
    </p:spTree>
    <p:extLst>
      <p:ext uri="{BB962C8B-B14F-4D97-AF65-F5344CB8AC3E}">
        <p14:creationId xmlns:p14="http://schemas.microsoft.com/office/powerpoint/2010/main" val="319124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CF91EB30-5B1B-4B3A-95CD-4558C48CB21F}"/>
              </a:ext>
            </a:extLst>
          </p:cNvPr>
          <p:cNvSpPr/>
          <p:nvPr/>
        </p:nvSpPr>
        <p:spPr>
          <a:xfrm>
            <a:off x="701040" y="3657600"/>
            <a:ext cx="1546671" cy="139517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0117585-8DB9-4575-85B4-2C04DD12BFBB}"/>
              </a:ext>
            </a:extLst>
          </p:cNvPr>
          <p:cNvSpPr txBox="1"/>
          <p:nvPr/>
        </p:nvSpPr>
        <p:spPr>
          <a:xfrm>
            <a:off x="701040" y="5256236"/>
            <a:ext cx="15466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项目经理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CCEBFFA-EF33-40FD-91C5-A0DB24763300}"/>
              </a:ext>
            </a:extLst>
          </p:cNvPr>
          <p:cNvSpPr txBox="1"/>
          <p:nvPr/>
        </p:nvSpPr>
        <p:spPr>
          <a:xfrm>
            <a:off x="701040" y="5573947"/>
            <a:ext cx="1546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请填入您的内容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D3D6BE2-D334-48F0-A888-E3BA4527DC2E}"/>
              </a:ext>
            </a:extLst>
          </p:cNvPr>
          <p:cNvGrpSpPr/>
          <p:nvPr/>
        </p:nvGrpSpPr>
        <p:grpSpPr>
          <a:xfrm>
            <a:off x="2491671" y="4357584"/>
            <a:ext cx="279056" cy="130377"/>
            <a:chOff x="3171596" y="2408289"/>
            <a:chExt cx="964886" cy="450803"/>
          </a:xfrm>
        </p:grpSpPr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id="{6EEEFAB5-4E21-49A3-8B2A-7C9C5823EA3F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rgbClr val="79EFE4"/>
                </a:gs>
                <a:gs pos="60220">
                  <a:srgbClr val="F184F4"/>
                </a:gs>
                <a:gs pos="100000">
                  <a:srgbClr val="8071E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等腰三角形 15">
              <a:extLst>
                <a:ext uri="{FF2B5EF4-FFF2-40B4-BE49-F238E27FC236}">
                  <a16:creationId xmlns:a16="http://schemas.microsoft.com/office/drawing/2014/main" id="{9501130F-9CFD-4103-AAE2-C2475045F4D6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rgbClr val="F184F4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1C5DA436-0E67-489C-9DFE-7348DB09893F}"/>
              </a:ext>
            </a:extLst>
          </p:cNvPr>
          <p:cNvSpPr/>
          <p:nvPr/>
        </p:nvSpPr>
        <p:spPr>
          <a:xfrm>
            <a:off x="3017520" y="3657600"/>
            <a:ext cx="1546671" cy="139517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5F32DD8-7A2C-4998-9F99-F6FB5C865A22}"/>
              </a:ext>
            </a:extLst>
          </p:cNvPr>
          <p:cNvSpPr txBox="1"/>
          <p:nvPr/>
        </p:nvSpPr>
        <p:spPr>
          <a:xfrm>
            <a:off x="3017520" y="5256236"/>
            <a:ext cx="15466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项目经理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9A6C9B1-8B5B-4FAC-8E0F-1C7CC7E200FB}"/>
              </a:ext>
            </a:extLst>
          </p:cNvPr>
          <p:cNvSpPr txBox="1"/>
          <p:nvPr/>
        </p:nvSpPr>
        <p:spPr>
          <a:xfrm>
            <a:off x="3017520" y="5573947"/>
            <a:ext cx="1546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请填入您的内容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584052E-0552-4C19-9399-3BC6DAED53A7}"/>
              </a:ext>
            </a:extLst>
          </p:cNvPr>
          <p:cNvGrpSpPr/>
          <p:nvPr/>
        </p:nvGrpSpPr>
        <p:grpSpPr>
          <a:xfrm>
            <a:off x="4808151" y="4357584"/>
            <a:ext cx="279056" cy="130377"/>
            <a:chOff x="3171596" y="2408289"/>
            <a:chExt cx="964886" cy="450803"/>
          </a:xfrm>
        </p:grpSpPr>
        <p:sp>
          <p:nvSpPr>
            <p:cNvPr id="48" name="等腰三角形 47">
              <a:extLst>
                <a:ext uri="{FF2B5EF4-FFF2-40B4-BE49-F238E27FC236}">
                  <a16:creationId xmlns:a16="http://schemas.microsoft.com/office/drawing/2014/main" id="{AFEAE374-46E4-46A5-87CA-193C5920E89D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rgbClr val="79EFE4"/>
                </a:gs>
                <a:gs pos="60220">
                  <a:srgbClr val="F184F4"/>
                </a:gs>
                <a:gs pos="100000">
                  <a:srgbClr val="8071E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9" name="等腰三角形 48">
              <a:extLst>
                <a:ext uri="{FF2B5EF4-FFF2-40B4-BE49-F238E27FC236}">
                  <a16:creationId xmlns:a16="http://schemas.microsoft.com/office/drawing/2014/main" id="{A878F00D-65F4-487E-B62F-A52762336B49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rgbClr val="F184F4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B3E324A7-58F2-435C-B13F-D6BD7D03C03E}"/>
              </a:ext>
            </a:extLst>
          </p:cNvPr>
          <p:cNvSpPr/>
          <p:nvPr/>
        </p:nvSpPr>
        <p:spPr>
          <a:xfrm>
            <a:off x="5334000" y="3657600"/>
            <a:ext cx="1546671" cy="139517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B794878-CDC7-480C-AE32-00806836F8EF}"/>
              </a:ext>
            </a:extLst>
          </p:cNvPr>
          <p:cNvSpPr txBox="1"/>
          <p:nvPr/>
        </p:nvSpPr>
        <p:spPr>
          <a:xfrm>
            <a:off x="5334000" y="5256236"/>
            <a:ext cx="15466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项目经理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EBC824EA-9B72-4DE5-9590-CF4637580322}"/>
              </a:ext>
            </a:extLst>
          </p:cNvPr>
          <p:cNvSpPr txBox="1"/>
          <p:nvPr/>
        </p:nvSpPr>
        <p:spPr>
          <a:xfrm>
            <a:off x="5334000" y="5573947"/>
            <a:ext cx="1546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请填入您的内容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97192F98-C827-4F59-AB58-79C133B93106}"/>
              </a:ext>
            </a:extLst>
          </p:cNvPr>
          <p:cNvGrpSpPr/>
          <p:nvPr/>
        </p:nvGrpSpPr>
        <p:grpSpPr>
          <a:xfrm>
            <a:off x="7124631" y="4357584"/>
            <a:ext cx="279056" cy="130377"/>
            <a:chOff x="3171596" y="2408289"/>
            <a:chExt cx="964886" cy="450803"/>
          </a:xfrm>
        </p:grpSpPr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C022C493-2DF4-4F9C-A21D-BF38852222A7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rgbClr val="79EFE4"/>
                </a:gs>
                <a:gs pos="60220">
                  <a:srgbClr val="F184F4"/>
                </a:gs>
                <a:gs pos="100000">
                  <a:srgbClr val="8071E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6" name="等腰三角形 55">
              <a:extLst>
                <a:ext uri="{FF2B5EF4-FFF2-40B4-BE49-F238E27FC236}">
                  <a16:creationId xmlns:a16="http://schemas.microsoft.com/office/drawing/2014/main" id="{262E238F-A68F-4515-9AF7-A35E83851B93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rgbClr val="F184F4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BF5AE8B0-8DD9-4F65-A6D8-FD177B951F5B}"/>
              </a:ext>
            </a:extLst>
          </p:cNvPr>
          <p:cNvSpPr/>
          <p:nvPr/>
        </p:nvSpPr>
        <p:spPr>
          <a:xfrm>
            <a:off x="7650480" y="3657600"/>
            <a:ext cx="1546671" cy="139517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1C5BABDF-B6AD-496B-8B9C-073876295CB4}"/>
              </a:ext>
            </a:extLst>
          </p:cNvPr>
          <p:cNvSpPr txBox="1"/>
          <p:nvPr/>
        </p:nvSpPr>
        <p:spPr>
          <a:xfrm>
            <a:off x="7650480" y="5256236"/>
            <a:ext cx="15466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项目经理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DD6C652-DDCE-47AC-A59B-A0213EF15827}"/>
              </a:ext>
            </a:extLst>
          </p:cNvPr>
          <p:cNvSpPr txBox="1"/>
          <p:nvPr/>
        </p:nvSpPr>
        <p:spPr>
          <a:xfrm>
            <a:off x="7650480" y="5573947"/>
            <a:ext cx="1546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请填入您的内容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AA6B31A8-F6CC-4014-B990-1E61D3406815}"/>
              </a:ext>
            </a:extLst>
          </p:cNvPr>
          <p:cNvGrpSpPr/>
          <p:nvPr/>
        </p:nvGrpSpPr>
        <p:grpSpPr>
          <a:xfrm>
            <a:off x="9441111" y="4357584"/>
            <a:ext cx="279056" cy="130377"/>
            <a:chOff x="3171596" y="2408289"/>
            <a:chExt cx="964886" cy="450803"/>
          </a:xfrm>
        </p:grpSpPr>
        <p:sp>
          <p:nvSpPr>
            <p:cNvPr id="62" name="等腰三角形 61">
              <a:extLst>
                <a:ext uri="{FF2B5EF4-FFF2-40B4-BE49-F238E27FC236}">
                  <a16:creationId xmlns:a16="http://schemas.microsoft.com/office/drawing/2014/main" id="{4464D17D-00C5-4A57-A6B5-BA7E4A2E3C20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rgbClr val="79EFE4"/>
                </a:gs>
                <a:gs pos="60220">
                  <a:srgbClr val="F184F4"/>
                </a:gs>
                <a:gs pos="100000">
                  <a:srgbClr val="8071E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4958011-B369-4B77-ACE8-04EC929FB25E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rgbClr val="F184F4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45152725-5921-4221-920C-ABC3885533DC}"/>
              </a:ext>
            </a:extLst>
          </p:cNvPr>
          <p:cNvSpPr/>
          <p:nvPr/>
        </p:nvSpPr>
        <p:spPr>
          <a:xfrm>
            <a:off x="9966960" y="3657600"/>
            <a:ext cx="1546671" cy="139517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D9A7AC0-4FF7-4EB2-91C3-9E301D3DEE45}"/>
              </a:ext>
            </a:extLst>
          </p:cNvPr>
          <p:cNvSpPr txBox="1"/>
          <p:nvPr/>
        </p:nvSpPr>
        <p:spPr>
          <a:xfrm>
            <a:off x="9966960" y="5256236"/>
            <a:ext cx="15466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项目经理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E3E711EC-F6A1-4BA4-BF5B-84FEE60F343E}"/>
              </a:ext>
            </a:extLst>
          </p:cNvPr>
          <p:cNvSpPr txBox="1"/>
          <p:nvPr/>
        </p:nvSpPr>
        <p:spPr>
          <a:xfrm>
            <a:off x="9966960" y="5573947"/>
            <a:ext cx="1546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请填入您的内容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F464FC8-101C-4527-BC5D-97E8B50758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团队介绍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EFA13E2-6E3F-42B4-A838-DB7792F0FF0F}"/>
              </a:ext>
            </a:extLst>
          </p:cNvPr>
          <p:cNvSpPr/>
          <p:nvPr/>
        </p:nvSpPr>
        <p:spPr>
          <a:xfrm>
            <a:off x="5337810" y="1242060"/>
            <a:ext cx="1516380" cy="1516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775943C-590A-43C0-B59F-1F4608816D56}"/>
              </a:ext>
            </a:extLst>
          </p:cNvPr>
          <p:cNvSpPr txBox="1"/>
          <p:nvPr/>
        </p:nvSpPr>
        <p:spPr>
          <a:xfrm>
            <a:off x="4804961" y="2444496"/>
            <a:ext cx="2582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spc="100" dirty="0">
                <a:ln w="6350">
                  <a:gradFill>
                    <a:gsLst>
                      <a:gs pos="60000">
                        <a:schemeClr val="accent2"/>
                      </a:gs>
                      <a:gs pos="0">
                        <a:schemeClr val="accent1"/>
                      </a:gs>
                      <a:gs pos="86000">
                        <a:schemeClr val="accent3"/>
                      </a:gs>
                    </a:gsLst>
                    <a:lin ang="5400000" scaled="1"/>
                  </a:gradFill>
                </a:ln>
                <a:noFill/>
                <a:latin typeface="+mj-lt"/>
                <a:ea typeface="微软雅黑"/>
              </a:rPr>
              <a:t>BIG BOSS</a:t>
            </a:r>
            <a:endParaRPr lang="zh-CN" altLang="en-US" sz="2800" b="1" spc="100" dirty="0">
              <a:ln w="6350">
                <a:gradFill>
                  <a:gsLst>
                    <a:gs pos="60000">
                      <a:schemeClr val="accent2"/>
                    </a:gs>
                    <a:gs pos="0">
                      <a:schemeClr val="accent1"/>
                    </a:gs>
                    <a:gs pos="86000">
                      <a:schemeClr val="accent3"/>
                    </a:gs>
                  </a:gsLst>
                  <a:lin ang="5400000" scaled="1"/>
                </a:gradFill>
              </a:ln>
              <a:noFill/>
              <a:latin typeface="+mj-lt"/>
              <a:ea typeface="微软雅黑"/>
            </a:endParaRP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6E49DD67-C832-4B0D-8846-2C469209F311}"/>
              </a:ext>
            </a:extLst>
          </p:cNvPr>
          <p:cNvCxnSpPr>
            <a:cxnSpLocks/>
          </p:cNvCxnSpPr>
          <p:nvPr/>
        </p:nvCxnSpPr>
        <p:spPr>
          <a:xfrm flipH="1">
            <a:off x="5071386" y="2973584"/>
            <a:ext cx="2049229" cy="0"/>
          </a:xfrm>
          <a:prstGeom prst="line">
            <a:avLst/>
          </a:prstGeom>
          <a:ln w="9525" cap="rnd">
            <a:gradFill flip="none" rotWithShape="1">
              <a:gsLst>
                <a:gs pos="0">
                  <a:schemeClr val="accent3"/>
                </a:gs>
                <a:gs pos="4820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AAC108CA-F652-44FA-B4C9-418FC30CD532}"/>
              </a:ext>
            </a:extLst>
          </p:cNvPr>
          <p:cNvSpPr txBox="1"/>
          <p:nvPr/>
        </p:nvSpPr>
        <p:spPr>
          <a:xfrm>
            <a:off x="4977647" y="2994580"/>
            <a:ext cx="2259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请填入您的内容</a:t>
            </a:r>
          </a:p>
        </p:txBody>
      </p:sp>
    </p:spTree>
    <p:extLst>
      <p:ext uri="{BB962C8B-B14F-4D97-AF65-F5344CB8AC3E}">
        <p14:creationId xmlns:p14="http://schemas.microsoft.com/office/powerpoint/2010/main" val="88633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81FE255-6528-444E-95D7-E4B87D15C171}"/>
              </a:ext>
            </a:extLst>
          </p:cNvPr>
          <p:cNvSpPr/>
          <p:nvPr/>
        </p:nvSpPr>
        <p:spPr>
          <a:xfrm>
            <a:off x="0" y="3429000"/>
            <a:ext cx="5011836" cy="3429000"/>
          </a:xfrm>
          <a:prstGeom prst="rect">
            <a:avLst/>
          </a:prstGeom>
          <a:gradFill>
            <a:gsLst>
              <a:gs pos="17000">
                <a:schemeClr val="accent1">
                  <a:alpha val="20000"/>
                </a:schemeClr>
              </a:gs>
              <a:gs pos="55000">
                <a:schemeClr val="accent2">
                  <a:alpha val="20000"/>
                </a:schemeClr>
              </a:gs>
              <a:gs pos="87000">
                <a:schemeClr val="accent3">
                  <a:alpha val="2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F1C7C0-3312-4529-98FE-42CB4681E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 r="27278"/>
          <a:stretch/>
        </p:blipFill>
        <p:spPr>
          <a:xfrm>
            <a:off x="1894174" y="1722120"/>
            <a:ext cx="3117661" cy="4281801"/>
          </a:xfrm>
          <a:prstGeom prst="rect">
            <a:avLst/>
          </a:prstGeom>
          <a:ln w="12700">
            <a:gradFill>
              <a:gsLst>
                <a:gs pos="14000">
                  <a:schemeClr val="accent1"/>
                </a:gs>
                <a:gs pos="53000">
                  <a:schemeClr val="accent2"/>
                </a:gs>
                <a:gs pos="88000">
                  <a:schemeClr val="accent3"/>
                </a:gs>
              </a:gsLst>
              <a:lin ang="0" scaled="0"/>
            </a:gradFill>
          </a:ln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CD30EB9-E7A8-400C-8DA4-E58216E52D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经典案例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6D7EFB-347A-46A8-8A4A-DB797B1CD756}"/>
              </a:ext>
            </a:extLst>
          </p:cNvPr>
          <p:cNvSpPr txBox="1"/>
          <p:nvPr/>
        </p:nvSpPr>
        <p:spPr>
          <a:xfrm>
            <a:off x="6612276" y="2283068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经典案例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CFD45B-54EF-48EA-8531-9BB609BFA715}"/>
              </a:ext>
            </a:extLst>
          </p:cNvPr>
          <p:cNvSpPr txBox="1"/>
          <p:nvPr/>
        </p:nvSpPr>
        <p:spPr>
          <a:xfrm>
            <a:off x="8097570" y="2436956"/>
            <a:ext cx="21068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757F5DE-33F2-4869-B1AA-178F1731C173}"/>
              </a:ext>
            </a:extLst>
          </p:cNvPr>
          <p:cNvSpPr txBox="1"/>
          <p:nvPr/>
        </p:nvSpPr>
        <p:spPr>
          <a:xfrm>
            <a:off x="6612274" y="2732926"/>
            <a:ext cx="3857606" cy="700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ABCDA79-E5A4-4436-BDD6-652019DB7C96}"/>
              </a:ext>
            </a:extLst>
          </p:cNvPr>
          <p:cNvSpPr/>
          <p:nvPr/>
        </p:nvSpPr>
        <p:spPr>
          <a:xfrm>
            <a:off x="660400" y="5560469"/>
            <a:ext cx="2503816" cy="105167"/>
          </a:xfrm>
          <a:prstGeom prst="rect">
            <a:avLst/>
          </a:prstGeom>
          <a:gradFill>
            <a:gsLst>
              <a:gs pos="17000">
                <a:schemeClr val="accent1"/>
              </a:gs>
              <a:gs pos="55000">
                <a:schemeClr val="accent2"/>
              </a:gs>
              <a:gs pos="87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90AC0885-AB43-4577-8AE7-8477231809F4}"/>
              </a:ext>
            </a:extLst>
          </p:cNvPr>
          <p:cNvGrpSpPr>
            <a:grpSpLocks/>
          </p:cNvGrpSpPr>
          <p:nvPr/>
        </p:nvGrpSpPr>
        <p:grpSpPr>
          <a:xfrm>
            <a:off x="6113703" y="2353405"/>
            <a:ext cx="335494" cy="156746"/>
            <a:chOff x="3171596" y="2408289"/>
            <a:chExt cx="964886" cy="450803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2332898A-4F0C-4036-9FD3-DCB77BCF7D50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chemeClr val="accent1"/>
                </a:gs>
                <a:gs pos="60220">
                  <a:schemeClr val="accent2"/>
                </a:gs>
                <a:gs pos="10000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" name="等腰三角形 94">
              <a:extLst>
                <a:ext uri="{FF2B5EF4-FFF2-40B4-BE49-F238E27FC236}">
                  <a16:creationId xmlns:a16="http://schemas.microsoft.com/office/drawing/2014/main" id="{1DA94209-1208-47FA-BE60-03DD7D95A6C1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2" name="图形 1890">
            <a:extLst>
              <a:ext uri="{FF2B5EF4-FFF2-40B4-BE49-F238E27FC236}">
                <a16:creationId xmlns:a16="http://schemas.microsoft.com/office/drawing/2014/main" id="{31022677-F99D-4867-B64E-CF675C07C699}"/>
              </a:ext>
            </a:extLst>
          </p:cNvPr>
          <p:cNvGrpSpPr/>
          <p:nvPr/>
        </p:nvGrpSpPr>
        <p:grpSpPr>
          <a:xfrm rot="2214876">
            <a:off x="9761386" y="-2461431"/>
            <a:ext cx="4398811" cy="4057241"/>
            <a:chOff x="7093692" y="92267"/>
            <a:chExt cx="7791892" cy="7797024"/>
          </a:xfrm>
          <a:gradFill flip="none" rotWithShape="1">
            <a:gsLst>
              <a:gs pos="7000">
                <a:schemeClr val="accent3"/>
              </a:gs>
              <a:gs pos="47000">
                <a:schemeClr val="accent2"/>
              </a:gs>
              <a:gs pos="87000">
                <a:schemeClr val="accent1"/>
              </a:gs>
            </a:gsLst>
            <a:lin ang="16200000" scaled="1"/>
            <a:tileRect/>
          </a:gradFill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E5CF0EE4-AFB1-4EEB-9665-1103738307FF}"/>
                </a:ext>
              </a:extLst>
            </p:cNvPr>
            <p:cNvSpPr/>
            <p:nvPr/>
          </p:nvSpPr>
          <p:spPr>
            <a:xfrm>
              <a:off x="7093699" y="97409"/>
              <a:ext cx="7791859" cy="7791882"/>
            </a:xfrm>
            <a:custGeom>
              <a:avLst/>
              <a:gdLst>
                <a:gd name="connsiteX0" fmla="*/ 7784468 w 7791860"/>
                <a:gd name="connsiteY0" fmla="*/ 7791882 h 7791881"/>
                <a:gd name="connsiteX1" fmla="*/ 7782930 w 7791860"/>
                <a:gd name="connsiteY1" fmla="*/ 7791764 h 7791881"/>
                <a:gd name="connsiteX2" fmla="*/ 6078745 w 7791860"/>
                <a:gd name="connsiteY2" fmla="*/ 7008342 h 7791881"/>
                <a:gd name="connsiteX3" fmla="*/ 3927510 w 7791860"/>
                <a:gd name="connsiteY3" fmla="*/ 6176952 h 7791881"/>
                <a:gd name="connsiteX4" fmla="*/ 3896055 w 7791860"/>
                <a:gd name="connsiteY4" fmla="*/ 6177188 h 7791881"/>
                <a:gd name="connsiteX5" fmla="*/ 1742945 w 7791860"/>
                <a:gd name="connsiteY5" fmla="*/ 7002901 h 7791881"/>
                <a:gd name="connsiteX6" fmla="*/ 8895 w 7791860"/>
                <a:gd name="connsiteY6" fmla="*/ 7791764 h 7791881"/>
                <a:gd name="connsiteX7" fmla="*/ 2744 w 7791860"/>
                <a:gd name="connsiteY7" fmla="*/ 7790284 h 7791881"/>
                <a:gd name="connsiteX8" fmla="*/ 0 w 7791860"/>
                <a:gd name="connsiteY8" fmla="*/ 7784488 h 7791881"/>
                <a:gd name="connsiteX9" fmla="*/ 0 w 7791860"/>
                <a:gd name="connsiteY9" fmla="*/ 7413 h 7791881"/>
                <a:gd name="connsiteX10" fmla="*/ 2339 w 7791860"/>
                <a:gd name="connsiteY10" fmla="*/ 2012 h 7791881"/>
                <a:gd name="connsiteX11" fmla="*/ 7856 w 7791860"/>
                <a:gd name="connsiteY11" fmla="*/ 19 h 7791881"/>
                <a:gd name="connsiteX12" fmla="*/ 1783148 w 7791860"/>
                <a:gd name="connsiteY12" fmla="*/ 236151 h 7791881"/>
                <a:gd name="connsiteX13" fmla="*/ 4005604 w 7791860"/>
                <a:gd name="connsiteY13" fmla="*/ 486492 h 7791881"/>
                <a:gd name="connsiteX14" fmla="*/ 4014322 w 7791860"/>
                <a:gd name="connsiteY14" fmla="*/ 486492 h 7791881"/>
                <a:gd name="connsiteX15" fmla="*/ 6105125 w 7791860"/>
                <a:gd name="connsiteY15" fmla="*/ 236642 h 7791881"/>
                <a:gd name="connsiteX16" fmla="*/ 7783994 w 7791860"/>
                <a:gd name="connsiteY16" fmla="*/ 48 h 7791881"/>
                <a:gd name="connsiteX17" fmla="*/ 7789554 w 7791860"/>
                <a:gd name="connsiteY17" fmla="*/ 2012 h 7791881"/>
                <a:gd name="connsiteX18" fmla="*/ 7791861 w 7791860"/>
                <a:gd name="connsiteY18" fmla="*/ 7413 h 7791881"/>
                <a:gd name="connsiteX19" fmla="*/ 7791861 w 7791860"/>
                <a:gd name="connsiteY19" fmla="*/ 7784488 h 7791881"/>
                <a:gd name="connsiteX20" fmla="*/ 7789140 w 7791860"/>
                <a:gd name="connsiteY20" fmla="*/ 7790284 h 7791881"/>
                <a:gd name="connsiteX21" fmla="*/ 7784468 w 7791860"/>
                <a:gd name="connsiteY21" fmla="*/ 7791882 h 7791881"/>
                <a:gd name="connsiteX22" fmla="*/ 14787 w 7791860"/>
                <a:gd name="connsiteY22" fmla="*/ 15269 h 7791881"/>
                <a:gd name="connsiteX23" fmla="*/ 14787 w 7791860"/>
                <a:gd name="connsiteY23" fmla="*/ 7775439 h 7791881"/>
                <a:gd name="connsiteX24" fmla="*/ 1735433 w 7791860"/>
                <a:gd name="connsiteY24" fmla="*/ 6990184 h 7791881"/>
                <a:gd name="connsiteX25" fmla="*/ 3895824 w 7791860"/>
                <a:gd name="connsiteY25" fmla="*/ 6162401 h 7791881"/>
                <a:gd name="connsiteX26" fmla="*/ 3927539 w 7791860"/>
                <a:gd name="connsiteY26" fmla="*/ 6162165 h 7791881"/>
                <a:gd name="connsiteX27" fmla="*/ 6086256 w 7791860"/>
                <a:gd name="connsiteY27" fmla="*/ 6995566 h 7791881"/>
                <a:gd name="connsiteX28" fmla="*/ 7777074 w 7791860"/>
                <a:gd name="connsiteY28" fmla="*/ 7775379 h 7791881"/>
                <a:gd name="connsiteX29" fmla="*/ 7777074 w 7791860"/>
                <a:gd name="connsiteY29" fmla="*/ 15297 h 7791881"/>
                <a:gd name="connsiteX30" fmla="*/ 6107786 w 7791860"/>
                <a:gd name="connsiteY30" fmla="*/ 251198 h 7791881"/>
                <a:gd name="connsiteX31" fmla="*/ 4014322 w 7791860"/>
                <a:gd name="connsiteY31" fmla="*/ 501279 h 7791881"/>
                <a:gd name="connsiteX32" fmla="*/ 4005604 w 7791860"/>
                <a:gd name="connsiteY32" fmla="*/ 501279 h 7791881"/>
                <a:gd name="connsiteX33" fmla="*/ 1780694 w 7791860"/>
                <a:gd name="connsiteY33" fmla="*/ 250736 h 7791881"/>
                <a:gd name="connsiteX34" fmla="*/ 14787 w 7791860"/>
                <a:gd name="connsiteY34" fmla="*/ 15269 h 77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1860" h="7791881">
                  <a:moveTo>
                    <a:pt x="7784468" y="7791882"/>
                  </a:moveTo>
                  <a:cubicBezTo>
                    <a:pt x="7783935" y="7791882"/>
                    <a:pt x="7783462" y="7791822"/>
                    <a:pt x="7782930" y="7791764"/>
                  </a:cubicBezTo>
                  <a:cubicBezTo>
                    <a:pt x="7203511" y="7670805"/>
                    <a:pt x="6631723" y="7334073"/>
                    <a:pt x="6078745" y="7008342"/>
                  </a:cubicBezTo>
                  <a:cubicBezTo>
                    <a:pt x="5384614" y="6599508"/>
                    <a:pt x="4667179" y="6176952"/>
                    <a:pt x="3927510" y="6176952"/>
                  </a:cubicBezTo>
                  <a:cubicBezTo>
                    <a:pt x="3917023" y="6176952"/>
                    <a:pt x="3906571" y="6177011"/>
                    <a:pt x="3896055" y="6177188"/>
                  </a:cubicBezTo>
                  <a:cubicBezTo>
                    <a:pt x="3121873" y="6189787"/>
                    <a:pt x="2420869" y="6603175"/>
                    <a:pt x="1742945" y="7002901"/>
                  </a:cubicBezTo>
                  <a:cubicBezTo>
                    <a:pt x="1192066" y="7327803"/>
                    <a:pt x="622413" y="7663707"/>
                    <a:pt x="8895" y="7791764"/>
                  </a:cubicBezTo>
                  <a:cubicBezTo>
                    <a:pt x="6845" y="7792118"/>
                    <a:pt x="4477" y="7791645"/>
                    <a:pt x="2744" y="7790284"/>
                  </a:cubicBezTo>
                  <a:cubicBezTo>
                    <a:pt x="1011" y="7788865"/>
                    <a:pt x="0" y="7786736"/>
                    <a:pt x="0" y="7784488"/>
                  </a:cubicBezTo>
                  <a:lnTo>
                    <a:pt x="0" y="7413"/>
                  </a:lnTo>
                  <a:cubicBezTo>
                    <a:pt x="0" y="5362"/>
                    <a:pt x="838" y="3427"/>
                    <a:pt x="2339" y="2012"/>
                  </a:cubicBezTo>
                  <a:cubicBezTo>
                    <a:pt x="3812" y="655"/>
                    <a:pt x="5892" y="19"/>
                    <a:pt x="7856" y="19"/>
                  </a:cubicBezTo>
                  <a:cubicBezTo>
                    <a:pt x="603155" y="36929"/>
                    <a:pt x="1203014" y="138215"/>
                    <a:pt x="1783148" y="236151"/>
                  </a:cubicBezTo>
                  <a:cubicBezTo>
                    <a:pt x="2508929" y="358664"/>
                    <a:pt x="3259404" y="485366"/>
                    <a:pt x="4005604" y="486492"/>
                  </a:cubicBezTo>
                  <a:cubicBezTo>
                    <a:pt x="4008490" y="486492"/>
                    <a:pt x="4011435" y="486492"/>
                    <a:pt x="4014322" y="486492"/>
                  </a:cubicBezTo>
                  <a:cubicBezTo>
                    <a:pt x="4715497" y="486492"/>
                    <a:pt x="5421872" y="359502"/>
                    <a:pt x="6105125" y="236642"/>
                  </a:cubicBezTo>
                  <a:cubicBezTo>
                    <a:pt x="6654081" y="137956"/>
                    <a:pt x="7221611" y="35890"/>
                    <a:pt x="7783994" y="48"/>
                  </a:cubicBezTo>
                  <a:cubicBezTo>
                    <a:pt x="7786064" y="-212"/>
                    <a:pt x="7788016" y="597"/>
                    <a:pt x="7789554" y="2012"/>
                  </a:cubicBezTo>
                  <a:cubicBezTo>
                    <a:pt x="7790974" y="3427"/>
                    <a:pt x="7791861" y="5362"/>
                    <a:pt x="7791861" y="7413"/>
                  </a:cubicBezTo>
                  <a:lnTo>
                    <a:pt x="7791861" y="7784488"/>
                  </a:lnTo>
                  <a:cubicBezTo>
                    <a:pt x="7791861" y="7786736"/>
                    <a:pt x="7790856" y="7788865"/>
                    <a:pt x="7789140" y="7790284"/>
                  </a:cubicBezTo>
                  <a:cubicBezTo>
                    <a:pt x="7787839" y="7791349"/>
                    <a:pt x="7786124" y="7791882"/>
                    <a:pt x="7784468" y="7791882"/>
                  </a:cubicBezTo>
                  <a:close/>
                  <a:moveTo>
                    <a:pt x="14787" y="15269"/>
                  </a:moveTo>
                  <a:lnTo>
                    <a:pt x="14787" y="7775439"/>
                  </a:lnTo>
                  <a:cubicBezTo>
                    <a:pt x="622502" y="7646436"/>
                    <a:pt x="1188257" y="7312897"/>
                    <a:pt x="1735433" y="6990184"/>
                  </a:cubicBezTo>
                  <a:cubicBezTo>
                    <a:pt x="2415007" y="6589453"/>
                    <a:pt x="3117738" y="6175059"/>
                    <a:pt x="3895824" y="6162401"/>
                  </a:cubicBezTo>
                  <a:cubicBezTo>
                    <a:pt x="3906370" y="6162224"/>
                    <a:pt x="3916993" y="6162165"/>
                    <a:pt x="3927539" y="6162165"/>
                  </a:cubicBezTo>
                  <a:cubicBezTo>
                    <a:pt x="4671254" y="6162165"/>
                    <a:pt x="5390393" y="6585726"/>
                    <a:pt x="6086256" y="6995566"/>
                  </a:cubicBezTo>
                  <a:cubicBezTo>
                    <a:pt x="6635391" y="7319049"/>
                    <a:pt x="7203038" y="7653415"/>
                    <a:pt x="7777074" y="7775379"/>
                  </a:cubicBezTo>
                  <a:lnTo>
                    <a:pt x="7777074" y="15297"/>
                  </a:lnTo>
                  <a:cubicBezTo>
                    <a:pt x="7218121" y="51543"/>
                    <a:pt x="6653727" y="153031"/>
                    <a:pt x="6107786" y="251198"/>
                  </a:cubicBezTo>
                  <a:cubicBezTo>
                    <a:pt x="5423895" y="374145"/>
                    <a:pt x="4716769" y="501279"/>
                    <a:pt x="4014322" y="501279"/>
                  </a:cubicBezTo>
                  <a:cubicBezTo>
                    <a:pt x="4011406" y="501279"/>
                    <a:pt x="4008520" y="501279"/>
                    <a:pt x="4005604" y="501279"/>
                  </a:cubicBezTo>
                  <a:cubicBezTo>
                    <a:pt x="3258162" y="500153"/>
                    <a:pt x="2507048" y="373365"/>
                    <a:pt x="1780694" y="250736"/>
                  </a:cubicBezTo>
                  <a:cubicBezTo>
                    <a:pt x="1203505" y="153291"/>
                    <a:pt x="606763" y="52554"/>
                    <a:pt x="14787" y="1526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21A620A1-EADC-4B0B-8CF0-A273EB4A4C80}"/>
                </a:ext>
              </a:extLst>
            </p:cNvPr>
            <p:cNvSpPr/>
            <p:nvPr/>
          </p:nvSpPr>
          <p:spPr>
            <a:xfrm>
              <a:off x="7093700" y="5945073"/>
              <a:ext cx="7791863" cy="1631739"/>
            </a:xfrm>
            <a:custGeom>
              <a:avLst/>
              <a:gdLst>
                <a:gd name="connsiteX0" fmla="*/ 7784472 w 7791863"/>
                <a:gd name="connsiteY0" fmla="*/ 1631740 h 1631739"/>
                <a:gd name="connsiteX1" fmla="*/ 7782934 w 7791863"/>
                <a:gd name="connsiteY1" fmla="*/ 1631621 h 1631739"/>
                <a:gd name="connsiteX2" fmla="*/ 6068694 w 7791863"/>
                <a:gd name="connsiteY2" fmla="*/ 848733 h 1631739"/>
                <a:gd name="connsiteX3" fmla="*/ 3892622 w 7791863"/>
                <a:gd name="connsiteY3" fmla="*/ 14787 h 1631739"/>
                <a:gd name="connsiteX4" fmla="*/ 3864982 w 7791863"/>
                <a:gd name="connsiteY4" fmla="*/ 14988 h 1631739"/>
                <a:gd name="connsiteX5" fmla="*/ 1735094 w 7791863"/>
                <a:gd name="connsiteY5" fmla="*/ 839565 h 1631739"/>
                <a:gd name="connsiteX6" fmla="*/ 8900 w 7791863"/>
                <a:gd name="connsiteY6" fmla="*/ 1631621 h 1631739"/>
                <a:gd name="connsiteX7" fmla="*/ 149 w 7791863"/>
                <a:gd name="connsiteY7" fmla="*/ 1625884 h 1631739"/>
                <a:gd name="connsiteX8" fmla="*/ 5896 w 7791863"/>
                <a:gd name="connsiteY8" fmla="*/ 1617130 h 1631739"/>
                <a:gd name="connsiteX9" fmla="*/ 1727500 w 7791863"/>
                <a:gd name="connsiteY9" fmla="*/ 826848 h 1631739"/>
                <a:gd name="connsiteX10" fmla="*/ 3864752 w 7791863"/>
                <a:gd name="connsiteY10" fmla="*/ 201 h 1631739"/>
                <a:gd name="connsiteX11" fmla="*/ 3892622 w 7791863"/>
                <a:gd name="connsiteY11" fmla="*/ 0 h 1631739"/>
                <a:gd name="connsiteX12" fmla="*/ 6076146 w 7791863"/>
                <a:gd name="connsiteY12" fmla="*/ 836016 h 1631739"/>
                <a:gd name="connsiteX13" fmla="*/ 7785950 w 7791863"/>
                <a:gd name="connsiteY13" fmla="*/ 1617130 h 1631739"/>
                <a:gd name="connsiteX14" fmla="*/ 7791688 w 7791863"/>
                <a:gd name="connsiteY14" fmla="*/ 1625884 h 1631739"/>
                <a:gd name="connsiteX15" fmla="*/ 7784472 w 7791863"/>
                <a:gd name="connsiteY15" fmla="*/ 1631740 h 16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3" h="1631739">
                  <a:moveTo>
                    <a:pt x="7784472" y="1631740"/>
                  </a:moveTo>
                  <a:cubicBezTo>
                    <a:pt x="7783939" y="1631740"/>
                    <a:pt x="7783466" y="1631681"/>
                    <a:pt x="7782934" y="1631621"/>
                  </a:cubicBezTo>
                  <a:cubicBezTo>
                    <a:pt x="7201978" y="1509480"/>
                    <a:pt x="6625872" y="1173635"/>
                    <a:pt x="6068694" y="848733"/>
                  </a:cubicBezTo>
                  <a:cubicBezTo>
                    <a:pt x="5365301" y="438657"/>
                    <a:pt x="4638248" y="14787"/>
                    <a:pt x="3892622" y="14787"/>
                  </a:cubicBezTo>
                  <a:cubicBezTo>
                    <a:pt x="3883413" y="14787"/>
                    <a:pt x="3874198" y="14846"/>
                    <a:pt x="3864982" y="14988"/>
                  </a:cubicBezTo>
                  <a:cubicBezTo>
                    <a:pt x="3094527" y="25848"/>
                    <a:pt x="2403430" y="439485"/>
                    <a:pt x="1735094" y="839565"/>
                  </a:cubicBezTo>
                  <a:cubicBezTo>
                    <a:pt x="1188433" y="1166774"/>
                    <a:pt x="623169" y="1505103"/>
                    <a:pt x="8900" y="1631621"/>
                  </a:cubicBezTo>
                  <a:cubicBezTo>
                    <a:pt x="4827" y="1632213"/>
                    <a:pt x="957" y="1629847"/>
                    <a:pt x="149" y="1625884"/>
                  </a:cubicBezTo>
                  <a:cubicBezTo>
                    <a:pt x="-660" y="1621862"/>
                    <a:pt x="1910" y="1617958"/>
                    <a:pt x="5896" y="1617130"/>
                  </a:cubicBezTo>
                  <a:cubicBezTo>
                    <a:pt x="617739" y="1491144"/>
                    <a:pt x="1181903" y="1153406"/>
                    <a:pt x="1727500" y="826848"/>
                  </a:cubicBezTo>
                  <a:cubicBezTo>
                    <a:pt x="2397510" y="425821"/>
                    <a:pt x="3090339" y="11120"/>
                    <a:pt x="3864752" y="201"/>
                  </a:cubicBezTo>
                  <a:cubicBezTo>
                    <a:pt x="3874026" y="59"/>
                    <a:pt x="3883384" y="0"/>
                    <a:pt x="3892622" y="0"/>
                  </a:cubicBezTo>
                  <a:cubicBezTo>
                    <a:pt x="4642264" y="0"/>
                    <a:pt x="5371020" y="424875"/>
                    <a:pt x="6076146" y="836016"/>
                  </a:cubicBezTo>
                  <a:cubicBezTo>
                    <a:pt x="6632260" y="1160267"/>
                    <a:pt x="7207419" y="1495521"/>
                    <a:pt x="7785950" y="1617130"/>
                  </a:cubicBezTo>
                  <a:cubicBezTo>
                    <a:pt x="7790031" y="1617958"/>
                    <a:pt x="7792575" y="1621862"/>
                    <a:pt x="7791688" y="1625884"/>
                  </a:cubicBezTo>
                  <a:cubicBezTo>
                    <a:pt x="7790978" y="1629374"/>
                    <a:pt x="7787843" y="1631740"/>
                    <a:pt x="7784472" y="163174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8C780950-9AC8-4D00-8DF6-D3FEAB3BFAE9}"/>
                </a:ext>
              </a:extLst>
            </p:cNvPr>
            <p:cNvSpPr/>
            <p:nvPr/>
          </p:nvSpPr>
          <p:spPr>
            <a:xfrm>
              <a:off x="7093700" y="5640058"/>
              <a:ext cx="7791861" cy="1637640"/>
            </a:xfrm>
            <a:custGeom>
              <a:avLst/>
              <a:gdLst>
                <a:gd name="connsiteX0" fmla="*/ 7398 w 7791861"/>
                <a:gd name="connsiteY0" fmla="*/ 1637641 h 1637640"/>
                <a:gd name="connsiteX1" fmla="*/ 149 w 7791861"/>
                <a:gd name="connsiteY1" fmla="*/ 1631726 h 1637640"/>
                <a:gd name="connsiteX2" fmla="*/ 5896 w 7791861"/>
                <a:gd name="connsiteY2" fmla="*/ 1623031 h 1637640"/>
                <a:gd name="connsiteX3" fmla="*/ 1698180 w 7791861"/>
                <a:gd name="connsiteY3" fmla="*/ 827840 h 1637640"/>
                <a:gd name="connsiteX4" fmla="*/ 3778283 w 7791861"/>
                <a:gd name="connsiteY4" fmla="*/ 347 h 1637640"/>
                <a:gd name="connsiteX5" fmla="*/ 6047814 w 7791861"/>
                <a:gd name="connsiteY5" fmla="*/ 841267 h 1637640"/>
                <a:gd name="connsiteX6" fmla="*/ 7785950 w 7791861"/>
                <a:gd name="connsiteY6" fmla="*/ 1623031 h 1637640"/>
                <a:gd name="connsiteX7" fmla="*/ 7791688 w 7791861"/>
                <a:gd name="connsiteY7" fmla="*/ 1631785 h 1637640"/>
                <a:gd name="connsiteX8" fmla="*/ 7782934 w 7791861"/>
                <a:gd name="connsiteY8" fmla="*/ 1637523 h 1637640"/>
                <a:gd name="connsiteX9" fmla="*/ 6040480 w 7791861"/>
                <a:gd name="connsiteY9" fmla="*/ 854101 h 1637640"/>
                <a:gd name="connsiteX10" fmla="*/ 3778572 w 7791861"/>
                <a:gd name="connsiteY10" fmla="*/ 15134 h 1637640"/>
                <a:gd name="connsiteX11" fmla="*/ 1705952 w 7791861"/>
                <a:gd name="connsiteY11" fmla="*/ 840379 h 1637640"/>
                <a:gd name="connsiteX12" fmla="*/ 8900 w 7791861"/>
                <a:gd name="connsiteY12" fmla="*/ 1637523 h 1637640"/>
                <a:gd name="connsiteX13" fmla="*/ 7398 w 7791861"/>
                <a:gd name="connsiteY13" fmla="*/ 1637641 h 16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1" h="1637640">
                  <a:moveTo>
                    <a:pt x="7398" y="1637641"/>
                  </a:moveTo>
                  <a:cubicBezTo>
                    <a:pt x="3961" y="1637641"/>
                    <a:pt x="871" y="1635275"/>
                    <a:pt x="149" y="1631726"/>
                  </a:cubicBezTo>
                  <a:cubicBezTo>
                    <a:pt x="-660" y="1627763"/>
                    <a:pt x="1910" y="1623859"/>
                    <a:pt x="5896" y="1623031"/>
                  </a:cubicBezTo>
                  <a:cubicBezTo>
                    <a:pt x="613498" y="1497223"/>
                    <a:pt x="1164921" y="1156942"/>
                    <a:pt x="1698180" y="827840"/>
                  </a:cubicBezTo>
                  <a:cubicBezTo>
                    <a:pt x="2346127" y="427878"/>
                    <a:pt x="3016173" y="14383"/>
                    <a:pt x="3778283" y="347"/>
                  </a:cubicBezTo>
                  <a:cubicBezTo>
                    <a:pt x="4550708" y="-14032"/>
                    <a:pt x="5311582" y="420839"/>
                    <a:pt x="6047814" y="841267"/>
                  </a:cubicBezTo>
                  <a:cubicBezTo>
                    <a:pt x="6615580" y="1165518"/>
                    <a:pt x="7202687" y="1500772"/>
                    <a:pt x="7785950" y="1623031"/>
                  </a:cubicBezTo>
                  <a:cubicBezTo>
                    <a:pt x="7789973" y="1623859"/>
                    <a:pt x="7792575" y="1627763"/>
                    <a:pt x="7791688" y="1631785"/>
                  </a:cubicBezTo>
                  <a:cubicBezTo>
                    <a:pt x="7790860" y="1635748"/>
                    <a:pt x="7786837" y="1638173"/>
                    <a:pt x="7782934" y="1637523"/>
                  </a:cubicBezTo>
                  <a:cubicBezTo>
                    <a:pt x="7197364" y="1514731"/>
                    <a:pt x="6609251" y="1178886"/>
                    <a:pt x="6040480" y="854101"/>
                  </a:cubicBezTo>
                  <a:cubicBezTo>
                    <a:pt x="5306004" y="434680"/>
                    <a:pt x="4546379" y="524"/>
                    <a:pt x="3778572" y="15134"/>
                  </a:cubicBezTo>
                  <a:cubicBezTo>
                    <a:pt x="3020473" y="29117"/>
                    <a:pt x="2352226" y="441541"/>
                    <a:pt x="1705952" y="840379"/>
                  </a:cubicBezTo>
                  <a:cubicBezTo>
                    <a:pt x="1171593" y="1170191"/>
                    <a:pt x="619040" y="1511182"/>
                    <a:pt x="8900" y="1637523"/>
                  </a:cubicBezTo>
                  <a:cubicBezTo>
                    <a:pt x="8380" y="1637582"/>
                    <a:pt x="7889" y="1637641"/>
                    <a:pt x="7398" y="163764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04FEE07-3D54-4164-A51D-0712C732163D}"/>
                </a:ext>
              </a:extLst>
            </p:cNvPr>
            <p:cNvSpPr/>
            <p:nvPr/>
          </p:nvSpPr>
          <p:spPr>
            <a:xfrm>
              <a:off x="7093709" y="5331761"/>
              <a:ext cx="7791851" cy="1646839"/>
            </a:xfrm>
            <a:custGeom>
              <a:avLst/>
              <a:gdLst>
                <a:gd name="connsiteX0" fmla="*/ 7784462 w 7791851"/>
                <a:gd name="connsiteY0" fmla="*/ 1646825 h 1646839"/>
                <a:gd name="connsiteX1" fmla="*/ 7782924 w 7791851"/>
                <a:gd name="connsiteY1" fmla="*/ 1646707 h 1646839"/>
                <a:gd name="connsiteX2" fmla="*/ 5997943 w 7791851"/>
                <a:gd name="connsiteY2" fmla="*/ 861807 h 1646839"/>
                <a:gd name="connsiteX3" fmla="*/ 3703474 w 7791851"/>
                <a:gd name="connsiteY3" fmla="*/ 14784 h 1646839"/>
                <a:gd name="connsiteX4" fmla="*/ 3646810 w 7791851"/>
                <a:gd name="connsiteY4" fmla="*/ 15564 h 1646839"/>
                <a:gd name="connsiteX5" fmla="*/ 1658576 w 7791851"/>
                <a:gd name="connsiteY5" fmla="*/ 842939 h 1646839"/>
                <a:gd name="connsiteX6" fmla="*/ 8919 w 7791851"/>
                <a:gd name="connsiteY6" fmla="*/ 1646648 h 1646839"/>
                <a:gd name="connsiteX7" fmla="*/ 168 w 7791851"/>
                <a:gd name="connsiteY7" fmla="*/ 1640969 h 1646839"/>
                <a:gd name="connsiteX8" fmla="*/ 5858 w 7791851"/>
                <a:gd name="connsiteY8" fmla="*/ 1632215 h 1646839"/>
                <a:gd name="connsiteX9" fmla="*/ 1650550 w 7791851"/>
                <a:gd name="connsiteY9" fmla="*/ 830517 h 1646839"/>
                <a:gd name="connsiteX10" fmla="*/ 3646402 w 7791851"/>
                <a:gd name="connsiteY10" fmla="*/ 777 h 1646839"/>
                <a:gd name="connsiteX11" fmla="*/ 6005099 w 7791851"/>
                <a:gd name="connsiteY11" fmla="*/ 848913 h 1646839"/>
                <a:gd name="connsiteX12" fmla="*/ 7785941 w 7791851"/>
                <a:gd name="connsiteY12" fmla="*/ 1632156 h 1646839"/>
                <a:gd name="connsiteX13" fmla="*/ 7791678 w 7791851"/>
                <a:gd name="connsiteY13" fmla="*/ 1640910 h 1646839"/>
                <a:gd name="connsiteX14" fmla="*/ 7784462 w 7791851"/>
                <a:gd name="connsiteY14" fmla="*/ 1646825 h 16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1" h="1646839">
                  <a:moveTo>
                    <a:pt x="7784462" y="1646825"/>
                  </a:moveTo>
                  <a:cubicBezTo>
                    <a:pt x="7783989" y="1646825"/>
                    <a:pt x="7783457" y="1646766"/>
                    <a:pt x="7782924" y="1646707"/>
                  </a:cubicBezTo>
                  <a:cubicBezTo>
                    <a:pt x="7190198" y="1523796"/>
                    <a:pt x="6584044" y="1187242"/>
                    <a:pt x="5997943" y="861807"/>
                  </a:cubicBezTo>
                  <a:cubicBezTo>
                    <a:pt x="5247568" y="445254"/>
                    <a:pt x="4472143" y="14784"/>
                    <a:pt x="3703474" y="14784"/>
                  </a:cubicBezTo>
                  <a:cubicBezTo>
                    <a:pt x="3684558" y="14784"/>
                    <a:pt x="3665755" y="15044"/>
                    <a:pt x="3646810" y="15564"/>
                  </a:cubicBezTo>
                  <a:cubicBezTo>
                    <a:pt x="2907945" y="36184"/>
                    <a:pt x="2272792" y="446295"/>
                    <a:pt x="1658576" y="842939"/>
                  </a:cubicBezTo>
                  <a:cubicBezTo>
                    <a:pt x="1143482" y="1175530"/>
                    <a:pt x="610856" y="1519419"/>
                    <a:pt x="8919" y="1646648"/>
                  </a:cubicBezTo>
                  <a:cubicBezTo>
                    <a:pt x="4818" y="1647594"/>
                    <a:pt x="977" y="1644933"/>
                    <a:pt x="168" y="1640969"/>
                  </a:cubicBezTo>
                  <a:cubicBezTo>
                    <a:pt x="-698" y="1636947"/>
                    <a:pt x="1872" y="1633043"/>
                    <a:pt x="5858" y="1632215"/>
                  </a:cubicBezTo>
                  <a:cubicBezTo>
                    <a:pt x="605143" y="1505520"/>
                    <a:pt x="1136580" y="1162399"/>
                    <a:pt x="1650550" y="830517"/>
                  </a:cubicBezTo>
                  <a:cubicBezTo>
                    <a:pt x="2266492" y="432780"/>
                    <a:pt x="2903379" y="21515"/>
                    <a:pt x="3646402" y="777"/>
                  </a:cubicBezTo>
                  <a:cubicBezTo>
                    <a:pt x="4437831" y="-21060"/>
                    <a:pt x="5234514" y="421110"/>
                    <a:pt x="6005099" y="848913"/>
                  </a:cubicBezTo>
                  <a:cubicBezTo>
                    <a:pt x="6590255" y="1173815"/>
                    <a:pt x="7195403" y="1509778"/>
                    <a:pt x="7785941" y="1632156"/>
                  </a:cubicBezTo>
                  <a:cubicBezTo>
                    <a:pt x="7789963" y="1633043"/>
                    <a:pt x="7792565" y="1636947"/>
                    <a:pt x="7791678" y="1640910"/>
                  </a:cubicBezTo>
                  <a:cubicBezTo>
                    <a:pt x="7790969" y="1644400"/>
                    <a:pt x="7787893" y="1646825"/>
                    <a:pt x="7784462" y="164682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3A9FCDE4-BCFA-42BD-BBEA-34727391781A}"/>
                </a:ext>
              </a:extLst>
            </p:cNvPr>
            <p:cNvSpPr/>
            <p:nvPr/>
          </p:nvSpPr>
          <p:spPr>
            <a:xfrm>
              <a:off x="7093707" y="5020516"/>
              <a:ext cx="7791854" cy="1658992"/>
            </a:xfrm>
            <a:custGeom>
              <a:avLst/>
              <a:gdLst>
                <a:gd name="connsiteX0" fmla="*/ 7784465 w 7791854"/>
                <a:gd name="connsiteY0" fmla="*/ 1658956 h 1658992"/>
                <a:gd name="connsiteX1" fmla="*/ 7782927 w 7791854"/>
                <a:gd name="connsiteY1" fmla="*/ 1658779 h 1658992"/>
                <a:gd name="connsiteX2" fmla="*/ 5945067 w 7791854"/>
                <a:gd name="connsiteY2" fmla="*/ 871791 h 1658992"/>
                <a:gd name="connsiteX3" fmla="*/ 3565424 w 7791854"/>
                <a:gd name="connsiteY3" fmla="*/ 14837 h 1658992"/>
                <a:gd name="connsiteX4" fmla="*/ 3479878 w 7791854"/>
                <a:gd name="connsiteY4" fmla="*/ 16593 h 1658992"/>
                <a:gd name="connsiteX5" fmla="*/ 1595965 w 7791854"/>
                <a:gd name="connsiteY5" fmla="*/ 847014 h 1658992"/>
                <a:gd name="connsiteX6" fmla="*/ 8980 w 7791854"/>
                <a:gd name="connsiteY6" fmla="*/ 1658779 h 1658992"/>
                <a:gd name="connsiteX7" fmla="*/ 171 w 7791854"/>
                <a:gd name="connsiteY7" fmla="*/ 1653160 h 1658992"/>
                <a:gd name="connsiteX8" fmla="*/ 5803 w 7791854"/>
                <a:gd name="connsiteY8" fmla="*/ 1644347 h 1658992"/>
                <a:gd name="connsiteX9" fmla="*/ 1587619 w 7791854"/>
                <a:gd name="connsiteY9" fmla="*/ 834794 h 1658992"/>
                <a:gd name="connsiteX10" fmla="*/ 3479245 w 7791854"/>
                <a:gd name="connsiteY10" fmla="*/ 1806 h 1658992"/>
                <a:gd name="connsiteX11" fmla="*/ 5952105 w 7791854"/>
                <a:gd name="connsiteY11" fmla="*/ 858766 h 1658992"/>
                <a:gd name="connsiteX12" fmla="*/ 7785943 w 7791854"/>
                <a:gd name="connsiteY12" fmla="*/ 1644288 h 1658992"/>
                <a:gd name="connsiteX13" fmla="*/ 7791681 w 7791854"/>
                <a:gd name="connsiteY13" fmla="*/ 1653042 h 1658992"/>
                <a:gd name="connsiteX14" fmla="*/ 7784465 w 7791854"/>
                <a:gd name="connsiteY14" fmla="*/ 1658956 h 165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54" h="1658992">
                  <a:moveTo>
                    <a:pt x="7784465" y="1658956"/>
                  </a:moveTo>
                  <a:cubicBezTo>
                    <a:pt x="7783991" y="1658956"/>
                    <a:pt x="7783460" y="1658897"/>
                    <a:pt x="7782927" y="1658779"/>
                  </a:cubicBezTo>
                  <a:cubicBezTo>
                    <a:pt x="7181446" y="1536105"/>
                    <a:pt x="6552935" y="1198367"/>
                    <a:pt x="5945067" y="871791"/>
                  </a:cubicBezTo>
                  <a:cubicBezTo>
                    <a:pt x="5160611" y="450276"/>
                    <a:pt x="4350212" y="14837"/>
                    <a:pt x="3565424" y="14837"/>
                  </a:cubicBezTo>
                  <a:cubicBezTo>
                    <a:pt x="3536802" y="14837"/>
                    <a:pt x="3508382" y="15411"/>
                    <a:pt x="3479878" y="16593"/>
                  </a:cubicBezTo>
                  <a:cubicBezTo>
                    <a:pt x="2765099" y="46026"/>
                    <a:pt x="2197214" y="435110"/>
                    <a:pt x="1595965" y="847014"/>
                  </a:cubicBezTo>
                  <a:cubicBezTo>
                    <a:pt x="1106026" y="1182693"/>
                    <a:pt x="599396" y="1529776"/>
                    <a:pt x="8980" y="1658779"/>
                  </a:cubicBezTo>
                  <a:cubicBezTo>
                    <a:pt x="4936" y="1659784"/>
                    <a:pt x="1037" y="1657123"/>
                    <a:pt x="171" y="1653160"/>
                  </a:cubicBezTo>
                  <a:cubicBezTo>
                    <a:pt x="-696" y="1649138"/>
                    <a:pt x="1817" y="1645175"/>
                    <a:pt x="5803" y="1644347"/>
                  </a:cubicBezTo>
                  <a:cubicBezTo>
                    <a:pt x="593416" y="1515936"/>
                    <a:pt x="1098834" y="1169680"/>
                    <a:pt x="1587619" y="834794"/>
                  </a:cubicBezTo>
                  <a:cubicBezTo>
                    <a:pt x="2164115" y="439848"/>
                    <a:pt x="2760248" y="31440"/>
                    <a:pt x="3479245" y="1806"/>
                  </a:cubicBezTo>
                  <a:cubicBezTo>
                    <a:pt x="4294470" y="-32239"/>
                    <a:pt x="5137247" y="420932"/>
                    <a:pt x="5952105" y="858766"/>
                  </a:cubicBezTo>
                  <a:cubicBezTo>
                    <a:pt x="6558969" y="1184882"/>
                    <a:pt x="7186534" y="1522028"/>
                    <a:pt x="7785943" y="1644288"/>
                  </a:cubicBezTo>
                  <a:cubicBezTo>
                    <a:pt x="7789966" y="1645116"/>
                    <a:pt x="7792568" y="1649019"/>
                    <a:pt x="7791681" y="1653042"/>
                  </a:cubicBezTo>
                  <a:cubicBezTo>
                    <a:pt x="7790972" y="1656531"/>
                    <a:pt x="7787896" y="1658956"/>
                    <a:pt x="7784465" y="16589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0CC72FC2-EC33-4FCC-8F70-9349A7C904D8}"/>
                </a:ext>
              </a:extLst>
            </p:cNvPr>
            <p:cNvSpPr/>
            <p:nvPr/>
          </p:nvSpPr>
          <p:spPr>
            <a:xfrm>
              <a:off x="7093695" y="4707021"/>
              <a:ext cx="7791886" cy="1673337"/>
            </a:xfrm>
            <a:custGeom>
              <a:avLst/>
              <a:gdLst>
                <a:gd name="connsiteX0" fmla="*/ 7403 w 7791886"/>
                <a:gd name="connsiteY0" fmla="*/ 1673337 h 1673337"/>
                <a:gd name="connsiteX1" fmla="*/ 183 w 7791886"/>
                <a:gd name="connsiteY1" fmla="*/ 1667600 h 1673337"/>
                <a:gd name="connsiteX2" fmla="*/ 5757 w 7791886"/>
                <a:gd name="connsiteY2" fmla="*/ 1658728 h 1673337"/>
                <a:gd name="connsiteX3" fmla="*/ 1512541 w 7791886"/>
                <a:gd name="connsiteY3" fmla="*/ 840332 h 1673337"/>
                <a:gd name="connsiteX4" fmla="*/ 3286906 w 7791886"/>
                <a:gd name="connsiteY4" fmla="*/ 3417 h 1673337"/>
                <a:gd name="connsiteX5" fmla="*/ 5892584 w 7791886"/>
                <a:gd name="connsiteY5" fmla="*/ 870397 h 1673337"/>
                <a:gd name="connsiteX6" fmla="*/ 7785896 w 7791886"/>
                <a:gd name="connsiteY6" fmla="*/ 1658728 h 1673337"/>
                <a:gd name="connsiteX7" fmla="*/ 7791752 w 7791886"/>
                <a:gd name="connsiteY7" fmla="*/ 1667423 h 1673337"/>
                <a:gd name="connsiteX8" fmla="*/ 7782998 w 7791886"/>
                <a:gd name="connsiteY8" fmla="*/ 1673219 h 1673337"/>
                <a:gd name="connsiteX9" fmla="*/ 5885770 w 7791886"/>
                <a:gd name="connsiteY9" fmla="*/ 883510 h 1673337"/>
                <a:gd name="connsiteX10" fmla="*/ 3287775 w 7791886"/>
                <a:gd name="connsiteY10" fmla="*/ 18204 h 1673337"/>
                <a:gd name="connsiteX11" fmla="*/ 1521289 w 7791886"/>
                <a:gd name="connsiteY11" fmla="*/ 852262 h 1673337"/>
                <a:gd name="connsiteX12" fmla="*/ 9049 w 7791886"/>
                <a:gd name="connsiteY12" fmla="*/ 1673160 h 1673337"/>
                <a:gd name="connsiteX13" fmla="*/ 7403 w 7791886"/>
                <a:gd name="connsiteY13" fmla="*/ 1673337 h 16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6" h="1673337">
                  <a:moveTo>
                    <a:pt x="7403" y="1673337"/>
                  </a:moveTo>
                  <a:cubicBezTo>
                    <a:pt x="4024" y="1673337"/>
                    <a:pt x="962" y="1671030"/>
                    <a:pt x="183" y="1667600"/>
                  </a:cubicBezTo>
                  <a:cubicBezTo>
                    <a:pt x="-713" y="1663637"/>
                    <a:pt x="1771" y="1659674"/>
                    <a:pt x="5757" y="1658728"/>
                  </a:cubicBezTo>
                  <a:cubicBezTo>
                    <a:pt x="579248" y="1527950"/>
                    <a:pt x="1053709" y="1178383"/>
                    <a:pt x="1512541" y="840332"/>
                  </a:cubicBezTo>
                  <a:cubicBezTo>
                    <a:pt x="2044647" y="448302"/>
                    <a:pt x="2594857" y="42928"/>
                    <a:pt x="3286906" y="3417"/>
                  </a:cubicBezTo>
                  <a:cubicBezTo>
                    <a:pt x="4130523" y="-44529"/>
                    <a:pt x="5025864" y="420514"/>
                    <a:pt x="5892584" y="870397"/>
                  </a:cubicBezTo>
                  <a:cubicBezTo>
                    <a:pt x="6523905" y="1198079"/>
                    <a:pt x="7176786" y="1536941"/>
                    <a:pt x="7785896" y="1658728"/>
                  </a:cubicBezTo>
                  <a:cubicBezTo>
                    <a:pt x="7789918" y="1659496"/>
                    <a:pt x="7792521" y="1663400"/>
                    <a:pt x="7791752" y="1667423"/>
                  </a:cubicBezTo>
                  <a:cubicBezTo>
                    <a:pt x="7790865" y="1671386"/>
                    <a:pt x="7786902" y="1673810"/>
                    <a:pt x="7782998" y="1673219"/>
                  </a:cubicBezTo>
                  <a:cubicBezTo>
                    <a:pt x="7171817" y="1551018"/>
                    <a:pt x="6518049" y="1211684"/>
                    <a:pt x="5885770" y="883510"/>
                  </a:cubicBezTo>
                  <a:cubicBezTo>
                    <a:pt x="5020813" y="434556"/>
                    <a:pt x="4126335" y="-30114"/>
                    <a:pt x="3287775" y="18204"/>
                  </a:cubicBezTo>
                  <a:cubicBezTo>
                    <a:pt x="2600086" y="57425"/>
                    <a:pt x="2076066" y="443505"/>
                    <a:pt x="1521289" y="852262"/>
                  </a:cubicBezTo>
                  <a:cubicBezTo>
                    <a:pt x="1061245" y="1191207"/>
                    <a:pt x="585543" y="1541673"/>
                    <a:pt x="9049" y="1673160"/>
                  </a:cubicBezTo>
                  <a:cubicBezTo>
                    <a:pt x="8500" y="1673278"/>
                    <a:pt x="7952" y="1673337"/>
                    <a:pt x="7403" y="167333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6E4E9288-232C-4080-86B7-A7638D9C108E}"/>
                </a:ext>
              </a:extLst>
            </p:cNvPr>
            <p:cNvSpPr/>
            <p:nvPr/>
          </p:nvSpPr>
          <p:spPr>
            <a:xfrm>
              <a:off x="7093701" y="4391633"/>
              <a:ext cx="7791880" cy="1689611"/>
            </a:xfrm>
            <a:custGeom>
              <a:avLst/>
              <a:gdLst>
                <a:gd name="connsiteX0" fmla="*/ 7397 w 7791880"/>
                <a:gd name="connsiteY0" fmla="*/ 1689612 h 1689611"/>
                <a:gd name="connsiteX1" fmla="*/ 205 w 7791880"/>
                <a:gd name="connsiteY1" fmla="*/ 1683934 h 1689611"/>
                <a:gd name="connsiteX2" fmla="*/ 5664 w 7791880"/>
                <a:gd name="connsiteY2" fmla="*/ 1675002 h 1689611"/>
                <a:gd name="connsiteX3" fmla="*/ 1428834 w 7791880"/>
                <a:gd name="connsiteY3" fmla="*/ 847013 h 1689611"/>
                <a:gd name="connsiteX4" fmla="*/ 3079449 w 7791880"/>
                <a:gd name="connsiteY4" fmla="*/ 5934 h 1689611"/>
                <a:gd name="connsiteX5" fmla="*/ 5830194 w 7791880"/>
                <a:gd name="connsiteY5" fmla="*/ 883602 h 1689611"/>
                <a:gd name="connsiteX6" fmla="*/ 7785890 w 7791880"/>
                <a:gd name="connsiteY6" fmla="*/ 1675002 h 1689611"/>
                <a:gd name="connsiteX7" fmla="*/ 7791746 w 7791880"/>
                <a:gd name="connsiteY7" fmla="*/ 1683638 h 1689611"/>
                <a:gd name="connsiteX8" fmla="*/ 7782992 w 7791880"/>
                <a:gd name="connsiteY8" fmla="*/ 1689494 h 1689611"/>
                <a:gd name="connsiteX9" fmla="*/ 5823552 w 7791880"/>
                <a:gd name="connsiteY9" fmla="*/ 896804 h 1689611"/>
                <a:gd name="connsiteX10" fmla="*/ 3080543 w 7791880"/>
                <a:gd name="connsiteY10" fmla="*/ 20668 h 1689611"/>
                <a:gd name="connsiteX11" fmla="*/ 1438079 w 7791880"/>
                <a:gd name="connsiteY11" fmla="*/ 858535 h 1689611"/>
                <a:gd name="connsiteX12" fmla="*/ 9130 w 7791880"/>
                <a:gd name="connsiteY12" fmla="*/ 1689435 h 1689611"/>
                <a:gd name="connsiteX13" fmla="*/ 7397 w 7791880"/>
                <a:gd name="connsiteY13" fmla="*/ 1689612 h 168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80" h="1689611">
                  <a:moveTo>
                    <a:pt x="7397" y="1689612"/>
                  </a:moveTo>
                  <a:cubicBezTo>
                    <a:pt x="4047" y="1689612"/>
                    <a:pt x="1014" y="1687305"/>
                    <a:pt x="205" y="1683934"/>
                  </a:cubicBezTo>
                  <a:cubicBezTo>
                    <a:pt x="-748" y="1679971"/>
                    <a:pt x="1707" y="1676008"/>
                    <a:pt x="5664" y="1675002"/>
                  </a:cubicBezTo>
                  <a:cubicBezTo>
                    <a:pt x="563647" y="1541339"/>
                    <a:pt x="1003474" y="1188358"/>
                    <a:pt x="1428834" y="847013"/>
                  </a:cubicBezTo>
                  <a:cubicBezTo>
                    <a:pt x="1936133" y="439876"/>
                    <a:pt x="2415300" y="55323"/>
                    <a:pt x="3079449" y="5934"/>
                  </a:cubicBezTo>
                  <a:cubicBezTo>
                    <a:pt x="3950268" y="-58988"/>
                    <a:pt x="4906089" y="420263"/>
                    <a:pt x="5830194" y="883602"/>
                  </a:cubicBezTo>
                  <a:cubicBezTo>
                    <a:pt x="6517688" y="1228301"/>
                    <a:pt x="7167020" y="1553872"/>
                    <a:pt x="7785890" y="1675002"/>
                  </a:cubicBezTo>
                  <a:cubicBezTo>
                    <a:pt x="7789912" y="1675771"/>
                    <a:pt x="7792515" y="1679616"/>
                    <a:pt x="7791746" y="1683638"/>
                  </a:cubicBezTo>
                  <a:cubicBezTo>
                    <a:pt x="7790918" y="1687601"/>
                    <a:pt x="7787428" y="1690204"/>
                    <a:pt x="7782992" y="1689494"/>
                  </a:cubicBezTo>
                  <a:cubicBezTo>
                    <a:pt x="7162229" y="1567997"/>
                    <a:pt x="6512010" y="1241988"/>
                    <a:pt x="5823552" y="896804"/>
                  </a:cubicBezTo>
                  <a:cubicBezTo>
                    <a:pt x="4901268" y="434358"/>
                    <a:pt x="3947180" y="-43857"/>
                    <a:pt x="3080543" y="20668"/>
                  </a:cubicBezTo>
                  <a:cubicBezTo>
                    <a:pt x="2420961" y="69737"/>
                    <a:pt x="1943556" y="452871"/>
                    <a:pt x="1438079" y="858535"/>
                  </a:cubicBezTo>
                  <a:cubicBezTo>
                    <a:pt x="1011448" y="1200922"/>
                    <a:pt x="570318" y="1554972"/>
                    <a:pt x="9130" y="1689435"/>
                  </a:cubicBezTo>
                  <a:cubicBezTo>
                    <a:pt x="8552" y="1689553"/>
                    <a:pt x="7974" y="1689612"/>
                    <a:pt x="7397" y="168961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2937DEFB-766F-4620-B36F-D12AA45E394A}"/>
                </a:ext>
              </a:extLst>
            </p:cNvPr>
            <p:cNvSpPr/>
            <p:nvPr/>
          </p:nvSpPr>
          <p:spPr>
            <a:xfrm>
              <a:off x="7093704" y="4075179"/>
              <a:ext cx="7791877" cy="1706963"/>
            </a:xfrm>
            <a:custGeom>
              <a:avLst/>
              <a:gdLst>
                <a:gd name="connsiteX0" fmla="*/ 10744 w 7791877"/>
                <a:gd name="connsiteY0" fmla="*/ 1706946 h 1706963"/>
                <a:gd name="connsiteX1" fmla="*/ 7365 w 7791877"/>
                <a:gd name="connsiteY1" fmla="*/ 1706946 h 1706963"/>
                <a:gd name="connsiteX2" fmla="*/ 0 w 7791877"/>
                <a:gd name="connsiteY2" fmla="*/ 1699529 h 1706963"/>
                <a:gd name="connsiteX3" fmla="*/ 7394 w 7791877"/>
                <a:gd name="connsiteY3" fmla="*/ 1692159 h 1706963"/>
                <a:gd name="connsiteX4" fmla="*/ 7422 w 7791877"/>
                <a:gd name="connsiteY4" fmla="*/ 1692159 h 1706963"/>
                <a:gd name="connsiteX5" fmla="*/ 10859 w 7791877"/>
                <a:gd name="connsiteY5" fmla="*/ 1692159 h 1706963"/>
                <a:gd name="connsiteX6" fmla="*/ 1468461 w 7791877"/>
                <a:gd name="connsiteY6" fmla="*/ 863678 h 1706963"/>
                <a:gd name="connsiteX7" fmla="*/ 2866937 w 7791877"/>
                <a:gd name="connsiteY7" fmla="*/ 9143 h 1706963"/>
                <a:gd name="connsiteX8" fmla="*/ 5768156 w 7791877"/>
                <a:gd name="connsiteY8" fmla="*/ 897790 h 1706963"/>
                <a:gd name="connsiteX9" fmla="*/ 7785828 w 7791877"/>
                <a:gd name="connsiteY9" fmla="*/ 1692307 h 1706963"/>
                <a:gd name="connsiteX10" fmla="*/ 7791743 w 7791877"/>
                <a:gd name="connsiteY10" fmla="*/ 1700943 h 1706963"/>
                <a:gd name="connsiteX11" fmla="*/ 7783048 w 7791877"/>
                <a:gd name="connsiteY11" fmla="*/ 1706804 h 1706963"/>
                <a:gd name="connsiteX12" fmla="*/ 5761685 w 7791877"/>
                <a:gd name="connsiteY12" fmla="*/ 911104 h 1706963"/>
                <a:gd name="connsiteX13" fmla="*/ 2868268 w 7791877"/>
                <a:gd name="connsiteY13" fmla="*/ 23877 h 1706963"/>
                <a:gd name="connsiteX14" fmla="*/ 1478912 w 7791877"/>
                <a:gd name="connsiteY14" fmla="*/ 874136 h 1706963"/>
                <a:gd name="connsiteX15" fmla="*/ 10744 w 7791877"/>
                <a:gd name="connsiteY15" fmla="*/ 1706946 h 170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7" h="1706963">
                  <a:moveTo>
                    <a:pt x="10744" y="1706946"/>
                  </a:moveTo>
                  <a:cubicBezTo>
                    <a:pt x="9589" y="1706946"/>
                    <a:pt x="8520" y="1706946"/>
                    <a:pt x="7365" y="1706946"/>
                  </a:cubicBezTo>
                  <a:cubicBezTo>
                    <a:pt x="3292" y="1706946"/>
                    <a:pt x="0" y="1703628"/>
                    <a:pt x="0" y="1699529"/>
                  </a:cubicBezTo>
                  <a:cubicBezTo>
                    <a:pt x="0" y="1695453"/>
                    <a:pt x="3321" y="1692159"/>
                    <a:pt x="7394" y="1692159"/>
                  </a:cubicBezTo>
                  <a:lnTo>
                    <a:pt x="7422" y="1692159"/>
                  </a:lnTo>
                  <a:cubicBezTo>
                    <a:pt x="8520" y="1692159"/>
                    <a:pt x="9762" y="1692159"/>
                    <a:pt x="10859" y="1692159"/>
                  </a:cubicBezTo>
                  <a:cubicBezTo>
                    <a:pt x="641246" y="1692159"/>
                    <a:pt x="1043012" y="1289731"/>
                    <a:pt x="1468461" y="863678"/>
                  </a:cubicBezTo>
                  <a:cubicBezTo>
                    <a:pt x="1860834" y="470696"/>
                    <a:pt x="2266616" y="64335"/>
                    <a:pt x="2866937" y="9143"/>
                  </a:cubicBezTo>
                  <a:cubicBezTo>
                    <a:pt x="3765916" y="-73629"/>
                    <a:pt x="4783890" y="420237"/>
                    <a:pt x="5768156" y="897790"/>
                  </a:cubicBezTo>
                  <a:cubicBezTo>
                    <a:pt x="6482847" y="1244535"/>
                    <a:pt x="7157849" y="1572017"/>
                    <a:pt x="7785828" y="1692307"/>
                  </a:cubicBezTo>
                  <a:cubicBezTo>
                    <a:pt x="7789909" y="1693058"/>
                    <a:pt x="7792512" y="1696926"/>
                    <a:pt x="7791743" y="1700943"/>
                  </a:cubicBezTo>
                  <a:cubicBezTo>
                    <a:pt x="7790914" y="1704929"/>
                    <a:pt x="7786893" y="1707668"/>
                    <a:pt x="7783048" y="1706804"/>
                  </a:cubicBezTo>
                  <a:cubicBezTo>
                    <a:pt x="7153176" y="1586194"/>
                    <a:pt x="6477287" y="1258252"/>
                    <a:pt x="5761685" y="911104"/>
                  </a:cubicBezTo>
                  <a:cubicBezTo>
                    <a:pt x="4779271" y="434450"/>
                    <a:pt x="3763462" y="-58493"/>
                    <a:pt x="2868268" y="23877"/>
                  </a:cubicBezTo>
                  <a:cubicBezTo>
                    <a:pt x="2273288" y="78578"/>
                    <a:pt x="1869446" y="482999"/>
                    <a:pt x="1478912" y="874136"/>
                  </a:cubicBezTo>
                  <a:cubicBezTo>
                    <a:pt x="1070072" y="1283579"/>
                    <a:pt x="647285" y="1706946"/>
                    <a:pt x="10744" y="170694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77777523-8070-48F3-B6C6-4C4E389CA744}"/>
                </a:ext>
              </a:extLst>
            </p:cNvPr>
            <p:cNvSpPr/>
            <p:nvPr/>
          </p:nvSpPr>
          <p:spPr>
            <a:xfrm>
              <a:off x="7093704" y="3764635"/>
              <a:ext cx="7791875" cy="1718429"/>
            </a:xfrm>
            <a:custGeom>
              <a:avLst/>
              <a:gdLst>
                <a:gd name="connsiteX0" fmla="*/ 18571 w 7791875"/>
                <a:gd name="connsiteY0" fmla="*/ 1718429 h 1718429"/>
                <a:gd name="connsiteX1" fmla="*/ 7336 w 7791875"/>
                <a:gd name="connsiteY1" fmla="*/ 1718370 h 1718429"/>
                <a:gd name="connsiteX2" fmla="*/ 0 w 7791875"/>
                <a:gd name="connsiteY2" fmla="*/ 1710917 h 1718429"/>
                <a:gd name="connsiteX3" fmla="*/ 7394 w 7791875"/>
                <a:gd name="connsiteY3" fmla="*/ 1703583 h 1718429"/>
                <a:gd name="connsiteX4" fmla="*/ 7452 w 7791875"/>
                <a:gd name="connsiteY4" fmla="*/ 1703583 h 1718429"/>
                <a:gd name="connsiteX5" fmla="*/ 19033 w 7791875"/>
                <a:gd name="connsiteY5" fmla="*/ 1703642 h 1718429"/>
                <a:gd name="connsiteX6" fmla="*/ 1353393 w 7791875"/>
                <a:gd name="connsiteY6" fmla="*/ 869614 h 1718429"/>
                <a:gd name="connsiteX7" fmla="*/ 2659716 w 7791875"/>
                <a:gd name="connsiteY7" fmla="*/ 6821 h 1718429"/>
                <a:gd name="connsiteX8" fmla="*/ 5671667 w 7791875"/>
                <a:gd name="connsiteY8" fmla="*/ 901530 h 1718429"/>
                <a:gd name="connsiteX9" fmla="*/ 7785828 w 7791875"/>
                <a:gd name="connsiteY9" fmla="*/ 1703702 h 1718429"/>
                <a:gd name="connsiteX10" fmla="*/ 7791743 w 7791875"/>
                <a:gd name="connsiteY10" fmla="*/ 1712337 h 1718429"/>
                <a:gd name="connsiteX11" fmla="*/ 7783048 w 7791875"/>
                <a:gd name="connsiteY11" fmla="*/ 1718258 h 1718429"/>
                <a:gd name="connsiteX12" fmla="*/ 5665398 w 7791875"/>
                <a:gd name="connsiteY12" fmla="*/ 914927 h 1718429"/>
                <a:gd name="connsiteX13" fmla="*/ 2660817 w 7791875"/>
                <a:gd name="connsiteY13" fmla="*/ 21549 h 1718429"/>
                <a:gd name="connsiteX14" fmla="*/ 1364513 w 7791875"/>
                <a:gd name="connsiteY14" fmla="*/ 879350 h 1718429"/>
                <a:gd name="connsiteX15" fmla="*/ 18571 w 7791875"/>
                <a:gd name="connsiteY15" fmla="*/ 1718429 h 17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18429">
                  <a:moveTo>
                    <a:pt x="18571" y="1718429"/>
                  </a:moveTo>
                  <a:cubicBezTo>
                    <a:pt x="14816" y="1718429"/>
                    <a:pt x="11119" y="1718400"/>
                    <a:pt x="7336" y="1718370"/>
                  </a:cubicBezTo>
                  <a:cubicBezTo>
                    <a:pt x="3235" y="1718341"/>
                    <a:pt x="-29" y="1714993"/>
                    <a:pt x="0" y="1710917"/>
                  </a:cubicBezTo>
                  <a:cubicBezTo>
                    <a:pt x="29" y="1706848"/>
                    <a:pt x="3350" y="1703583"/>
                    <a:pt x="7394" y="1703583"/>
                  </a:cubicBezTo>
                  <a:cubicBezTo>
                    <a:pt x="7394" y="1703583"/>
                    <a:pt x="7423" y="1703583"/>
                    <a:pt x="7452" y="1703583"/>
                  </a:cubicBezTo>
                  <a:cubicBezTo>
                    <a:pt x="11293" y="1703613"/>
                    <a:pt x="15192" y="1703642"/>
                    <a:pt x="19033" y="1703642"/>
                  </a:cubicBezTo>
                  <a:cubicBezTo>
                    <a:pt x="623833" y="1703642"/>
                    <a:pt x="978262" y="1298469"/>
                    <a:pt x="1353393" y="869614"/>
                  </a:cubicBezTo>
                  <a:cubicBezTo>
                    <a:pt x="1705658" y="466955"/>
                    <a:pt x="2069906" y="50544"/>
                    <a:pt x="2659716" y="6821"/>
                  </a:cubicBezTo>
                  <a:cubicBezTo>
                    <a:pt x="3607913" y="-63849"/>
                    <a:pt x="4657218" y="427071"/>
                    <a:pt x="5671667" y="901530"/>
                  </a:cubicBezTo>
                  <a:cubicBezTo>
                    <a:pt x="6416068" y="1249690"/>
                    <a:pt x="7119166" y="1578555"/>
                    <a:pt x="7785828" y="1703702"/>
                  </a:cubicBezTo>
                  <a:cubicBezTo>
                    <a:pt x="7789849" y="1704453"/>
                    <a:pt x="7792512" y="1708321"/>
                    <a:pt x="7791743" y="1712337"/>
                  </a:cubicBezTo>
                  <a:cubicBezTo>
                    <a:pt x="7790914" y="1716347"/>
                    <a:pt x="7786951" y="1718832"/>
                    <a:pt x="7783048" y="1718258"/>
                  </a:cubicBezTo>
                  <a:cubicBezTo>
                    <a:pt x="7114611" y="1592739"/>
                    <a:pt x="6410686" y="1263495"/>
                    <a:pt x="5665398" y="914927"/>
                  </a:cubicBezTo>
                  <a:cubicBezTo>
                    <a:pt x="4652628" y="441279"/>
                    <a:pt x="3604991" y="-48370"/>
                    <a:pt x="2660817" y="21549"/>
                  </a:cubicBezTo>
                  <a:cubicBezTo>
                    <a:pt x="2077039" y="64840"/>
                    <a:pt x="1714814" y="478909"/>
                    <a:pt x="1364513" y="879350"/>
                  </a:cubicBezTo>
                  <a:cubicBezTo>
                    <a:pt x="1003649" y="1291886"/>
                    <a:pt x="630475" y="1718429"/>
                    <a:pt x="18571" y="171842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3DB4AB62-7BED-4886-AA4B-59CAD292F244}"/>
                </a:ext>
              </a:extLst>
            </p:cNvPr>
            <p:cNvSpPr/>
            <p:nvPr/>
          </p:nvSpPr>
          <p:spPr>
            <a:xfrm>
              <a:off x="7093703" y="3449612"/>
              <a:ext cx="7791875" cy="1734416"/>
            </a:xfrm>
            <a:custGeom>
              <a:avLst/>
              <a:gdLst>
                <a:gd name="connsiteX0" fmla="*/ 26196 w 7791875"/>
                <a:gd name="connsiteY0" fmla="*/ 1734416 h 1734416"/>
                <a:gd name="connsiteX1" fmla="*/ 7279 w 7791875"/>
                <a:gd name="connsiteY1" fmla="*/ 1734274 h 1734416"/>
                <a:gd name="connsiteX2" fmla="*/ 1 w 7791875"/>
                <a:gd name="connsiteY2" fmla="*/ 1726763 h 1734416"/>
                <a:gd name="connsiteX3" fmla="*/ 7394 w 7791875"/>
                <a:gd name="connsiteY3" fmla="*/ 1719487 h 1734416"/>
                <a:gd name="connsiteX4" fmla="*/ 7510 w 7791875"/>
                <a:gd name="connsiteY4" fmla="*/ 1719487 h 1734416"/>
                <a:gd name="connsiteX5" fmla="*/ 26918 w 7791875"/>
                <a:gd name="connsiteY5" fmla="*/ 1719629 h 1734416"/>
                <a:gd name="connsiteX6" fmla="*/ 1258118 w 7791875"/>
                <a:gd name="connsiteY6" fmla="*/ 884477 h 1734416"/>
                <a:gd name="connsiteX7" fmla="*/ 2467366 w 7791875"/>
                <a:gd name="connsiteY7" fmla="*/ 9955 h 1734416"/>
                <a:gd name="connsiteX8" fmla="*/ 5618470 w 7791875"/>
                <a:gd name="connsiteY8" fmla="*/ 914513 h 1734416"/>
                <a:gd name="connsiteX9" fmla="*/ 7785770 w 7791875"/>
                <a:gd name="connsiteY9" fmla="*/ 1719600 h 1734416"/>
                <a:gd name="connsiteX10" fmla="*/ 7791744 w 7791875"/>
                <a:gd name="connsiteY10" fmla="*/ 1728206 h 1734416"/>
                <a:gd name="connsiteX11" fmla="*/ 7783107 w 7791875"/>
                <a:gd name="connsiteY11" fmla="*/ 1734156 h 1734416"/>
                <a:gd name="connsiteX12" fmla="*/ 5612342 w 7791875"/>
                <a:gd name="connsiteY12" fmla="*/ 927945 h 1734416"/>
                <a:gd name="connsiteX13" fmla="*/ 2468697 w 7791875"/>
                <a:gd name="connsiteY13" fmla="*/ 24689 h 1734416"/>
                <a:gd name="connsiteX14" fmla="*/ 1269788 w 7791875"/>
                <a:gd name="connsiteY14" fmla="*/ 893544 h 1734416"/>
                <a:gd name="connsiteX15" fmla="*/ 26196 w 7791875"/>
                <a:gd name="connsiteY15" fmla="*/ 1734416 h 17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5" h="1734416">
                  <a:moveTo>
                    <a:pt x="26196" y="1734416"/>
                  </a:moveTo>
                  <a:cubicBezTo>
                    <a:pt x="19900" y="1734416"/>
                    <a:pt x="13633" y="1734357"/>
                    <a:pt x="7279" y="1734274"/>
                  </a:cubicBezTo>
                  <a:cubicBezTo>
                    <a:pt x="3207" y="1734215"/>
                    <a:pt x="-57" y="1730838"/>
                    <a:pt x="1" y="1726763"/>
                  </a:cubicBezTo>
                  <a:cubicBezTo>
                    <a:pt x="59" y="1722723"/>
                    <a:pt x="3351" y="1719487"/>
                    <a:pt x="7394" y="1719487"/>
                  </a:cubicBezTo>
                  <a:cubicBezTo>
                    <a:pt x="7394" y="1719487"/>
                    <a:pt x="7481" y="1719487"/>
                    <a:pt x="7510" y="1719487"/>
                  </a:cubicBezTo>
                  <a:cubicBezTo>
                    <a:pt x="14008" y="1719570"/>
                    <a:pt x="20506" y="1719629"/>
                    <a:pt x="26918" y="1719629"/>
                  </a:cubicBezTo>
                  <a:cubicBezTo>
                    <a:pt x="609679" y="1719629"/>
                    <a:pt x="924745" y="1313824"/>
                    <a:pt x="1258118" y="884477"/>
                  </a:cubicBezTo>
                  <a:cubicBezTo>
                    <a:pt x="1572344" y="479766"/>
                    <a:pt x="1897288" y="61279"/>
                    <a:pt x="2467366" y="9955"/>
                  </a:cubicBezTo>
                  <a:cubicBezTo>
                    <a:pt x="3441500" y="-77496"/>
                    <a:pt x="4548191" y="426680"/>
                    <a:pt x="5618470" y="914513"/>
                  </a:cubicBezTo>
                  <a:cubicBezTo>
                    <a:pt x="6386495" y="1264553"/>
                    <a:pt x="7111950" y="1595211"/>
                    <a:pt x="7785770" y="1719600"/>
                  </a:cubicBezTo>
                  <a:cubicBezTo>
                    <a:pt x="7789850" y="1720351"/>
                    <a:pt x="7792513" y="1724195"/>
                    <a:pt x="7791744" y="1728206"/>
                  </a:cubicBezTo>
                  <a:cubicBezTo>
                    <a:pt x="7790915" y="1732252"/>
                    <a:pt x="7787189" y="1734937"/>
                    <a:pt x="7783107" y="1734156"/>
                  </a:cubicBezTo>
                  <a:cubicBezTo>
                    <a:pt x="7107514" y="1609418"/>
                    <a:pt x="6381230" y="1278417"/>
                    <a:pt x="5612342" y="927945"/>
                  </a:cubicBezTo>
                  <a:cubicBezTo>
                    <a:pt x="4543802" y="440952"/>
                    <a:pt x="3438785" y="-62738"/>
                    <a:pt x="2468697" y="24689"/>
                  </a:cubicBezTo>
                  <a:cubicBezTo>
                    <a:pt x="1904995" y="75433"/>
                    <a:pt x="1582080" y="491317"/>
                    <a:pt x="1269788" y="893544"/>
                  </a:cubicBezTo>
                  <a:cubicBezTo>
                    <a:pt x="948771" y="1307010"/>
                    <a:pt x="616842" y="1734416"/>
                    <a:pt x="26196" y="173441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C58B639B-B773-4D61-9AF0-454DE333F6FD}"/>
                </a:ext>
              </a:extLst>
            </p:cNvPr>
            <p:cNvSpPr/>
            <p:nvPr/>
          </p:nvSpPr>
          <p:spPr>
            <a:xfrm>
              <a:off x="7093702" y="3141218"/>
              <a:ext cx="7791874" cy="1743862"/>
            </a:xfrm>
            <a:custGeom>
              <a:avLst/>
              <a:gdLst>
                <a:gd name="connsiteX0" fmla="*/ 35468 w 7791874"/>
                <a:gd name="connsiteY0" fmla="*/ 1743863 h 1743862"/>
                <a:gd name="connsiteX1" fmla="*/ 7222 w 7791874"/>
                <a:gd name="connsiteY1" fmla="*/ 1743549 h 1743862"/>
                <a:gd name="connsiteX2" fmla="*/ 2 w 7791874"/>
                <a:gd name="connsiteY2" fmla="*/ 1735978 h 1743862"/>
                <a:gd name="connsiteX3" fmla="*/ 7395 w 7791874"/>
                <a:gd name="connsiteY3" fmla="*/ 1728762 h 1743862"/>
                <a:gd name="connsiteX4" fmla="*/ 7569 w 7791874"/>
                <a:gd name="connsiteY4" fmla="*/ 1728762 h 1743862"/>
                <a:gd name="connsiteX5" fmla="*/ 35294 w 7791874"/>
                <a:gd name="connsiteY5" fmla="*/ 1729075 h 1743862"/>
                <a:gd name="connsiteX6" fmla="*/ 1174104 w 7791874"/>
                <a:gd name="connsiteY6" fmla="*/ 894065 h 1743862"/>
                <a:gd name="connsiteX7" fmla="*/ 2300237 w 7791874"/>
                <a:gd name="connsiteY7" fmla="*/ 8140 h 1743862"/>
                <a:gd name="connsiteX8" fmla="*/ 4350387 w 7791874"/>
                <a:gd name="connsiteY8" fmla="*/ 571724 h 1743862"/>
                <a:gd name="connsiteX9" fmla="*/ 4813437 w 7791874"/>
                <a:gd name="connsiteY9" fmla="*/ 772592 h 1743862"/>
                <a:gd name="connsiteX10" fmla="*/ 7785771 w 7791874"/>
                <a:gd name="connsiteY10" fmla="*/ 1728874 h 1743862"/>
                <a:gd name="connsiteX11" fmla="*/ 7791745 w 7791874"/>
                <a:gd name="connsiteY11" fmla="*/ 1737480 h 1743862"/>
                <a:gd name="connsiteX12" fmla="*/ 7783108 w 7791874"/>
                <a:gd name="connsiteY12" fmla="*/ 1743431 h 1743862"/>
                <a:gd name="connsiteX13" fmla="*/ 4807895 w 7791874"/>
                <a:gd name="connsiteY13" fmla="*/ 786285 h 1743862"/>
                <a:gd name="connsiteX14" fmla="*/ 4344348 w 7791874"/>
                <a:gd name="connsiteY14" fmla="*/ 585215 h 1743862"/>
                <a:gd name="connsiteX15" fmla="*/ 2301740 w 7791874"/>
                <a:gd name="connsiteY15" fmla="*/ 22868 h 1743862"/>
                <a:gd name="connsiteX16" fmla="*/ 1186295 w 7791874"/>
                <a:gd name="connsiteY16" fmla="*/ 902470 h 1743862"/>
                <a:gd name="connsiteX17" fmla="*/ 35468 w 7791874"/>
                <a:gd name="connsiteY17" fmla="*/ 1743863 h 174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743862">
                  <a:moveTo>
                    <a:pt x="35468" y="1743863"/>
                  </a:moveTo>
                  <a:cubicBezTo>
                    <a:pt x="26110" y="1743863"/>
                    <a:pt x="16724" y="1743780"/>
                    <a:pt x="7222" y="1743549"/>
                  </a:cubicBezTo>
                  <a:cubicBezTo>
                    <a:pt x="3150" y="1743460"/>
                    <a:pt x="-85" y="1740053"/>
                    <a:pt x="2" y="1735978"/>
                  </a:cubicBezTo>
                  <a:cubicBezTo>
                    <a:pt x="88" y="1731968"/>
                    <a:pt x="3381" y="1728762"/>
                    <a:pt x="7395" y="1728762"/>
                  </a:cubicBezTo>
                  <a:cubicBezTo>
                    <a:pt x="7453" y="1728762"/>
                    <a:pt x="7511" y="1728762"/>
                    <a:pt x="7569" y="1728762"/>
                  </a:cubicBezTo>
                  <a:cubicBezTo>
                    <a:pt x="16868" y="1728992"/>
                    <a:pt x="26110" y="1729075"/>
                    <a:pt x="35294" y="1729075"/>
                  </a:cubicBezTo>
                  <a:cubicBezTo>
                    <a:pt x="598909" y="1729075"/>
                    <a:pt x="878451" y="1323299"/>
                    <a:pt x="1174104" y="894065"/>
                  </a:cubicBezTo>
                  <a:cubicBezTo>
                    <a:pt x="1454681" y="486757"/>
                    <a:pt x="1744822" y="65584"/>
                    <a:pt x="2300237" y="8140"/>
                  </a:cubicBezTo>
                  <a:cubicBezTo>
                    <a:pt x="2940643" y="-57882"/>
                    <a:pt x="3722367" y="291088"/>
                    <a:pt x="4350387" y="571724"/>
                  </a:cubicBezTo>
                  <a:cubicBezTo>
                    <a:pt x="4515211" y="645369"/>
                    <a:pt x="4670877" y="714916"/>
                    <a:pt x="4813437" y="772592"/>
                  </a:cubicBezTo>
                  <a:cubicBezTo>
                    <a:pt x="5870544" y="1200176"/>
                    <a:pt x="6760609" y="1542101"/>
                    <a:pt x="7785771" y="1728874"/>
                  </a:cubicBezTo>
                  <a:cubicBezTo>
                    <a:pt x="7789792" y="1729596"/>
                    <a:pt x="7792514" y="1733464"/>
                    <a:pt x="7791745" y="1737480"/>
                  </a:cubicBezTo>
                  <a:cubicBezTo>
                    <a:pt x="7791034" y="1741437"/>
                    <a:pt x="7787545" y="1744152"/>
                    <a:pt x="7783108" y="1743431"/>
                  </a:cubicBezTo>
                  <a:cubicBezTo>
                    <a:pt x="6756587" y="1556397"/>
                    <a:pt x="5865776" y="1214182"/>
                    <a:pt x="4807895" y="786285"/>
                  </a:cubicBezTo>
                  <a:cubicBezTo>
                    <a:pt x="4665104" y="728520"/>
                    <a:pt x="4509290" y="658914"/>
                    <a:pt x="4344348" y="585215"/>
                  </a:cubicBezTo>
                  <a:cubicBezTo>
                    <a:pt x="3717978" y="305325"/>
                    <a:pt x="2938768" y="-43213"/>
                    <a:pt x="2301740" y="22868"/>
                  </a:cubicBezTo>
                  <a:cubicBezTo>
                    <a:pt x="1753138" y="79591"/>
                    <a:pt x="1464967" y="497936"/>
                    <a:pt x="1186295" y="902470"/>
                  </a:cubicBezTo>
                  <a:cubicBezTo>
                    <a:pt x="888352" y="1334963"/>
                    <a:pt x="606646" y="1743863"/>
                    <a:pt x="35468" y="174386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65C0328A-501F-4556-9163-E12273055ADF}"/>
                </a:ext>
              </a:extLst>
            </p:cNvPr>
            <p:cNvSpPr/>
            <p:nvPr/>
          </p:nvSpPr>
          <p:spPr>
            <a:xfrm>
              <a:off x="7093701" y="2831824"/>
              <a:ext cx="7791875" cy="1754455"/>
            </a:xfrm>
            <a:custGeom>
              <a:avLst/>
              <a:gdLst>
                <a:gd name="connsiteX0" fmla="*/ 45231 w 7791875"/>
                <a:gd name="connsiteY0" fmla="*/ 1754456 h 1754455"/>
                <a:gd name="connsiteX1" fmla="*/ 7166 w 7791875"/>
                <a:gd name="connsiteY1" fmla="*/ 1753817 h 1754455"/>
                <a:gd name="connsiteX2" fmla="*/ 3 w 7791875"/>
                <a:gd name="connsiteY2" fmla="*/ 1746193 h 1754455"/>
                <a:gd name="connsiteX3" fmla="*/ 7397 w 7791875"/>
                <a:gd name="connsiteY3" fmla="*/ 1739030 h 1754455"/>
                <a:gd name="connsiteX4" fmla="*/ 7628 w 7791875"/>
                <a:gd name="connsiteY4" fmla="*/ 1739030 h 1754455"/>
                <a:gd name="connsiteX5" fmla="*/ 1106954 w 7791875"/>
                <a:gd name="connsiteY5" fmla="*/ 906102 h 1754455"/>
                <a:gd name="connsiteX6" fmla="*/ 2168367 w 7791875"/>
                <a:gd name="connsiteY6" fmla="*/ 9660 h 1754455"/>
                <a:gd name="connsiteX7" fmla="*/ 4253060 w 7791875"/>
                <a:gd name="connsiteY7" fmla="*/ 570706 h 1754455"/>
                <a:gd name="connsiteX8" fmla="*/ 4739876 w 7791875"/>
                <a:gd name="connsiteY8" fmla="*/ 777957 h 1754455"/>
                <a:gd name="connsiteX9" fmla="*/ 7785772 w 7791875"/>
                <a:gd name="connsiteY9" fmla="*/ 1739148 h 1754455"/>
                <a:gd name="connsiteX10" fmla="*/ 7791746 w 7791875"/>
                <a:gd name="connsiteY10" fmla="*/ 1747755 h 1754455"/>
                <a:gd name="connsiteX11" fmla="*/ 7783110 w 7791875"/>
                <a:gd name="connsiteY11" fmla="*/ 1753705 h 1754455"/>
                <a:gd name="connsiteX12" fmla="*/ 4734451 w 7791875"/>
                <a:gd name="connsiteY12" fmla="*/ 791703 h 1754455"/>
                <a:gd name="connsiteX13" fmla="*/ 4247110 w 7791875"/>
                <a:gd name="connsiteY13" fmla="*/ 584251 h 1754455"/>
                <a:gd name="connsiteX14" fmla="*/ 2170041 w 7791875"/>
                <a:gd name="connsiteY14" fmla="*/ 24334 h 1754455"/>
                <a:gd name="connsiteX15" fmla="*/ 1119547 w 7791875"/>
                <a:gd name="connsiteY15" fmla="*/ 913838 h 1754455"/>
                <a:gd name="connsiteX16" fmla="*/ 45231 w 7791875"/>
                <a:gd name="connsiteY16" fmla="*/ 1754456 h 175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5" h="1754455">
                  <a:moveTo>
                    <a:pt x="45231" y="1754456"/>
                  </a:moveTo>
                  <a:cubicBezTo>
                    <a:pt x="32668" y="1754456"/>
                    <a:pt x="20047" y="1754225"/>
                    <a:pt x="7166" y="1753817"/>
                  </a:cubicBezTo>
                  <a:cubicBezTo>
                    <a:pt x="3064" y="1753675"/>
                    <a:pt x="-112" y="1750268"/>
                    <a:pt x="3" y="1746193"/>
                  </a:cubicBezTo>
                  <a:cubicBezTo>
                    <a:pt x="147" y="1742177"/>
                    <a:pt x="3411" y="1739030"/>
                    <a:pt x="7397" y="1739030"/>
                  </a:cubicBezTo>
                  <a:cubicBezTo>
                    <a:pt x="7483" y="1739030"/>
                    <a:pt x="7570" y="1739030"/>
                    <a:pt x="7628" y="1739030"/>
                  </a:cubicBezTo>
                  <a:cubicBezTo>
                    <a:pt x="581494" y="1756940"/>
                    <a:pt x="836977" y="1344054"/>
                    <a:pt x="1106954" y="906102"/>
                  </a:cubicBezTo>
                  <a:cubicBezTo>
                    <a:pt x="1359986" y="495671"/>
                    <a:pt x="1621587" y="71263"/>
                    <a:pt x="2168367" y="9660"/>
                  </a:cubicBezTo>
                  <a:cubicBezTo>
                    <a:pt x="2812239" y="-62945"/>
                    <a:pt x="3611004" y="288450"/>
                    <a:pt x="4253060" y="570706"/>
                  </a:cubicBezTo>
                  <a:cubicBezTo>
                    <a:pt x="4426921" y="647156"/>
                    <a:pt x="4591170" y="719358"/>
                    <a:pt x="4739876" y="777957"/>
                  </a:cubicBezTo>
                  <a:cubicBezTo>
                    <a:pt x="5830632" y="1207765"/>
                    <a:pt x="6747539" y="1551476"/>
                    <a:pt x="7785772" y="1739148"/>
                  </a:cubicBezTo>
                  <a:cubicBezTo>
                    <a:pt x="7789794" y="1739870"/>
                    <a:pt x="7792515" y="1743709"/>
                    <a:pt x="7791746" y="1747755"/>
                  </a:cubicBezTo>
                  <a:cubicBezTo>
                    <a:pt x="7791036" y="1751711"/>
                    <a:pt x="7787546" y="1754486"/>
                    <a:pt x="7783110" y="1753705"/>
                  </a:cubicBezTo>
                  <a:cubicBezTo>
                    <a:pt x="6743576" y="1565802"/>
                    <a:pt x="5825983" y="1221830"/>
                    <a:pt x="4734451" y="791703"/>
                  </a:cubicBezTo>
                  <a:cubicBezTo>
                    <a:pt x="4585480" y="732986"/>
                    <a:pt x="4421118" y="660754"/>
                    <a:pt x="4247110" y="584251"/>
                  </a:cubicBezTo>
                  <a:cubicBezTo>
                    <a:pt x="3606674" y="302687"/>
                    <a:pt x="2809205" y="-47637"/>
                    <a:pt x="2170041" y="24334"/>
                  </a:cubicBezTo>
                  <a:cubicBezTo>
                    <a:pt x="1630400" y="85157"/>
                    <a:pt x="1370697" y="506448"/>
                    <a:pt x="1119547" y="913838"/>
                  </a:cubicBezTo>
                  <a:cubicBezTo>
                    <a:pt x="853267" y="1345847"/>
                    <a:pt x="601336" y="1754456"/>
                    <a:pt x="45231" y="175445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ECC93465-35C7-415D-BEC6-E3DF86270F40}"/>
                </a:ext>
              </a:extLst>
            </p:cNvPr>
            <p:cNvSpPr/>
            <p:nvPr/>
          </p:nvSpPr>
          <p:spPr>
            <a:xfrm>
              <a:off x="7093697" y="2526467"/>
              <a:ext cx="7791879" cy="1761178"/>
            </a:xfrm>
            <a:custGeom>
              <a:avLst/>
              <a:gdLst>
                <a:gd name="connsiteX0" fmla="*/ 57451 w 7791879"/>
                <a:gd name="connsiteY0" fmla="*/ 1761178 h 1761178"/>
                <a:gd name="connsiteX1" fmla="*/ 7083 w 7791879"/>
                <a:gd name="connsiteY1" fmla="*/ 1760054 h 1761178"/>
                <a:gd name="connsiteX2" fmla="*/ 7 w 7791879"/>
                <a:gd name="connsiteY2" fmla="*/ 1752341 h 1761178"/>
                <a:gd name="connsiteX3" fmla="*/ 7718 w 7791879"/>
                <a:gd name="connsiteY3" fmla="*/ 1745267 h 1761178"/>
                <a:gd name="connsiteX4" fmla="*/ 57018 w 7791879"/>
                <a:gd name="connsiteY4" fmla="*/ 1746391 h 1761178"/>
                <a:gd name="connsiteX5" fmla="*/ 1062224 w 7791879"/>
                <a:gd name="connsiteY5" fmla="*/ 915338 h 1761178"/>
                <a:gd name="connsiteX6" fmla="*/ 2081902 w 7791879"/>
                <a:gd name="connsiteY6" fmla="*/ 10177 h 1761178"/>
                <a:gd name="connsiteX7" fmla="*/ 4185912 w 7791879"/>
                <a:gd name="connsiteY7" fmla="*/ 569000 h 1761178"/>
                <a:gd name="connsiteX8" fmla="*/ 4690697 w 7791879"/>
                <a:gd name="connsiteY8" fmla="*/ 780899 h 1761178"/>
                <a:gd name="connsiteX9" fmla="*/ 7785776 w 7791879"/>
                <a:gd name="connsiteY9" fmla="*/ 1745379 h 1761178"/>
                <a:gd name="connsiteX10" fmla="*/ 7791750 w 7791879"/>
                <a:gd name="connsiteY10" fmla="*/ 1753962 h 1761178"/>
                <a:gd name="connsiteX11" fmla="*/ 7783113 w 7791879"/>
                <a:gd name="connsiteY11" fmla="*/ 1759936 h 1761178"/>
                <a:gd name="connsiteX12" fmla="*/ 4685386 w 7791879"/>
                <a:gd name="connsiteY12" fmla="*/ 794704 h 1761178"/>
                <a:gd name="connsiteX13" fmla="*/ 4180021 w 7791879"/>
                <a:gd name="connsiteY13" fmla="*/ 582574 h 1761178"/>
                <a:gd name="connsiteX14" fmla="*/ 2083576 w 7791879"/>
                <a:gd name="connsiteY14" fmla="*/ 24852 h 1761178"/>
                <a:gd name="connsiteX15" fmla="*/ 1075107 w 7791879"/>
                <a:gd name="connsiteY15" fmla="*/ 922619 h 1761178"/>
                <a:gd name="connsiteX16" fmla="*/ 57451 w 7791879"/>
                <a:gd name="connsiteY16" fmla="*/ 1761178 h 176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9" h="1761178">
                  <a:moveTo>
                    <a:pt x="57451" y="1761178"/>
                  </a:moveTo>
                  <a:cubicBezTo>
                    <a:pt x="40931" y="1761178"/>
                    <a:pt x="24180" y="1760805"/>
                    <a:pt x="7083" y="1760054"/>
                  </a:cubicBezTo>
                  <a:cubicBezTo>
                    <a:pt x="2982" y="1759853"/>
                    <a:pt x="-166" y="1756416"/>
                    <a:pt x="7" y="1752341"/>
                  </a:cubicBezTo>
                  <a:cubicBezTo>
                    <a:pt x="209" y="1748242"/>
                    <a:pt x="3819" y="1745439"/>
                    <a:pt x="7718" y="1745267"/>
                  </a:cubicBezTo>
                  <a:cubicBezTo>
                    <a:pt x="24440" y="1746018"/>
                    <a:pt x="40902" y="1746391"/>
                    <a:pt x="57018" y="1746391"/>
                  </a:cubicBezTo>
                  <a:cubicBezTo>
                    <a:pt x="593857" y="1746391"/>
                    <a:pt x="821531" y="1342377"/>
                    <a:pt x="1062224" y="915338"/>
                  </a:cubicBezTo>
                  <a:cubicBezTo>
                    <a:pt x="1295553" y="501358"/>
                    <a:pt x="1536855" y="73283"/>
                    <a:pt x="2081902" y="10177"/>
                  </a:cubicBezTo>
                  <a:cubicBezTo>
                    <a:pt x="2727336" y="-64480"/>
                    <a:pt x="3536060" y="286744"/>
                    <a:pt x="4185912" y="569000"/>
                  </a:cubicBezTo>
                  <a:cubicBezTo>
                    <a:pt x="4366564" y="647466"/>
                    <a:pt x="4537166" y="721549"/>
                    <a:pt x="4690697" y="780899"/>
                  </a:cubicBezTo>
                  <a:cubicBezTo>
                    <a:pt x="5614371" y="1137895"/>
                    <a:pt x="6661245" y="1542553"/>
                    <a:pt x="7785776" y="1745379"/>
                  </a:cubicBezTo>
                  <a:cubicBezTo>
                    <a:pt x="7789798" y="1746107"/>
                    <a:pt x="7792519" y="1749946"/>
                    <a:pt x="7791750" y="1753962"/>
                  </a:cubicBezTo>
                  <a:cubicBezTo>
                    <a:pt x="7791039" y="1757948"/>
                    <a:pt x="7787550" y="1760746"/>
                    <a:pt x="7783113" y="1759936"/>
                  </a:cubicBezTo>
                  <a:cubicBezTo>
                    <a:pt x="6657223" y="1556844"/>
                    <a:pt x="5609633" y="1151931"/>
                    <a:pt x="4685386" y="794704"/>
                  </a:cubicBezTo>
                  <a:cubicBezTo>
                    <a:pt x="4531535" y="735236"/>
                    <a:pt x="4360791" y="661070"/>
                    <a:pt x="4180021" y="582574"/>
                  </a:cubicBezTo>
                  <a:cubicBezTo>
                    <a:pt x="3531784" y="300981"/>
                    <a:pt x="2725165" y="-49433"/>
                    <a:pt x="2083576" y="24852"/>
                  </a:cubicBezTo>
                  <a:cubicBezTo>
                    <a:pt x="1546041" y="87088"/>
                    <a:pt x="1306614" y="511845"/>
                    <a:pt x="1075107" y="922619"/>
                  </a:cubicBezTo>
                  <a:cubicBezTo>
                    <a:pt x="832243" y="1353468"/>
                    <a:pt x="602440" y="1761178"/>
                    <a:pt x="57451" y="17611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260A1534-5877-45C8-958B-0344D80455B0}"/>
                </a:ext>
              </a:extLst>
            </p:cNvPr>
            <p:cNvSpPr/>
            <p:nvPr/>
          </p:nvSpPr>
          <p:spPr>
            <a:xfrm>
              <a:off x="7093692" y="2225874"/>
              <a:ext cx="7791884" cy="1763491"/>
            </a:xfrm>
            <a:custGeom>
              <a:avLst/>
              <a:gdLst>
                <a:gd name="connsiteX0" fmla="*/ 73283 w 7791884"/>
                <a:gd name="connsiteY0" fmla="*/ 1763491 h 1763491"/>
                <a:gd name="connsiteX1" fmla="*/ 6972 w 7791884"/>
                <a:gd name="connsiteY1" fmla="*/ 1761528 h 1763491"/>
                <a:gd name="connsiteX2" fmla="*/ 12 w 7791884"/>
                <a:gd name="connsiteY2" fmla="*/ 1753696 h 1763491"/>
                <a:gd name="connsiteX3" fmla="*/ 7839 w 7791884"/>
                <a:gd name="connsiteY3" fmla="*/ 1746740 h 1763491"/>
                <a:gd name="connsiteX4" fmla="*/ 1045331 w 7791884"/>
                <a:gd name="connsiteY4" fmla="*/ 920827 h 1763491"/>
                <a:gd name="connsiteX5" fmla="*/ 2050884 w 7791884"/>
                <a:gd name="connsiteY5" fmla="*/ 9569 h 1763491"/>
                <a:gd name="connsiteX6" fmla="*/ 4154812 w 7791884"/>
                <a:gd name="connsiteY6" fmla="*/ 566197 h 1763491"/>
                <a:gd name="connsiteX7" fmla="*/ 4671355 w 7791884"/>
                <a:gd name="connsiteY7" fmla="*/ 781101 h 1763491"/>
                <a:gd name="connsiteX8" fmla="*/ 7785781 w 7791884"/>
                <a:gd name="connsiteY8" fmla="*/ 1746853 h 1763491"/>
                <a:gd name="connsiteX9" fmla="*/ 7791755 w 7791884"/>
                <a:gd name="connsiteY9" fmla="*/ 1755459 h 1763491"/>
                <a:gd name="connsiteX10" fmla="*/ 7783119 w 7791884"/>
                <a:gd name="connsiteY10" fmla="*/ 1761409 h 1763491"/>
                <a:gd name="connsiteX11" fmla="*/ 4666097 w 7791884"/>
                <a:gd name="connsiteY11" fmla="*/ 794906 h 1763491"/>
                <a:gd name="connsiteX12" fmla="*/ 4148950 w 7791884"/>
                <a:gd name="connsiteY12" fmla="*/ 579801 h 1763491"/>
                <a:gd name="connsiteX13" fmla="*/ 2052504 w 7791884"/>
                <a:gd name="connsiteY13" fmla="*/ 24243 h 1763491"/>
                <a:gd name="connsiteX14" fmla="*/ 1058391 w 7791884"/>
                <a:gd name="connsiteY14" fmla="*/ 927789 h 1763491"/>
                <a:gd name="connsiteX15" fmla="*/ 73283 w 7791884"/>
                <a:gd name="connsiteY15" fmla="*/ 1763491 h 176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4" h="1763491">
                  <a:moveTo>
                    <a:pt x="73283" y="1763491"/>
                  </a:moveTo>
                  <a:cubicBezTo>
                    <a:pt x="51709" y="1763491"/>
                    <a:pt x="29615" y="1762852"/>
                    <a:pt x="6972" y="1761528"/>
                  </a:cubicBezTo>
                  <a:cubicBezTo>
                    <a:pt x="2900" y="1761267"/>
                    <a:pt x="-219" y="1757772"/>
                    <a:pt x="12" y="1753696"/>
                  </a:cubicBezTo>
                  <a:cubicBezTo>
                    <a:pt x="243" y="1749627"/>
                    <a:pt x="3478" y="1746279"/>
                    <a:pt x="7839" y="1746740"/>
                  </a:cubicBezTo>
                  <a:cubicBezTo>
                    <a:pt x="585694" y="1780704"/>
                    <a:pt x="808826" y="1363051"/>
                    <a:pt x="1045331" y="920827"/>
                  </a:cubicBezTo>
                  <a:cubicBezTo>
                    <a:pt x="1268870" y="502920"/>
                    <a:pt x="1499981" y="70769"/>
                    <a:pt x="2050884" y="9569"/>
                  </a:cubicBezTo>
                  <a:cubicBezTo>
                    <a:pt x="2696294" y="-62403"/>
                    <a:pt x="3505048" y="286224"/>
                    <a:pt x="4154812" y="566197"/>
                  </a:cubicBezTo>
                  <a:cubicBezTo>
                    <a:pt x="4339627" y="645852"/>
                    <a:pt x="4514209" y="721053"/>
                    <a:pt x="4671355" y="781101"/>
                  </a:cubicBezTo>
                  <a:cubicBezTo>
                    <a:pt x="5654177" y="1156469"/>
                    <a:pt x="6670418" y="1544630"/>
                    <a:pt x="7785781" y="1746853"/>
                  </a:cubicBezTo>
                  <a:cubicBezTo>
                    <a:pt x="7789803" y="1747574"/>
                    <a:pt x="7792524" y="1751449"/>
                    <a:pt x="7791755" y="1755459"/>
                  </a:cubicBezTo>
                  <a:cubicBezTo>
                    <a:pt x="7791045" y="1759416"/>
                    <a:pt x="7787555" y="1762279"/>
                    <a:pt x="7783119" y="1761409"/>
                  </a:cubicBezTo>
                  <a:cubicBezTo>
                    <a:pt x="6666455" y="1558927"/>
                    <a:pt x="5649528" y="1170534"/>
                    <a:pt x="4666097" y="794906"/>
                  </a:cubicBezTo>
                  <a:cubicBezTo>
                    <a:pt x="4508637" y="734776"/>
                    <a:pt x="4333937" y="659480"/>
                    <a:pt x="4148950" y="579801"/>
                  </a:cubicBezTo>
                  <a:cubicBezTo>
                    <a:pt x="3500860" y="300520"/>
                    <a:pt x="2694442" y="-46776"/>
                    <a:pt x="2052504" y="24243"/>
                  </a:cubicBezTo>
                  <a:cubicBezTo>
                    <a:pt x="1509368" y="84604"/>
                    <a:pt x="1280109" y="513259"/>
                    <a:pt x="1058391" y="927789"/>
                  </a:cubicBezTo>
                  <a:cubicBezTo>
                    <a:pt x="828782" y="1357077"/>
                    <a:pt x="611394" y="1763491"/>
                    <a:pt x="73283" y="176349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EBA1010C-E88B-4216-BD5C-4EDEAAD481D2}"/>
                </a:ext>
              </a:extLst>
            </p:cNvPr>
            <p:cNvSpPr/>
            <p:nvPr/>
          </p:nvSpPr>
          <p:spPr>
            <a:xfrm>
              <a:off x="7093702" y="1964018"/>
              <a:ext cx="7791876" cy="1724489"/>
            </a:xfrm>
            <a:custGeom>
              <a:avLst/>
              <a:gdLst>
                <a:gd name="connsiteX0" fmla="*/ 30645 w 7791876"/>
                <a:gd name="connsiteY0" fmla="*/ 1724489 h 1724489"/>
                <a:gd name="connsiteX1" fmla="*/ 7251 w 7791876"/>
                <a:gd name="connsiteY1" fmla="*/ 1724259 h 1724489"/>
                <a:gd name="connsiteX2" fmla="*/ 2 w 7791876"/>
                <a:gd name="connsiteY2" fmla="*/ 1716723 h 1724489"/>
                <a:gd name="connsiteX3" fmla="*/ 7540 w 7791876"/>
                <a:gd name="connsiteY3" fmla="*/ 1709472 h 1724489"/>
                <a:gd name="connsiteX4" fmla="*/ 30471 w 7791876"/>
                <a:gd name="connsiteY4" fmla="*/ 1709702 h 1724489"/>
                <a:gd name="connsiteX5" fmla="*/ 1061699 w 7791876"/>
                <a:gd name="connsiteY5" fmla="*/ 889798 h 1724489"/>
                <a:gd name="connsiteX6" fmla="*/ 2083742 w 7791876"/>
                <a:gd name="connsiteY6" fmla="*/ 9764 h 1724489"/>
                <a:gd name="connsiteX7" fmla="*/ 4161473 w 7791876"/>
                <a:gd name="connsiteY7" fmla="*/ 551286 h 1724489"/>
                <a:gd name="connsiteX8" fmla="*/ 4691763 w 7791876"/>
                <a:gd name="connsiteY8" fmla="*/ 767113 h 1724489"/>
                <a:gd name="connsiteX9" fmla="*/ 7785829 w 7791876"/>
                <a:gd name="connsiteY9" fmla="*/ 1709590 h 1724489"/>
                <a:gd name="connsiteX10" fmla="*/ 7791745 w 7791876"/>
                <a:gd name="connsiteY10" fmla="*/ 1718255 h 1724489"/>
                <a:gd name="connsiteX11" fmla="*/ 7783050 w 7791876"/>
                <a:gd name="connsiteY11" fmla="*/ 1724146 h 1724489"/>
                <a:gd name="connsiteX12" fmla="*/ 4686623 w 7791876"/>
                <a:gd name="connsiteY12" fmla="*/ 780977 h 1724489"/>
                <a:gd name="connsiteX13" fmla="*/ 4155730 w 7791876"/>
                <a:gd name="connsiteY13" fmla="*/ 564890 h 1724489"/>
                <a:gd name="connsiteX14" fmla="*/ 2085416 w 7791876"/>
                <a:gd name="connsiteY14" fmla="*/ 24439 h 1724489"/>
                <a:gd name="connsiteX15" fmla="*/ 1074433 w 7791876"/>
                <a:gd name="connsiteY15" fmla="*/ 897310 h 1724489"/>
                <a:gd name="connsiteX16" fmla="*/ 30645 w 7791876"/>
                <a:gd name="connsiteY16" fmla="*/ 1724489 h 17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91876" h="1724489">
                  <a:moveTo>
                    <a:pt x="30645" y="1724489"/>
                  </a:moveTo>
                  <a:cubicBezTo>
                    <a:pt x="22904" y="1724489"/>
                    <a:pt x="15135" y="1724407"/>
                    <a:pt x="7251" y="1724259"/>
                  </a:cubicBezTo>
                  <a:cubicBezTo>
                    <a:pt x="3179" y="1724176"/>
                    <a:pt x="-85" y="1720793"/>
                    <a:pt x="2" y="1716723"/>
                  </a:cubicBezTo>
                  <a:cubicBezTo>
                    <a:pt x="117" y="1712648"/>
                    <a:pt x="3352" y="1709933"/>
                    <a:pt x="7540" y="1709472"/>
                  </a:cubicBezTo>
                  <a:cubicBezTo>
                    <a:pt x="15222" y="1709619"/>
                    <a:pt x="22875" y="1709702"/>
                    <a:pt x="30471" y="1709702"/>
                  </a:cubicBezTo>
                  <a:cubicBezTo>
                    <a:pt x="579038" y="1709702"/>
                    <a:pt x="813583" y="1311290"/>
                    <a:pt x="1061699" y="889798"/>
                  </a:cubicBezTo>
                  <a:cubicBezTo>
                    <a:pt x="1298464" y="487571"/>
                    <a:pt x="1543321" y="71628"/>
                    <a:pt x="2083742" y="9764"/>
                  </a:cubicBezTo>
                  <a:cubicBezTo>
                    <a:pt x="2710893" y="-62178"/>
                    <a:pt x="3515206" y="278014"/>
                    <a:pt x="4161473" y="551286"/>
                  </a:cubicBezTo>
                  <a:cubicBezTo>
                    <a:pt x="4352061" y="631864"/>
                    <a:pt x="4532079" y="707964"/>
                    <a:pt x="4691763" y="767113"/>
                  </a:cubicBezTo>
                  <a:cubicBezTo>
                    <a:pt x="5807379" y="1180288"/>
                    <a:pt x="6743575" y="1512040"/>
                    <a:pt x="7785829" y="1709590"/>
                  </a:cubicBezTo>
                  <a:cubicBezTo>
                    <a:pt x="7789851" y="1710371"/>
                    <a:pt x="7792514" y="1714239"/>
                    <a:pt x="7791745" y="1718255"/>
                  </a:cubicBezTo>
                  <a:cubicBezTo>
                    <a:pt x="7790916" y="1722242"/>
                    <a:pt x="7786894" y="1724809"/>
                    <a:pt x="7783050" y="1724146"/>
                  </a:cubicBezTo>
                  <a:cubicBezTo>
                    <a:pt x="6739730" y="1526336"/>
                    <a:pt x="5802902" y="1194377"/>
                    <a:pt x="4686623" y="780977"/>
                  </a:cubicBezTo>
                  <a:cubicBezTo>
                    <a:pt x="4526621" y="721710"/>
                    <a:pt x="4346460" y="645551"/>
                    <a:pt x="4155730" y="564890"/>
                  </a:cubicBezTo>
                  <a:cubicBezTo>
                    <a:pt x="3511047" y="292310"/>
                    <a:pt x="2708989" y="-46930"/>
                    <a:pt x="2085416" y="24439"/>
                  </a:cubicBezTo>
                  <a:cubicBezTo>
                    <a:pt x="1552329" y="85492"/>
                    <a:pt x="1309383" y="498200"/>
                    <a:pt x="1074433" y="897310"/>
                  </a:cubicBezTo>
                  <a:cubicBezTo>
                    <a:pt x="824123" y="1322523"/>
                    <a:pt x="587440" y="1724489"/>
                    <a:pt x="30645" y="172448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A6C2AB71-E597-4AC7-8354-94CBA7DDE810}"/>
                </a:ext>
              </a:extLst>
            </p:cNvPr>
            <p:cNvSpPr/>
            <p:nvPr/>
          </p:nvSpPr>
          <p:spPr>
            <a:xfrm>
              <a:off x="7093704" y="1770144"/>
              <a:ext cx="7791874" cy="1619025"/>
            </a:xfrm>
            <a:custGeom>
              <a:avLst/>
              <a:gdLst>
                <a:gd name="connsiteX0" fmla="*/ 10484 w 7791874"/>
                <a:gd name="connsiteY0" fmla="*/ 1619013 h 1619025"/>
                <a:gd name="connsiteX1" fmla="*/ 7365 w 7791874"/>
                <a:gd name="connsiteY1" fmla="*/ 1619013 h 1619025"/>
                <a:gd name="connsiteX2" fmla="*/ 0 w 7791874"/>
                <a:gd name="connsiteY2" fmla="*/ 1611590 h 1619025"/>
                <a:gd name="connsiteX3" fmla="*/ 7394 w 7791874"/>
                <a:gd name="connsiteY3" fmla="*/ 1604226 h 1619025"/>
                <a:gd name="connsiteX4" fmla="*/ 7422 w 7791874"/>
                <a:gd name="connsiteY4" fmla="*/ 1604226 h 1619025"/>
                <a:gd name="connsiteX5" fmla="*/ 10599 w 7791874"/>
                <a:gd name="connsiteY5" fmla="*/ 1604226 h 1619025"/>
                <a:gd name="connsiteX6" fmla="*/ 1108862 w 7791874"/>
                <a:gd name="connsiteY6" fmla="*/ 827152 h 1619025"/>
                <a:gd name="connsiteX7" fmla="*/ 2175409 w 7791874"/>
                <a:gd name="connsiteY7" fmla="*/ 8750 h 1619025"/>
                <a:gd name="connsiteX8" fmla="*/ 4207134 w 7791874"/>
                <a:gd name="connsiteY8" fmla="*/ 513416 h 1619025"/>
                <a:gd name="connsiteX9" fmla="*/ 4743688 w 7791874"/>
                <a:gd name="connsiteY9" fmla="*/ 721045 h 1619025"/>
                <a:gd name="connsiteX10" fmla="*/ 7785769 w 7791874"/>
                <a:gd name="connsiteY10" fmla="*/ 1604344 h 1619025"/>
                <a:gd name="connsiteX11" fmla="*/ 7791743 w 7791874"/>
                <a:gd name="connsiteY11" fmla="*/ 1612980 h 1619025"/>
                <a:gd name="connsiteX12" fmla="*/ 7783107 w 7791874"/>
                <a:gd name="connsiteY12" fmla="*/ 1618901 h 1619025"/>
                <a:gd name="connsiteX13" fmla="*/ 4738778 w 7791874"/>
                <a:gd name="connsiteY13" fmla="*/ 735022 h 1619025"/>
                <a:gd name="connsiteX14" fmla="*/ 4201621 w 7791874"/>
                <a:gd name="connsiteY14" fmla="*/ 527133 h 1619025"/>
                <a:gd name="connsiteX15" fmla="*/ 2176970 w 7791874"/>
                <a:gd name="connsiteY15" fmla="*/ 23478 h 1619025"/>
                <a:gd name="connsiteX16" fmla="*/ 1120934 w 7791874"/>
                <a:gd name="connsiteY16" fmla="*/ 835699 h 1619025"/>
                <a:gd name="connsiteX17" fmla="*/ 10484 w 7791874"/>
                <a:gd name="connsiteY17" fmla="*/ 1619013 h 16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91874" h="1619025">
                  <a:moveTo>
                    <a:pt x="10484" y="1619013"/>
                  </a:moveTo>
                  <a:cubicBezTo>
                    <a:pt x="9415" y="1619013"/>
                    <a:pt x="8433" y="1619013"/>
                    <a:pt x="7365" y="1619013"/>
                  </a:cubicBezTo>
                  <a:cubicBezTo>
                    <a:pt x="3292" y="1619013"/>
                    <a:pt x="0" y="1615695"/>
                    <a:pt x="0" y="1611590"/>
                  </a:cubicBezTo>
                  <a:cubicBezTo>
                    <a:pt x="0" y="1607521"/>
                    <a:pt x="3321" y="1604226"/>
                    <a:pt x="7394" y="1604226"/>
                  </a:cubicBezTo>
                  <a:lnTo>
                    <a:pt x="7422" y="1604226"/>
                  </a:lnTo>
                  <a:cubicBezTo>
                    <a:pt x="8462" y="1604226"/>
                    <a:pt x="9560" y="1604226"/>
                    <a:pt x="10599" y="1604226"/>
                  </a:cubicBezTo>
                  <a:cubicBezTo>
                    <a:pt x="558733" y="1604226"/>
                    <a:pt x="825943" y="1226782"/>
                    <a:pt x="1108862" y="827152"/>
                  </a:cubicBezTo>
                  <a:cubicBezTo>
                    <a:pt x="1374160" y="452422"/>
                    <a:pt x="1648473" y="64953"/>
                    <a:pt x="2175409" y="8750"/>
                  </a:cubicBezTo>
                  <a:cubicBezTo>
                    <a:pt x="2790346" y="-56810"/>
                    <a:pt x="3575997" y="259321"/>
                    <a:pt x="4207134" y="513416"/>
                  </a:cubicBezTo>
                  <a:cubicBezTo>
                    <a:pt x="4399515" y="590848"/>
                    <a:pt x="4581201" y="664002"/>
                    <a:pt x="4743688" y="721045"/>
                  </a:cubicBezTo>
                  <a:cubicBezTo>
                    <a:pt x="5794584" y="1090055"/>
                    <a:pt x="6748837" y="1411213"/>
                    <a:pt x="7785769" y="1604344"/>
                  </a:cubicBezTo>
                  <a:cubicBezTo>
                    <a:pt x="7789849" y="1605096"/>
                    <a:pt x="7792512" y="1608964"/>
                    <a:pt x="7791743" y="1612980"/>
                  </a:cubicBezTo>
                  <a:cubicBezTo>
                    <a:pt x="7790914" y="1616990"/>
                    <a:pt x="7786656" y="1619646"/>
                    <a:pt x="7783107" y="1618901"/>
                  </a:cubicBezTo>
                  <a:cubicBezTo>
                    <a:pt x="6745111" y="1425539"/>
                    <a:pt x="5790254" y="1104209"/>
                    <a:pt x="4738778" y="735022"/>
                  </a:cubicBezTo>
                  <a:cubicBezTo>
                    <a:pt x="4576002" y="677837"/>
                    <a:pt x="4394138" y="604653"/>
                    <a:pt x="4201621" y="527133"/>
                  </a:cubicBezTo>
                  <a:cubicBezTo>
                    <a:pt x="3571951" y="273676"/>
                    <a:pt x="2788382" y="-42254"/>
                    <a:pt x="2176970" y="23478"/>
                  </a:cubicBezTo>
                  <a:cubicBezTo>
                    <a:pt x="1656706" y="78959"/>
                    <a:pt x="1384328" y="463655"/>
                    <a:pt x="1120934" y="835699"/>
                  </a:cubicBezTo>
                  <a:cubicBezTo>
                    <a:pt x="848266" y="1220802"/>
                    <a:pt x="566300" y="1619013"/>
                    <a:pt x="10484" y="16190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9185950A-3E39-4F6C-BF60-A90D1EE64FC2}"/>
                </a:ext>
              </a:extLst>
            </p:cNvPr>
            <p:cNvSpPr/>
            <p:nvPr/>
          </p:nvSpPr>
          <p:spPr>
            <a:xfrm>
              <a:off x="7093704" y="1631601"/>
              <a:ext cx="7791856" cy="1458436"/>
            </a:xfrm>
            <a:custGeom>
              <a:avLst/>
              <a:gdLst>
                <a:gd name="connsiteX0" fmla="*/ 7784467 w 7791856"/>
                <a:gd name="connsiteY0" fmla="*/ 1458436 h 1458436"/>
                <a:gd name="connsiteX1" fmla="*/ 7783166 w 7791856"/>
                <a:gd name="connsiteY1" fmla="*/ 1458318 h 1458436"/>
                <a:gd name="connsiteX2" fmla="*/ 4816813 w 7791856"/>
                <a:gd name="connsiteY2" fmla="*/ 663108 h 1458436"/>
                <a:gd name="connsiteX3" fmla="*/ 4280898 w 7791856"/>
                <a:gd name="connsiteY3" fmla="*/ 471970 h 1458436"/>
                <a:gd name="connsiteX4" fmla="*/ 2316466 w 7791856"/>
                <a:gd name="connsiteY4" fmla="*/ 21803 h 1458436"/>
                <a:gd name="connsiteX5" fmla="*/ 1192616 w 7791856"/>
                <a:gd name="connsiteY5" fmla="*/ 748655 h 1458436"/>
                <a:gd name="connsiteX6" fmla="*/ 7596 w 7791856"/>
                <a:gd name="connsiteY6" fmla="*/ 1458436 h 1458436"/>
                <a:gd name="connsiteX7" fmla="*/ 7394 w 7791856"/>
                <a:gd name="connsiteY7" fmla="*/ 1458436 h 1458436"/>
                <a:gd name="connsiteX8" fmla="*/ 0 w 7791856"/>
                <a:gd name="connsiteY8" fmla="*/ 1451043 h 1458436"/>
                <a:gd name="connsiteX9" fmla="*/ 7394 w 7791856"/>
                <a:gd name="connsiteY9" fmla="*/ 1443649 h 1458436"/>
                <a:gd name="connsiteX10" fmla="*/ 7394 w 7791856"/>
                <a:gd name="connsiteY10" fmla="*/ 1443649 h 1458436"/>
                <a:gd name="connsiteX11" fmla="*/ 7596 w 7791856"/>
                <a:gd name="connsiteY11" fmla="*/ 1443649 h 1458436"/>
                <a:gd name="connsiteX12" fmla="*/ 1181638 w 7791856"/>
                <a:gd name="connsiteY12" fmla="*/ 738718 h 1458436"/>
                <a:gd name="connsiteX13" fmla="*/ 2315135 w 7791856"/>
                <a:gd name="connsiteY13" fmla="*/ 7075 h 1458436"/>
                <a:gd name="connsiteX14" fmla="*/ 4286038 w 7791856"/>
                <a:gd name="connsiteY14" fmla="*/ 458112 h 1458436"/>
                <a:gd name="connsiteX15" fmla="*/ 4821379 w 7791856"/>
                <a:gd name="connsiteY15" fmla="*/ 649013 h 1458436"/>
                <a:gd name="connsiteX16" fmla="*/ 7785709 w 7791856"/>
                <a:gd name="connsiteY16" fmla="*/ 1443761 h 1458436"/>
                <a:gd name="connsiteX17" fmla="*/ 7791743 w 7791856"/>
                <a:gd name="connsiteY17" fmla="*/ 1452314 h 1458436"/>
                <a:gd name="connsiteX18" fmla="*/ 7784467 w 7791856"/>
                <a:gd name="connsiteY18" fmla="*/ 1458436 h 145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1856" h="1458436">
                  <a:moveTo>
                    <a:pt x="7784467" y="1458436"/>
                  </a:moveTo>
                  <a:cubicBezTo>
                    <a:pt x="7784053" y="1458436"/>
                    <a:pt x="7783639" y="1458407"/>
                    <a:pt x="7783166" y="1458318"/>
                  </a:cubicBezTo>
                  <a:cubicBezTo>
                    <a:pt x="6760430" y="1281074"/>
                    <a:pt x="5796405" y="981002"/>
                    <a:pt x="4816813" y="663108"/>
                  </a:cubicBezTo>
                  <a:cubicBezTo>
                    <a:pt x="4651587" y="609473"/>
                    <a:pt x="4471539" y="542676"/>
                    <a:pt x="4280898" y="471970"/>
                  </a:cubicBezTo>
                  <a:cubicBezTo>
                    <a:pt x="3643260" y="235465"/>
                    <a:pt x="2920573" y="-32607"/>
                    <a:pt x="2316466" y="21803"/>
                  </a:cubicBezTo>
                  <a:cubicBezTo>
                    <a:pt x="1808706" y="67549"/>
                    <a:pt x="1495491" y="413804"/>
                    <a:pt x="1192616" y="748655"/>
                  </a:cubicBezTo>
                  <a:cubicBezTo>
                    <a:pt x="876976" y="1097566"/>
                    <a:pt x="550531" y="1458436"/>
                    <a:pt x="7596" y="1458436"/>
                  </a:cubicBezTo>
                  <a:cubicBezTo>
                    <a:pt x="7480" y="1458436"/>
                    <a:pt x="7480" y="1458436"/>
                    <a:pt x="7394" y="1458436"/>
                  </a:cubicBezTo>
                  <a:cubicBezTo>
                    <a:pt x="3321" y="1458436"/>
                    <a:pt x="0" y="1455112"/>
                    <a:pt x="0" y="1451043"/>
                  </a:cubicBezTo>
                  <a:cubicBezTo>
                    <a:pt x="0" y="1446967"/>
                    <a:pt x="3321" y="1443649"/>
                    <a:pt x="7394" y="1443649"/>
                  </a:cubicBezTo>
                  <a:lnTo>
                    <a:pt x="7394" y="1443649"/>
                  </a:lnTo>
                  <a:cubicBezTo>
                    <a:pt x="7451" y="1443649"/>
                    <a:pt x="7538" y="1443649"/>
                    <a:pt x="7596" y="1443649"/>
                  </a:cubicBezTo>
                  <a:cubicBezTo>
                    <a:pt x="544033" y="1443649"/>
                    <a:pt x="853725" y="1101233"/>
                    <a:pt x="1181638" y="738718"/>
                  </a:cubicBezTo>
                  <a:cubicBezTo>
                    <a:pt x="1486454" y="401761"/>
                    <a:pt x="1801602" y="53341"/>
                    <a:pt x="2315135" y="7075"/>
                  </a:cubicBezTo>
                  <a:cubicBezTo>
                    <a:pt x="2922708" y="-47193"/>
                    <a:pt x="3646927" y="221057"/>
                    <a:pt x="4286038" y="458112"/>
                  </a:cubicBezTo>
                  <a:cubicBezTo>
                    <a:pt x="4476538" y="528753"/>
                    <a:pt x="4656437" y="595496"/>
                    <a:pt x="4821379" y="649013"/>
                  </a:cubicBezTo>
                  <a:cubicBezTo>
                    <a:pt x="5800445" y="966794"/>
                    <a:pt x="6763861" y="1266665"/>
                    <a:pt x="7785709" y="1443761"/>
                  </a:cubicBezTo>
                  <a:cubicBezTo>
                    <a:pt x="7789791" y="1444453"/>
                    <a:pt x="7792452" y="1448268"/>
                    <a:pt x="7791743" y="1452314"/>
                  </a:cubicBezTo>
                  <a:cubicBezTo>
                    <a:pt x="7791092" y="1455893"/>
                    <a:pt x="7787957" y="1458436"/>
                    <a:pt x="7784467" y="145843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A963C1F8-0CFB-4518-BF40-25D2234380BD}"/>
                </a:ext>
              </a:extLst>
            </p:cNvPr>
            <p:cNvSpPr/>
            <p:nvPr/>
          </p:nvSpPr>
          <p:spPr>
            <a:xfrm>
              <a:off x="7093704" y="1532663"/>
              <a:ext cx="7791880" cy="1258283"/>
            </a:xfrm>
            <a:custGeom>
              <a:avLst/>
              <a:gdLst>
                <a:gd name="connsiteX0" fmla="*/ 14470 w 7791880"/>
                <a:gd name="connsiteY0" fmla="*/ 1258278 h 1258283"/>
                <a:gd name="connsiteX1" fmla="*/ 7365 w 7791880"/>
                <a:gd name="connsiteY1" fmla="*/ 1258249 h 1258283"/>
                <a:gd name="connsiteX2" fmla="*/ 0 w 7791880"/>
                <a:gd name="connsiteY2" fmla="*/ 1250831 h 1258283"/>
                <a:gd name="connsiteX3" fmla="*/ 7394 w 7791880"/>
                <a:gd name="connsiteY3" fmla="*/ 1243461 h 1258283"/>
                <a:gd name="connsiteX4" fmla="*/ 7423 w 7791880"/>
                <a:gd name="connsiteY4" fmla="*/ 1243461 h 1258283"/>
                <a:gd name="connsiteX5" fmla="*/ 14441 w 7791880"/>
                <a:gd name="connsiteY5" fmla="*/ 1243491 h 1258283"/>
                <a:gd name="connsiteX6" fmla="*/ 1274696 w 7791880"/>
                <a:gd name="connsiteY6" fmla="*/ 633730 h 1258283"/>
                <a:gd name="connsiteX7" fmla="*/ 2492261 w 7791880"/>
                <a:gd name="connsiteY7" fmla="*/ 8306 h 1258283"/>
                <a:gd name="connsiteX8" fmla="*/ 5690004 w 7791880"/>
                <a:gd name="connsiteY8" fmla="*/ 667516 h 1258283"/>
                <a:gd name="connsiteX9" fmla="*/ 7785532 w 7791880"/>
                <a:gd name="connsiteY9" fmla="*/ 1243550 h 1258283"/>
                <a:gd name="connsiteX10" fmla="*/ 7791802 w 7791880"/>
                <a:gd name="connsiteY10" fmla="*/ 1251985 h 1258283"/>
                <a:gd name="connsiteX11" fmla="*/ 7783344 w 7791880"/>
                <a:gd name="connsiteY11" fmla="*/ 1258166 h 1258283"/>
                <a:gd name="connsiteX12" fmla="*/ 5685354 w 7791880"/>
                <a:gd name="connsiteY12" fmla="*/ 681551 h 1258283"/>
                <a:gd name="connsiteX13" fmla="*/ 2493302 w 7791880"/>
                <a:gd name="connsiteY13" fmla="*/ 23034 h 1258283"/>
                <a:gd name="connsiteX14" fmla="*/ 1284113 w 7791880"/>
                <a:gd name="connsiteY14" fmla="*/ 645134 h 1258283"/>
                <a:gd name="connsiteX15" fmla="*/ 14470 w 7791880"/>
                <a:gd name="connsiteY15" fmla="*/ 1258278 h 125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80" h="1258283">
                  <a:moveTo>
                    <a:pt x="14470" y="1258278"/>
                  </a:moveTo>
                  <a:cubicBezTo>
                    <a:pt x="12073" y="1258278"/>
                    <a:pt x="9762" y="1258249"/>
                    <a:pt x="7365" y="1258249"/>
                  </a:cubicBezTo>
                  <a:cubicBezTo>
                    <a:pt x="3264" y="1258225"/>
                    <a:pt x="-29" y="1254901"/>
                    <a:pt x="0" y="1250831"/>
                  </a:cubicBezTo>
                  <a:cubicBezTo>
                    <a:pt x="29" y="1246756"/>
                    <a:pt x="3321" y="1243461"/>
                    <a:pt x="7394" y="1243461"/>
                  </a:cubicBezTo>
                  <a:lnTo>
                    <a:pt x="7423" y="1243461"/>
                  </a:lnTo>
                  <a:cubicBezTo>
                    <a:pt x="9762" y="1243461"/>
                    <a:pt x="12130" y="1243491"/>
                    <a:pt x="14441" y="1243491"/>
                  </a:cubicBezTo>
                  <a:cubicBezTo>
                    <a:pt x="537881" y="1243491"/>
                    <a:pt x="912383" y="933541"/>
                    <a:pt x="1274696" y="633730"/>
                  </a:cubicBezTo>
                  <a:cubicBezTo>
                    <a:pt x="1625742" y="343240"/>
                    <a:pt x="1988748" y="42849"/>
                    <a:pt x="2492261" y="8306"/>
                  </a:cubicBezTo>
                  <a:cubicBezTo>
                    <a:pt x="3493023" y="-60430"/>
                    <a:pt x="4609823" y="309656"/>
                    <a:pt x="5690004" y="667516"/>
                  </a:cubicBezTo>
                  <a:cubicBezTo>
                    <a:pt x="6428075" y="912053"/>
                    <a:pt x="7125258" y="1143045"/>
                    <a:pt x="7785532" y="1243550"/>
                  </a:cubicBezTo>
                  <a:cubicBezTo>
                    <a:pt x="7789613" y="1244160"/>
                    <a:pt x="7792394" y="1247939"/>
                    <a:pt x="7791802" y="1251985"/>
                  </a:cubicBezTo>
                  <a:cubicBezTo>
                    <a:pt x="7791151" y="1255971"/>
                    <a:pt x="7787425" y="1258917"/>
                    <a:pt x="7783344" y="1258166"/>
                  </a:cubicBezTo>
                  <a:cubicBezTo>
                    <a:pt x="7121828" y="1157454"/>
                    <a:pt x="6424053" y="926290"/>
                    <a:pt x="5685354" y="681551"/>
                  </a:cubicBezTo>
                  <a:cubicBezTo>
                    <a:pt x="4606587" y="324153"/>
                    <a:pt x="3491000" y="-45442"/>
                    <a:pt x="2493302" y="23034"/>
                  </a:cubicBezTo>
                  <a:cubicBezTo>
                    <a:pt x="1994527" y="57293"/>
                    <a:pt x="1633367" y="356122"/>
                    <a:pt x="1284113" y="645134"/>
                  </a:cubicBezTo>
                  <a:cubicBezTo>
                    <a:pt x="919835" y="946566"/>
                    <a:pt x="543109" y="1258278"/>
                    <a:pt x="14470" y="125827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ABBECD0A-D737-40DD-A35E-0828DFD624BE}"/>
                </a:ext>
              </a:extLst>
            </p:cNvPr>
            <p:cNvSpPr/>
            <p:nvPr/>
          </p:nvSpPr>
          <p:spPr>
            <a:xfrm>
              <a:off x="7093703" y="1464177"/>
              <a:ext cx="7791865" cy="1027786"/>
            </a:xfrm>
            <a:custGeom>
              <a:avLst/>
              <a:gdLst>
                <a:gd name="connsiteX0" fmla="*/ 28362 w 7791865"/>
                <a:gd name="connsiteY0" fmla="*/ 1027787 h 1027786"/>
                <a:gd name="connsiteX1" fmla="*/ 7308 w 7791865"/>
                <a:gd name="connsiteY1" fmla="*/ 1027645 h 1027786"/>
                <a:gd name="connsiteX2" fmla="*/ 1 w 7791865"/>
                <a:gd name="connsiteY2" fmla="*/ 1020163 h 1027786"/>
                <a:gd name="connsiteX3" fmla="*/ 7394 w 7791865"/>
                <a:gd name="connsiteY3" fmla="*/ 1012858 h 1027786"/>
                <a:gd name="connsiteX4" fmla="*/ 7481 w 7791865"/>
                <a:gd name="connsiteY4" fmla="*/ 1012858 h 1027786"/>
                <a:gd name="connsiteX5" fmla="*/ 28304 w 7791865"/>
                <a:gd name="connsiteY5" fmla="*/ 1013000 h 1027786"/>
                <a:gd name="connsiteX6" fmla="*/ 1397903 w 7791865"/>
                <a:gd name="connsiteY6" fmla="*/ 515526 h 1027786"/>
                <a:gd name="connsiteX7" fmla="*/ 2695934 w 7791865"/>
                <a:gd name="connsiteY7" fmla="*/ 9470 h 1027786"/>
                <a:gd name="connsiteX8" fmla="*/ 5754671 w 7791865"/>
                <a:gd name="connsiteY8" fmla="*/ 538109 h 1027786"/>
                <a:gd name="connsiteX9" fmla="*/ 7785414 w 7791865"/>
                <a:gd name="connsiteY9" fmla="*/ 1012917 h 1027786"/>
                <a:gd name="connsiteX10" fmla="*/ 7791802 w 7791865"/>
                <a:gd name="connsiteY10" fmla="*/ 1021174 h 1027786"/>
                <a:gd name="connsiteX11" fmla="*/ 7783522 w 7791865"/>
                <a:gd name="connsiteY11" fmla="*/ 1027586 h 1027786"/>
                <a:gd name="connsiteX12" fmla="*/ 5750596 w 7791865"/>
                <a:gd name="connsiteY12" fmla="*/ 552352 h 1027786"/>
                <a:gd name="connsiteX13" fmla="*/ 2696974 w 7791865"/>
                <a:gd name="connsiteY13" fmla="*/ 24203 h 1027786"/>
                <a:gd name="connsiteX14" fmla="*/ 1405385 w 7791865"/>
                <a:gd name="connsiteY14" fmla="*/ 528290 h 1027786"/>
                <a:gd name="connsiteX15" fmla="*/ 28362 w 7791865"/>
                <a:gd name="connsiteY15" fmla="*/ 1027787 h 102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5" h="1027786">
                  <a:moveTo>
                    <a:pt x="28362" y="1027787"/>
                  </a:moveTo>
                  <a:cubicBezTo>
                    <a:pt x="21344" y="1027787"/>
                    <a:pt x="14355" y="1027734"/>
                    <a:pt x="7308" y="1027645"/>
                  </a:cubicBezTo>
                  <a:cubicBezTo>
                    <a:pt x="3207" y="1027586"/>
                    <a:pt x="-57" y="1024238"/>
                    <a:pt x="1" y="1020163"/>
                  </a:cubicBezTo>
                  <a:cubicBezTo>
                    <a:pt x="59" y="1016093"/>
                    <a:pt x="3351" y="1012858"/>
                    <a:pt x="7394" y="1012858"/>
                  </a:cubicBezTo>
                  <a:lnTo>
                    <a:pt x="7481" y="1012858"/>
                  </a:lnTo>
                  <a:cubicBezTo>
                    <a:pt x="14412" y="1012946"/>
                    <a:pt x="21402" y="1013000"/>
                    <a:pt x="28304" y="1013000"/>
                  </a:cubicBezTo>
                  <a:cubicBezTo>
                    <a:pt x="547326" y="1013000"/>
                    <a:pt x="979617" y="760176"/>
                    <a:pt x="1397903" y="515526"/>
                  </a:cubicBezTo>
                  <a:cubicBezTo>
                    <a:pt x="1794872" y="283380"/>
                    <a:pt x="2205362" y="43320"/>
                    <a:pt x="2695934" y="9470"/>
                  </a:cubicBezTo>
                  <a:cubicBezTo>
                    <a:pt x="3665791" y="-57794"/>
                    <a:pt x="4727570" y="245289"/>
                    <a:pt x="5754671" y="538109"/>
                  </a:cubicBezTo>
                  <a:cubicBezTo>
                    <a:pt x="6465872" y="740917"/>
                    <a:pt x="7137680" y="932422"/>
                    <a:pt x="7785414" y="1012917"/>
                  </a:cubicBezTo>
                  <a:cubicBezTo>
                    <a:pt x="7789437" y="1013408"/>
                    <a:pt x="7792335" y="1017105"/>
                    <a:pt x="7791802" y="1021174"/>
                  </a:cubicBezTo>
                  <a:cubicBezTo>
                    <a:pt x="7791270" y="1025190"/>
                    <a:pt x="7788431" y="1027994"/>
                    <a:pt x="7783522" y="1027586"/>
                  </a:cubicBezTo>
                  <a:cubicBezTo>
                    <a:pt x="7134782" y="946949"/>
                    <a:pt x="6431093" y="746341"/>
                    <a:pt x="5750596" y="552352"/>
                  </a:cubicBezTo>
                  <a:cubicBezTo>
                    <a:pt x="4724743" y="259839"/>
                    <a:pt x="3663910" y="-42256"/>
                    <a:pt x="2696974" y="24203"/>
                  </a:cubicBezTo>
                  <a:cubicBezTo>
                    <a:pt x="2209810" y="57847"/>
                    <a:pt x="1800882" y="297014"/>
                    <a:pt x="1405385" y="528290"/>
                  </a:cubicBezTo>
                  <a:cubicBezTo>
                    <a:pt x="985426" y="773898"/>
                    <a:pt x="551283" y="1027787"/>
                    <a:pt x="28362" y="10277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163FAD53-5CD0-4787-A7EB-E82B5B607D85}"/>
                </a:ext>
              </a:extLst>
            </p:cNvPr>
            <p:cNvSpPr/>
            <p:nvPr/>
          </p:nvSpPr>
          <p:spPr>
            <a:xfrm>
              <a:off x="7093702" y="1419680"/>
              <a:ext cx="7791841" cy="773512"/>
            </a:xfrm>
            <a:custGeom>
              <a:avLst/>
              <a:gdLst>
                <a:gd name="connsiteX0" fmla="*/ 53403 w 7791841"/>
                <a:gd name="connsiteY0" fmla="*/ 773513 h 773512"/>
                <a:gd name="connsiteX1" fmla="*/ 7222 w 7791841"/>
                <a:gd name="connsiteY1" fmla="*/ 773022 h 773512"/>
                <a:gd name="connsiteX2" fmla="*/ 2 w 7791841"/>
                <a:gd name="connsiteY2" fmla="*/ 765451 h 773512"/>
                <a:gd name="connsiteX3" fmla="*/ 7569 w 7791841"/>
                <a:gd name="connsiteY3" fmla="*/ 758235 h 773512"/>
                <a:gd name="connsiteX4" fmla="*/ 53345 w 7791841"/>
                <a:gd name="connsiteY4" fmla="*/ 758726 h 773512"/>
                <a:gd name="connsiteX5" fmla="*/ 1519407 w 7791841"/>
                <a:gd name="connsiteY5" fmla="*/ 383500 h 773512"/>
                <a:gd name="connsiteX6" fmla="*/ 2915807 w 7791841"/>
                <a:gd name="connsiteY6" fmla="*/ 4814 h 773512"/>
                <a:gd name="connsiteX7" fmla="*/ 5778355 w 7791841"/>
                <a:gd name="connsiteY7" fmla="*/ 396181 h 773512"/>
                <a:gd name="connsiteX8" fmla="*/ 7785179 w 7791841"/>
                <a:gd name="connsiteY8" fmla="*/ 758265 h 773512"/>
                <a:gd name="connsiteX9" fmla="*/ 7791803 w 7791841"/>
                <a:gd name="connsiteY9" fmla="*/ 766291 h 773512"/>
                <a:gd name="connsiteX10" fmla="*/ 7783759 w 7791841"/>
                <a:gd name="connsiteY10" fmla="*/ 772992 h 773512"/>
                <a:gd name="connsiteX11" fmla="*/ 5775120 w 7791841"/>
                <a:gd name="connsiteY11" fmla="*/ 410619 h 773512"/>
                <a:gd name="connsiteX12" fmla="*/ 2916440 w 7791841"/>
                <a:gd name="connsiteY12" fmla="*/ 19601 h 773512"/>
                <a:gd name="connsiteX13" fmla="*/ 1524866 w 7791841"/>
                <a:gd name="connsiteY13" fmla="*/ 397222 h 773512"/>
                <a:gd name="connsiteX14" fmla="*/ 53403 w 7791841"/>
                <a:gd name="connsiteY14" fmla="*/ 773513 h 7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1841" h="773512">
                  <a:moveTo>
                    <a:pt x="53403" y="773513"/>
                  </a:moveTo>
                  <a:cubicBezTo>
                    <a:pt x="38009" y="773513"/>
                    <a:pt x="22702" y="773336"/>
                    <a:pt x="7222" y="773022"/>
                  </a:cubicBezTo>
                  <a:cubicBezTo>
                    <a:pt x="3150" y="772933"/>
                    <a:pt x="-85" y="769556"/>
                    <a:pt x="2" y="765451"/>
                  </a:cubicBezTo>
                  <a:cubicBezTo>
                    <a:pt x="117" y="761382"/>
                    <a:pt x="3352" y="757744"/>
                    <a:pt x="7569" y="758235"/>
                  </a:cubicBezTo>
                  <a:cubicBezTo>
                    <a:pt x="22818" y="758548"/>
                    <a:pt x="38154" y="758726"/>
                    <a:pt x="53345" y="758726"/>
                  </a:cubicBezTo>
                  <a:cubicBezTo>
                    <a:pt x="574851" y="758726"/>
                    <a:pt x="1054766" y="568049"/>
                    <a:pt x="1519407" y="383500"/>
                  </a:cubicBezTo>
                  <a:cubicBezTo>
                    <a:pt x="1961636" y="207817"/>
                    <a:pt x="2418907" y="26155"/>
                    <a:pt x="2915807" y="4814"/>
                  </a:cubicBezTo>
                  <a:cubicBezTo>
                    <a:pt x="3851293" y="-35448"/>
                    <a:pt x="4831170" y="183992"/>
                    <a:pt x="5778355" y="396181"/>
                  </a:cubicBezTo>
                  <a:cubicBezTo>
                    <a:pt x="6441977" y="544863"/>
                    <a:pt x="7128158" y="698566"/>
                    <a:pt x="7785179" y="758265"/>
                  </a:cubicBezTo>
                  <a:cubicBezTo>
                    <a:pt x="7789201" y="758637"/>
                    <a:pt x="7792217" y="762222"/>
                    <a:pt x="7791803" y="766291"/>
                  </a:cubicBezTo>
                  <a:cubicBezTo>
                    <a:pt x="7791449" y="770366"/>
                    <a:pt x="7787722" y="773365"/>
                    <a:pt x="7783759" y="772992"/>
                  </a:cubicBezTo>
                  <a:cubicBezTo>
                    <a:pt x="7125910" y="713205"/>
                    <a:pt x="6439197" y="559390"/>
                    <a:pt x="5775120" y="410619"/>
                  </a:cubicBezTo>
                  <a:cubicBezTo>
                    <a:pt x="4828946" y="198631"/>
                    <a:pt x="3850660" y="-20632"/>
                    <a:pt x="2916440" y="19601"/>
                  </a:cubicBezTo>
                  <a:cubicBezTo>
                    <a:pt x="2422054" y="40829"/>
                    <a:pt x="1965966" y="222001"/>
                    <a:pt x="1524866" y="397222"/>
                  </a:cubicBezTo>
                  <a:cubicBezTo>
                    <a:pt x="1058984" y="582292"/>
                    <a:pt x="577623" y="773513"/>
                    <a:pt x="53403" y="77351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6A4BA3EC-5C74-4095-B58D-C96FF6AB0F30}"/>
                </a:ext>
              </a:extLst>
            </p:cNvPr>
            <p:cNvSpPr/>
            <p:nvPr/>
          </p:nvSpPr>
          <p:spPr>
            <a:xfrm>
              <a:off x="7093714" y="1379729"/>
              <a:ext cx="7791863" cy="513847"/>
            </a:xfrm>
            <a:custGeom>
              <a:avLst/>
              <a:gdLst>
                <a:gd name="connsiteX0" fmla="*/ 7383 w 7791863"/>
                <a:gd name="connsiteY0" fmla="*/ 513848 h 513847"/>
                <a:gd name="connsiteX1" fmla="*/ 19 w 7791863"/>
                <a:gd name="connsiteY1" fmla="*/ 506951 h 513847"/>
                <a:gd name="connsiteX2" fmla="*/ 6892 w 7791863"/>
                <a:gd name="connsiteY2" fmla="*/ 499090 h 513847"/>
                <a:gd name="connsiteX3" fmla="*/ 1475034 w 7791863"/>
                <a:gd name="connsiteY3" fmla="*/ 254299 h 513847"/>
                <a:gd name="connsiteX4" fmla="*/ 3140979 w 7791863"/>
                <a:gd name="connsiteY4" fmla="*/ 1705 h 513847"/>
                <a:gd name="connsiteX5" fmla="*/ 5785737 w 7791863"/>
                <a:gd name="connsiteY5" fmla="*/ 256523 h 513847"/>
                <a:gd name="connsiteX6" fmla="*/ 7784871 w 7791863"/>
                <a:gd name="connsiteY6" fmla="*/ 499061 h 513847"/>
                <a:gd name="connsiteX7" fmla="*/ 7791851 w 7791863"/>
                <a:gd name="connsiteY7" fmla="*/ 506862 h 513847"/>
                <a:gd name="connsiteX8" fmla="*/ 7784043 w 7791863"/>
                <a:gd name="connsiteY8" fmla="*/ 513848 h 513847"/>
                <a:gd name="connsiteX9" fmla="*/ 5783483 w 7791863"/>
                <a:gd name="connsiteY9" fmla="*/ 271132 h 513847"/>
                <a:gd name="connsiteX10" fmla="*/ 3141269 w 7791863"/>
                <a:gd name="connsiteY10" fmla="*/ 16492 h 513847"/>
                <a:gd name="connsiteX11" fmla="*/ 1478180 w 7791863"/>
                <a:gd name="connsiteY11" fmla="*/ 268737 h 513847"/>
                <a:gd name="connsiteX12" fmla="*/ 7874 w 7791863"/>
                <a:gd name="connsiteY12" fmla="*/ 513824 h 513847"/>
                <a:gd name="connsiteX13" fmla="*/ 7383 w 7791863"/>
                <a:gd name="connsiteY13" fmla="*/ 513848 h 5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63" h="513847">
                  <a:moveTo>
                    <a:pt x="7383" y="513848"/>
                  </a:moveTo>
                  <a:cubicBezTo>
                    <a:pt x="3513" y="513848"/>
                    <a:pt x="250" y="510849"/>
                    <a:pt x="19" y="506951"/>
                  </a:cubicBezTo>
                  <a:cubicBezTo>
                    <a:pt x="-270" y="502876"/>
                    <a:pt x="2820" y="499351"/>
                    <a:pt x="6892" y="499090"/>
                  </a:cubicBezTo>
                  <a:cubicBezTo>
                    <a:pt x="507517" y="466600"/>
                    <a:pt x="999362" y="358672"/>
                    <a:pt x="1475034" y="254299"/>
                  </a:cubicBezTo>
                  <a:cubicBezTo>
                    <a:pt x="2013870" y="136055"/>
                    <a:pt x="2571043" y="13777"/>
                    <a:pt x="3140979" y="1705"/>
                  </a:cubicBezTo>
                  <a:cubicBezTo>
                    <a:pt x="4020783" y="-17039"/>
                    <a:pt x="4918148" y="122049"/>
                    <a:pt x="5785737" y="256523"/>
                  </a:cubicBezTo>
                  <a:cubicBezTo>
                    <a:pt x="6441728" y="358151"/>
                    <a:pt x="7120043" y="463282"/>
                    <a:pt x="7784871" y="499061"/>
                  </a:cubicBezTo>
                  <a:cubicBezTo>
                    <a:pt x="7788893" y="499297"/>
                    <a:pt x="7792087" y="502787"/>
                    <a:pt x="7791851" y="506862"/>
                  </a:cubicBezTo>
                  <a:cubicBezTo>
                    <a:pt x="7791614" y="510902"/>
                    <a:pt x="7788243" y="513676"/>
                    <a:pt x="7784043" y="513848"/>
                  </a:cubicBezTo>
                  <a:cubicBezTo>
                    <a:pt x="7118564" y="478010"/>
                    <a:pt x="6439836" y="372826"/>
                    <a:pt x="5783483" y="271132"/>
                  </a:cubicBezTo>
                  <a:cubicBezTo>
                    <a:pt x="4916532" y="136777"/>
                    <a:pt x="4020552" y="-1992"/>
                    <a:pt x="3141269" y="16492"/>
                  </a:cubicBezTo>
                  <a:cubicBezTo>
                    <a:pt x="2572805" y="28535"/>
                    <a:pt x="2016349" y="150641"/>
                    <a:pt x="1478180" y="268737"/>
                  </a:cubicBezTo>
                  <a:cubicBezTo>
                    <a:pt x="1002018" y="373228"/>
                    <a:pt x="509596" y="481275"/>
                    <a:pt x="7874" y="513824"/>
                  </a:cubicBezTo>
                  <a:cubicBezTo>
                    <a:pt x="7701" y="513848"/>
                    <a:pt x="7528" y="513848"/>
                    <a:pt x="7383" y="5138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0CC5DFF3-90BD-43F7-8111-DFC94CA85FAC}"/>
                </a:ext>
              </a:extLst>
            </p:cNvPr>
            <p:cNvSpPr/>
            <p:nvPr/>
          </p:nvSpPr>
          <p:spPr>
            <a:xfrm>
              <a:off x="7093703" y="1332083"/>
              <a:ext cx="7791862" cy="262374"/>
            </a:xfrm>
            <a:custGeom>
              <a:avLst/>
              <a:gdLst>
                <a:gd name="connsiteX0" fmla="*/ 7394 w 7791862"/>
                <a:gd name="connsiteY0" fmla="*/ 262375 h 262374"/>
                <a:gd name="connsiteX1" fmla="*/ 1 w 7791862"/>
                <a:gd name="connsiteY1" fmla="*/ 255099 h 262374"/>
                <a:gd name="connsiteX2" fmla="*/ 7279 w 7791862"/>
                <a:gd name="connsiteY2" fmla="*/ 247588 h 262374"/>
                <a:gd name="connsiteX3" fmla="*/ 1631723 w 7791862"/>
                <a:gd name="connsiteY3" fmla="*/ 124500 h 262374"/>
                <a:gd name="connsiteX4" fmla="*/ 3360803 w 7791862"/>
                <a:gd name="connsiteY4" fmla="*/ 223 h 262374"/>
                <a:gd name="connsiteX5" fmla="*/ 5727410 w 7791862"/>
                <a:gd name="connsiteY5" fmla="*/ 124671 h 262374"/>
                <a:gd name="connsiteX6" fmla="*/ 7784587 w 7791862"/>
                <a:gd name="connsiteY6" fmla="*/ 247588 h 262374"/>
                <a:gd name="connsiteX7" fmla="*/ 7791862 w 7791862"/>
                <a:gd name="connsiteY7" fmla="*/ 255099 h 262374"/>
                <a:gd name="connsiteX8" fmla="*/ 7784468 w 7791862"/>
                <a:gd name="connsiteY8" fmla="*/ 262375 h 262374"/>
                <a:gd name="connsiteX9" fmla="*/ 7784350 w 7791862"/>
                <a:gd name="connsiteY9" fmla="*/ 262375 h 262374"/>
                <a:gd name="connsiteX10" fmla="*/ 5726221 w 7791862"/>
                <a:gd name="connsiteY10" fmla="*/ 139429 h 262374"/>
                <a:gd name="connsiteX11" fmla="*/ 3439997 w 7791862"/>
                <a:gd name="connsiteY11" fmla="*/ 14779 h 262374"/>
                <a:gd name="connsiteX12" fmla="*/ 3360863 w 7791862"/>
                <a:gd name="connsiteY12" fmla="*/ 15010 h 262374"/>
                <a:gd name="connsiteX13" fmla="*/ 1633255 w 7791862"/>
                <a:gd name="connsiteY13" fmla="*/ 139198 h 262374"/>
                <a:gd name="connsiteX14" fmla="*/ 7510 w 7791862"/>
                <a:gd name="connsiteY14" fmla="*/ 262375 h 262374"/>
                <a:gd name="connsiteX15" fmla="*/ 7394 w 7791862"/>
                <a:gd name="connsiteY15" fmla="*/ 262375 h 2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62" h="262374">
                  <a:moveTo>
                    <a:pt x="7394" y="262375"/>
                  </a:moveTo>
                  <a:cubicBezTo>
                    <a:pt x="3380" y="262375"/>
                    <a:pt x="59" y="259139"/>
                    <a:pt x="1" y="255099"/>
                  </a:cubicBezTo>
                  <a:cubicBezTo>
                    <a:pt x="-57" y="251024"/>
                    <a:pt x="3178" y="247676"/>
                    <a:pt x="7279" y="247588"/>
                  </a:cubicBezTo>
                  <a:cubicBezTo>
                    <a:pt x="552727" y="238088"/>
                    <a:pt x="1101268" y="180354"/>
                    <a:pt x="1631723" y="124500"/>
                  </a:cubicBezTo>
                  <a:cubicBezTo>
                    <a:pt x="2196147" y="65061"/>
                    <a:pt x="2779806" y="3630"/>
                    <a:pt x="3360803" y="223"/>
                  </a:cubicBezTo>
                  <a:cubicBezTo>
                    <a:pt x="4151163" y="-4314"/>
                    <a:pt x="4952813" y="61217"/>
                    <a:pt x="5727410" y="124671"/>
                  </a:cubicBezTo>
                  <a:cubicBezTo>
                    <a:pt x="6400868" y="179833"/>
                    <a:pt x="7097281" y="236876"/>
                    <a:pt x="7784587" y="247588"/>
                  </a:cubicBezTo>
                  <a:cubicBezTo>
                    <a:pt x="7788668" y="247647"/>
                    <a:pt x="7791921" y="251024"/>
                    <a:pt x="7791862" y="255099"/>
                  </a:cubicBezTo>
                  <a:cubicBezTo>
                    <a:pt x="7791802" y="259139"/>
                    <a:pt x="7788490" y="262375"/>
                    <a:pt x="7784468" y="262375"/>
                  </a:cubicBezTo>
                  <a:cubicBezTo>
                    <a:pt x="7784409" y="262375"/>
                    <a:pt x="7784409" y="262375"/>
                    <a:pt x="7784350" y="262375"/>
                  </a:cubicBezTo>
                  <a:cubicBezTo>
                    <a:pt x="7096572" y="251663"/>
                    <a:pt x="6399921" y="194591"/>
                    <a:pt x="5726221" y="139429"/>
                  </a:cubicBezTo>
                  <a:cubicBezTo>
                    <a:pt x="4977798" y="78115"/>
                    <a:pt x="4204651" y="14779"/>
                    <a:pt x="3439997" y="14779"/>
                  </a:cubicBezTo>
                  <a:cubicBezTo>
                    <a:pt x="3413599" y="14779"/>
                    <a:pt x="3387261" y="14868"/>
                    <a:pt x="3360863" y="15010"/>
                  </a:cubicBezTo>
                  <a:cubicBezTo>
                    <a:pt x="2780640" y="18387"/>
                    <a:pt x="2197330" y="79819"/>
                    <a:pt x="1633255" y="139198"/>
                  </a:cubicBezTo>
                  <a:cubicBezTo>
                    <a:pt x="1102480" y="195081"/>
                    <a:pt x="553651" y="252875"/>
                    <a:pt x="7510" y="262375"/>
                  </a:cubicBezTo>
                  <a:cubicBezTo>
                    <a:pt x="7481" y="262375"/>
                    <a:pt x="7423" y="262375"/>
                    <a:pt x="7394" y="262375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64F5CF8-1BD8-4B45-81B9-65BBE2668354}"/>
                </a:ext>
              </a:extLst>
            </p:cNvPr>
            <p:cNvSpPr/>
            <p:nvPr/>
          </p:nvSpPr>
          <p:spPr>
            <a:xfrm>
              <a:off x="7093702" y="1280550"/>
              <a:ext cx="7791863" cy="56001"/>
            </a:xfrm>
            <a:custGeom>
              <a:avLst/>
              <a:gdLst>
                <a:gd name="connsiteX0" fmla="*/ 3852393 w 7791863"/>
                <a:gd name="connsiteY0" fmla="*/ 56002 h 56001"/>
                <a:gd name="connsiteX1" fmla="*/ 7222 w 7791863"/>
                <a:gd name="connsiteY1" fmla="*/ 14787 h 56001"/>
                <a:gd name="connsiteX2" fmla="*/ 2 w 7791863"/>
                <a:gd name="connsiteY2" fmla="*/ 7222 h 56001"/>
                <a:gd name="connsiteX3" fmla="*/ 7395 w 7791863"/>
                <a:gd name="connsiteY3" fmla="*/ 0 h 56001"/>
                <a:gd name="connsiteX4" fmla="*/ 7569 w 7791863"/>
                <a:gd name="connsiteY4" fmla="*/ 0 h 56001"/>
                <a:gd name="connsiteX5" fmla="*/ 7784292 w 7791863"/>
                <a:gd name="connsiteY5" fmla="*/ 0 h 56001"/>
                <a:gd name="connsiteX6" fmla="*/ 7791863 w 7791863"/>
                <a:gd name="connsiteY6" fmla="*/ 7252 h 56001"/>
                <a:gd name="connsiteX7" fmla="*/ 7784646 w 7791863"/>
                <a:gd name="connsiteY7" fmla="*/ 14787 h 56001"/>
                <a:gd name="connsiteX8" fmla="*/ 3852393 w 7791863"/>
                <a:gd name="connsiteY8" fmla="*/ 56002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63" h="56001">
                  <a:moveTo>
                    <a:pt x="3852393" y="56002"/>
                  </a:moveTo>
                  <a:cubicBezTo>
                    <a:pt x="2552973" y="56002"/>
                    <a:pt x="1268517" y="42250"/>
                    <a:pt x="7222" y="14787"/>
                  </a:cubicBezTo>
                  <a:cubicBezTo>
                    <a:pt x="3150" y="14698"/>
                    <a:pt x="-85" y="11321"/>
                    <a:pt x="2" y="7222"/>
                  </a:cubicBezTo>
                  <a:cubicBezTo>
                    <a:pt x="88" y="3206"/>
                    <a:pt x="3381" y="0"/>
                    <a:pt x="7395" y="0"/>
                  </a:cubicBezTo>
                  <a:cubicBezTo>
                    <a:pt x="7453" y="0"/>
                    <a:pt x="7511" y="0"/>
                    <a:pt x="7569" y="0"/>
                  </a:cubicBezTo>
                  <a:cubicBezTo>
                    <a:pt x="2529639" y="54961"/>
                    <a:pt x="5146117" y="54961"/>
                    <a:pt x="7784292" y="0"/>
                  </a:cubicBezTo>
                  <a:cubicBezTo>
                    <a:pt x="7789083" y="402"/>
                    <a:pt x="7791803" y="3176"/>
                    <a:pt x="7791863" y="7252"/>
                  </a:cubicBezTo>
                  <a:cubicBezTo>
                    <a:pt x="7791922" y="11321"/>
                    <a:pt x="7788669" y="14698"/>
                    <a:pt x="7784646" y="14787"/>
                  </a:cubicBezTo>
                  <a:cubicBezTo>
                    <a:pt x="6465577" y="42250"/>
                    <a:pt x="5151488" y="56002"/>
                    <a:pt x="3852393" y="560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9E84886D-4B02-4EB1-8B1E-D28B497CEE16}"/>
                </a:ext>
              </a:extLst>
            </p:cNvPr>
            <p:cNvSpPr/>
            <p:nvPr/>
          </p:nvSpPr>
          <p:spPr>
            <a:xfrm>
              <a:off x="7093695" y="981431"/>
              <a:ext cx="7791877" cy="115292"/>
            </a:xfrm>
            <a:custGeom>
              <a:avLst/>
              <a:gdLst>
                <a:gd name="connsiteX0" fmla="*/ 3903576 w 7791877"/>
                <a:gd name="connsiteY0" fmla="*/ 115292 h 115292"/>
                <a:gd name="connsiteX1" fmla="*/ 7027 w 7791877"/>
                <a:gd name="connsiteY1" fmla="*/ 14787 h 115292"/>
                <a:gd name="connsiteX2" fmla="*/ 9 w 7791877"/>
                <a:gd name="connsiteY2" fmla="*/ 7015 h 115292"/>
                <a:gd name="connsiteX3" fmla="*/ 7778 w 7791877"/>
                <a:gd name="connsiteY3" fmla="*/ 0 h 115292"/>
                <a:gd name="connsiteX4" fmla="*/ 7784063 w 7791877"/>
                <a:gd name="connsiteY4" fmla="*/ 0 h 115292"/>
                <a:gd name="connsiteX5" fmla="*/ 7784477 w 7791877"/>
                <a:gd name="connsiteY5" fmla="*/ 0 h 115292"/>
                <a:gd name="connsiteX6" fmla="*/ 7791870 w 7791877"/>
                <a:gd name="connsiteY6" fmla="*/ 7015 h 115292"/>
                <a:gd name="connsiteX7" fmla="*/ 7784890 w 7791877"/>
                <a:gd name="connsiteY7" fmla="*/ 14787 h 115292"/>
                <a:gd name="connsiteX8" fmla="*/ 3903576 w 7791877"/>
                <a:gd name="connsiteY8" fmla="*/ 115292 h 1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1877" h="115292">
                  <a:moveTo>
                    <a:pt x="3903576" y="115292"/>
                  </a:moveTo>
                  <a:cubicBezTo>
                    <a:pt x="2613341" y="115292"/>
                    <a:pt x="1320540" y="81790"/>
                    <a:pt x="7027" y="14787"/>
                  </a:cubicBezTo>
                  <a:cubicBezTo>
                    <a:pt x="2955" y="14556"/>
                    <a:pt x="-193" y="11090"/>
                    <a:pt x="9" y="7015"/>
                  </a:cubicBezTo>
                  <a:cubicBezTo>
                    <a:pt x="240" y="2946"/>
                    <a:pt x="3822" y="201"/>
                    <a:pt x="7778" y="0"/>
                  </a:cubicBezTo>
                  <a:cubicBezTo>
                    <a:pt x="2634369" y="134007"/>
                    <a:pt x="5178042" y="134007"/>
                    <a:pt x="7784063" y="0"/>
                  </a:cubicBezTo>
                  <a:cubicBezTo>
                    <a:pt x="7784240" y="0"/>
                    <a:pt x="7784359" y="0"/>
                    <a:pt x="7784477" y="0"/>
                  </a:cubicBezTo>
                  <a:cubicBezTo>
                    <a:pt x="7788380" y="0"/>
                    <a:pt x="7791634" y="3058"/>
                    <a:pt x="7791870" y="7015"/>
                  </a:cubicBezTo>
                  <a:cubicBezTo>
                    <a:pt x="7792047" y="11090"/>
                    <a:pt x="7788913" y="14556"/>
                    <a:pt x="7784890" y="14787"/>
                  </a:cubicBezTo>
                  <a:cubicBezTo>
                    <a:pt x="6481555" y="81790"/>
                    <a:pt x="5193840" y="115292"/>
                    <a:pt x="3903576" y="11529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98867B29-8E50-4CA4-8173-46980951C939}"/>
                </a:ext>
              </a:extLst>
            </p:cNvPr>
            <p:cNvSpPr/>
            <p:nvPr/>
          </p:nvSpPr>
          <p:spPr>
            <a:xfrm>
              <a:off x="7093714" y="682286"/>
              <a:ext cx="7791870" cy="359647"/>
            </a:xfrm>
            <a:custGeom>
              <a:avLst/>
              <a:gdLst>
                <a:gd name="connsiteX0" fmla="*/ 3919846 w 7791870"/>
                <a:gd name="connsiteY0" fmla="*/ 359648 h 359647"/>
                <a:gd name="connsiteX1" fmla="*/ 3881057 w 7791870"/>
                <a:gd name="connsiteY1" fmla="*/ 359559 h 359647"/>
                <a:gd name="connsiteX2" fmla="*/ 1543220 w 7791870"/>
                <a:gd name="connsiteY2" fmla="*/ 171491 h 359647"/>
                <a:gd name="connsiteX3" fmla="*/ 6864 w 7791870"/>
                <a:gd name="connsiteY3" fmla="*/ 14777 h 359647"/>
                <a:gd name="connsiteX4" fmla="*/ 19 w 7791870"/>
                <a:gd name="connsiteY4" fmla="*/ 6892 h 359647"/>
                <a:gd name="connsiteX5" fmla="*/ 7903 w 7791870"/>
                <a:gd name="connsiteY5" fmla="*/ 49 h 359647"/>
                <a:gd name="connsiteX6" fmla="*/ 1544983 w 7791870"/>
                <a:gd name="connsiteY6" fmla="*/ 156786 h 359647"/>
                <a:gd name="connsiteX7" fmla="*/ 3881116 w 7791870"/>
                <a:gd name="connsiteY7" fmla="*/ 344772 h 359647"/>
                <a:gd name="connsiteX8" fmla="*/ 6289894 w 7791870"/>
                <a:gd name="connsiteY8" fmla="*/ 155083 h 359647"/>
                <a:gd name="connsiteX9" fmla="*/ 7783925 w 7791870"/>
                <a:gd name="connsiteY9" fmla="*/ 49 h 359647"/>
                <a:gd name="connsiteX10" fmla="*/ 7791851 w 7791870"/>
                <a:gd name="connsiteY10" fmla="*/ 6892 h 359647"/>
                <a:gd name="connsiteX11" fmla="*/ 7784990 w 7791870"/>
                <a:gd name="connsiteY11" fmla="*/ 14777 h 359647"/>
                <a:gd name="connsiteX12" fmla="*/ 6291669 w 7791870"/>
                <a:gd name="connsiteY12" fmla="*/ 169758 h 359647"/>
                <a:gd name="connsiteX13" fmla="*/ 3919846 w 7791870"/>
                <a:gd name="connsiteY13" fmla="*/ 359648 h 3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91870" h="359647">
                  <a:moveTo>
                    <a:pt x="3919846" y="359648"/>
                  </a:moveTo>
                  <a:cubicBezTo>
                    <a:pt x="3906875" y="359648"/>
                    <a:pt x="3893998" y="359618"/>
                    <a:pt x="3881057" y="359559"/>
                  </a:cubicBezTo>
                  <a:cubicBezTo>
                    <a:pt x="3103231" y="356383"/>
                    <a:pt x="2310186" y="262378"/>
                    <a:pt x="1543220" y="171491"/>
                  </a:cubicBezTo>
                  <a:cubicBezTo>
                    <a:pt x="1038986" y="111704"/>
                    <a:pt x="517568" y="49899"/>
                    <a:pt x="6864" y="14777"/>
                  </a:cubicBezTo>
                  <a:cubicBezTo>
                    <a:pt x="2791" y="14517"/>
                    <a:pt x="-270" y="10968"/>
                    <a:pt x="19" y="6892"/>
                  </a:cubicBezTo>
                  <a:cubicBezTo>
                    <a:pt x="308" y="2823"/>
                    <a:pt x="3918" y="-442"/>
                    <a:pt x="7903" y="49"/>
                  </a:cubicBezTo>
                  <a:cubicBezTo>
                    <a:pt x="518925" y="35171"/>
                    <a:pt x="1040547" y="97005"/>
                    <a:pt x="1544983" y="156786"/>
                  </a:cubicBezTo>
                  <a:cubicBezTo>
                    <a:pt x="2311517" y="247650"/>
                    <a:pt x="3104130" y="341596"/>
                    <a:pt x="3881116" y="344772"/>
                  </a:cubicBezTo>
                  <a:cubicBezTo>
                    <a:pt x="4676763" y="348155"/>
                    <a:pt x="5497039" y="249927"/>
                    <a:pt x="6289894" y="155083"/>
                  </a:cubicBezTo>
                  <a:cubicBezTo>
                    <a:pt x="6781418" y="96283"/>
                    <a:pt x="7289681" y="35461"/>
                    <a:pt x="7783925" y="49"/>
                  </a:cubicBezTo>
                  <a:cubicBezTo>
                    <a:pt x="7788065" y="-383"/>
                    <a:pt x="7791555" y="2823"/>
                    <a:pt x="7791851" y="6892"/>
                  </a:cubicBezTo>
                  <a:cubicBezTo>
                    <a:pt x="7792146" y="10968"/>
                    <a:pt x="7789071" y="14493"/>
                    <a:pt x="7784990" y="14777"/>
                  </a:cubicBezTo>
                  <a:cubicBezTo>
                    <a:pt x="7291100" y="50189"/>
                    <a:pt x="6783015" y="110982"/>
                    <a:pt x="6291669" y="169758"/>
                  </a:cubicBezTo>
                  <a:cubicBezTo>
                    <a:pt x="5511253" y="263129"/>
                    <a:pt x="4704657" y="359648"/>
                    <a:pt x="3919846" y="359648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90DBDA76-4F8C-4B33-ABB5-4EF31AB796CA}"/>
                </a:ext>
              </a:extLst>
            </p:cNvPr>
            <p:cNvSpPr/>
            <p:nvPr/>
          </p:nvSpPr>
          <p:spPr>
            <a:xfrm>
              <a:off x="7093710" y="383063"/>
              <a:ext cx="7791874" cy="463952"/>
            </a:xfrm>
            <a:custGeom>
              <a:avLst/>
              <a:gdLst>
                <a:gd name="connsiteX0" fmla="*/ 3987575 w 7791874"/>
                <a:gd name="connsiteY0" fmla="*/ 463953 h 463952"/>
                <a:gd name="connsiteX1" fmla="*/ 3972669 w 7791874"/>
                <a:gd name="connsiteY1" fmla="*/ 463923 h 463952"/>
                <a:gd name="connsiteX2" fmla="*/ 1675474 w 7791874"/>
                <a:gd name="connsiteY2" fmla="*/ 226810 h 463952"/>
                <a:gd name="connsiteX3" fmla="*/ 6839 w 7791874"/>
                <a:gd name="connsiteY3" fmla="*/ 14881 h 463952"/>
                <a:gd name="connsiteX4" fmla="*/ 23 w 7791874"/>
                <a:gd name="connsiteY4" fmla="*/ 6968 h 463952"/>
                <a:gd name="connsiteX5" fmla="*/ 7936 w 7791874"/>
                <a:gd name="connsiteY5" fmla="*/ 151 h 463952"/>
                <a:gd name="connsiteX6" fmla="*/ 1677722 w 7791874"/>
                <a:gd name="connsiteY6" fmla="*/ 212196 h 463952"/>
                <a:gd name="connsiteX7" fmla="*/ 3972728 w 7791874"/>
                <a:gd name="connsiteY7" fmla="*/ 449136 h 463952"/>
                <a:gd name="connsiteX8" fmla="*/ 3987575 w 7791874"/>
                <a:gd name="connsiteY8" fmla="*/ 449166 h 463952"/>
                <a:gd name="connsiteX9" fmla="*/ 6194669 w 7791874"/>
                <a:gd name="connsiteY9" fmla="*/ 211763 h 463952"/>
                <a:gd name="connsiteX10" fmla="*/ 7783869 w 7791874"/>
                <a:gd name="connsiteY10" fmla="*/ 151 h 463952"/>
                <a:gd name="connsiteX11" fmla="*/ 7784461 w 7791874"/>
                <a:gd name="connsiteY11" fmla="*/ 122 h 463952"/>
                <a:gd name="connsiteX12" fmla="*/ 7791855 w 7791874"/>
                <a:gd name="connsiteY12" fmla="*/ 6939 h 463952"/>
                <a:gd name="connsiteX13" fmla="*/ 7785052 w 7791874"/>
                <a:gd name="connsiteY13" fmla="*/ 14881 h 463952"/>
                <a:gd name="connsiteX14" fmla="*/ 6197035 w 7791874"/>
                <a:gd name="connsiteY14" fmla="*/ 226377 h 463952"/>
                <a:gd name="connsiteX15" fmla="*/ 3987575 w 7791874"/>
                <a:gd name="connsiteY15" fmla="*/ 463953 h 46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1874" h="463952">
                  <a:moveTo>
                    <a:pt x="3987575" y="463953"/>
                  </a:moveTo>
                  <a:cubicBezTo>
                    <a:pt x="3982576" y="463953"/>
                    <a:pt x="3977697" y="463923"/>
                    <a:pt x="3972669" y="463923"/>
                  </a:cubicBezTo>
                  <a:cubicBezTo>
                    <a:pt x="3205621" y="462190"/>
                    <a:pt x="2427736" y="342539"/>
                    <a:pt x="1675474" y="226810"/>
                  </a:cubicBezTo>
                  <a:cubicBezTo>
                    <a:pt x="1128523" y="142651"/>
                    <a:pt x="562944" y="55661"/>
                    <a:pt x="6839" y="14881"/>
                  </a:cubicBezTo>
                  <a:cubicBezTo>
                    <a:pt x="2766" y="14592"/>
                    <a:pt x="-295" y="11040"/>
                    <a:pt x="23" y="6968"/>
                  </a:cubicBezTo>
                  <a:cubicBezTo>
                    <a:pt x="340" y="2895"/>
                    <a:pt x="3084" y="-801"/>
                    <a:pt x="7936" y="151"/>
                  </a:cubicBezTo>
                  <a:cubicBezTo>
                    <a:pt x="564619" y="40961"/>
                    <a:pt x="1130486" y="128008"/>
                    <a:pt x="1677722" y="212196"/>
                  </a:cubicBezTo>
                  <a:cubicBezTo>
                    <a:pt x="2429439" y="327834"/>
                    <a:pt x="3206774" y="447403"/>
                    <a:pt x="3972728" y="449136"/>
                  </a:cubicBezTo>
                  <a:cubicBezTo>
                    <a:pt x="3977668" y="449136"/>
                    <a:pt x="3982636" y="449166"/>
                    <a:pt x="3987575" y="449166"/>
                  </a:cubicBezTo>
                  <a:cubicBezTo>
                    <a:pt x="4720637" y="449166"/>
                    <a:pt x="5469894" y="328503"/>
                    <a:pt x="6194669" y="211763"/>
                  </a:cubicBezTo>
                  <a:cubicBezTo>
                    <a:pt x="6716654" y="127719"/>
                    <a:pt x="7256384" y="40787"/>
                    <a:pt x="7783869" y="151"/>
                  </a:cubicBezTo>
                  <a:cubicBezTo>
                    <a:pt x="7784106" y="122"/>
                    <a:pt x="7784284" y="122"/>
                    <a:pt x="7784461" y="122"/>
                  </a:cubicBezTo>
                  <a:cubicBezTo>
                    <a:pt x="7788247" y="122"/>
                    <a:pt x="7791499" y="3069"/>
                    <a:pt x="7791855" y="6939"/>
                  </a:cubicBezTo>
                  <a:cubicBezTo>
                    <a:pt x="7792150" y="11011"/>
                    <a:pt x="7789075" y="14564"/>
                    <a:pt x="7785052" y="14881"/>
                  </a:cubicBezTo>
                  <a:cubicBezTo>
                    <a:pt x="7258099" y="55488"/>
                    <a:pt x="6718665" y="142362"/>
                    <a:pt x="6197035" y="226377"/>
                  </a:cubicBezTo>
                  <a:cubicBezTo>
                    <a:pt x="5471715" y="343172"/>
                    <a:pt x="4721790" y="463953"/>
                    <a:pt x="3987575" y="46395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A788CA64-531B-49EE-A7C2-2611EAC16881}"/>
                </a:ext>
              </a:extLst>
            </p:cNvPr>
            <p:cNvSpPr/>
            <p:nvPr/>
          </p:nvSpPr>
          <p:spPr>
            <a:xfrm>
              <a:off x="14571663" y="92267"/>
              <a:ext cx="35722" cy="7756510"/>
            </a:xfrm>
            <a:custGeom>
              <a:avLst/>
              <a:gdLst>
                <a:gd name="connsiteX0" fmla="*/ 7394 w 35722"/>
                <a:gd name="connsiteY0" fmla="*/ 7756511 h 7756510"/>
                <a:gd name="connsiteX1" fmla="*/ 7335 w 35722"/>
                <a:gd name="connsiteY1" fmla="*/ 7756511 h 7756510"/>
                <a:gd name="connsiteX2" fmla="*/ 1 w 35722"/>
                <a:gd name="connsiteY2" fmla="*/ 7748999 h 7756510"/>
                <a:gd name="connsiteX3" fmla="*/ 1835 w 35722"/>
                <a:gd name="connsiteY3" fmla="*/ 7480 h 7756510"/>
                <a:gd name="connsiteX4" fmla="*/ 9228 w 35722"/>
                <a:gd name="connsiteY4" fmla="*/ 0 h 7756510"/>
                <a:gd name="connsiteX5" fmla="*/ 9228 w 35722"/>
                <a:gd name="connsiteY5" fmla="*/ 0 h 7756510"/>
                <a:gd name="connsiteX6" fmla="*/ 16622 w 35722"/>
                <a:gd name="connsiteY6" fmla="*/ 7307 h 7756510"/>
                <a:gd name="connsiteX7" fmla="*/ 14788 w 35722"/>
                <a:gd name="connsiteY7" fmla="*/ 7749176 h 7756510"/>
                <a:gd name="connsiteX8" fmla="*/ 7394 w 35722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2" h="7756510">
                  <a:moveTo>
                    <a:pt x="7394" y="7756511"/>
                  </a:moveTo>
                  <a:lnTo>
                    <a:pt x="7335" y="7756511"/>
                  </a:lnTo>
                  <a:cubicBezTo>
                    <a:pt x="3254" y="7756451"/>
                    <a:pt x="-58" y="7753139"/>
                    <a:pt x="1" y="7748999"/>
                  </a:cubicBezTo>
                  <a:cubicBezTo>
                    <a:pt x="27269" y="5063316"/>
                    <a:pt x="27919" y="2458673"/>
                    <a:pt x="1835" y="7480"/>
                  </a:cubicBezTo>
                  <a:cubicBezTo>
                    <a:pt x="1835" y="3379"/>
                    <a:pt x="5088" y="58"/>
                    <a:pt x="9228" y="0"/>
                  </a:cubicBezTo>
                  <a:lnTo>
                    <a:pt x="9228" y="0"/>
                  </a:lnTo>
                  <a:cubicBezTo>
                    <a:pt x="13310" y="0"/>
                    <a:pt x="16622" y="3264"/>
                    <a:pt x="16622" y="7307"/>
                  </a:cubicBezTo>
                  <a:cubicBezTo>
                    <a:pt x="42706" y="2458614"/>
                    <a:pt x="42056" y="5063370"/>
                    <a:pt x="14788" y="7749176"/>
                  </a:cubicBezTo>
                  <a:cubicBezTo>
                    <a:pt x="14729" y="7753257"/>
                    <a:pt x="11476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9DA8CE51-3AB3-4423-8EBF-E0761A3621AC}"/>
                </a:ext>
              </a:extLst>
            </p:cNvPr>
            <p:cNvSpPr/>
            <p:nvPr/>
          </p:nvSpPr>
          <p:spPr>
            <a:xfrm>
              <a:off x="14272550" y="115054"/>
              <a:ext cx="25913" cy="7658013"/>
            </a:xfrm>
            <a:custGeom>
              <a:avLst/>
              <a:gdLst>
                <a:gd name="connsiteX0" fmla="*/ 7394 w 25913"/>
                <a:gd name="connsiteY0" fmla="*/ 7658014 h 7658013"/>
                <a:gd name="connsiteX1" fmla="*/ 7394 w 25913"/>
                <a:gd name="connsiteY1" fmla="*/ 7658014 h 7658013"/>
                <a:gd name="connsiteX2" fmla="*/ 0 w 25913"/>
                <a:gd name="connsiteY2" fmla="*/ 7650561 h 7658013"/>
                <a:gd name="connsiteX3" fmla="*/ 6980 w 25913"/>
                <a:gd name="connsiteY3" fmla="*/ 7422 h 7658013"/>
                <a:gd name="connsiteX4" fmla="*/ 14373 w 25913"/>
                <a:gd name="connsiteY4" fmla="*/ 0 h 7658013"/>
                <a:gd name="connsiteX5" fmla="*/ 14373 w 25913"/>
                <a:gd name="connsiteY5" fmla="*/ 0 h 7658013"/>
                <a:gd name="connsiteX6" fmla="*/ 21767 w 25913"/>
                <a:gd name="connsiteY6" fmla="*/ 7365 h 7658013"/>
                <a:gd name="connsiteX7" fmla="*/ 14787 w 25913"/>
                <a:gd name="connsiteY7" fmla="*/ 7650620 h 7658013"/>
                <a:gd name="connsiteX8" fmla="*/ 7394 w 25913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3" h="7658013">
                  <a:moveTo>
                    <a:pt x="7394" y="7658014"/>
                  </a:moveTo>
                  <a:lnTo>
                    <a:pt x="7394" y="7658014"/>
                  </a:lnTo>
                  <a:cubicBezTo>
                    <a:pt x="3253" y="7658014"/>
                    <a:pt x="0" y="7654642"/>
                    <a:pt x="0" y="7650561"/>
                  </a:cubicBezTo>
                  <a:cubicBezTo>
                    <a:pt x="8813" y="5057363"/>
                    <a:pt x="15970" y="2521492"/>
                    <a:pt x="6980" y="7422"/>
                  </a:cubicBezTo>
                  <a:cubicBezTo>
                    <a:pt x="6980" y="3350"/>
                    <a:pt x="10233" y="29"/>
                    <a:pt x="14373" y="0"/>
                  </a:cubicBezTo>
                  <a:lnTo>
                    <a:pt x="14373" y="0"/>
                  </a:lnTo>
                  <a:cubicBezTo>
                    <a:pt x="18455" y="0"/>
                    <a:pt x="21767" y="3292"/>
                    <a:pt x="21767" y="7365"/>
                  </a:cubicBezTo>
                  <a:cubicBezTo>
                    <a:pt x="30757" y="2521492"/>
                    <a:pt x="23600" y="5057393"/>
                    <a:pt x="14787" y="7650620"/>
                  </a:cubicBezTo>
                  <a:cubicBezTo>
                    <a:pt x="14787" y="7654701"/>
                    <a:pt x="11416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973B390-490F-4432-AB74-B195E8939018}"/>
                </a:ext>
              </a:extLst>
            </p:cNvPr>
            <p:cNvSpPr/>
            <p:nvPr/>
          </p:nvSpPr>
          <p:spPr>
            <a:xfrm>
              <a:off x="13717543" y="149827"/>
              <a:ext cx="285468" cy="7507842"/>
            </a:xfrm>
            <a:custGeom>
              <a:avLst/>
              <a:gdLst>
                <a:gd name="connsiteX0" fmla="*/ 263287 w 285468"/>
                <a:gd name="connsiteY0" fmla="*/ 7507842 h 7507842"/>
                <a:gd name="connsiteX1" fmla="*/ 255893 w 285468"/>
                <a:gd name="connsiteY1" fmla="*/ 7500508 h 7507842"/>
                <a:gd name="connsiteX2" fmla="*/ 128428 w 285468"/>
                <a:gd name="connsiteY2" fmla="*/ 5631346 h 7507842"/>
                <a:gd name="connsiteX3" fmla="*/ 17 w 285468"/>
                <a:gd name="connsiteY3" fmla="*/ 3591305 h 7507842"/>
                <a:gd name="connsiteX4" fmla="*/ 135822 w 285468"/>
                <a:gd name="connsiteY4" fmla="*/ 1742046 h 7507842"/>
                <a:gd name="connsiteX5" fmla="*/ 270680 w 285468"/>
                <a:gd name="connsiteY5" fmla="*/ 7278 h 7507842"/>
                <a:gd name="connsiteX6" fmla="*/ 278074 w 285468"/>
                <a:gd name="connsiteY6" fmla="*/ 0 h 7507842"/>
                <a:gd name="connsiteX7" fmla="*/ 278192 w 285468"/>
                <a:gd name="connsiteY7" fmla="*/ 0 h 7507842"/>
                <a:gd name="connsiteX8" fmla="*/ 285467 w 285468"/>
                <a:gd name="connsiteY8" fmla="*/ 7509 h 7507842"/>
                <a:gd name="connsiteX9" fmla="*/ 150491 w 285468"/>
                <a:gd name="connsiteY9" fmla="*/ 1743667 h 7507842"/>
                <a:gd name="connsiteX10" fmla="*/ 14804 w 285468"/>
                <a:gd name="connsiteY10" fmla="*/ 3591305 h 7507842"/>
                <a:gd name="connsiteX11" fmla="*/ 143156 w 285468"/>
                <a:gd name="connsiteY11" fmla="*/ 5629933 h 7507842"/>
                <a:gd name="connsiteX12" fmla="*/ 270680 w 285468"/>
                <a:gd name="connsiteY12" fmla="*/ 7500331 h 7507842"/>
                <a:gd name="connsiteX13" fmla="*/ 263346 w 285468"/>
                <a:gd name="connsiteY13" fmla="*/ 7507842 h 7507842"/>
                <a:gd name="connsiteX14" fmla="*/ 263287 w 285468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68" h="7507842">
                  <a:moveTo>
                    <a:pt x="263287" y="7507842"/>
                  </a:moveTo>
                  <a:cubicBezTo>
                    <a:pt x="259265" y="7507842"/>
                    <a:pt x="255952" y="7504589"/>
                    <a:pt x="255893" y="7500508"/>
                  </a:cubicBezTo>
                  <a:cubicBezTo>
                    <a:pt x="247317" y="6874422"/>
                    <a:pt x="186867" y="6242480"/>
                    <a:pt x="128428" y="5631346"/>
                  </a:cubicBezTo>
                  <a:cubicBezTo>
                    <a:pt x="64725" y="4964542"/>
                    <a:pt x="-1225" y="4275067"/>
                    <a:pt x="17" y="3591305"/>
                  </a:cubicBezTo>
                  <a:cubicBezTo>
                    <a:pt x="1200" y="2969844"/>
                    <a:pt x="69635" y="2345692"/>
                    <a:pt x="135822" y="1742046"/>
                  </a:cubicBezTo>
                  <a:cubicBezTo>
                    <a:pt x="197928" y="1175635"/>
                    <a:pt x="262104" y="589924"/>
                    <a:pt x="270680" y="7278"/>
                  </a:cubicBezTo>
                  <a:cubicBezTo>
                    <a:pt x="270739" y="3235"/>
                    <a:pt x="274052" y="0"/>
                    <a:pt x="278074" y="0"/>
                  </a:cubicBezTo>
                  <a:cubicBezTo>
                    <a:pt x="278133" y="0"/>
                    <a:pt x="278192" y="0"/>
                    <a:pt x="278192" y="0"/>
                  </a:cubicBezTo>
                  <a:cubicBezTo>
                    <a:pt x="282273" y="58"/>
                    <a:pt x="285527" y="3408"/>
                    <a:pt x="285467" y="7509"/>
                  </a:cubicBezTo>
                  <a:cubicBezTo>
                    <a:pt x="276891" y="590852"/>
                    <a:pt x="212656" y="1176907"/>
                    <a:pt x="150491" y="1743667"/>
                  </a:cubicBezTo>
                  <a:cubicBezTo>
                    <a:pt x="84363" y="2346904"/>
                    <a:pt x="15987" y="2970678"/>
                    <a:pt x="14804" y="3591305"/>
                  </a:cubicBezTo>
                  <a:cubicBezTo>
                    <a:pt x="13562" y="4274369"/>
                    <a:pt x="79453" y="4963501"/>
                    <a:pt x="143156" y="5629933"/>
                  </a:cubicBezTo>
                  <a:cubicBezTo>
                    <a:pt x="201654" y="6241356"/>
                    <a:pt x="262104" y="6873594"/>
                    <a:pt x="270680" y="7500331"/>
                  </a:cubicBezTo>
                  <a:cubicBezTo>
                    <a:pt x="270739" y="7504412"/>
                    <a:pt x="267486" y="7507783"/>
                    <a:pt x="263346" y="7507842"/>
                  </a:cubicBezTo>
                  <a:lnTo>
                    <a:pt x="263287" y="7507842"/>
                  </a:ln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A41D048-5A5C-4AE7-B8E0-6A2B5323A6A5}"/>
                </a:ext>
              </a:extLst>
            </p:cNvPr>
            <p:cNvSpPr/>
            <p:nvPr/>
          </p:nvSpPr>
          <p:spPr>
            <a:xfrm>
              <a:off x="13256207" y="193900"/>
              <a:ext cx="457633" cy="7317495"/>
            </a:xfrm>
            <a:custGeom>
              <a:avLst/>
              <a:gdLst>
                <a:gd name="connsiteX0" fmla="*/ 425509 w 457633"/>
                <a:gd name="connsiteY0" fmla="*/ 7317496 h 7317495"/>
                <a:gd name="connsiteX1" fmla="*/ 418116 w 457633"/>
                <a:gd name="connsiteY1" fmla="*/ 7310398 h 7317495"/>
                <a:gd name="connsiteX2" fmla="*/ 211865 w 457633"/>
                <a:gd name="connsiteY2" fmla="*/ 5517384 h 7317495"/>
                <a:gd name="connsiteX3" fmla="*/ 114 w 457633"/>
                <a:gd name="connsiteY3" fmla="*/ 3392890 h 7317495"/>
                <a:gd name="connsiteX4" fmla="*/ 223754 w 457633"/>
                <a:gd name="connsiteY4" fmla="*/ 1597386 h 7317495"/>
                <a:gd name="connsiteX5" fmla="*/ 442840 w 457633"/>
                <a:gd name="connsiteY5" fmla="*/ 7076 h 7317495"/>
                <a:gd name="connsiteX6" fmla="*/ 450588 w 457633"/>
                <a:gd name="connsiteY6" fmla="*/ 0 h 7317495"/>
                <a:gd name="connsiteX7" fmla="*/ 457627 w 457633"/>
                <a:gd name="connsiteY7" fmla="*/ 7711 h 7317495"/>
                <a:gd name="connsiteX8" fmla="*/ 238304 w 457633"/>
                <a:gd name="connsiteY8" fmla="*/ 1600101 h 7317495"/>
                <a:gd name="connsiteX9" fmla="*/ 14901 w 457633"/>
                <a:gd name="connsiteY9" fmla="*/ 3392949 h 7317495"/>
                <a:gd name="connsiteX10" fmla="*/ 226475 w 457633"/>
                <a:gd name="connsiteY10" fmla="*/ 5515130 h 7317495"/>
                <a:gd name="connsiteX11" fmla="*/ 432903 w 457633"/>
                <a:gd name="connsiteY11" fmla="*/ 7309806 h 7317495"/>
                <a:gd name="connsiteX12" fmla="*/ 425805 w 457633"/>
                <a:gd name="connsiteY12" fmla="*/ 7317496 h 7317495"/>
                <a:gd name="connsiteX13" fmla="*/ 425509 w 457633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33" h="7317495">
                  <a:moveTo>
                    <a:pt x="425509" y="7317496"/>
                  </a:moveTo>
                  <a:cubicBezTo>
                    <a:pt x="421546" y="7317496"/>
                    <a:pt x="418293" y="7314420"/>
                    <a:pt x="418116" y="7310398"/>
                  </a:cubicBezTo>
                  <a:cubicBezTo>
                    <a:pt x="394161" y="6707912"/>
                    <a:pt x="301475" y="6102705"/>
                    <a:pt x="211865" y="5517384"/>
                  </a:cubicBezTo>
                  <a:cubicBezTo>
                    <a:pt x="105753" y="4824442"/>
                    <a:pt x="-4027" y="4107900"/>
                    <a:pt x="114" y="3392890"/>
                  </a:cubicBezTo>
                  <a:cubicBezTo>
                    <a:pt x="3663" y="2782602"/>
                    <a:pt x="115572" y="2180087"/>
                    <a:pt x="223754" y="1597386"/>
                  </a:cubicBezTo>
                  <a:cubicBezTo>
                    <a:pt x="319752" y="1080730"/>
                    <a:pt x="418944" y="546519"/>
                    <a:pt x="442840" y="7076"/>
                  </a:cubicBezTo>
                  <a:cubicBezTo>
                    <a:pt x="443017" y="2975"/>
                    <a:pt x="447157" y="289"/>
                    <a:pt x="450588" y="0"/>
                  </a:cubicBezTo>
                  <a:cubicBezTo>
                    <a:pt x="454670" y="202"/>
                    <a:pt x="457804" y="3639"/>
                    <a:pt x="457627" y="7711"/>
                  </a:cubicBezTo>
                  <a:cubicBezTo>
                    <a:pt x="433672" y="548193"/>
                    <a:pt x="334361" y="1082954"/>
                    <a:pt x="238304" y="1600101"/>
                  </a:cubicBezTo>
                  <a:cubicBezTo>
                    <a:pt x="130181" y="2182139"/>
                    <a:pt x="18390" y="2784022"/>
                    <a:pt x="14901" y="3392949"/>
                  </a:cubicBezTo>
                  <a:cubicBezTo>
                    <a:pt x="10819" y="4106800"/>
                    <a:pt x="120422" y="4822762"/>
                    <a:pt x="226475" y="5515130"/>
                  </a:cubicBezTo>
                  <a:cubicBezTo>
                    <a:pt x="316144" y="6100812"/>
                    <a:pt x="408948" y="6706492"/>
                    <a:pt x="432903" y="7309806"/>
                  </a:cubicBezTo>
                  <a:cubicBezTo>
                    <a:pt x="433021" y="7313887"/>
                    <a:pt x="429886" y="7317318"/>
                    <a:pt x="425805" y="7317496"/>
                  </a:cubicBezTo>
                  <a:cubicBezTo>
                    <a:pt x="425687" y="7317496"/>
                    <a:pt x="425568" y="7317496"/>
                    <a:pt x="425509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4F4971D2-6984-455A-B8B6-45A6A9F5BAA4}"/>
                </a:ext>
              </a:extLst>
            </p:cNvPr>
            <p:cNvSpPr/>
            <p:nvPr/>
          </p:nvSpPr>
          <p:spPr>
            <a:xfrm>
              <a:off x="12771580" y="244579"/>
              <a:ext cx="654584" cy="7098538"/>
            </a:xfrm>
            <a:custGeom>
              <a:avLst/>
              <a:gdLst>
                <a:gd name="connsiteX0" fmla="*/ 611023 w 654584"/>
                <a:gd name="connsiteY0" fmla="*/ 7098539 h 7098538"/>
                <a:gd name="connsiteX1" fmla="*/ 603630 w 654584"/>
                <a:gd name="connsiteY1" fmla="*/ 7091618 h 7098538"/>
                <a:gd name="connsiteX2" fmla="*/ 308716 w 654584"/>
                <a:gd name="connsiteY2" fmla="*/ 5354038 h 7098538"/>
                <a:gd name="connsiteX3" fmla="*/ 404 w 654584"/>
                <a:gd name="connsiteY3" fmla="*/ 3165404 h 7098538"/>
                <a:gd name="connsiteX4" fmla="*/ 324863 w 654584"/>
                <a:gd name="connsiteY4" fmla="*/ 1465229 h 7098538"/>
                <a:gd name="connsiteX5" fmla="*/ 639829 w 654584"/>
                <a:gd name="connsiteY5" fmla="*/ 6794 h 7098538"/>
                <a:gd name="connsiteX6" fmla="*/ 647814 w 654584"/>
                <a:gd name="connsiteY6" fmla="*/ 35 h 7098538"/>
                <a:gd name="connsiteX7" fmla="*/ 654557 w 654584"/>
                <a:gd name="connsiteY7" fmla="*/ 8007 h 7098538"/>
                <a:gd name="connsiteX8" fmla="*/ 339118 w 654584"/>
                <a:gd name="connsiteY8" fmla="*/ 1469275 h 7098538"/>
                <a:gd name="connsiteX9" fmla="*/ 15191 w 654584"/>
                <a:gd name="connsiteY9" fmla="*/ 3165575 h 7098538"/>
                <a:gd name="connsiteX10" fmla="*/ 323148 w 654584"/>
                <a:gd name="connsiteY10" fmla="*/ 5350862 h 7098538"/>
                <a:gd name="connsiteX11" fmla="*/ 618358 w 654584"/>
                <a:gd name="connsiteY11" fmla="*/ 7090613 h 7098538"/>
                <a:gd name="connsiteX12" fmla="*/ 611556 w 654584"/>
                <a:gd name="connsiteY12" fmla="*/ 7098479 h 7098538"/>
                <a:gd name="connsiteX13" fmla="*/ 611023 w 654584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4" h="7098538">
                  <a:moveTo>
                    <a:pt x="611023" y="7098539"/>
                  </a:moveTo>
                  <a:cubicBezTo>
                    <a:pt x="607179" y="7098539"/>
                    <a:pt x="603925" y="7095522"/>
                    <a:pt x="603630" y="7091618"/>
                  </a:cubicBezTo>
                  <a:cubicBezTo>
                    <a:pt x="561457" y="6507054"/>
                    <a:pt x="432927" y="5920893"/>
                    <a:pt x="308716" y="5354038"/>
                  </a:cubicBezTo>
                  <a:cubicBezTo>
                    <a:pt x="152433" y="4641193"/>
                    <a:pt x="-9154" y="3904061"/>
                    <a:pt x="404" y="3165404"/>
                  </a:cubicBezTo>
                  <a:cubicBezTo>
                    <a:pt x="8058" y="2575132"/>
                    <a:pt x="169125" y="2010879"/>
                    <a:pt x="324863" y="1465229"/>
                  </a:cubicBezTo>
                  <a:cubicBezTo>
                    <a:pt x="458894" y="995827"/>
                    <a:pt x="597478" y="510449"/>
                    <a:pt x="639829" y="6794"/>
                  </a:cubicBezTo>
                  <a:cubicBezTo>
                    <a:pt x="640183" y="2750"/>
                    <a:pt x="643851" y="-369"/>
                    <a:pt x="647814" y="35"/>
                  </a:cubicBezTo>
                  <a:cubicBezTo>
                    <a:pt x="651895" y="382"/>
                    <a:pt x="654911" y="3963"/>
                    <a:pt x="654557" y="8007"/>
                  </a:cubicBezTo>
                  <a:cubicBezTo>
                    <a:pt x="612088" y="513134"/>
                    <a:pt x="473326" y="999204"/>
                    <a:pt x="339118" y="1469275"/>
                  </a:cubicBezTo>
                  <a:cubicBezTo>
                    <a:pt x="183599" y="2013996"/>
                    <a:pt x="22816" y="2577297"/>
                    <a:pt x="15191" y="3165575"/>
                  </a:cubicBezTo>
                  <a:cubicBezTo>
                    <a:pt x="5662" y="3902565"/>
                    <a:pt x="167079" y="4638827"/>
                    <a:pt x="323148" y="5350862"/>
                  </a:cubicBezTo>
                  <a:cubicBezTo>
                    <a:pt x="447537" y="5918231"/>
                    <a:pt x="576126" y="6504866"/>
                    <a:pt x="618358" y="7090613"/>
                  </a:cubicBezTo>
                  <a:cubicBezTo>
                    <a:pt x="618712" y="7094694"/>
                    <a:pt x="615578" y="7098183"/>
                    <a:pt x="611556" y="7098479"/>
                  </a:cubicBezTo>
                  <a:cubicBezTo>
                    <a:pt x="611378" y="7098539"/>
                    <a:pt x="611201" y="7098539"/>
                    <a:pt x="611023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F53E5B0-C452-4AB5-A683-06F871311B0D}"/>
                </a:ext>
              </a:extLst>
            </p:cNvPr>
            <p:cNvSpPr/>
            <p:nvPr/>
          </p:nvSpPr>
          <p:spPr>
            <a:xfrm>
              <a:off x="12258580" y="299226"/>
              <a:ext cx="880778" cy="6862365"/>
            </a:xfrm>
            <a:custGeom>
              <a:avLst/>
              <a:gdLst>
                <a:gd name="connsiteX0" fmla="*/ 824909 w 880778"/>
                <a:gd name="connsiteY0" fmla="*/ 6862366 h 6862365"/>
                <a:gd name="connsiteX1" fmla="*/ 817575 w 880778"/>
                <a:gd name="connsiteY1" fmla="*/ 6855800 h 6862365"/>
                <a:gd name="connsiteX2" fmla="*/ 426036 w 880778"/>
                <a:gd name="connsiteY2" fmla="*/ 5192877 h 6862365"/>
                <a:gd name="connsiteX3" fmla="*/ 1545 w 880778"/>
                <a:gd name="connsiteY3" fmla="*/ 2911966 h 6862365"/>
                <a:gd name="connsiteX4" fmla="*/ 443017 w 880778"/>
                <a:gd name="connsiteY4" fmla="*/ 1324084 h 6862365"/>
                <a:gd name="connsiteX5" fmla="*/ 866076 w 880778"/>
                <a:gd name="connsiteY5" fmla="*/ 6386 h 6862365"/>
                <a:gd name="connsiteX6" fmla="*/ 874475 w 880778"/>
                <a:gd name="connsiteY6" fmla="*/ 147 h 6862365"/>
                <a:gd name="connsiteX7" fmla="*/ 880686 w 880778"/>
                <a:gd name="connsiteY7" fmla="*/ 8523 h 6862365"/>
                <a:gd name="connsiteX8" fmla="*/ 456680 w 880778"/>
                <a:gd name="connsiteY8" fmla="*/ 1329774 h 6862365"/>
                <a:gd name="connsiteX9" fmla="*/ 16332 w 880778"/>
                <a:gd name="connsiteY9" fmla="*/ 2912427 h 6862365"/>
                <a:gd name="connsiteX10" fmla="*/ 440219 w 880778"/>
                <a:gd name="connsiteY10" fmla="*/ 5188719 h 6862365"/>
                <a:gd name="connsiteX11" fmla="*/ 832243 w 880778"/>
                <a:gd name="connsiteY11" fmla="*/ 6854085 h 6862365"/>
                <a:gd name="connsiteX12" fmla="*/ 825737 w 880778"/>
                <a:gd name="connsiteY12" fmla="*/ 6862307 h 6862365"/>
                <a:gd name="connsiteX13" fmla="*/ 824909 w 880778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78" h="6862365">
                  <a:moveTo>
                    <a:pt x="824909" y="6862366"/>
                  </a:moveTo>
                  <a:cubicBezTo>
                    <a:pt x="821182" y="6862366"/>
                    <a:pt x="817988" y="6859585"/>
                    <a:pt x="817575" y="6855800"/>
                  </a:cubicBezTo>
                  <a:cubicBezTo>
                    <a:pt x="752866" y="6304832"/>
                    <a:pt x="586730" y="5739551"/>
                    <a:pt x="426036" y="519287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408" y="2342319"/>
                    <a:pt x="234264" y="1824681"/>
                    <a:pt x="443017" y="1324084"/>
                  </a:cubicBezTo>
                  <a:cubicBezTo>
                    <a:pt x="617487" y="905745"/>
                    <a:pt x="797878" y="473133"/>
                    <a:pt x="866076" y="6386"/>
                  </a:cubicBezTo>
                  <a:cubicBezTo>
                    <a:pt x="866668" y="2342"/>
                    <a:pt x="870039" y="-718"/>
                    <a:pt x="874475" y="147"/>
                  </a:cubicBezTo>
                  <a:cubicBezTo>
                    <a:pt x="878497" y="725"/>
                    <a:pt x="881336" y="4479"/>
                    <a:pt x="880686" y="8523"/>
                  </a:cubicBezTo>
                  <a:cubicBezTo>
                    <a:pt x="812251" y="477120"/>
                    <a:pt x="631499" y="910595"/>
                    <a:pt x="456680" y="1329774"/>
                  </a:cubicBezTo>
                  <a:cubicBezTo>
                    <a:pt x="248448" y="1829129"/>
                    <a:pt x="33112" y="2345495"/>
                    <a:pt x="16332" y="2912427"/>
                  </a:cubicBezTo>
                  <a:cubicBezTo>
                    <a:pt x="-6109" y="3670296"/>
                    <a:pt x="220808" y="4442201"/>
                    <a:pt x="440219" y="5188719"/>
                  </a:cubicBezTo>
                  <a:cubicBezTo>
                    <a:pt x="601085" y="5735943"/>
                    <a:pt x="767417" y="6301875"/>
                    <a:pt x="832243" y="6854085"/>
                  </a:cubicBezTo>
                  <a:cubicBezTo>
                    <a:pt x="832716" y="6858166"/>
                    <a:pt x="829818" y="6861833"/>
                    <a:pt x="825737" y="6862307"/>
                  </a:cubicBezTo>
                  <a:cubicBezTo>
                    <a:pt x="825441" y="6862307"/>
                    <a:pt x="825145" y="6862366"/>
                    <a:pt x="824909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A7082211-3589-4C39-B249-C2D630A3E361}"/>
                </a:ext>
              </a:extLst>
            </p:cNvPr>
            <p:cNvSpPr/>
            <p:nvPr/>
          </p:nvSpPr>
          <p:spPr>
            <a:xfrm>
              <a:off x="11745751" y="355328"/>
              <a:ext cx="1107161" cy="6620300"/>
            </a:xfrm>
            <a:custGeom>
              <a:avLst/>
              <a:gdLst>
                <a:gd name="connsiteX0" fmla="*/ 1038595 w 1107161"/>
                <a:gd name="connsiteY0" fmla="*/ 6620301 h 6620300"/>
                <a:gd name="connsiteX1" fmla="*/ 1031285 w 1107161"/>
                <a:gd name="connsiteY1" fmla="*/ 6614031 h 6620300"/>
                <a:gd name="connsiteX2" fmla="*/ 544641 w 1107161"/>
                <a:gd name="connsiteY2" fmla="*/ 4987088 h 6620300"/>
                <a:gd name="connsiteX3" fmla="*/ 2888 w 1107161"/>
                <a:gd name="connsiteY3" fmla="*/ 2655687 h 6620300"/>
                <a:gd name="connsiteX4" fmla="*/ 557784 w 1107161"/>
                <a:gd name="connsiteY4" fmla="*/ 1204646 h 6620300"/>
                <a:gd name="connsiteX5" fmla="*/ 1092515 w 1107161"/>
                <a:gd name="connsiteY5" fmla="*/ 5879 h 6620300"/>
                <a:gd name="connsiteX6" fmla="*/ 1101263 w 1107161"/>
                <a:gd name="connsiteY6" fmla="*/ 133 h 6620300"/>
                <a:gd name="connsiteX7" fmla="*/ 1107012 w 1107161"/>
                <a:gd name="connsiteY7" fmla="*/ 8884 h 6620300"/>
                <a:gd name="connsiteX8" fmla="*/ 570548 w 1107161"/>
                <a:gd name="connsiteY8" fmla="*/ 1212128 h 6620300"/>
                <a:gd name="connsiteX9" fmla="*/ 17675 w 1107161"/>
                <a:gd name="connsiteY9" fmla="*/ 2656385 h 6620300"/>
                <a:gd name="connsiteX10" fmla="*/ 558535 w 1107161"/>
                <a:gd name="connsiteY10" fmla="*/ 4982001 h 6620300"/>
                <a:gd name="connsiteX11" fmla="*/ 1045900 w 1107161"/>
                <a:gd name="connsiteY11" fmla="*/ 6611783 h 6620300"/>
                <a:gd name="connsiteX12" fmla="*/ 1039719 w 1107161"/>
                <a:gd name="connsiteY12" fmla="*/ 6620182 h 6620300"/>
                <a:gd name="connsiteX13" fmla="*/ 1038595 w 1107161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61" h="6620300">
                  <a:moveTo>
                    <a:pt x="1038595" y="6620301"/>
                  </a:moveTo>
                  <a:cubicBezTo>
                    <a:pt x="1035011" y="6620301"/>
                    <a:pt x="1031864" y="6617698"/>
                    <a:pt x="1031285" y="6614031"/>
                  </a:cubicBezTo>
                  <a:cubicBezTo>
                    <a:pt x="948743" y="6084830"/>
                    <a:pt x="743315" y="5526788"/>
                    <a:pt x="544641" y="4987088"/>
                  </a:cubicBezTo>
                  <a:cubicBezTo>
                    <a:pt x="260971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84" y="1204646"/>
                  </a:cubicBezTo>
                  <a:cubicBezTo>
                    <a:pt x="775775" y="833122"/>
                    <a:pt x="1001166" y="448941"/>
                    <a:pt x="1092515" y="5879"/>
                  </a:cubicBezTo>
                  <a:cubicBezTo>
                    <a:pt x="1093349" y="1894"/>
                    <a:pt x="1097105" y="-619"/>
                    <a:pt x="1101263" y="133"/>
                  </a:cubicBezTo>
                  <a:cubicBezTo>
                    <a:pt x="1105250" y="970"/>
                    <a:pt x="1107823" y="4869"/>
                    <a:pt x="1107012" y="8884"/>
                  </a:cubicBezTo>
                  <a:cubicBezTo>
                    <a:pt x="1015173" y="454318"/>
                    <a:pt x="789119" y="839558"/>
                    <a:pt x="570548" y="1212128"/>
                  </a:cubicBezTo>
                  <a:cubicBezTo>
                    <a:pt x="299151" y="1674686"/>
                    <a:pt x="42802" y="2111598"/>
                    <a:pt x="17675" y="2656385"/>
                  </a:cubicBezTo>
                  <a:cubicBezTo>
                    <a:pt x="-17441" y="3417371"/>
                    <a:pt x="275356" y="4212782"/>
                    <a:pt x="558535" y="4982001"/>
                  </a:cubicBezTo>
                  <a:cubicBezTo>
                    <a:pt x="757439" y="5522370"/>
                    <a:pt x="963128" y="6081103"/>
                    <a:pt x="1045900" y="6611783"/>
                  </a:cubicBezTo>
                  <a:cubicBezTo>
                    <a:pt x="1046533" y="6615805"/>
                    <a:pt x="1043765" y="6619532"/>
                    <a:pt x="1039719" y="6620182"/>
                  </a:cubicBezTo>
                  <a:cubicBezTo>
                    <a:pt x="1039347" y="6620241"/>
                    <a:pt x="1038968" y="6620301"/>
                    <a:pt x="1038595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4A3A0AA6-A360-44FD-89E2-721284C0377B}"/>
                </a:ext>
              </a:extLst>
            </p:cNvPr>
            <p:cNvSpPr/>
            <p:nvPr/>
          </p:nvSpPr>
          <p:spPr>
            <a:xfrm>
              <a:off x="11237357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02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67 w 1328759"/>
                <a:gd name="connsiteY10" fmla="*/ 4779858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36"/>
                    <a:pt x="665452" y="4785802"/>
                  </a:cubicBezTo>
                  <a:cubicBezTo>
                    <a:pt x="315524" y="3988718"/>
                    <a:pt x="-46269" y="3164508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33" y="-771"/>
                    <a:pt x="1323301" y="239"/>
                  </a:cubicBezTo>
                  <a:cubicBezTo>
                    <a:pt x="1327228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882"/>
                    <a:pt x="329797" y="3984412"/>
                    <a:pt x="678967" y="4779858"/>
                  </a:cubicBezTo>
                  <a:cubicBezTo>
                    <a:pt x="925060" y="5340467"/>
                    <a:pt x="1157526" y="5869975"/>
                    <a:pt x="1255115" y="6375280"/>
                  </a:cubicBezTo>
                  <a:cubicBezTo>
                    <a:pt x="1255895" y="6379303"/>
                    <a:pt x="1253264" y="6383206"/>
                    <a:pt x="1249283" y="6383916"/>
                  </a:cubicBezTo>
                  <a:cubicBezTo>
                    <a:pt x="1248792" y="6384034"/>
                    <a:pt x="1248330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B57647C0-D389-4C77-97D5-A643778E31DE}"/>
                </a:ext>
              </a:extLst>
            </p:cNvPr>
            <p:cNvSpPr/>
            <p:nvPr/>
          </p:nvSpPr>
          <p:spPr>
            <a:xfrm>
              <a:off x="10794316" y="460679"/>
              <a:ext cx="1484119" cy="6165086"/>
            </a:xfrm>
            <a:custGeom>
              <a:avLst/>
              <a:gdLst>
                <a:gd name="connsiteX0" fmla="*/ 1391785 w 1484119"/>
                <a:gd name="connsiteY0" fmla="*/ 6165087 h 6165086"/>
                <a:gd name="connsiteX1" fmla="*/ 1384593 w 1484119"/>
                <a:gd name="connsiteY1" fmla="*/ 6159409 h 6165086"/>
                <a:gd name="connsiteX2" fmla="*/ 759755 w 1484119"/>
                <a:gd name="connsiteY2" fmla="*/ 4640897 h 6165086"/>
                <a:gd name="connsiteX3" fmla="*/ 9019 w 1484119"/>
                <a:gd name="connsiteY3" fmla="*/ 2205992 h 6165086"/>
                <a:gd name="connsiteX4" fmla="*/ 743666 w 1484119"/>
                <a:gd name="connsiteY4" fmla="*/ 989604 h 6165086"/>
                <a:gd name="connsiteX5" fmla="*/ 1469796 w 1484119"/>
                <a:gd name="connsiteY5" fmla="*/ 4847 h 6165086"/>
                <a:gd name="connsiteX6" fmla="*/ 1479296 w 1484119"/>
                <a:gd name="connsiteY6" fmla="*/ 486 h 6165086"/>
                <a:gd name="connsiteX7" fmla="*/ 1483655 w 1484119"/>
                <a:gd name="connsiteY7" fmla="*/ 9988 h 6165086"/>
                <a:gd name="connsiteX8" fmla="*/ 754065 w 1484119"/>
                <a:gd name="connsiteY8" fmla="*/ 1000121 h 6165086"/>
                <a:gd name="connsiteX9" fmla="*/ 23747 w 1484119"/>
                <a:gd name="connsiteY9" fmla="*/ 2207494 h 6165086"/>
                <a:gd name="connsiteX10" fmla="*/ 773040 w 1484119"/>
                <a:gd name="connsiteY10" fmla="*/ 4634426 h 6165086"/>
                <a:gd name="connsiteX11" fmla="*/ 1398978 w 1484119"/>
                <a:gd name="connsiteY11" fmla="*/ 6155978 h 6165086"/>
                <a:gd name="connsiteX12" fmla="*/ 1393518 w 1484119"/>
                <a:gd name="connsiteY12" fmla="*/ 6164909 h 6165086"/>
                <a:gd name="connsiteX13" fmla="*/ 1391785 w 1484119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119" h="6165086">
                  <a:moveTo>
                    <a:pt x="1391785" y="6165087"/>
                  </a:moveTo>
                  <a:cubicBezTo>
                    <a:pt x="1388438" y="6165087"/>
                    <a:pt x="1385433" y="6162839"/>
                    <a:pt x="1384593" y="6159409"/>
                  </a:cubicBezTo>
                  <a:cubicBezTo>
                    <a:pt x="1272335" y="5695567"/>
                    <a:pt x="1023350" y="5183253"/>
                    <a:pt x="759755" y="4640897"/>
                  </a:cubicBezTo>
                  <a:cubicBezTo>
                    <a:pt x="353192" y="3804384"/>
                    <a:pt x="-67200" y="2939397"/>
                    <a:pt x="9019" y="2205992"/>
                  </a:cubicBezTo>
                  <a:cubicBezTo>
                    <a:pt x="65541" y="1662158"/>
                    <a:pt x="394927" y="1335487"/>
                    <a:pt x="743666" y="989604"/>
                  </a:cubicBezTo>
                  <a:cubicBezTo>
                    <a:pt x="1024450" y="711104"/>
                    <a:pt x="1314792" y="423134"/>
                    <a:pt x="1469796" y="4847"/>
                  </a:cubicBezTo>
                  <a:cubicBezTo>
                    <a:pt x="1471210" y="1006"/>
                    <a:pt x="1475540" y="-987"/>
                    <a:pt x="1479296" y="486"/>
                  </a:cubicBezTo>
                  <a:cubicBezTo>
                    <a:pt x="1483134" y="1902"/>
                    <a:pt x="1485074" y="6147"/>
                    <a:pt x="1483655" y="9988"/>
                  </a:cubicBezTo>
                  <a:cubicBezTo>
                    <a:pt x="1327526" y="431332"/>
                    <a:pt x="1036001" y="720491"/>
                    <a:pt x="754065" y="1000121"/>
                  </a:cubicBezTo>
                  <a:cubicBezTo>
                    <a:pt x="407259" y="1344063"/>
                    <a:pt x="79719" y="1668948"/>
                    <a:pt x="23747" y="2207494"/>
                  </a:cubicBezTo>
                  <a:cubicBezTo>
                    <a:pt x="-52034" y="2936741"/>
                    <a:pt x="367405" y="3799794"/>
                    <a:pt x="773040" y="4634426"/>
                  </a:cubicBezTo>
                  <a:cubicBezTo>
                    <a:pt x="1037013" y="5177533"/>
                    <a:pt x="1286312" y="5690539"/>
                    <a:pt x="1398978" y="6155978"/>
                  </a:cubicBezTo>
                  <a:cubicBezTo>
                    <a:pt x="1399930" y="6159941"/>
                    <a:pt x="1397505" y="6163963"/>
                    <a:pt x="1393518" y="6164909"/>
                  </a:cubicBezTo>
                  <a:cubicBezTo>
                    <a:pt x="1392939" y="6165028"/>
                    <a:pt x="1392365" y="6165087"/>
                    <a:pt x="1391785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B22FF91D-8C4F-4446-B956-F8ACD274C4C8}"/>
                </a:ext>
              </a:extLst>
            </p:cNvPr>
            <p:cNvSpPr/>
            <p:nvPr/>
          </p:nvSpPr>
          <p:spPr>
            <a:xfrm>
              <a:off x="10332460" y="504759"/>
              <a:ext cx="1656793" cy="5974732"/>
            </a:xfrm>
            <a:custGeom>
              <a:avLst/>
              <a:gdLst>
                <a:gd name="connsiteX0" fmla="*/ 1554522 w 1656793"/>
                <a:gd name="connsiteY0" fmla="*/ 5974733 h 5974732"/>
                <a:gd name="connsiteX1" fmla="*/ 1547389 w 1656793"/>
                <a:gd name="connsiteY1" fmla="*/ 5969291 h 5974732"/>
                <a:gd name="connsiteX2" fmla="*/ 859356 w 1656793"/>
                <a:gd name="connsiteY2" fmla="*/ 4468961 h 5974732"/>
                <a:gd name="connsiteX3" fmla="*/ 11434 w 1656793"/>
                <a:gd name="connsiteY3" fmla="*/ 2008493 h 5974732"/>
                <a:gd name="connsiteX4" fmla="*/ 821318 w 1656793"/>
                <a:gd name="connsiteY4" fmla="*/ 904747 h 5974732"/>
                <a:gd name="connsiteX5" fmla="*/ 1642606 w 1656793"/>
                <a:gd name="connsiteY5" fmla="*/ 4436 h 5974732"/>
                <a:gd name="connsiteX6" fmla="*/ 1652371 w 1656793"/>
                <a:gd name="connsiteY6" fmla="*/ 623 h 5974732"/>
                <a:gd name="connsiteX7" fmla="*/ 1656180 w 1656793"/>
                <a:gd name="connsiteY7" fmla="*/ 10385 h 5974732"/>
                <a:gd name="connsiteX8" fmla="*/ 830243 w 1656793"/>
                <a:gd name="connsiteY8" fmla="*/ 916530 h 5974732"/>
                <a:gd name="connsiteX9" fmla="*/ 26108 w 1656793"/>
                <a:gd name="connsiteY9" fmla="*/ 2010397 h 5974732"/>
                <a:gd name="connsiteX10" fmla="*/ 872381 w 1656793"/>
                <a:gd name="connsiteY10" fmla="*/ 4461941 h 5974732"/>
                <a:gd name="connsiteX11" fmla="*/ 1561655 w 1656793"/>
                <a:gd name="connsiteY11" fmla="*/ 5965446 h 5974732"/>
                <a:gd name="connsiteX12" fmla="*/ 1556456 w 1656793"/>
                <a:gd name="connsiteY12" fmla="*/ 5974496 h 5974732"/>
                <a:gd name="connsiteX13" fmla="*/ 1554522 w 1656793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93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9" y="5969291"/>
                  </a:cubicBezTo>
                  <a:cubicBezTo>
                    <a:pt x="1427158" y="5524909"/>
                    <a:pt x="1151372" y="5011980"/>
                    <a:pt x="859356" y="4468961"/>
                  </a:cubicBezTo>
                  <a:cubicBezTo>
                    <a:pt x="397342" y="3609748"/>
                    <a:pt x="-80406" y="2721249"/>
                    <a:pt x="11434" y="2008493"/>
                  </a:cubicBezTo>
                  <a:cubicBezTo>
                    <a:pt x="81584" y="1463943"/>
                    <a:pt x="440893" y="1192315"/>
                    <a:pt x="821318" y="904747"/>
                  </a:cubicBezTo>
                  <a:cubicBezTo>
                    <a:pt x="1135426" y="667284"/>
                    <a:pt x="1460221" y="421765"/>
                    <a:pt x="1642606" y="4436"/>
                  </a:cubicBezTo>
                  <a:cubicBezTo>
                    <a:pt x="1644226" y="710"/>
                    <a:pt x="1648444" y="-1023"/>
                    <a:pt x="1652371" y="623"/>
                  </a:cubicBezTo>
                  <a:cubicBezTo>
                    <a:pt x="1656097" y="2270"/>
                    <a:pt x="1657801" y="6631"/>
                    <a:pt x="1656180" y="10385"/>
                  </a:cubicBezTo>
                  <a:cubicBezTo>
                    <a:pt x="1472240" y="431211"/>
                    <a:pt x="1145854" y="677943"/>
                    <a:pt x="830243" y="916530"/>
                  </a:cubicBezTo>
                  <a:cubicBezTo>
                    <a:pt x="452362" y="1202163"/>
                    <a:pt x="95478" y="1471969"/>
                    <a:pt x="26108" y="2010397"/>
                  </a:cubicBezTo>
                  <a:cubicBezTo>
                    <a:pt x="-65128" y="2718446"/>
                    <a:pt x="411467" y="3604779"/>
                    <a:pt x="872381" y="4461941"/>
                  </a:cubicBezTo>
                  <a:cubicBezTo>
                    <a:pt x="1164799" y="5005745"/>
                    <a:pt x="1440987" y="5519408"/>
                    <a:pt x="1561655" y="5965446"/>
                  </a:cubicBezTo>
                  <a:cubicBezTo>
                    <a:pt x="1562726" y="5969409"/>
                    <a:pt x="1560384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E5ACC3E-FDAF-4B98-B6E7-A20941F5117E}"/>
                </a:ext>
              </a:extLst>
            </p:cNvPr>
            <p:cNvSpPr/>
            <p:nvPr/>
          </p:nvSpPr>
          <p:spPr>
            <a:xfrm>
              <a:off x="9902836" y="539473"/>
              <a:ext cx="1795117" cy="5824678"/>
            </a:xfrm>
            <a:custGeom>
              <a:avLst/>
              <a:gdLst>
                <a:gd name="connsiteX0" fmla="*/ 1685050 w 1795117"/>
                <a:gd name="connsiteY0" fmla="*/ 5824679 h 5824678"/>
                <a:gd name="connsiteX1" fmla="*/ 1677946 w 1795117"/>
                <a:gd name="connsiteY1" fmla="*/ 5819296 h 5824678"/>
                <a:gd name="connsiteX2" fmla="*/ 938330 w 1795117"/>
                <a:gd name="connsiteY2" fmla="*/ 4325189 h 5824678"/>
                <a:gd name="connsiteX3" fmla="*/ 13243 w 1795117"/>
                <a:gd name="connsiteY3" fmla="*/ 1851382 h 5824678"/>
                <a:gd name="connsiteX4" fmla="*/ 599156 w 1795117"/>
                <a:gd name="connsiteY4" fmla="*/ 1023245 h 5824678"/>
                <a:gd name="connsiteX5" fmla="*/ 643747 w 1795117"/>
                <a:gd name="connsiteY5" fmla="*/ 996184 h 5824678"/>
                <a:gd name="connsiteX6" fmla="*/ 1093051 w 1795117"/>
                <a:gd name="connsiteY6" fmla="*/ 765020 h 5824678"/>
                <a:gd name="connsiteX7" fmla="*/ 1781083 w 1795117"/>
                <a:gd name="connsiteY7" fmla="*/ 4205 h 5824678"/>
                <a:gd name="connsiteX8" fmla="*/ 1790961 w 1795117"/>
                <a:gd name="connsiteY8" fmla="*/ 797 h 5824678"/>
                <a:gd name="connsiteX9" fmla="*/ 1794368 w 1795117"/>
                <a:gd name="connsiteY9" fmla="*/ 10674 h 5824678"/>
                <a:gd name="connsiteX10" fmla="*/ 1099084 w 1795117"/>
                <a:gd name="connsiteY10" fmla="*/ 778506 h 5824678"/>
                <a:gd name="connsiteX11" fmla="*/ 651425 w 1795117"/>
                <a:gd name="connsiteY11" fmla="*/ 1008830 h 5824678"/>
                <a:gd name="connsiteX12" fmla="*/ 606833 w 1795117"/>
                <a:gd name="connsiteY12" fmla="*/ 1035897 h 5824678"/>
                <a:gd name="connsiteX13" fmla="*/ 27859 w 1795117"/>
                <a:gd name="connsiteY13" fmla="*/ 1853577 h 5824678"/>
                <a:gd name="connsiteX14" fmla="*/ 951154 w 1795117"/>
                <a:gd name="connsiteY14" fmla="*/ 4317796 h 5824678"/>
                <a:gd name="connsiteX15" fmla="*/ 1692159 w 1795117"/>
                <a:gd name="connsiteY15" fmla="*/ 5815215 h 5824678"/>
                <a:gd name="connsiteX16" fmla="*/ 1687102 w 1795117"/>
                <a:gd name="connsiteY16" fmla="*/ 5824383 h 5824678"/>
                <a:gd name="connsiteX17" fmla="*/ 1685050 w 1795117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17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76"/>
                    <a:pt x="1254207" y="4871330"/>
                    <a:pt x="938330" y="4325189"/>
                  </a:cubicBezTo>
                  <a:cubicBezTo>
                    <a:pt x="432594" y="3450697"/>
                    <a:pt x="-90385" y="2546406"/>
                    <a:pt x="13243" y="1851382"/>
                  </a:cubicBezTo>
                  <a:cubicBezTo>
                    <a:pt x="90757" y="1331491"/>
                    <a:pt x="178326" y="1278411"/>
                    <a:pt x="599156" y="1023245"/>
                  </a:cubicBezTo>
                  <a:lnTo>
                    <a:pt x="643747" y="996184"/>
                  </a:lnTo>
                  <a:cubicBezTo>
                    <a:pt x="834679" y="880171"/>
                    <a:pt x="977930" y="816314"/>
                    <a:pt x="1093051" y="765020"/>
                  </a:cubicBezTo>
                  <a:cubicBezTo>
                    <a:pt x="1379637" y="637248"/>
                    <a:pt x="1498277" y="584399"/>
                    <a:pt x="1781083" y="4205"/>
                  </a:cubicBezTo>
                  <a:cubicBezTo>
                    <a:pt x="1782846" y="480"/>
                    <a:pt x="1787235" y="-1080"/>
                    <a:pt x="1790961" y="797"/>
                  </a:cubicBezTo>
                  <a:cubicBezTo>
                    <a:pt x="1794628" y="2588"/>
                    <a:pt x="1796160" y="7007"/>
                    <a:pt x="1794368" y="10674"/>
                  </a:cubicBezTo>
                  <a:cubicBezTo>
                    <a:pt x="1509195" y="595690"/>
                    <a:pt x="1380672" y="652987"/>
                    <a:pt x="1099084" y="778506"/>
                  </a:cubicBezTo>
                  <a:cubicBezTo>
                    <a:pt x="984342" y="829658"/>
                    <a:pt x="841552" y="893308"/>
                    <a:pt x="651425" y="1008830"/>
                  </a:cubicBezTo>
                  <a:lnTo>
                    <a:pt x="606833" y="1035897"/>
                  </a:lnTo>
                  <a:cubicBezTo>
                    <a:pt x="190919" y="1288058"/>
                    <a:pt x="104361" y="1340535"/>
                    <a:pt x="27859" y="1853577"/>
                  </a:cubicBezTo>
                  <a:cubicBezTo>
                    <a:pt x="-75018" y="2543484"/>
                    <a:pt x="446659" y="3445474"/>
                    <a:pt x="951154" y="4317796"/>
                  </a:cubicBezTo>
                  <a:cubicBezTo>
                    <a:pt x="1267462" y="4864717"/>
                    <a:pt x="1566238" y="5381314"/>
                    <a:pt x="1692159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8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1CA7CB89-0FE4-4815-843F-89297CD2BCDE}"/>
                </a:ext>
              </a:extLst>
            </p:cNvPr>
            <p:cNvSpPr/>
            <p:nvPr/>
          </p:nvSpPr>
          <p:spPr>
            <a:xfrm>
              <a:off x="9514586" y="562340"/>
              <a:ext cx="1889382" cy="5726101"/>
            </a:xfrm>
            <a:custGeom>
              <a:avLst/>
              <a:gdLst>
                <a:gd name="connsiteX0" fmla="*/ 1774180 w 1889382"/>
                <a:gd name="connsiteY0" fmla="*/ 5726102 h 5726101"/>
                <a:gd name="connsiteX1" fmla="*/ 1767106 w 1889382"/>
                <a:gd name="connsiteY1" fmla="*/ 5720779 h 5726101"/>
                <a:gd name="connsiteX2" fmla="*/ 987719 w 1889382"/>
                <a:gd name="connsiteY2" fmla="*/ 4217728 h 5726101"/>
                <a:gd name="connsiteX3" fmla="*/ 14313 w 1889382"/>
                <a:gd name="connsiteY3" fmla="*/ 1745974 h 5726101"/>
                <a:gd name="connsiteX4" fmla="*/ 603284 w 1889382"/>
                <a:gd name="connsiteY4" fmla="*/ 966906 h 5726101"/>
                <a:gd name="connsiteX5" fmla="*/ 678893 w 1889382"/>
                <a:gd name="connsiteY5" fmla="*/ 928057 h 5726101"/>
                <a:gd name="connsiteX6" fmla="*/ 1166324 w 1889382"/>
                <a:gd name="connsiteY6" fmla="*/ 726237 h 5726101"/>
                <a:gd name="connsiteX7" fmla="*/ 1875407 w 1889382"/>
                <a:gd name="connsiteY7" fmla="*/ 4039 h 5726101"/>
                <a:gd name="connsiteX8" fmla="*/ 1885344 w 1889382"/>
                <a:gd name="connsiteY8" fmla="*/ 804 h 5726101"/>
                <a:gd name="connsiteX9" fmla="*/ 1888579 w 1889382"/>
                <a:gd name="connsiteY9" fmla="*/ 10740 h 5726101"/>
                <a:gd name="connsiteX10" fmla="*/ 1171056 w 1889382"/>
                <a:gd name="connsiteY10" fmla="*/ 740249 h 5726101"/>
                <a:gd name="connsiteX11" fmla="*/ 685654 w 1889382"/>
                <a:gd name="connsiteY11" fmla="*/ 941171 h 5726101"/>
                <a:gd name="connsiteX12" fmla="*/ 610045 w 1889382"/>
                <a:gd name="connsiteY12" fmla="*/ 980073 h 5726101"/>
                <a:gd name="connsiteX13" fmla="*/ 28929 w 1889382"/>
                <a:gd name="connsiteY13" fmla="*/ 1748340 h 5726101"/>
                <a:gd name="connsiteX14" fmla="*/ 1000341 w 1889382"/>
                <a:gd name="connsiteY14" fmla="*/ 4210075 h 5726101"/>
                <a:gd name="connsiteX15" fmla="*/ 1781255 w 1889382"/>
                <a:gd name="connsiteY15" fmla="*/ 5716579 h 5726101"/>
                <a:gd name="connsiteX16" fmla="*/ 1776292 w 1889382"/>
                <a:gd name="connsiteY16" fmla="*/ 5725747 h 5726101"/>
                <a:gd name="connsiteX17" fmla="*/ 1774180 w 1889382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382" h="5726101">
                  <a:moveTo>
                    <a:pt x="1774180" y="5726102"/>
                  </a:moveTo>
                  <a:cubicBezTo>
                    <a:pt x="1771004" y="5726102"/>
                    <a:pt x="1768058" y="5723973"/>
                    <a:pt x="1767106" y="5720779"/>
                  </a:cubicBezTo>
                  <a:cubicBezTo>
                    <a:pt x="1638642" y="5290693"/>
                    <a:pt x="1322452" y="4769501"/>
                    <a:pt x="987719" y="4217728"/>
                  </a:cubicBezTo>
                  <a:cubicBezTo>
                    <a:pt x="454750" y="3339196"/>
                    <a:pt x="-96389" y="2430771"/>
                    <a:pt x="14313" y="1745974"/>
                  </a:cubicBezTo>
                  <a:cubicBezTo>
                    <a:pt x="98387" y="1225852"/>
                    <a:pt x="185347" y="1181260"/>
                    <a:pt x="603284" y="966906"/>
                  </a:cubicBezTo>
                  <a:cubicBezTo>
                    <a:pt x="627369" y="954574"/>
                    <a:pt x="652525" y="941662"/>
                    <a:pt x="678893" y="928057"/>
                  </a:cubicBezTo>
                  <a:cubicBezTo>
                    <a:pt x="889036" y="819526"/>
                    <a:pt x="1042798" y="767801"/>
                    <a:pt x="1166324" y="726237"/>
                  </a:cubicBezTo>
                  <a:cubicBezTo>
                    <a:pt x="1457127" y="628388"/>
                    <a:pt x="1577470" y="587901"/>
                    <a:pt x="1875407" y="4039"/>
                  </a:cubicBezTo>
                  <a:cubicBezTo>
                    <a:pt x="1877259" y="400"/>
                    <a:pt x="1881736" y="-1044"/>
                    <a:pt x="1885344" y="804"/>
                  </a:cubicBezTo>
                  <a:cubicBezTo>
                    <a:pt x="1888982" y="2653"/>
                    <a:pt x="1890425" y="7100"/>
                    <a:pt x="1888579" y="10740"/>
                  </a:cubicBezTo>
                  <a:cubicBezTo>
                    <a:pt x="1587928" y="599973"/>
                    <a:pt x="1457269" y="643926"/>
                    <a:pt x="1171056" y="740249"/>
                  </a:cubicBezTo>
                  <a:cubicBezTo>
                    <a:pt x="1047968" y="781659"/>
                    <a:pt x="894809" y="833183"/>
                    <a:pt x="685654" y="941171"/>
                  </a:cubicBezTo>
                  <a:cubicBezTo>
                    <a:pt x="659315" y="954804"/>
                    <a:pt x="634130" y="967716"/>
                    <a:pt x="610045" y="980073"/>
                  </a:cubicBezTo>
                  <a:cubicBezTo>
                    <a:pt x="197620" y="1191599"/>
                    <a:pt x="111784" y="1235618"/>
                    <a:pt x="28929" y="1748340"/>
                  </a:cubicBezTo>
                  <a:cubicBezTo>
                    <a:pt x="-80910" y="2427766"/>
                    <a:pt x="468757" y="3333826"/>
                    <a:pt x="1000341" y="4210075"/>
                  </a:cubicBezTo>
                  <a:cubicBezTo>
                    <a:pt x="1335624" y="4762686"/>
                    <a:pt x="1652275" y="5284624"/>
                    <a:pt x="1781255" y="5716579"/>
                  </a:cubicBezTo>
                  <a:cubicBezTo>
                    <a:pt x="1782443" y="5720483"/>
                    <a:pt x="1780219" y="5724623"/>
                    <a:pt x="1776292" y="5725747"/>
                  </a:cubicBezTo>
                  <a:cubicBezTo>
                    <a:pt x="1775594" y="5725984"/>
                    <a:pt x="1774872" y="5726102"/>
                    <a:pt x="1774180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5344D69D-C792-4A49-B164-AAAC9F0FCDFF}"/>
                </a:ext>
              </a:extLst>
            </p:cNvPr>
            <p:cNvSpPr/>
            <p:nvPr/>
          </p:nvSpPr>
          <p:spPr>
            <a:xfrm>
              <a:off x="9176809" y="570574"/>
              <a:ext cx="1929886" cy="5690659"/>
            </a:xfrm>
            <a:custGeom>
              <a:avLst/>
              <a:gdLst>
                <a:gd name="connsiteX0" fmla="*/ 1812837 w 1929886"/>
                <a:gd name="connsiteY0" fmla="*/ 5690660 h 5690659"/>
                <a:gd name="connsiteX1" fmla="*/ 1805734 w 1929886"/>
                <a:gd name="connsiteY1" fmla="*/ 5685336 h 5690659"/>
                <a:gd name="connsiteX2" fmla="*/ 999688 w 1929886"/>
                <a:gd name="connsiteY2" fmla="*/ 4155545 h 5690659"/>
                <a:gd name="connsiteX3" fmla="*/ 14583 w 1929886"/>
                <a:gd name="connsiteY3" fmla="*/ 1703978 h 5690659"/>
                <a:gd name="connsiteX4" fmla="*/ 606677 w 1929886"/>
                <a:gd name="connsiteY4" fmla="*/ 940650 h 5690659"/>
                <a:gd name="connsiteX5" fmla="*/ 694618 w 1929886"/>
                <a:gd name="connsiteY5" fmla="*/ 899435 h 5690659"/>
                <a:gd name="connsiteX6" fmla="*/ 1210091 w 1929886"/>
                <a:gd name="connsiteY6" fmla="*/ 715057 h 5690659"/>
                <a:gd name="connsiteX7" fmla="*/ 1915886 w 1929886"/>
                <a:gd name="connsiteY7" fmla="*/ 4065 h 5690659"/>
                <a:gd name="connsiteX8" fmla="*/ 1925793 w 1929886"/>
                <a:gd name="connsiteY8" fmla="*/ 744 h 5690659"/>
                <a:gd name="connsiteX9" fmla="*/ 1929112 w 1929886"/>
                <a:gd name="connsiteY9" fmla="*/ 10650 h 5690659"/>
                <a:gd name="connsiteX10" fmla="*/ 1213930 w 1929886"/>
                <a:gd name="connsiteY10" fmla="*/ 729324 h 5690659"/>
                <a:gd name="connsiteX11" fmla="*/ 700918 w 1929886"/>
                <a:gd name="connsiteY11" fmla="*/ 912838 h 5690659"/>
                <a:gd name="connsiteX12" fmla="*/ 612946 w 1929886"/>
                <a:gd name="connsiteY12" fmla="*/ 954053 h 5690659"/>
                <a:gd name="connsiteX13" fmla="*/ 29198 w 1929886"/>
                <a:gd name="connsiteY13" fmla="*/ 1706344 h 5690659"/>
                <a:gd name="connsiteX14" fmla="*/ 1012251 w 1929886"/>
                <a:gd name="connsiteY14" fmla="*/ 4147749 h 5690659"/>
                <a:gd name="connsiteX15" fmla="*/ 1819941 w 1929886"/>
                <a:gd name="connsiteY15" fmla="*/ 5681196 h 5690659"/>
                <a:gd name="connsiteX16" fmla="*/ 1814914 w 1929886"/>
                <a:gd name="connsiteY16" fmla="*/ 5690364 h 5690659"/>
                <a:gd name="connsiteX17" fmla="*/ 1812837 w 1929886"/>
                <a:gd name="connsiteY17" fmla="*/ 5690660 h 569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9886" h="5690659">
                  <a:moveTo>
                    <a:pt x="1812837" y="5690660"/>
                  </a:moveTo>
                  <a:cubicBezTo>
                    <a:pt x="1809632" y="5690660"/>
                    <a:pt x="1806686" y="5688590"/>
                    <a:pt x="1805734" y="5685336"/>
                  </a:cubicBezTo>
                  <a:cubicBezTo>
                    <a:pt x="1676376" y="5244450"/>
                    <a:pt x="1347706" y="4715521"/>
                    <a:pt x="999688" y="4155545"/>
                  </a:cubicBezTo>
                  <a:cubicBezTo>
                    <a:pt x="460107" y="3287234"/>
                    <a:pt x="-97876" y="2389384"/>
                    <a:pt x="14583" y="1703978"/>
                  </a:cubicBezTo>
                  <a:cubicBezTo>
                    <a:pt x="101058" y="1176812"/>
                    <a:pt x="188160" y="1136117"/>
                    <a:pt x="606677" y="940650"/>
                  </a:cubicBezTo>
                  <a:cubicBezTo>
                    <a:pt x="634488" y="927684"/>
                    <a:pt x="663743" y="913991"/>
                    <a:pt x="694618" y="899435"/>
                  </a:cubicBezTo>
                  <a:cubicBezTo>
                    <a:pt x="919779" y="793269"/>
                    <a:pt x="1080757" y="749890"/>
                    <a:pt x="1210091" y="715057"/>
                  </a:cubicBezTo>
                  <a:cubicBezTo>
                    <a:pt x="1498410" y="637372"/>
                    <a:pt x="1617742" y="605225"/>
                    <a:pt x="1915886" y="4065"/>
                  </a:cubicBezTo>
                  <a:cubicBezTo>
                    <a:pt x="1917702" y="455"/>
                    <a:pt x="1922150" y="-1018"/>
                    <a:pt x="1925793" y="744"/>
                  </a:cubicBezTo>
                  <a:cubicBezTo>
                    <a:pt x="1929431" y="2534"/>
                    <a:pt x="1930933" y="6982"/>
                    <a:pt x="1929112" y="10650"/>
                  </a:cubicBezTo>
                  <a:cubicBezTo>
                    <a:pt x="1628028" y="617758"/>
                    <a:pt x="1506815" y="650426"/>
                    <a:pt x="1213930" y="729324"/>
                  </a:cubicBezTo>
                  <a:cubicBezTo>
                    <a:pt x="1085176" y="764015"/>
                    <a:pt x="924889" y="807187"/>
                    <a:pt x="700918" y="912838"/>
                  </a:cubicBezTo>
                  <a:cubicBezTo>
                    <a:pt x="670042" y="927394"/>
                    <a:pt x="640758" y="941052"/>
                    <a:pt x="612946" y="954053"/>
                  </a:cubicBezTo>
                  <a:cubicBezTo>
                    <a:pt x="190526" y="1151336"/>
                    <a:pt x="114396" y="1186890"/>
                    <a:pt x="29198" y="1706344"/>
                  </a:cubicBezTo>
                  <a:cubicBezTo>
                    <a:pt x="-82367" y="2386291"/>
                    <a:pt x="474113" y="3281751"/>
                    <a:pt x="1012251" y="4147749"/>
                  </a:cubicBezTo>
                  <a:cubicBezTo>
                    <a:pt x="1360790" y="4708589"/>
                    <a:pt x="1690004" y="5238357"/>
                    <a:pt x="1819941" y="5681196"/>
                  </a:cubicBezTo>
                  <a:cubicBezTo>
                    <a:pt x="1821065" y="5685100"/>
                    <a:pt x="1818841" y="5689240"/>
                    <a:pt x="1814914" y="5690364"/>
                  </a:cubicBezTo>
                  <a:cubicBezTo>
                    <a:pt x="1814221" y="5690601"/>
                    <a:pt x="1813530" y="5690660"/>
                    <a:pt x="1812837" y="5690660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8190DACC-3D6F-4744-A51D-88D7B375577A}"/>
                </a:ext>
              </a:extLst>
            </p:cNvPr>
            <p:cNvSpPr/>
            <p:nvPr/>
          </p:nvSpPr>
          <p:spPr>
            <a:xfrm>
              <a:off x="8916342" y="562340"/>
              <a:ext cx="1889414" cy="5726101"/>
            </a:xfrm>
            <a:custGeom>
              <a:avLst/>
              <a:gdLst>
                <a:gd name="connsiteX0" fmla="*/ 1774185 w 1889414"/>
                <a:gd name="connsiteY0" fmla="*/ 5726102 h 5726101"/>
                <a:gd name="connsiteX1" fmla="*/ 1767105 w 1889414"/>
                <a:gd name="connsiteY1" fmla="*/ 5720779 h 5726101"/>
                <a:gd name="connsiteX2" fmla="*/ 987724 w 1889414"/>
                <a:gd name="connsiteY2" fmla="*/ 4217728 h 5726101"/>
                <a:gd name="connsiteX3" fmla="*/ 14312 w 1889414"/>
                <a:gd name="connsiteY3" fmla="*/ 1745974 h 5726101"/>
                <a:gd name="connsiteX4" fmla="*/ 603259 w 1889414"/>
                <a:gd name="connsiteY4" fmla="*/ 966936 h 5726101"/>
                <a:gd name="connsiteX5" fmla="*/ 678898 w 1889414"/>
                <a:gd name="connsiteY5" fmla="*/ 928057 h 5726101"/>
                <a:gd name="connsiteX6" fmla="*/ 1166352 w 1889414"/>
                <a:gd name="connsiteY6" fmla="*/ 726237 h 5726101"/>
                <a:gd name="connsiteX7" fmla="*/ 1875441 w 1889414"/>
                <a:gd name="connsiteY7" fmla="*/ 4039 h 5726101"/>
                <a:gd name="connsiteX8" fmla="*/ 1885372 w 1889414"/>
                <a:gd name="connsiteY8" fmla="*/ 804 h 5726101"/>
                <a:gd name="connsiteX9" fmla="*/ 1888608 w 1889414"/>
                <a:gd name="connsiteY9" fmla="*/ 10740 h 5726101"/>
                <a:gd name="connsiteX10" fmla="*/ 1171060 w 1889414"/>
                <a:gd name="connsiteY10" fmla="*/ 740249 h 5726101"/>
                <a:gd name="connsiteX11" fmla="*/ 685653 w 1889414"/>
                <a:gd name="connsiteY11" fmla="*/ 941171 h 5726101"/>
                <a:gd name="connsiteX12" fmla="*/ 610014 w 1889414"/>
                <a:gd name="connsiteY12" fmla="*/ 980073 h 5726101"/>
                <a:gd name="connsiteX13" fmla="*/ 28928 w 1889414"/>
                <a:gd name="connsiteY13" fmla="*/ 1748340 h 5726101"/>
                <a:gd name="connsiteX14" fmla="*/ 1000346 w 1889414"/>
                <a:gd name="connsiteY14" fmla="*/ 4210075 h 5726101"/>
                <a:gd name="connsiteX15" fmla="*/ 1781259 w 1889414"/>
                <a:gd name="connsiteY15" fmla="*/ 5716579 h 5726101"/>
                <a:gd name="connsiteX16" fmla="*/ 1776291 w 1889414"/>
                <a:gd name="connsiteY16" fmla="*/ 5725747 h 5726101"/>
                <a:gd name="connsiteX17" fmla="*/ 1774185 w 1889414"/>
                <a:gd name="connsiteY17" fmla="*/ 5726102 h 572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9414" h="5726101">
                  <a:moveTo>
                    <a:pt x="1774185" y="5726102"/>
                  </a:moveTo>
                  <a:cubicBezTo>
                    <a:pt x="1771003" y="5726102"/>
                    <a:pt x="1768057" y="5723973"/>
                    <a:pt x="1767105" y="5720779"/>
                  </a:cubicBezTo>
                  <a:cubicBezTo>
                    <a:pt x="1638646" y="5290693"/>
                    <a:pt x="1322457" y="4769501"/>
                    <a:pt x="987724" y="4217728"/>
                  </a:cubicBezTo>
                  <a:cubicBezTo>
                    <a:pt x="454749" y="3339196"/>
                    <a:pt x="-96384" y="2430771"/>
                    <a:pt x="14312" y="1745974"/>
                  </a:cubicBezTo>
                  <a:cubicBezTo>
                    <a:pt x="98386" y="1225882"/>
                    <a:pt x="185346" y="1181260"/>
                    <a:pt x="603259" y="966936"/>
                  </a:cubicBezTo>
                  <a:cubicBezTo>
                    <a:pt x="627344" y="954574"/>
                    <a:pt x="652529" y="941662"/>
                    <a:pt x="678898" y="928057"/>
                  </a:cubicBezTo>
                  <a:cubicBezTo>
                    <a:pt x="889035" y="819526"/>
                    <a:pt x="1042797" y="767801"/>
                    <a:pt x="1166352" y="726237"/>
                  </a:cubicBezTo>
                  <a:cubicBezTo>
                    <a:pt x="1457126" y="628388"/>
                    <a:pt x="1577505" y="587901"/>
                    <a:pt x="1875441" y="4039"/>
                  </a:cubicBezTo>
                  <a:cubicBezTo>
                    <a:pt x="1877316" y="400"/>
                    <a:pt x="1881735" y="-1044"/>
                    <a:pt x="1885372" y="804"/>
                  </a:cubicBezTo>
                  <a:cubicBezTo>
                    <a:pt x="1889016" y="2653"/>
                    <a:pt x="1890459" y="7100"/>
                    <a:pt x="1888608" y="10740"/>
                  </a:cubicBezTo>
                  <a:cubicBezTo>
                    <a:pt x="1587927" y="599973"/>
                    <a:pt x="1457297" y="643926"/>
                    <a:pt x="1171060" y="740249"/>
                  </a:cubicBezTo>
                  <a:cubicBezTo>
                    <a:pt x="1047996" y="781659"/>
                    <a:pt x="894813" y="833183"/>
                    <a:pt x="685653" y="941171"/>
                  </a:cubicBezTo>
                  <a:cubicBezTo>
                    <a:pt x="659284" y="954804"/>
                    <a:pt x="634105" y="967740"/>
                    <a:pt x="610014" y="980073"/>
                  </a:cubicBezTo>
                  <a:cubicBezTo>
                    <a:pt x="197625" y="1191599"/>
                    <a:pt x="111789" y="1235618"/>
                    <a:pt x="28928" y="1748340"/>
                  </a:cubicBezTo>
                  <a:cubicBezTo>
                    <a:pt x="-80905" y="2427766"/>
                    <a:pt x="468755" y="3333826"/>
                    <a:pt x="1000346" y="4210075"/>
                  </a:cubicBezTo>
                  <a:cubicBezTo>
                    <a:pt x="1335623" y="4762686"/>
                    <a:pt x="1652274" y="5284624"/>
                    <a:pt x="1781259" y="5716579"/>
                  </a:cubicBezTo>
                  <a:cubicBezTo>
                    <a:pt x="1782442" y="5720483"/>
                    <a:pt x="1780218" y="5724623"/>
                    <a:pt x="1776291" y="5725747"/>
                  </a:cubicBezTo>
                  <a:cubicBezTo>
                    <a:pt x="1775599" y="5725984"/>
                    <a:pt x="1774877" y="5726102"/>
                    <a:pt x="1774185" y="572610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675D172B-1B80-47B5-B956-B95AD894DF67}"/>
                </a:ext>
              </a:extLst>
            </p:cNvPr>
            <p:cNvSpPr/>
            <p:nvPr/>
          </p:nvSpPr>
          <p:spPr>
            <a:xfrm>
              <a:off x="8706351" y="539473"/>
              <a:ext cx="1795144" cy="5824678"/>
            </a:xfrm>
            <a:custGeom>
              <a:avLst/>
              <a:gdLst>
                <a:gd name="connsiteX0" fmla="*/ 1685050 w 1795144"/>
                <a:gd name="connsiteY0" fmla="*/ 5824679 h 5824678"/>
                <a:gd name="connsiteX1" fmla="*/ 1677946 w 1795144"/>
                <a:gd name="connsiteY1" fmla="*/ 5819296 h 5824678"/>
                <a:gd name="connsiteX2" fmla="*/ 938330 w 1795144"/>
                <a:gd name="connsiteY2" fmla="*/ 4325189 h 5824678"/>
                <a:gd name="connsiteX3" fmla="*/ 13243 w 1795144"/>
                <a:gd name="connsiteY3" fmla="*/ 1851382 h 5824678"/>
                <a:gd name="connsiteX4" fmla="*/ 599179 w 1795144"/>
                <a:gd name="connsiteY4" fmla="*/ 1023245 h 5824678"/>
                <a:gd name="connsiteX5" fmla="*/ 643742 w 1795144"/>
                <a:gd name="connsiteY5" fmla="*/ 996184 h 5824678"/>
                <a:gd name="connsiteX6" fmla="*/ 1093075 w 1795144"/>
                <a:gd name="connsiteY6" fmla="*/ 765020 h 5824678"/>
                <a:gd name="connsiteX7" fmla="*/ 1781113 w 1795144"/>
                <a:gd name="connsiteY7" fmla="*/ 4205 h 5824678"/>
                <a:gd name="connsiteX8" fmla="*/ 1790985 w 1795144"/>
                <a:gd name="connsiteY8" fmla="*/ 797 h 5824678"/>
                <a:gd name="connsiteX9" fmla="*/ 1794398 w 1795144"/>
                <a:gd name="connsiteY9" fmla="*/ 10674 h 5824678"/>
                <a:gd name="connsiteX10" fmla="*/ 1099084 w 1795144"/>
                <a:gd name="connsiteY10" fmla="*/ 778506 h 5824678"/>
                <a:gd name="connsiteX11" fmla="*/ 651425 w 1795144"/>
                <a:gd name="connsiteY11" fmla="*/ 1008830 h 5824678"/>
                <a:gd name="connsiteX12" fmla="*/ 606833 w 1795144"/>
                <a:gd name="connsiteY12" fmla="*/ 1035867 h 5824678"/>
                <a:gd name="connsiteX13" fmla="*/ 27859 w 1795144"/>
                <a:gd name="connsiteY13" fmla="*/ 1853577 h 5824678"/>
                <a:gd name="connsiteX14" fmla="*/ 951154 w 1795144"/>
                <a:gd name="connsiteY14" fmla="*/ 4317766 h 5824678"/>
                <a:gd name="connsiteX15" fmla="*/ 1692154 w 1795144"/>
                <a:gd name="connsiteY15" fmla="*/ 5815215 h 5824678"/>
                <a:gd name="connsiteX16" fmla="*/ 1687102 w 1795144"/>
                <a:gd name="connsiteY16" fmla="*/ 5824383 h 5824678"/>
                <a:gd name="connsiteX17" fmla="*/ 1685050 w 1795144"/>
                <a:gd name="connsiteY17" fmla="*/ 5824679 h 5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5144" h="5824678">
                  <a:moveTo>
                    <a:pt x="1685050" y="5824679"/>
                  </a:moveTo>
                  <a:cubicBezTo>
                    <a:pt x="1681844" y="5824679"/>
                    <a:pt x="1678898" y="5822550"/>
                    <a:pt x="1677946" y="5819296"/>
                  </a:cubicBezTo>
                  <a:cubicBezTo>
                    <a:pt x="1552516" y="5387146"/>
                    <a:pt x="1254201" y="4871300"/>
                    <a:pt x="938330" y="4325189"/>
                  </a:cubicBezTo>
                  <a:cubicBezTo>
                    <a:pt x="432594" y="3450673"/>
                    <a:pt x="-90385" y="2546406"/>
                    <a:pt x="13243" y="1851382"/>
                  </a:cubicBezTo>
                  <a:cubicBezTo>
                    <a:pt x="90757" y="1331521"/>
                    <a:pt x="188346" y="1272343"/>
                    <a:pt x="599179" y="1023245"/>
                  </a:cubicBezTo>
                  <a:lnTo>
                    <a:pt x="643742" y="996184"/>
                  </a:lnTo>
                  <a:cubicBezTo>
                    <a:pt x="834679" y="880171"/>
                    <a:pt x="977954" y="816314"/>
                    <a:pt x="1093075" y="765020"/>
                  </a:cubicBezTo>
                  <a:cubicBezTo>
                    <a:pt x="1379661" y="637248"/>
                    <a:pt x="1498306" y="584369"/>
                    <a:pt x="1781113" y="4205"/>
                  </a:cubicBezTo>
                  <a:cubicBezTo>
                    <a:pt x="1782870" y="480"/>
                    <a:pt x="1787288" y="-1080"/>
                    <a:pt x="1790985" y="797"/>
                  </a:cubicBezTo>
                  <a:cubicBezTo>
                    <a:pt x="1794658" y="2588"/>
                    <a:pt x="1796184" y="7007"/>
                    <a:pt x="1794398" y="10674"/>
                  </a:cubicBezTo>
                  <a:cubicBezTo>
                    <a:pt x="1509225" y="595690"/>
                    <a:pt x="1380702" y="652987"/>
                    <a:pt x="1099084" y="778506"/>
                  </a:cubicBezTo>
                  <a:cubicBezTo>
                    <a:pt x="984366" y="829658"/>
                    <a:pt x="841552" y="893308"/>
                    <a:pt x="651425" y="1008830"/>
                  </a:cubicBezTo>
                  <a:lnTo>
                    <a:pt x="606833" y="1035867"/>
                  </a:lnTo>
                  <a:cubicBezTo>
                    <a:pt x="190919" y="1288082"/>
                    <a:pt x="104361" y="1340558"/>
                    <a:pt x="27859" y="1853577"/>
                  </a:cubicBezTo>
                  <a:cubicBezTo>
                    <a:pt x="-74989" y="2543484"/>
                    <a:pt x="446659" y="3445474"/>
                    <a:pt x="951154" y="4317766"/>
                  </a:cubicBezTo>
                  <a:cubicBezTo>
                    <a:pt x="1267462" y="4864717"/>
                    <a:pt x="1566233" y="5381314"/>
                    <a:pt x="1692154" y="5815215"/>
                  </a:cubicBezTo>
                  <a:cubicBezTo>
                    <a:pt x="1693283" y="5819119"/>
                    <a:pt x="1691030" y="5823200"/>
                    <a:pt x="1687102" y="5824383"/>
                  </a:cubicBezTo>
                  <a:cubicBezTo>
                    <a:pt x="1686440" y="5824560"/>
                    <a:pt x="1685742" y="5824679"/>
                    <a:pt x="1685050" y="582467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286226F6-A13F-47DB-AC67-0C3768827BAC}"/>
                </a:ext>
              </a:extLst>
            </p:cNvPr>
            <p:cNvSpPr/>
            <p:nvPr/>
          </p:nvSpPr>
          <p:spPr>
            <a:xfrm>
              <a:off x="8537760" y="504759"/>
              <a:ext cx="1656766" cy="5974732"/>
            </a:xfrm>
            <a:custGeom>
              <a:avLst/>
              <a:gdLst>
                <a:gd name="connsiteX0" fmla="*/ 1554522 w 1656766"/>
                <a:gd name="connsiteY0" fmla="*/ 5974733 h 5974732"/>
                <a:gd name="connsiteX1" fmla="*/ 1547388 w 1656766"/>
                <a:gd name="connsiteY1" fmla="*/ 5969291 h 5974732"/>
                <a:gd name="connsiteX2" fmla="*/ 859386 w 1656766"/>
                <a:gd name="connsiteY2" fmla="*/ 4469015 h 5974732"/>
                <a:gd name="connsiteX3" fmla="*/ 11434 w 1656766"/>
                <a:gd name="connsiteY3" fmla="*/ 2008493 h 5974732"/>
                <a:gd name="connsiteX4" fmla="*/ 821318 w 1656766"/>
                <a:gd name="connsiteY4" fmla="*/ 904747 h 5974732"/>
                <a:gd name="connsiteX5" fmla="*/ 1642582 w 1656766"/>
                <a:gd name="connsiteY5" fmla="*/ 4436 h 5974732"/>
                <a:gd name="connsiteX6" fmla="*/ 1652342 w 1656766"/>
                <a:gd name="connsiteY6" fmla="*/ 623 h 5974732"/>
                <a:gd name="connsiteX7" fmla="*/ 1656157 w 1656766"/>
                <a:gd name="connsiteY7" fmla="*/ 10385 h 5974732"/>
                <a:gd name="connsiteX8" fmla="*/ 830214 w 1656766"/>
                <a:gd name="connsiteY8" fmla="*/ 916530 h 5974732"/>
                <a:gd name="connsiteX9" fmla="*/ 26108 w 1656766"/>
                <a:gd name="connsiteY9" fmla="*/ 2010397 h 5974732"/>
                <a:gd name="connsiteX10" fmla="*/ 872410 w 1656766"/>
                <a:gd name="connsiteY10" fmla="*/ 4462000 h 5974732"/>
                <a:gd name="connsiteX11" fmla="*/ 1561655 w 1656766"/>
                <a:gd name="connsiteY11" fmla="*/ 5965446 h 5974732"/>
                <a:gd name="connsiteX12" fmla="*/ 1556456 w 1656766"/>
                <a:gd name="connsiteY12" fmla="*/ 5974496 h 5974732"/>
                <a:gd name="connsiteX13" fmla="*/ 1554522 w 1656766"/>
                <a:gd name="connsiteY13" fmla="*/ 5974733 h 597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766" h="5974732">
                  <a:moveTo>
                    <a:pt x="1554522" y="5974733"/>
                  </a:moveTo>
                  <a:cubicBezTo>
                    <a:pt x="1551257" y="5974733"/>
                    <a:pt x="1548282" y="5972604"/>
                    <a:pt x="1547388" y="5969291"/>
                  </a:cubicBezTo>
                  <a:cubicBezTo>
                    <a:pt x="1427157" y="5524909"/>
                    <a:pt x="1151372" y="5012009"/>
                    <a:pt x="859386" y="4469015"/>
                  </a:cubicBezTo>
                  <a:cubicBezTo>
                    <a:pt x="397342" y="3609777"/>
                    <a:pt x="-80406" y="2721279"/>
                    <a:pt x="11434" y="2008493"/>
                  </a:cubicBezTo>
                  <a:cubicBezTo>
                    <a:pt x="81590" y="1463943"/>
                    <a:pt x="440899" y="1192315"/>
                    <a:pt x="821318" y="904747"/>
                  </a:cubicBezTo>
                  <a:cubicBezTo>
                    <a:pt x="1135402" y="667284"/>
                    <a:pt x="1460198" y="421765"/>
                    <a:pt x="1642582" y="4436"/>
                  </a:cubicBezTo>
                  <a:cubicBezTo>
                    <a:pt x="1644197" y="710"/>
                    <a:pt x="1648414" y="-1023"/>
                    <a:pt x="1652342" y="623"/>
                  </a:cubicBezTo>
                  <a:cubicBezTo>
                    <a:pt x="1656068" y="2270"/>
                    <a:pt x="1657771" y="6631"/>
                    <a:pt x="1656157" y="10385"/>
                  </a:cubicBezTo>
                  <a:cubicBezTo>
                    <a:pt x="1472211" y="431211"/>
                    <a:pt x="1145853" y="677943"/>
                    <a:pt x="830214" y="916530"/>
                  </a:cubicBezTo>
                  <a:cubicBezTo>
                    <a:pt x="452362" y="1202193"/>
                    <a:pt x="95478" y="1471969"/>
                    <a:pt x="26108" y="2010397"/>
                  </a:cubicBezTo>
                  <a:cubicBezTo>
                    <a:pt x="-65128" y="2718446"/>
                    <a:pt x="411496" y="3604808"/>
                    <a:pt x="872410" y="4462000"/>
                  </a:cubicBezTo>
                  <a:cubicBezTo>
                    <a:pt x="1164799" y="5005769"/>
                    <a:pt x="1440992" y="5519408"/>
                    <a:pt x="1561655" y="5965446"/>
                  </a:cubicBezTo>
                  <a:cubicBezTo>
                    <a:pt x="1562726" y="5969409"/>
                    <a:pt x="1560383" y="5973432"/>
                    <a:pt x="1556456" y="5974496"/>
                  </a:cubicBezTo>
                  <a:cubicBezTo>
                    <a:pt x="1555793" y="5974674"/>
                    <a:pt x="1555155" y="5974733"/>
                    <a:pt x="1554522" y="5974733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072D0A66-5704-4449-9AE2-002E8A91729B}"/>
                </a:ext>
              </a:extLst>
            </p:cNvPr>
            <p:cNvSpPr/>
            <p:nvPr/>
          </p:nvSpPr>
          <p:spPr>
            <a:xfrm>
              <a:off x="8401372" y="460679"/>
              <a:ext cx="1484092" cy="6165086"/>
            </a:xfrm>
            <a:custGeom>
              <a:avLst/>
              <a:gdLst>
                <a:gd name="connsiteX0" fmla="*/ 1391790 w 1484092"/>
                <a:gd name="connsiteY0" fmla="*/ 6165087 h 6165086"/>
                <a:gd name="connsiteX1" fmla="*/ 1384597 w 1484092"/>
                <a:gd name="connsiteY1" fmla="*/ 6159409 h 6165086"/>
                <a:gd name="connsiteX2" fmla="*/ 759753 w 1484092"/>
                <a:gd name="connsiteY2" fmla="*/ 4640896 h 6165086"/>
                <a:gd name="connsiteX3" fmla="*/ 9018 w 1484092"/>
                <a:gd name="connsiteY3" fmla="*/ 2205992 h 6165086"/>
                <a:gd name="connsiteX4" fmla="*/ 743641 w 1484092"/>
                <a:gd name="connsiteY4" fmla="*/ 989604 h 6165086"/>
                <a:gd name="connsiteX5" fmla="*/ 1469765 w 1484092"/>
                <a:gd name="connsiteY5" fmla="*/ 4848 h 6165086"/>
                <a:gd name="connsiteX6" fmla="*/ 1479271 w 1484092"/>
                <a:gd name="connsiteY6" fmla="*/ 487 h 6165086"/>
                <a:gd name="connsiteX7" fmla="*/ 1483630 w 1484092"/>
                <a:gd name="connsiteY7" fmla="*/ 9988 h 6165086"/>
                <a:gd name="connsiteX8" fmla="*/ 754063 w 1484092"/>
                <a:gd name="connsiteY8" fmla="*/ 1000121 h 6165086"/>
                <a:gd name="connsiteX9" fmla="*/ 23751 w 1484092"/>
                <a:gd name="connsiteY9" fmla="*/ 2207494 h 6165086"/>
                <a:gd name="connsiteX10" fmla="*/ 773038 w 1484092"/>
                <a:gd name="connsiteY10" fmla="*/ 4634426 h 6165086"/>
                <a:gd name="connsiteX11" fmla="*/ 1398982 w 1484092"/>
                <a:gd name="connsiteY11" fmla="*/ 6155978 h 6165086"/>
                <a:gd name="connsiteX12" fmla="*/ 1393523 w 1484092"/>
                <a:gd name="connsiteY12" fmla="*/ 6164909 h 6165086"/>
                <a:gd name="connsiteX13" fmla="*/ 1391790 w 1484092"/>
                <a:gd name="connsiteY13" fmla="*/ 6165087 h 61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092" h="6165086">
                  <a:moveTo>
                    <a:pt x="1391790" y="6165087"/>
                  </a:moveTo>
                  <a:cubicBezTo>
                    <a:pt x="1388436" y="6165087"/>
                    <a:pt x="1385431" y="6162839"/>
                    <a:pt x="1384597" y="6159409"/>
                  </a:cubicBezTo>
                  <a:cubicBezTo>
                    <a:pt x="1272334" y="5695566"/>
                    <a:pt x="1023354" y="5183252"/>
                    <a:pt x="759753" y="4640896"/>
                  </a:cubicBezTo>
                  <a:cubicBezTo>
                    <a:pt x="353197" y="3804384"/>
                    <a:pt x="-67195" y="2939397"/>
                    <a:pt x="9018" y="2205992"/>
                  </a:cubicBezTo>
                  <a:cubicBezTo>
                    <a:pt x="65540" y="1662187"/>
                    <a:pt x="394932" y="1335486"/>
                    <a:pt x="743641" y="989604"/>
                  </a:cubicBezTo>
                  <a:cubicBezTo>
                    <a:pt x="1024419" y="711104"/>
                    <a:pt x="1314761" y="423134"/>
                    <a:pt x="1469765" y="4848"/>
                  </a:cubicBezTo>
                  <a:cubicBezTo>
                    <a:pt x="1471155" y="1006"/>
                    <a:pt x="1475514" y="-987"/>
                    <a:pt x="1479271" y="487"/>
                  </a:cubicBezTo>
                  <a:cubicBezTo>
                    <a:pt x="1483109" y="1901"/>
                    <a:pt x="1485043" y="6147"/>
                    <a:pt x="1483630" y="9988"/>
                  </a:cubicBezTo>
                  <a:cubicBezTo>
                    <a:pt x="1327501" y="431331"/>
                    <a:pt x="1035971" y="720490"/>
                    <a:pt x="754063" y="1000121"/>
                  </a:cubicBezTo>
                  <a:cubicBezTo>
                    <a:pt x="407264" y="1344063"/>
                    <a:pt x="79724" y="1668948"/>
                    <a:pt x="23751" y="2207494"/>
                  </a:cubicBezTo>
                  <a:cubicBezTo>
                    <a:pt x="-52035" y="2936741"/>
                    <a:pt x="367404" y="3799794"/>
                    <a:pt x="773038" y="4634426"/>
                  </a:cubicBezTo>
                  <a:cubicBezTo>
                    <a:pt x="1037012" y="5177532"/>
                    <a:pt x="1286316" y="5690539"/>
                    <a:pt x="1398982" y="6155978"/>
                  </a:cubicBezTo>
                  <a:cubicBezTo>
                    <a:pt x="1399935" y="6159941"/>
                    <a:pt x="1397510" y="6163963"/>
                    <a:pt x="1393523" y="6164909"/>
                  </a:cubicBezTo>
                  <a:cubicBezTo>
                    <a:pt x="1392943" y="6165028"/>
                    <a:pt x="1392364" y="6165087"/>
                    <a:pt x="1391790" y="6165087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70A97F9D-8025-418F-BF14-F24CA38F298D}"/>
                </a:ext>
              </a:extLst>
            </p:cNvPr>
            <p:cNvSpPr/>
            <p:nvPr/>
          </p:nvSpPr>
          <p:spPr>
            <a:xfrm>
              <a:off x="8246173" y="410009"/>
              <a:ext cx="1328759" cy="6384093"/>
            </a:xfrm>
            <a:custGeom>
              <a:avLst/>
              <a:gdLst>
                <a:gd name="connsiteX0" fmla="*/ 1247863 w 1328759"/>
                <a:gd name="connsiteY0" fmla="*/ 6384094 h 6384093"/>
                <a:gd name="connsiteX1" fmla="*/ 1240618 w 1328759"/>
                <a:gd name="connsiteY1" fmla="*/ 6378119 h 6384093"/>
                <a:gd name="connsiteX2" fmla="*/ 665452 w 1328759"/>
                <a:gd name="connsiteY2" fmla="*/ 4785861 h 6384093"/>
                <a:gd name="connsiteX3" fmla="*/ 4853 w 1328759"/>
                <a:gd name="connsiteY3" fmla="*/ 2405568 h 6384093"/>
                <a:gd name="connsiteX4" fmla="*/ 667587 w 1328759"/>
                <a:gd name="connsiteY4" fmla="*/ 1092319 h 6384093"/>
                <a:gd name="connsiteX5" fmla="*/ 1314234 w 1328759"/>
                <a:gd name="connsiteY5" fmla="*/ 5438 h 6384093"/>
                <a:gd name="connsiteX6" fmla="*/ 1323301 w 1328759"/>
                <a:gd name="connsiteY6" fmla="*/ 239 h 6384093"/>
                <a:gd name="connsiteX7" fmla="*/ 1328500 w 1328759"/>
                <a:gd name="connsiteY7" fmla="*/ 9308 h 6384093"/>
                <a:gd name="connsiteX8" fmla="*/ 679110 w 1328759"/>
                <a:gd name="connsiteY8" fmla="*/ 1101588 h 6384093"/>
                <a:gd name="connsiteX9" fmla="*/ 19581 w 1328759"/>
                <a:gd name="connsiteY9" fmla="*/ 2406550 h 6384093"/>
                <a:gd name="connsiteX10" fmla="*/ 678997 w 1328759"/>
                <a:gd name="connsiteY10" fmla="*/ 4779911 h 6384093"/>
                <a:gd name="connsiteX11" fmla="*/ 1255115 w 1328759"/>
                <a:gd name="connsiteY11" fmla="*/ 6375280 h 6384093"/>
                <a:gd name="connsiteX12" fmla="*/ 1249283 w 1328759"/>
                <a:gd name="connsiteY12" fmla="*/ 6383916 h 6384093"/>
                <a:gd name="connsiteX13" fmla="*/ 1247863 w 1328759"/>
                <a:gd name="connsiteY13" fmla="*/ 6384094 h 638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8759" h="6384093">
                  <a:moveTo>
                    <a:pt x="1247863" y="6384094"/>
                  </a:moveTo>
                  <a:cubicBezTo>
                    <a:pt x="1244397" y="6384094"/>
                    <a:pt x="1241280" y="6381609"/>
                    <a:pt x="1240618" y="6378119"/>
                  </a:cubicBezTo>
                  <a:cubicBezTo>
                    <a:pt x="1143318" y="5874411"/>
                    <a:pt x="911196" y="5345666"/>
                    <a:pt x="665452" y="4785861"/>
                  </a:cubicBezTo>
                  <a:cubicBezTo>
                    <a:pt x="315524" y="3988747"/>
                    <a:pt x="-46269" y="3164537"/>
                    <a:pt x="4853" y="2405568"/>
                  </a:cubicBezTo>
                  <a:cubicBezTo>
                    <a:pt x="40809" y="1871558"/>
                    <a:pt x="345246" y="1493044"/>
                    <a:pt x="667587" y="1092319"/>
                  </a:cubicBezTo>
                  <a:cubicBezTo>
                    <a:pt x="928527" y="767925"/>
                    <a:pt x="1198362" y="432471"/>
                    <a:pt x="1314234" y="5438"/>
                  </a:cubicBezTo>
                  <a:cubicBezTo>
                    <a:pt x="1315304" y="1510"/>
                    <a:pt x="1319403" y="-771"/>
                    <a:pt x="1323301" y="239"/>
                  </a:cubicBezTo>
                  <a:cubicBezTo>
                    <a:pt x="1327229" y="1308"/>
                    <a:pt x="1329571" y="5380"/>
                    <a:pt x="1328500" y="9308"/>
                  </a:cubicBezTo>
                  <a:cubicBezTo>
                    <a:pt x="1211824" y="439320"/>
                    <a:pt x="941007" y="776011"/>
                    <a:pt x="679110" y="1101588"/>
                  </a:cubicBezTo>
                  <a:cubicBezTo>
                    <a:pt x="358271" y="1500437"/>
                    <a:pt x="55253" y="1877189"/>
                    <a:pt x="19581" y="2406550"/>
                  </a:cubicBezTo>
                  <a:cubicBezTo>
                    <a:pt x="-31275" y="3161905"/>
                    <a:pt x="329797" y="3984441"/>
                    <a:pt x="678997" y="4779911"/>
                  </a:cubicBezTo>
                  <a:cubicBezTo>
                    <a:pt x="925061" y="5340496"/>
                    <a:pt x="1157526" y="5869975"/>
                    <a:pt x="1255115" y="6375280"/>
                  </a:cubicBezTo>
                  <a:cubicBezTo>
                    <a:pt x="1255896" y="6379303"/>
                    <a:pt x="1253270" y="6383206"/>
                    <a:pt x="1249283" y="6383916"/>
                  </a:cubicBezTo>
                  <a:cubicBezTo>
                    <a:pt x="1248792" y="6384034"/>
                    <a:pt x="1248331" y="6384094"/>
                    <a:pt x="1247863" y="638409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68C7AEEE-4A71-4FA9-B29D-7104708947DA}"/>
                </a:ext>
              </a:extLst>
            </p:cNvPr>
            <p:cNvSpPr/>
            <p:nvPr/>
          </p:nvSpPr>
          <p:spPr>
            <a:xfrm>
              <a:off x="8156328" y="355328"/>
              <a:ext cx="1107159" cy="6620300"/>
            </a:xfrm>
            <a:custGeom>
              <a:avLst/>
              <a:gdLst>
                <a:gd name="connsiteX0" fmla="*/ 1038589 w 1107159"/>
                <a:gd name="connsiteY0" fmla="*/ 6620301 h 6620300"/>
                <a:gd name="connsiteX1" fmla="*/ 1031285 w 1107159"/>
                <a:gd name="connsiteY1" fmla="*/ 6614031 h 6620300"/>
                <a:gd name="connsiteX2" fmla="*/ 544635 w 1107159"/>
                <a:gd name="connsiteY2" fmla="*/ 4987088 h 6620300"/>
                <a:gd name="connsiteX3" fmla="*/ 2888 w 1107159"/>
                <a:gd name="connsiteY3" fmla="*/ 2655687 h 6620300"/>
                <a:gd name="connsiteX4" fmla="*/ 557778 w 1107159"/>
                <a:gd name="connsiteY4" fmla="*/ 1204646 h 6620300"/>
                <a:gd name="connsiteX5" fmla="*/ 1092509 w 1107159"/>
                <a:gd name="connsiteY5" fmla="*/ 5879 h 6620300"/>
                <a:gd name="connsiteX6" fmla="*/ 1101263 w 1107159"/>
                <a:gd name="connsiteY6" fmla="*/ 133 h 6620300"/>
                <a:gd name="connsiteX7" fmla="*/ 1107013 w 1107159"/>
                <a:gd name="connsiteY7" fmla="*/ 8884 h 6620300"/>
                <a:gd name="connsiteX8" fmla="*/ 570542 w 1107159"/>
                <a:gd name="connsiteY8" fmla="*/ 1212128 h 6620300"/>
                <a:gd name="connsiteX9" fmla="*/ 17676 w 1107159"/>
                <a:gd name="connsiteY9" fmla="*/ 2656385 h 6620300"/>
                <a:gd name="connsiteX10" fmla="*/ 558529 w 1107159"/>
                <a:gd name="connsiteY10" fmla="*/ 4982001 h 6620300"/>
                <a:gd name="connsiteX11" fmla="*/ 1045894 w 1107159"/>
                <a:gd name="connsiteY11" fmla="*/ 6611783 h 6620300"/>
                <a:gd name="connsiteX12" fmla="*/ 1039719 w 1107159"/>
                <a:gd name="connsiteY12" fmla="*/ 6620182 h 6620300"/>
                <a:gd name="connsiteX13" fmla="*/ 1038589 w 1107159"/>
                <a:gd name="connsiteY13" fmla="*/ 6620301 h 66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7159" h="6620300">
                  <a:moveTo>
                    <a:pt x="1038589" y="6620301"/>
                  </a:moveTo>
                  <a:cubicBezTo>
                    <a:pt x="1035011" y="6620301"/>
                    <a:pt x="1031858" y="6617698"/>
                    <a:pt x="1031285" y="6614031"/>
                  </a:cubicBezTo>
                  <a:cubicBezTo>
                    <a:pt x="948743" y="6084830"/>
                    <a:pt x="743309" y="5526788"/>
                    <a:pt x="544635" y="4987088"/>
                  </a:cubicBezTo>
                  <a:cubicBezTo>
                    <a:pt x="260965" y="4216508"/>
                    <a:pt x="-32346" y="3419678"/>
                    <a:pt x="2888" y="2655687"/>
                  </a:cubicBezTo>
                  <a:cubicBezTo>
                    <a:pt x="28186" y="2107269"/>
                    <a:pt x="297418" y="1648407"/>
                    <a:pt x="557778" y="1204646"/>
                  </a:cubicBezTo>
                  <a:cubicBezTo>
                    <a:pt x="775775" y="833122"/>
                    <a:pt x="1001160" y="448941"/>
                    <a:pt x="1092509" y="5879"/>
                  </a:cubicBezTo>
                  <a:cubicBezTo>
                    <a:pt x="1093320" y="1894"/>
                    <a:pt x="1097188" y="-619"/>
                    <a:pt x="1101263" y="133"/>
                  </a:cubicBezTo>
                  <a:cubicBezTo>
                    <a:pt x="1105250" y="970"/>
                    <a:pt x="1107817" y="4869"/>
                    <a:pt x="1107013" y="8884"/>
                  </a:cubicBezTo>
                  <a:cubicBezTo>
                    <a:pt x="1015167" y="454318"/>
                    <a:pt x="789113" y="839558"/>
                    <a:pt x="570542" y="1212128"/>
                  </a:cubicBezTo>
                  <a:cubicBezTo>
                    <a:pt x="299145" y="1674686"/>
                    <a:pt x="42802" y="2111598"/>
                    <a:pt x="17676" y="2656385"/>
                  </a:cubicBezTo>
                  <a:cubicBezTo>
                    <a:pt x="-17447" y="3417371"/>
                    <a:pt x="275350" y="4212782"/>
                    <a:pt x="558529" y="4982001"/>
                  </a:cubicBezTo>
                  <a:cubicBezTo>
                    <a:pt x="757433" y="5522370"/>
                    <a:pt x="963122" y="6081103"/>
                    <a:pt x="1045894" y="6611783"/>
                  </a:cubicBezTo>
                  <a:cubicBezTo>
                    <a:pt x="1046533" y="6615805"/>
                    <a:pt x="1043759" y="6619532"/>
                    <a:pt x="1039719" y="6620182"/>
                  </a:cubicBezTo>
                  <a:cubicBezTo>
                    <a:pt x="1039341" y="6620241"/>
                    <a:pt x="1038968" y="6620301"/>
                    <a:pt x="1038589" y="662030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2684FD15-18FA-4368-BB01-860096AB8FD4}"/>
                </a:ext>
              </a:extLst>
            </p:cNvPr>
            <p:cNvSpPr/>
            <p:nvPr/>
          </p:nvSpPr>
          <p:spPr>
            <a:xfrm>
              <a:off x="8070942" y="299226"/>
              <a:ext cx="880792" cy="6862365"/>
            </a:xfrm>
            <a:custGeom>
              <a:avLst/>
              <a:gdLst>
                <a:gd name="connsiteX0" fmla="*/ 824856 w 880792"/>
                <a:gd name="connsiteY0" fmla="*/ 6862366 h 6862365"/>
                <a:gd name="connsiteX1" fmla="*/ 817521 w 880792"/>
                <a:gd name="connsiteY1" fmla="*/ 6855800 h 6862365"/>
                <a:gd name="connsiteX2" fmla="*/ 426035 w 880792"/>
                <a:gd name="connsiteY2" fmla="*/ 5192907 h 6862365"/>
                <a:gd name="connsiteX3" fmla="*/ 1545 w 880792"/>
                <a:gd name="connsiteY3" fmla="*/ 2911966 h 6862365"/>
                <a:gd name="connsiteX4" fmla="*/ 443046 w 880792"/>
                <a:gd name="connsiteY4" fmla="*/ 1324025 h 6862365"/>
                <a:gd name="connsiteX5" fmla="*/ 866100 w 880792"/>
                <a:gd name="connsiteY5" fmla="*/ 6386 h 6862365"/>
                <a:gd name="connsiteX6" fmla="*/ 874475 w 880792"/>
                <a:gd name="connsiteY6" fmla="*/ 147 h 6862365"/>
                <a:gd name="connsiteX7" fmla="*/ 880709 w 880792"/>
                <a:gd name="connsiteY7" fmla="*/ 8523 h 6862365"/>
                <a:gd name="connsiteX8" fmla="*/ 456680 w 880792"/>
                <a:gd name="connsiteY8" fmla="*/ 1329715 h 6862365"/>
                <a:gd name="connsiteX9" fmla="*/ 16332 w 880792"/>
                <a:gd name="connsiteY9" fmla="*/ 2912427 h 6862365"/>
                <a:gd name="connsiteX10" fmla="*/ 440219 w 880792"/>
                <a:gd name="connsiteY10" fmla="*/ 5188719 h 6862365"/>
                <a:gd name="connsiteX11" fmla="*/ 832190 w 880792"/>
                <a:gd name="connsiteY11" fmla="*/ 6854085 h 6862365"/>
                <a:gd name="connsiteX12" fmla="*/ 825719 w 880792"/>
                <a:gd name="connsiteY12" fmla="*/ 6862307 h 6862365"/>
                <a:gd name="connsiteX13" fmla="*/ 824856 w 880792"/>
                <a:gd name="connsiteY13" fmla="*/ 6862366 h 686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0792" h="6862365">
                  <a:moveTo>
                    <a:pt x="824856" y="6862366"/>
                  </a:moveTo>
                  <a:cubicBezTo>
                    <a:pt x="821159" y="6862366"/>
                    <a:pt x="817953" y="6859585"/>
                    <a:pt x="817521" y="6855800"/>
                  </a:cubicBezTo>
                  <a:cubicBezTo>
                    <a:pt x="752854" y="6304832"/>
                    <a:pt x="586700" y="5739551"/>
                    <a:pt x="426035" y="5192907"/>
                  </a:cubicBezTo>
                  <a:cubicBezTo>
                    <a:pt x="206281" y="4445265"/>
                    <a:pt x="-20955" y="3672201"/>
                    <a:pt x="1545" y="2911966"/>
                  </a:cubicBezTo>
                  <a:cubicBezTo>
                    <a:pt x="18378" y="2342289"/>
                    <a:pt x="234264" y="1824622"/>
                    <a:pt x="443046" y="1324025"/>
                  </a:cubicBezTo>
                  <a:cubicBezTo>
                    <a:pt x="617487" y="905686"/>
                    <a:pt x="797878" y="473133"/>
                    <a:pt x="866100" y="6386"/>
                  </a:cubicBezTo>
                  <a:cubicBezTo>
                    <a:pt x="866644" y="2342"/>
                    <a:pt x="870169" y="-718"/>
                    <a:pt x="874475" y="147"/>
                  </a:cubicBezTo>
                  <a:cubicBezTo>
                    <a:pt x="878515" y="725"/>
                    <a:pt x="881319" y="4479"/>
                    <a:pt x="880709" y="8523"/>
                  </a:cubicBezTo>
                  <a:cubicBezTo>
                    <a:pt x="812233" y="477090"/>
                    <a:pt x="631493" y="910536"/>
                    <a:pt x="456680" y="1329715"/>
                  </a:cubicBezTo>
                  <a:cubicBezTo>
                    <a:pt x="248448" y="1829070"/>
                    <a:pt x="33083" y="2345465"/>
                    <a:pt x="16332" y="2912427"/>
                  </a:cubicBezTo>
                  <a:cubicBezTo>
                    <a:pt x="-6109" y="3670296"/>
                    <a:pt x="220808" y="4442231"/>
                    <a:pt x="440219" y="5188719"/>
                  </a:cubicBezTo>
                  <a:cubicBezTo>
                    <a:pt x="601085" y="5736002"/>
                    <a:pt x="767411" y="6301875"/>
                    <a:pt x="832190" y="6854085"/>
                  </a:cubicBezTo>
                  <a:cubicBezTo>
                    <a:pt x="832681" y="6858166"/>
                    <a:pt x="829765" y="6861833"/>
                    <a:pt x="825719" y="6862307"/>
                  </a:cubicBezTo>
                  <a:cubicBezTo>
                    <a:pt x="825435" y="6862307"/>
                    <a:pt x="825145" y="6862366"/>
                    <a:pt x="824856" y="686236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6F6ACB5E-B1DD-474C-B2B6-38A1FDD05D8F}"/>
                </a:ext>
              </a:extLst>
            </p:cNvPr>
            <p:cNvSpPr/>
            <p:nvPr/>
          </p:nvSpPr>
          <p:spPr>
            <a:xfrm>
              <a:off x="7985696" y="244579"/>
              <a:ext cx="654588" cy="7098538"/>
            </a:xfrm>
            <a:custGeom>
              <a:avLst/>
              <a:gdLst>
                <a:gd name="connsiteX0" fmla="*/ 610982 w 654588"/>
                <a:gd name="connsiteY0" fmla="*/ 7098539 h 7098538"/>
                <a:gd name="connsiteX1" fmla="*/ 603612 w 654588"/>
                <a:gd name="connsiteY1" fmla="*/ 7091618 h 7098538"/>
                <a:gd name="connsiteX2" fmla="*/ 308680 w 654588"/>
                <a:gd name="connsiteY2" fmla="*/ 5353979 h 7098538"/>
                <a:gd name="connsiteX3" fmla="*/ 404 w 654588"/>
                <a:gd name="connsiteY3" fmla="*/ 3165404 h 7098538"/>
                <a:gd name="connsiteX4" fmla="*/ 324881 w 654588"/>
                <a:gd name="connsiteY4" fmla="*/ 1465146 h 7098538"/>
                <a:gd name="connsiteX5" fmla="*/ 639828 w 654588"/>
                <a:gd name="connsiteY5" fmla="*/ 6794 h 7098538"/>
                <a:gd name="connsiteX6" fmla="*/ 647802 w 654588"/>
                <a:gd name="connsiteY6" fmla="*/ 35 h 7098538"/>
                <a:gd name="connsiteX7" fmla="*/ 654562 w 654588"/>
                <a:gd name="connsiteY7" fmla="*/ 8007 h 7098538"/>
                <a:gd name="connsiteX8" fmla="*/ 339124 w 654588"/>
                <a:gd name="connsiteY8" fmla="*/ 1469216 h 7098538"/>
                <a:gd name="connsiteX9" fmla="*/ 15191 w 654588"/>
                <a:gd name="connsiteY9" fmla="*/ 3165575 h 7098538"/>
                <a:gd name="connsiteX10" fmla="*/ 323124 w 654588"/>
                <a:gd name="connsiteY10" fmla="*/ 5350803 h 7098538"/>
                <a:gd name="connsiteX11" fmla="*/ 618346 w 654588"/>
                <a:gd name="connsiteY11" fmla="*/ 7090613 h 7098538"/>
                <a:gd name="connsiteX12" fmla="*/ 611496 w 654588"/>
                <a:gd name="connsiteY12" fmla="*/ 7098479 h 7098538"/>
                <a:gd name="connsiteX13" fmla="*/ 610982 w 654588"/>
                <a:gd name="connsiteY13" fmla="*/ 7098539 h 70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588" h="7098538">
                  <a:moveTo>
                    <a:pt x="610982" y="7098539"/>
                  </a:moveTo>
                  <a:cubicBezTo>
                    <a:pt x="607137" y="7098539"/>
                    <a:pt x="603872" y="7095522"/>
                    <a:pt x="603612" y="7091618"/>
                  </a:cubicBezTo>
                  <a:cubicBezTo>
                    <a:pt x="561451" y="6506995"/>
                    <a:pt x="432957" y="5920834"/>
                    <a:pt x="308680" y="5353979"/>
                  </a:cubicBezTo>
                  <a:cubicBezTo>
                    <a:pt x="152434" y="4641140"/>
                    <a:pt x="-9154" y="3904038"/>
                    <a:pt x="404" y="3165404"/>
                  </a:cubicBezTo>
                  <a:cubicBezTo>
                    <a:pt x="8029" y="2575102"/>
                    <a:pt x="169125" y="2010850"/>
                    <a:pt x="324881" y="1465146"/>
                  </a:cubicBezTo>
                  <a:cubicBezTo>
                    <a:pt x="458894" y="995768"/>
                    <a:pt x="597437" y="510419"/>
                    <a:pt x="639828" y="6794"/>
                  </a:cubicBezTo>
                  <a:cubicBezTo>
                    <a:pt x="640178" y="2750"/>
                    <a:pt x="643904" y="-369"/>
                    <a:pt x="647802" y="35"/>
                  </a:cubicBezTo>
                  <a:cubicBezTo>
                    <a:pt x="651877" y="382"/>
                    <a:pt x="654906" y="3963"/>
                    <a:pt x="654562" y="8007"/>
                  </a:cubicBezTo>
                  <a:cubicBezTo>
                    <a:pt x="612046" y="513105"/>
                    <a:pt x="473302" y="999145"/>
                    <a:pt x="339124" y="1469216"/>
                  </a:cubicBezTo>
                  <a:cubicBezTo>
                    <a:pt x="183599" y="2013973"/>
                    <a:pt x="22786" y="2577267"/>
                    <a:pt x="15191" y="3165575"/>
                  </a:cubicBezTo>
                  <a:cubicBezTo>
                    <a:pt x="5663" y="3902535"/>
                    <a:pt x="167049" y="4638798"/>
                    <a:pt x="323124" y="5350803"/>
                  </a:cubicBezTo>
                  <a:cubicBezTo>
                    <a:pt x="447513" y="5918172"/>
                    <a:pt x="576120" y="6504866"/>
                    <a:pt x="618346" y="7090613"/>
                  </a:cubicBezTo>
                  <a:cubicBezTo>
                    <a:pt x="618636" y="7094694"/>
                    <a:pt x="615572" y="7098183"/>
                    <a:pt x="611496" y="7098479"/>
                  </a:cubicBezTo>
                  <a:cubicBezTo>
                    <a:pt x="611325" y="7098539"/>
                    <a:pt x="611153" y="7098539"/>
                    <a:pt x="610982" y="7098539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28AEF43E-0475-45E2-8B29-55EFC155C13C}"/>
                </a:ext>
              </a:extLst>
            </p:cNvPr>
            <p:cNvSpPr/>
            <p:nvPr/>
          </p:nvSpPr>
          <p:spPr>
            <a:xfrm>
              <a:off x="7872079" y="193900"/>
              <a:ext cx="457656" cy="7317495"/>
            </a:xfrm>
            <a:custGeom>
              <a:avLst/>
              <a:gdLst>
                <a:gd name="connsiteX0" fmla="*/ 425473 w 457656"/>
                <a:gd name="connsiteY0" fmla="*/ 7317496 h 7317495"/>
                <a:gd name="connsiteX1" fmla="*/ 418080 w 457656"/>
                <a:gd name="connsiteY1" fmla="*/ 7310398 h 7317495"/>
                <a:gd name="connsiteX2" fmla="*/ 211841 w 457656"/>
                <a:gd name="connsiteY2" fmla="*/ 5517384 h 7317495"/>
                <a:gd name="connsiteX3" fmla="*/ 113 w 457656"/>
                <a:gd name="connsiteY3" fmla="*/ 3392890 h 7317495"/>
                <a:gd name="connsiteX4" fmla="*/ 223771 w 457656"/>
                <a:gd name="connsiteY4" fmla="*/ 1597297 h 7317495"/>
                <a:gd name="connsiteX5" fmla="*/ 442863 w 457656"/>
                <a:gd name="connsiteY5" fmla="*/ 7076 h 7317495"/>
                <a:gd name="connsiteX6" fmla="*/ 450570 w 457656"/>
                <a:gd name="connsiteY6" fmla="*/ 0 h 7317495"/>
                <a:gd name="connsiteX7" fmla="*/ 457650 w 457656"/>
                <a:gd name="connsiteY7" fmla="*/ 7711 h 7317495"/>
                <a:gd name="connsiteX8" fmla="*/ 238298 w 457656"/>
                <a:gd name="connsiteY8" fmla="*/ 1600012 h 7317495"/>
                <a:gd name="connsiteX9" fmla="*/ 14900 w 457656"/>
                <a:gd name="connsiteY9" fmla="*/ 3392949 h 7317495"/>
                <a:gd name="connsiteX10" fmla="*/ 226456 w 457656"/>
                <a:gd name="connsiteY10" fmla="*/ 5515160 h 7317495"/>
                <a:gd name="connsiteX11" fmla="*/ 432867 w 457656"/>
                <a:gd name="connsiteY11" fmla="*/ 7309806 h 7317495"/>
                <a:gd name="connsiteX12" fmla="*/ 425763 w 457656"/>
                <a:gd name="connsiteY12" fmla="*/ 7317496 h 7317495"/>
                <a:gd name="connsiteX13" fmla="*/ 425473 w 457656"/>
                <a:gd name="connsiteY13" fmla="*/ 7317496 h 73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656" h="7317495">
                  <a:moveTo>
                    <a:pt x="425473" y="7317496"/>
                  </a:moveTo>
                  <a:cubicBezTo>
                    <a:pt x="421516" y="7317496"/>
                    <a:pt x="418257" y="7314420"/>
                    <a:pt x="418080" y="7310398"/>
                  </a:cubicBezTo>
                  <a:cubicBezTo>
                    <a:pt x="394136" y="6707912"/>
                    <a:pt x="301457" y="6102705"/>
                    <a:pt x="211841" y="5517384"/>
                  </a:cubicBezTo>
                  <a:cubicBezTo>
                    <a:pt x="105734" y="4824442"/>
                    <a:pt x="-4016" y="4107900"/>
                    <a:pt x="113" y="3392890"/>
                  </a:cubicBezTo>
                  <a:cubicBezTo>
                    <a:pt x="3638" y="2782579"/>
                    <a:pt x="115553" y="2180028"/>
                    <a:pt x="223771" y="1597297"/>
                  </a:cubicBezTo>
                  <a:cubicBezTo>
                    <a:pt x="319710" y="1080701"/>
                    <a:pt x="418949" y="546490"/>
                    <a:pt x="442863" y="7076"/>
                  </a:cubicBezTo>
                  <a:cubicBezTo>
                    <a:pt x="443064" y="2975"/>
                    <a:pt x="446530" y="289"/>
                    <a:pt x="450570" y="0"/>
                  </a:cubicBezTo>
                  <a:cubicBezTo>
                    <a:pt x="454675" y="202"/>
                    <a:pt x="457821" y="3639"/>
                    <a:pt x="457650" y="7711"/>
                  </a:cubicBezTo>
                  <a:cubicBezTo>
                    <a:pt x="433677" y="548163"/>
                    <a:pt x="334355" y="1082895"/>
                    <a:pt x="238298" y="1600012"/>
                  </a:cubicBezTo>
                  <a:cubicBezTo>
                    <a:pt x="130192" y="2182080"/>
                    <a:pt x="18396" y="2783992"/>
                    <a:pt x="14900" y="3392949"/>
                  </a:cubicBezTo>
                  <a:cubicBezTo>
                    <a:pt x="10801" y="4106800"/>
                    <a:pt x="120433" y="4822762"/>
                    <a:pt x="226456" y="5515160"/>
                  </a:cubicBezTo>
                  <a:cubicBezTo>
                    <a:pt x="316131" y="6100871"/>
                    <a:pt x="408900" y="6706492"/>
                    <a:pt x="432867" y="7309806"/>
                  </a:cubicBezTo>
                  <a:cubicBezTo>
                    <a:pt x="433015" y="7313887"/>
                    <a:pt x="429838" y="7317318"/>
                    <a:pt x="425763" y="7317496"/>
                  </a:cubicBezTo>
                  <a:cubicBezTo>
                    <a:pt x="425674" y="7317496"/>
                    <a:pt x="425562" y="7317496"/>
                    <a:pt x="425473" y="7317496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46FC1B05-F6FC-47CA-B7C8-D1462D127EBE}"/>
                </a:ext>
              </a:extLst>
            </p:cNvPr>
            <p:cNvSpPr/>
            <p:nvPr/>
          </p:nvSpPr>
          <p:spPr>
            <a:xfrm>
              <a:off x="7735192" y="149827"/>
              <a:ext cx="285481" cy="7507842"/>
            </a:xfrm>
            <a:custGeom>
              <a:avLst/>
              <a:gdLst>
                <a:gd name="connsiteX0" fmla="*/ 263241 w 285481"/>
                <a:gd name="connsiteY0" fmla="*/ 7507842 h 7507842"/>
                <a:gd name="connsiteX1" fmla="*/ 255848 w 285481"/>
                <a:gd name="connsiteY1" fmla="*/ 7500508 h 7507842"/>
                <a:gd name="connsiteX2" fmla="*/ 128424 w 285481"/>
                <a:gd name="connsiteY2" fmla="*/ 5631317 h 7507842"/>
                <a:gd name="connsiteX3" fmla="*/ 19 w 285481"/>
                <a:gd name="connsiteY3" fmla="*/ 3591305 h 7507842"/>
                <a:gd name="connsiteX4" fmla="*/ 135788 w 285481"/>
                <a:gd name="connsiteY4" fmla="*/ 1742046 h 7507842"/>
                <a:gd name="connsiteX5" fmla="*/ 270694 w 285481"/>
                <a:gd name="connsiteY5" fmla="*/ 7278 h 7507842"/>
                <a:gd name="connsiteX6" fmla="*/ 278088 w 285481"/>
                <a:gd name="connsiteY6" fmla="*/ 0 h 7507842"/>
                <a:gd name="connsiteX7" fmla="*/ 278200 w 285481"/>
                <a:gd name="connsiteY7" fmla="*/ 0 h 7507842"/>
                <a:gd name="connsiteX8" fmla="*/ 285481 w 285481"/>
                <a:gd name="connsiteY8" fmla="*/ 7509 h 7507842"/>
                <a:gd name="connsiteX9" fmla="*/ 150487 w 285481"/>
                <a:gd name="connsiteY9" fmla="*/ 1743667 h 7507842"/>
                <a:gd name="connsiteX10" fmla="*/ 14806 w 285481"/>
                <a:gd name="connsiteY10" fmla="*/ 3591305 h 7507842"/>
                <a:gd name="connsiteX11" fmla="*/ 143123 w 285481"/>
                <a:gd name="connsiteY11" fmla="*/ 5629903 h 7507842"/>
                <a:gd name="connsiteX12" fmla="*/ 270635 w 285481"/>
                <a:gd name="connsiteY12" fmla="*/ 7500331 h 7507842"/>
                <a:gd name="connsiteX13" fmla="*/ 263360 w 285481"/>
                <a:gd name="connsiteY13" fmla="*/ 7507842 h 7507842"/>
                <a:gd name="connsiteX14" fmla="*/ 263241 w 285481"/>
                <a:gd name="connsiteY14" fmla="*/ 7507842 h 750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481" h="7507842">
                  <a:moveTo>
                    <a:pt x="263241" y="7507842"/>
                  </a:moveTo>
                  <a:cubicBezTo>
                    <a:pt x="259196" y="7507842"/>
                    <a:pt x="255907" y="7504589"/>
                    <a:pt x="255848" y="7500508"/>
                  </a:cubicBezTo>
                  <a:cubicBezTo>
                    <a:pt x="247301" y="6874363"/>
                    <a:pt x="186851" y="6242480"/>
                    <a:pt x="128424" y="5631317"/>
                  </a:cubicBezTo>
                  <a:cubicBezTo>
                    <a:pt x="64656" y="4964542"/>
                    <a:pt x="-1282" y="4275067"/>
                    <a:pt x="19" y="3591305"/>
                  </a:cubicBezTo>
                  <a:cubicBezTo>
                    <a:pt x="1202" y="2969844"/>
                    <a:pt x="69625" y="2345692"/>
                    <a:pt x="135788" y="1742046"/>
                  </a:cubicBezTo>
                  <a:cubicBezTo>
                    <a:pt x="197882" y="1175635"/>
                    <a:pt x="262088" y="589924"/>
                    <a:pt x="270694" y="7278"/>
                  </a:cubicBezTo>
                  <a:cubicBezTo>
                    <a:pt x="270753" y="3235"/>
                    <a:pt x="274042" y="0"/>
                    <a:pt x="278088" y="0"/>
                  </a:cubicBezTo>
                  <a:cubicBezTo>
                    <a:pt x="278088" y="0"/>
                    <a:pt x="278170" y="0"/>
                    <a:pt x="278200" y="0"/>
                  </a:cubicBezTo>
                  <a:cubicBezTo>
                    <a:pt x="282275" y="58"/>
                    <a:pt x="285540" y="3408"/>
                    <a:pt x="285481" y="7509"/>
                  </a:cubicBezTo>
                  <a:cubicBezTo>
                    <a:pt x="276875" y="590852"/>
                    <a:pt x="212640" y="1176907"/>
                    <a:pt x="150487" y="1743667"/>
                  </a:cubicBezTo>
                  <a:cubicBezTo>
                    <a:pt x="84353" y="2346904"/>
                    <a:pt x="15989" y="2970678"/>
                    <a:pt x="14806" y="3591305"/>
                  </a:cubicBezTo>
                  <a:cubicBezTo>
                    <a:pt x="13505" y="4274369"/>
                    <a:pt x="79414" y="4963472"/>
                    <a:pt x="143123" y="5629903"/>
                  </a:cubicBezTo>
                  <a:cubicBezTo>
                    <a:pt x="201609" y="6241356"/>
                    <a:pt x="262058" y="6873594"/>
                    <a:pt x="270635" y="7500331"/>
                  </a:cubicBezTo>
                  <a:cubicBezTo>
                    <a:pt x="270694" y="7504412"/>
                    <a:pt x="267429" y="7507783"/>
                    <a:pt x="263360" y="7507842"/>
                  </a:cubicBezTo>
                  <a:cubicBezTo>
                    <a:pt x="263301" y="7507842"/>
                    <a:pt x="263271" y="7507842"/>
                    <a:pt x="263241" y="7507842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62F8046A-6B5C-40D6-8166-4CD5D965BD11}"/>
                </a:ext>
              </a:extLst>
            </p:cNvPr>
            <p:cNvSpPr/>
            <p:nvPr/>
          </p:nvSpPr>
          <p:spPr>
            <a:xfrm>
              <a:off x="7691949" y="115054"/>
              <a:ext cx="25894" cy="7658013"/>
            </a:xfrm>
            <a:custGeom>
              <a:avLst/>
              <a:gdLst>
                <a:gd name="connsiteX0" fmla="*/ 7394 w 25894"/>
                <a:gd name="connsiteY0" fmla="*/ 7658014 h 7658013"/>
                <a:gd name="connsiteX1" fmla="*/ 7364 w 25894"/>
                <a:gd name="connsiteY1" fmla="*/ 7658014 h 7658013"/>
                <a:gd name="connsiteX2" fmla="*/ 0 w 25894"/>
                <a:gd name="connsiteY2" fmla="*/ 7650561 h 7658013"/>
                <a:gd name="connsiteX3" fmla="*/ 6985 w 25894"/>
                <a:gd name="connsiteY3" fmla="*/ 7422 h 7658013"/>
                <a:gd name="connsiteX4" fmla="*/ 14349 w 25894"/>
                <a:gd name="connsiteY4" fmla="*/ 0 h 7658013"/>
                <a:gd name="connsiteX5" fmla="*/ 14379 w 25894"/>
                <a:gd name="connsiteY5" fmla="*/ 0 h 7658013"/>
                <a:gd name="connsiteX6" fmla="*/ 21773 w 25894"/>
                <a:gd name="connsiteY6" fmla="*/ 7365 h 7658013"/>
                <a:gd name="connsiteX7" fmla="*/ 14787 w 25894"/>
                <a:gd name="connsiteY7" fmla="*/ 7650620 h 7658013"/>
                <a:gd name="connsiteX8" fmla="*/ 7394 w 25894"/>
                <a:gd name="connsiteY8" fmla="*/ 7658014 h 76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4" h="7658013">
                  <a:moveTo>
                    <a:pt x="7394" y="7658014"/>
                  </a:moveTo>
                  <a:lnTo>
                    <a:pt x="7364" y="7658014"/>
                  </a:lnTo>
                  <a:cubicBezTo>
                    <a:pt x="3289" y="7658014"/>
                    <a:pt x="0" y="7654642"/>
                    <a:pt x="0" y="7650561"/>
                  </a:cubicBezTo>
                  <a:cubicBezTo>
                    <a:pt x="8778" y="5051241"/>
                    <a:pt x="15940" y="2510774"/>
                    <a:pt x="6985" y="7422"/>
                  </a:cubicBezTo>
                  <a:cubicBezTo>
                    <a:pt x="6956" y="3350"/>
                    <a:pt x="10280" y="29"/>
                    <a:pt x="14349" y="0"/>
                  </a:cubicBezTo>
                  <a:lnTo>
                    <a:pt x="14379" y="0"/>
                  </a:lnTo>
                  <a:cubicBezTo>
                    <a:pt x="18454" y="0"/>
                    <a:pt x="21743" y="3292"/>
                    <a:pt x="21773" y="7365"/>
                  </a:cubicBezTo>
                  <a:cubicBezTo>
                    <a:pt x="30728" y="2510774"/>
                    <a:pt x="23565" y="5051271"/>
                    <a:pt x="14787" y="7650620"/>
                  </a:cubicBezTo>
                  <a:cubicBezTo>
                    <a:pt x="14787" y="7654701"/>
                    <a:pt x="11463" y="7658014"/>
                    <a:pt x="7394" y="7658014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9FDC206F-06C9-411E-A219-F7404FA01868}"/>
                </a:ext>
              </a:extLst>
            </p:cNvPr>
            <p:cNvSpPr/>
            <p:nvPr/>
          </p:nvSpPr>
          <p:spPr>
            <a:xfrm>
              <a:off x="7392825" y="92267"/>
              <a:ext cx="35725" cy="7756510"/>
            </a:xfrm>
            <a:custGeom>
              <a:avLst/>
              <a:gdLst>
                <a:gd name="connsiteX0" fmla="*/ 7394 w 35725"/>
                <a:gd name="connsiteY0" fmla="*/ 7756511 h 7756510"/>
                <a:gd name="connsiteX1" fmla="*/ 7307 w 35725"/>
                <a:gd name="connsiteY1" fmla="*/ 7756511 h 7756510"/>
                <a:gd name="connsiteX2" fmla="*/ 0 w 35725"/>
                <a:gd name="connsiteY2" fmla="*/ 7748999 h 7756510"/>
                <a:gd name="connsiteX3" fmla="*/ 1849 w 35725"/>
                <a:gd name="connsiteY3" fmla="*/ 7480 h 7756510"/>
                <a:gd name="connsiteX4" fmla="*/ 9155 w 35725"/>
                <a:gd name="connsiteY4" fmla="*/ 0 h 7756510"/>
                <a:gd name="connsiteX5" fmla="*/ 9242 w 35725"/>
                <a:gd name="connsiteY5" fmla="*/ 0 h 7756510"/>
                <a:gd name="connsiteX6" fmla="*/ 16636 w 35725"/>
                <a:gd name="connsiteY6" fmla="*/ 7307 h 7756510"/>
                <a:gd name="connsiteX7" fmla="*/ 14787 w 35725"/>
                <a:gd name="connsiteY7" fmla="*/ 7749176 h 7756510"/>
                <a:gd name="connsiteX8" fmla="*/ 7394 w 35725"/>
                <a:gd name="connsiteY8" fmla="*/ 7756511 h 775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5" h="7756510">
                  <a:moveTo>
                    <a:pt x="7394" y="7756511"/>
                  </a:moveTo>
                  <a:lnTo>
                    <a:pt x="7307" y="7756511"/>
                  </a:lnTo>
                  <a:cubicBezTo>
                    <a:pt x="3234" y="7756452"/>
                    <a:pt x="-29" y="7753139"/>
                    <a:pt x="0" y="7748999"/>
                  </a:cubicBezTo>
                  <a:cubicBezTo>
                    <a:pt x="27292" y="5063317"/>
                    <a:pt x="27899" y="2458674"/>
                    <a:pt x="1849" y="7480"/>
                  </a:cubicBezTo>
                  <a:cubicBezTo>
                    <a:pt x="1820" y="3379"/>
                    <a:pt x="5083" y="58"/>
                    <a:pt x="9155" y="0"/>
                  </a:cubicBezTo>
                  <a:lnTo>
                    <a:pt x="9242" y="0"/>
                  </a:lnTo>
                  <a:cubicBezTo>
                    <a:pt x="13286" y="0"/>
                    <a:pt x="16578" y="3264"/>
                    <a:pt x="16636" y="7307"/>
                  </a:cubicBezTo>
                  <a:cubicBezTo>
                    <a:pt x="42686" y="2458615"/>
                    <a:pt x="42080" y="5063370"/>
                    <a:pt x="14787" y="7749176"/>
                  </a:cubicBezTo>
                  <a:cubicBezTo>
                    <a:pt x="14758" y="7753257"/>
                    <a:pt x="11437" y="7756511"/>
                    <a:pt x="7394" y="7756511"/>
                  </a:cubicBezTo>
                  <a:close/>
                </a:path>
              </a:pathLst>
            </a:custGeom>
            <a:grpFill/>
            <a:ln w="59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B25C92A8-E9B8-4474-BFE6-4264CCA06B04}"/>
              </a:ext>
            </a:extLst>
          </p:cNvPr>
          <p:cNvSpPr txBox="1"/>
          <p:nvPr/>
        </p:nvSpPr>
        <p:spPr>
          <a:xfrm>
            <a:off x="6612276" y="4166478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经典案例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A867C7DD-0A65-44BC-A692-E37D35845A9D}"/>
              </a:ext>
            </a:extLst>
          </p:cNvPr>
          <p:cNvSpPr txBox="1"/>
          <p:nvPr/>
        </p:nvSpPr>
        <p:spPr>
          <a:xfrm>
            <a:off x="8097570" y="4320366"/>
            <a:ext cx="21068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7E86C44E-5C2B-43E1-BBD2-E366F415C7E7}"/>
              </a:ext>
            </a:extLst>
          </p:cNvPr>
          <p:cNvSpPr txBox="1"/>
          <p:nvPr/>
        </p:nvSpPr>
        <p:spPr>
          <a:xfrm>
            <a:off x="6612274" y="4616336"/>
            <a:ext cx="3857606" cy="700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84A53C61-A576-4389-AED1-4F28962949F5}"/>
              </a:ext>
            </a:extLst>
          </p:cNvPr>
          <p:cNvGrpSpPr>
            <a:grpSpLocks/>
          </p:cNvGrpSpPr>
          <p:nvPr/>
        </p:nvGrpSpPr>
        <p:grpSpPr>
          <a:xfrm>
            <a:off x="6113703" y="4240118"/>
            <a:ext cx="335494" cy="156746"/>
            <a:chOff x="3171596" y="2408289"/>
            <a:chExt cx="964886" cy="450803"/>
          </a:xfrm>
        </p:grpSpPr>
        <p:sp>
          <p:nvSpPr>
            <p:cNvPr id="97" name="等腰三角形 96">
              <a:extLst>
                <a:ext uri="{FF2B5EF4-FFF2-40B4-BE49-F238E27FC236}">
                  <a16:creationId xmlns:a16="http://schemas.microsoft.com/office/drawing/2014/main" id="{562F4EBC-9D8C-4963-AC69-F91776390583}"/>
                </a:ext>
              </a:extLst>
            </p:cNvPr>
            <p:cNvSpPr/>
            <p:nvPr/>
          </p:nvSpPr>
          <p:spPr>
            <a:xfrm rot="5400000">
              <a:off x="3140507" y="2439378"/>
              <a:ext cx="450801" cy="388623"/>
            </a:xfrm>
            <a:prstGeom prst="triangle">
              <a:avLst/>
            </a:prstGeom>
            <a:gradFill flip="none" rotWithShape="1">
              <a:gsLst>
                <a:gs pos="0">
                  <a:schemeClr val="accent1"/>
                </a:gs>
                <a:gs pos="60220">
                  <a:schemeClr val="accent2"/>
                </a:gs>
                <a:gs pos="10000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" name="等腰三角形 97">
              <a:extLst>
                <a:ext uri="{FF2B5EF4-FFF2-40B4-BE49-F238E27FC236}">
                  <a16:creationId xmlns:a16="http://schemas.microsoft.com/office/drawing/2014/main" id="{7892102A-983F-446E-8A01-BFF2DAEF7511}"/>
                </a:ext>
              </a:extLst>
            </p:cNvPr>
            <p:cNvSpPr/>
            <p:nvPr/>
          </p:nvSpPr>
          <p:spPr>
            <a:xfrm rot="5400000">
              <a:off x="3716770" y="2439380"/>
              <a:ext cx="450801" cy="388623"/>
            </a:xfrm>
            <a:prstGeom prst="triangle">
              <a:avLst/>
            </a:prstGeom>
            <a:solidFill>
              <a:srgbClr val="090221"/>
            </a:solidFill>
            <a:ln w="9525"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09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D7A949-3C0F-4533-B9CD-ABAE78B82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545062"/>
            <a:ext cx="3097212" cy="424732"/>
          </a:xfrm>
        </p:spPr>
        <p:txBody>
          <a:bodyPr/>
          <a:lstStyle/>
          <a:p>
            <a:r>
              <a:rPr lang="zh-CN" altLang="en-US" dirty="0"/>
              <a:t>服务客户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5F15FCA-D909-4B9A-88E2-4F1258519B08}"/>
              </a:ext>
            </a:extLst>
          </p:cNvPr>
          <p:cNvSpPr/>
          <p:nvPr/>
        </p:nvSpPr>
        <p:spPr>
          <a:xfrm>
            <a:off x="719455" y="1724024"/>
            <a:ext cx="2997281" cy="2997281"/>
          </a:xfrm>
          <a:prstGeom prst="ellipse">
            <a:avLst/>
          </a:prstGeom>
          <a:gradFill>
            <a:gsLst>
              <a:gs pos="100000">
                <a:schemeClr val="tx1">
                  <a:lumMod val="90000"/>
                  <a:lumOff val="10000"/>
                  <a:alpha val="24000"/>
                </a:schemeClr>
              </a:gs>
              <a:gs pos="7000">
                <a:schemeClr val="tx1"/>
              </a:gs>
            </a:gsLst>
            <a:lin ang="16200000" scaled="1"/>
          </a:gra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32C52DF8-D478-466F-B676-A42AD9EF531A}"/>
              </a:ext>
            </a:extLst>
          </p:cNvPr>
          <p:cNvSpPr/>
          <p:nvPr/>
        </p:nvSpPr>
        <p:spPr>
          <a:xfrm>
            <a:off x="3792896" y="2858513"/>
            <a:ext cx="728304" cy="728304"/>
          </a:xfrm>
          <a:prstGeom prst="ellipse">
            <a:avLst/>
          </a:prstGeom>
          <a:gradFill>
            <a:gsLst>
              <a:gs pos="100000">
                <a:schemeClr val="tx1">
                  <a:lumMod val="90000"/>
                  <a:lumOff val="10000"/>
                  <a:alpha val="24000"/>
                </a:schemeClr>
              </a:gs>
              <a:gs pos="7000">
                <a:schemeClr val="tx1"/>
              </a:gs>
            </a:gsLst>
            <a:lin ang="16200000" scaled="1"/>
          </a:gra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A312664-91B7-4E47-A21D-4946B77388B4}"/>
              </a:ext>
            </a:extLst>
          </p:cNvPr>
          <p:cNvSpPr/>
          <p:nvPr/>
        </p:nvSpPr>
        <p:spPr>
          <a:xfrm>
            <a:off x="4597360" y="1724024"/>
            <a:ext cx="2997281" cy="2997281"/>
          </a:xfrm>
          <a:prstGeom prst="ellipse">
            <a:avLst/>
          </a:prstGeom>
          <a:gradFill>
            <a:gsLst>
              <a:gs pos="100000">
                <a:schemeClr val="tx1">
                  <a:lumMod val="90000"/>
                  <a:lumOff val="10000"/>
                  <a:alpha val="24000"/>
                </a:schemeClr>
              </a:gs>
              <a:gs pos="7000">
                <a:schemeClr val="tx1"/>
              </a:gs>
            </a:gsLst>
            <a:lin ang="16200000" scaled="1"/>
          </a:gra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06A35A8-2CA9-409C-9664-CB15B87E0917}"/>
              </a:ext>
            </a:extLst>
          </p:cNvPr>
          <p:cNvSpPr/>
          <p:nvPr/>
        </p:nvSpPr>
        <p:spPr>
          <a:xfrm>
            <a:off x="7670800" y="2858513"/>
            <a:ext cx="728304" cy="728304"/>
          </a:xfrm>
          <a:prstGeom prst="ellipse">
            <a:avLst/>
          </a:prstGeom>
          <a:gradFill>
            <a:gsLst>
              <a:gs pos="100000">
                <a:schemeClr val="tx1">
                  <a:lumMod val="90000"/>
                  <a:lumOff val="10000"/>
                  <a:alpha val="24000"/>
                </a:schemeClr>
              </a:gs>
              <a:gs pos="7000">
                <a:schemeClr val="tx1"/>
              </a:gs>
            </a:gsLst>
            <a:lin ang="16200000" scaled="1"/>
          </a:gra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AE6EE77-4F98-4BA4-82E8-5AC8261C2937}"/>
              </a:ext>
            </a:extLst>
          </p:cNvPr>
          <p:cNvSpPr/>
          <p:nvPr/>
        </p:nvSpPr>
        <p:spPr>
          <a:xfrm>
            <a:off x="8475264" y="1724024"/>
            <a:ext cx="2997281" cy="2997281"/>
          </a:xfrm>
          <a:prstGeom prst="ellipse">
            <a:avLst/>
          </a:prstGeom>
          <a:gradFill>
            <a:gsLst>
              <a:gs pos="100000">
                <a:schemeClr val="tx1">
                  <a:lumMod val="90000"/>
                  <a:lumOff val="10000"/>
                  <a:alpha val="24000"/>
                </a:schemeClr>
              </a:gs>
              <a:gs pos="7000">
                <a:schemeClr val="tx1"/>
              </a:gs>
            </a:gsLst>
            <a:lin ang="16200000" scaled="1"/>
          </a:gradFill>
          <a:ln>
            <a:gradFill>
              <a:gsLst>
                <a:gs pos="17000">
                  <a:schemeClr val="accent1"/>
                </a:gs>
                <a:gs pos="55000">
                  <a:schemeClr val="accent2"/>
                </a:gs>
                <a:gs pos="87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2F991E-BE2F-49F1-9A1B-940FB11DB2F2}"/>
              </a:ext>
            </a:extLst>
          </p:cNvPr>
          <p:cNvSpPr txBox="1"/>
          <p:nvPr/>
        </p:nvSpPr>
        <p:spPr>
          <a:xfrm>
            <a:off x="1349787" y="2245987"/>
            <a:ext cx="1736617" cy="406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服务客户</a:t>
            </a:r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CCB8858-BBBF-4A2C-8D65-5812D572B905}"/>
              </a:ext>
            </a:extLst>
          </p:cNvPr>
          <p:cNvSpPr txBox="1"/>
          <p:nvPr/>
        </p:nvSpPr>
        <p:spPr>
          <a:xfrm>
            <a:off x="1164650" y="2575357"/>
            <a:ext cx="2106890" cy="25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D07A1EA-0FC3-468C-B992-20360CAB4344}"/>
              </a:ext>
            </a:extLst>
          </p:cNvPr>
          <p:cNvSpPr txBox="1"/>
          <p:nvPr/>
        </p:nvSpPr>
        <p:spPr>
          <a:xfrm>
            <a:off x="1039629" y="2979416"/>
            <a:ext cx="2356932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6C9F7A7-9A1C-4A7B-9000-2AA5B1118CB2}"/>
              </a:ext>
            </a:extLst>
          </p:cNvPr>
          <p:cNvSpPr txBox="1"/>
          <p:nvPr/>
        </p:nvSpPr>
        <p:spPr>
          <a:xfrm>
            <a:off x="5227692" y="2245987"/>
            <a:ext cx="1736617" cy="406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服务客户</a:t>
            </a:r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D09FE95-CD5E-4A7F-A81A-78823181643F}"/>
              </a:ext>
            </a:extLst>
          </p:cNvPr>
          <p:cNvSpPr txBox="1"/>
          <p:nvPr/>
        </p:nvSpPr>
        <p:spPr>
          <a:xfrm>
            <a:off x="5042555" y="2575357"/>
            <a:ext cx="2106890" cy="25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9F370FE-2A8D-4196-AB0C-820362DD74A1}"/>
              </a:ext>
            </a:extLst>
          </p:cNvPr>
          <p:cNvSpPr txBox="1"/>
          <p:nvPr/>
        </p:nvSpPr>
        <p:spPr>
          <a:xfrm>
            <a:off x="4917534" y="2979416"/>
            <a:ext cx="2356932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21CE2A4-D965-4B3F-AF3C-46C06DFE0E97}"/>
              </a:ext>
            </a:extLst>
          </p:cNvPr>
          <p:cNvSpPr txBox="1"/>
          <p:nvPr/>
        </p:nvSpPr>
        <p:spPr>
          <a:xfrm>
            <a:off x="9105596" y="2245987"/>
            <a:ext cx="1736617" cy="406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服务客户</a:t>
            </a: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413DF57-9895-4161-93EC-B8F50A3117A2}"/>
              </a:ext>
            </a:extLst>
          </p:cNvPr>
          <p:cNvSpPr txBox="1"/>
          <p:nvPr/>
        </p:nvSpPr>
        <p:spPr>
          <a:xfrm>
            <a:off x="8920459" y="2575357"/>
            <a:ext cx="2106890" cy="25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1200" cap="none" spc="0" normalizeH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PROJECT INTRODUCTION</a:t>
            </a:r>
            <a:endParaRPr kumimoji="0" lang="zh-CN" altLang="en-US" sz="1000" i="0" u="none" strike="noStrike" kern="1200" cap="none" spc="0" normalizeH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FD5CDE9-8864-48C8-BA8D-C23389218C9F}"/>
              </a:ext>
            </a:extLst>
          </p:cNvPr>
          <p:cNvSpPr txBox="1"/>
          <p:nvPr/>
        </p:nvSpPr>
        <p:spPr>
          <a:xfrm>
            <a:off x="8795438" y="2979416"/>
            <a:ext cx="2356932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7560BB44-6783-41AD-8E0B-1AD330B92885}"/>
              </a:ext>
            </a:extLst>
          </p:cNvPr>
          <p:cNvSpPr>
            <a:spLocks/>
          </p:cNvSpPr>
          <p:nvPr/>
        </p:nvSpPr>
        <p:spPr>
          <a:xfrm rot="5400000">
            <a:off x="4039666" y="3133917"/>
            <a:ext cx="234764" cy="202386"/>
          </a:xfrm>
          <a:prstGeom prst="triangle">
            <a:avLst/>
          </a:prstGeom>
          <a:solidFill>
            <a:srgbClr val="090221"/>
          </a:solidFill>
          <a:ln w="9525">
            <a:gradFill>
              <a:gsLst>
                <a:gs pos="0">
                  <a:srgbClr val="F184F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1FA35D73-BB7D-4CD8-9CE5-88FEEA79B18D}"/>
              </a:ext>
            </a:extLst>
          </p:cNvPr>
          <p:cNvSpPr>
            <a:spLocks/>
          </p:cNvSpPr>
          <p:nvPr/>
        </p:nvSpPr>
        <p:spPr>
          <a:xfrm rot="5400000">
            <a:off x="7917570" y="3133917"/>
            <a:ext cx="234764" cy="202386"/>
          </a:xfrm>
          <a:prstGeom prst="triangle">
            <a:avLst/>
          </a:prstGeom>
          <a:gradFill flip="none" rotWithShape="1">
            <a:gsLst>
              <a:gs pos="0">
                <a:srgbClr val="79EFE4"/>
              </a:gs>
              <a:gs pos="60220">
                <a:srgbClr val="F184F4"/>
              </a:gs>
              <a:gs pos="100000">
                <a:srgbClr val="8071E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99669174-81DD-472D-9FC7-794B9D267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155" r="2478" b="52850"/>
          <a:stretch/>
        </p:blipFill>
        <p:spPr>
          <a:xfrm>
            <a:off x="719455" y="5243268"/>
            <a:ext cx="2997280" cy="32937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0DB08F-26A3-47F1-9F19-AFB847E0E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155" r="2478" b="52850"/>
          <a:stretch/>
        </p:blipFill>
        <p:spPr>
          <a:xfrm>
            <a:off x="4597359" y="5243268"/>
            <a:ext cx="2997280" cy="32937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E305880-9602-44D9-8F72-FF34F112E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155" r="2478" b="52850"/>
          <a:stretch/>
        </p:blipFill>
        <p:spPr>
          <a:xfrm>
            <a:off x="8475264" y="5243268"/>
            <a:ext cx="2997280" cy="329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7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>
            <a:extLst>
              <a:ext uri="{FF2B5EF4-FFF2-40B4-BE49-F238E27FC236}">
                <a16:creationId xmlns:a16="http://schemas.microsoft.com/office/drawing/2014/main" id="{2DCD2B73-6BAA-4434-9861-D3869A7A25E3}"/>
              </a:ext>
            </a:extLst>
          </p:cNvPr>
          <p:cNvSpPr txBox="1"/>
          <p:nvPr/>
        </p:nvSpPr>
        <p:spPr>
          <a:xfrm>
            <a:off x="584327" y="5405456"/>
            <a:ext cx="4216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gradFill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</a:gradFill>
                <a:effectLst/>
                <a:uLnTx/>
                <a:uFillTx/>
                <a:ea typeface="微软雅黑"/>
              </a:defRPr>
            </a:lvl1pPr>
          </a:lstStyle>
          <a:p>
            <a:r>
              <a:rPr lang="en-US" altLang="zh-CN" dirty="0"/>
              <a:t>MARKET ANALYSIS</a:t>
            </a:r>
            <a:endParaRPr lang="zh-CN" altLang="en-US" dirty="0"/>
          </a:p>
        </p:txBody>
      </p:sp>
      <p:sp>
        <p:nvSpPr>
          <p:cNvPr id="8" name="PA-文本框 7">
            <a:extLst>
              <a:ext uri="{FF2B5EF4-FFF2-40B4-BE49-F238E27FC236}">
                <a16:creationId xmlns:a16="http://schemas.microsoft.com/office/drawing/2014/main" id="{DF688700-55AA-45CF-B90A-47E54D76C0B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29788" y="4153482"/>
            <a:ext cx="4141247" cy="1599819"/>
          </a:xfrm>
          <a:custGeom>
            <a:avLst/>
            <a:gdLst/>
            <a:ahLst/>
            <a:cxnLst/>
            <a:rect l="l" t="t" r="r" b="b"/>
            <a:pathLst>
              <a:path w="4141247" h="1599819">
                <a:moveTo>
                  <a:pt x="3705507" y="1107243"/>
                </a:moveTo>
                <a:cubicBezTo>
                  <a:pt x="3704104" y="1111453"/>
                  <a:pt x="3702350" y="1116014"/>
                  <a:pt x="3700245" y="1120926"/>
                </a:cubicBezTo>
                <a:cubicBezTo>
                  <a:pt x="3698140" y="1125838"/>
                  <a:pt x="3694983" y="1128995"/>
                  <a:pt x="3690773" y="1130399"/>
                </a:cubicBezTo>
                <a:cubicBezTo>
                  <a:pt x="3687965" y="1133205"/>
                  <a:pt x="3686211" y="1139871"/>
                  <a:pt x="3685510" y="1150396"/>
                </a:cubicBezTo>
                <a:cubicBezTo>
                  <a:pt x="3684809" y="1160922"/>
                  <a:pt x="3684457" y="1167587"/>
                  <a:pt x="3684457" y="1170394"/>
                </a:cubicBezTo>
                <a:cubicBezTo>
                  <a:pt x="3677441" y="1190041"/>
                  <a:pt x="3671125" y="1210740"/>
                  <a:pt x="3665512" y="1232492"/>
                </a:cubicBezTo>
                <a:cubicBezTo>
                  <a:pt x="3659899" y="1254244"/>
                  <a:pt x="3662004" y="1273540"/>
                  <a:pt x="3671827" y="1290381"/>
                </a:cubicBezTo>
                <a:cubicBezTo>
                  <a:pt x="3699895" y="1281960"/>
                  <a:pt x="3724453" y="1270734"/>
                  <a:pt x="3745503" y="1256700"/>
                </a:cubicBezTo>
                <a:cubicBezTo>
                  <a:pt x="3766553" y="1242667"/>
                  <a:pt x="3784797" y="1223721"/>
                  <a:pt x="3800234" y="1199865"/>
                </a:cubicBezTo>
                <a:cubicBezTo>
                  <a:pt x="3791813" y="1201268"/>
                  <a:pt x="3786201" y="1198461"/>
                  <a:pt x="3783393" y="1191444"/>
                </a:cubicBezTo>
                <a:cubicBezTo>
                  <a:pt x="3780587" y="1184428"/>
                  <a:pt x="3773570" y="1182323"/>
                  <a:pt x="3762343" y="1185129"/>
                </a:cubicBezTo>
                <a:cubicBezTo>
                  <a:pt x="3759537" y="1179516"/>
                  <a:pt x="3756379" y="1174253"/>
                  <a:pt x="3752871" y="1169342"/>
                </a:cubicBezTo>
                <a:cubicBezTo>
                  <a:pt x="3749362" y="1164430"/>
                  <a:pt x="3744100" y="1161974"/>
                  <a:pt x="3737083" y="1161974"/>
                </a:cubicBezTo>
                <a:cubicBezTo>
                  <a:pt x="3730067" y="1138117"/>
                  <a:pt x="3719541" y="1119873"/>
                  <a:pt x="3705507" y="1107243"/>
                </a:cubicBezTo>
                <a:close/>
                <a:moveTo>
                  <a:pt x="1972653" y="1033568"/>
                </a:moveTo>
                <a:cubicBezTo>
                  <a:pt x="1967039" y="1036374"/>
                  <a:pt x="1965987" y="1039532"/>
                  <a:pt x="1969495" y="1043040"/>
                </a:cubicBezTo>
                <a:lnTo>
                  <a:pt x="1972257" y="1049819"/>
                </a:lnTo>
                <a:lnTo>
                  <a:pt x="1975891" y="1034190"/>
                </a:lnTo>
                <a:close/>
                <a:moveTo>
                  <a:pt x="1640849" y="968312"/>
                </a:moveTo>
                <a:cubicBezTo>
                  <a:pt x="1644181" y="967610"/>
                  <a:pt x="1647777" y="967610"/>
                  <a:pt x="1651637" y="968312"/>
                </a:cubicBezTo>
                <a:cubicBezTo>
                  <a:pt x="1659355" y="969715"/>
                  <a:pt x="1667775" y="972171"/>
                  <a:pt x="1676897" y="975679"/>
                </a:cubicBezTo>
                <a:cubicBezTo>
                  <a:pt x="1686019" y="979188"/>
                  <a:pt x="1694088" y="981644"/>
                  <a:pt x="1701105" y="983047"/>
                </a:cubicBezTo>
                <a:cubicBezTo>
                  <a:pt x="1698298" y="997080"/>
                  <a:pt x="1694088" y="1006202"/>
                  <a:pt x="1688474" y="1010412"/>
                </a:cubicBezTo>
                <a:cubicBezTo>
                  <a:pt x="1682861" y="1014622"/>
                  <a:pt x="1676195" y="1016026"/>
                  <a:pt x="1668477" y="1014622"/>
                </a:cubicBezTo>
                <a:cubicBezTo>
                  <a:pt x="1660758" y="1013219"/>
                  <a:pt x="1652689" y="1010763"/>
                  <a:pt x="1644269" y="1007255"/>
                </a:cubicBezTo>
                <a:cubicBezTo>
                  <a:pt x="1635849" y="1003746"/>
                  <a:pt x="1628832" y="1000589"/>
                  <a:pt x="1623219" y="997782"/>
                </a:cubicBezTo>
                <a:cubicBezTo>
                  <a:pt x="1623219" y="985152"/>
                  <a:pt x="1626025" y="976732"/>
                  <a:pt x="1631639" y="972522"/>
                </a:cubicBezTo>
                <a:cubicBezTo>
                  <a:pt x="1634446" y="970417"/>
                  <a:pt x="1637515" y="969013"/>
                  <a:pt x="1640849" y="968312"/>
                </a:cubicBezTo>
                <a:close/>
                <a:moveTo>
                  <a:pt x="1302950" y="877796"/>
                </a:moveTo>
                <a:cubicBezTo>
                  <a:pt x="1304354" y="884812"/>
                  <a:pt x="1302249" y="887268"/>
                  <a:pt x="1296635" y="885163"/>
                </a:cubicBezTo>
                <a:cubicBezTo>
                  <a:pt x="1291022" y="883058"/>
                  <a:pt x="1286110" y="883409"/>
                  <a:pt x="1281900" y="886216"/>
                </a:cubicBezTo>
                <a:cubicBezTo>
                  <a:pt x="1280497" y="886216"/>
                  <a:pt x="1279093" y="887970"/>
                  <a:pt x="1277690" y="891478"/>
                </a:cubicBezTo>
                <a:cubicBezTo>
                  <a:pt x="1276287" y="894987"/>
                  <a:pt x="1274182" y="897443"/>
                  <a:pt x="1271375" y="898846"/>
                </a:cubicBezTo>
                <a:cubicBezTo>
                  <a:pt x="1268568" y="901653"/>
                  <a:pt x="1265411" y="903056"/>
                  <a:pt x="1261902" y="903056"/>
                </a:cubicBezTo>
                <a:cubicBezTo>
                  <a:pt x="1258394" y="903056"/>
                  <a:pt x="1255938" y="903056"/>
                  <a:pt x="1254535" y="903056"/>
                </a:cubicBezTo>
                <a:cubicBezTo>
                  <a:pt x="1250325" y="905863"/>
                  <a:pt x="1246466" y="907266"/>
                  <a:pt x="1242957" y="907266"/>
                </a:cubicBezTo>
                <a:cubicBezTo>
                  <a:pt x="1239449" y="907266"/>
                  <a:pt x="1236291" y="908669"/>
                  <a:pt x="1233485" y="911476"/>
                </a:cubicBezTo>
                <a:cubicBezTo>
                  <a:pt x="1232081" y="911476"/>
                  <a:pt x="1231730" y="913230"/>
                  <a:pt x="1232432" y="916739"/>
                </a:cubicBezTo>
                <a:cubicBezTo>
                  <a:pt x="1233134" y="920247"/>
                  <a:pt x="1233485" y="922703"/>
                  <a:pt x="1233485" y="924106"/>
                </a:cubicBezTo>
                <a:cubicBezTo>
                  <a:pt x="1232081" y="925509"/>
                  <a:pt x="1231029" y="926211"/>
                  <a:pt x="1230327" y="926211"/>
                </a:cubicBezTo>
                <a:cubicBezTo>
                  <a:pt x="1229625" y="926211"/>
                  <a:pt x="1228573" y="926913"/>
                  <a:pt x="1227169" y="928316"/>
                </a:cubicBezTo>
                <a:cubicBezTo>
                  <a:pt x="1225766" y="929720"/>
                  <a:pt x="1223661" y="930421"/>
                  <a:pt x="1220854" y="930421"/>
                </a:cubicBezTo>
                <a:cubicBezTo>
                  <a:pt x="1213838" y="937438"/>
                  <a:pt x="1207873" y="943753"/>
                  <a:pt x="1202962" y="949366"/>
                </a:cubicBezTo>
                <a:cubicBezTo>
                  <a:pt x="1198050" y="954980"/>
                  <a:pt x="1192787" y="959190"/>
                  <a:pt x="1187174" y="961997"/>
                </a:cubicBezTo>
                <a:cubicBezTo>
                  <a:pt x="1184367" y="964803"/>
                  <a:pt x="1180157" y="965856"/>
                  <a:pt x="1174544" y="965154"/>
                </a:cubicBezTo>
                <a:cubicBezTo>
                  <a:pt x="1168930" y="964452"/>
                  <a:pt x="1164720" y="965505"/>
                  <a:pt x="1161914" y="968312"/>
                </a:cubicBezTo>
                <a:cubicBezTo>
                  <a:pt x="1159107" y="971118"/>
                  <a:pt x="1158756" y="974276"/>
                  <a:pt x="1160861" y="977784"/>
                </a:cubicBezTo>
                <a:cubicBezTo>
                  <a:pt x="1162966" y="981293"/>
                  <a:pt x="1161914" y="984450"/>
                  <a:pt x="1157704" y="987257"/>
                </a:cubicBezTo>
                <a:cubicBezTo>
                  <a:pt x="1154897" y="988660"/>
                  <a:pt x="1151389" y="988660"/>
                  <a:pt x="1147179" y="987257"/>
                </a:cubicBezTo>
                <a:cubicBezTo>
                  <a:pt x="1142969" y="985854"/>
                  <a:pt x="1139460" y="985854"/>
                  <a:pt x="1136653" y="987257"/>
                </a:cubicBezTo>
                <a:cubicBezTo>
                  <a:pt x="1139460" y="995677"/>
                  <a:pt x="1138408" y="1000940"/>
                  <a:pt x="1133496" y="1003045"/>
                </a:cubicBezTo>
                <a:cubicBezTo>
                  <a:pt x="1128584" y="1005150"/>
                  <a:pt x="1127532" y="1011114"/>
                  <a:pt x="1130338" y="1020937"/>
                </a:cubicBezTo>
                <a:cubicBezTo>
                  <a:pt x="1117708" y="1026551"/>
                  <a:pt x="1108937" y="1034269"/>
                  <a:pt x="1104026" y="1044093"/>
                </a:cubicBezTo>
                <a:cubicBezTo>
                  <a:pt x="1099114" y="1053916"/>
                  <a:pt x="1092448" y="1064441"/>
                  <a:pt x="1084028" y="1075668"/>
                </a:cubicBezTo>
                <a:cubicBezTo>
                  <a:pt x="1082624" y="1078475"/>
                  <a:pt x="1080870" y="1080930"/>
                  <a:pt x="1078765" y="1083036"/>
                </a:cubicBezTo>
                <a:cubicBezTo>
                  <a:pt x="1076660" y="1085141"/>
                  <a:pt x="1074906" y="1087597"/>
                  <a:pt x="1073503" y="1090403"/>
                </a:cubicBezTo>
                <a:lnTo>
                  <a:pt x="1056663" y="1121979"/>
                </a:lnTo>
                <a:cubicBezTo>
                  <a:pt x="1051049" y="1124785"/>
                  <a:pt x="1048242" y="1128995"/>
                  <a:pt x="1048242" y="1134609"/>
                </a:cubicBezTo>
                <a:cubicBezTo>
                  <a:pt x="1048242" y="1138819"/>
                  <a:pt x="1047190" y="1140573"/>
                  <a:pt x="1045085" y="1139871"/>
                </a:cubicBezTo>
                <a:cubicBezTo>
                  <a:pt x="1042980" y="1139170"/>
                  <a:pt x="1041927" y="1140222"/>
                  <a:pt x="1041927" y="1143029"/>
                </a:cubicBezTo>
                <a:cubicBezTo>
                  <a:pt x="1039121" y="1148642"/>
                  <a:pt x="1037016" y="1154606"/>
                  <a:pt x="1035612" y="1160922"/>
                </a:cubicBezTo>
                <a:cubicBezTo>
                  <a:pt x="1034209" y="1167237"/>
                  <a:pt x="1032104" y="1173201"/>
                  <a:pt x="1029297" y="1178814"/>
                </a:cubicBezTo>
                <a:cubicBezTo>
                  <a:pt x="1027894" y="1181621"/>
                  <a:pt x="1025438" y="1183726"/>
                  <a:pt x="1021929" y="1185129"/>
                </a:cubicBezTo>
                <a:cubicBezTo>
                  <a:pt x="1018421" y="1186533"/>
                  <a:pt x="1016667" y="1188638"/>
                  <a:pt x="1016667" y="1191444"/>
                </a:cubicBezTo>
                <a:cubicBezTo>
                  <a:pt x="1013860" y="1195654"/>
                  <a:pt x="1012457" y="1200215"/>
                  <a:pt x="1012457" y="1205127"/>
                </a:cubicBezTo>
                <a:cubicBezTo>
                  <a:pt x="1012457" y="1210039"/>
                  <a:pt x="1011054" y="1214600"/>
                  <a:pt x="1008247" y="1218810"/>
                </a:cubicBezTo>
                <a:cubicBezTo>
                  <a:pt x="1004037" y="1231440"/>
                  <a:pt x="999125" y="1245473"/>
                  <a:pt x="993512" y="1260910"/>
                </a:cubicBezTo>
                <a:cubicBezTo>
                  <a:pt x="987898" y="1276347"/>
                  <a:pt x="986495" y="1291784"/>
                  <a:pt x="989302" y="1307221"/>
                </a:cubicBezTo>
                <a:cubicBezTo>
                  <a:pt x="994915" y="1307221"/>
                  <a:pt x="999476" y="1305817"/>
                  <a:pt x="1002984" y="1303011"/>
                </a:cubicBezTo>
                <a:cubicBezTo>
                  <a:pt x="1006493" y="1300204"/>
                  <a:pt x="1010001" y="1297397"/>
                  <a:pt x="1013509" y="1294591"/>
                </a:cubicBezTo>
                <a:cubicBezTo>
                  <a:pt x="1017018" y="1291784"/>
                  <a:pt x="1020176" y="1289679"/>
                  <a:pt x="1022982" y="1288276"/>
                </a:cubicBezTo>
                <a:cubicBezTo>
                  <a:pt x="1025789" y="1286872"/>
                  <a:pt x="1029999" y="1288276"/>
                  <a:pt x="1035612" y="1292486"/>
                </a:cubicBezTo>
                <a:cubicBezTo>
                  <a:pt x="1032806" y="1279855"/>
                  <a:pt x="1034911" y="1271435"/>
                  <a:pt x="1041927" y="1267225"/>
                </a:cubicBezTo>
                <a:cubicBezTo>
                  <a:pt x="1048944" y="1263015"/>
                  <a:pt x="1055259" y="1263015"/>
                  <a:pt x="1060873" y="1267225"/>
                </a:cubicBezTo>
                <a:cubicBezTo>
                  <a:pt x="1065083" y="1251788"/>
                  <a:pt x="1070696" y="1238807"/>
                  <a:pt x="1077713" y="1228282"/>
                </a:cubicBezTo>
                <a:cubicBezTo>
                  <a:pt x="1084730" y="1217757"/>
                  <a:pt x="1095255" y="1210390"/>
                  <a:pt x="1109288" y="1206180"/>
                </a:cubicBezTo>
                <a:lnTo>
                  <a:pt x="1109288" y="1178814"/>
                </a:lnTo>
                <a:lnTo>
                  <a:pt x="1145074" y="1155659"/>
                </a:lnTo>
                <a:cubicBezTo>
                  <a:pt x="1146477" y="1152852"/>
                  <a:pt x="1146477" y="1150396"/>
                  <a:pt x="1145074" y="1148291"/>
                </a:cubicBezTo>
                <a:cubicBezTo>
                  <a:pt x="1143670" y="1146186"/>
                  <a:pt x="1143670" y="1144432"/>
                  <a:pt x="1145074" y="1143029"/>
                </a:cubicBezTo>
                <a:cubicBezTo>
                  <a:pt x="1145074" y="1141625"/>
                  <a:pt x="1146828" y="1140573"/>
                  <a:pt x="1150336" y="1139871"/>
                </a:cubicBezTo>
                <a:cubicBezTo>
                  <a:pt x="1153845" y="1139170"/>
                  <a:pt x="1156300" y="1137415"/>
                  <a:pt x="1157704" y="1134609"/>
                </a:cubicBezTo>
                <a:cubicBezTo>
                  <a:pt x="1160510" y="1131802"/>
                  <a:pt x="1161914" y="1127592"/>
                  <a:pt x="1161914" y="1121979"/>
                </a:cubicBezTo>
                <a:cubicBezTo>
                  <a:pt x="1161914" y="1119172"/>
                  <a:pt x="1162966" y="1117769"/>
                  <a:pt x="1165071" y="1117769"/>
                </a:cubicBezTo>
                <a:cubicBezTo>
                  <a:pt x="1167176" y="1117769"/>
                  <a:pt x="1168930" y="1117067"/>
                  <a:pt x="1170334" y="1115663"/>
                </a:cubicBezTo>
                <a:cubicBezTo>
                  <a:pt x="1173141" y="1110050"/>
                  <a:pt x="1174895" y="1105489"/>
                  <a:pt x="1175596" y="1101981"/>
                </a:cubicBezTo>
                <a:cubicBezTo>
                  <a:pt x="1176298" y="1098472"/>
                  <a:pt x="1178052" y="1094613"/>
                  <a:pt x="1180859" y="1090403"/>
                </a:cubicBezTo>
                <a:cubicBezTo>
                  <a:pt x="1182262" y="1089000"/>
                  <a:pt x="1184718" y="1087947"/>
                  <a:pt x="1188227" y="1087246"/>
                </a:cubicBezTo>
                <a:cubicBezTo>
                  <a:pt x="1191735" y="1086544"/>
                  <a:pt x="1193489" y="1084790"/>
                  <a:pt x="1193489" y="1081983"/>
                </a:cubicBezTo>
                <a:cubicBezTo>
                  <a:pt x="1194892" y="1080580"/>
                  <a:pt x="1196647" y="1078826"/>
                  <a:pt x="1198752" y="1076721"/>
                </a:cubicBezTo>
                <a:cubicBezTo>
                  <a:pt x="1200857" y="1074615"/>
                  <a:pt x="1201909" y="1072861"/>
                  <a:pt x="1201909" y="1071458"/>
                </a:cubicBezTo>
                <a:cubicBezTo>
                  <a:pt x="1201909" y="1067248"/>
                  <a:pt x="1203663" y="1063740"/>
                  <a:pt x="1207172" y="1060933"/>
                </a:cubicBezTo>
                <a:cubicBezTo>
                  <a:pt x="1210680" y="1058126"/>
                  <a:pt x="1213136" y="1055319"/>
                  <a:pt x="1214539" y="1052513"/>
                </a:cubicBezTo>
                <a:cubicBezTo>
                  <a:pt x="1214539" y="1049706"/>
                  <a:pt x="1214890" y="1048654"/>
                  <a:pt x="1215592" y="1049355"/>
                </a:cubicBezTo>
                <a:cubicBezTo>
                  <a:pt x="1216293" y="1050057"/>
                  <a:pt x="1218048" y="1049004"/>
                  <a:pt x="1220854" y="1046198"/>
                </a:cubicBezTo>
                <a:cubicBezTo>
                  <a:pt x="1225065" y="1039181"/>
                  <a:pt x="1227871" y="1033918"/>
                  <a:pt x="1229274" y="1030410"/>
                </a:cubicBezTo>
                <a:cubicBezTo>
                  <a:pt x="1230678" y="1026902"/>
                  <a:pt x="1234186" y="1023744"/>
                  <a:pt x="1239800" y="1020937"/>
                </a:cubicBezTo>
                <a:cubicBezTo>
                  <a:pt x="1241203" y="1019534"/>
                  <a:pt x="1241203" y="1017429"/>
                  <a:pt x="1239800" y="1014622"/>
                </a:cubicBezTo>
                <a:cubicBezTo>
                  <a:pt x="1238396" y="1011816"/>
                  <a:pt x="1238396" y="1009009"/>
                  <a:pt x="1239800" y="1006202"/>
                </a:cubicBezTo>
                <a:cubicBezTo>
                  <a:pt x="1241203" y="1006202"/>
                  <a:pt x="1243308" y="1005501"/>
                  <a:pt x="1246115" y="1004097"/>
                </a:cubicBezTo>
                <a:cubicBezTo>
                  <a:pt x="1248921" y="1002694"/>
                  <a:pt x="1251728" y="1001290"/>
                  <a:pt x="1254535" y="999887"/>
                </a:cubicBezTo>
                <a:cubicBezTo>
                  <a:pt x="1255938" y="998484"/>
                  <a:pt x="1255938" y="996379"/>
                  <a:pt x="1254535" y="993572"/>
                </a:cubicBezTo>
                <a:cubicBezTo>
                  <a:pt x="1253131" y="990765"/>
                  <a:pt x="1253131" y="988660"/>
                  <a:pt x="1254535" y="987257"/>
                </a:cubicBezTo>
                <a:lnTo>
                  <a:pt x="1265060" y="980942"/>
                </a:lnTo>
                <a:cubicBezTo>
                  <a:pt x="1267867" y="979539"/>
                  <a:pt x="1268568" y="977433"/>
                  <a:pt x="1267165" y="974627"/>
                </a:cubicBezTo>
                <a:cubicBezTo>
                  <a:pt x="1265762" y="971820"/>
                  <a:pt x="1265060" y="969715"/>
                  <a:pt x="1265060" y="968312"/>
                </a:cubicBezTo>
                <a:cubicBezTo>
                  <a:pt x="1267867" y="965505"/>
                  <a:pt x="1270673" y="963400"/>
                  <a:pt x="1273480" y="961997"/>
                </a:cubicBezTo>
                <a:cubicBezTo>
                  <a:pt x="1276287" y="960593"/>
                  <a:pt x="1278392" y="958488"/>
                  <a:pt x="1279795" y="955682"/>
                </a:cubicBezTo>
                <a:cubicBezTo>
                  <a:pt x="1281198" y="951472"/>
                  <a:pt x="1281549" y="947261"/>
                  <a:pt x="1280848" y="943051"/>
                </a:cubicBezTo>
                <a:cubicBezTo>
                  <a:pt x="1280146" y="938841"/>
                  <a:pt x="1280497" y="934631"/>
                  <a:pt x="1281900" y="930421"/>
                </a:cubicBezTo>
                <a:cubicBezTo>
                  <a:pt x="1284707" y="930421"/>
                  <a:pt x="1287513" y="928316"/>
                  <a:pt x="1290320" y="924106"/>
                </a:cubicBezTo>
                <a:cubicBezTo>
                  <a:pt x="1293127" y="917089"/>
                  <a:pt x="1296284" y="911125"/>
                  <a:pt x="1299793" y="906213"/>
                </a:cubicBezTo>
                <a:cubicBezTo>
                  <a:pt x="1303301" y="901302"/>
                  <a:pt x="1304354" y="894636"/>
                  <a:pt x="1302950" y="886216"/>
                </a:cubicBezTo>
                <a:cubicBezTo>
                  <a:pt x="1305757" y="886216"/>
                  <a:pt x="1307160" y="885163"/>
                  <a:pt x="1307160" y="883058"/>
                </a:cubicBezTo>
                <a:cubicBezTo>
                  <a:pt x="1307160" y="880953"/>
                  <a:pt x="1305757" y="879199"/>
                  <a:pt x="1302950" y="877796"/>
                </a:cubicBezTo>
                <a:close/>
                <a:moveTo>
                  <a:pt x="1381099" y="778070"/>
                </a:moveTo>
                <a:cubicBezTo>
                  <a:pt x="1386888" y="777544"/>
                  <a:pt x="1392063" y="778158"/>
                  <a:pt x="1396624" y="779912"/>
                </a:cubicBezTo>
                <a:cubicBezTo>
                  <a:pt x="1405745" y="783420"/>
                  <a:pt x="1417323" y="786578"/>
                  <a:pt x="1431357" y="789385"/>
                </a:cubicBezTo>
                <a:cubicBezTo>
                  <a:pt x="1428550" y="802015"/>
                  <a:pt x="1424691" y="814294"/>
                  <a:pt x="1419779" y="826222"/>
                </a:cubicBezTo>
                <a:cubicBezTo>
                  <a:pt x="1414867" y="838151"/>
                  <a:pt x="1410307" y="849729"/>
                  <a:pt x="1406097" y="860955"/>
                </a:cubicBezTo>
                <a:cubicBezTo>
                  <a:pt x="1403290" y="866569"/>
                  <a:pt x="1400834" y="869726"/>
                  <a:pt x="1398729" y="870428"/>
                </a:cubicBezTo>
                <a:cubicBezTo>
                  <a:pt x="1396624" y="871130"/>
                  <a:pt x="1394168" y="876392"/>
                  <a:pt x="1391361" y="886216"/>
                </a:cubicBezTo>
                <a:lnTo>
                  <a:pt x="1374521" y="924106"/>
                </a:lnTo>
                <a:cubicBezTo>
                  <a:pt x="1374521" y="926913"/>
                  <a:pt x="1373819" y="927965"/>
                  <a:pt x="1372416" y="927264"/>
                </a:cubicBezTo>
                <a:cubicBezTo>
                  <a:pt x="1371013" y="926562"/>
                  <a:pt x="1369609" y="927615"/>
                  <a:pt x="1368206" y="930421"/>
                </a:cubicBezTo>
                <a:cubicBezTo>
                  <a:pt x="1366803" y="933228"/>
                  <a:pt x="1366803" y="935684"/>
                  <a:pt x="1368206" y="937789"/>
                </a:cubicBezTo>
                <a:cubicBezTo>
                  <a:pt x="1369609" y="939894"/>
                  <a:pt x="1369609" y="942350"/>
                  <a:pt x="1368206" y="945156"/>
                </a:cubicBezTo>
                <a:lnTo>
                  <a:pt x="1355576" y="955682"/>
                </a:lnTo>
                <a:cubicBezTo>
                  <a:pt x="1354173" y="958488"/>
                  <a:pt x="1353471" y="963751"/>
                  <a:pt x="1353471" y="971469"/>
                </a:cubicBezTo>
                <a:cubicBezTo>
                  <a:pt x="1353471" y="979188"/>
                  <a:pt x="1352068" y="984450"/>
                  <a:pt x="1349261" y="987257"/>
                </a:cubicBezTo>
                <a:cubicBezTo>
                  <a:pt x="1342244" y="992870"/>
                  <a:pt x="1336631" y="1003045"/>
                  <a:pt x="1332421" y="1017780"/>
                </a:cubicBezTo>
                <a:cubicBezTo>
                  <a:pt x="1328211" y="1032515"/>
                  <a:pt x="1320492" y="1044093"/>
                  <a:pt x="1309265" y="1052513"/>
                </a:cubicBezTo>
                <a:cubicBezTo>
                  <a:pt x="1310669" y="1072160"/>
                  <a:pt x="1307862" y="1087597"/>
                  <a:pt x="1300845" y="1098823"/>
                </a:cubicBezTo>
                <a:cubicBezTo>
                  <a:pt x="1293829" y="1110050"/>
                  <a:pt x="1290320" y="1124785"/>
                  <a:pt x="1290320" y="1143029"/>
                </a:cubicBezTo>
                <a:cubicBezTo>
                  <a:pt x="1284707" y="1144432"/>
                  <a:pt x="1281549" y="1147590"/>
                  <a:pt x="1280848" y="1152501"/>
                </a:cubicBezTo>
                <a:cubicBezTo>
                  <a:pt x="1280146" y="1157413"/>
                  <a:pt x="1274883" y="1158466"/>
                  <a:pt x="1265060" y="1155659"/>
                </a:cubicBezTo>
                <a:cubicBezTo>
                  <a:pt x="1270673" y="1161272"/>
                  <a:pt x="1274532" y="1165833"/>
                  <a:pt x="1276638" y="1169342"/>
                </a:cubicBezTo>
                <a:cubicBezTo>
                  <a:pt x="1278743" y="1172850"/>
                  <a:pt x="1279795" y="1178113"/>
                  <a:pt x="1279795" y="1185129"/>
                </a:cubicBezTo>
                <a:cubicBezTo>
                  <a:pt x="1279795" y="1186533"/>
                  <a:pt x="1278392" y="1187936"/>
                  <a:pt x="1275585" y="1189339"/>
                </a:cubicBezTo>
                <a:cubicBezTo>
                  <a:pt x="1272778" y="1190743"/>
                  <a:pt x="1274182" y="1191444"/>
                  <a:pt x="1279795" y="1191444"/>
                </a:cubicBezTo>
                <a:cubicBezTo>
                  <a:pt x="1265762" y="1223721"/>
                  <a:pt x="1262955" y="1266524"/>
                  <a:pt x="1271375" y="1319851"/>
                </a:cubicBezTo>
                <a:cubicBezTo>
                  <a:pt x="1279795" y="1321254"/>
                  <a:pt x="1285759" y="1319149"/>
                  <a:pt x="1289268" y="1313536"/>
                </a:cubicBezTo>
                <a:cubicBezTo>
                  <a:pt x="1292776" y="1307922"/>
                  <a:pt x="1299442" y="1305817"/>
                  <a:pt x="1309265" y="1307221"/>
                </a:cubicBezTo>
                <a:cubicBezTo>
                  <a:pt x="1316282" y="1305817"/>
                  <a:pt x="1317685" y="1304063"/>
                  <a:pt x="1313475" y="1301958"/>
                </a:cubicBezTo>
                <a:cubicBezTo>
                  <a:pt x="1309265" y="1299853"/>
                  <a:pt x="1307862" y="1296696"/>
                  <a:pt x="1309265" y="1292486"/>
                </a:cubicBezTo>
                <a:cubicBezTo>
                  <a:pt x="1310669" y="1291082"/>
                  <a:pt x="1313125" y="1290381"/>
                  <a:pt x="1316633" y="1290381"/>
                </a:cubicBezTo>
                <a:cubicBezTo>
                  <a:pt x="1320141" y="1290381"/>
                  <a:pt x="1321896" y="1289679"/>
                  <a:pt x="1321896" y="1288276"/>
                </a:cubicBezTo>
                <a:cubicBezTo>
                  <a:pt x="1324702" y="1284065"/>
                  <a:pt x="1327158" y="1279505"/>
                  <a:pt x="1329263" y="1274593"/>
                </a:cubicBezTo>
                <a:cubicBezTo>
                  <a:pt x="1331368" y="1269681"/>
                  <a:pt x="1333824" y="1265822"/>
                  <a:pt x="1336631" y="1263015"/>
                </a:cubicBezTo>
                <a:cubicBezTo>
                  <a:pt x="1338034" y="1260209"/>
                  <a:pt x="1339788" y="1258104"/>
                  <a:pt x="1341893" y="1256700"/>
                </a:cubicBezTo>
                <a:cubicBezTo>
                  <a:pt x="1343998" y="1255297"/>
                  <a:pt x="1346454" y="1253192"/>
                  <a:pt x="1349261" y="1250385"/>
                </a:cubicBezTo>
                <a:lnTo>
                  <a:pt x="1361891" y="1225125"/>
                </a:lnTo>
                <a:cubicBezTo>
                  <a:pt x="1363294" y="1222318"/>
                  <a:pt x="1364347" y="1221266"/>
                  <a:pt x="1365049" y="1221967"/>
                </a:cubicBezTo>
                <a:cubicBezTo>
                  <a:pt x="1365750" y="1222669"/>
                  <a:pt x="1366803" y="1221616"/>
                  <a:pt x="1368206" y="1218810"/>
                </a:cubicBezTo>
                <a:cubicBezTo>
                  <a:pt x="1368206" y="1213196"/>
                  <a:pt x="1370662" y="1207934"/>
                  <a:pt x="1375573" y="1203022"/>
                </a:cubicBezTo>
                <a:cubicBezTo>
                  <a:pt x="1380485" y="1198110"/>
                  <a:pt x="1384345" y="1192146"/>
                  <a:pt x="1387151" y="1185129"/>
                </a:cubicBezTo>
                <a:cubicBezTo>
                  <a:pt x="1388555" y="1179516"/>
                  <a:pt x="1390309" y="1174955"/>
                  <a:pt x="1392414" y="1171447"/>
                </a:cubicBezTo>
                <a:cubicBezTo>
                  <a:pt x="1394519" y="1167938"/>
                  <a:pt x="1396975" y="1163377"/>
                  <a:pt x="1399781" y="1157764"/>
                </a:cubicBezTo>
                <a:cubicBezTo>
                  <a:pt x="1401185" y="1156361"/>
                  <a:pt x="1402939" y="1155308"/>
                  <a:pt x="1405044" y="1154606"/>
                </a:cubicBezTo>
                <a:cubicBezTo>
                  <a:pt x="1407149" y="1153905"/>
                  <a:pt x="1409605" y="1152151"/>
                  <a:pt x="1412411" y="1149344"/>
                </a:cubicBezTo>
                <a:cubicBezTo>
                  <a:pt x="1413815" y="1146537"/>
                  <a:pt x="1413815" y="1143730"/>
                  <a:pt x="1412411" y="1140924"/>
                </a:cubicBezTo>
                <a:cubicBezTo>
                  <a:pt x="1411008" y="1138117"/>
                  <a:pt x="1411008" y="1136012"/>
                  <a:pt x="1412411" y="1134609"/>
                </a:cubicBezTo>
                <a:cubicBezTo>
                  <a:pt x="1415218" y="1134609"/>
                  <a:pt x="1416621" y="1134609"/>
                  <a:pt x="1416621" y="1134609"/>
                </a:cubicBezTo>
                <a:cubicBezTo>
                  <a:pt x="1418025" y="1133205"/>
                  <a:pt x="1418025" y="1131100"/>
                  <a:pt x="1416621" y="1128294"/>
                </a:cubicBezTo>
                <a:cubicBezTo>
                  <a:pt x="1415218" y="1125487"/>
                  <a:pt x="1415218" y="1123382"/>
                  <a:pt x="1416621" y="1121979"/>
                </a:cubicBezTo>
                <a:cubicBezTo>
                  <a:pt x="1422235" y="1121979"/>
                  <a:pt x="1425042" y="1121979"/>
                  <a:pt x="1425042" y="1121979"/>
                </a:cubicBezTo>
                <a:cubicBezTo>
                  <a:pt x="1425042" y="1120575"/>
                  <a:pt x="1424691" y="1118470"/>
                  <a:pt x="1423989" y="1115663"/>
                </a:cubicBezTo>
                <a:cubicBezTo>
                  <a:pt x="1423287" y="1112857"/>
                  <a:pt x="1423638" y="1110752"/>
                  <a:pt x="1425042" y="1109348"/>
                </a:cubicBezTo>
                <a:lnTo>
                  <a:pt x="1427147" y="1109348"/>
                </a:lnTo>
                <a:lnTo>
                  <a:pt x="1431357" y="1109348"/>
                </a:lnTo>
                <a:cubicBezTo>
                  <a:pt x="1435567" y="1102332"/>
                  <a:pt x="1438724" y="1094613"/>
                  <a:pt x="1440829" y="1086193"/>
                </a:cubicBezTo>
                <a:cubicBezTo>
                  <a:pt x="1442935" y="1077773"/>
                  <a:pt x="1446092" y="1070055"/>
                  <a:pt x="1450302" y="1063038"/>
                </a:cubicBezTo>
                <a:cubicBezTo>
                  <a:pt x="1451705" y="1061634"/>
                  <a:pt x="1453109" y="1060933"/>
                  <a:pt x="1454512" y="1060933"/>
                </a:cubicBezTo>
                <a:cubicBezTo>
                  <a:pt x="1455915" y="1060933"/>
                  <a:pt x="1456617" y="1059529"/>
                  <a:pt x="1456617" y="1056723"/>
                </a:cubicBezTo>
                <a:cubicBezTo>
                  <a:pt x="1458021" y="1053916"/>
                  <a:pt x="1460476" y="1051109"/>
                  <a:pt x="1463985" y="1048303"/>
                </a:cubicBezTo>
                <a:cubicBezTo>
                  <a:pt x="1467493" y="1045496"/>
                  <a:pt x="1469247" y="1042689"/>
                  <a:pt x="1469247" y="1039883"/>
                </a:cubicBezTo>
                <a:cubicBezTo>
                  <a:pt x="1470651" y="1038479"/>
                  <a:pt x="1472054" y="1033918"/>
                  <a:pt x="1473457" y="1026200"/>
                </a:cubicBezTo>
                <a:cubicBezTo>
                  <a:pt x="1474861" y="1018482"/>
                  <a:pt x="1475562" y="1013921"/>
                  <a:pt x="1475562" y="1012517"/>
                </a:cubicBezTo>
                <a:cubicBezTo>
                  <a:pt x="1482579" y="1006904"/>
                  <a:pt x="1487491" y="1001641"/>
                  <a:pt x="1490297" y="996730"/>
                </a:cubicBezTo>
                <a:cubicBezTo>
                  <a:pt x="1493104" y="991818"/>
                  <a:pt x="1495911" y="986555"/>
                  <a:pt x="1498717" y="980942"/>
                </a:cubicBezTo>
                <a:cubicBezTo>
                  <a:pt x="1501524" y="975329"/>
                  <a:pt x="1504682" y="969715"/>
                  <a:pt x="1508190" y="964102"/>
                </a:cubicBezTo>
                <a:lnTo>
                  <a:pt x="1510575" y="960667"/>
                </a:lnTo>
                <a:lnTo>
                  <a:pt x="1514021" y="949630"/>
                </a:lnTo>
                <a:cubicBezTo>
                  <a:pt x="1517003" y="940683"/>
                  <a:pt x="1520774" y="930421"/>
                  <a:pt x="1525335" y="918844"/>
                </a:cubicBezTo>
                <a:cubicBezTo>
                  <a:pt x="1534457" y="895688"/>
                  <a:pt x="1543929" y="876392"/>
                  <a:pt x="1553753" y="860955"/>
                </a:cubicBezTo>
                <a:cubicBezTo>
                  <a:pt x="1555156" y="859552"/>
                  <a:pt x="1556209" y="857798"/>
                  <a:pt x="1556910" y="855693"/>
                </a:cubicBezTo>
                <a:cubicBezTo>
                  <a:pt x="1557612" y="853588"/>
                  <a:pt x="1558665" y="852535"/>
                  <a:pt x="1560068" y="852535"/>
                </a:cubicBezTo>
                <a:cubicBezTo>
                  <a:pt x="1562875" y="848325"/>
                  <a:pt x="1564278" y="842712"/>
                  <a:pt x="1564278" y="835695"/>
                </a:cubicBezTo>
                <a:cubicBezTo>
                  <a:pt x="1564278" y="828678"/>
                  <a:pt x="1566383" y="821662"/>
                  <a:pt x="1570593" y="814645"/>
                </a:cubicBezTo>
                <a:cubicBezTo>
                  <a:pt x="1574803" y="807628"/>
                  <a:pt x="1580065" y="802015"/>
                  <a:pt x="1586381" y="797805"/>
                </a:cubicBezTo>
                <a:cubicBezTo>
                  <a:pt x="1592696" y="793595"/>
                  <a:pt x="1598660" y="787981"/>
                  <a:pt x="1604273" y="780965"/>
                </a:cubicBezTo>
                <a:cubicBezTo>
                  <a:pt x="1609887" y="787981"/>
                  <a:pt x="1616202" y="791490"/>
                  <a:pt x="1623219" y="791490"/>
                </a:cubicBezTo>
                <a:cubicBezTo>
                  <a:pt x="1630235" y="791490"/>
                  <a:pt x="1637252" y="794296"/>
                  <a:pt x="1644269" y="799910"/>
                </a:cubicBezTo>
                <a:cubicBezTo>
                  <a:pt x="1644269" y="801313"/>
                  <a:pt x="1643918" y="805523"/>
                  <a:pt x="1643216" y="812540"/>
                </a:cubicBezTo>
                <a:cubicBezTo>
                  <a:pt x="1642515" y="819557"/>
                  <a:pt x="1643567" y="824468"/>
                  <a:pt x="1646374" y="827275"/>
                </a:cubicBezTo>
                <a:cubicBezTo>
                  <a:pt x="1649181" y="830082"/>
                  <a:pt x="1652338" y="830433"/>
                  <a:pt x="1655847" y="828328"/>
                </a:cubicBezTo>
                <a:cubicBezTo>
                  <a:pt x="1659355" y="826222"/>
                  <a:pt x="1660407" y="827977"/>
                  <a:pt x="1659004" y="833590"/>
                </a:cubicBezTo>
                <a:cubicBezTo>
                  <a:pt x="1660407" y="843414"/>
                  <a:pt x="1659004" y="849378"/>
                  <a:pt x="1654794" y="851483"/>
                </a:cubicBezTo>
                <a:cubicBezTo>
                  <a:pt x="1650584" y="853588"/>
                  <a:pt x="1647076" y="856745"/>
                  <a:pt x="1644269" y="860955"/>
                </a:cubicBezTo>
                <a:cubicBezTo>
                  <a:pt x="1641463" y="865165"/>
                  <a:pt x="1639357" y="870428"/>
                  <a:pt x="1637954" y="876743"/>
                </a:cubicBezTo>
                <a:cubicBezTo>
                  <a:pt x="1636551" y="883058"/>
                  <a:pt x="1634446" y="887619"/>
                  <a:pt x="1631639" y="890426"/>
                </a:cubicBezTo>
                <a:cubicBezTo>
                  <a:pt x="1619009" y="919896"/>
                  <a:pt x="1606729" y="949016"/>
                  <a:pt x="1594801" y="977784"/>
                </a:cubicBezTo>
                <a:cubicBezTo>
                  <a:pt x="1582872" y="1006553"/>
                  <a:pt x="1572698" y="1036374"/>
                  <a:pt x="1564278" y="1067248"/>
                </a:cubicBezTo>
                <a:cubicBezTo>
                  <a:pt x="1569891" y="1067248"/>
                  <a:pt x="1572698" y="1062687"/>
                  <a:pt x="1572698" y="1053565"/>
                </a:cubicBezTo>
                <a:cubicBezTo>
                  <a:pt x="1572698" y="1044443"/>
                  <a:pt x="1576207" y="1040584"/>
                  <a:pt x="1583223" y="1041988"/>
                </a:cubicBezTo>
                <a:cubicBezTo>
                  <a:pt x="1590240" y="1040584"/>
                  <a:pt x="1593397" y="1035673"/>
                  <a:pt x="1592696" y="1027252"/>
                </a:cubicBezTo>
                <a:cubicBezTo>
                  <a:pt x="1591994" y="1018832"/>
                  <a:pt x="1594450" y="1013219"/>
                  <a:pt x="1600063" y="1010412"/>
                </a:cubicBezTo>
                <a:cubicBezTo>
                  <a:pt x="1625324" y="1011816"/>
                  <a:pt x="1645672" y="1019534"/>
                  <a:pt x="1661109" y="1033568"/>
                </a:cubicBezTo>
                <a:cubicBezTo>
                  <a:pt x="1661109" y="1041988"/>
                  <a:pt x="1657951" y="1046899"/>
                  <a:pt x="1651637" y="1048303"/>
                </a:cubicBezTo>
                <a:cubicBezTo>
                  <a:pt x="1645321" y="1049706"/>
                  <a:pt x="1637954" y="1050408"/>
                  <a:pt x="1629534" y="1050408"/>
                </a:cubicBezTo>
                <a:cubicBezTo>
                  <a:pt x="1633744" y="1056021"/>
                  <a:pt x="1634446" y="1067950"/>
                  <a:pt x="1631639" y="1086193"/>
                </a:cubicBezTo>
                <a:cubicBezTo>
                  <a:pt x="1631639" y="1091807"/>
                  <a:pt x="1628832" y="1094262"/>
                  <a:pt x="1623219" y="1093561"/>
                </a:cubicBezTo>
                <a:cubicBezTo>
                  <a:pt x="1617605" y="1092859"/>
                  <a:pt x="1614799" y="1093912"/>
                  <a:pt x="1614799" y="1096718"/>
                </a:cubicBezTo>
                <a:cubicBezTo>
                  <a:pt x="1611992" y="1099525"/>
                  <a:pt x="1610939" y="1103384"/>
                  <a:pt x="1611641" y="1108296"/>
                </a:cubicBezTo>
                <a:cubicBezTo>
                  <a:pt x="1612343" y="1113208"/>
                  <a:pt x="1612693" y="1117769"/>
                  <a:pt x="1612693" y="1121979"/>
                </a:cubicBezTo>
                <a:cubicBezTo>
                  <a:pt x="1611291" y="1123382"/>
                  <a:pt x="1609185" y="1123733"/>
                  <a:pt x="1606379" y="1123031"/>
                </a:cubicBezTo>
                <a:cubicBezTo>
                  <a:pt x="1603572" y="1122329"/>
                  <a:pt x="1600765" y="1121979"/>
                  <a:pt x="1597958" y="1121979"/>
                </a:cubicBezTo>
                <a:cubicBezTo>
                  <a:pt x="1595152" y="1123382"/>
                  <a:pt x="1594801" y="1126189"/>
                  <a:pt x="1596906" y="1130399"/>
                </a:cubicBezTo>
                <a:cubicBezTo>
                  <a:pt x="1599011" y="1134609"/>
                  <a:pt x="1598660" y="1138117"/>
                  <a:pt x="1595853" y="1140924"/>
                </a:cubicBezTo>
                <a:cubicBezTo>
                  <a:pt x="1593047" y="1143730"/>
                  <a:pt x="1590240" y="1145134"/>
                  <a:pt x="1587433" y="1145134"/>
                </a:cubicBezTo>
                <a:cubicBezTo>
                  <a:pt x="1584627" y="1145134"/>
                  <a:pt x="1583223" y="1145836"/>
                  <a:pt x="1583223" y="1147239"/>
                </a:cubicBezTo>
                <a:cubicBezTo>
                  <a:pt x="1579013" y="1152852"/>
                  <a:pt x="1576908" y="1157764"/>
                  <a:pt x="1576908" y="1161974"/>
                </a:cubicBezTo>
                <a:cubicBezTo>
                  <a:pt x="1576908" y="1166184"/>
                  <a:pt x="1575505" y="1171096"/>
                  <a:pt x="1572698" y="1176709"/>
                </a:cubicBezTo>
                <a:cubicBezTo>
                  <a:pt x="1572698" y="1178113"/>
                  <a:pt x="1571646" y="1178113"/>
                  <a:pt x="1569541" y="1176709"/>
                </a:cubicBezTo>
                <a:cubicBezTo>
                  <a:pt x="1567435" y="1175306"/>
                  <a:pt x="1566383" y="1176008"/>
                  <a:pt x="1566383" y="1178814"/>
                </a:cubicBezTo>
                <a:cubicBezTo>
                  <a:pt x="1564980" y="1184428"/>
                  <a:pt x="1562875" y="1189690"/>
                  <a:pt x="1560068" y="1194602"/>
                </a:cubicBezTo>
                <a:cubicBezTo>
                  <a:pt x="1557261" y="1199514"/>
                  <a:pt x="1555156" y="1203373"/>
                  <a:pt x="1553753" y="1206180"/>
                </a:cubicBezTo>
                <a:cubicBezTo>
                  <a:pt x="1550946" y="1208986"/>
                  <a:pt x="1548491" y="1210039"/>
                  <a:pt x="1546385" y="1209337"/>
                </a:cubicBezTo>
                <a:cubicBezTo>
                  <a:pt x="1544280" y="1208635"/>
                  <a:pt x="1542526" y="1210390"/>
                  <a:pt x="1541123" y="1214600"/>
                </a:cubicBezTo>
                <a:cubicBezTo>
                  <a:pt x="1539719" y="1227230"/>
                  <a:pt x="1535509" y="1236352"/>
                  <a:pt x="1528493" y="1241965"/>
                </a:cubicBezTo>
                <a:cubicBezTo>
                  <a:pt x="1521476" y="1247578"/>
                  <a:pt x="1515863" y="1256700"/>
                  <a:pt x="1511652" y="1269330"/>
                </a:cubicBezTo>
                <a:cubicBezTo>
                  <a:pt x="1511652" y="1270734"/>
                  <a:pt x="1512003" y="1273540"/>
                  <a:pt x="1512705" y="1277750"/>
                </a:cubicBezTo>
                <a:cubicBezTo>
                  <a:pt x="1513407" y="1281960"/>
                  <a:pt x="1513056" y="1284767"/>
                  <a:pt x="1511652" y="1286170"/>
                </a:cubicBezTo>
                <a:cubicBezTo>
                  <a:pt x="1510249" y="1288977"/>
                  <a:pt x="1507793" y="1289328"/>
                  <a:pt x="1504285" y="1287223"/>
                </a:cubicBezTo>
                <a:cubicBezTo>
                  <a:pt x="1500777" y="1285118"/>
                  <a:pt x="1498321" y="1284767"/>
                  <a:pt x="1496917" y="1286170"/>
                </a:cubicBezTo>
                <a:cubicBezTo>
                  <a:pt x="1495514" y="1286170"/>
                  <a:pt x="1495163" y="1287574"/>
                  <a:pt x="1495865" y="1290381"/>
                </a:cubicBezTo>
                <a:cubicBezTo>
                  <a:pt x="1496567" y="1293187"/>
                  <a:pt x="1496215" y="1294591"/>
                  <a:pt x="1494812" y="1294591"/>
                </a:cubicBezTo>
                <a:cubicBezTo>
                  <a:pt x="1489199" y="1305817"/>
                  <a:pt x="1484287" y="1318097"/>
                  <a:pt x="1480077" y="1331429"/>
                </a:cubicBezTo>
                <a:cubicBezTo>
                  <a:pt x="1475867" y="1344760"/>
                  <a:pt x="1470955" y="1359145"/>
                  <a:pt x="1465342" y="1374581"/>
                </a:cubicBezTo>
                <a:cubicBezTo>
                  <a:pt x="1452712" y="1367565"/>
                  <a:pt x="1439731" y="1364407"/>
                  <a:pt x="1426399" y="1365109"/>
                </a:cubicBezTo>
                <a:cubicBezTo>
                  <a:pt x="1413067" y="1365811"/>
                  <a:pt x="1402893" y="1360548"/>
                  <a:pt x="1395876" y="1349321"/>
                </a:cubicBezTo>
                <a:cubicBezTo>
                  <a:pt x="1395876" y="1324061"/>
                  <a:pt x="1400437" y="1295292"/>
                  <a:pt x="1409559" y="1263015"/>
                </a:cubicBezTo>
                <a:lnTo>
                  <a:pt x="1411919" y="1255054"/>
                </a:lnTo>
                <a:lnTo>
                  <a:pt x="1410043" y="1254332"/>
                </a:lnTo>
                <a:cubicBezTo>
                  <a:pt x="1408815" y="1254507"/>
                  <a:pt x="1407500" y="1255297"/>
                  <a:pt x="1406097" y="1256700"/>
                </a:cubicBezTo>
                <a:cubicBezTo>
                  <a:pt x="1403290" y="1259507"/>
                  <a:pt x="1402588" y="1261612"/>
                  <a:pt x="1403991" y="1263015"/>
                </a:cubicBezTo>
                <a:cubicBezTo>
                  <a:pt x="1405395" y="1264419"/>
                  <a:pt x="1406097" y="1265822"/>
                  <a:pt x="1406097" y="1267225"/>
                </a:cubicBezTo>
                <a:cubicBezTo>
                  <a:pt x="1403290" y="1270032"/>
                  <a:pt x="1400834" y="1272488"/>
                  <a:pt x="1398729" y="1274593"/>
                </a:cubicBezTo>
                <a:cubicBezTo>
                  <a:pt x="1396624" y="1276698"/>
                  <a:pt x="1394168" y="1279154"/>
                  <a:pt x="1391361" y="1281960"/>
                </a:cubicBezTo>
                <a:cubicBezTo>
                  <a:pt x="1388555" y="1286170"/>
                  <a:pt x="1385397" y="1289679"/>
                  <a:pt x="1381889" y="1292486"/>
                </a:cubicBezTo>
                <a:cubicBezTo>
                  <a:pt x="1378380" y="1295292"/>
                  <a:pt x="1378029" y="1302309"/>
                  <a:pt x="1380836" y="1313536"/>
                </a:cubicBezTo>
                <a:cubicBezTo>
                  <a:pt x="1373819" y="1312133"/>
                  <a:pt x="1368557" y="1312483"/>
                  <a:pt x="1365049" y="1314588"/>
                </a:cubicBezTo>
                <a:cubicBezTo>
                  <a:pt x="1361540" y="1316693"/>
                  <a:pt x="1362593" y="1318448"/>
                  <a:pt x="1368206" y="1319851"/>
                </a:cubicBezTo>
                <a:cubicBezTo>
                  <a:pt x="1354173" y="1338094"/>
                  <a:pt x="1339437" y="1351075"/>
                  <a:pt x="1324001" y="1358794"/>
                </a:cubicBezTo>
                <a:cubicBezTo>
                  <a:pt x="1308564" y="1366512"/>
                  <a:pt x="1286812" y="1366863"/>
                  <a:pt x="1258745" y="1359846"/>
                </a:cubicBezTo>
                <a:lnTo>
                  <a:pt x="1239800" y="1353531"/>
                </a:lnTo>
                <a:cubicBezTo>
                  <a:pt x="1238396" y="1352128"/>
                  <a:pt x="1235239" y="1351075"/>
                  <a:pt x="1230327" y="1350374"/>
                </a:cubicBezTo>
                <a:cubicBezTo>
                  <a:pt x="1225415" y="1349672"/>
                  <a:pt x="1222258" y="1347918"/>
                  <a:pt x="1220854" y="1345111"/>
                </a:cubicBezTo>
                <a:cubicBezTo>
                  <a:pt x="1218048" y="1343708"/>
                  <a:pt x="1216995" y="1341252"/>
                  <a:pt x="1217697" y="1337744"/>
                </a:cubicBezTo>
                <a:cubicBezTo>
                  <a:pt x="1218398" y="1334235"/>
                  <a:pt x="1217346" y="1331078"/>
                  <a:pt x="1214539" y="1328271"/>
                </a:cubicBezTo>
                <a:cubicBezTo>
                  <a:pt x="1211733" y="1324061"/>
                  <a:pt x="1208575" y="1320553"/>
                  <a:pt x="1205067" y="1317746"/>
                </a:cubicBezTo>
                <a:cubicBezTo>
                  <a:pt x="1201558" y="1314939"/>
                  <a:pt x="1197699" y="1310027"/>
                  <a:pt x="1193489" y="1303011"/>
                </a:cubicBezTo>
                <a:cubicBezTo>
                  <a:pt x="1193489" y="1300204"/>
                  <a:pt x="1193840" y="1297397"/>
                  <a:pt x="1194542" y="1294591"/>
                </a:cubicBezTo>
                <a:cubicBezTo>
                  <a:pt x="1195243" y="1291784"/>
                  <a:pt x="1194892" y="1289679"/>
                  <a:pt x="1193489" y="1288276"/>
                </a:cubicBezTo>
                <a:cubicBezTo>
                  <a:pt x="1190682" y="1286872"/>
                  <a:pt x="1188928" y="1284065"/>
                  <a:pt x="1188227" y="1279855"/>
                </a:cubicBezTo>
                <a:cubicBezTo>
                  <a:pt x="1187525" y="1275645"/>
                  <a:pt x="1187174" y="1271435"/>
                  <a:pt x="1187174" y="1267225"/>
                </a:cubicBezTo>
                <a:cubicBezTo>
                  <a:pt x="1187174" y="1264419"/>
                  <a:pt x="1188227" y="1262664"/>
                  <a:pt x="1190331" y="1261963"/>
                </a:cubicBezTo>
                <a:cubicBezTo>
                  <a:pt x="1192436" y="1261261"/>
                  <a:pt x="1193489" y="1259507"/>
                  <a:pt x="1193489" y="1256700"/>
                </a:cubicBezTo>
                <a:cubicBezTo>
                  <a:pt x="1193489" y="1245473"/>
                  <a:pt x="1191384" y="1234597"/>
                  <a:pt x="1187174" y="1224072"/>
                </a:cubicBezTo>
                <a:cubicBezTo>
                  <a:pt x="1182964" y="1213547"/>
                  <a:pt x="1185069" y="1204776"/>
                  <a:pt x="1193489" y="1197759"/>
                </a:cubicBezTo>
                <a:cubicBezTo>
                  <a:pt x="1193489" y="1194953"/>
                  <a:pt x="1189279" y="1197759"/>
                  <a:pt x="1180859" y="1206180"/>
                </a:cubicBezTo>
                <a:lnTo>
                  <a:pt x="1170334" y="1218810"/>
                </a:lnTo>
                <a:cubicBezTo>
                  <a:pt x="1167527" y="1221616"/>
                  <a:pt x="1165422" y="1222669"/>
                  <a:pt x="1164019" y="1221967"/>
                </a:cubicBezTo>
                <a:cubicBezTo>
                  <a:pt x="1162615" y="1221266"/>
                  <a:pt x="1161914" y="1222318"/>
                  <a:pt x="1161914" y="1225125"/>
                </a:cubicBezTo>
                <a:cubicBezTo>
                  <a:pt x="1160510" y="1227931"/>
                  <a:pt x="1159809" y="1230738"/>
                  <a:pt x="1159809" y="1233545"/>
                </a:cubicBezTo>
                <a:cubicBezTo>
                  <a:pt x="1159809" y="1234948"/>
                  <a:pt x="1159458" y="1236001"/>
                  <a:pt x="1158756" y="1236702"/>
                </a:cubicBezTo>
                <a:cubicBezTo>
                  <a:pt x="1158055" y="1237404"/>
                  <a:pt x="1157704" y="1238457"/>
                  <a:pt x="1157704" y="1239860"/>
                </a:cubicBezTo>
                <a:lnTo>
                  <a:pt x="1157704" y="1244070"/>
                </a:lnTo>
                <a:cubicBezTo>
                  <a:pt x="1156300" y="1245473"/>
                  <a:pt x="1155248" y="1246175"/>
                  <a:pt x="1154546" y="1246175"/>
                </a:cubicBezTo>
                <a:cubicBezTo>
                  <a:pt x="1153845" y="1246175"/>
                  <a:pt x="1152792" y="1246877"/>
                  <a:pt x="1151389" y="1248280"/>
                </a:cubicBezTo>
                <a:cubicBezTo>
                  <a:pt x="1149985" y="1249683"/>
                  <a:pt x="1147880" y="1250385"/>
                  <a:pt x="1145074" y="1250385"/>
                </a:cubicBezTo>
                <a:cubicBezTo>
                  <a:pt x="1143670" y="1251788"/>
                  <a:pt x="1143670" y="1253893"/>
                  <a:pt x="1145074" y="1256700"/>
                </a:cubicBezTo>
                <a:cubicBezTo>
                  <a:pt x="1146477" y="1259507"/>
                  <a:pt x="1146477" y="1261612"/>
                  <a:pt x="1145074" y="1263015"/>
                </a:cubicBezTo>
                <a:cubicBezTo>
                  <a:pt x="1143670" y="1263015"/>
                  <a:pt x="1141565" y="1262664"/>
                  <a:pt x="1138759" y="1261963"/>
                </a:cubicBezTo>
                <a:cubicBezTo>
                  <a:pt x="1135952" y="1261261"/>
                  <a:pt x="1133145" y="1261612"/>
                  <a:pt x="1130338" y="1263015"/>
                </a:cubicBezTo>
                <a:cubicBezTo>
                  <a:pt x="1127532" y="1265822"/>
                  <a:pt x="1126479" y="1268979"/>
                  <a:pt x="1127181" y="1272488"/>
                </a:cubicBezTo>
                <a:cubicBezTo>
                  <a:pt x="1127883" y="1275996"/>
                  <a:pt x="1126830" y="1279154"/>
                  <a:pt x="1124023" y="1281960"/>
                </a:cubicBezTo>
                <a:cubicBezTo>
                  <a:pt x="1121217" y="1284767"/>
                  <a:pt x="1118761" y="1285118"/>
                  <a:pt x="1116656" y="1283013"/>
                </a:cubicBezTo>
                <a:cubicBezTo>
                  <a:pt x="1114551" y="1280908"/>
                  <a:pt x="1112095" y="1282662"/>
                  <a:pt x="1109288" y="1288276"/>
                </a:cubicBezTo>
                <a:cubicBezTo>
                  <a:pt x="1109288" y="1291082"/>
                  <a:pt x="1109639" y="1293538"/>
                  <a:pt x="1110341" y="1295643"/>
                </a:cubicBezTo>
                <a:cubicBezTo>
                  <a:pt x="1111042" y="1297748"/>
                  <a:pt x="1110691" y="1300204"/>
                  <a:pt x="1109288" y="1303011"/>
                </a:cubicBezTo>
                <a:cubicBezTo>
                  <a:pt x="1102272" y="1303011"/>
                  <a:pt x="1094553" y="1302660"/>
                  <a:pt x="1086133" y="1301958"/>
                </a:cubicBezTo>
                <a:cubicBezTo>
                  <a:pt x="1077713" y="1301257"/>
                  <a:pt x="1072099" y="1298099"/>
                  <a:pt x="1069293" y="1292486"/>
                </a:cubicBezTo>
                <a:cubicBezTo>
                  <a:pt x="1069293" y="1296696"/>
                  <a:pt x="1070345" y="1299853"/>
                  <a:pt x="1072450" y="1301958"/>
                </a:cubicBezTo>
                <a:cubicBezTo>
                  <a:pt x="1074555" y="1304063"/>
                  <a:pt x="1076660" y="1305467"/>
                  <a:pt x="1078765" y="1306168"/>
                </a:cubicBezTo>
                <a:cubicBezTo>
                  <a:pt x="1080870" y="1306870"/>
                  <a:pt x="1082624" y="1308273"/>
                  <a:pt x="1084028" y="1310378"/>
                </a:cubicBezTo>
                <a:cubicBezTo>
                  <a:pt x="1085431" y="1312483"/>
                  <a:pt x="1085431" y="1315641"/>
                  <a:pt x="1084028" y="1319851"/>
                </a:cubicBezTo>
                <a:cubicBezTo>
                  <a:pt x="1078414" y="1318448"/>
                  <a:pt x="1075959" y="1320903"/>
                  <a:pt x="1076660" y="1327219"/>
                </a:cubicBezTo>
                <a:cubicBezTo>
                  <a:pt x="1077362" y="1333534"/>
                  <a:pt x="1076309" y="1338094"/>
                  <a:pt x="1073503" y="1340901"/>
                </a:cubicBezTo>
                <a:cubicBezTo>
                  <a:pt x="1070696" y="1343708"/>
                  <a:pt x="1067538" y="1345111"/>
                  <a:pt x="1064030" y="1345111"/>
                </a:cubicBezTo>
                <a:cubicBezTo>
                  <a:pt x="1060522" y="1345111"/>
                  <a:pt x="1058066" y="1345111"/>
                  <a:pt x="1056663" y="1345111"/>
                </a:cubicBezTo>
                <a:cubicBezTo>
                  <a:pt x="1049646" y="1349321"/>
                  <a:pt x="1043682" y="1353180"/>
                  <a:pt x="1038770" y="1356689"/>
                </a:cubicBezTo>
                <a:cubicBezTo>
                  <a:pt x="1033858" y="1360197"/>
                  <a:pt x="1028596" y="1363355"/>
                  <a:pt x="1022982" y="1366161"/>
                </a:cubicBezTo>
                <a:cubicBezTo>
                  <a:pt x="980882" y="1370372"/>
                  <a:pt x="947201" y="1359145"/>
                  <a:pt x="921941" y="1332481"/>
                </a:cubicBezTo>
                <a:cubicBezTo>
                  <a:pt x="921941" y="1325464"/>
                  <a:pt x="919134" y="1321254"/>
                  <a:pt x="913521" y="1319851"/>
                </a:cubicBezTo>
                <a:cubicBezTo>
                  <a:pt x="913521" y="1300204"/>
                  <a:pt x="913521" y="1283364"/>
                  <a:pt x="913521" y="1269330"/>
                </a:cubicBezTo>
                <a:cubicBezTo>
                  <a:pt x="913521" y="1255297"/>
                  <a:pt x="916327" y="1240562"/>
                  <a:pt x="921941" y="1225125"/>
                </a:cubicBezTo>
                <a:lnTo>
                  <a:pt x="924046" y="1225125"/>
                </a:lnTo>
                <a:lnTo>
                  <a:pt x="924046" y="1223020"/>
                </a:lnTo>
                <a:cubicBezTo>
                  <a:pt x="924046" y="1223020"/>
                  <a:pt x="924748" y="1221616"/>
                  <a:pt x="926151" y="1218810"/>
                </a:cubicBezTo>
                <a:cubicBezTo>
                  <a:pt x="927554" y="1208986"/>
                  <a:pt x="929659" y="1201619"/>
                  <a:pt x="932466" y="1196707"/>
                </a:cubicBezTo>
                <a:cubicBezTo>
                  <a:pt x="935273" y="1191795"/>
                  <a:pt x="938079" y="1185831"/>
                  <a:pt x="940886" y="1178814"/>
                </a:cubicBezTo>
                <a:cubicBezTo>
                  <a:pt x="942290" y="1174604"/>
                  <a:pt x="942991" y="1170394"/>
                  <a:pt x="942991" y="1166184"/>
                </a:cubicBezTo>
                <a:cubicBezTo>
                  <a:pt x="942991" y="1161974"/>
                  <a:pt x="944395" y="1158466"/>
                  <a:pt x="947201" y="1155659"/>
                </a:cubicBezTo>
                <a:cubicBezTo>
                  <a:pt x="948605" y="1152852"/>
                  <a:pt x="949657" y="1151800"/>
                  <a:pt x="950359" y="1152501"/>
                </a:cubicBezTo>
                <a:cubicBezTo>
                  <a:pt x="951060" y="1153203"/>
                  <a:pt x="951411" y="1152151"/>
                  <a:pt x="951411" y="1149344"/>
                </a:cubicBezTo>
                <a:cubicBezTo>
                  <a:pt x="951411" y="1147941"/>
                  <a:pt x="952464" y="1144783"/>
                  <a:pt x="954569" y="1139871"/>
                </a:cubicBezTo>
                <a:cubicBezTo>
                  <a:pt x="956674" y="1134960"/>
                  <a:pt x="958428" y="1131802"/>
                  <a:pt x="959831" y="1130399"/>
                </a:cubicBezTo>
                <a:cubicBezTo>
                  <a:pt x="961235" y="1127592"/>
                  <a:pt x="963340" y="1125838"/>
                  <a:pt x="966146" y="1125136"/>
                </a:cubicBezTo>
                <a:cubicBezTo>
                  <a:pt x="968953" y="1124434"/>
                  <a:pt x="970356" y="1123382"/>
                  <a:pt x="970356" y="1121979"/>
                </a:cubicBezTo>
                <a:cubicBezTo>
                  <a:pt x="973163" y="1114962"/>
                  <a:pt x="974917" y="1109699"/>
                  <a:pt x="975619" y="1106191"/>
                </a:cubicBezTo>
                <a:cubicBezTo>
                  <a:pt x="976321" y="1102683"/>
                  <a:pt x="978777" y="1097420"/>
                  <a:pt x="982987" y="1090403"/>
                </a:cubicBezTo>
                <a:lnTo>
                  <a:pt x="1001932" y="1056723"/>
                </a:lnTo>
                <a:cubicBezTo>
                  <a:pt x="1003335" y="1055319"/>
                  <a:pt x="1004739" y="1054969"/>
                  <a:pt x="1006142" y="1055670"/>
                </a:cubicBezTo>
                <a:cubicBezTo>
                  <a:pt x="1007545" y="1056372"/>
                  <a:pt x="1008247" y="1055319"/>
                  <a:pt x="1008247" y="1052513"/>
                </a:cubicBezTo>
                <a:cubicBezTo>
                  <a:pt x="1008247" y="1048303"/>
                  <a:pt x="1010001" y="1045847"/>
                  <a:pt x="1013509" y="1045145"/>
                </a:cubicBezTo>
                <a:cubicBezTo>
                  <a:pt x="1017018" y="1044443"/>
                  <a:pt x="1020176" y="1042689"/>
                  <a:pt x="1022982" y="1039883"/>
                </a:cubicBezTo>
                <a:cubicBezTo>
                  <a:pt x="1024385" y="1038479"/>
                  <a:pt x="1024385" y="1036374"/>
                  <a:pt x="1022982" y="1033568"/>
                </a:cubicBezTo>
                <a:cubicBezTo>
                  <a:pt x="1021579" y="1030761"/>
                  <a:pt x="1021579" y="1027954"/>
                  <a:pt x="1022982" y="1025147"/>
                </a:cubicBezTo>
                <a:cubicBezTo>
                  <a:pt x="1024385" y="1023744"/>
                  <a:pt x="1026491" y="1023042"/>
                  <a:pt x="1029297" y="1023042"/>
                </a:cubicBezTo>
                <a:cubicBezTo>
                  <a:pt x="1032104" y="1023042"/>
                  <a:pt x="1034209" y="1022341"/>
                  <a:pt x="1035612" y="1020937"/>
                </a:cubicBezTo>
                <a:cubicBezTo>
                  <a:pt x="1035612" y="1018131"/>
                  <a:pt x="1035261" y="1015675"/>
                  <a:pt x="1034560" y="1013570"/>
                </a:cubicBezTo>
                <a:cubicBezTo>
                  <a:pt x="1033858" y="1011465"/>
                  <a:pt x="1034209" y="1009009"/>
                  <a:pt x="1035612" y="1006202"/>
                </a:cubicBezTo>
                <a:cubicBezTo>
                  <a:pt x="1038419" y="1001992"/>
                  <a:pt x="1042980" y="997431"/>
                  <a:pt x="1049295" y="992519"/>
                </a:cubicBezTo>
                <a:cubicBezTo>
                  <a:pt x="1055610" y="987608"/>
                  <a:pt x="1062276" y="981644"/>
                  <a:pt x="1069293" y="974627"/>
                </a:cubicBezTo>
                <a:cubicBezTo>
                  <a:pt x="1069293" y="973223"/>
                  <a:pt x="1069644" y="970768"/>
                  <a:pt x="1070345" y="967259"/>
                </a:cubicBezTo>
                <a:cubicBezTo>
                  <a:pt x="1071047" y="963751"/>
                  <a:pt x="1072099" y="961997"/>
                  <a:pt x="1073503" y="961997"/>
                </a:cubicBezTo>
                <a:lnTo>
                  <a:pt x="1079818" y="961997"/>
                </a:lnTo>
                <a:lnTo>
                  <a:pt x="1084028" y="961997"/>
                </a:lnTo>
                <a:cubicBezTo>
                  <a:pt x="1085431" y="960593"/>
                  <a:pt x="1085782" y="958488"/>
                  <a:pt x="1085080" y="955682"/>
                </a:cubicBezTo>
                <a:cubicBezTo>
                  <a:pt x="1084379" y="952875"/>
                  <a:pt x="1084028" y="950068"/>
                  <a:pt x="1084028" y="947261"/>
                </a:cubicBezTo>
                <a:cubicBezTo>
                  <a:pt x="1089641" y="947261"/>
                  <a:pt x="1092448" y="947261"/>
                  <a:pt x="1092448" y="947261"/>
                </a:cubicBezTo>
                <a:cubicBezTo>
                  <a:pt x="1095255" y="945858"/>
                  <a:pt x="1098763" y="943402"/>
                  <a:pt x="1102973" y="939894"/>
                </a:cubicBezTo>
                <a:cubicBezTo>
                  <a:pt x="1107183" y="936386"/>
                  <a:pt x="1109288" y="931123"/>
                  <a:pt x="1109288" y="924106"/>
                </a:cubicBezTo>
                <a:cubicBezTo>
                  <a:pt x="1114902" y="925509"/>
                  <a:pt x="1119112" y="925509"/>
                  <a:pt x="1121918" y="924106"/>
                </a:cubicBezTo>
                <a:cubicBezTo>
                  <a:pt x="1124725" y="922703"/>
                  <a:pt x="1126830" y="920598"/>
                  <a:pt x="1128233" y="917791"/>
                </a:cubicBezTo>
                <a:cubicBezTo>
                  <a:pt x="1129637" y="914984"/>
                  <a:pt x="1131391" y="912879"/>
                  <a:pt x="1133496" y="911476"/>
                </a:cubicBezTo>
                <a:cubicBezTo>
                  <a:pt x="1135601" y="910073"/>
                  <a:pt x="1139460" y="910073"/>
                  <a:pt x="1145074" y="911476"/>
                </a:cubicBezTo>
                <a:cubicBezTo>
                  <a:pt x="1152090" y="905863"/>
                  <a:pt x="1157002" y="899197"/>
                  <a:pt x="1159809" y="891478"/>
                </a:cubicBezTo>
                <a:cubicBezTo>
                  <a:pt x="1162615" y="883760"/>
                  <a:pt x="1167527" y="877094"/>
                  <a:pt x="1174544" y="871480"/>
                </a:cubicBezTo>
                <a:cubicBezTo>
                  <a:pt x="1175947" y="870077"/>
                  <a:pt x="1178403" y="870428"/>
                  <a:pt x="1181912" y="872533"/>
                </a:cubicBezTo>
                <a:cubicBezTo>
                  <a:pt x="1185420" y="874638"/>
                  <a:pt x="1187174" y="874287"/>
                  <a:pt x="1187174" y="871480"/>
                </a:cubicBezTo>
                <a:cubicBezTo>
                  <a:pt x="1191384" y="867271"/>
                  <a:pt x="1195243" y="864113"/>
                  <a:pt x="1198752" y="862008"/>
                </a:cubicBezTo>
                <a:cubicBezTo>
                  <a:pt x="1202260" y="859903"/>
                  <a:pt x="1207523" y="856044"/>
                  <a:pt x="1214539" y="850430"/>
                </a:cubicBezTo>
                <a:cubicBezTo>
                  <a:pt x="1218749" y="849027"/>
                  <a:pt x="1226468" y="846571"/>
                  <a:pt x="1237695" y="843063"/>
                </a:cubicBezTo>
                <a:cubicBezTo>
                  <a:pt x="1248921" y="839554"/>
                  <a:pt x="1260148" y="837098"/>
                  <a:pt x="1271375" y="835695"/>
                </a:cubicBezTo>
                <a:cubicBezTo>
                  <a:pt x="1282602" y="832888"/>
                  <a:pt x="1290320" y="834643"/>
                  <a:pt x="1294530" y="840958"/>
                </a:cubicBezTo>
                <a:cubicBezTo>
                  <a:pt x="1298740" y="847273"/>
                  <a:pt x="1307862" y="849027"/>
                  <a:pt x="1321896" y="846220"/>
                </a:cubicBezTo>
                <a:cubicBezTo>
                  <a:pt x="1333122" y="840607"/>
                  <a:pt x="1340841" y="831134"/>
                  <a:pt x="1345051" y="817802"/>
                </a:cubicBezTo>
                <a:cubicBezTo>
                  <a:pt x="1349261" y="804471"/>
                  <a:pt x="1354874" y="792893"/>
                  <a:pt x="1361891" y="783070"/>
                </a:cubicBezTo>
                <a:cubicBezTo>
                  <a:pt x="1368908" y="780263"/>
                  <a:pt x="1375311" y="778596"/>
                  <a:pt x="1381099" y="778070"/>
                </a:cubicBezTo>
                <a:close/>
                <a:moveTo>
                  <a:pt x="3710689" y="425215"/>
                </a:moveTo>
                <a:cubicBezTo>
                  <a:pt x="3713496" y="428022"/>
                  <a:pt x="3714549" y="430829"/>
                  <a:pt x="3713847" y="433635"/>
                </a:cubicBezTo>
                <a:cubicBezTo>
                  <a:pt x="3713145" y="436442"/>
                  <a:pt x="3713496" y="440652"/>
                  <a:pt x="3714899" y="446266"/>
                </a:cubicBezTo>
                <a:cubicBezTo>
                  <a:pt x="3714899" y="446266"/>
                  <a:pt x="3716303" y="446967"/>
                  <a:pt x="3719109" y="448371"/>
                </a:cubicBezTo>
                <a:cubicBezTo>
                  <a:pt x="3720513" y="449774"/>
                  <a:pt x="3721916" y="450476"/>
                  <a:pt x="3723319" y="450476"/>
                </a:cubicBezTo>
                <a:cubicBezTo>
                  <a:pt x="3724723" y="457492"/>
                  <a:pt x="3721916" y="463457"/>
                  <a:pt x="3714899" y="468368"/>
                </a:cubicBezTo>
                <a:cubicBezTo>
                  <a:pt x="3707883" y="473280"/>
                  <a:pt x="3707883" y="479946"/>
                  <a:pt x="3714899" y="488366"/>
                </a:cubicBezTo>
                <a:cubicBezTo>
                  <a:pt x="3707883" y="491173"/>
                  <a:pt x="3702269" y="492576"/>
                  <a:pt x="3698059" y="492576"/>
                </a:cubicBezTo>
                <a:cubicBezTo>
                  <a:pt x="3693849" y="492576"/>
                  <a:pt x="3689639" y="489068"/>
                  <a:pt x="3685429" y="482051"/>
                </a:cubicBezTo>
                <a:cubicBezTo>
                  <a:pt x="3681219" y="484858"/>
                  <a:pt x="3678412" y="487314"/>
                  <a:pt x="3677009" y="489419"/>
                </a:cubicBezTo>
                <a:cubicBezTo>
                  <a:pt x="3675605" y="491524"/>
                  <a:pt x="3673501" y="493278"/>
                  <a:pt x="3670694" y="494681"/>
                </a:cubicBezTo>
                <a:cubicBezTo>
                  <a:pt x="3663677" y="497488"/>
                  <a:pt x="3654555" y="496786"/>
                  <a:pt x="3643329" y="492576"/>
                </a:cubicBezTo>
                <a:cubicBezTo>
                  <a:pt x="3632101" y="488366"/>
                  <a:pt x="3624383" y="491173"/>
                  <a:pt x="3620173" y="500996"/>
                </a:cubicBezTo>
                <a:cubicBezTo>
                  <a:pt x="3613157" y="498190"/>
                  <a:pt x="3606841" y="495032"/>
                  <a:pt x="3601228" y="491524"/>
                </a:cubicBezTo>
                <a:cubicBezTo>
                  <a:pt x="3595615" y="488015"/>
                  <a:pt x="3591405" y="482753"/>
                  <a:pt x="3588598" y="475736"/>
                </a:cubicBezTo>
                <a:cubicBezTo>
                  <a:pt x="3580178" y="477139"/>
                  <a:pt x="3579125" y="479946"/>
                  <a:pt x="3585441" y="484156"/>
                </a:cubicBezTo>
                <a:cubicBezTo>
                  <a:pt x="3591755" y="488366"/>
                  <a:pt x="3592808" y="493980"/>
                  <a:pt x="3588598" y="500996"/>
                </a:cubicBezTo>
                <a:cubicBezTo>
                  <a:pt x="3564741" y="503803"/>
                  <a:pt x="3549304" y="499593"/>
                  <a:pt x="3542287" y="488366"/>
                </a:cubicBezTo>
                <a:cubicBezTo>
                  <a:pt x="3531061" y="503803"/>
                  <a:pt x="3517027" y="509416"/>
                  <a:pt x="3500187" y="505206"/>
                </a:cubicBezTo>
                <a:cubicBezTo>
                  <a:pt x="3483347" y="500996"/>
                  <a:pt x="3465103" y="497488"/>
                  <a:pt x="3445456" y="494681"/>
                </a:cubicBezTo>
                <a:cubicBezTo>
                  <a:pt x="3445456" y="487664"/>
                  <a:pt x="3443351" y="483805"/>
                  <a:pt x="3439141" y="483104"/>
                </a:cubicBezTo>
                <a:cubicBezTo>
                  <a:pt x="3434931" y="482402"/>
                  <a:pt x="3433527" y="477841"/>
                  <a:pt x="3434931" y="469421"/>
                </a:cubicBezTo>
                <a:cubicBezTo>
                  <a:pt x="3420897" y="472227"/>
                  <a:pt x="3410373" y="470473"/>
                  <a:pt x="3403355" y="464158"/>
                </a:cubicBezTo>
                <a:cubicBezTo>
                  <a:pt x="3396339" y="457843"/>
                  <a:pt x="3389322" y="451879"/>
                  <a:pt x="3382305" y="446266"/>
                </a:cubicBezTo>
                <a:cubicBezTo>
                  <a:pt x="3389322" y="437845"/>
                  <a:pt x="3403005" y="435039"/>
                  <a:pt x="3423353" y="437845"/>
                </a:cubicBezTo>
                <a:cubicBezTo>
                  <a:pt x="3443702" y="440652"/>
                  <a:pt x="3462297" y="440652"/>
                  <a:pt x="3479137" y="437845"/>
                </a:cubicBezTo>
                <a:cubicBezTo>
                  <a:pt x="3480539" y="444862"/>
                  <a:pt x="3485803" y="448020"/>
                  <a:pt x="3494925" y="447318"/>
                </a:cubicBezTo>
                <a:cubicBezTo>
                  <a:pt x="3504046" y="446616"/>
                  <a:pt x="3507203" y="451177"/>
                  <a:pt x="3504397" y="461001"/>
                </a:cubicBezTo>
                <a:cubicBezTo>
                  <a:pt x="3515623" y="459597"/>
                  <a:pt x="3517729" y="457142"/>
                  <a:pt x="3510712" y="453633"/>
                </a:cubicBezTo>
                <a:cubicBezTo>
                  <a:pt x="3503695" y="450125"/>
                  <a:pt x="3501590" y="444862"/>
                  <a:pt x="3504397" y="437845"/>
                </a:cubicBezTo>
                <a:cubicBezTo>
                  <a:pt x="3540884" y="433635"/>
                  <a:pt x="3574915" y="432583"/>
                  <a:pt x="3606491" y="434688"/>
                </a:cubicBezTo>
                <a:cubicBezTo>
                  <a:pt x="3638066" y="436793"/>
                  <a:pt x="3672799" y="433635"/>
                  <a:pt x="3710689" y="425215"/>
                </a:cubicBezTo>
                <a:close/>
                <a:moveTo>
                  <a:pt x="3088391" y="122092"/>
                </a:moveTo>
                <a:cubicBezTo>
                  <a:pt x="3090321" y="122092"/>
                  <a:pt x="3091812" y="122793"/>
                  <a:pt x="3092865" y="124197"/>
                </a:cubicBezTo>
                <a:cubicBezTo>
                  <a:pt x="3094969" y="127003"/>
                  <a:pt x="3096723" y="129108"/>
                  <a:pt x="3098127" y="130512"/>
                </a:cubicBezTo>
                <a:cubicBezTo>
                  <a:pt x="3105144" y="133318"/>
                  <a:pt x="3115318" y="133318"/>
                  <a:pt x="3128650" y="130512"/>
                </a:cubicBezTo>
                <a:cubicBezTo>
                  <a:pt x="3141981" y="127705"/>
                  <a:pt x="3151454" y="129810"/>
                  <a:pt x="3157067" y="136827"/>
                </a:cubicBezTo>
                <a:cubicBezTo>
                  <a:pt x="3159874" y="146650"/>
                  <a:pt x="3156015" y="157176"/>
                  <a:pt x="3145490" y="168402"/>
                </a:cubicBezTo>
                <a:cubicBezTo>
                  <a:pt x="3134965" y="179629"/>
                  <a:pt x="3129001" y="188751"/>
                  <a:pt x="3127597" y="195768"/>
                </a:cubicBezTo>
                <a:cubicBezTo>
                  <a:pt x="3126194" y="202784"/>
                  <a:pt x="3124791" y="207345"/>
                  <a:pt x="3123387" y="209450"/>
                </a:cubicBezTo>
                <a:cubicBezTo>
                  <a:pt x="3121984" y="211555"/>
                  <a:pt x="3119879" y="216116"/>
                  <a:pt x="3117072" y="223133"/>
                </a:cubicBezTo>
                <a:cubicBezTo>
                  <a:pt x="3114265" y="225940"/>
                  <a:pt x="3112862" y="228746"/>
                  <a:pt x="3112862" y="231553"/>
                </a:cubicBezTo>
                <a:cubicBezTo>
                  <a:pt x="3112862" y="234360"/>
                  <a:pt x="3111459" y="237868"/>
                  <a:pt x="3108652" y="242078"/>
                </a:cubicBezTo>
                <a:cubicBezTo>
                  <a:pt x="3107249" y="246288"/>
                  <a:pt x="3104793" y="250849"/>
                  <a:pt x="3101285" y="255761"/>
                </a:cubicBezTo>
                <a:cubicBezTo>
                  <a:pt x="3097776" y="260672"/>
                  <a:pt x="3095320" y="265935"/>
                  <a:pt x="3093917" y="271549"/>
                </a:cubicBezTo>
                <a:cubicBezTo>
                  <a:pt x="3086900" y="282775"/>
                  <a:pt x="3082339" y="291546"/>
                  <a:pt x="3080234" y="297861"/>
                </a:cubicBezTo>
                <a:cubicBezTo>
                  <a:pt x="3078129" y="304176"/>
                  <a:pt x="3074972" y="311544"/>
                  <a:pt x="3070762" y="319964"/>
                </a:cubicBezTo>
                <a:cubicBezTo>
                  <a:pt x="3067955" y="324174"/>
                  <a:pt x="3066201" y="329788"/>
                  <a:pt x="3065499" y="336804"/>
                </a:cubicBezTo>
                <a:cubicBezTo>
                  <a:pt x="3064797" y="343821"/>
                  <a:pt x="3063745" y="350838"/>
                  <a:pt x="3062342" y="357854"/>
                </a:cubicBezTo>
                <a:cubicBezTo>
                  <a:pt x="3059535" y="363468"/>
                  <a:pt x="3057079" y="366625"/>
                  <a:pt x="3054974" y="367327"/>
                </a:cubicBezTo>
                <a:cubicBezTo>
                  <a:pt x="3052869" y="368029"/>
                  <a:pt x="3051115" y="373993"/>
                  <a:pt x="3049711" y="385220"/>
                </a:cubicBezTo>
                <a:cubicBezTo>
                  <a:pt x="3048308" y="388027"/>
                  <a:pt x="3046905" y="389430"/>
                  <a:pt x="3045501" y="389430"/>
                </a:cubicBezTo>
                <a:cubicBezTo>
                  <a:pt x="3044098" y="389430"/>
                  <a:pt x="3042695" y="390132"/>
                  <a:pt x="3041291" y="391535"/>
                </a:cubicBezTo>
                <a:cubicBezTo>
                  <a:pt x="3038485" y="397148"/>
                  <a:pt x="3036029" y="402060"/>
                  <a:pt x="3033924" y="406270"/>
                </a:cubicBezTo>
                <a:cubicBezTo>
                  <a:pt x="3031819" y="410480"/>
                  <a:pt x="3029363" y="416094"/>
                  <a:pt x="3026556" y="423110"/>
                </a:cubicBezTo>
                <a:lnTo>
                  <a:pt x="3026556" y="427320"/>
                </a:lnTo>
                <a:cubicBezTo>
                  <a:pt x="3032170" y="427320"/>
                  <a:pt x="3038134" y="426970"/>
                  <a:pt x="3044449" y="426268"/>
                </a:cubicBezTo>
                <a:cubicBezTo>
                  <a:pt x="3050764" y="425566"/>
                  <a:pt x="3057430" y="425215"/>
                  <a:pt x="3064447" y="425215"/>
                </a:cubicBezTo>
                <a:cubicBezTo>
                  <a:pt x="3068657" y="425215"/>
                  <a:pt x="3072165" y="426619"/>
                  <a:pt x="3074972" y="429425"/>
                </a:cubicBezTo>
                <a:cubicBezTo>
                  <a:pt x="3077779" y="432232"/>
                  <a:pt x="3082690" y="432934"/>
                  <a:pt x="3089707" y="431530"/>
                </a:cubicBezTo>
                <a:cubicBezTo>
                  <a:pt x="3092514" y="431530"/>
                  <a:pt x="3095320" y="430478"/>
                  <a:pt x="3098127" y="428373"/>
                </a:cubicBezTo>
                <a:cubicBezTo>
                  <a:pt x="3100934" y="426268"/>
                  <a:pt x="3104442" y="425215"/>
                  <a:pt x="3108652" y="425215"/>
                </a:cubicBezTo>
                <a:cubicBezTo>
                  <a:pt x="3115669" y="425215"/>
                  <a:pt x="3122686" y="425917"/>
                  <a:pt x="3129702" y="427320"/>
                </a:cubicBezTo>
                <a:cubicBezTo>
                  <a:pt x="3136719" y="428724"/>
                  <a:pt x="3146543" y="430127"/>
                  <a:pt x="3159173" y="431530"/>
                </a:cubicBezTo>
                <a:cubicBezTo>
                  <a:pt x="3163383" y="432934"/>
                  <a:pt x="3167593" y="432934"/>
                  <a:pt x="3171803" y="431530"/>
                </a:cubicBezTo>
                <a:cubicBezTo>
                  <a:pt x="3176013" y="430127"/>
                  <a:pt x="3180223" y="430127"/>
                  <a:pt x="3184433" y="431530"/>
                </a:cubicBezTo>
                <a:cubicBezTo>
                  <a:pt x="3188643" y="432934"/>
                  <a:pt x="3191450" y="434337"/>
                  <a:pt x="3192853" y="435740"/>
                </a:cubicBezTo>
                <a:cubicBezTo>
                  <a:pt x="3194257" y="437144"/>
                  <a:pt x="3198467" y="437845"/>
                  <a:pt x="3205483" y="437845"/>
                </a:cubicBezTo>
                <a:cubicBezTo>
                  <a:pt x="3220920" y="436442"/>
                  <a:pt x="3237760" y="434688"/>
                  <a:pt x="3256003" y="432583"/>
                </a:cubicBezTo>
                <a:cubicBezTo>
                  <a:pt x="3274247" y="430478"/>
                  <a:pt x="3293193" y="432232"/>
                  <a:pt x="3312839" y="437845"/>
                </a:cubicBezTo>
                <a:cubicBezTo>
                  <a:pt x="3324067" y="435039"/>
                  <a:pt x="3328978" y="437845"/>
                  <a:pt x="3327575" y="446266"/>
                </a:cubicBezTo>
                <a:cubicBezTo>
                  <a:pt x="3326171" y="454686"/>
                  <a:pt x="3328277" y="459597"/>
                  <a:pt x="3333889" y="461001"/>
                </a:cubicBezTo>
                <a:cubicBezTo>
                  <a:pt x="3339503" y="455387"/>
                  <a:pt x="3345467" y="455387"/>
                  <a:pt x="3351783" y="461001"/>
                </a:cubicBezTo>
                <a:cubicBezTo>
                  <a:pt x="3358097" y="466614"/>
                  <a:pt x="3366869" y="469421"/>
                  <a:pt x="3378095" y="469421"/>
                </a:cubicBezTo>
                <a:cubicBezTo>
                  <a:pt x="3379499" y="473631"/>
                  <a:pt x="3381253" y="477841"/>
                  <a:pt x="3383358" y="482051"/>
                </a:cubicBezTo>
                <a:cubicBezTo>
                  <a:pt x="3385463" y="486261"/>
                  <a:pt x="3387919" y="490471"/>
                  <a:pt x="3390725" y="494681"/>
                </a:cubicBezTo>
                <a:cubicBezTo>
                  <a:pt x="3396339" y="496085"/>
                  <a:pt x="3402654" y="496085"/>
                  <a:pt x="3409671" y="494681"/>
                </a:cubicBezTo>
                <a:cubicBezTo>
                  <a:pt x="3416687" y="493278"/>
                  <a:pt x="3418793" y="497488"/>
                  <a:pt x="3415986" y="507311"/>
                </a:cubicBezTo>
                <a:cubicBezTo>
                  <a:pt x="3406162" y="501698"/>
                  <a:pt x="3396689" y="500996"/>
                  <a:pt x="3387568" y="505206"/>
                </a:cubicBezTo>
                <a:cubicBezTo>
                  <a:pt x="3378446" y="509416"/>
                  <a:pt x="3364062" y="510118"/>
                  <a:pt x="3344415" y="507311"/>
                </a:cubicBezTo>
                <a:cubicBezTo>
                  <a:pt x="3333188" y="504505"/>
                  <a:pt x="3325821" y="497839"/>
                  <a:pt x="3322312" y="487314"/>
                </a:cubicBezTo>
                <a:cubicBezTo>
                  <a:pt x="3318804" y="476788"/>
                  <a:pt x="3313541" y="468017"/>
                  <a:pt x="3306525" y="461001"/>
                </a:cubicBezTo>
                <a:cubicBezTo>
                  <a:pt x="3299507" y="462404"/>
                  <a:pt x="3295649" y="466263"/>
                  <a:pt x="3294947" y="472578"/>
                </a:cubicBezTo>
                <a:cubicBezTo>
                  <a:pt x="3294245" y="478893"/>
                  <a:pt x="3291789" y="484156"/>
                  <a:pt x="3287579" y="488366"/>
                </a:cubicBezTo>
                <a:cubicBezTo>
                  <a:pt x="3287579" y="489769"/>
                  <a:pt x="3285825" y="489769"/>
                  <a:pt x="3282317" y="488366"/>
                </a:cubicBezTo>
                <a:cubicBezTo>
                  <a:pt x="3278809" y="486963"/>
                  <a:pt x="3276353" y="486963"/>
                  <a:pt x="3274949" y="488366"/>
                </a:cubicBezTo>
                <a:cubicBezTo>
                  <a:pt x="3272142" y="491173"/>
                  <a:pt x="3270739" y="495383"/>
                  <a:pt x="3270739" y="500996"/>
                </a:cubicBezTo>
                <a:cubicBezTo>
                  <a:pt x="3270739" y="506610"/>
                  <a:pt x="3267231" y="508715"/>
                  <a:pt x="3260214" y="507311"/>
                </a:cubicBezTo>
                <a:cubicBezTo>
                  <a:pt x="3247584" y="507311"/>
                  <a:pt x="3233550" y="507662"/>
                  <a:pt x="3218113" y="508364"/>
                </a:cubicBezTo>
                <a:cubicBezTo>
                  <a:pt x="3202677" y="509065"/>
                  <a:pt x="3194257" y="502400"/>
                  <a:pt x="3192853" y="488366"/>
                </a:cubicBezTo>
                <a:cubicBezTo>
                  <a:pt x="3184433" y="488366"/>
                  <a:pt x="3179872" y="492576"/>
                  <a:pt x="3179171" y="500996"/>
                </a:cubicBezTo>
                <a:cubicBezTo>
                  <a:pt x="3178469" y="509416"/>
                  <a:pt x="3171803" y="511521"/>
                  <a:pt x="3159173" y="507311"/>
                </a:cubicBezTo>
                <a:cubicBezTo>
                  <a:pt x="3147946" y="511521"/>
                  <a:pt x="3141981" y="510820"/>
                  <a:pt x="3141280" y="505206"/>
                </a:cubicBezTo>
                <a:cubicBezTo>
                  <a:pt x="3140579" y="499593"/>
                  <a:pt x="3138123" y="496085"/>
                  <a:pt x="3133912" y="494681"/>
                </a:cubicBezTo>
                <a:cubicBezTo>
                  <a:pt x="3122686" y="497488"/>
                  <a:pt x="3110757" y="500645"/>
                  <a:pt x="3098127" y="504154"/>
                </a:cubicBezTo>
                <a:cubicBezTo>
                  <a:pt x="3085497" y="507662"/>
                  <a:pt x="3072165" y="506610"/>
                  <a:pt x="3058131" y="500996"/>
                </a:cubicBezTo>
                <a:cubicBezTo>
                  <a:pt x="3056728" y="500996"/>
                  <a:pt x="3054623" y="499944"/>
                  <a:pt x="3051817" y="497839"/>
                </a:cubicBezTo>
                <a:cubicBezTo>
                  <a:pt x="3049009" y="495734"/>
                  <a:pt x="3048308" y="494681"/>
                  <a:pt x="3049711" y="494681"/>
                </a:cubicBezTo>
                <a:cubicBezTo>
                  <a:pt x="3046905" y="494681"/>
                  <a:pt x="3044098" y="496085"/>
                  <a:pt x="3041291" y="498891"/>
                </a:cubicBezTo>
                <a:cubicBezTo>
                  <a:pt x="3038485" y="501698"/>
                  <a:pt x="3034976" y="502400"/>
                  <a:pt x="3030766" y="500996"/>
                </a:cubicBezTo>
                <a:cubicBezTo>
                  <a:pt x="3025153" y="500996"/>
                  <a:pt x="3020241" y="500645"/>
                  <a:pt x="3016031" y="499944"/>
                </a:cubicBezTo>
                <a:cubicBezTo>
                  <a:pt x="3011821" y="499242"/>
                  <a:pt x="3006909" y="498190"/>
                  <a:pt x="3001296" y="496786"/>
                </a:cubicBezTo>
                <a:cubicBezTo>
                  <a:pt x="3001296" y="498190"/>
                  <a:pt x="2999542" y="499944"/>
                  <a:pt x="2996033" y="502049"/>
                </a:cubicBezTo>
                <a:cubicBezTo>
                  <a:pt x="2992525" y="504154"/>
                  <a:pt x="2990069" y="506610"/>
                  <a:pt x="2988666" y="509416"/>
                </a:cubicBezTo>
                <a:cubicBezTo>
                  <a:pt x="2983052" y="520643"/>
                  <a:pt x="2978842" y="531519"/>
                  <a:pt x="2976035" y="542044"/>
                </a:cubicBezTo>
                <a:cubicBezTo>
                  <a:pt x="2973229" y="552569"/>
                  <a:pt x="2969019" y="562744"/>
                  <a:pt x="2963405" y="572567"/>
                </a:cubicBezTo>
                <a:cubicBezTo>
                  <a:pt x="2962002" y="575374"/>
                  <a:pt x="2962002" y="577479"/>
                  <a:pt x="2963405" y="578882"/>
                </a:cubicBezTo>
                <a:cubicBezTo>
                  <a:pt x="2964809" y="580286"/>
                  <a:pt x="2965510" y="582390"/>
                  <a:pt x="2965510" y="585197"/>
                </a:cubicBezTo>
                <a:cubicBezTo>
                  <a:pt x="2964107" y="588004"/>
                  <a:pt x="2962353" y="591863"/>
                  <a:pt x="2960248" y="596775"/>
                </a:cubicBezTo>
                <a:cubicBezTo>
                  <a:pt x="2958143" y="601687"/>
                  <a:pt x="2955687" y="607651"/>
                  <a:pt x="2952880" y="614668"/>
                </a:cubicBezTo>
                <a:cubicBezTo>
                  <a:pt x="2952880" y="616071"/>
                  <a:pt x="2951477" y="622386"/>
                  <a:pt x="2948670" y="633613"/>
                </a:cubicBezTo>
                <a:lnTo>
                  <a:pt x="2931830" y="646243"/>
                </a:lnTo>
                <a:cubicBezTo>
                  <a:pt x="2929023" y="653260"/>
                  <a:pt x="2927971" y="659575"/>
                  <a:pt x="2928673" y="665188"/>
                </a:cubicBezTo>
                <a:cubicBezTo>
                  <a:pt x="2929374" y="670802"/>
                  <a:pt x="2928322" y="676415"/>
                  <a:pt x="2925515" y="682028"/>
                </a:cubicBezTo>
                <a:cubicBezTo>
                  <a:pt x="2924111" y="684835"/>
                  <a:pt x="2921656" y="687291"/>
                  <a:pt x="2918147" y="689396"/>
                </a:cubicBezTo>
                <a:cubicBezTo>
                  <a:pt x="2914639" y="691501"/>
                  <a:pt x="2911481" y="693957"/>
                  <a:pt x="2908675" y="696764"/>
                </a:cubicBezTo>
                <a:cubicBezTo>
                  <a:pt x="2908675" y="700974"/>
                  <a:pt x="2909727" y="704833"/>
                  <a:pt x="2911832" y="708341"/>
                </a:cubicBezTo>
                <a:cubicBezTo>
                  <a:pt x="2913937" y="711850"/>
                  <a:pt x="2914288" y="715007"/>
                  <a:pt x="2912885" y="717814"/>
                </a:cubicBezTo>
                <a:cubicBezTo>
                  <a:pt x="2910078" y="723427"/>
                  <a:pt x="2905868" y="727637"/>
                  <a:pt x="2900255" y="730444"/>
                </a:cubicBezTo>
                <a:cubicBezTo>
                  <a:pt x="2897448" y="737461"/>
                  <a:pt x="2894992" y="746582"/>
                  <a:pt x="2892887" y="757809"/>
                </a:cubicBezTo>
                <a:cubicBezTo>
                  <a:pt x="2890782" y="769036"/>
                  <a:pt x="2888326" y="778158"/>
                  <a:pt x="2885519" y="785175"/>
                </a:cubicBezTo>
                <a:cubicBezTo>
                  <a:pt x="2885519" y="787981"/>
                  <a:pt x="2884116" y="790788"/>
                  <a:pt x="2881309" y="793595"/>
                </a:cubicBezTo>
                <a:cubicBezTo>
                  <a:pt x="2878503" y="796401"/>
                  <a:pt x="2877099" y="798506"/>
                  <a:pt x="2877099" y="799910"/>
                </a:cubicBezTo>
                <a:cubicBezTo>
                  <a:pt x="2877099" y="802716"/>
                  <a:pt x="2876749" y="805523"/>
                  <a:pt x="2876047" y="808330"/>
                </a:cubicBezTo>
                <a:cubicBezTo>
                  <a:pt x="2875345" y="811137"/>
                  <a:pt x="2874994" y="813242"/>
                  <a:pt x="2874994" y="814645"/>
                </a:cubicBezTo>
                <a:cubicBezTo>
                  <a:pt x="2873591" y="818855"/>
                  <a:pt x="2871135" y="824819"/>
                  <a:pt x="2867627" y="832538"/>
                </a:cubicBezTo>
                <a:cubicBezTo>
                  <a:pt x="2864118" y="840256"/>
                  <a:pt x="2861663" y="847624"/>
                  <a:pt x="2860259" y="854640"/>
                </a:cubicBezTo>
                <a:cubicBezTo>
                  <a:pt x="2856049" y="861657"/>
                  <a:pt x="2852892" y="868323"/>
                  <a:pt x="2850787" y="874638"/>
                </a:cubicBezTo>
                <a:cubicBezTo>
                  <a:pt x="2848681" y="880953"/>
                  <a:pt x="2846927" y="886917"/>
                  <a:pt x="2845524" y="892531"/>
                </a:cubicBezTo>
                <a:cubicBezTo>
                  <a:pt x="2845524" y="893934"/>
                  <a:pt x="2843770" y="895688"/>
                  <a:pt x="2840261" y="897793"/>
                </a:cubicBezTo>
                <a:cubicBezTo>
                  <a:pt x="2836753" y="899898"/>
                  <a:pt x="2834297" y="902354"/>
                  <a:pt x="2832894" y="905161"/>
                </a:cubicBezTo>
                <a:cubicBezTo>
                  <a:pt x="2831490" y="907968"/>
                  <a:pt x="2831490" y="910774"/>
                  <a:pt x="2832894" y="913581"/>
                </a:cubicBezTo>
                <a:cubicBezTo>
                  <a:pt x="2834297" y="916388"/>
                  <a:pt x="2834999" y="918493"/>
                  <a:pt x="2834999" y="919896"/>
                </a:cubicBezTo>
                <a:cubicBezTo>
                  <a:pt x="2833595" y="922703"/>
                  <a:pt x="2832543" y="923755"/>
                  <a:pt x="2831841" y="923054"/>
                </a:cubicBezTo>
                <a:cubicBezTo>
                  <a:pt x="2831140" y="922352"/>
                  <a:pt x="2830087" y="923405"/>
                  <a:pt x="2828684" y="926211"/>
                </a:cubicBezTo>
                <a:cubicBezTo>
                  <a:pt x="2825877" y="933228"/>
                  <a:pt x="2823772" y="939543"/>
                  <a:pt x="2822369" y="945156"/>
                </a:cubicBezTo>
                <a:cubicBezTo>
                  <a:pt x="2820965" y="950770"/>
                  <a:pt x="2818860" y="957085"/>
                  <a:pt x="2816053" y="964102"/>
                </a:cubicBezTo>
                <a:cubicBezTo>
                  <a:pt x="2817457" y="966908"/>
                  <a:pt x="2817457" y="968312"/>
                  <a:pt x="2816053" y="968312"/>
                </a:cubicBezTo>
                <a:cubicBezTo>
                  <a:pt x="2814651" y="968312"/>
                  <a:pt x="2813949" y="969715"/>
                  <a:pt x="2813949" y="972522"/>
                </a:cubicBezTo>
                <a:cubicBezTo>
                  <a:pt x="2812545" y="979539"/>
                  <a:pt x="2810791" y="984801"/>
                  <a:pt x="2808686" y="988309"/>
                </a:cubicBezTo>
                <a:cubicBezTo>
                  <a:pt x="2806581" y="991818"/>
                  <a:pt x="2804827" y="996379"/>
                  <a:pt x="2803423" y="1001992"/>
                </a:cubicBezTo>
                <a:cubicBezTo>
                  <a:pt x="2800617" y="1013219"/>
                  <a:pt x="2797810" y="1025498"/>
                  <a:pt x="2795003" y="1038830"/>
                </a:cubicBezTo>
                <a:cubicBezTo>
                  <a:pt x="2792197" y="1052162"/>
                  <a:pt x="2789390" y="1064441"/>
                  <a:pt x="2786583" y="1075668"/>
                </a:cubicBezTo>
                <a:cubicBezTo>
                  <a:pt x="2786583" y="1077071"/>
                  <a:pt x="2785881" y="1078124"/>
                  <a:pt x="2784479" y="1078826"/>
                </a:cubicBezTo>
                <a:cubicBezTo>
                  <a:pt x="2783075" y="1079527"/>
                  <a:pt x="2782373" y="1081281"/>
                  <a:pt x="2782373" y="1084088"/>
                </a:cubicBezTo>
                <a:cubicBezTo>
                  <a:pt x="2780970" y="1091105"/>
                  <a:pt x="2779216" y="1097069"/>
                  <a:pt x="2777111" y="1101981"/>
                </a:cubicBezTo>
                <a:cubicBezTo>
                  <a:pt x="2775006" y="1106893"/>
                  <a:pt x="2773251" y="1113558"/>
                  <a:pt x="2771848" y="1121979"/>
                </a:cubicBezTo>
                <a:cubicBezTo>
                  <a:pt x="2770445" y="1128995"/>
                  <a:pt x="2767989" y="1134258"/>
                  <a:pt x="2764481" y="1137766"/>
                </a:cubicBezTo>
                <a:cubicBezTo>
                  <a:pt x="2760972" y="1141275"/>
                  <a:pt x="2759218" y="1146537"/>
                  <a:pt x="2759218" y="1153554"/>
                </a:cubicBezTo>
                <a:lnTo>
                  <a:pt x="2755008" y="1187234"/>
                </a:lnTo>
                <a:cubicBezTo>
                  <a:pt x="2755008" y="1188638"/>
                  <a:pt x="2753605" y="1189339"/>
                  <a:pt x="2750798" y="1189339"/>
                </a:cubicBezTo>
                <a:cubicBezTo>
                  <a:pt x="2747991" y="1189339"/>
                  <a:pt x="2747991" y="1190743"/>
                  <a:pt x="2750798" y="1193549"/>
                </a:cubicBezTo>
                <a:cubicBezTo>
                  <a:pt x="2750798" y="1194953"/>
                  <a:pt x="2751851" y="1195654"/>
                  <a:pt x="2753955" y="1195654"/>
                </a:cubicBezTo>
                <a:cubicBezTo>
                  <a:pt x="2756060" y="1195654"/>
                  <a:pt x="2756411" y="1197058"/>
                  <a:pt x="2755008" y="1199865"/>
                </a:cubicBezTo>
                <a:cubicBezTo>
                  <a:pt x="2755008" y="1201268"/>
                  <a:pt x="2753955" y="1201969"/>
                  <a:pt x="2751851" y="1201969"/>
                </a:cubicBezTo>
                <a:cubicBezTo>
                  <a:pt x="2749745" y="1201969"/>
                  <a:pt x="2749395" y="1203373"/>
                  <a:pt x="2750798" y="1206180"/>
                </a:cubicBezTo>
                <a:cubicBezTo>
                  <a:pt x="2747991" y="1217406"/>
                  <a:pt x="2744483" y="1230738"/>
                  <a:pt x="2740273" y="1246175"/>
                </a:cubicBezTo>
                <a:cubicBezTo>
                  <a:pt x="2736063" y="1261612"/>
                  <a:pt x="2734659" y="1276347"/>
                  <a:pt x="2736063" y="1290381"/>
                </a:cubicBezTo>
                <a:cubicBezTo>
                  <a:pt x="2762726" y="1260910"/>
                  <a:pt x="2786583" y="1230738"/>
                  <a:pt x="2807634" y="1199865"/>
                </a:cubicBezTo>
                <a:cubicBezTo>
                  <a:pt x="2813247" y="1197058"/>
                  <a:pt x="2816755" y="1193199"/>
                  <a:pt x="2818159" y="1188287"/>
                </a:cubicBezTo>
                <a:cubicBezTo>
                  <a:pt x="2819562" y="1183375"/>
                  <a:pt x="2821667" y="1178814"/>
                  <a:pt x="2824473" y="1174604"/>
                </a:cubicBezTo>
                <a:cubicBezTo>
                  <a:pt x="2827281" y="1171797"/>
                  <a:pt x="2830438" y="1168640"/>
                  <a:pt x="2833946" y="1165132"/>
                </a:cubicBezTo>
                <a:cubicBezTo>
                  <a:pt x="2837455" y="1161623"/>
                  <a:pt x="2840612" y="1157764"/>
                  <a:pt x="2843419" y="1153554"/>
                </a:cubicBezTo>
                <a:cubicBezTo>
                  <a:pt x="2844823" y="1153554"/>
                  <a:pt x="2844471" y="1151800"/>
                  <a:pt x="2842367" y="1148291"/>
                </a:cubicBezTo>
                <a:cubicBezTo>
                  <a:pt x="2840261" y="1144783"/>
                  <a:pt x="2839911" y="1142327"/>
                  <a:pt x="2841314" y="1140924"/>
                </a:cubicBezTo>
                <a:cubicBezTo>
                  <a:pt x="2845524" y="1139520"/>
                  <a:pt x="2849032" y="1139170"/>
                  <a:pt x="2851839" y="1139871"/>
                </a:cubicBezTo>
                <a:cubicBezTo>
                  <a:pt x="2854645" y="1140573"/>
                  <a:pt x="2856049" y="1138819"/>
                  <a:pt x="2856049" y="1134609"/>
                </a:cubicBezTo>
                <a:cubicBezTo>
                  <a:pt x="2856049" y="1131802"/>
                  <a:pt x="2858505" y="1127592"/>
                  <a:pt x="2863417" y="1121979"/>
                </a:cubicBezTo>
                <a:cubicBezTo>
                  <a:pt x="2868329" y="1116365"/>
                  <a:pt x="2872187" y="1111453"/>
                  <a:pt x="2874994" y="1107243"/>
                </a:cubicBezTo>
                <a:cubicBezTo>
                  <a:pt x="2877801" y="1104437"/>
                  <a:pt x="2878853" y="1101630"/>
                  <a:pt x="2878152" y="1098823"/>
                </a:cubicBezTo>
                <a:cubicBezTo>
                  <a:pt x="2877450" y="1096017"/>
                  <a:pt x="2877801" y="1093210"/>
                  <a:pt x="2879204" y="1090403"/>
                </a:cubicBezTo>
                <a:cubicBezTo>
                  <a:pt x="2882011" y="1087597"/>
                  <a:pt x="2887273" y="1083737"/>
                  <a:pt x="2894992" y="1078826"/>
                </a:cubicBezTo>
                <a:cubicBezTo>
                  <a:pt x="2902711" y="1073914"/>
                  <a:pt x="2909376" y="1068651"/>
                  <a:pt x="2914990" y="1063038"/>
                </a:cubicBezTo>
                <a:cubicBezTo>
                  <a:pt x="2913587" y="1061634"/>
                  <a:pt x="2911832" y="1059529"/>
                  <a:pt x="2909727" y="1056723"/>
                </a:cubicBezTo>
                <a:cubicBezTo>
                  <a:pt x="2907622" y="1053916"/>
                  <a:pt x="2907973" y="1051811"/>
                  <a:pt x="2910780" y="1050408"/>
                </a:cubicBezTo>
                <a:cubicBezTo>
                  <a:pt x="2914990" y="1046198"/>
                  <a:pt x="2917797" y="1042689"/>
                  <a:pt x="2919200" y="1039883"/>
                </a:cubicBezTo>
                <a:cubicBezTo>
                  <a:pt x="2920603" y="1037076"/>
                  <a:pt x="2924111" y="1031462"/>
                  <a:pt x="2929725" y="1023042"/>
                </a:cubicBezTo>
                <a:cubicBezTo>
                  <a:pt x="2929725" y="1021639"/>
                  <a:pt x="2930777" y="1021288"/>
                  <a:pt x="2932883" y="1021990"/>
                </a:cubicBezTo>
                <a:cubicBezTo>
                  <a:pt x="2934987" y="1022692"/>
                  <a:pt x="2936040" y="1020937"/>
                  <a:pt x="2936040" y="1016727"/>
                </a:cubicBezTo>
                <a:cubicBezTo>
                  <a:pt x="2934637" y="1009711"/>
                  <a:pt x="2937093" y="1005150"/>
                  <a:pt x="2943408" y="1003045"/>
                </a:cubicBezTo>
                <a:cubicBezTo>
                  <a:pt x="2949723" y="1000940"/>
                  <a:pt x="2952880" y="997080"/>
                  <a:pt x="2952880" y="991467"/>
                </a:cubicBezTo>
                <a:cubicBezTo>
                  <a:pt x="2951477" y="988660"/>
                  <a:pt x="2953582" y="984801"/>
                  <a:pt x="2959195" y="979889"/>
                </a:cubicBezTo>
                <a:cubicBezTo>
                  <a:pt x="2964809" y="974978"/>
                  <a:pt x="2967615" y="969715"/>
                  <a:pt x="2967615" y="964102"/>
                </a:cubicBezTo>
                <a:cubicBezTo>
                  <a:pt x="2970422" y="960593"/>
                  <a:pt x="2973141" y="956734"/>
                  <a:pt x="2975773" y="952524"/>
                </a:cubicBezTo>
                <a:lnTo>
                  <a:pt x="2982937" y="939676"/>
                </a:lnTo>
                <a:lnTo>
                  <a:pt x="2984817" y="934631"/>
                </a:lnTo>
                <a:cubicBezTo>
                  <a:pt x="2991834" y="920598"/>
                  <a:pt x="2997448" y="909020"/>
                  <a:pt x="3001658" y="899898"/>
                </a:cubicBezTo>
                <a:cubicBezTo>
                  <a:pt x="3005868" y="890777"/>
                  <a:pt x="3009727" y="883409"/>
                  <a:pt x="3013235" y="877796"/>
                </a:cubicBezTo>
                <a:cubicBezTo>
                  <a:pt x="3016744" y="872182"/>
                  <a:pt x="3020603" y="866920"/>
                  <a:pt x="3024813" y="862008"/>
                </a:cubicBezTo>
                <a:cubicBezTo>
                  <a:pt x="3029023" y="857096"/>
                  <a:pt x="3034636" y="851132"/>
                  <a:pt x="3041653" y="844115"/>
                </a:cubicBezTo>
                <a:cubicBezTo>
                  <a:pt x="3052880" y="845519"/>
                  <a:pt x="3063055" y="850079"/>
                  <a:pt x="3072176" y="857798"/>
                </a:cubicBezTo>
                <a:cubicBezTo>
                  <a:pt x="3081298" y="865516"/>
                  <a:pt x="3091472" y="872884"/>
                  <a:pt x="3102699" y="879901"/>
                </a:cubicBezTo>
                <a:cubicBezTo>
                  <a:pt x="3092875" y="903758"/>
                  <a:pt x="3082701" y="923054"/>
                  <a:pt x="3072176" y="937789"/>
                </a:cubicBezTo>
                <a:cubicBezTo>
                  <a:pt x="3061651" y="952524"/>
                  <a:pt x="3054985" y="972522"/>
                  <a:pt x="3052178" y="997782"/>
                </a:cubicBezTo>
                <a:cubicBezTo>
                  <a:pt x="3045161" y="1007605"/>
                  <a:pt x="3036741" y="1012517"/>
                  <a:pt x="3026918" y="1012517"/>
                </a:cubicBezTo>
                <a:cubicBezTo>
                  <a:pt x="3032531" y="1030761"/>
                  <a:pt x="3032181" y="1048303"/>
                  <a:pt x="3025866" y="1065143"/>
                </a:cubicBezTo>
                <a:cubicBezTo>
                  <a:pt x="3019550" y="1081983"/>
                  <a:pt x="3013586" y="1102332"/>
                  <a:pt x="3007973" y="1126189"/>
                </a:cubicBezTo>
                <a:cubicBezTo>
                  <a:pt x="3007973" y="1124785"/>
                  <a:pt x="3008675" y="1125487"/>
                  <a:pt x="3010078" y="1128294"/>
                </a:cubicBezTo>
                <a:cubicBezTo>
                  <a:pt x="3011481" y="1131100"/>
                  <a:pt x="3011481" y="1133205"/>
                  <a:pt x="3010078" y="1134609"/>
                </a:cubicBezTo>
                <a:cubicBezTo>
                  <a:pt x="2998851" y="1144432"/>
                  <a:pt x="2991834" y="1165132"/>
                  <a:pt x="2989027" y="1196707"/>
                </a:cubicBezTo>
                <a:cubicBezTo>
                  <a:pt x="2986221" y="1228282"/>
                  <a:pt x="2979204" y="1258805"/>
                  <a:pt x="2967977" y="1288276"/>
                </a:cubicBezTo>
                <a:cubicBezTo>
                  <a:pt x="2972187" y="1281259"/>
                  <a:pt x="2977450" y="1279154"/>
                  <a:pt x="2983765" y="1281960"/>
                </a:cubicBezTo>
                <a:cubicBezTo>
                  <a:pt x="2990080" y="1284767"/>
                  <a:pt x="2994641" y="1282662"/>
                  <a:pt x="2997448" y="1275645"/>
                </a:cubicBezTo>
                <a:cubicBezTo>
                  <a:pt x="3000255" y="1272839"/>
                  <a:pt x="3001307" y="1269330"/>
                  <a:pt x="3000605" y="1265120"/>
                </a:cubicBezTo>
                <a:cubicBezTo>
                  <a:pt x="2999903" y="1260910"/>
                  <a:pt x="3000255" y="1257402"/>
                  <a:pt x="3001658" y="1254595"/>
                </a:cubicBezTo>
                <a:cubicBezTo>
                  <a:pt x="3008675" y="1250385"/>
                  <a:pt x="3014989" y="1244772"/>
                  <a:pt x="3020603" y="1237755"/>
                </a:cubicBezTo>
                <a:cubicBezTo>
                  <a:pt x="3026216" y="1230738"/>
                  <a:pt x="3031128" y="1225125"/>
                  <a:pt x="3035338" y="1220915"/>
                </a:cubicBezTo>
                <a:cubicBezTo>
                  <a:pt x="3042355" y="1213898"/>
                  <a:pt x="3047267" y="1205478"/>
                  <a:pt x="3050073" y="1195654"/>
                </a:cubicBezTo>
                <a:cubicBezTo>
                  <a:pt x="3052880" y="1185831"/>
                  <a:pt x="3057792" y="1177411"/>
                  <a:pt x="3064809" y="1170394"/>
                </a:cubicBezTo>
                <a:cubicBezTo>
                  <a:pt x="3067615" y="1163377"/>
                  <a:pt x="3072176" y="1158466"/>
                  <a:pt x="3078491" y="1155659"/>
                </a:cubicBezTo>
                <a:cubicBezTo>
                  <a:pt x="3084806" y="1152852"/>
                  <a:pt x="3089367" y="1149344"/>
                  <a:pt x="3092174" y="1145134"/>
                </a:cubicBezTo>
                <a:cubicBezTo>
                  <a:pt x="3099191" y="1138117"/>
                  <a:pt x="3103050" y="1131802"/>
                  <a:pt x="3103751" y="1126189"/>
                </a:cubicBezTo>
                <a:cubicBezTo>
                  <a:pt x="3104453" y="1120575"/>
                  <a:pt x="3106207" y="1114260"/>
                  <a:pt x="3109014" y="1107243"/>
                </a:cubicBezTo>
                <a:cubicBezTo>
                  <a:pt x="3109014" y="1104437"/>
                  <a:pt x="3111119" y="1102332"/>
                  <a:pt x="3115329" y="1100928"/>
                </a:cubicBezTo>
                <a:cubicBezTo>
                  <a:pt x="3119539" y="1099525"/>
                  <a:pt x="3122346" y="1097420"/>
                  <a:pt x="3123749" y="1094613"/>
                </a:cubicBezTo>
                <a:cubicBezTo>
                  <a:pt x="3123749" y="1093210"/>
                  <a:pt x="3123749" y="1090754"/>
                  <a:pt x="3123749" y="1087246"/>
                </a:cubicBezTo>
                <a:cubicBezTo>
                  <a:pt x="3123749" y="1083737"/>
                  <a:pt x="3124451" y="1080580"/>
                  <a:pt x="3125854" y="1077773"/>
                </a:cubicBezTo>
                <a:cubicBezTo>
                  <a:pt x="3125854" y="1074966"/>
                  <a:pt x="3127257" y="1073563"/>
                  <a:pt x="3130064" y="1073563"/>
                </a:cubicBezTo>
                <a:cubicBezTo>
                  <a:pt x="3132871" y="1073563"/>
                  <a:pt x="3134274" y="1072861"/>
                  <a:pt x="3134274" y="1071458"/>
                </a:cubicBezTo>
                <a:cubicBezTo>
                  <a:pt x="3141291" y="1060231"/>
                  <a:pt x="3145501" y="1050759"/>
                  <a:pt x="3146905" y="1043040"/>
                </a:cubicBezTo>
                <a:cubicBezTo>
                  <a:pt x="3148308" y="1035322"/>
                  <a:pt x="3152518" y="1027954"/>
                  <a:pt x="3159535" y="1020937"/>
                </a:cubicBezTo>
                <a:cubicBezTo>
                  <a:pt x="3159535" y="1018131"/>
                  <a:pt x="3160236" y="1017078"/>
                  <a:pt x="3161640" y="1017780"/>
                </a:cubicBezTo>
                <a:cubicBezTo>
                  <a:pt x="3163043" y="1018482"/>
                  <a:pt x="3163745" y="1016727"/>
                  <a:pt x="3163745" y="1012517"/>
                </a:cubicBezTo>
                <a:cubicBezTo>
                  <a:pt x="3166551" y="1005501"/>
                  <a:pt x="3170060" y="1000589"/>
                  <a:pt x="3174270" y="997782"/>
                </a:cubicBezTo>
                <a:cubicBezTo>
                  <a:pt x="3178480" y="994975"/>
                  <a:pt x="3181988" y="991467"/>
                  <a:pt x="3184795" y="987257"/>
                </a:cubicBezTo>
                <a:cubicBezTo>
                  <a:pt x="3184795" y="980240"/>
                  <a:pt x="3186900" y="975329"/>
                  <a:pt x="3191110" y="972522"/>
                </a:cubicBezTo>
                <a:cubicBezTo>
                  <a:pt x="3195320" y="969715"/>
                  <a:pt x="3198829" y="964102"/>
                  <a:pt x="3201635" y="955682"/>
                </a:cubicBezTo>
                <a:cubicBezTo>
                  <a:pt x="3203039" y="945858"/>
                  <a:pt x="3206898" y="939894"/>
                  <a:pt x="3213213" y="937789"/>
                </a:cubicBezTo>
                <a:cubicBezTo>
                  <a:pt x="3219528" y="935684"/>
                  <a:pt x="3221984" y="926913"/>
                  <a:pt x="3220580" y="911476"/>
                </a:cubicBezTo>
                <a:cubicBezTo>
                  <a:pt x="3237421" y="908669"/>
                  <a:pt x="3249700" y="910073"/>
                  <a:pt x="3257419" y="915686"/>
                </a:cubicBezTo>
                <a:cubicBezTo>
                  <a:pt x="3265137" y="921299"/>
                  <a:pt x="3273206" y="927615"/>
                  <a:pt x="3281626" y="934631"/>
                </a:cubicBezTo>
                <a:cubicBezTo>
                  <a:pt x="3278819" y="964102"/>
                  <a:pt x="3274259" y="988309"/>
                  <a:pt x="3267943" y="1007255"/>
                </a:cubicBezTo>
                <a:cubicBezTo>
                  <a:pt x="3261629" y="1026200"/>
                  <a:pt x="3257769" y="1049706"/>
                  <a:pt x="3256366" y="1077773"/>
                </a:cubicBezTo>
                <a:cubicBezTo>
                  <a:pt x="3256366" y="1090403"/>
                  <a:pt x="3252857" y="1096718"/>
                  <a:pt x="3245841" y="1096718"/>
                </a:cubicBezTo>
                <a:cubicBezTo>
                  <a:pt x="3238824" y="1096718"/>
                  <a:pt x="3233912" y="1100227"/>
                  <a:pt x="3231105" y="1107243"/>
                </a:cubicBezTo>
                <a:cubicBezTo>
                  <a:pt x="3231105" y="1111453"/>
                  <a:pt x="3232158" y="1113909"/>
                  <a:pt x="3234263" y="1114611"/>
                </a:cubicBezTo>
                <a:cubicBezTo>
                  <a:pt x="3236368" y="1115313"/>
                  <a:pt x="3238824" y="1116365"/>
                  <a:pt x="3241631" y="1117769"/>
                </a:cubicBezTo>
                <a:cubicBezTo>
                  <a:pt x="3244437" y="1119172"/>
                  <a:pt x="3246542" y="1120926"/>
                  <a:pt x="3247946" y="1123031"/>
                </a:cubicBezTo>
                <a:cubicBezTo>
                  <a:pt x="3249349" y="1125136"/>
                  <a:pt x="3249349" y="1128995"/>
                  <a:pt x="3247946" y="1134609"/>
                </a:cubicBezTo>
                <a:cubicBezTo>
                  <a:pt x="3243735" y="1159869"/>
                  <a:pt x="3242333" y="1181972"/>
                  <a:pt x="3243735" y="1200917"/>
                </a:cubicBezTo>
                <a:cubicBezTo>
                  <a:pt x="3245139" y="1219862"/>
                  <a:pt x="3246542" y="1237755"/>
                  <a:pt x="3247946" y="1254595"/>
                </a:cubicBezTo>
                <a:cubicBezTo>
                  <a:pt x="3260576" y="1247578"/>
                  <a:pt x="3269697" y="1247578"/>
                  <a:pt x="3275311" y="1254595"/>
                </a:cubicBezTo>
                <a:cubicBezTo>
                  <a:pt x="3280925" y="1251788"/>
                  <a:pt x="3282679" y="1248280"/>
                  <a:pt x="3280573" y="1244070"/>
                </a:cubicBezTo>
                <a:cubicBezTo>
                  <a:pt x="3278469" y="1239860"/>
                  <a:pt x="3280925" y="1232141"/>
                  <a:pt x="3287941" y="1220915"/>
                </a:cubicBezTo>
                <a:cubicBezTo>
                  <a:pt x="3299168" y="1218108"/>
                  <a:pt x="3307237" y="1210039"/>
                  <a:pt x="3312149" y="1196707"/>
                </a:cubicBezTo>
                <a:cubicBezTo>
                  <a:pt x="3317061" y="1183375"/>
                  <a:pt x="3323025" y="1171096"/>
                  <a:pt x="3330041" y="1159869"/>
                </a:cubicBezTo>
                <a:cubicBezTo>
                  <a:pt x="3331445" y="1155659"/>
                  <a:pt x="3334603" y="1152151"/>
                  <a:pt x="3339515" y="1149344"/>
                </a:cubicBezTo>
                <a:cubicBezTo>
                  <a:pt x="3344426" y="1146537"/>
                  <a:pt x="3348285" y="1141625"/>
                  <a:pt x="3351092" y="1134609"/>
                </a:cubicBezTo>
                <a:cubicBezTo>
                  <a:pt x="3365125" y="1114962"/>
                  <a:pt x="3380563" y="1089351"/>
                  <a:pt x="3397403" y="1057775"/>
                </a:cubicBezTo>
                <a:cubicBezTo>
                  <a:pt x="3414243" y="1026200"/>
                  <a:pt x="3428277" y="995677"/>
                  <a:pt x="3439503" y="966207"/>
                </a:cubicBezTo>
                <a:cubicBezTo>
                  <a:pt x="3438099" y="956383"/>
                  <a:pt x="3434591" y="951822"/>
                  <a:pt x="3428977" y="952524"/>
                </a:cubicBezTo>
                <a:cubicBezTo>
                  <a:pt x="3423365" y="953226"/>
                  <a:pt x="3419155" y="951472"/>
                  <a:pt x="3416347" y="947261"/>
                </a:cubicBezTo>
                <a:cubicBezTo>
                  <a:pt x="3413541" y="944455"/>
                  <a:pt x="3411787" y="939894"/>
                  <a:pt x="3411085" y="933579"/>
                </a:cubicBezTo>
                <a:cubicBezTo>
                  <a:pt x="3410383" y="927264"/>
                  <a:pt x="3408629" y="921299"/>
                  <a:pt x="3405823" y="915686"/>
                </a:cubicBezTo>
                <a:cubicBezTo>
                  <a:pt x="3403016" y="908669"/>
                  <a:pt x="3397403" y="902705"/>
                  <a:pt x="3388983" y="897793"/>
                </a:cubicBezTo>
                <a:cubicBezTo>
                  <a:pt x="3380563" y="892882"/>
                  <a:pt x="3381264" y="884812"/>
                  <a:pt x="3391087" y="873586"/>
                </a:cubicBezTo>
                <a:cubicBezTo>
                  <a:pt x="3399507" y="870779"/>
                  <a:pt x="3407927" y="867271"/>
                  <a:pt x="3416347" y="863061"/>
                </a:cubicBezTo>
                <a:cubicBezTo>
                  <a:pt x="3424768" y="858850"/>
                  <a:pt x="3432486" y="862359"/>
                  <a:pt x="3439503" y="873586"/>
                </a:cubicBezTo>
                <a:cubicBezTo>
                  <a:pt x="3436697" y="880602"/>
                  <a:pt x="3436345" y="885163"/>
                  <a:pt x="3438451" y="887268"/>
                </a:cubicBezTo>
                <a:cubicBezTo>
                  <a:pt x="3440555" y="889373"/>
                  <a:pt x="3444064" y="890426"/>
                  <a:pt x="3448975" y="890426"/>
                </a:cubicBezTo>
                <a:cubicBezTo>
                  <a:pt x="3453887" y="890426"/>
                  <a:pt x="3458799" y="889724"/>
                  <a:pt x="3463711" y="888321"/>
                </a:cubicBezTo>
                <a:cubicBezTo>
                  <a:pt x="3468623" y="886917"/>
                  <a:pt x="3472481" y="886917"/>
                  <a:pt x="3475289" y="888321"/>
                </a:cubicBezTo>
                <a:cubicBezTo>
                  <a:pt x="3480902" y="885514"/>
                  <a:pt x="3484410" y="880251"/>
                  <a:pt x="3485813" y="872533"/>
                </a:cubicBezTo>
                <a:cubicBezTo>
                  <a:pt x="3487217" y="864815"/>
                  <a:pt x="3489322" y="857447"/>
                  <a:pt x="3492129" y="850430"/>
                </a:cubicBezTo>
                <a:cubicBezTo>
                  <a:pt x="3492129" y="847624"/>
                  <a:pt x="3493181" y="846922"/>
                  <a:pt x="3495286" y="848325"/>
                </a:cubicBezTo>
                <a:cubicBezTo>
                  <a:pt x="3497391" y="849729"/>
                  <a:pt x="3499847" y="848325"/>
                  <a:pt x="3502653" y="844115"/>
                </a:cubicBezTo>
                <a:cubicBezTo>
                  <a:pt x="3504057" y="839905"/>
                  <a:pt x="3508267" y="829731"/>
                  <a:pt x="3515284" y="813592"/>
                </a:cubicBezTo>
                <a:cubicBezTo>
                  <a:pt x="3522301" y="797454"/>
                  <a:pt x="3527213" y="785175"/>
                  <a:pt x="3530019" y="776754"/>
                </a:cubicBezTo>
                <a:cubicBezTo>
                  <a:pt x="3530019" y="775351"/>
                  <a:pt x="3531773" y="772544"/>
                  <a:pt x="3535281" y="768334"/>
                </a:cubicBezTo>
                <a:cubicBezTo>
                  <a:pt x="3538790" y="764124"/>
                  <a:pt x="3541246" y="761318"/>
                  <a:pt x="3542649" y="759914"/>
                </a:cubicBezTo>
                <a:cubicBezTo>
                  <a:pt x="3560893" y="715007"/>
                  <a:pt x="3581943" y="674310"/>
                  <a:pt x="3605800" y="637823"/>
                </a:cubicBezTo>
                <a:cubicBezTo>
                  <a:pt x="3612817" y="630806"/>
                  <a:pt x="3615974" y="631157"/>
                  <a:pt x="3615273" y="638875"/>
                </a:cubicBezTo>
                <a:cubicBezTo>
                  <a:pt x="3614571" y="646594"/>
                  <a:pt x="3614921" y="652558"/>
                  <a:pt x="3616325" y="656768"/>
                </a:cubicBezTo>
                <a:cubicBezTo>
                  <a:pt x="3619132" y="659575"/>
                  <a:pt x="3622289" y="659224"/>
                  <a:pt x="3625797" y="655716"/>
                </a:cubicBezTo>
                <a:cubicBezTo>
                  <a:pt x="3629306" y="652207"/>
                  <a:pt x="3632463" y="652558"/>
                  <a:pt x="3635271" y="656768"/>
                </a:cubicBezTo>
                <a:cubicBezTo>
                  <a:pt x="3636674" y="658171"/>
                  <a:pt x="3637025" y="659575"/>
                  <a:pt x="3636323" y="660978"/>
                </a:cubicBezTo>
                <a:cubicBezTo>
                  <a:pt x="3635621" y="662381"/>
                  <a:pt x="3636674" y="663785"/>
                  <a:pt x="3639481" y="665188"/>
                </a:cubicBezTo>
                <a:cubicBezTo>
                  <a:pt x="3642287" y="665188"/>
                  <a:pt x="3643691" y="666942"/>
                  <a:pt x="3643691" y="670451"/>
                </a:cubicBezTo>
                <a:cubicBezTo>
                  <a:pt x="3643691" y="673959"/>
                  <a:pt x="3645795" y="675713"/>
                  <a:pt x="3650005" y="675713"/>
                </a:cubicBezTo>
                <a:cubicBezTo>
                  <a:pt x="3637375" y="706587"/>
                  <a:pt x="3623693" y="738864"/>
                  <a:pt x="3608957" y="772544"/>
                </a:cubicBezTo>
                <a:cubicBezTo>
                  <a:pt x="3594223" y="806225"/>
                  <a:pt x="3579137" y="839905"/>
                  <a:pt x="3563699" y="873586"/>
                </a:cubicBezTo>
                <a:cubicBezTo>
                  <a:pt x="3559489" y="880602"/>
                  <a:pt x="3555279" y="889724"/>
                  <a:pt x="3551069" y="900951"/>
                </a:cubicBezTo>
                <a:cubicBezTo>
                  <a:pt x="3546859" y="912178"/>
                  <a:pt x="3541246" y="921299"/>
                  <a:pt x="3534229" y="928316"/>
                </a:cubicBezTo>
                <a:cubicBezTo>
                  <a:pt x="3537035" y="939543"/>
                  <a:pt x="3544403" y="946209"/>
                  <a:pt x="3556332" y="948314"/>
                </a:cubicBezTo>
                <a:cubicBezTo>
                  <a:pt x="3568261" y="950419"/>
                  <a:pt x="3579838" y="952875"/>
                  <a:pt x="3591065" y="955682"/>
                </a:cubicBezTo>
                <a:cubicBezTo>
                  <a:pt x="3598081" y="958488"/>
                  <a:pt x="3607905" y="960944"/>
                  <a:pt x="3620535" y="963049"/>
                </a:cubicBezTo>
                <a:cubicBezTo>
                  <a:pt x="3633165" y="965154"/>
                  <a:pt x="3647901" y="966207"/>
                  <a:pt x="3664741" y="966207"/>
                </a:cubicBezTo>
                <a:cubicBezTo>
                  <a:pt x="3671055" y="966207"/>
                  <a:pt x="3677107" y="965417"/>
                  <a:pt x="3682897" y="963839"/>
                </a:cubicBezTo>
                <a:lnTo>
                  <a:pt x="3690975" y="960376"/>
                </a:lnTo>
                <a:lnTo>
                  <a:pt x="3691825" y="953576"/>
                </a:lnTo>
                <a:cubicBezTo>
                  <a:pt x="3692527" y="939543"/>
                  <a:pt x="3694281" y="925509"/>
                  <a:pt x="3697087" y="911476"/>
                </a:cubicBezTo>
                <a:lnTo>
                  <a:pt x="3699193" y="911476"/>
                </a:lnTo>
                <a:cubicBezTo>
                  <a:pt x="3699193" y="911476"/>
                  <a:pt x="3700596" y="910073"/>
                  <a:pt x="3703403" y="907266"/>
                </a:cubicBezTo>
                <a:cubicBezTo>
                  <a:pt x="3703403" y="898846"/>
                  <a:pt x="3705859" y="889373"/>
                  <a:pt x="3710770" y="878848"/>
                </a:cubicBezTo>
                <a:cubicBezTo>
                  <a:pt x="3715682" y="868323"/>
                  <a:pt x="3720945" y="860254"/>
                  <a:pt x="3726558" y="854640"/>
                </a:cubicBezTo>
                <a:cubicBezTo>
                  <a:pt x="3730768" y="849027"/>
                  <a:pt x="3734978" y="846922"/>
                  <a:pt x="3739188" y="848325"/>
                </a:cubicBezTo>
                <a:cubicBezTo>
                  <a:pt x="3743398" y="849729"/>
                  <a:pt x="3747609" y="852185"/>
                  <a:pt x="3751818" y="855693"/>
                </a:cubicBezTo>
                <a:cubicBezTo>
                  <a:pt x="3756028" y="859201"/>
                  <a:pt x="3760589" y="863411"/>
                  <a:pt x="3765501" y="868323"/>
                </a:cubicBezTo>
                <a:cubicBezTo>
                  <a:pt x="3770413" y="873235"/>
                  <a:pt x="3775675" y="876392"/>
                  <a:pt x="3781289" y="877796"/>
                </a:cubicBezTo>
                <a:cubicBezTo>
                  <a:pt x="3778482" y="891829"/>
                  <a:pt x="3773921" y="905161"/>
                  <a:pt x="3767606" y="917791"/>
                </a:cubicBezTo>
                <a:cubicBezTo>
                  <a:pt x="3761291" y="930421"/>
                  <a:pt x="3756730" y="947261"/>
                  <a:pt x="3753923" y="968312"/>
                </a:cubicBezTo>
                <a:cubicBezTo>
                  <a:pt x="3751117" y="972522"/>
                  <a:pt x="3750064" y="977784"/>
                  <a:pt x="3750765" y="984099"/>
                </a:cubicBezTo>
                <a:cubicBezTo>
                  <a:pt x="3751467" y="990415"/>
                  <a:pt x="3749713" y="994274"/>
                  <a:pt x="3745503" y="995677"/>
                </a:cubicBezTo>
                <a:cubicBezTo>
                  <a:pt x="3746907" y="1008307"/>
                  <a:pt x="3752169" y="1016026"/>
                  <a:pt x="3761291" y="1018832"/>
                </a:cubicBezTo>
                <a:cubicBezTo>
                  <a:pt x="3770413" y="1021639"/>
                  <a:pt x="3774271" y="1029357"/>
                  <a:pt x="3772869" y="1041988"/>
                </a:cubicBezTo>
                <a:lnTo>
                  <a:pt x="3749713" y="1041988"/>
                </a:lnTo>
                <a:cubicBezTo>
                  <a:pt x="3749713" y="1056021"/>
                  <a:pt x="3750765" y="1070756"/>
                  <a:pt x="3752871" y="1086193"/>
                </a:cubicBezTo>
                <a:cubicBezTo>
                  <a:pt x="3754976" y="1101630"/>
                  <a:pt x="3758835" y="1114962"/>
                  <a:pt x="3764448" y="1126189"/>
                </a:cubicBezTo>
                <a:cubicBezTo>
                  <a:pt x="3768659" y="1137415"/>
                  <a:pt x="3773219" y="1145134"/>
                  <a:pt x="3778131" y="1149344"/>
                </a:cubicBezTo>
                <a:cubicBezTo>
                  <a:pt x="3783043" y="1153554"/>
                  <a:pt x="3791112" y="1157764"/>
                  <a:pt x="3802339" y="1161974"/>
                </a:cubicBezTo>
                <a:cubicBezTo>
                  <a:pt x="3803742" y="1161974"/>
                  <a:pt x="3804443" y="1163027"/>
                  <a:pt x="3804443" y="1165132"/>
                </a:cubicBezTo>
                <a:cubicBezTo>
                  <a:pt x="3804443" y="1167237"/>
                  <a:pt x="3805847" y="1168991"/>
                  <a:pt x="3808654" y="1170394"/>
                </a:cubicBezTo>
                <a:lnTo>
                  <a:pt x="3823389" y="1170394"/>
                </a:lnTo>
                <a:cubicBezTo>
                  <a:pt x="3830406" y="1168991"/>
                  <a:pt x="3834967" y="1166886"/>
                  <a:pt x="3837071" y="1164079"/>
                </a:cubicBezTo>
                <a:cubicBezTo>
                  <a:pt x="3839177" y="1161272"/>
                  <a:pt x="3842334" y="1158466"/>
                  <a:pt x="3846545" y="1155659"/>
                </a:cubicBezTo>
                <a:cubicBezTo>
                  <a:pt x="3849351" y="1152852"/>
                  <a:pt x="3851456" y="1150045"/>
                  <a:pt x="3852859" y="1147239"/>
                </a:cubicBezTo>
                <a:cubicBezTo>
                  <a:pt x="3854263" y="1144432"/>
                  <a:pt x="3855666" y="1141625"/>
                  <a:pt x="3857069" y="1138819"/>
                </a:cubicBezTo>
                <a:cubicBezTo>
                  <a:pt x="3858473" y="1136012"/>
                  <a:pt x="3858823" y="1133556"/>
                  <a:pt x="3858122" y="1131451"/>
                </a:cubicBezTo>
                <a:cubicBezTo>
                  <a:pt x="3857420" y="1129346"/>
                  <a:pt x="3857069" y="1127592"/>
                  <a:pt x="3857069" y="1126189"/>
                </a:cubicBezTo>
                <a:cubicBezTo>
                  <a:pt x="3862683" y="1120575"/>
                  <a:pt x="3866893" y="1116014"/>
                  <a:pt x="3869699" y="1112506"/>
                </a:cubicBezTo>
                <a:cubicBezTo>
                  <a:pt x="3872506" y="1108998"/>
                  <a:pt x="3875313" y="1103735"/>
                  <a:pt x="3878120" y="1096718"/>
                </a:cubicBezTo>
                <a:cubicBezTo>
                  <a:pt x="3879523" y="1093912"/>
                  <a:pt x="3880927" y="1093210"/>
                  <a:pt x="3882329" y="1094613"/>
                </a:cubicBezTo>
                <a:cubicBezTo>
                  <a:pt x="3883733" y="1096017"/>
                  <a:pt x="3884435" y="1093912"/>
                  <a:pt x="3884435" y="1088298"/>
                </a:cubicBezTo>
                <a:cubicBezTo>
                  <a:pt x="3885838" y="1078475"/>
                  <a:pt x="3890399" y="1065845"/>
                  <a:pt x="3898117" y="1050408"/>
                </a:cubicBezTo>
                <a:cubicBezTo>
                  <a:pt x="3905836" y="1034971"/>
                  <a:pt x="3911099" y="1019534"/>
                  <a:pt x="3913905" y="1004097"/>
                </a:cubicBezTo>
                <a:cubicBezTo>
                  <a:pt x="3916712" y="991467"/>
                  <a:pt x="3918817" y="974627"/>
                  <a:pt x="3920220" y="953576"/>
                </a:cubicBezTo>
                <a:cubicBezTo>
                  <a:pt x="3921623" y="932526"/>
                  <a:pt x="3921623" y="917089"/>
                  <a:pt x="3920220" y="907266"/>
                </a:cubicBezTo>
                <a:cubicBezTo>
                  <a:pt x="3918817" y="901653"/>
                  <a:pt x="3917063" y="897092"/>
                  <a:pt x="3914957" y="893583"/>
                </a:cubicBezTo>
                <a:cubicBezTo>
                  <a:pt x="3912853" y="890075"/>
                  <a:pt x="3910397" y="886216"/>
                  <a:pt x="3907590" y="882006"/>
                </a:cubicBezTo>
                <a:cubicBezTo>
                  <a:pt x="3904783" y="879199"/>
                  <a:pt x="3903029" y="875340"/>
                  <a:pt x="3902327" y="870428"/>
                </a:cubicBezTo>
                <a:cubicBezTo>
                  <a:pt x="3901626" y="865516"/>
                  <a:pt x="3899871" y="861657"/>
                  <a:pt x="3897065" y="858850"/>
                </a:cubicBezTo>
                <a:cubicBezTo>
                  <a:pt x="3897065" y="857447"/>
                  <a:pt x="3895661" y="857798"/>
                  <a:pt x="3892855" y="859903"/>
                </a:cubicBezTo>
                <a:cubicBezTo>
                  <a:pt x="3890048" y="862008"/>
                  <a:pt x="3887943" y="861657"/>
                  <a:pt x="3886540" y="858850"/>
                </a:cubicBezTo>
                <a:cubicBezTo>
                  <a:pt x="3883733" y="856044"/>
                  <a:pt x="3879523" y="855342"/>
                  <a:pt x="3873909" y="856745"/>
                </a:cubicBezTo>
                <a:cubicBezTo>
                  <a:pt x="3868296" y="858149"/>
                  <a:pt x="3864086" y="857447"/>
                  <a:pt x="3861279" y="854640"/>
                </a:cubicBezTo>
                <a:cubicBezTo>
                  <a:pt x="3857069" y="849027"/>
                  <a:pt x="3854263" y="846922"/>
                  <a:pt x="3852859" y="848325"/>
                </a:cubicBezTo>
                <a:cubicBezTo>
                  <a:pt x="3851456" y="849729"/>
                  <a:pt x="3847246" y="851834"/>
                  <a:pt x="3840229" y="854640"/>
                </a:cubicBezTo>
                <a:lnTo>
                  <a:pt x="3836019" y="854640"/>
                </a:lnTo>
                <a:lnTo>
                  <a:pt x="3833914" y="854640"/>
                </a:lnTo>
                <a:cubicBezTo>
                  <a:pt x="3831107" y="856044"/>
                  <a:pt x="3825845" y="858500"/>
                  <a:pt x="3818127" y="862008"/>
                </a:cubicBezTo>
                <a:cubicBezTo>
                  <a:pt x="3810408" y="865516"/>
                  <a:pt x="3803041" y="866569"/>
                  <a:pt x="3796023" y="865165"/>
                </a:cubicBezTo>
                <a:cubicBezTo>
                  <a:pt x="3780587" y="865165"/>
                  <a:pt x="3772167" y="863061"/>
                  <a:pt x="3770763" y="858850"/>
                </a:cubicBezTo>
                <a:cubicBezTo>
                  <a:pt x="3769360" y="854640"/>
                  <a:pt x="3759537" y="847624"/>
                  <a:pt x="3741293" y="837800"/>
                </a:cubicBezTo>
                <a:cubicBezTo>
                  <a:pt x="3748309" y="823767"/>
                  <a:pt x="3757783" y="814294"/>
                  <a:pt x="3769711" y="809382"/>
                </a:cubicBezTo>
                <a:cubicBezTo>
                  <a:pt x="3781639" y="804471"/>
                  <a:pt x="3793217" y="801313"/>
                  <a:pt x="3804443" y="799910"/>
                </a:cubicBezTo>
                <a:cubicBezTo>
                  <a:pt x="3811461" y="798506"/>
                  <a:pt x="3817775" y="799559"/>
                  <a:pt x="3823389" y="803067"/>
                </a:cubicBezTo>
                <a:cubicBezTo>
                  <a:pt x="3829003" y="806576"/>
                  <a:pt x="3834615" y="808330"/>
                  <a:pt x="3840229" y="808330"/>
                </a:cubicBezTo>
                <a:cubicBezTo>
                  <a:pt x="3840229" y="808330"/>
                  <a:pt x="3840229" y="806927"/>
                  <a:pt x="3840229" y="804120"/>
                </a:cubicBezTo>
                <a:cubicBezTo>
                  <a:pt x="3840229" y="802716"/>
                  <a:pt x="3840931" y="801313"/>
                  <a:pt x="3842334" y="799910"/>
                </a:cubicBezTo>
                <a:cubicBezTo>
                  <a:pt x="3843737" y="799910"/>
                  <a:pt x="3844790" y="801313"/>
                  <a:pt x="3845492" y="804120"/>
                </a:cubicBezTo>
                <a:cubicBezTo>
                  <a:pt x="3846193" y="806927"/>
                  <a:pt x="3847948" y="808330"/>
                  <a:pt x="3850755" y="808330"/>
                </a:cubicBezTo>
                <a:lnTo>
                  <a:pt x="3869699" y="808330"/>
                </a:lnTo>
                <a:cubicBezTo>
                  <a:pt x="3869699" y="809733"/>
                  <a:pt x="3870401" y="810786"/>
                  <a:pt x="3871805" y="811487"/>
                </a:cubicBezTo>
                <a:cubicBezTo>
                  <a:pt x="3873208" y="812189"/>
                  <a:pt x="3874611" y="813943"/>
                  <a:pt x="3876015" y="816750"/>
                </a:cubicBezTo>
                <a:cubicBezTo>
                  <a:pt x="3877418" y="819557"/>
                  <a:pt x="3878821" y="821662"/>
                  <a:pt x="3880225" y="823065"/>
                </a:cubicBezTo>
                <a:cubicBezTo>
                  <a:pt x="3883031" y="825872"/>
                  <a:pt x="3886189" y="826222"/>
                  <a:pt x="3889697" y="824118"/>
                </a:cubicBezTo>
                <a:cubicBezTo>
                  <a:pt x="3893206" y="822012"/>
                  <a:pt x="3896363" y="821662"/>
                  <a:pt x="3899170" y="823065"/>
                </a:cubicBezTo>
                <a:cubicBezTo>
                  <a:pt x="3900573" y="824468"/>
                  <a:pt x="3901275" y="827275"/>
                  <a:pt x="3901275" y="831485"/>
                </a:cubicBezTo>
                <a:cubicBezTo>
                  <a:pt x="3901275" y="835695"/>
                  <a:pt x="3901977" y="837800"/>
                  <a:pt x="3903380" y="837800"/>
                </a:cubicBezTo>
                <a:cubicBezTo>
                  <a:pt x="3904783" y="839204"/>
                  <a:pt x="3906889" y="839554"/>
                  <a:pt x="3909695" y="838853"/>
                </a:cubicBezTo>
                <a:cubicBezTo>
                  <a:pt x="3912501" y="838151"/>
                  <a:pt x="3914607" y="837800"/>
                  <a:pt x="3916010" y="837800"/>
                </a:cubicBezTo>
                <a:cubicBezTo>
                  <a:pt x="3917413" y="840607"/>
                  <a:pt x="3923378" y="849378"/>
                  <a:pt x="3933903" y="864113"/>
                </a:cubicBezTo>
                <a:cubicBezTo>
                  <a:pt x="3944427" y="878848"/>
                  <a:pt x="3951094" y="887619"/>
                  <a:pt x="3953901" y="890426"/>
                </a:cubicBezTo>
                <a:cubicBezTo>
                  <a:pt x="3955303" y="893233"/>
                  <a:pt x="3954953" y="896741"/>
                  <a:pt x="3952848" y="900951"/>
                </a:cubicBezTo>
                <a:cubicBezTo>
                  <a:pt x="3950743" y="905161"/>
                  <a:pt x="3950393" y="908669"/>
                  <a:pt x="3951795" y="911476"/>
                </a:cubicBezTo>
                <a:cubicBezTo>
                  <a:pt x="3951795" y="914283"/>
                  <a:pt x="3953550" y="916388"/>
                  <a:pt x="3957059" y="917791"/>
                </a:cubicBezTo>
                <a:cubicBezTo>
                  <a:pt x="3960567" y="919194"/>
                  <a:pt x="3962321" y="920598"/>
                  <a:pt x="3962321" y="922001"/>
                </a:cubicBezTo>
                <a:cubicBezTo>
                  <a:pt x="3965127" y="924808"/>
                  <a:pt x="3964426" y="928667"/>
                  <a:pt x="3960215" y="933579"/>
                </a:cubicBezTo>
                <a:cubicBezTo>
                  <a:pt x="3956005" y="938491"/>
                  <a:pt x="3955303" y="942350"/>
                  <a:pt x="3958111" y="945156"/>
                </a:cubicBezTo>
                <a:lnTo>
                  <a:pt x="3962321" y="945156"/>
                </a:lnTo>
                <a:cubicBezTo>
                  <a:pt x="3963724" y="952173"/>
                  <a:pt x="3964075" y="956734"/>
                  <a:pt x="3963373" y="958839"/>
                </a:cubicBezTo>
                <a:cubicBezTo>
                  <a:pt x="3962671" y="960944"/>
                  <a:pt x="3965127" y="964102"/>
                  <a:pt x="3970741" y="968312"/>
                </a:cubicBezTo>
                <a:cubicBezTo>
                  <a:pt x="3972144" y="972522"/>
                  <a:pt x="3971091" y="977433"/>
                  <a:pt x="3967583" y="983047"/>
                </a:cubicBezTo>
                <a:cubicBezTo>
                  <a:pt x="3964075" y="988660"/>
                  <a:pt x="3960917" y="992870"/>
                  <a:pt x="3958111" y="995677"/>
                </a:cubicBezTo>
                <a:cubicBezTo>
                  <a:pt x="3958111" y="1001290"/>
                  <a:pt x="3958461" y="1006553"/>
                  <a:pt x="3959163" y="1011465"/>
                </a:cubicBezTo>
                <a:cubicBezTo>
                  <a:pt x="3959865" y="1016376"/>
                  <a:pt x="3959514" y="1021639"/>
                  <a:pt x="3958111" y="1027252"/>
                </a:cubicBezTo>
                <a:cubicBezTo>
                  <a:pt x="3956707" y="1032866"/>
                  <a:pt x="3954602" y="1039181"/>
                  <a:pt x="3951795" y="1046198"/>
                </a:cubicBezTo>
                <a:cubicBezTo>
                  <a:pt x="3948989" y="1053214"/>
                  <a:pt x="3946884" y="1061634"/>
                  <a:pt x="3945481" y="1071458"/>
                </a:cubicBezTo>
                <a:cubicBezTo>
                  <a:pt x="3942673" y="1084088"/>
                  <a:pt x="3940569" y="1094613"/>
                  <a:pt x="3939165" y="1103033"/>
                </a:cubicBezTo>
                <a:cubicBezTo>
                  <a:pt x="3937762" y="1111453"/>
                  <a:pt x="3934254" y="1119172"/>
                  <a:pt x="3928640" y="1126189"/>
                </a:cubicBezTo>
                <a:cubicBezTo>
                  <a:pt x="3925833" y="1130399"/>
                  <a:pt x="3921623" y="1139170"/>
                  <a:pt x="3916010" y="1152501"/>
                </a:cubicBezTo>
                <a:cubicBezTo>
                  <a:pt x="3910397" y="1165833"/>
                  <a:pt x="3904783" y="1176709"/>
                  <a:pt x="3899170" y="1185129"/>
                </a:cubicBezTo>
                <a:cubicBezTo>
                  <a:pt x="3908993" y="1187936"/>
                  <a:pt x="3923729" y="1185480"/>
                  <a:pt x="3943375" y="1177762"/>
                </a:cubicBezTo>
                <a:cubicBezTo>
                  <a:pt x="3963023" y="1170043"/>
                  <a:pt x="3983722" y="1156711"/>
                  <a:pt x="4005474" y="1137766"/>
                </a:cubicBezTo>
                <a:cubicBezTo>
                  <a:pt x="4027225" y="1118821"/>
                  <a:pt x="4048627" y="1093912"/>
                  <a:pt x="4069677" y="1063038"/>
                </a:cubicBezTo>
                <a:cubicBezTo>
                  <a:pt x="4090727" y="1032164"/>
                  <a:pt x="4108269" y="994975"/>
                  <a:pt x="4122303" y="951472"/>
                </a:cubicBezTo>
                <a:cubicBezTo>
                  <a:pt x="4134933" y="954278"/>
                  <a:pt x="4140546" y="963751"/>
                  <a:pt x="4139143" y="979889"/>
                </a:cubicBezTo>
                <a:cubicBezTo>
                  <a:pt x="4137739" y="996028"/>
                  <a:pt x="4138441" y="1010412"/>
                  <a:pt x="4141247" y="1023042"/>
                </a:cubicBezTo>
                <a:cubicBezTo>
                  <a:pt x="4134231" y="1063740"/>
                  <a:pt x="4115987" y="1101630"/>
                  <a:pt x="4086517" y="1136714"/>
                </a:cubicBezTo>
                <a:cubicBezTo>
                  <a:pt x="4057047" y="1171797"/>
                  <a:pt x="4028980" y="1196356"/>
                  <a:pt x="4002316" y="1210390"/>
                </a:cubicBezTo>
                <a:cubicBezTo>
                  <a:pt x="3991089" y="1216003"/>
                  <a:pt x="3979161" y="1219862"/>
                  <a:pt x="3966531" y="1221967"/>
                </a:cubicBezTo>
                <a:cubicBezTo>
                  <a:pt x="3953901" y="1224072"/>
                  <a:pt x="3941271" y="1225476"/>
                  <a:pt x="3928640" y="1226177"/>
                </a:cubicBezTo>
                <a:cubicBezTo>
                  <a:pt x="3916010" y="1226879"/>
                  <a:pt x="3905134" y="1227230"/>
                  <a:pt x="3896013" y="1227230"/>
                </a:cubicBezTo>
                <a:cubicBezTo>
                  <a:pt x="3886891" y="1227230"/>
                  <a:pt x="3880927" y="1227230"/>
                  <a:pt x="3878120" y="1227230"/>
                </a:cubicBezTo>
                <a:cubicBezTo>
                  <a:pt x="3868296" y="1231440"/>
                  <a:pt x="3861981" y="1236001"/>
                  <a:pt x="3859175" y="1240912"/>
                </a:cubicBezTo>
                <a:cubicBezTo>
                  <a:pt x="3856368" y="1245824"/>
                  <a:pt x="3852157" y="1251788"/>
                  <a:pt x="3846545" y="1258805"/>
                </a:cubicBezTo>
                <a:cubicBezTo>
                  <a:pt x="3845141" y="1261612"/>
                  <a:pt x="3842685" y="1261963"/>
                  <a:pt x="3839177" y="1259858"/>
                </a:cubicBezTo>
                <a:cubicBezTo>
                  <a:pt x="3835669" y="1257753"/>
                  <a:pt x="3833914" y="1257402"/>
                  <a:pt x="3833914" y="1258805"/>
                </a:cubicBezTo>
                <a:cubicBezTo>
                  <a:pt x="3831107" y="1261612"/>
                  <a:pt x="3829003" y="1266874"/>
                  <a:pt x="3827599" y="1274593"/>
                </a:cubicBezTo>
                <a:cubicBezTo>
                  <a:pt x="3826195" y="1282311"/>
                  <a:pt x="3822687" y="1287574"/>
                  <a:pt x="3817074" y="1290381"/>
                </a:cubicBezTo>
                <a:lnTo>
                  <a:pt x="3802339" y="1290381"/>
                </a:lnTo>
                <a:cubicBezTo>
                  <a:pt x="3795322" y="1294591"/>
                  <a:pt x="3793568" y="1298801"/>
                  <a:pt x="3797076" y="1303011"/>
                </a:cubicBezTo>
                <a:cubicBezTo>
                  <a:pt x="3800585" y="1307221"/>
                  <a:pt x="3796725" y="1310729"/>
                  <a:pt x="3785499" y="1313536"/>
                </a:cubicBezTo>
                <a:cubicBezTo>
                  <a:pt x="3782692" y="1314939"/>
                  <a:pt x="3781289" y="1316342"/>
                  <a:pt x="3781289" y="1317746"/>
                </a:cubicBezTo>
                <a:cubicBezTo>
                  <a:pt x="3781289" y="1319149"/>
                  <a:pt x="3780587" y="1320553"/>
                  <a:pt x="3779183" y="1321956"/>
                </a:cubicBezTo>
                <a:cubicBezTo>
                  <a:pt x="3774973" y="1323359"/>
                  <a:pt x="3771115" y="1324061"/>
                  <a:pt x="3767606" y="1324061"/>
                </a:cubicBezTo>
                <a:cubicBezTo>
                  <a:pt x="3764097" y="1324061"/>
                  <a:pt x="3760940" y="1325464"/>
                  <a:pt x="3758133" y="1328271"/>
                </a:cubicBezTo>
                <a:cubicBezTo>
                  <a:pt x="3755327" y="1331078"/>
                  <a:pt x="3753221" y="1333884"/>
                  <a:pt x="3751818" y="1336691"/>
                </a:cubicBezTo>
                <a:cubicBezTo>
                  <a:pt x="3750415" y="1339498"/>
                  <a:pt x="3748309" y="1341603"/>
                  <a:pt x="3745503" y="1343006"/>
                </a:cubicBezTo>
                <a:cubicBezTo>
                  <a:pt x="3744100" y="1345813"/>
                  <a:pt x="3742345" y="1346515"/>
                  <a:pt x="3740241" y="1345111"/>
                </a:cubicBezTo>
                <a:cubicBezTo>
                  <a:pt x="3738135" y="1343708"/>
                  <a:pt x="3736381" y="1343006"/>
                  <a:pt x="3734978" y="1343006"/>
                </a:cubicBezTo>
                <a:cubicBezTo>
                  <a:pt x="3732171" y="1345813"/>
                  <a:pt x="3730768" y="1347918"/>
                  <a:pt x="3730768" y="1349321"/>
                </a:cubicBezTo>
                <a:lnTo>
                  <a:pt x="3728663" y="1351426"/>
                </a:lnTo>
                <a:cubicBezTo>
                  <a:pt x="3723049" y="1351426"/>
                  <a:pt x="3719541" y="1350023"/>
                  <a:pt x="3718137" y="1347216"/>
                </a:cubicBezTo>
                <a:cubicBezTo>
                  <a:pt x="3716735" y="1344409"/>
                  <a:pt x="3714629" y="1343006"/>
                  <a:pt x="3711823" y="1343006"/>
                </a:cubicBezTo>
                <a:cubicBezTo>
                  <a:pt x="3709016" y="1343006"/>
                  <a:pt x="3706560" y="1344409"/>
                  <a:pt x="3704455" y="1347216"/>
                </a:cubicBezTo>
                <a:cubicBezTo>
                  <a:pt x="3702350" y="1350023"/>
                  <a:pt x="3698491" y="1351426"/>
                  <a:pt x="3692877" y="1351426"/>
                </a:cubicBezTo>
                <a:cubicBezTo>
                  <a:pt x="3695684" y="1351426"/>
                  <a:pt x="3696035" y="1350725"/>
                  <a:pt x="3693930" y="1349321"/>
                </a:cubicBezTo>
                <a:cubicBezTo>
                  <a:pt x="3691825" y="1347918"/>
                  <a:pt x="3690071" y="1345813"/>
                  <a:pt x="3688667" y="1343006"/>
                </a:cubicBezTo>
                <a:cubicBezTo>
                  <a:pt x="3683054" y="1341603"/>
                  <a:pt x="3677441" y="1341954"/>
                  <a:pt x="3671827" y="1344059"/>
                </a:cubicBezTo>
                <a:cubicBezTo>
                  <a:pt x="3666214" y="1346164"/>
                  <a:pt x="3661302" y="1345813"/>
                  <a:pt x="3657092" y="1343006"/>
                </a:cubicBezTo>
                <a:cubicBezTo>
                  <a:pt x="3654285" y="1343006"/>
                  <a:pt x="3652882" y="1340550"/>
                  <a:pt x="3652882" y="1335639"/>
                </a:cubicBezTo>
                <a:cubicBezTo>
                  <a:pt x="3652882" y="1330727"/>
                  <a:pt x="3652181" y="1328271"/>
                  <a:pt x="3650777" y="1328271"/>
                </a:cubicBezTo>
                <a:cubicBezTo>
                  <a:pt x="3649373" y="1328271"/>
                  <a:pt x="3647619" y="1328973"/>
                  <a:pt x="3645515" y="1330376"/>
                </a:cubicBezTo>
                <a:cubicBezTo>
                  <a:pt x="3643409" y="1331779"/>
                  <a:pt x="3641655" y="1331078"/>
                  <a:pt x="3640251" y="1328271"/>
                </a:cubicBezTo>
                <a:cubicBezTo>
                  <a:pt x="3636042" y="1326868"/>
                  <a:pt x="3632533" y="1321956"/>
                  <a:pt x="3629727" y="1313536"/>
                </a:cubicBezTo>
                <a:cubicBezTo>
                  <a:pt x="3624113" y="1306519"/>
                  <a:pt x="3619201" y="1300555"/>
                  <a:pt x="3614991" y="1295643"/>
                </a:cubicBezTo>
                <a:cubicBezTo>
                  <a:pt x="3610781" y="1290731"/>
                  <a:pt x="3605870" y="1286872"/>
                  <a:pt x="3600257" y="1284065"/>
                </a:cubicBezTo>
                <a:cubicBezTo>
                  <a:pt x="3593240" y="1219511"/>
                  <a:pt x="3599555" y="1163377"/>
                  <a:pt x="3619201" y="1115663"/>
                </a:cubicBezTo>
                <a:cubicBezTo>
                  <a:pt x="3633937" y="1079878"/>
                  <a:pt x="3650251" y="1048434"/>
                  <a:pt x="3668143" y="1021332"/>
                </a:cubicBezTo>
                <a:lnTo>
                  <a:pt x="3683555" y="999865"/>
                </a:lnTo>
                <a:lnTo>
                  <a:pt x="3671055" y="997782"/>
                </a:lnTo>
                <a:cubicBezTo>
                  <a:pt x="3668249" y="1000589"/>
                  <a:pt x="3662285" y="1004799"/>
                  <a:pt x="3653163" y="1010412"/>
                </a:cubicBezTo>
                <a:cubicBezTo>
                  <a:pt x="3644041" y="1016026"/>
                  <a:pt x="3636674" y="1016727"/>
                  <a:pt x="3631060" y="1012517"/>
                </a:cubicBezTo>
                <a:cubicBezTo>
                  <a:pt x="3631060" y="1005501"/>
                  <a:pt x="3630007" y="1003746"/>
                  <a:pt x="3627903" y="1007255"/>
                </a:cubicBezTo>
                <a:cubicBezTo>
                  <a:pt x="3625797" y="1010763"/>
                  <a:pt x="3623341" y="1012517"/>
                  <a:pt x="3620535" y="1012517"/>
                </a:cubicBezTo>
                <a:cubicBezTo>
                  <a:pt x="3614921" y="1012517"/>
                  <a:pt x="3610361" y="1010763"/>
                  <a:pt x="3606853" y="1007255"/>
                </a:cubicBezTo>
                <a:cubicBezTo>
                  <a:pt x="3603344" y="1003746"/>
                  <a:pt x="3598081" y="1000589"/>
                  <a:pt x="3591065" y="997782"/>
                </a:cubicBezTo>
                <a:cubicBezTo>
                  <a:pt x="3589661" y="1000589"/>
                  <a:pt x="3587557" y="1003395"/>
                  <a:pt x="3584749" y="1006202"/>
                </a:cubicBezTo>
                <a:cubicBezTo>
                  <a:pt x="3580539" y="1010412"/>
                  <a:pt x="3576329" y="1012517"/>
                  <a:pt x="3572119" y="1012517"/>
                </a:cubicBezTo>
                <a:cubicBezTo>
                  <a:pt x="3574927" y="1011114"/>
                  <a:pt x="3576329" y="1009009"/>
                  <a:pt x="3576329" y="1006202"/>
                </a:cubicBezTo>
                <a:cubicBezTo>
                  <a:pt x="3576329" y="1003395"/>
                  <a:pt x="3574927" y="1000589"/>
                  <a:pt x="3572119" y="997782"/>
                </a:cubicBezTo>
                <a:cubicBezTo>
                  <a:pt x="3560893" y="997782"/>
                  <a:pt x="3550367" y="998484"/>
                  <a:pt x="3540544" y="999887"/>
                </a:cubicBezTo>
                <a:cubicBezTo>
                  <a:pt x="3530721" y="1001290"/>
                  <a:pt x="3520897" y="999887"/>
                  <a:pt x="3511074" y="995677"/>
                </a:cubicBezTo>
                <a:cubicBezTo>
                  <a:pt x="3502653" y="997080"/>
                  <a:pt x="3496339" y="1004799"/>
                  <a:pt x="3492129" y="1018832"/>
                </a:cubicBezTo>
                <a:cubicBezTo>
                  <a:pt x="3487919" y="1032866"/>
                  <a:pt x="3484410" y="1045496"/>
                  <a:pt x="3481603" y="1056723"/>
                </a:cubicBezTo>
                <a:cubicBezTo>
                  <a:pt x="3468973" y="1065143"/>
                  <a:pt x="3460904" y="1076721"/>
                  <a:pt x="3457395" y="1091456"/>
                </a:cubicBezTo>
                <a:cubicBezTo>
                  <a:pt x="3453887" y="1106191"/>
                  <a:pt x="3447923" y="1120575"/>
                  <a:pt x="3439503" y="1134609"/>
                </a:cubicBezTo>
                <a:cubicBezTo>
                  <a:pt x="3433889" y="1138819"/>
                  <a:pt x="3431083" y="1142327"/>
                  <a:pt x="3431083" y="1145134"/>
                </a:cubicBezTo>
                <a:cubicBezTo>
                  <a:pt x="3428277" y="1147941"/>
                  <a:pt x="3426522" y="1151449"/>
                  <a:pt x="3425821" y="1155659"/>
                </a:cubicBezTo>
                <a:cubicBezTo>
                  <a:pt x="3425119" y="1159869"/>
                  <a:pt x="3424066" y="1164781"/>
                  <a:pt x="3422663" y="1170394"/>
                </a:cubicBezTo>
                <a:cubicBezTo>
                  <a:pt x="3421259" y="1171797"/>
                  <a:pt x="3418803" y="1173552"/>
                  <a:pt x="3415295" y="1175657"/>
                </a:cubicBezTo>
                <a:cubicBezTo>
                  <a:pt x="3411787" y="1177762"/>
                  <a:pt x="3408629" y="1180218"/>
                  <a:pt x="3405823" y="1183024"/>
                </a:cubicBezTo>
                <a:cubicBezTo>
                  <a:pt x="3403016" y="1184428"/>
                  <a:pt x="3402665" y="1186533"/>
                  <a:pt x="3404770" y="1189339"/>
                </a:cubicBezTo>
                <a:cubicBezTo>
                  <a:pt x="3406875" y="1192146"/>
                  <a:pt x="3406524" y="1194953"/>
                  <a:pt x="3403717" y="1197759"/>
                </a:cubicBezTo>
                <a:cubicBezTo>
                  <a:pt x="3400911" y="1200566"/>
                  <a:pt x="3398104" y="1200566"/>
                  <a:pt x="3395297" y="1197759"/>
                </a:cubicBezTo>
                <a:cubicBezTo>
                  <a:pt x="3392491" y="1194953"/>
                  <a:pt x="3391087" y="1194953"/>
                  <a:pt x="3391087" y="1197759"/>
                </a:cubicBezTo>
                <a:cubicBezTo>
                  <a:pt x="3388281" y="1200566"/>
                  <a:pt x="3387228" y="1204425"/>
                  <a:pt x="3387930" y="1209337"/>
                </a:cubicBezTo>
                <a:cubicBezTo>
                  <a:pt x="3388631" y="1214249"/>
                  <a:pt x="3388983" y="1218108"/>
                  <a:pt x="3388983" y="1220915"/>
                </a:cubicBezTo>
                <a:cubicBezTo>
                  <a:pt x="3381966" y="1227931"/>
                  <a:pt x="3374598" y="1234948"/>
                  <a:pt x="3366879" y="1241965"/>
                </a:cubicBezTo>
                <a:cubicBezTo>
                  <a:pt x="3359161" y="1248982"/>
                  <a:pt x="3353899" y="1258104"/>
                  <a:pt x="3351092" y="1269330"/>
                </a:cubicBezTo>
                <a:cubicBezTo>
                  <a:pt x="3339865" y="1267927"/>
                  <a:pt x="3332147" y="1268629"/>
                  <a:pt x="3327937" y="1271435"/>
                </a:cubicBezTo>
                <a:cubicBezTo>
                  <a:pt x="3323727" y="1274242"/>
                  <a:pt x="3316710" y="1273540"/>
                  <a:pt x="3306887" y="1269330"/>
                </a:cubicBezTo>
                <a:cubicBezTo>
                  <a:pt x="3301273" y="1272137"/>
                  <a:pt x="3299168" y="1273891"/>
                  <a:pt x="3300571" y="1274593"/>
                </a:cubicBezTo>
                <a:cubicBezTo>
                  <a:pt x="3301975" y="1275295"/>
                  <a:pt x="3304431" y="1276347"/>
                  <a:pt x="3307939" y="1277750"/>
                </a:cubicBezTo>
                <a:cubicBezTo>
                  <a:pt x="3311447" y="1279154"/>
                  <a:pt x="3314254" y="1281960"/>
                  <a:pt x="3316359" y="1286170"/>
                </a:cubicBezTo>
                <a:cubicBezTo>
                  <a:pt x="3318464" y="1290381"/>
                  <a:pt x="3317411" y="1296696"/>
                  <a:pt x="3313201" y="1305116"/>
                </a:cubicBezTo>
                <a:cubicBezTo>
                  <a:pt x="3303378" y="1313536"/>
                  <a:pt x="3293905" y="1318798"/>
                  <a:pt x="3284783" y="1320903"/>
                </a:cubicBezTo>
                <a:cubicBezTo>
                  <a:pt x="3275662" y="1323008"/>
                  <a:pt x="3265487" y="1323359"/>
                  <a:pt x="3254261" y="1321956"/>
                </a:cubicBezTo>
                <a:cubicBezTo>
                  <a:pt x="3247244" y="1321956"/>
                  <a:pt x="3239175" y="1319500"/>
                  <a:pt x="3230053" y="1314588"/>
                </a:cubicBezTo>
                <a:cubicBezTo>
                  <a:pt x="3220931" y="1309677"/>
                  <a:pt x="3212862" y="1306519"/>
                  <a:pt x="3205845" y="1305116"/>
                </a:cubicBezTo>
                <a:cubicBezTo>
                  <a:pt x="3204442" y="1303712"/>
                  <a:pt x="3204442" y="1301958"/>
                  <a:pt x="3205845" y="1299853"/>
                </a:cubicBezTo>
                <a:cubicBezTo>
                  <a:pt x="3207249" y="1297748"/>
                  <a:pt x="3206547" y="1296696"/>
                  <a:pt x="3203740" y="1296696"/>
                </a:cubicBezTo>
                <a:lnTo>
                  <a:pt x="3195320" y="1288276"/>
                </a:lnTo>
                <a:cubicBezTo>
                  <a:pt x="3188303" y="1281259"/>
                  <a:pt x="3184093" y="1274944"/>
                  <a:pt x="3182690" y="1269330"/>
                </a:cubicBezTo>
                <a:cubicBezTo>
                  <a:pt x="3181287" y="1265120"/>
                  <a:pt x="3181988" y="1260910"/>
                  <a:pt x="3184795" y="1256700"/>
                </a:cubicBezTo>
                <a:cubicBezTo>
                  <a:pt x="3187602" y="1252490"/>
                  <a:pt x="3188303" y="1248982"/>
                  <a:pt x="3186900" y="1246175"/>
                </a:cubicBezTo>
                <a:cubicBezTo>
                  <a:pt x="3184093" y="1246175"/>
                  <a:pt x="3180936" y="1245123"/>
                  <a:pt x="3177427" y="1243018"/>
                </a:cubicBezTo>
                <a:cubicBezTo>
                  <a:pt x="3173919" y="1240912"/>
                  <a:pt x="3172165" y="1239158"/>
                  <a:pt x="3172165" y="1237755"/>
                </a:cubicBezTo>
                <a:cubicBezTo>
                  <a:pt x="3172165" y="1233545"/>
                  <a:pt x="3172867" y="1225125"/>
                  <a:pt x="3174270" y="1212495"/>
                </a:cubicBezTo>
                <a:cubicBezTo>
                  <a:pt x="3175673" y="1199865"/>
                  <a:pt x="3175673" y="1190041"/>
                  <a:pt x="3174270" y="1183024"/>
                </a:cubicBezTo>
                <a:cubicBezTo>
                  <a:pt x="3175673" y="1176008"/>
                  <a:pt x="3175322" y="1168289"/>
                  <a:pt x="3173217" y="1159869"/>
                </a:cubicBezTo>
                <a:cubicBezTo>
                  <a:pt x="3171112" y="1151449"/>
                  <a:pt x="3171463" y="1143029"/>
                  <a:pt x="3174270" y="1134609"/>
                </a:cubicBezTo>
                <a:cubicBezTo>
                  <a:pt x="3161640" y="1145836"/>
                  <a:pt x="3150763" y="1160922"/>
                  <a:pt x="3141642" y="1179867"/>
                </a:cubicBezTo>
                <a:cubicBezTo>
                  <a:pt x="3132520" y="1198812"/>
                  <a:pt x="3122346" y="1218108"/>
                  <a:pt x="3111119" y="1237755"/>
                </a:cubicBezTo>
                <a:cubicBezTo>
                  <a:pt x="3106909" y="1237755"/>
                  <a:pt x="3103401" y="1239509"/>
                  <a:pt x="3100594" y="1243018"/>
                </a:cubicBezTo>
                <a:cubicBezTo>
                  <a:pt x="3097787" y="1246526"/>
                  <a:pt x="3094981" y="1250385"/>
                  <a:pt x="3092174" y="1254595"/>
                </a:cubicBezTo>
                <a:cubicBezTo>
                  <a:pt x="3089367" y="1258805"/>
                  <a:pt x="3086210" y="1262314"/>
                  <a:pt x="3082701" y="1265120"/>
                </a:cubicBezTo>
                <a:cubicBezTo>
                  <a:pt x="3079193" y="1267927"/>
                  <a:pt x="3073930" y="1269330"/>
                  <a:pt x="3066913" y="1269330"/>
                </a:cubicBezTo>
                <a:cubicBezTo>
                  <a:pt x="3071124" y="1273540"/>
                  <a:pt x="3072527" y="1277750"/>
                  <a:pt x="3071124" y="1281960"/>
                </a:cubicBezTo>
                <a:cubicBezTo>
                  <a:pt x="3069720" y="1286170"/>
                  <a:pt x="3066913" y="1288276"/>
                  <a:pt x="3062703" y="1288276"/>
                </a:cubicBezTo>
                <a:cubicBezTo>
                  <a:pt x="3055687" y="1296696"/>
                  <a:pt x="3053582" y="1301256"/>
                  <a:pt x="3056389" y="1301958"/>
                </a:cubicBezTo>
                <a:cubicBezTo>
                  <a:pt x="3059195" y="1302660"/>
                  <a:pt x="3059195" y="1309326"/>
                  <a:pt x="3056389" y="1321956"/>
                </a:cubicBezTo>
                <a:cubicBezTo>
                  <a:pt x="3047969" y="1321956"/>
                  <a:pt x="3040601" y="1326166"/>
                  <a:pt x="3034286" y="1334586"/>
                </a:cubicBezTo>
                <a:cubicBezTo>
                  <a:pt x="3027971" y="1343006"/>
                  <a:pt x="3020603" y="1350725"/>
                  <a:pt x="3012183" y="1357741"/>
                </a:cubicBezTo>
                <a:cubicBezTo>
                  <a:pt x="3012183" y="1359145"/>
                  <a:pt x="3010780" y="1359495"/>
                  <a:pt x="3007973" y="1358794"/>
                </a:cubicBezTo>
                <a:cubicBezTo>
                  <a:pt x="3005166" y="1358092"/>
                  <a:pt x="3002359" y="1357741"/>
                  <a:pt x="2999553" y="1357741"/>
                </a:cubicBezTo>
                <a:cubicBezTo>
                  <a:pt x="2995343" y="1366161"/>
                  <a:pt x="2988677" y="1370722"/>
                  <a:pt x="2979555" y="1371424"/>
                </a:cubicBezTo>
                <a:cubicBezTo>
                  <a:pt x="2970433" y="1372126"/>
                  <a:pt x="2960610" y="1370372"/>
                  <a:pt x="2950085" y="1366161"/>
                </a:cubicBezTo>
                <a:cubicBezTo>
                  <a:pt x="2939559" y="1361951"/>
                  <a:pt x="2929736" y="1356689"/>
                  <a:pt x="2920614" y="1350374"/>
                </a:cubicBezTo>
                <a:cubicBezTo>
                  <a:pt x="2911493" y="1344059"/>
                  <a:pt x="2904827" y="1337393"/>
                  <a:pt x="2900617" y="1330376"/>
                </a:cubicBezTo>
                <a:cubicBezTo>
                  <a:pt x="2897810" y="1326166"/>
                  <a:pt x="2897459" y="1320202"/>
                  <a:pt x="2899564" y="1312483"/>
                </a:cubicBezTo>
                <a:cubicBezTo>
                  <a:pt x="2901669" y="1304765"/>
                  <a:pt x="2900617" y="1299502"/>
                  <a:pt x="2896407" y="1296696"/>
                </a:cubicBezTo>
                <a:cubicBezTo>
                  <a:pt x="2896407" y="1295292"/>
                  <a:pt x="2895003" y="1294591"/>
                  <a:pt x="2892197" y="1294591"/>
                </a:cubicBezTo>
                <a:cubicBezTo>
                  <a:pt x="2890793" y="1294591"/>
                  <a:pt x="2889390" y="1295292"/>
                  <a:pt x="2887986" y="1296696"/>
                </a:cubicBezTo>
                <a:cubicBezTo>
                  <a:pt x="2889390" y="1267225"/>
                  <a:pt x="2894653" y="1233194"/>
                  <a:pt x="2903774" y="1194602"/>
                </a:cubicBezTo>
                <a:cubicBezTo>
                  <a:pt x="2906055" y="1184954"/>
                  <a:pt x="2908313" y="1175635"/>
                  <a:pt x="2910550" y="1166645"/>
                </a:cubicBezTo>
                <a:lnTo>
                  <a:pt x="2911815" y="1161698"/>
                </a:lnTo>
                <a:lnTo>
                  <a:pt x="2910780" y="1161974"/>
                </a:lnTo>
                <a:cubicBezTo>
                  <a:pt x="2907973" y="1164781"/>
                  <a:pt x="2906921" y="1168289"/>
                  <a:pt x="2907622" y="1172499"/>
                </a:cubicBezTo>
                <a:cubicBezTo>
                  <a:pt x="2908324" y="1176709"/>
                  <a:pt x="2905166" y="1177411"/>
                  <a:pt x="2898150" y="1174604"/>
                </a:cubicBezTo>
                <a:cubicBezTo>
                  <a:pt x="2905166" y="1185831"/>
                  <a:pt x="2904114" y="1193549"/>
                  <a:pt x="2894992" y="1197759"/>
                </a:cubicBezTo>
                <a:cubicBezTo>
                  <a:pt x="2885870" y="1201969"/>
                  <a:pt x="2879204" y="1206180"/>
                  <a:pt x="2874994" y="1210390"/>
                </a:cubicBezTo>
                <a:cubicBezTo>
                  <a:pt x="2873591" y="1214600"/>
                  <a:pt x="2873240" y="1219511"/>
                  <a:pt x="2873942" y="1225125"/>
                </a:cubicBezTo>
                <a:cubicBezTo>
                  <a:pt x="2874643" y="1230738"/>
                  <a:pt x="2874293" y="1234948"/>
                  <a:pt x="2872889" y="1237755"/>
                </a:cubicBezTo>
                <a:cubicBezTo>
                  <a:pt x="2870083" y="1241965"/>
                  <a:pt x="2865171" y="1245123"/>
                  <a:pt x="2858154" y="1247227"/>
                </a:cubicBezTo>
                <a:cubicBezTo>
                  <a:pt x="2851137" y="1249333"/>
                  <a:pt x="2848331" y="1253192"/>
                  <a:pt x="2849734" y="1258805"/>
                </a:cubicBezTo>
                <a:cubicBezTo>
                  <a:pt x="2846927" y="1265822"/>
                  <a:pt x="2844471" y="1270734"/>
                  <a:pt x="2842367" y="1273540"/>
                </a:cubicBezTo>
                <a:cubicBezTo>
                  <a:pt x="2840261" y="1276347"/>
                  <a:pt x="2837104" y="1280557"/>
                  <a:pt x="2832894" y="1286170"/>
                </a:cubicBezTo>
                <a:cubicBezTo>
                  <a:pt x="2828684" y="1288977"/>
                  <a:pt x="2824825" y="1294591"/>
                  <a:pt x="2821316" y="1303011"/>
                </a:cubicBezTo>
                <a:cubicBezTo>
                  <a:pt x="2817808" y="1311431"/>
                  <a:pt x="2813247" y="1318448"/>
                  <a:pt x="2807634" y="1324061"/>
                </a:cubicBezTo>
                <a:cubicBezTo>
                  <a:pt x="2806230" y="1326868"/>
                  <a:pt x="2804827" y="1328973"/>
                  <a:pt x="2803423" y="1330376"/>
                </a:cubicBezTo>
                <a:cubicBezTo>
                  <a:pt x="2802020" y="1331779"/>
                  <a:pt x="2800617" y="1333884"/>
                  <a:pt x="2799213" y="1336691"/>
                </a:cubicBezTo>
                <a:cubicBezTo>
                  <a:pt x="2790793" y="1339498"/>
                  <a:pt x="2786583" y="1337393"/>
                  <a:pt x="2786583" y="1330376"/>
                </a:cubicBezTo>
                <a:cubicBezTo>
                  <a:pt x="2779567" y="1330376"/>
                  <a:pt x="2776058" y="1331779"/>
                  <a:pt x="2776058" y="1334586"/>
                </a:cubicBezTo>
                <a:cubicBezTo>
                  <a:pt x="2776058" y="1337393"/>
                  <a:pt x="2778865" y="1338094"/>
                  <a:pt x="2784479" y="1336691"/>
                </a:cubicBezTo>
                <a:cubicBezTo>
                  <a:pt x="2785881" y="1342305"/>
                  <a:pt x="2785531" y="1346164"/>
                  <a:pt x="2783426" y="1348269"/>
                </a:cubicBezTo>
                <a:cubicBezTo>
                  <a:pt x="2781321" y="1350374"/>
                  <a:pt x="2780268" y="1353531"/>
                  <a:pt x="2780268" y="1357741"/>
                </a:cubicBezTo>
                <a:cubicBezTo>
                  <a:pt x="2776058" y="1360548"/>
                  <a:pt x="2771848" y="1363355"/>
                  <a:pt x="2767638" y="1366161"/>
                </a:cubicBezTo>
                <a:cubicBezTo>
                  <a:pt x="2763428" y="1368968"/>
                  <a:pt x="2759920" y="1372477"/>
                  <a:pt x="2757113" y="1376687"/>
                </a:cubicBezTo>
                <a:cubicBezTo>
                  <a:pt x="2741676" y="1379493"/>
                  <a:pt x="2729397" y="1379142"/>
                  <a:pt x="2720275" y="1375634"/>
                </a:cubicBezTo>
                <a:cubicBezTo>
                  <a:pt x="2711153" y="1372126"/>
                  <a:pt x="2702382" y="1368266"/>
                  <a:pt x="2693962" y="1364056"/>
                </a:cubicBezTo>
                <a:cubicBezTo>
                  <a:pt x="2688349" y="1361250"/>
                  <a:pt x="2683437" y="1359145"/>
                  <a:pt x="2679227" y="1357741"/>
                </a:cubicBezTo>
                <a:cubicBezTo>
                  <a:pt x="2675017" y="1356338"/>
                  <a:pt x="2671509" y="1354233"/>
                  <a:pt x="2668702" y="1351426"/>
                </a:cubicBezTo>
                <a:cubicBezTo>
                  <a:pt x="2665895" y="1348620"/>
                  <a:pt x="2664141" y="1344760"/>
                  <a:pt x="2663439" y="1339849"/>
                </a:cubicBezTo>
                <a:cubicBezTo>
                  <a:pt x="2662737" y="1334937"/>
                  <a:pt x="2660983" y="1331779"/>
                  <a:pt x="2658177" y="1330376"/>
                </a:cubicBezTo>
                <a:cubicBezTo>
                  <a:pt x="2655370" y="1274242"/>
                  <a:pt x="2659229" y="1220564"/>
                  <a:pt x="2669754" y="1169342"/>
                </a:cubicBezTo>
                <a:cubicBezTo>
                  <a:pt x="2680279" y="1118119"/>
                  <a:pt x="2691155" y="1069353"/>
                  <a:pt x="2702382" y="1023042"/>
                </a:cubicBezTo>
                <a:cubicBezTo>
                  <a:pt x="2702382" y="1018832"/>
                  <a:pt x="2703084" y="1014973"/>
                  <a:pt x="2704487" y="1011465"/>
                </a:cubicBezTo>
                <a:cubicBezTo>
                  <a:pt x="2705891" y="1007956"/>
                  <a:pt x="2707294" y="1002694"/>
                  <a:pt x="2708697" y="995677"/>
                </a:cubicBezTo>
                <a:cubicBezTo>
                  <a:pt x="2710101" y="987257"/>
                  <a:pt x="2712907" y="979539"/>
                  <a:pt x="2717117" y="972522"/>
                </a:cubicBezTo>
                <a:cubicBezTo>
                  <a:pt x="2722731" y="954278"/>
                  <a:pt x="2730099" y="931825"/>
                  <a:pt x="2739220" y="905161"/>
                </a:cubicBezTo>
                <a:cubicBezTo>
                  <a:pt x="2748342" y="878497"/>
                  <a:pt x="2756411" y="855342"/>
                  <a:pt x="2763428" y="835695"/>
                </a:cubicBezTo>
                <a:cubicBezTo>
                  <a:pt x="2763428" y="832888"/>
                  <a:pt x="2763779" y="830783"/>
                  <a:pt x="2764481" y="829380"/>
                </a:cubicBezTo>
                <a:cubicBezTo>
                  <a:pt x="2765182" y="827977"/>
                  <a:pt x="2765533" y="825872"/>
                  <a:pt x="2765533" y="823065"/>
                </a:cubicBezTo>
                <a:cubicBezTo>
                  <a:pt x="2771146" y="818855"/>
                  <a:pt x="2774304" y="815697"/>
                  <a:pt x="2775006" y="813592"/>
                </a:cubicBezTo>
                <a:cubicBezTo>
                  <a:pt x="2775707" y="811487"/>
                  <a:pt x="2777461" y="806927"/>
                  <a:pt x="2780268" y="799910"/>
                </a:cubicBezTo>
                <a:cubicBezTo>
                  <a:pt x="2778865" y="797103"/>
                  <a:pt x="2778865" y="796051"/>
                  <a:pt x="2780268" y="796752"/>
                </a:cubicBezTo>
                <a:cubicBezTo>
                  <a:pt x="2781671" y="797454"/>
                  <a:pt x="2782373" y="797103"/>
                  <a:pt x="2782373" y="795700"/>
                </a:cubicBezTo>
                <a:cubicBezTo>
                  <a:pt x="2785180" y="788683"/>
                  <a:pt x="2786934" y="782017"/>
                  <a:pt x="2787636" y="775702"/>
                </a:cubicBezTo>
                <a:cubicBezTo>
                  <a:pt x="2788337" y="769387"/>
                  <a:pt x="2789390" y="763423"/>
                  <a:pt x="2790793" y="757809"/>
                </a:cubicBezTo>
                <a:cubicBezTo>
                  <a:pt x="2792197" y="755003"/>
                  <a:pt x="2794301" y="752547"/>
                  <a:pt x="2797109" y="750442"/>
                </a:cubicBezTo>
                <a:cubicBezTo>
                  <a:pt x="2799915" y="748337"/>
                  <a:pt x="2802020" y="746582"/>
                  <a:pt x="2803423" y="745179"/>
                </a:cubicBezTo>
                <a:cubicBezTo>
                  <a:pt x="2807634" y="738162"/>
                  <a:pt x="2809739" y="728690"/>
                  <a:pt x="2809739" y="716761"/>
                </a:cubicBezTo>
                <a:cubicBezTo>
                  <a:pt x="2809739" y="704833"/>
                  <a:pt x="2813247" y="693255"/>
                  <a:pt x="2820264" y="682028"/>
                </a:cubicBezTo>
                <a:cubicBezTo>
                  <a:pt x="2821667" y="680625"/>
                  <a:pt x="2823071" y="680274"/>
                  <a:pt x="2824473" y="680976"/>
                </a:cubicBezTo>
                <a:cubicBezTo>
                  <a:pt x="2825877" y="681678"/>
                  <a:pt x="2825877" y="679923"/>
                  <a:pt x="2824473" y="675713"/>
                </a:cubicBezTo>
                <a:cubicBezTo>
                  <a:pt x="2824473" y="674310"/>
                  <a:pt x="2825526" y="672907"/>
                  <a:pt x="2827631" y="671503"/>
                </a:cubicBezTo>
                <a:cubicBezTo>
                  <a:pt x="2829737" y="670100"/>
                  <a:pt x="2831490" y="667995"/>
                  <a:pt x="2832894" y="665188"/>
                </a:cubicBezTo>
                <a:cubicBezTo>
                  <a:pt x="2832894" y="662381"/>
                  <a:pt x="2832543" y="659224"/>
                  <a:pt x="2831841" y="655716"/>
                </a:cubicBezTo>
                <a:cubicBezTo>
                  <a:pt x="2831140" y="652207"/>
                  <a:pt x="2831490" y="649050"/>
                  <a:pt x="2832894" y="646243"/>
                </a:cubicBezTo>
                <a:cubicBezTo>
                  <a:pt x="2835701" y="643436"/>
                  <a:pt x="2838507" y="640980"/>
                  <a:pt x="2841314" y="638875"/>
                </a:cubicBezTo>
                <a:cubicBezTo>
                  <a:pt x="2844121" y="636770"/>
                  <a:pt x="2846226" y="635016"/>
                  <a:pt x="2847629" y="633613"/>
                </a:cubicBezTo>
                <a:cubicBezTo>
                  <a:pt x="2850436" y="629403"/>
                  <a:pt x="2851839" y="625894"/>
                  <a:pt x="2851839" y="623088"/>
                </a:cubicBezTo>
                <a:cubicBezTo>
                  <a:pt x="2851839" y="620281"/>
                  <a:pt x="2852541" y="617474"/>
                  <a:pt x="2853944" y="614668"/>
                </a:cubicBezTo>
                <a:cubicBezTo>
                  <a:pt x="2862364" y="595021"/>
                  <a:pt x="2870083" y="576075"/>
                  <a:pt x="2877099" y="557832"/>
                </a:cubicBezTo>
                <a:cubicBezTo>
                  <a:pt x="2884116" y="539588"/>
                  <a:pt x="2891133" y="520643"/>
                  <a:pt x="2898150" y="500996"/>
                </a:cubicBezTo>
                <a:lnTo>
                  <a:pt x="2898150" y="499009"/>
                </a:lnTo>
                <a:lnTo>
                  <a:pt x="2896273" y="500996"/>
                </a:lnTo>
                <a:lnTo>
                  <a:pt x="2890541" y="498130"/>
                </a:lnTo>
                <a:lnTo>
                  <a:pt x="2877099" y="496786"/>
                </a:lnTo>
                <a:cubicBezTo>
                  <a:pt x="2877099" y="495383"/>
                  <a:pt x="2877450" y="493980"/>
                  <a:pt x="2878152" y="492576"/>
                </a:cubicBezTo>
                <a:lnTo>
                  <a:pt x="2878294" y="492007"/>
                </a:lnTo>
                <a:lnTo>
                  <a:pt x="2877328" y="491524"/>
                </a:lnTo>
                <a:lnTo>
                  <a:pt x="2873201" y="486365"/>
                </a:lnTo>
                <a:lnTo>
                  <a:pt x="2862099" y="482664"/>
                </a:lnTo>
                <a:lnTo>
                  <a:pt x="2861540" y="484156"/>
                </a:lnTo>
                <a:cubicBezTo>
                  <a:pt x="2867855" y="488366"/>
                  <a:pt x="2868907" y="493980"/>
                  <a:pt x="2864697" y="500996"/>
                </a:cubicBezTo>
                <a:cubicBezTo>
                  <a:pt x="2840841" y="503803"/>
                  <a:pt x="2825404" y="499593"/>
                  <a:pt x="2818387" y="488366"/>
                </a:cubicBezTo>
                <a:cubicBezTo>
                  <a:pt x="2807161" y="503803"/>
                  <a:pt x="2793127" y="509416"/>
                  <a:pt x="2776287" y="505206"/>
                </a:cubicBezTo>
                <a:cubicBezTo>
                  <a:pt x="2759447" y="500996"/>
                  <a:pt x="2741203" y="497488"/>
                  <a:pt x="2721556" y="494681"/>
                </a:cubicBezTo>
                <a:cubicBezTo>
                  <a:pt x="2721556" y="487664"/>
                  <a:pt x="2719451" y="483805"/>
                  <a:pt x="2715241" y="483104"/>
                </a:cubicBezTo>
                <a:cubicBezTo>
                  <a:pt x="2711031" y="482402"/>
                  <a:pt x="2709627" y="477841"/>
                  <a:pt x="2711031" y="469421"/>
                </a:cubicBezTo>
                <a:cubicBezTo>
                  <a:pt x="2696997" y="472227"/>
                  <a:pt x="2686472" y="470473"/>
                  <a:pt x="2679455" y="464158"/>
                </a:cubicBezTo>
                <a:cubicBezTo>
                  <a:pt x="2672439" y="457843"/>
                  <a:pt x="2665422" y="451879"/>
                  <a:pt x="2658405" y="446266"/>
                </a:cubicBezTo>
                <a:lnTo>
                  <a:pt x="2673270" y="438203"/>
                </a:lnTo>
                <a:lnTo>
                  <a:pt x="2666597" y="431530"/>
                </a:lnTo>
                <a:cubicBezTo>
                  <a:pt x="2665193" y="430127"/>
                  <a:pt x="2662036" y="429074"/>
                  <a:pt x="2657124" y="428373"/>
                </a:cubicBezTo>
                <a:cubicBezTo>
                  <a:pt x="2652213" y="427671"/>
                  <a:pt x="2649055" y="426619"/>
                  <a:pt x="2647651" y="425215"/>
                </a:cubicBezTo>
                <a:cubicBezTo>
                  <a:pt x="2628005" y="405568"/>
                  <a:pt x="2621690" y="381711"/>
                  <a:pt x="2628707" y="353645"/>
                </a:cubicBezTo>
                <a:cubicBezTo>
                  <a:pt x="2639933" y="349434"/>
                  <a:pt x="2649406" y="350838"/>
                  <a:pt x="2657124" y="357854"/>
                </a:cubicBezTo>
                <a:cubicBezTo>
                  <a:pt x="2664843" y="364871"/>
                  <a:pt x="2672912" y="369783"/>
                  <a:pt x="2681332" y="372590"/>
                </a:cubicBezTo>
                <a:cubicBezTo>
                  <a:pt x="2688349" y="375396"/>
                  <a:pt x="2693962" y="376800"/>
                  <a:pt x="2698172" y="376800"/>
                </a:cubicBezTo>
                <a:cubicBezTo>
                  <a:pt x="2702382" y="376800"/>
                  <a:pt x="2708697" y="378203"/>
                  <a:pt x="2717117" y="381010"/>
                </a:cubicBezTo>
                <a:cubicBezTo>
                  <a:pt x="2718521" y="381010"/>
                  <a:pt x="2719223" y="381711"/>
                  <a:pt x="2719223" y="383115"/>
                </a:cubicBezTo>
                <a:cubicBezTo>
                  <a:pt x="2719223" y="384518"/>
                  <a:pt x="2721327" y="385220"/>
                  <a:pt x="2725537" y="385220"/>
                </a:cubicBezTo>
                <a:cubicBezTo>
                  <a:pt x="2752201" y="388027"/>
                  <a:pt x="2782023" y="393289"/>
                  <a:pt x="2815001" y="401008"/>
                </a:cubicBezTo>
                <a:cubicBezTo>
                  <a:pt x="2847980" y="408726"/>
                  <a:pt x="2882011" y="411884"/>
                  <a:pt x="2917095" y="410480"/>
                </a:cubicBezTo>
                <a:cubicBezTo>
                  <a:pt x="2918498" y="410480"/>
                  <a:pt x="2920603" y="409077"/>
                  <a:pt x="2923410" y="406270"/>
                </a:cubicBezTo>
                <a:lnTo>
                  <a:pt x="2942355" y="408375"/>
                </a:lnTo>
                <a:cubicBezTo>
                  <a:pt x="2943759" y="399955"/>
                  <a:pt x="2946565" y="392237"/>
                  <a:pt x="2950775" y="385220"/>
                </a:cubicBezTo>
                <a:cubicBezTo>
                  <a:pt x="2952179" y="381010"/>
                  <a:pt x="2952880" y="378905"/>
                  <a:pt x="2952880" y="378905"/>
                </a:cubicBezTo>
                <a:cubicBezTo>
                  <a:pt x="2952880" y="378905"/>
                  <a:pt x="2953582" y="378203"/>
                  <a:pt x="2954985" y="376800"/>
                </a:cubicBezTo>
                <a:cubicBezTo>
                  <a:pt x="2957792" y="373993"/>
                  <a:pt x="2959195" y="370836"/>
                  <a:pt x="2959195" y="367327"/>
                </a:cubicBezTo>
                <a:cubicBezTo>
                  <a:pt x="2959195" y="363819"/>
                  <a:pt x="2960599" y="360661"/>
                  <a:pt x="2963405" y="357854"/>
                </a:cubicBezTo>
                <a:cubicBezTo>
                  <a:pt x="2963405" y="355048"/>
                  <a:pt x="2964809" y="352943"/>
                  <a:pt x="2967615" y="351539"/>
                </a:cubicBezTo>
                <a:cubicBezTo>
                  <a:pt x="2970422" y="350136"/>
                  <a:pt x="2972527" y="348733"/>
                  <a:pt x="2973931" y="347329"/>
                </a:cubicBezTo>
                <a:cubicBezTo>
                  <a:pt x="2976737" y="340313"/>
                  <a:pt x="2977790" y="333647"/>
                  <a:pt x="2977088" y="327332"/>
                </a:cubicBezTo>
                <a:cubicBezTo>
                  <a:pt x="2976387" y="321017"/>
                  <a:pt x="2977439" y="314351"/>
                  <a:pt x="2980245" y="307334"/>
                </a:cubicBezTo>
                <a:lnTo>
                  <a:pt x="2994981" y="294704"/>
                </a:lnTo>
                <a:cubicBezTo>
                  <a:pt x="2997787" y="287687"/>
                  <a:pt x="2999191" y="280670"/>
                  <a:pt x="2999191" y="273653"/>
                </a:cubicBezTo>
                <a:cubicBezTo>
                  <a:pt x="2999191" y="266637"/>
                  <a:pt x="3000594" y="259620"/>
                  <a:pt x="3003401" y="252603"/>
                </a:cubicBezTo>
                <a:cubicBezTo>
                  <a:pt x="3003401" y="249797"/>
                  <a:pt x="3005155" y="248393"/>
                  <a:pt x="3008663" y="248393"/>
                </a:cubicBezTo>
                <a:cubicBezTo>
                  <a:pt x="3012172" y="248393"/>
                  <a:pt x="3014628" y="247692"/>
                  <a:pt x="3016031" y="246288"/>
                </a:cubicBezTo>
                <a:cubicBezTo>
                  <a:pt x="3017434" y="244885"/>
                  <a:pt x="3017785" y="243131"/>
                  <a:pt x="3017084" y="241026"/>
                </a:cubicBezTo>
                <a:cubicBezTo>
                  <a:pt x="3016382" y="238921"/>
                  <a:pt x="3016733" y="236465"/>
                  <a:pt x="3018136" y="233658"/>
                </a:cubicBezTo>
                <a:cubicBezTo>
                  <a:pt x="3020943" y="230851"/>
                  <a:pt x="3023749" y="228746"/>
                  <a:pt x="3026556" y="227343"/>
                </a:cubicBezTo>
                <a:cubicBezTo>
                  <a:pt x="3029363" y="225940"/>
                  <a:pt x="3030766" y="224536"/>
                  <a:pt x="3030766" y="223133"/>
                </a:cubicBezTo>
                <a:cubicBezTo>
                  <a:pt x="3033573" y="218923"/>
                  <a:pt x="3034625" y="215064"/>
                  <a:pt x="3033924" y="211555"/>
                </a:cubicBezTo>
                <a:cubicBezTo>
                  <a:pt x="3033222" y="208047"/>
                  <a:pt x="3034275" y="204889"/>
                  <a:pt x="3037081" y="202083"/>
                </a:cubicBezTo>
                <a:cubicBezTo>
                  <a:pt x="3037081" y="200679"/>
                  <a:pt x="3038485" y="198574"/>
                  <a:pt x="3041291" y="195768"/>
                </a:cubicBezTo>
                <a:cubicBezTo>
                  <a:pt x="3044098" y="192961"/>
                  <a:pt x="3046905" y="190856"/>
                  <a:pt x="3049711" y="189452"/>
                </a:cubicBezTo>
                <a:cubicBezTo>
                  <a:pt x="3049711" y="183839"/>
                  <a:pt x="3050764" y="176822"/>
                  <a:pt x="3052869" y="168402"/>
                </a:cubicBezTo>
                <a:cubicBezTo>
                  <a:pt x="3054974" y="159982"/>
                  <a:pt x="3057430" y="152965"/>
                  <a:pt x="3060237" y="147352"/>
                </a:cubicBezTo>
                <a:cubicBezTo>
                  <a:pt x="3061640" y="144545"/>
                  <a:pt x="3063394" y="142440"/>
                  <a:pt x="3065499" y="141037"/>
                </a:cubicBezTo>
                <a:cubicBezTo>
                  <a:pt x="3067604" y="139634"/>
                  <a:pt x="3068657" y="138230"/>
                  <a:pt x="3068657" y="136827"/>
                </a:cubicBezTo>
                <a:cubicBezTo>
                  <a:pt x="3071463" y="134020"/>
                  <a:pt x="3072867" y="131213"/>
                  <a:pt x="3072867" y="128407"/>
                </a:cubicBezTo>
                <a:cubicBezTo>
                  <a:pt x="3072867" y="125600"/>
                  <a:pt x="3075673" y="124197"/>
                  <a:pt x="3081287" y="124197"/>
                </a:cubicBezTo>
                <a:cubicBezTo>
                  <a:pt x="3084093" y="122793"/>
                  <a:pt x="3086462" y="122092"/>
                  <a:pt x="3088391" y="122092"/>
                </a:cubicBezTo>
                <a:close/>
                <a:moveTo>
                  <a:pt x="2364491" y="122092"/>
                </a:moveTo>
                <a:cubicBezTo>
                  <a:pt x="2366421" y="122092"/>
                  <a:pt x="2367912" y="122793"/>
                  <a:pt x="2368964" y="124197"/>
                </a:cubicBezTo>
                <a:cubicBezTo>
                  <a:pt x="2371069" y="127003"/>
                  <a:pt x="2372823" y="129108"/>
                  <a:pt x="2374227" y="130512"/>
                </a:cubicBezTo>
                <a:cubicBezTo>
                  <a:pt x="2381244" y="133318"/>
                  <a:pt x="2391418" y="133318"/>
                  <a:pt x="2404750" y="130512"/>
                </a:cubicBezTo>
                <a:cubicBezTo>
                  <a:pt x="2418081" y="127705"/>
                  <a:pt x="2427554" y="129810"/>
                  <a:pt x="2433167" y="136827"/>
                </a:cubicBezTo>
                <a:cubicBezTo>
                  <a:pt x="2435974" y="146650"/>
                  <a:pt x="2432115" y="157176"/>
                  <a:pt x="2421590" y="168402"/>
                </a:cubicBezTo>
                <a:cubicBezTo>
                  <a:pt x="2411065" y="179629"/>
                  <a:pt x="2405101" y="188751"/>
                  <a:pt x="2403697" y="195768"/>
                </a:cubicBezTo>
                <a:cubicBezTo>
                  <a:pt x="2402294" y="202784"/>
                  <a:pt x="2400891" y="207345"/>
                  <a:pt x="2399487" y="209450"/>
                </a:cubicBezTo>
                <a:cubicBezTo>
                  <a:pt x="2398084" y="211555"/>
                  <a:pt x="2395979" y="216116"/>
                  <a:pt x="2393172" y="223133"/>
                </a:cubicBezTo>
                <a:cubicBezTo>
                  <a:pt x="2390365" y="225940"/>
                  <a:pt x="2388962" y="228746"/>
                  <a:pt x="2388962" y="231553"/>
                </a:cubicBezTo>
                <a:cubicBezTo>
                  <a:pt x="2388962" y="234360"/>
                  <a:pt x="2387559" y="237868"/>
                  <a:pt x="2384752" y="242078"/>
                </a:cubicBezTo>
                <a:cubicBezTo>
                  <a:pt x="2383349" y="246288"/>
                  <a:pt x="2380893" y="250849"/>
                  <a:pt x="2377384" y="255761"/>
                </a:cubicBezTo>
                <a:cubicBezTo>
                  <a:pt x="2373876" y="260672"/>
                  <a:pt x="2371421" y="265935"/>
                  <a:pt x="2370017" y="271549"/>
                </a:cubicBezTo>
                <a:cubicBezTo>
                  <a:pt x="2363000" y="282775"/>
                  <a:pt x="2358439" y="291546"/>
                  <a:pt x="2356334" y="297861"/>
                </a:cubicBezTo>
                <a:cubicBezTo>
                  <a:pt x="2354229" y="304176"/>
                  <a:pt x="2351072" y="311544"/>
                  <a:pt x="2346861" y="319964"/>
                </a:cubicBezTo>
                <a:cubicBezTo>
                  <a:pt x="2344055" y="324174"/>
                  <a:pt x="2342301" y="329788"/>
                  <a:pt x="2341599" y="336804"/>
                </a:cubicBezTo>
                <a:cubicBezTo>
                  <a:pt x="2340897" y="343821"/>
                  <a:pt x="2339845" y="350838"/>
                  <a:pt x="2338441" y="357854"/>
                </a:cubicBezTo>
                <a:cubicBezTo>
                  <a:pt x="2335635" y="363468"/>
                  <a:pt x="2333179" y="366625"/>
                  <a:pt x="2331074" y="367327"/>
                </a:cubicBezTo>
                <a:cubicBezTo>
                  <a:pt x="2328969" y="368029"/>
                  <a:pt x="2327215" y="373993"/>
                  <a:pt x="2325811" y="385220"/>
                </a:cubicBezTo>
                <a:cubicBezTo>
                  <a:pt x="2324408" y="388027"/>
                  <a:pt x="2323005" y="389430"/>
                  <a:pt x="2321601" y="389430"/>
                </a:cubicBezTo>
                <a:cubicBezTo>
                  <a:pt x="2320198" y="389430"/>
                  <a:pt x="2318795" y="390132"/>
                  <a:pt x="2317391" y="391535"/>
                </a:cubicBezTo>
                <a:cubicBezTo>
                  <a:pt x="2314585" y="397148"/>
                  <a:pt x="2312129" y="402060"/>
                  <a:pt x="2310024" y="406270"/>
                </a:cubicBezTo>
                <a:cubicBezTo>
                  <a:pt x="2307919" y="410480"/>
                  <a:pt x="2305463" y="416094"/>
                  <a:pt x="2302656" y="423110"/>
                </a:cubicBezTo>
                <a:lnTo>
                  <a:pt x="2302656" y="427320"/>
                </a:lnTo>
                <a:cubicBezTo>
                  <a:pt x="2308270" y="427320"/>
                  <a:pt x="2314233" y="426970"/>
                  <a:pt x="2320549" y="426268"/>
                </a:cubicBezTo>
                <a:cubicBezTo>
                  <a:pt x="2326864" y="425566"/>
                  <a:pt x="2333530" y="425215"/>
                  <a:pt x="2340547" y="425215"/>
                </a:cubicBezTo>
                <a:cubicBezTo>
                  <a:pt x="2344757" y="425215"/>
                  <a:pt x="2348265" y="426619"/>
                  <a:pt x="2351072" y="429425"/>
                </a:cubicBezTo>
                <a:cubicBezTo>
                  <a:pt x="2353879" y="432232"/>
                  <a:pt x="2358790" y="432934"/>
                  <a:pt x="2365807" y="431530"/>
                </a:cubicBezTo>
                <a:cubicBezTo>
                  <a:pt x="2368614" y="431530"/>
                  <a:pt x="2371421" y="430478"/>
                  <a:pt x="2374227" y="428373"/>
                </a:cubicBezTo>
                <a:cubicBezTo>
                  <a:pt x="2377034" y="426268"/>
                  <a:pt x="2380542" y="425215"/>
                  <a:pt x="2384752" y="425215"/>
                </a:cubicBezTo>
                <a:cubicBezTo>
                  <a:pt x="2391769" y="425215"/>
                  <a:pt x="2398786" y="425917"/>
                  <a:pt x="2405802" y="427320"/>
                </a:cubicBezTo>
                <a:cubicBezTo>
                  <a:pt x="2412819" y="428724"/>
                  <a:pt x="2422642" y="430127"/>
                  <a:pt x="2435273" y="431530"/>
                </a:cubicBezTo>
                <a:cubicBezTo>
                  <a:pt x="2439483" y="432934"/>
                  <a:pt x="2443693" y="432934"/>
                  <a:pt x="2447903" y="431530"/>
                </a:cubicBezTo>
                <a:cubicBezTo>
                  <a:pt x="2452113" y="430127"/>
                  <a:pt x="2456323" y="430127"/>
                  <a:pt x="2460533" y="431530"/>
                </a:cubicBezTo>
                <a:cubicBezTo>
                  <a:pt x="2464743" y="432934"/>
                  <a:pt x="2467550" y="434337"/>
                  <a:pt x="2468953" y="435740"/>
                </a:cubicBezTo>
                <a:cubicBezTo>
                  <a:pt x="2470357" y="437144"/>
                  <a:pt x="2474567" y="437845"/>
                  <a:pt x="2481583" y="437845"/>
                </a:cubicBezTo>
                <a:cubicBezTo>
                  <a:pt x="2497020" y="436442"/>
                  <a:pt x="2513860" y="434688"/>
                  <a:pt x="2532104" y="432583"/>
                </a:cubicBezTo>
                <a:cubicBezTo>
                  <a:pt x="2550347" y="430478"/>
                  <a:pt x="2569293" y="432232"/>
                  <a:pt x="2588939" y="437845"/>
                </a:cubicBezTo>
                <a:cubicBezTo>
                  <a:pt x="2600166" y="435039"/>
                  <a:pt x="2605078" y="437845"/>
                  <a:pt x="2603675" y="446266"/>
                </a:cubicBezTo>
                <a:cubicBezTo>
                  <a:pt x="2602271" y="454686"/>
                  <a:pt x="2604376" y="459597"/>
                  <a:pt x="2609989" y="461001"/>
                </a:cubicBezTo>
                <a:cubicBezTo>
                  <a:pt x="2615603" y="455387"/>
                  <a:pt x="2621567" y="455387"/>
                  <a:pt x="2627883" y="461001"/>
                </a:cubicBezTo>
                <a:cubicBezTo>
                  <a:pt x="2634197" y="466614"/>
                  <a:pt x="2642969" y="469421"/>
                  <a:pt x="2654195" y="469421"/>
                </a:cubicBezTo>
                <a:cubicBezTo>
                  <a:pt x="2655599" y="473631"/>
                  <a:pt x="2657353" y="477841"/>
                  <a:pt x="2659457" y="482051"/>
                </a:cubicBezTo>
                <a:cubicBezTo>
                  <a:pt x="2661563" y="486261"/>
                  <a:pt x="2664019" y="490471"/>
                  <a:pt x="2666825" y="494681"/>
                </a:cubicBezTo>
                <a:cubicBezTo>
                  <a:pt x="2672439" y="496085"/>
                  <a:pt x="2678754" y="496085"/>
                  <a:pt x="2685771" y="494681"/>
                </a:cubicBezTo>
                <a:cubicBezTo>
                  <a:pt x="2692787" y="493278"/>
                  <a:pt x="2694892" y="497488"/>
                  <a:pt x="2692085" y="507311"/>
                </a:cubicBezTo>
                <a:cubicBezTo>
                  <a:pt x="2682262" y="501698"/>
                  <a:pt x="2672789" y="500996"/>
                  <a:pt x="2663668" y="505206"/>
                </a:cubicBezTo>
                <a:cubicBezTo>
                  <a:pt x="2654546" y="509416"/>
                  <a:pt x="2640161" y="510118"/>
                  <a:pt x="2620515" y="507311"/>
                </a:cubicBezTo>
                <a:cubicBezTo>
                  <a:pt x="2609288" y="504505"/>
                  <a:pt x="2601921" y="497839"/>
                  <a:pt x="2598412" y="487314"/>
                </a:cubicBezTo>
                <a:cubicBezTo>
                  <a:pt x="2594903" y="476788"/>
                  <a:pt x="2589641" y="468017"/>
                  <a:pt x="2582624" y="461001"/>
                </a:cubicBezTo>
                <a:cubicBezTo>
                  <a:pt x="2575608" y="462404"/>
                  <a:pt x="2571748" y="466263"/>
                  <a:pt x="2571047" y="472578"/>
                </a:cubicBezTo>
                <a:cubicBezTo>
                  <a:pt x="2570345" y="478893"/>
                  <a:pt x="2567889" y="484156"/>
                  <a:pt x="2563679" y="488366"/>
                </a:cubicBezTo>
                <a:cubicBezTo>
                  <a:pt x="2563679" y="489769"/>
                  <a:pt x="2561925" y="489769"/>
                  <a:pt x="2558417" y="488366"/>
                </a:cubicBezTo>
                <a:cubicBezTo>
                  <a:pt x="2554908" y="486963"/>
                  <a:pt x="2552453" y="486963"/>
                  <a:pt x="2551049" y="488366"/>
                </a:cubicBezTo>
                <a:cubicBezTo>
                  <a:pt x="2548242" y="491173"/>
                  <a:pt x="2546839" y="495383"/>
                  <a:pt x="2546839" y="500996"/>
                </a:cubicBezTo>
                <a:cubicBezTo>
                  <a:pt x="2546839" y="506610"/>
                  <a:pt x="2543331" y="508715"/>
                  <a:pt x="2536313" y="507311"/>
                </a:cubicBezTo>
                <a:cubicBezTo>
                  <a:pt x="2523683" y="507311"/>
                  <a:pt x="2509650" y="507662"/>
                  <a:pt x="2494213" y="508364"/>
                </a:cubicBezTo>
                <a:cubicBezTo>
                  <a:pt x="2478777" y="509065"/>
                  <a:pt x="2470357" y="502400"/>
                  <a:pt x="2468953" y="488366"/>
                </a:cubicBezTo>
                <a:cubicBezTo>
                  <a:pt x="2460533" y="488366"/>
                  <a:pt x="2455972" y="492576"/>
                  <a:pt x="2455270" y="500996"/>
                </a:cubicBezTo>
                <a:cubicBezTo>
                  <a:pt x="2454569" y="509416"/>
                  <a:pt x="2447903" y="511521"/>
                  <a:pt x="2435273" y="507311"/>
                </a:cubicBezTo>
                <a:cubicBezTo>
                  <a:pt x="2424046" y="511521"/>
                  <a:pt x="2418081" y="510820"/>
                  <a:pt x="2417380" y="505206"/>
                </a:cubicBezTo>
                <a:cubicBezTo>
                  <a:pt x="2416679" y="499593"/>
                  <a:pt x="2414222" y="496085"/>
                  <a:pt x="2410012" y="494681"/>
                </a:cubicBezTo>
                <a:cubicBezTo>
                  <a:pt x="2398786" y="497488"/>
                  <a:pt x="2386857" y="500645"/>
                  <a:pt x="2374227" y="504154"/>
                </a:cubicBezTo>
                <a:cubicBezTo>
                  <a:pt x="2361597" y="507662"/>
                  <a:pt x="2348265" y="506610"/>
                  <a:pt x="2334231" y="500996"/>
                </a:cubicBezTo>
                <a:cubicBezTo>
                  <a:pt x="2332828" y="500996"/>
                  <a:pt x="2330723" y="499944"/>
                  <a:pt x="2327917" y="497839"/>
                </a:cubicBezTo>
                <a:cubicBezTo>
                  <a:pt x="2325110" y="495734"/>
                  <a:pt x="2324408" y="494681"/>
                  <a:pt x="2325811" y="494681"/>
                </a:cubicBezTo>
                <a:cubicBezTo>
                  <a:pt x="2323005" y="494681"/>
                  <a:pt x="2320198" y="496085"/>
                  <a:pt x="2317391" y="498891"/>
                </a:cubicBezTo>
                <a:cubicBezTo>
                  <a:pt x="2314585" y="501698"/>
                  <a:pt x="2311076" y="502400"/>
                  <a:pt x="2306866" y="500996"/>
                </a:cubicBezTo>
                <a:cubicBezTo>
                  <a:pt x="2301253" y="500996"/>
                  <a:pt x="2296341" y="500645"/>
                  <a:pt x="2292131" y="499944"/>
                </a:cubicBezTo>
                <a:cubicBezTo>
                  <a:pt x="2287921" y="499242"/>
                  <a:pt x="2283009" y="498190"/>
                  <a:pt x="2277396" y="496786"/>
                </a:cubicBezTo>
                <a:cubicBezTo>
                  <a:pt x="2277396" y="498190"/>
                  <a:pt x="2275642" y="499944"/>
                  <a:pt x="2272133" y="502049"/>
                </a:cubicBezTo>
                <a:cubicBezTo>
                  <a:pt x="2268625" y="504154"/>
                  <a:pt x="2266169" y="506610"/>
                  <a:pt x="2264766" y="509416"/>
                </a:cubicBezTo>
                <a:cubicBezTo>
                  <a:pt x="2259152" y="520643"/>
                  <a:pt x="2254942" y="531519"/>
                  <a:pt x="2252135" y="542044"/>
                </a:cubicBezTo>
                <a:cubicBezTo>
                  <a:pt x="2249329" y="552569"/>
                  <a:pt x="2245119" y="562744"/>
                  <a:pt x="2239505" y="572567"/>
                </a:cubicBezTo>
                <a:cubicBezTo>
                  <a:pt x="2238102" y="575374"/>
                  <a:pt x="2238102" y="577479"/>
                  <a:pt x="2239505" y="578882"/>
                </a:cubicBezTo>
                <a:cubicBezTo>
                  <a:pt x="2240909" y="580286"/>
                  <a:pt x="2241610" y="582390"/>
                  <a:pt x="2241610" y="585197"/>
                </a:cubicBezTo>
                <a:cubicBezTo>
                  <a:pt x="2240207" y="588004"/>
                  <a:pt x="2238453" y="591863"/>
                  <a:pt x="2236347" y="596775"/>
                </a:cubicBezTo>
                <a:cubicBezTo>
                  <a:pt x="2234243" y="601687"/>
                  <a:pt x="2231787" y="607651"/>
                  <a:pt x="2228980" y="614668"/>
                </a:cubicBezTo>
                <a:cubicBezTo>
                  <a:pt x="2228980" y="616071"/>
                  <a:pt x="2227577" y="622386"/>
                  <a:pt x="2224770" y="633613"/>
                </a:cubicBezTo>
                <a:lnTo>
                  <a:pt x="2207930" y="646243"/>
                </a:lnTo>
                <a:cubicBezTo>
                  <a:pt x="2205123" y="653260"/>
                  <a:pt x="2204071" y="659575"/>
                  <a:pt x="2204773" y="665188"/>
                </a:cubicBezTo>
                <a:cubicBezTo>
                  <a:pt x="2205474" y="670802"/>
                  <a:pt x="2204422" y="676415"/>
                  <a:pt x="2201615" y="682028"/>
                </a:cubicBezTo>
                <a:cubicBezTo>
                  <a:pt x="2200211" y="684835"/>
                  <a:pt x="2197756" y="687291"/>
                  <a:pt x="2194247" y="689396"/>
                </a:cubicBezTo>
                <a:cubicBezTo>
                  <a:pt x="2190739" y="691501"/>
                  <a:pt x="2187581" y="693957"/>
                  <a:pt x="2184775" y="696764"/>
                </a:cubicBezTo>
                <a:cubicBezTo>
                  <a:pt x="2184775" y="700974"/>
                  <a:pt x="2185827" y="704833"/>
                  <a:pt x="2187932" y="708341"/>
                </a:cubicBezTo>
                <a:cubicBezTo>
                  <a:pt x="2190037" y="711850"/>
                  <a:pt x="2190388" y="715007"/>
                  <a:pt x="2188985" y="717814"/>
                </a:cubicBezTo>
                <a:cubicBezTo>
                  <a:pt x="2186178" y="723427"/>
                  <a:pt x="2181968" y="727637"/>
                  <a:pt x="2176355" y="730444"/>
                </a:cubicBezTo>
                <a:cubicBezTo>
                  <a:pt x="2173548" y="737461"/>
                  <a:pt x="2171092" y="746582"/>
                  <a:pt x="2168987" y="757809"/>
                </a:cubicBezTo>
                <a:cubicBezTo>
                  <a:pt x="2166882" y="769036"/>
                  <a:pt x="2164426" y="778158"/>
                  <a:pt x="2161619" y="785175"/>
                </a:cubicBezTo>
                <a:cubicBezTo>
                  <a:pt x="2161619" y="787981"/>
                  <a:pt x="2160216" y="790788"/>
                  <a:pt x="2157409" y="793595"/>
                </a:cubicBezTo>
                <a:cubicBezTo>
                  <a:pt x="2154603" y="796401"/>
                  <a:pt x="2153199" y="798506"/>
                  <a:pt x="2153199" y="799910"/>
                </a:cubicBezTo>
                <a:cubicBezTo>
                  <a:pt x="2153199" y="802716"/>
                  <a:pt x="2152848" y="805523"/>
                  <a:pt x="2152147" y="808330"/>
                </a:cubicBezTo>
                <a:cubicBezTo>
                  <a:pt x="2151445" y="811137"/>
                  <a:pt x="2151094" y="813242"/>
                  <a:pt x="2151094" y="814645"/>
                </a:cubicBezTo>
                <a:cubicBezTo>
                  <a:pt x="2149691" y="818855"/>
                  <a:pt x="2147235" y="824819"/>
                  <a:pt x="2143727" y="832538"/>
                </a:cubicBezTo>
                <a:cubicBezTo>
                  <a:pt x="2140218" y="840256"/>
                  <a:pt x="2137762" y="847624"/>
                  <a:pt x="2136359" y="854640"/>
                </a:cubicBezTo>
                <a:cubicBezTo>
                  <a:pt x="2132149" y="861657"/>
                  <a:pt x="2128992" y="868323"/>
                  <a:pt x="2126887" y="874638"/>
                </a:cubicBezTo>
                <a:cubicBezTo>
                  <a:pt x="2124781" y="880953"/>
                  <a:pt x="2123027" y="886917"/>
                  <a:pt x="2121624" y="892531"/>
                </a:cubicBezTo>
                <a:cubicBezTo>
                  <a:pt x="2121624" y="893934"/>
                  <a:pt x="2119870" y="895688"/>
                  <a:pt x="2116361" y="897793"/>
                </a:cubicBezTo>
                <a:cubicBezTo>
                  <a:pt x="2112853" y="899898"/>
                  <a:pt x="2110397" y="902354"/>
                  <a:pt x="2108994" y="905161"/>
                </a:cubicBezTo>
                <a:cubicBezTo>
                  <a:pt x="2107590" y="907968"/>
                  <a:pt x="2107590" y="910774"/>
                  <a:pt x="2108994" y="913581"/>
                </a:cubicBezTo>
                <a:cubicBezTo>
                  <a:pt x="2110397" y="916388"/>
                  <a:pt x="2111099" y="918493"/>
                  <a:pt x="2111099" y="919896"/>
                </a:cubicBezTo>
                <a:cubicBezTo>
                  <a:pt x="2109695" y="922703"/>
                  <a:pt x="2108643" y="923755"/>
                  <a:pt x="2107941" y="923054"/>
                </a:cubicBezTo>
                <a:cubicBezTo>
                  <a:pt x="2107239" y="922352"/>
                  <a:pt x="2106187" y="923405"/>
                  <a:pt x="2104784" y="926211"/>
                </a:cubicBezTo>
                <a:cubicBezTo>
                  <a:pt x="2101977" y="933228"/>
                  <a:pt x="2099872" y="939543"/>
                  <a:pt x="2098469" y="945156"/>
                </a:cubicBezTo>
                <a:cubicBezTo>
                  <a:pt x="2097065" y="950770"/>
                  <a:pt x="2094960" y="957085"/>
                  <a:pt x="2092153" y="964102"/>
                </a:cubicBezTo>
                <a:cubicBezTo>
                  <a:pt x="2093557" y="966908"/>
                  <a:pt x="2093557" y="968312"/>
                  <a:pt x="2092153" y="968312"/>
                </a:cubicBezTo>
                <a:cubicBezTo>
                  <a:pt x="2090751" y="968312"/>
                  <a:pt x="2090049" y="969715"/>
                  <a:pt x="2090049" y="972522"/>
                </a:cubicBezTo>
                <a:cubicBezTo>
                  <a:pt x="2088645" y="979539"/>
                  <a:pt x="2086891" y="984801"/>
                  <a:pt x="2084786" y="988309"/>
                </a:cubicBezTo>
                <a:cubicBezTo>
                  <a:pt x="2082681" y="991818"/>
                  <a:pt x="2080927" y="996379"/>
                  <a:pt x="2079523" y="1001992"/>
                </a:cubicBezTo>
                <a:cubicBezTo>
                  <a:pt x="2076717" y="1013219"/>
                  <a:pt x="2073910" y="1025498"/>
                  <a:pt x="2071103" y="1038830"/>
                </a:cubicBezTo>
                <a:cubicBezTo>
                  <a:pt x="2068297" y="1052162"/>
                  <a:pt x="2065490" y="1064441"/>
                  <a:pt x="2062683" y="1075668"/>
                </a:cubicBezTo>
                <a:cubicBezTo>
                  <a:pt x="2062683" y="1077071"/>
                  <a:pt x="2061981" y="1078124"/>
                  <a:pt x="2060579" y="1078826"/>
                </a:cubicBezTo>
                <a:cubicBezTo>
                  <a:pt x="2059175" y="1079527"/>
                  <a:pt x="2058473" y="1081281"/>
                  <a:pt x="2058473" y="1084088"/>
                </a:cubicBezTo>
                <a:cubicBezTo>
                  <a:pt x="2057070" y="1091105"/>
                  <a:pt x="2055316" y="1097069"/>
                  <a:pt x="2053211" y="1101981"/>
                </a:cubicBezTo>
                <a:cubicBezTo>
                  <a:pt x="2051106" y="1106893"/>
                  <a:pt x="2049351" y="1113558"/>
                  <a:pt x="2047948" y="1121979"/>
                </a:cubicBezTo>
                <a:cubicBezTo>
                  <a:pt x="2046545" y="1128995"/>
                  <a:pt x="2044089" y="1134258"/>
                  <a:pt x="2040581" y="1137766"/>
                </a:cubicBezTo>
                <a:cubicBezTo>
                  <a:pt x="2037072" y="1141275"/>
                  <a:pt x="2035318" y="1146537"/>
                  <a:pt x="2035318" y="1153554"/>
                </a:cubicBezTo>
                <a:lnTo>
                  <a:pt x="2031108" y="1187234"/>
                </a:lnTo>
                <a:cubicBezTo>
                  <a:pt x="2031108" y="1188638"/>
                  <a:pt x="2029705" y="1189339"/>
                  <a:pt x="2026898" y="1189339"/>
                </a:cubicBezTo>
                <a:cubicBezTo>
                  <a:pt x="2024091" y="1189339"/>
                  <a:pt x="2024091" y="1190743"/>
                  <a:pt x="2026898" y="1193549"/>
                </a:cubicBezTo>
                <a:cubicBezTo>
                  <a:pt x="2026898" y="1194953"/>
                  <a:pt x="2027951" y="1195654"/>
                  <a:pt x="2030055" y="1195654"/>
                </a:cubicBezTo>
                <a:cubicBezTo>
                  <a:pt x="2032160" y="1195654"/>
                  <a:pt x="2032511" y="1197058"/>
                  <a:pt x="2031108" y="1199865"/>
                </a:cubicBezTo>
                <a:cubicBezTo>
                  <a:pt x="2031108" y="1201268"/>
                  <a:pt x="2030055" y="1201969"/>
                  <a:pt x="2027951" y="1201969"/>
                </a:cubicBezTo>
                <a:cubicBezTo>
                  <a:pt x="2025845" y="1201969"/>
                  <a:pt x="2025495" y="1203373"/>
                  <a:pt x="2026898" y="1206180"/>
                </a:cubicBezTo>
                <a:cubicBezTo>
                  <a:pt x="2024091" y="1217406"/>
                  <a:pt x="2020583" y="1230738"/>
                  <a:pt x="2016373" y="1246175"/>
                </a:cubicBezTo>
                <a:cubicBezTo>
                  <a:pt x="2012163" y="1261612"/>
                  <a:pt x="2010759" y="1276347"/>
                  <a:pt x="2012163" y="1290381"/>
                </a:cubicBezTo>
                <a:cubicBezTo>
                  <a:pt x="2038826" y="1260910"/>
                  <a:pt x="2062683" y="1230738"/>
                  <a:pt x="2083734" y="1199865"/>
                </a:cubicBezTo>
                <a:cubicBezTo>
                  <a:pt x="2089347" y="1197058"/>
                  <a:pt x="2092855" y="1193199"/>
                  <a:pt x="2094259" y="1188287"/>
                </a:cubicBezTo>
                <a:cubicBezTo>
                  <a:pt x="2095662" y="1183375"/>
                  <a:pt x="2097767" y="1178814"/>
                  <a:pt x="2100573" y="1174604"/>
                </a:cubicBezTo>
                <a:cubicBezTo>
                  <a:pt x="2103381" y="1171797"/>
                  <a:pt x="2106538" y="1168640"/>
                  <a:pt x="2110046" y="1165132"/>
                </a:cubicBezTo>
                <a:cubicBezTo>
                  <a:pt x="2113555" y="1161623"/>
                  <a:pt x="2116712" y="1157764"/>
                  <a:pt x="2119519" y="1153554"/>
                </a:cubicBezTo>
                <a:cubicBezTo>
                  <a:pt x="2120922" y="1153554"/>
                  <a:pt x="2120571" y="1151800"/>
                  <a:pt x="2118467" y="1148291"/>
                </a:cubicBezTo>
                <a:cubicBezTo>
                  <a:pt x="2116361" y="1144783"/>
                  <a:pt x="2116011" y="1142327"/>
                  <a:pt x="2117414" y="1140924"/>
                </a:cubicBezTo>
                <a:cubicBezTo>
                  <a:pt x="2121624" y="1139520"/>
                  <a:pt x="2125132" y="1139170"/>
                  <a:pt x="2127939" y="1139871"/>
                </a:cubicBezTo>
                <a:cubicBezTo>
                  <a:pt x="2130745" y="1140573"/>
                  <a:pt x="2132149" y="1138819"/>
                  <a:pt x="2132149" y="1134609"/>
                </a:cubicBezTo>
                <a:cubicBezTo>
                  <a:pt x="2132149" y="1131802"/>
                  <a:pt x="2134605" y="1127592"/>
                  <a:pt x="2139517" y="1121979"/>
                </a:cubicBezTo>
                <a:cubicBezTo>
                  <a:pt x="2144429" y="1116365"/>
                  <a:pt x="2148287" y="1111453"/>
                  <a:pt x="2151094" y="1107243"/>
                </a:cubicBezTo>
                <a:cubicBezTo>
                  <a:pt x="2153901" y="1104437"/>
                  <a:pt x="2154953" y="1101630"/>
                  <a:pt x="2154252" y="1098823"/>
                </a:cubicBezTo>
                <a:cubicBezTo>
                  <a:pt x="2153550" y="1096017"/>
                  <a:pt x="2153901" y="1093210"/>
                  <a:pt x="2155304" y="1090403"/>
                </a:cubicBezTo>
                <a:cubicBezTo>
                  <a:pt x="2158111" y="1087597"/>
                  <a:pt x="2163373" y="1083737"/>
                  <a:pt x="2171092" y="1078826"/>
                </a:cubicBezTo>
                <a:cubicBezTo>
                  <a:pt x="2178811" y="1073914"/>
                  <a:pt x="2185476" y="1068651"/>
                  <a:pt x="2191090" y="1063038"/>
                </a:cubicBezTo>
                <a:cubicBezTo>
                  <a:pt x="2189687" y="1061634"/>
                  <a:pt x="2187932" y="1059529"/>
                  <a:pt x="2185827" y="1056723"/>
                </a:cubicBezTo>
                <a:cubicBezTo>
                  <a:pt x="2183722" y="1053916"/>
                  <a:pt x="2184073" y="1051811"/>
                  <a:pt x="2186880" y="1050408"/>
                </a:cubicBezTo>
                <a:cubicBezTo>
                  <a:pt x="2191090" y="1046198"/>
                  <a:pt x="2193897" y="1042689"/>
                  <a:pt x="2195300" y="1039883"/>
                </a:cubicBezTo>
                <a:cubicBezTo>
                  <a:pt x="2196703" y="1037076"/>
                  <a:pt x="2200211" y="1031462"/>
                  <a:pt x="2205825" y="1023042"/>
                </a:cubicBezTo>
                <a:cubicBezTo>
                  <a:pt x="2205825" y="1021639"/>
                  <a:pt x="2206877" y="1021288"/>
                  <a:pt x="2208983" y="1021990"/>
                </a:cubicBezTo>
                <a:cubicBezTo>
                  <a:pt x="2211087" y="1022692"/>
                  <a:pt x="2212140" y="1020937"/>
                  <a:pt x="2212140" y="1016727"/>
                </a:cubicBezTo>
                <a:cubicBezTo>
                  <a:pt x="2210737" y="1009711"/>
                  <a:pt x="2213193" y="1005150"/>
                  <a:pt x="2219508" y="1003045"/>
                </a:cubicBezTo>
                <a:cubicBezTo>
                  <a:pt x="2225823" y="1000940"/>
                  <a:pt x="2228980" y="997080"/>
                  <a:pt x="2228980" y="991467"/>
                </a:cubicBezTo>
                <a:cubicBezTo>
                  <a:pt x="2227577" y="988660"/>
                  <a:pt x="2229682" y="984801"/>
                  <a:pt x="2235295" y="979889"/>
                </a:cubicBezTo>
                <a:cubicBezTo>
                  <a:pt x="2240909" y="974978"/>
                  <a:pt x="2243715" y="969715"/>
                  <a:pt x="2243715" y="964102"/>
                </a:cubicBezTo>
                <a:cubicBezTo>
                  <a:pt x="2249329" y="957085"/>
                  <a:pt x="2254591" y="948665"/>
                  <a:pt x="2259503" y="938841"/>
                </a:cubicBezTo>
                <a:cubicBezTo>
                  <a:pt x="2264415" y="929018"/>
                  <a:pt x="2272484" y="924808"/>
                  <a:pt x="2283711" y="926211"/>
                </a:cubicBezTo>
                <a:cubicBezTo>
                  <a:pt x="2289324" y="930421"/>
                  <a:pt x="2294236" y="934631"/>
                  <a:pt x="2298446" y="938841"/>
                </a:cubicBezTo>
                <a:cubicBezTo>
                  <a:pt x="2302656" y="943051"/>
                  <a:pt x="2308971" y="945156"/>
                  <a:pt x="2317391" y="945156"/>
                </a:cubicBezTo>
                <a:cubicBezTo>
                  <a:pt x="2317391" y="952173"/>
                  <a:pt x="2315637" y="956383"/>
                  <a:pt x="2312129" y="957787"/>
                </a:cubicBezTo>
                <a:cubicBezTo>
                  <a:pt x="2308620" y="959190"/>
                  <a:pt x="2305463" y="961295"/>
                  <a:pt x="2302656" y="964102"/>
                </a:cubicBezTo>
                <a:cubicBezTo>
                  <a:pt x="2304059" y="962698"/>
                  <a:pt x="2306165" y="963400"/>
                  <a:pt x="2308971" y="966207"/>
                </a:cubicBezTo>
                <a:cubicBezTo>
                  <a:pt x="2311778" y="969013"/>
                  <a:pt x="2313181" y="971118"/>
                  <a:pt x="2313181" y="972522"/>
                </a:cubicBezTo>
                <a:cubicBezTo>
                  <a:pt x="2313181" y="973925"/>
                  <a:pt x="2311076" y="974978"/>
                  <a:pt x="2306866" y="975679"/>
                </a:cubicBezTo>
                <a:cubicBezTo>
                  <a:pt x="2302656" y="976381"/>
                  <a:pt x="2300551" y="977433"/>
                  <a:pt x="2300551" y="978837"/>
                </a:cubicBezTo>
                <a:cubicBezTo>
                  <a:pt x="2299148" y="980240"/>
                  <a:pt x="2298797" y="982345"/>
                  <a:pt x="2299499" y="985152"/>
                </a:cubicBezTo>
                <a:cubicBezTo>
                  <a:pt x="2300200" y="987959"/>
                  <a:pt x="2300551" y="990064"/>
                  <a:pt x="2300551" y="991467"/>
                </a:cubicBezTo>
                <a:cubicBezTo>
                  <a:pt x="2297745" y="994274"/>
                  <a:pt x="2295289" y="997431"/>
                  <a:pt x="2293183" y="1000940"/>
                </a:cubicBezTo>
                <a:cubicBezTo>
                  <a:pt x="2291078" y="1004448"/>
                  <a:pt x="2288623" y="1009711"/>
                  <a:pt x="2285816" y="1016727"/>
                </a:cubicBezTo>
                <a:cubicBezTo>
                  <a:pt x="2277396" y="1030761"/>
                  <a:pt x="2269327" y="1044093"/>
                  <a:pt x="2261608" y="1056723"/>
                </a:cubicBezTo>
                <a:cubicBezTo>
                  <a:pt x="2253889" y="1069353"/>
                  <a:pt x="2247224" y="1082685"/>
                  <a:pt x="2241610" y="1096718"/>
                </a:cubicBezTo>
                <a:cubicBezTo>
                  <a:pt x="2233190" y="1095315"/>
                  <a:pt x="2228629" y="1094964"/>
                  <a:pt x="2227927" y="1095666"/>
                </a:cubicBezTo>
                <a:cubicBezTo>
                  <a:pt x="2227226" y="1096367"/>
                  <a:pt x="2227226" y="1097771"/>
                  <a:pt x="2227927" y="1099876"/>
                </a:cubicBezTo>
                <a:cubicBezTo>
                  <a:pt x="2228629" y="1101981"/>
                  <a:pt x="2228629" y="1104086"/>
                  <a:pt x="2227927" y="1106191"/>
                </a:cubicBezTo>
                <a:cubicBezTo>
                  <a:pt x="2227226" y="1108296"/>
                  <a:pt x="2223367" y="1108647"/>
                  <a:pt x="2216350" y="1107243"/>
                </a:cubicBezTo>
                <a:cubicBezTo>
                  <a:pt x="2213543" y="1110050"/>
                  <a:pt x="2212842" y="1113909"/>
                  <a:pt x="2214245" y="1118821"/>
                </a:cubicBezTo>
                <a:cubicBezTo>
                  <a:pt x="2215648" y="1123733"/>
                  <a:pt x="2214947" y="1131100"/>
                  <a:pt x="2212140" y="1140924"/>
                </a:cubicBezTo>
                <a:cubicBezTo>
                  <a:pt x="2202317" y="1138117"/>
                  <a:pt x="2198808" y="1139871"/>
                  <a:pt x="2201615" y="1146186"/>
                </a:cubicBezTo>
                <a:cubicBezTo>
                  <a:pt x="2204422" y="1152501"/>
                  <a:pt x="2204422" y="1157764"/>
                  <a:pt x="2201615" y="1161974"/>
                </a:cubicBezTo>
                <a:cubicBezTo>
                  <a:pt x="2198808" y="1163377"/>
                  <a:pt x="2196352" y="1163377"/>
                  <a:pt x="2194247" y="1161974"/>
                </a:cubicBezTo>
                <a:cubicBezTo>
                  <a:pt x="2192143" y="1160571"/>
                  <a:pt x="2189687" y="1160571"/>
                  <a:pt x="2186880" y="1161974"/>
                </a:cubicBezTo>
                <a:cubicBezTo>
                  <a:pt x="2184073" y="1164781"/>
                  <a:pt x="2183020" y="1168289"/>
                  <a:pt x="2183722" y="1172499"/>
                </a:cubicBezTo>
                <a:cubicBezTo>
                  <a:pt x="2184424" y="1176709"/>
                  <a:pt x="2181266" y="1177411"/>
                  <a:pt x="2174250" y="1174604"/>
                </a:cubicBezTo>
                <a:cubicBezTo>
                  <a:pt x="2181266" y="1185831"/>
                  <a:pt x="2180214" y="1193549"/>
                  <a:pt x="2171092" y="1197759"/>
                </a:cubicBezTo>
                <a:cubicBezTo>
                  <a:pt x="2161970" y="1201969"/>
                  <a:pt x="2155304" y="1206180"/>
                  <a:pt x="2151094" y="1210390"/>
                </a:cubicBezTo>
                <a:cubicBezTo>
                  <a:pt x="2149691" y="1214600"/>
                  <a:pt x="2149340" y="1219511"/>
                  <a:pt x="2150042" y="1225125"/>
                </a:cubicBezTo>
                <a:cubicBezTo>
                  <a:pt x="2150743" y="1230738"/>
                  <a:pt x="2150393" y="1234948"/>
                  <a:pt x="2148989" y="1237755"/>
                </a:cubicBezTo>
                <a:cubicBezTo>
                  <a:pt x="2146183" y="1241965"/>
                  <a:pt x="2141271" y="1245123"/>
                  <a:pt x="2134254" y="1247227"/>
                </a:cubicBezTo>
                <a:cubicBezTo>
                  <a:pt x="2127237" y="1249333"/>
                  <a:pt x="2124431" y="1253192"/>
                  <a:pt x="2125834" y="1258805"/>
                </a:cubicBezTo>
                <a:cubicBezTo>
                  <a:pt x="2123027" y="1265822"/>
                  <a:pt x="2120571" y="1270734"/>
                  <a:pt x="2118467" y="1273540"/>
                </a:cubicBezTo>
                <a:cubicBezTo>
                  <a:pt x="2116361" y="1276347"/>
                  <a:pt x="2113204" y="1280557"/>
                  <a:pt x="2108994" y="1286170"/>
                </a:cubicBezTo>
                <a:cubicBezTo>
                  <a:pt x="2104784" y="1288977"/>
                  <a:pt x="2100925" y="1294591"/>
                  <a:pt x="2097416" y="1303011"/>
                </a:cubicBezTo>
                <a:cubicBezTo>
                  <a:pt x="2093908" y="1311431"/>
                  <a:pt x="2089347" y="1318448"/>
                  <a:pt x="2083734" y="1324061"/>
                </a:cubicBezTo>
                <a:cubicBezTo>
                  <a:pt x="2082330" y="1326868"/>
                  <a:pt x="2080927" y="1328973"/>
                  <a:pt x="2079523" y="1330376"/>
                </a:cubicBezTo>
                <a:cubicBezTo>
                  <a:pt x="2078120" y="1331779"/>
                  <a:pt x="2076717" y="1333884"/>
                  <a:pt x="2075313" y="1336691"/>
                </a:cubicBezTo>
                <a:cubicBezTo>
                  <a:pt x="2066893" y="1339498"/>
                  <a:pt x="2062683" y="1337393"/>
                  <a:pt x="2062683" y="1330376"/>
                </a:cubicBezTo>
                <a:cubicBezTo>
                  <a:pt x="2055667" y="1330376"/>
                  <a:pt x="2052158" y="1331779"/>
                  <a:pt x="2052158" y="1334586"/>
                </a:cubicBezTo>
                <a:cubicBezTo>
                  <a:pt x="2052158" y="1337393"/>
                  <a:pt x="2054965" y="1338094"/>
                  <a:pt x="2060579" y="1336691"/>
                </a:cubicBezTo>
                <a:cubicBezTo>
                  <a:pt x="2061981" y="1342305"/>
                  <a:pt x="2061631" y="1346164"/>
                  <a:pt x="2059526" y="1348269"/>
                </a:cubicBezTo>
                <a:cubicBezTo>
                  <a:pt x="2057421" y="1350374"/>
                  <a:pt x="2056368" y="1353531"/>
                  <a:pt x="2056368" y="1357741"/>
                </a:cubicBezTo>
                <a:cubicBezTo>
                  <a:pt x="2052158" y="1360548"/>
                  <a:pt x="2047948" y="1363355"/>
                  <a:pt x="2043738" y="1366161"/>
                </a:cubicBezTo>
                <a:cubicBezTo>
                  <a:pt x="2039528" y="1368968"/>
                  <a:pt x="2036020" y="1372477"/>
                  <a:pt x="2033213" y="1376687"/>
                </a:cubicBezTo>
                <a:cubicBezTo>
                  <a:pt x="2017776" y="1379493"/>
                  <a:pt x="2005497" y="1379142"/>
                  <a:pt x="1996375" y="1375634"/>
                </a:cubicBezTo>
                <a:cubicBezTo>
                  <a:pt x="1987253" y="1372126"/>
                  <a:pt x="1978482" y="1368266"/>
                  <a:pt x="1970062" y="1364056"/>
                </a:cubicBezTo>
                <a:cubicBezTo>
                  <a:pt x="1964449" y="1361250"/>
                  <a:pt x="1959537" y="1359145"/>
                  <a:pt x="1955327" y="1357741"/>
                </a:cubicBezTo>
                <a:cubicBezTo>
                  <a:pt x="1951117" y="1356338"/>
                  <a:pt x="1947609" y="1354233"/>
                  <a:pt x="1944802" y="1351426"/>
                </a:cubicBezTo>
                <a:cubicBezTo>
                  <a:pt x="1941995" y="1348620"/>
                  <a:pt x="1940241" y="1344760"/>
                  <a:pt x="1939539" y="1339849"/>
                </a:cubicBezTo>
                <a:cubicBezTo>
                  <a:pt x="1938837" y="1334937"/>
                  <a:pt x="1937083" y="1331779"/>
                  <a:pt x="1934277" y="1330376"/>
                </a:cubicBezTo>
                <a:cubicBezTo>
                  <a:pt x="1931470" y="1274242"/>
                  <a:pt x="1935329" y="1220564"/>
                  <a:pt x="1945854" y="1169342"/>
                </a:cubicBezTo>
                <a:cubicBezTo>
                  <a:pt x="1951117" y="1143730"/>
                  <a:pt x="1956467" y="1118733"/>
                  <a:pt x="1961905" y="1094350"/>
                </a:cubicBezTo>
                <a:lnTo>
                  <a:pt x="1968578" y="1065646"/>
                </a:lnTo>
                <a:lnTo>
                  <a:pt x="1966338" y="1067774"/>
                </a:lnTo>
                <a:cubicBezTo>
                  <a:pt x="1964233" y="1068827"/>
                  <a:pt x="1961426" y="1068651"/>
                  <a:pt x="1957918" y="1067248"/>
                </a:cubicBezTo>
                <a:cubicBezTo>
                  <a:pt x="1950901" y="1064441"/>
                  <a:pt x="1945989" y="1064441"/>
                  <a:pt x="1943183" y="1067248"/>
                </a:cubicBezTo>
                <a:cubicBezTo>
                  <a:pt x="1940376" y="1071458"/>
                  <a:pt x="1939323" y="1078124"/>
                  <a:pt x="1940025" y="1087246"/>
                </a:cubicBezTo>
                <a:cubicBezTo>
                  <a:pt x="1940727" y="1096367"/>
                  <a:pt x="1935464" y="1099525"/>
                  <a:pt x="1924237" y="1096718"/>
                </a:cubicBezTo>
                <a:cubicBezTo>
                  <a:pt x="1921431" y="1099525"/>
                  <a:pt x="1918624" y="1101981"/>
                  <a:pt x="1915817" y="1104086"/>
                </a:cubicBezTo>
                <a:cubicBezTo>
                  <a:pt x="1913011" y="1106191"/>
                  <a:pt x="1910905" y="1108647"/>
                  <a:pt x="1909502" y="1111453"/>
                </a:cubicBezTo>
                <a:cubicBezTo>
                  <a:pt x="1905292" y="1118470"/>
                  <a:pt x="1901433" y="1122680"/>
                  <a:pt x="1897924" y="1124084"/>
                </a:cubicBezTo>
                <a:cubicBezTo>
                  <a:pt x="1894416" y="1125487"/>
                  <a:pt x="1888452" y="1127592"/>
                  <a:pt x="1880032" y="1130399"/>
                </a:cubicBezTo>
                <a:cubicBezTo>
                  <a:pt x="1874419" y="1131802"/>
                  <a:pt x="1870559" y="1134609"/>
                  <a:pt x="1868454" y="1138819"/>
                </a:cubicBezTo>
                <a:cubicBezTo>
                  <a:pt x="1866349" y="1143029"/>
                  <a:pt x="1863191" y="1145836"/>
                  <a:pt x="1858981" y="1147239"/>
                </a:cubicBezTo>
                <a:cubicBezTo>
                  <a:pt x="1847755" y="1150045"/>
                  <a:pt x="1835826" y="1150045"/>
                  <a:pt x="1823196" y="1147239"/>
                </a:cubicBezTo>
                <a:cubicBezTo>
                  <a:pt x="1811969" y="1145836"/>
                  <a:pt x="1802847" y="1139170"/>
                  <a:pt x="1795831" y="1127241"/>
                </a:cubicBezTo>
                <a:cubicBezTo>
                  <a:pt x="1788814" y="1115313"/>
                  <a:pt x="1780394" y="1110050"/>
                  <a:pt x="1770571" y="1111453"/>
                </a:cubicBezTo>
                <a:cubicBezTo>
                  <a:pt x="1767764" y="1087597"/>
                  <a:pt x="1768115" y="1064792"/>
                  <a:pt x="1771623" y="1043040"/>
                </a:cubicBezTo>
                <a:cubicBezTo>
                  <a:pt x="1775131" y="1021288"/>
                  <a:pt x="1780394" y="1000238"/>
                  <a:pt x="1787411" y="979889"/>
                </a:cubicBezTo>
                <a:cubicBezTo>
                  <a:pt x="1794427" y="959541"/>
                  <a:pt x="1801795" y="939543"/>
                  <a:pt x="1809513" y="919896"/>
                </a:cubicBezTo>
                <a:cubicBezTo>
                  <a:pt x="1817232" y="900249"/>
                  <a:pt x="1823898" y="880602"/>
                  <a:pt x="1829511" y="860955"/>
                </a:cubicBezTo>
                <a:cubicBezTo>
                  <a:pt x="1828108" y="849729"/>
                  <a:pt x="1825301" y="848676"/>
                  <a:pt x="1821091" y="857798"/>
                </a:cubicBezTo>
                <a:cubicBezTo>
                  <a:pt x="1816881" y="866920"/>
                  <a:pt x="1811969" y="874989"/>
                  <a:pt x="1806356" y="882006"/>
                </a:cubicBezTo>
                <a:cubicBezTo>
                  <a:pt x="1802146" y="886216"/>
                  <a:pt x="1797234" y="888321"/>
                  <a:pt x="1791621" y="888321"/>
                </a:cubicBezTo>
                <a:cubicBezTo>
                  <a:pt x="1786007" y="888321"/>
                  <a:pt x="1781797" y="893934"/>
                  <a:pt x="1778991" y="905161"/>
                </a:cubicBezTo>
                <a:cubicBezTo>
                  <a:pt x="1773377" y="905161"/>
                  <a:pt x="1769518" y="903056"/>
                  <a:pt x="1767413" y="898846"/>
                </a:cubicBezTo>
                <a:cubicBezTo>
                  <a:pt x="1765308" y="894636"/>
                  <a:pt x="1760747" y="892531"/>
                  <a:pt x="1753730" y="892531"/>
                </a:cubicBezTo>
                <a:cubicBezTo>
                  <a:pt x="1748117" y="895337"/>
                  <a:pt x="1745310" y="898144"/>
                  <a:pt x="1745310" y="900951"/>
                </a:cubicBezTo>
                <a:cubicBezTo>
                  <a:pt x="1745310" y="903758"/>
                  <a:pt x="1746012" y="906564"/>
                  <a:pt x="1747415" y="909371"/>
                </a:cubicBezTo>
                <a:cubicBezTo>
                  <a:pt x="1748819" y="912178"/>
                  <a:pt x="1750222" y="915335"/>
                  <a:pt x="1751625" y="918844"/>
                </a:cubicBezTo>
                <a:cubicBezTo>
                  <a:pt x="1753029" y="922352"/>
                  <a:pt x="1752327" y="926211"/>
                  <a:pt x="1749520" y="930421"/>
                </a:cubicBezTo>
                <a:cubicBezTo>
                  <a:pt x="1746713" y="933228"/>
                  <a:pt x="1743556" y="936736"/>
                  <a:pt x="1740048" y="940946"/>
                </a:cubicBezTo>
                <a:cubicBezTo>
                  <a:pt x="1736539" y="945156"/>
                  <a:pt x="1732680" y="951472"/>
                  <a:pt x="1728470" y="959892"/>
                </a:cubicBezTo>
                <a:cubicBezTo>
                  <a:pt x="1720050" y="961295"/>
                  <a:pt x="1712682" y="959892"/>
                  <a:pt x="1706367" y="955682"/>
                </a:cubicBezTo>
                <a:cubicBezTo>
                  <a:pt x="1700052" y="951472"/>
                  <a:pt x="1693386" y="948665"/>
                  <a:pt x="1686369" y="947261"/>
                </a:cubicBezTo>
                <a:cubicBezTo>
                  <a:pt x="1680756" y="943051"/>
                  <a:pt x="1673038" y="940245"/>
                  <a:pt x="1663214" y="938841"/>
                </a:cubicBezTo>
                <a:cubicBezTo>
                  <a:pt x="1663214" y="929018"/>
                  <a:pt x="1665319" y="924106"/>
                  <a:pt x="1669529" y="924106"/>
                </a:cubicBezTo>
                <a:cubicBezTo>
                  <a:pt x="1673739" y="924106"/>
                  <a:pt x="1677248" y="922703"/>
                  <a:pt x="1680055" y="919896"/>
                </a:cubicBezTo>
                <a:cubicBezTo>
                  <a:pt x="1687071" y="912879"/>
                  <a:pt x="1693737" y="902354"/>
                  <a:pt x="1700052" y="888321"/>
                </a:cubicBezTo>
                <a:cubicBezTo>
                  <a:pt x="1706367" y="874287"/>
                  <a:pt x="1716541" y="865165"/>
                  <a:pt x="1730575" y="860955"/>
                </a:cubicBezTo>
                <a:cubicBezTo>
                  <a:pt x="1737592" y="859552"/>
                  <a:pt x="1741100" y="854991"/>
                  <a:pt x="1741100" y="847273"/>
                </a:cubicBezTo>
                <a:cubicBezTo>
                  <a:pt x="1741100" y="839554"/>
                  <a:pt x="1745310" y="834993"/>
                  <a:pt x="1753730" y="833590"/>
                </a:cubicBezTo>
                <a:cubicBezTo>
                  <a:pt x="1757940" y="833590"/>
                  <a:pt x="1760747" y="831485"/>
                  <a:pt x="1762151" y="827275"/>
                </a:cubicBezTo>
                <a:cubicBezTo>
                  <a:pt x="1763554" y="823065"/>
                  <a:pt x="1765659" y="818855"/>
                  <a:pt x="1768465" y="814645"/>
                </a:cubicBezTo>
                <a:cubicBezTo>
                  <a:pt x="1769869" y="817452"/>
                  <a:pt x="1771272" y="818855"/>
                  <a:pt x="1772675" y="818855"/>
                </a:cubicBezTo>
                <a:cubicBezTo>
                  <a:pt x="1775483" y="821662"/>
                  <a:pt x="1778289" y="820258"/>
                  <a:pt x="1781095" y="814645"/>
                </a:cubicBezTo>
                <a:cubicBezTo>
                  <a:pt x="1786709" y="807628"/>
                  <a:pt x="1795129" y="799910"/>
                  <a:pt x="1806356" y="791490"/>
                </a:cubicBezTo>
                <a:cubicBezTo>
                  <a:pt x="1817583" y="783070"/>
                  <a:pt x="1828809" y="779561"/>
                  <a:pt x="1840036" y="780965"/>
                </a:cubicBezTo>
                <a:cubicBezTo>
                  <a:pt x="1851263" y="783771"/>
                  <a:pt x="1859683" y="790437"/>
                  <a:pt x="1865297" y="800962"/>
                </a:cubicBezTo>
                <a:cubicBezTo>
                  <a:pt x="1870910" y="811487"/>
                  <a:pt x="1879330" y="820258"/>
                  <a:pt x="1890557" y="827275"/>
                </a:cubicBezTo>
                <a:cubicBezTo>
                  <a:pt x="1890557" y="855342"/>
                  <a:pt x="1887750" y="880251"/>
                  <a:pt x="1882137" y="902003"/>
                </a:cubicBezTo>
                <a:cubicBezTo>
                  <a:pt x="1876523" y="923755"/>
                  <a:pt x="1869857" y="944104"/>
                  <a:pt x="1862139" y="963049"/>
                </a:cubicBezTo>
                <a:cubicBezTo>
                  <a:pt x="1854421" y="981994"/>
                  <a:pt x="1847053" y="1001290"/>
                  <a:pt x="1840036" y="1020937"/>
                </a:cubicBezTo>
                <a:cubicBezTo>
                  <a:pt x="1833019" y="1040584"/>
                  <a:pt x="1828108" y="1062336"/>
                  <a:pt x="1825301" y="1086193"/>
                </a:cubicBezTo>
                <a:cubicBezTo>
                  <a:pt x="1829511" y="1086193"/>
                  <a:pt x="1834774" y="1084088"/>
                  <a:pt x="1841089" y="1079878"/>
                </a:cubicBezTo>
                <a:cubicBezTo>
                  <a:pt x="1847404" y="1075668"/>
                  <a:pt x="1852666" y="1071458"/>
                  <a:pt x="1856877" y="1067248"/>
                </a:cubicBezTo>
                <a:cubicBezTo>
                  <a:pt x="1861087" y="1065845"/>
                  <a:pt x="1863893" y="1063389"/>
                  <a:pt x="1865297" y="1059880"/>
                </a:cubicBezTo>
                <a:cubicBezTo>
                  <a:pt x="1866700" y="1056372"/>
                  <a:pt x="1868805" y="1053214"/>
                  <a:pt x="1871612" y="1050408"/>
                </a:cubicBezTo>
                <a:cubicBezTo>
                  <a:pt x="1874419" y="1050408"/>
                  <a:pt x="1877576" y="1050759"/>
                  <a:pt x="1881085" y="1051460"/>
                </a:cubicBezTo>
                <a:cubicBezTo>
                  <a:pt x="1884593" y="1052162"/>
                  <a:pt x="1887049" y="1051811"/>
                  <a:pt x="1888452" y="1050408"/>
                </a:cubicBezTo>
                <a:cubicBezTo>
                  <a:pt x="1892662" y="1044794"/>
                  <a:pt x="1900029" y="1035673"/>
                  <a:pt x="1910555" y="1023042"/>
                </a:cubicBezTo>
                <a:cubicBezTo>
                  <a:pt x="1921080" y="1010412"/>
                  <a:pt x="1932657" y="1001992"/>
                  <a:pt x="1945287" y="997782"/>
                </a:cubicBezTo>
                <a:cubicBezTo>
                  <a:pt x="1949498" y="994975"/>
                  <a:pt x="1952305" y="990064"/>
                  <a:pt x="1953707" y="983047"/>
                </a:cubicBezTo>
                <a:cubicBezTo>
                  <a:pt x="1955111" y="976030"/>
                  <a:pt x="1958619" y="969715"/>
                  <a:pt x="1964233" y="964102"/>
                </a:cubicBezTo>
                <a:cubicBezTo>
                  <a:pt x="1971249" y="955682"/>
                  <a:pt x="1979670" y="949717"/>
                  <a:pt x="1989493" y="946209"/>
                </a:cubicBezTo>
                <a:cubicBezTo>
                  <a:pt x="1999317" y="942701"/>
                  <a:pt x="2005632" y="933930"/>
                  <a:pt x="2008438" y="919896"/>
                </a:cubicBezTo>
                <a:lnTo>
                  <a:pt x="2010373" y="919896"/>
                </a:lnTo>
                <a:lnTo>
                  <a:pt x="2015320" y="905161"/>
                </a:lnTo>
                <a:cubicBezTo>
                  <a:pt x="2024442" y="878497"/>
                  <a:pt x="2032511" y="855342"/>
                  <a:pt x="2039528" y="835695"/>
                </a:cubicBezTo>
                <a:cubicBezTo>
                  <a:pt x="2039528" y="832888"/>
                  <a:pt x="2039879" y="830783"/>
                  <a:pt x="2040581" y="829380"/>
                </a:cubicBezTo>
                <a:cubicBezTo>
                  <a:pt x="2041282" y="827977"/>
                  <a:pt x="2041633" y="825872"/>
                  <a:pt x="2041633" y="823065"/>
                </a:cubicBezTo>
                <a:cubicBezTo>
                  <a:pt x="2047246" y="818855"/>
                  <a:pt x="2050404" y="815697"/>
                  <a:pt x="2051106" y="813592"/>
                </a:cubicBezTo>
                <a:cubicBezTo>
                  <a:pt x="2051807" y="811487"/>
                  <a:pt x="2053561" y="806927"/>
                  <a:pt x="2056368" y="799910"/>
                </a:cubicBezTo>
                <a:cubicBezTo>
                  <a:pt x="2054965" y="797103"/>
                  <a:pt x="2054965" y="796051"/>
                  <a:pt x="2056368" y="796752"/>
                </a:cubicBezTo>
                <a:cubicBezTo>
                  <a:pt x="2057771" y="797454"/>
                  <a:pt x="2058473" y="797103"/>
                  <a:pt x="2058473" y="795700"/>
                </a:cubicBezTo>
                <a:cubicBezTo>
                  <a:pt x="2061280" y="788683"/>
                  <a:pt x="2063034" y="782017"/>
                  <a:pt x="2063736" y="775702"/>
                </a:cubicBezTo>
                <a:cubicBezTo>
                  <a:pt x="2064437" y="769387"/>
                  <a:pt x="2065490" y="763423"/>
                  <a:pt x="2066893" y="757809"/>
                </a:cubicBezTo>
                <a:cubicBezTo>
                  <a:pt x="2068297" y="755003"/>
                  <a:pt x="2070401" y="752547"/>
                  <a:pt x="2073209" y="750442"/>
                </a:cubicBezTo>
                <a:cubicBezTo>
                  <a:pt x="2076015" y="748337"/>
                  <a:pt x="2078120" y="746582"/>
                  <a:pt x="2079523" y="745179"/>
                </a:cubicBezTo>
                <a:cubicBezTo>
                  <a:pt x="2083734" y="738162"/>
                  <a:pt x="2085839" y="728690"/>
                  <a:pt x="2085839" y="716761"/>
                </a:cubicBezTo>
                <a:cubicBezTo>
                  <a:pt x="2085839" y="704833"/>
                  <a:pt x="2089347" y="693255"/>
                  <a:pt x="2096364" y="682028"/>
                </a:cubicBezTo>
                <a:cubicBezTo>
                  <a:pt x="2097767" y="680625"/>
                  <a:pt x="2099170" y="680274"/>
                  <a:pt x="2100573" y="680976"/>
                </a:cubicBezTo>
                <a:cubicBezTo>
                  <a:pt x="2101977" y="681678"/>
                  <a:pt x="2101977" y="679923"/>
                  <a:pt x="2100573" y="675713"/>
                </a:cubicBezTo>
                <a:cubicBezTo>
                  <a:pt x="2100573" y="674310"/>
                  <a:pt x="2101626" y="672907"/>
                  <a:pt x="2103731" y="671503"/>
                </a:cubicBezTo>
                <a:cubicBezTo>
                  <a:pt x="2105837" y="670100"/>
                  <a:pt x="2107590" y="667995"/>
                  <a:pt x="2108994" y="665188"/>
                </a:cubicBezTo>
                <a:cubicBezTo>
                  <a:pt x="2108994" y="662381"/>
                  <a:pt x="2108643" y="659224"/>
                  <a:pt x="2107941" y="655716"/>
                </a:cubicBezTo>
                <a:cubicBezTo>
                  <a:pt x="2107239" y="652207"/>
                  <a:pt x="2107590" y="649050"/>
                  <a:pt x="2108994" y="646243"/>
                </a:cubicBezTo>
                <a:cubicBezTo>
                  <a:pt x="2111801" y="643436"/>
                  <a:pt x="2114607" y="640980"/>
                  <a:pt x="2117414" y="638875"/>
                </a:cubicBezTo>
                <a:cubicBezTo>
                  <a:pt x="2120221" y="636770"/>
                  <a:pt x="2122325" y="635016"/>
                  <a:pt x="2123729" y="633613"/>
                </a:cubicBezTo>
                <a:cubicBezTo>
                  <a:pt x="2126536" y="629403"/>
                  <a:pt x="2127939" y="625894"/>
                  <a:pt x="2127939" y="623088"/>
                </a:cubicBezTo>
                <a:cubicBezTo>
                  <a:pt x="2127939" y="620281"/>
                  <a:pt x="2128641" y="617474"/>
                  <a:pt x="2130044" y="614668"/>
                </a:cubicBezTo>
                <a:cubicBezTo>
                  <a:pt x="2138464" y="595021"/>
                  <a:pt x="2146183" y="576075"/>
                  <a:pt x="2153199" y="557832"/>
                </a:cubicBezTo>
                <a:cubicBezTo>
                  <a:pt x="2160216" y="539588"/>
                  <a:pt x="2167233" y="520643"/>
                  <a:pt x="2174250" y="500996"/>
                </a:cubicBezTo>
                <a:lnTo>
                  <a:pt x="2174250" y="498891"/>
                </a:lnTo>
                <a:lnTo>
                  <a:pt x="2153199" y="496786"/>
                </a:lnTo>
                <a:cubicBezTo>
                  <a:pt x="2153199" y="495383"/>
                  <a:pt x="2153550" y="493980"/>
                  <a:pt x="2154252" y="492576"/>
                </a:cubicBezTo>
                <a:cubicBezTo>
                  <a:pt x="2154953" y="491173"/>
                  <a:pt x="2155304" y="489769"/>
                  <a:pt x="2155304" y="488366"/>
                </a:cubicBezTo>
                <a:cubicBezTo>
                  <a:pt x="2149691" y="481349"/>
                  <a:pt x="2142323" y="478893"/>
                  <a:pt x="2133201" y="480998"/>
                </a:cubicBezTo>
                <a:cubicBezTo>
                  <a:pt x="2124080" y="483104"/>
                  <a:pt x="2116011" y="483454"/>
                  <a:pt x="2108994" y="482051"/>
                </a:cubicBezTo>
                <a:lnTo>
                  <a:pt x="2033213" y="469421"/>
                </a:lnTo>
                <a:cubicBezTo>
                  <a:pt x="2026196" y="466614"/>
                  <a:pt x="2019179" y="465211"/>
                  <a:pt x="2012163" y="465211"/>
                </a:cubicBezTo>
                <a:cubicBezTo>
                  <a:pt x="2005146" y="465211"/>
                  <a:pt x="1998831" y="463807"/>
                  <a:pt x="1993217" y="461001"/>
                </a:cubicBezTo>
                <a:cubicBezTo>
                  <a:pt x="1991814" y="461001"/>
                  <a:pt x="1991113" y="459247"/>
                  <a:pt x="1991113" y="455738"/>
                </a:cubicBezTo>
                <a:cubicBezTo>
                  <a:pt x="1991113" y="452230"/>
                  <a:pt x="1990411" y="450476"/>
                  <a:pt x="1989007" y="450476"/>
                </a:cubicBezTo>
                <a:cubicBezTo>
                  <a:pt x="1983394" y="449072"/>
                  <a:pt x="1978131" y="448721"/>
                  <a:pt x="1973220" y="449423"/>
                </a:cubicBezTo>
                <a:cubicBezTo>
                  <a:pt x="1968308" y="450125"/>
                  <a:pt x="1963045" y="449072"/>
                  <a:pt x="1957432" y="446266"/>
                </a:cubicBezTo>
                <a:cubicBezTo>
                  <a:pt x="1954625" y="443459"/>
                  <a:pt x="1952169" y="441003"/>
                  <a:pt x="1950065" y="438898"/>
                </a:cubicBezTo>
                <a:cubicBezTo>
                  <a:pt x="1947959" y="436793"/>
                  <a:pt x="1945503" y="434337"/>
                  <a:pt x="1942697" y="431530"/>
                </a:cubicBezTo>
                <a:cubicBezTo>
                  <a:pt x="1941293" y="430127"/>
                  <a:pt x="1938136" y="429074"/>
                  <a:pt x="1933224" y="428373"/>
                </a:cubicBezTo>
                <a:cubicBezTo>
                  <a:pt x="1928312" y="427671"/>
                  <a:pt x="1925155" y="426619"/>
                  <a:pt x="1923751" y="425215"/>
                </a:cubicBezTo>
                <a:cubicBezTo>
                  <a:pt x="1904105" y="405568"/>
                  <a:pt x="1897789" y="381711"/>
                  <a:pt x="1904807" y="353645"/>
                </a:cubicBezTo>
                <a:cubicBezTo>
                  <a:pt x="1916033" y="349434"/>
                  <a:pt x="1925506" y="350838"/>
                  <a:pt x="1933224" y="357854"/>
                </a:cubicBezTo>
                <a:cubicBezTo>
                  <a:pt x="1940943" y="364871"/>
                  <a:pt x="1949012" y="369783"/>
                  <a:pt x="1957432" y="372590"/>
                </a:cubicBezTo>
                <a:cubicBezTo>
                  <a:pt x="1964449" y="375396"/>
                  <a:pt x="1970062" y="376800"/>
                  <a:pt x="1974272" y="376800"/>
                </a:cubicBezTo>
                <a:cubicBezTo>
                  <a:pt x="1978482" y="376800"/>
                  <a:pt x="1984797" y="378203"/>
                  <a:pt x="1993217" y="381010"/>
                </a:cubicBezTo>
                <a:cubicBezTo>
                  <a:pt x="1994621" y="381010"/>
                  <a:pt x="1995323" y="381711"/>
                  <a:pt x="1995323" y="383115"/>
                </a:cubicBezTo>
                <a:cubicBezTo>
                  <a:pt x="1995323" y="384518"/>
                  <a:pt x="1997427" y="385220"/>
                  <a:pt x="2001637" y="385220"/>
                </a:cubicBezTo>
                <a:cubicBezTo>
                  <a:pt x="2028301" y="388027"/>
                  <a:pt x="2058123" y="393289"/>
                  <a:pt x="2091101" y="401008"/>
                </a:cubicBezTo>
                <a:cubicBezTo>
                  <a:pt x="2124080" y="408726"/>
                  <a:pt x="2158111" y="411884"/>
                  <a:pt x="2193195" y="410480"/>
                </a:cubicBezTo>
                <a:cubicBezTo>
                  <a:pt x="2194598" y="410480"/>
                  <a:pt x="2196703" y="409077"/>
                  <a:pt x="2199510" y="406270"/>
                </a:cubicBezTo>
                <a:lnTo>
                  <a:pt x="2218455" y="408375"/>
                </a:lnTo>
                <a:cubicBezTo>
                  <a:pt x="2219859" y="399955"/>
                  <a:pt x="2222665" y="392237"/>
                  <a:pt x="2226875" y="385220"/>
                </a:cubicBezTo>
                <a:cubicBezTo>
                  <a:pt x="2228279" y="381010"/>
                  <a:pt x="2228980" y="378905"/>
                  <a:pt x="2228980" y="378905"/>
                </a:cubicBezTo>
                <a:cubicBezTo>
                  <a:pt x="2228980" y="378905"/>
                  <a:pt x="2229682" y="378203"/>
                  <a:pt x="2231085" y="376800"/>
                </a:cubicBezTo>
                <a:cubicBezTo>
                  <a:pt x="2233892" y="373993"/>
                  <a:pt x="2235295" y="370836"/>
                  <a:pt x="2235295" y="367327"/>
                </a:cubicBezTo>
                <a:cubicBezTo>
                  <a:pt x="2235295" y="363819"/>
                  <a:pt x="2236699" y="360661"/>
                  <a:pt x="2239505" y="357854"/>
                </a:cubicBezTo>
                <a:cubicBezTo>
                  <a:pt x="2239505" y="355048"/>
                  <a:pt x="2240909" y="352943"/>
                  <a:pt x="2243715" y="351539"/>
                </a:cubicBezTo>
                <a:cubicBezTo>
                  <a:pt x="2246522" y="350136"/>
                  <a:pt x="2248627" y="348733"/>
                  <a:pt x="2250031" y="347329"/>
                </a:cubicBezTo>
                <a:cubicBezTo>
                  <a:pt x="2252837" y="340313"/>
                  <a:pt x="2253889" y="333647"/>
                  <a:pt x="2253188" y="327332"/>
                </a:cubicBezTo>
                <a:cubicBezTo>
                  <a:pt x="2252487" y="321017"/>
                  <a:pt x="2253539" y="314351"/>
                  <a:pt x="2256345" y="307334"/>
                </a:cubicBezTo>
                <a:lnTo>
                  <a:pt x="2271081" y="294704"/>
                </a:lnTo>
                <a:cubicBezTo>
                  <a:pt x="2273887" y="287687"/>
                  <a:pt x="2275291" y="280670"/>
                  <a:pt x="2275291" y="273653"/>
                </a:cubicBezTo>
                <a:cubicBezTo>
                  <a:pt x="2275291" y="266637"/>
                  <a:pt x="2276694" y="259620"/>
                  <a:pt x="2279501" y="252603"/>
                </a:cubicBezTo>
                <a:cubicBezTo>
                  <a:pt x="2279501" y="249797"/>
                  <a:pt x="2281255" y="248393"/>
                  <a:pt x="2284763" y="248393"/>
                </a:cubicBezTo>
                <a:cubicBezTo>
                  <a:pt x="2288272" y="248393"/>
                  <a:pt x="2290728" y="247692"/>
                  <a:pt x="2292131" y="246288"/>
                </a:cubicBezTo>
                <a:cubicBezTo>
                  <a:pt x="2293535" y="244885"/>
                  <a:pt x="2293885" y="243131"/>
                  <a:pt x="2293183" y="241026"/>
                </a:cubicBezTo>
                <a:cubicBezTo>
                  <a:pt x="2292482" y="238921"/>
                  <a:pt x="2292833" y="236465"/>
                  <a:pt x="2294236" y="233658"/>
                </a:cubicBezTo>
                <a:cubicBezTo>
                  <a:pt x="2297043" y="230851"/>
                  <a:pt x="2299849" y="228746"/>
                  <a:pt x="2302656" y="227343"/>
                </a:cubicBezTo>
                <a:cubicBezTo>
                  <a:pt x="2305463" y="225940"/>
                  <a:pt x="2306866" y="224536"/>
                  <a:pt x="2306866" y="223133"/>
                </a:cubicBezTo>
                <a:cubicBezTo>
                  <a:pt x="2309673" y="218923"/>
                  <a:pt x="2310725" y="215064"/>
                  <a:pt x="2310024" y="211555"/>
                </a:cubicBezTo>
                <a:cubicBezTo>
                  <a:pt x="2309322" y="208047"/>
                  <a:pt x="2310375" y="204889"/>
                  <a:pt x="2313181" y="202083"/>
                </a:cubicBezTo>
                <a:cubicBezTo>
                  <a:pt x="2313181" y="200679"/>
                  <a:pt x="2314585" y="198574"/>
                  <a:pt x="2317391" y="195768"/>
                </a:cubicBezTo>
                <a:cubicBezTo>
                  <a:pt x="2320198" y="192961"/>
                  <a:pt x="2323005" y="190856"/>
                  <a:pt x="2325811" y="189452"/>
                </a:cubicBezTo>
                <a:cubicBezTo>
                  <a:pt x="2325811" y="183839"/>
                  <a:pt x="2326864" y="176822"/>
                  <a:pt x="2328969" y="168402"/>
                </a:cubicBezTo>
                <a:cubicBezTo>
                  <a:pt x="2331074" y="159982"/>
                  <a:pt x="2333530" y="152965"/>
                  <a:pt x="2336336" y="147352"/>
                </a:cubicBezTo>
                <a:cubicBezTo>
                  <a:pt x="2337740" y="144545"/>
                  <a:pt x="2339494" y="142440"/>
                  <a:pt x="2341599" y="141037"/>
                </a:cubicBezTo>
                <a:cubicBezTo>
                  <a:pt x="2343704" y="139634"/>
                  <a:pt x="2344757" y="138230"/>
                  <a:pt x="2344757" y="136827"/>
                </a:cubicBezTo>
                <a:cubicBezTo>
                  <a:pt x="2347563" y="134020"/>
                  <a:pt x="2348967" y="131213"/>
                  <a:pt x="2348967" y="128407"/>
                </a:cubicBezTo>
                <a:cubicBezTo>
                  <a:pt x="2348967" y="125600"/>
                  <a:pt x="2351773" y="124197"/>
                  <a:pt x="2357387" y="124197"/>
                </a:cubicBezTo>
                <a:cubicBezTo>
                  <a:pt x="2360193" y="122793"/>
                  <a:pt x="2362562" y="122092"/>
                  <a:pt x="2364491" y="122092"/>
                </a:cubicBezTo>
                <a:close/>
                <a:moveTo>
                  <a:pt x="1067950" y="93937"/>
                </a:moveTo>
                <a:cubicBezTo>
                  <a:pt x="1065845" y="94112"/>
                  <a:pt x="1064441" y="94726"/>
                  <a:pt x="1063740" y="95779"/>
                </a:cubicBezTo>
                <a:cubicBezTo>
                  <a:pt x="1062336" y="97884"/>
                  <a:pt x="1061284" y="99989"/>
                  <a:pt x="1060582" y="102094"/>
                </a:cubicBezTo>
                <a:cubicBezTo>
                  <a:pt x="1059880" y="104199"/>
                  <a:pt x="1058828" y="105953"/>
                  <a:pt x="1057425" y="107357"/>
                </a:cubicBezTo>
                <a:cubicBezTo>
                  <a:pt x="1056021" y="108760"/>
                  <a:pt x="1052513" y="108058"/>
                  <a:pt x="1046899" y="105252"/>
                </a:cubicBezTo>
                <a:cubicBezTo>
                  <a:pt x="1027252" y="101041"/>
                  <a:pt x="1008307" y="99638"/>
                  <a:pt x="990064" y="101041"/>
                </a:cubicBezTo>
                <a:cubicBezTo>
                  <a:pt x="971820" y="102445"/>
                  <a:pt x="955682" y="104550"/>
                  <a:pt x="941648" y="107357"/>
                </a:cubicBezTo>
                <a:cubicBezTo>
                  <a:pt x="936035" y="107357"/>
                  <a:pt x="930421" y="107006"/>
                  <a:pt x="924808" y="106304"/>
                </a:cubicBezTo>
                <a:cubicBezTo>
                  <a:pt x="919195" y="105602"/>
                  <a:pt x="912880" y="105953"/>
                  <a:pt x="905863" y="107357"/>
                </a:cubicBezTo>
                <a:cubicBezTo>
                  <a:pt x="896039" y="110163"/>
                  <a:pt x="886216" y="112619"/>
                  <a:pt x="876392" y="114724"/>
                </a:cubicBezTo>
                <a:cubicBezTo>
                  <a:pt x="866569" y="116829"/>
                  <a:pt x="856044" y="119285"/>
                  <a:pt x="844817" y="122092"/>
                </a:cubicBezTo>
                <a:cubicBezTo>
                  <a:pt x="830783" y="123495"/>
                  <a:pt x="820258" y="125600"/>
                  <a:pt x="813242" y="128407"/>
                </a:cubicBezTo>
                <a:cubicBezTo>
                  <a:pt x="810435" y="131213"/>
                  <a:pt x="806927" y="132617"/>
                  <a:pt x="802716" y="132617"/>
                </a:cubicBezTo>
                <a:cubicBezTo>
                  <a:pt x="799910" y="134020"/>
                  <a:pt x="796401" y="134722"/>
                  <a:pt x="792191" y="134722"/>
                </a:cubicBezTo>
                <a:cubicBezTo>
                  <a:pt x="787981" y="137528"/>
                  <a:pt x="783771" y="141037"/>
                  <a:pt x="779561" y="145247"/>
                </a:cubicBezTo>
                <a:cubicBezTo>
                  <a:pt x="776754" y="146650"/>
                  <a:pt x="774299" y="145949"/>
                  <a:pt x="772194" y="143142"/>
                </a:cubicBezTo>
                <a:cubicBezTo>
                  <a:pt x="770089" y="140335"/>
                  <a:pt x="768334" y="140335"/>
                  <a:pt x="766931" y="143142"/>
                </a:cubicBezTo>
                <a:cubicBezTo>
                  <a:pt x="764124" y="143142"/>
                  <a:pt x="763423" y="143844"/>
                  <a:pt x="764826" y="145247"/>
                </a:cubicBezTo>
                <a:cubicBezTo>
                  <a:pt x="766229" y="146650"/>
                  <a:pt x="766931" y="148054"/>
                  <a:pt x="766931" y="149457"/>
                </a:cubicBezTo>
                <a:cubicBezTo>
                  <a:pt x="764124" y="149457"/>
                  <a:pt x="761318" y="148755"/>
                  <a:pt x="758511" y="147352"/>
                </a:cubicBezTo>
                <a:cubicBezTo>
                  <a:pt x="755704" y="145949"/>
                  <a:pt x="752898" y="145949"/>
                  <a:pt x="750091" y="147352"/>
                </a:cubicBezTo>
                <a:cubicBezTo>
                  <a:pt x="736057" y="154369"/>
                  <a:pt x="721673" y="159982"/>
                  <a:pt x="706938" y="164192"/>
                </a:cubicBezTo>
                <a:cubicBezTo>
                  <a:pt x="692203" y="168402"/>
                  <a:pt x="677818" y="172612"/>
                  <a:pt x="663785" y="176822"/>
                </a:cubicBezTo>
                <a:cubicBezTo>
                  <a:pt x="655365" y="181032"/>
                  <a:pt x="644840" y="185593"/>
                  <a:pt x="632210" y="190505"/>
                </a:cubicBezTo>
                <a:cubicBezTo>
                  <a:pt x="619579" y="195417"/>
                  <a:pt x="610457" y="200679"/>
                  <a:pt x="604844" y="206293"/>
                </a:cubicBezTo>
                <a:cubicBezTo>
                  <a:pt x="602038" y="209099"/>
                  <a:pt x="599231" y="209450"/>
                  <a:pt x="596424" y="207345"/>
                </a:cubicBezTo>
                <a:cubicBezTo>
                  <a:pt x="593617" y="205240"/>
                  <a:pt x="591512" y="204889"/>
                  <a:pt x="590109" y="206293"/>
                </a:cubicBezTo>
                <a:cubicBezTo>
                  <a:pt x="588706" y="209099"/>
                  <a:pt x="587653" y="211906"/>
                  <a:pt x="586951" y="214713"/>
                </a:cubicBezTo>
                <a:cubicBezTo>
                  <a:pt x="586250" y="217519"/>
                  <a:pt x="583092" y="217519"/>
                  <a:pt x="577479" y="214713"/>
                </a:cubicBezTo>
                <a:cubicBezTo>
                  <a:pt x="570462" y="216116"/>
                  <a:pt x="566252" y="219975"/>
                  <a:pt x="564849" y="226290"/>
                </a:cubicBezTo>
                <a:cubicBezTo>
                  <a:pt x="563445" y="232606"/>
                  <a:pt x="558534" y="232956"/>
                  <a:pt x="550114" y="227343"/>
                </a:cubicBezTo>
                <a:cubicBezTo>
                  <a:pt x="548710" y="230150"/>
                  <a:pt x="548359" y="232956"/>
                  <a:pt x="549061" y="235763"/>
                </a:cubicBezTo>
                <a:cubicBezTo>
                  <a:pt x="549763" y="238570"/>
                  <a:pt x="550114" y="240675"/>
                  <a:pt x="550114" y="242078"/>
                </a:cubicBezTo>
                <a:cubicBezTo>
                  <a:pt x="548710" y="246288"/>
                  <a:pt x="547658" y="248042"/>
                  <a:pt x="546956" y="247341"/>
                </a:cubicBezTo>
                <a:cubicBezTo>
                  <a:pt x="546254" y="246639"/>
                  <a:pt x="545202" y="247692"/>
                  <a:pt x="543798" y="250498"/>
                </a:cubicBezTo>
                <a:cubicBezTo>
                  <a:pt x="539588" y="257515"/>
                  <a:pt x="536431" y="264883"/>
                  <a:pt x="534326" y="272601"/>
                </a:cubicBezTo>
                <a:cubicBezTo>
                  <a:pt x="532221" y="280320"/>
                  <a:pt x="529765" y="284880"/>
                  <a:pt x="526958" y="286284"/>
                </a:cubicBezTo>
                <a:cubicBezTo>
                  <a:pt x="524152" y="289090"/>
                  <a:pt x="521345" y="291546"/>
                  <a:pt x="518538" y="293651"/>
                </a:cubicBezTo>
                <a:cubicBezTo>
                  <a:pt x="515731" y="295756"/>
                  <a:pt x="513626" y="298212"/>
                  <a:pt x="512223" y="301019"/>
                </a:cubicBezTo>
                <a:cubicBezTo>
                  <a:pt x="509416" y="308036"/>
                  <a:pt x="505908" y="315403"/>
                  <a:pt x="501698" y="323122"/>
                </a:cubicBezTo>
                <a:cubicBezTo>
                  <a:pt x="497488" y="330840"/>
                  <a:pt x="493979" y="336804"/>
                  <a:pt x="491173" y="341014"/>
                </a:cubicBezTo>
                <a:cubicBezTo>
                  <a:pt x="491173" y="343821"/>
                  <a:pt x="490822" y="344873"/>
                  <a:pt x="490120" y="344172"/>
                </a:cubicBezTo>
                <a:cubicBezTo>
                  <a:pt x="489419" y="343470"/>
                  <a:pt x="488366" y="345224"/>
                  <a:pt x="486963" y="349434"/>
                </a:cubicBezTo>
                <a:cubicBezTo>
                  <a:pt x="484156" y="355048"/>
                  <a:pt x="482753" y="358907"/>
                  <a:pt x="482753" y="361012"/>
                </a:cubicBezTo>
                <a:cubicBezTo>
                  <a:pt x="482753" y="363117"/>
                  <a:pt x="481349" y="365573"/>
                  <a:pt x="478543" y="368380"/>
                </a:cubicBezTo>
                <a:cubicBezTo>
                  <a:pt x="475736" y="372590"/>
                  <a:pt x="473982" y="375396"/>
                  <a:pt x="473280" y="376800"/>
                </a:cubicBezTo>
                <a:cubicBezTo>
                  <a:pt x="472578" y="378203"/>
                  <a:pt x="469421" y="377501"/>
                  <a:pt x="463807" y="374695"/>
                </a:cubicBezTo>
                <a:cubicBezTo>
                  <a:pt x="466614" y="390132"/>
                  <a:pt x="465211" y="399955"/>
                  <a:pt x="459597" y="404165"/>
                </a:cubicBezTo>
                <a:cubicBezTo>
                  <a:pt x="453984" y="408375"/>
                  <a:pt x="449774" y="415392"/>
                  <a:pt x="446967" y="425215"/>
                </a:cubicBezTo>
                <a:cubicBezTo>
                  <a:pt x="441354" y="433635"/>
                  <a:pt x="436091" y="443459"/>
                  <a:pt x="431180" y="454686"/>
                </a:cubicBezTo>
                <a:cubicBezTo>
                  <a:pt x="426268" y="465912"/>
                  <a:pt x="423110" y="473631"/>
                  <a:pt x="421707" y="477841"/>
                </a:cubicBezTo>
                <a:cubicBezTo>
                  <a:pt x="418900" y="487664"/>
                  <a:pt x="415392" y="494681"/>
                  <a:pt x="411182" y="498891"/>
                </a:cubicBezTo>
                <a:cubicBezTo>
                  <a:pt x="406972" y="504505"/>
                  <a:pt x="402411" y="511872"/>
                  <a:pt x="397499" y="520994"/>
                </a:cubicBezTo>
                <a:cubicBezTo>
                  <a:pt x="392588" y="530116"/>
                  <a:pt x="388728" y="538185"/>
                  <a:pt x="385921" y="545202"/>
                </a:cubicBezTo>
                <a:cubicBezTo>
                  <a:pt x="385921" y="548008"/>
                  <a:pt x="385220" y="549061"/>
                  <a:pt x="383817" y="548359"/>
                </a:cubicBezTo>
                <a:cubicBezTo>
                  <a:pt x="382413" y="547658"/>
                  <a:pt x="381711" y="548008"/>
                  <a:pt x="381711" y="549412"/>
                </a:cubicBezTo>
                <a:cubicBezTo>
                  <a:pt x="374695" y="559235"/>
                  <a:pt x="372239" y="566603"/>
                  <a:pt x="374344" y="571515"/>
                </a:cubicBezTo>
                <a:cubicBezTo>
                  <a:pt x="376449" y="576426"/>
                  <a:pt x="374695" y="580286"/>
                  <a:pt x="369081" y="583092"/>
                </a:cubicBezTo>
                <a:cubicBezTo>
                  <a:pt x="366275" y="588706"/>
                  <a:pt x="363468" y="595722"/>
                  <a:pt x="360661" y="604142"/>
                </a:cubicBezTo>
                <a:cubicBezTo>
                  <a:pt x="357855" y="612563"/>
                  <a:pt x="355749" y="618176"/>
                  <a:pt x="354346" y="620983"/>
                </a:cubicBezTo>
                <a:cubicBezTo>
                  <a:pt x="351539" y="623789"/>
                  <a:pt x="350136" y="627298"/>
                  <a:pt x="350136" y="631508"/>
                </a:cubicBezTo>
                <a:cubicBezTo>
                  <a:pt x="350136" y="635718"/>
                  <a:pt x="348733" y="639928"/>
                  <a:pt x="345926" y="644138"/>
                </a:cubicBezTo>
                <a:cubicBezTo>
                  <a:pt x="345926" y="645541"/>
                  <a:pt x="343119" y="647646"/>
                  <a:pt x="337506" y="650453"/>
                </a:cubicBezTo>
                <a:cubicBezTo>
                  <a:pt x="331893" y="653260"/>
                  <a:pt x="328384" y="656066"/>
                  <a:pt x="326981" y="658873"/>
                </a:cubicBezTo>
                <a:cubicBezTo>
                  <a:pt x="325577" y="661680"/>
                  <a:pt x="324876" y="664837"/>
                  <a:pt x="324876" y="668346"/>
                </a:cubicBezTo>
                <a:cubicBezTo>
                  <a:pt x="324876" y="671854"/>
                  <a:pt x="324174" y="675012"/>
                  <a:pt x="322771" y="677818"/>
                </a:cubicBezTo>
                <a:cubicBezTo>
                  <a:pt x="322771" y="680625"/>
                  <a:pt x="322069" y="682028"/>
                  <a:pt x="320666" y="682028"/>
                </a:cubicBezTo>
                <a:cubicBezTo>
                  <a:pt x="319262" y="682028"/>
                  <a:pt x="317859" y="682730"/>
                  <a:pt x="316456" y="684133"/>
                </a:cubicBezTo>
                <a:cubicBezTo>
                  <a:pt x="309439" y="700974"/>
                  <a:pt x="302071" y="719217"/>
                  <a:pt x="294353" y="738864"/>
                </a:cubicBezTo>
                <a:cubicBezTo>
                  <a:pt x="286635" y="758511"/>
                  <a:pt x="279969" y="773948"/>
                  <a:pt x="274355" y="785175"/>
                </a:cubicBezTo>
                <a:cubicBezTo>
                  <a:pt x="271549" y="789385"/>
                  <a:pt x="269794" y="793595"/>
                  <a:pt x="269093" y="797805"/>
                </a:cubicBezTo>
                <a:cubicBezTo>
                  <a:pt x="268391" y="802015"/>
                  <a:pt x="266637" y="806225"/>
                  <a:pt x="263830" y="810435"/>
                </a:cubicBezTo>
                <a:lnTo>
                  <a:pt x="263830" y="816750"/>
                </a:lnTo>
                <a:cubicBezTo>
                  <a:pt x="263830" y="819557"/>
                  <a:pt x="262778" y="820609"/>
                  <a:pt x="260673" y="819907"/>
                </a:cubicBezTo>
                <a:cubicBezTo>
                  <a:pt x="258567" y="819206"/>
                  <a:pt x="257515" y="819557"/>
                  <a:pt x="257515" y="820960"/>
                </a:cubicBezTo>
                <a:cubicBezTo>
                  <a:pt x="253305" y="832187"/>
                  <a:pt x="249797" y="843063"/>
                  <a:pt x="246990" y="853588"/>
                </a:cubicBezTo>
                <a:cubicBezTo>
                  <a:pt x="244183" y="864113"/>
                  <a:pt x="241377" y="873586"/>
                  <a:pt x="238570" y="882006"/>
                </a:cubicBezTo>
                <a:cubicBezTo>
                  <a:pt x="237166" y="884812"/>
                  <a:pt x="235763" y="886216"/>
                  <a:pt x="234360" y="886216"/>
                </a:cubicBezTo>
                <a:cubicBezTo>
                  <a:pt x="232956" y="886216"/>
                  <a:pt x="231553" y="886917"/>
                  <a:pt x="230150" y="888321"/>
                </a:cubicBezTo>
                <a:cubicBezTo>
                  <a:pt x="227343" y="900951"/>
                  <a:pt x="224536" y="912529"/>
                  <a:pt x="221730" y="923054"/>
                </a:cubicBezTo>
                <a:cubicBezTo>
                  <a:pt x="218923" y="933579"/>
                  <a:pt x="216116" y="942350"/>
                  <a:pt x="213309" y="949366"/>
                </a:cubicBezTo>
                <a:lnTo>
                  <a:pt x="213309" y="955682"/>
                </a:lnTo>
                <a:cubicBezTo>
                  <a:pt x="213309" y="958488"/>
                  <a:pt x="211906" y="959892"/>
                  <a:pt x="209099" y="959892"/>
                </a:cubicBezTo>
                <a:cubicBezTo>
                  <a:pt x="206293" y="959892"/>
                  <a:pt x="204188" y="960593"/>
                  <a:pt x="202784" y="961997"/>
                </a:cubicBezTo>
                <a:cubicBezTo>
                  <a:pt x="198574" y="973223"/>
                  <a:pt x="196469" y="981293"/>
                  <a:pt x="196469" y="986204"/>
                </a:cubicBezTo>
                <a:cubicBezTo>
                  <a:pt x="196469" y="991116"/>
                  <a:pt x="195066" y="996379"/>
                  <a:pt x="192259" y="1001992"/>
                </a:cubicBezTo>
                <a:lnTo>
                  <a:pt x="192259" y="1006202"/>
                </a:lnTo>
                <a:cubicBezTo>
                  <a:pt x="192259" y="1009009"/>
                  <a:pt x="191207" y="1010061"/>
                  <a:pt x="189102" y="1009360"/>
                </a:cubicBezTo>
                <a:cubicBezTo>
                  <a:pt x="186997" y="1008658"/>
                  <a:pt x="185944" y="1009009"/>
                  <a:pt x="185944" y="1010412"/>
                </a:cubicBezTo>
                <a:cubicBezTo>
                  <a:pt x="181734" y="1021639"/>
                  <a:pt x="179278" y="1031813"/>
                  <a:pt x="178577" y="1040935"/>
                </a:cubicBezTo>
                <a:cubicBezTo>
                  <a:pt x="177875" y="1050057"/>
                  <a:pt x="176822" y="1058126"/>
                  <a:pt x="175419" y="1065143"/>
                </a:cubicBezTo>
                <a:cubicBezTo>
                  <a:pt x="174016" y="1065143"/>
                  <a:pt x="172612" y="1065845"/>
                  <a:pt x="171209" y="1067248"/>
                </a:cubicBezTo>
                <a:cubicBezTo>
                  <a:pt x="168402" y="1070055"/>
                  <a:pt x="166999" y="1072861"/>
                  <a:pt x="166999" y="1075668"/>
                </a:cubicBezTo>
                <a:cubicBezTo>
                  <a:pt x="159982" y="1086895"/>
                  <a:pt x="155772" y="1102332"/>
                  <a:pt x="154369" y="1121979"/>
                </a:cubicBezTo>
                <a:cubicBezTo>
                  <a:pt x="161385" y="1120575"/>
                  <a:pt x="166999" y="1121628"/>
                  <a:pt x="171209" y="1125136"/>
                </a:cubicBezTo>
                <a:cubicBezTo>
                  <a:pt x="175419" y="1128644"/>
                  <a:pt x="179278" y="1132504"/>
                  <a:pt x="182787" y="1136714"/>
                </a:cubicBezTo>
                <a:cubicBezTo>
                  <a:pt x="186295" y="1140924"/>
                  <a:pt x="189453" y="1144081"/>
                  <a:pt x="192259" y="1146186"/>
                </a:cubicBezTo>
                <a:cubicBezTo>
                  <a:pt x="195066" y="1148291"/>
                  <a:pt x="198574" y="1147239"/>
                  <a:pt x="202784" y="1143029"/>
                </a:cubicBezTo>
                <a:cubicBezTo>
                  <a:pt x="206994" y="1134609"/>
                  <a:pt x="213309" y="1130750"/>
                  <a:pt x="221730" y="1131451"/>
                </a:cubicBezTo>
                <a:cubicBezTo>
                  <a:pt x="230150" y="1132153"/>
                  <a:pt x="237868" y="1133907"/>
                  <a:pt x="244885" y="1136714"/>
                </a:cubicBezTo>
                <a:cubicBezTo>
                  <a:pt x="247692" y="1136714"/>
                  <a:pt x="249095" y="1134609"/>
                  <a:pt x="249095" y="1130399"/>
                </a:cubicBezTo>
                <a:cubicBezTo>
                  <a:pt x="249095" y="1126189"/>
                  <a:pt x="249797" y="1124084"/>
                  <a:pt x="251200" y="1124084"/>
                </a:cubicBezTo>
                <a:cubicBezTo>
                  <a:pt x="256813" y="1124084"/>
                  <a:pt x="262076" y="1125136"/>
                  <a:pt x="266988" y="1127241"/>
                </a:cubicBezTo>
                <a:cubicBezTo>
                  <a:pt x="271899" y="1129346"/>
                  <a:pt x="277162" y="1128995"/>
                  <a:pt x="282775" y="1126189"/>
                </a:cubicBezTo>
                <a:cubicBezTo>
                  <a:pt x="286985" y="1128995"/>
                  <a:pt x="289792" y="1129697"/>
                  <a:pt x="291195" y="1128294"/>
                </a:cubicBezTo>
                <a:cubicBezTo>
                  <a:pt x="292599" y="1126890"/>
                  <a:pt x="296107" y="1126189"/>
                  <a:pt x="301721" y="1126189"/>
                </a:cubicBezTo>
                <a:cubicBezTo>
                  <a:pt x="304527" y="1124785"/>
                  <a:pt x="305580" y="1123382"/>
                  <a:pt x="304878" y="1121979"/>
                </a:cubicBezTo>
                <a:cubicBezTo>
                  <a:pt x="304176" y="1120575"/>
                  <a:pt x="304527" y="1119873"/>
                  <a:pt x="305931" y="1119873"/>
                </a:cubicBezTo>
                <a:cubicBezTo>
                  <a:pt x="322771" y="1117067"/>
                  <a:pt x="336804" y="1115313"/>
                  <a:pt x="348031" y="1114611"/>
                </a:cubicBezTo>
                <a:cubicBezTo>
                  <a:pt x="359258" y="1113909"/>
                  <a:pt x="367678" y="1112155"/>
                  <a:pt x="373291" y="1109348"/>
                </a:cubicBezTo>
                <a:cubicBezTo>
                  <a:pt x="381711" y="1105138"/>
                  <a:pt x="388728" y="1103735"/>
                  <a:pt x="394342" y="1105138"/>
                </a:cubicBezTo>
                <a:cubicBezTo>
                  <a:pt x="397148" y="1105138"/>
                  <a:pt x="398552" y="1104086"/>
                  <a:pt x="398552" y="1101981"/>
                </a:cubicBezTo>
                <a:cubicBezTo>
                  <a:pt x="398552" y="1099876"/>
                  <a:pt x="399955" y="1098122"/>
                  <a:pt x="402762" y="1096718"/>
                </a:cubicBezTo>
                <a:cubicBezTo>
                  <a:pt x="409778" y="1093912"/>
                  <a:pt x="416795" y="1092508"/>
                  <a:pt x="423812" y="1092508"/>
                </a:cubicBezTo>
                <a:cubicBezTo>
                  <a:pt x="430829" y="1092508"/>
                  <a:pt x="437846" y="1091105"/>
                  <a:pt x="444862" y="1088298"/>
                </a:cubicBezTo>
                <a:cubicBezTo>
                  <a:pt x="446266" y="1088298"/>
                  <a:pt x="447669" y="1087597"/>
                  <a:pt x="449072" y="1086193"/>
                </a:cubicBezTo>
                <a:cubicBezTo>
                  <a:pt x="450476" y="1084790"/>
                  <a:pt x="452581" y="1084088"/>
                  <a:pt x="455387" y="1084088"/>
                </a:cubicBezTo>
                <a:cubicBezTo>
                  <a:pt x="462404" y="1085491"/>
                  <a:pt x="469772" y="1083036"/>
                  <a:pt x="477490" y="1076721"/>
                </a:cubicBezTo>
                <a:cubicBezTo>
                  <a:pt x="485209" y="1070405"/>
                  <a:pt x="489769" y="1066546"/>
                  <a:pt x="491173" y="1065143"/>
                </a:cubicBezTo>
                <a:cubicBezTo>
                  <a:pt x="492576" y="1062336"/>
                  <a:pt x="494330" y="1061985"/>
                  <a:pt x="496435" y="1064090"/>
                </a:cubicBezTo>
                <a:cubicBezTo>
                  <a:pt x="498540" y="1066195"/>
                  <a:pt x="500295" y="1067248"/>
                  <a:pt x="501698" y="1067248"/>
                </a:cubicBezTo>
                <a:cubicBezTo>
                  <a:pt x="503101" y="1064441"/>
                  <a:pt x="504154" y="1061284"/>
                  <a:pt x="504855" y="1057775"/>
                </a:cubicBezTo>
                <a:cubicBezTo>
                  <a:pt x="505557" y="1054267"/>
                  <a:pt x="507311" y="1051811"/>
                  <a:pt x="510118" y="1050408"/>
                </a:cubicBezTo>
                <a:cubicBezTo>
                  <a:pt x="514328" y="1049004"/>
                  <a:pt x="518538" y="1049004"/>
                  <a:pt x="522748" y="1050408"/>
                </a:cubicBezTo>
                <a:cubicBezTo>
                  <a:pt x="526958" y="1051811"/>
                  <a:pt x="531870" y="1051109"/>
                  <a:pt x="537483" y="1048303"/>
                </a:cubicBezTo>
                <a:cubicBezTo>
                  <a:pt x="538887" y="1048303"/>
                  <a:pt x="539939" y="1046548"/>
                  <a:pt x="540641" y="1043040"/>
                </a:cubicBezTo>
                <a:cubicBezTo>
                  <a:pt x="541343" y="1039532"/>
                  <a:pt x="542395" y="1037076"/>
                  <a:pt x="543798" y="1035673"/>
                </a:cubicBezTo>
                <a:cubicBezTo>
                  <a:pt x="548008" y="1032866"/>
                  <a:pt x="552218" y="1032164"/>
                  <a:pt x="556429" y="1033568"/>
                </a:cubicBezTo>
                <a:cubicBezTo>
                  <a:pt x="560639" y="1034971"/>
                  <a:pt x="564849" y="1034269"/>
                  <a:pt x="569059" y="1031462"/>
                </a:cubicBezTo>
                <a:cubicBezTo>
                  <a:pt x="570462" y="1031462"/>
                  <a:pt x="572216" y="1029708"/>
                  <a:pt x="574321" y="1026200"/>
                </a:cubicBezTo>
                <a:cubicBezTo>
                  <a:pt x="576426" y="1022692"/>
                  <a:pt x="578180" y="1020937"/>
                  <a:pt x="579584" y="1020937"/>
                </a:cubicBezTo>
                <a:cubicBezTo>
                  <a:pt x="585197" y="1016727"/>
                  <a:pt x="589758" y="1014271"/>
                  <a:pt x="593267" y="1013570"/>
                </a:cubicBezTo>
                <a:cubicBezTo>
                  <a:pt x="596775" y="1012868"/>
                  <a:pt x="599932" y="1010412"/>
                  <a:pt x="602739" y="1006202"/>
                </a:cubicBezTo>
                <a:cubicBezTo>
                  <a:pt x="609756" y="1003395"/>
                  <a:pt x="617474" y="1002343"/>
                  <a:pt x="625894" y="1003045"/>
                </a:cubicBezTo>
                <a:cubicBezTo>
                  <a:pt x="634314" y="1003746"/>
                  <a:pt x="642033" y="1004799"/>
                  <a:pt x="649050" y="1006202"/>
                </a:cubicBezTo>
                <a:cubicBezTo>
                  <a:pt x="654663" y="1003395"/>
                  <a:pt x="658522" y="996730"/>
                  <a:pt x="660627" y="986204"/>
                </a:cubicBezTo>
                <a:cubicBezTo>
                  <a:pt x="662732" y="975679"/>
                  <a:pt x="669398" y="971118"/>
                  <a:pt x="680625" y="972522"/>
                </a:cubicBezTo>
                <a:cubicBezTo>
                  <a:pt x="680625" y="965505"/>
                  <a:pt x="683432" y="963400"/>
                  <a:pt x="689045" y="966207"/>
                </a:cubicBezTo>
                <a:cubicBezTo>
                  <a:pt x="694659" y="969013"/>
                  <a:pt x="698167" y="967610"/>
                  <a:pt x="699570" y="961997"/>
                </a:cubicBezTo>
                <a:cubicBezTo>
                  <a:pt x="706587" y="950770"/>
                  <a:pt x="716410" y="941999"/>
                  <a:pt x="729041" y="935684"/>
                </a:cubicBezTo>
                <a:cubicBezTo>
                  <a:pt x="741671" y="929369"/>
                  <a:pt x="753599" y="922001"/>
                  <a:pt x="764826" y="913581"/>
                </a:cubicBezTo>
                <a:cubicBezTo>
                  <a:pt x="770439" y="910774"/>
                  <a:pt x="775000" y="906915"/>
                  <a:pt x="778509" y="902003"/>
                </a:cubicBezTo>
                <a:cubicBezTo>
                  <a:pt x="782017" y="897092"/>
                  <a:pt x="786578" y="891128"/>
                  <a:pt x="792191" y="884111"/>
                </a:cubicBezTo>
                <a:cubicBezTo>
                  <a:pt x="794998" y="882707"/>
                  <a:pt x="797805" y="882707"/>
                  <a:pt x="800611" y="884111"/>
                </a:cubicBezTo>
                <a:cubicBezTo>
                  <a:pt x="803418" y="885514"/>
                  <a:pt x="806225" y="885514"/>
                  <a:pt x="809032" y="884111"/>
                </a:cubicBezTo>
                <a:cubicBezTo>
                  <a:pt x="813242" y="881304"/>
                  <a:pt x="816399" y="877796"/>
                  <a:pt x="818504" y="873586"/>
                </a:cubicBezTo>
                <a:cubicBezTo>
                  <a:pt x="820609" y="869376"/>
                  <a:pt x="823065" y="866569"/>
                  <a:pt x="825872" y="865165"/>
                </a:cubicBezTo>
                <a:cubicBezTo>
                  <a:pt x="828678" y="863762"/>
                  <a:pt x="831836" y="863061"/>
                  <a:pt x="835344" y="863061"/>
                </a:cubicBezTo>
                <a:cubicBezTo>
                  <a:pt x="838853" y="863061"/>
                  <a:pt x="842712" y="861657"/>
                  <a:pt x="846922" y="858850"/>
                </a:cubicBezTo>
                <a:cubicBezTo>
                  <a:pt x="855342" y="851834"/>
                  <a:pt x="862710" y="844466"/>
                  <a:pt x="869025" y="836748"/>
                </a:cubicBezTo>
                <a:cubicBezTo>
                  <a:pt x="875340" y="829029"/>
                  <a:pt x="882006" y="821662"/>
                  <a:pt x="889022" y="814645"/>
                </a:cubicBezTo>
                <a:cubicBezTo>
                  <a:pt x="890426" y="813242"/>
                  <a:pt x="893233" y="812540"/>
                  <a:pt x="897443" y="812540"/>
                </a:cubicBezTo>
                <a:cubicBezTo>
                  <a:pt x="901653" y="812540"/>
                  <a:pt x="905161" y="812540"/>
                  <a:pt x="907968" y="812540"/>
                </a:cubicBezTo>
                <a:cubicBezTo>
                  <a:pt x="910774" y="809733"/>
                  <a:pt x="913581" y="805874"/>
                  <a:pt x="916388" y="800962"/>
                </a:cubicBezTo>
                <a:cubicBezTo>
                  <a:pt x="919195" y="796051"/>
                  <a:pt x="922001" y="792191"/>
                  <a:pt x="924808" y="789385"/>
                </a:cubicBezTo>
                <a:cubicBezTo>
                  <a:pt x="943051" y="772544"/>
                  <a:pt x="963400" y="755353"/>
                  <a:pt x="985854" y="737811"/>
                </a:cubicBezTo>
                <a:cubicBezTo>
                  <a:pt x="1008307" y="720270"/>
                  <a:pt x="1027954" y="704482"/>
                  <a:pt x="1044794" y="690448"/>
                </a:cubicBezTo>
                <a:cubicBezTo>
                  <a:pt x="1046198" y="690448"/>
                  <a:pt x="1046549" y="688343"/>
                  <a:pt x="1045847" y="684133"/>
                </a:cubicBezTo>
                <a:cubicBezTo>
                  <a:pt x="1045145" y="679923"/>
                  <a:pt x="1046198" y="677117"/>
                  <a:pt x="1049004" y="675713"/>
                </a:cubicBezTo>
                <a:cubicBezTo>
                  <a:pt x="1054618" y="671503"/>
                  <a:pt x="1060231" y="667644"/>
                  <a:pt x="1065845" y="664136"/>
                </a:cubicBezTo>
                <a:cubicBezTo>
                  <a:pt x="1071458" y="660627"/>
                  <a:pt x="1076370" y="657470"/>
                  <a:pt x="1080580" y="654663"/>
                </a:cubicBezTo>
                <a:cubicBezTo>
                  <a:pt x="1084790" y="651856"/>
                  <a:pt x="1086895" y="648699"/>
                  <a:pt x="1086895" y="645190"/>
                </a:cubicBezTo>
                <a:cubicBezTo>
                  <a:pt x="1086895" y="641682"/>
                  <a:pt x="1088298" y="638525"/>
                  <a:pt x="1091105" y="635718"/>
                </a:cubicBezTo>
                <a:cubicBezTo>
                  <a:pt x="1092508" y="632911"/>
                  <a:pt x="1094263" y="632560"/>
                  <a:pt x="1096367" y="634665"/>
                </a:cubicBezTo>
                <a:cubicBezTo>
                  <a:pt x="1098472" y="636770"/>
                  <a:pt x="1100227" y="637121"/>
                  <a:pt x="1101630" y="635718"/>
                </a:cubicBezTo>
                <a:cubicBezTo>
                  <a:pt x="1103033" y="635718"/>
                  <a:pt x="1103735" y="633262"/>
                  <a:pt x="1103735" y="628350"/>
                </a:cubicBezTo>
                <a:cubicBezTo>
                  <a:pt x="1103735" y="623438"/>
                  <a:pt x="1104437" y="620281"/>
                  <a:pt x="1105840" y="618878"/>
                </a:cubicBezTo>
                <a:cubicBezTo>
                  <a:pt x="1112857" y="616071"/>
                  <a:pt x="1117067" y="612563"/>
                  <a:pt x="1118470" y="608352"/>
                </a:cubicBezTo>
                <a:cubicBezTo>
                  <a:pt x="1121277" y="604142"/>
                  <a:pt x="1123733" y="600283"/>
                  <a:pt x="1125838" y="596775"/>
                </a:cubicBezTo>
                <a:cubicBezTo>
                  <a:pt x="1127943" y="593266"/>
                  <a:pt x="1130399" y="590109"/>
                  <a:pt x="1133205" y="587302"/>
                </a:cubicBezTo>
                <a:cubicBezTo>
                  <a:pt x="1137415" y="581689"/>
                  <a:pt x="1141976" y="577128"/>
                  <a:pt x="1146888" y="573620"/>
                </a:cubicBezTo>
                <a:cubicBezTo>
                  <a:pt x="1151800" y="570111"/>
                  <a:pt x="1155659" y="566954"/>
                  <a:pt x="1158466" y="564147"/>
                </a:cubicBezTo>
                <a:cubicBezTo>
                  <a:pt x="1158466" y="557130"/>
                  <a:pt x="1158817" y="554674"/>
                  <a:pt x="1159518" y="556779"/>
                </a:cubicBezTo>
                <a:cubicBezTo>
                  <a:pt x="1160220" y="558884"/>
                  <a:pt x="1161272" y="559235"/>
                  <a:pt x="1162676" y="557832"/>
                </a:cubicBezTo>
                <a:cubicBezTo>
                  <a:pt x="1171096" y="548008"/>
                  <a:pt x="1176008" y="538887"/>
                  <a:pt x="1177411" y="530467"/>
                </a:cubicBezTo>
                <a:cubicBezTo>
                  <a:pt x="1178814" y="529063"/>
                  <a:pt x="1181621" y="528362"/>
                  <a:pt x="1185831" y="528362"/>
                </a:cubicBezTo>
                <a:cubicBezTo>
                  <a:pt x="1190041" y="528362"/>
                  <a:pt x="1193549" y="527660"/>
                  <a:pt x="1196356" y="526257"/>
                </a:cubicBezTo>
                <a:cubicBezTo>
                  <a:pt x="1199163" y="522046"/>
                  <a:pt x="1201268" y="515731"/>
                  <a:pt x="1202671" y="507311"/>
                </a:cubicBezTo>
                <a:cubicBezTo>
                  <a:pt x="1204075" y="498891"/>
                  <a:pt x="1206881" y="491173"/>
                  <a:pt x="1211091" y="484156"/>
                </a:cubicBezTo>
                <a:cubicBezTo>
                  <a:pt x="1212495" y="481349"/>
                  <a:pt x="1214600" y="479595"/>
                  <a:pt x="1217406" y="478893"/>
                </a:cubicBezTo>
                <a:cubicBezTo>
                  <a:pt x="1220213" y="478192"/>
                  <a:pt x="1223020" y="476438"/>
                  <a:pt x="1225826" y="473631"/>
                </a:cubicBezTo>
                <a:cubicBezTo>
                  <a:pt x="1227230" y="463807"/>
                  <a:pt x="1229335" y="456089"/>
                  <a:pt x="1232142" y="450476"/>
                </a:cubicBezTo>
                <a:lnTo>
                  <a:pt x="1248982" y="425215"/>
                </a:lnTo>
                <a:cubicBezTo>
                  <a:pt x="1248982" y="422409"/>
                  <a:pt x="1248631" y="418900"/>
                  <a:pt x="1247929" y="414690"/>
                </a:cubicBezTo>
                <a:cubicBezTo>
                  <a:pt x="1247228" y="410480"/>
                  <a:pt x="1248280" y="407674"/>
                  <a:pt x="1251087" y="406270"/>
                </a:cubicBezTo>
                <a:cubicBezTo>
                  <a:pt x="1251087" y="404867"/>
                  <a:pt x="1253192" y="403814"/>
                  <a:pt x="1257402" y="403113"/>
                </a:cubicBezTo>
                <a:cubicBezTo>
                  <a:pt x="1261612" y="402411"/>
                  <a:pt x="1263717" y="400657"/>
                  <a:pt x="1263717" y="397850"/>
                </a:cubicBezTo>
                <a:cubicBezTo>
                  <a:pt x="1266523" y="393640"/>
                  <a:pt x="1267927" y="388728"/>
                  <a:pt x="1267927" y="383115"/>
                </a:cubicBezTo>
                <a:cubicBezTo>
                  <a:pt x="1270734" y="376098"/>
                  <a:pt x="1273190" y="368731"/>
                  <a:pt x="1275295" y="361012"/>
                </a:cubicBezTo>
                <a:cubicBezTo>
                  <a:pt x="1277400" y="353294"/>
                  <a:pt x="1279856" y="345224"/>
                  <a:pt x="1282662" y="336804"/>
                </a:cubicBezTo>
                <a:cubicBezTo>
                  <a:pt x="1293889" y="307334"/>
                  <a:pt x="1295292" y="290494"/>
                  <a:pt x="1286872" y="286284"/>
                </a:cubicBezTo>
                <a:lnTo>
                  <a:pt x="1288977" y="273653"/>
                </a:lnTo>
                <a:cubicBezTo>
                  <a:pt x="1290381" y="266637"/>
                  <a:pt x="1291433" y="261725"/>
                  <a:pt x="1292135" y="258918"/>
                </a:cubicBezTo>
                <a:cubicBezTo>
                  <a:pt x="1292836" y="256112"/>
                  <a:pt x="1291784" y="253305"/>
                  <a:pt x="1288977" y="250498"/>
                </a:cubicBezTo>
                <a:cubicBezTo>
                  <a:pt x="1287574" y="250498"/>
                  <a:pt x="1287223" y="248393"/>
                  <a:pt x="1287925" y="244183"/>
                </a:cubicBezTo>
                <a:cubicBezTo>
                  <a:pt x="1288626" y="239973"/>
                  <a:pt x="1288977" y="237166"/>
                  <a:pt x="1288977" y="235763"/>
                </a:cubicBezTo>
                <a:cubicBezTo>
                  <a:pt x="1286171" y="225940"/>
                  <a:pt x="1283715" y="217519"/>
                  <a:pt x="1281610" y="210503"/>
                </a:cubicBezTo>
                <a:cubicBezTo>
                  <a:pt x="1279505" y="203486"/>
                  <a:pt x="1274944" y="195768"/>
                  <a:pt x="1267927" y="187347"/>
                </a:cubicBezTo>
                <a:cubicBezTo>
                  <a:pt x="1265120" y="183137"/>
                  <a:pt x="1261612" y="178927"/>
                  <a:pt x="1257402" y="174717"/>
                </a:cubicBezTo>
                <a:cubicBezTo>
                  <a:pt x="1255998" y="173314"/>
                  <a:pt x="1253893" y="172963"/>
                  <a:pt x="1251087" y="173665"/>
                </a:cubicBezTo>
                <a:cubicBezTo>
                  <a:pt x="1248280" y="174366"/>
                  <a:pt x="1246175" y="174717"/>
                  <a:pt x="1244772" y="174717"/>
                </a:cubicBezTo>
                <a:cubicBezTo>
                  <a:pt x="1241965" y="171911"/>
                  <a:pt x="1240562" y="168402"/>
                  <a:pt x="1240562" y="164192"/>
                </a:cubicBezTo>
                <a:cubicBezTo>
                  <a:pt x="1240562" y="159982"/>
                  <a:pt x="1239158" y="157176"/>
                  <a:pt x="1236352" y="155772"/>
                </a:cubicBezTo>
                <a:cubicBezTo>
                  <a:pt x="1230738" y="155772"/>
                  <a:pt x="1227932" y="155070"/>
                  <a:pt x="1227932" y="153667"/>
                </a:cubicBezTo>
                <a:cubicBezTo>
                  <a:pt x="1227932" y="152264"/>
                  <a:pt x="1227230" y="151562"/>
                  <a:pt x="1225826" y="151562"/>
                </a:cubicBezTo>
                <a:cubicBezTo>
                  <a:pt x="1221616" y="148755"/>
                  <a:pt x="1212495" y="144545"/>
                  <a:pt x="1198461" y="138932"/>
                </a:cubicBezTo>
                <a:cubicBezTo>
                  <a:pt x="1187234" y="133318"/>
                  <a:pt x="1176709" y="128758"/>
                  <a:pt x="1166886" y="125249"/>
                </a:cubicBezTo>
                <a:cubicBezTo>
                  <a:pt x="1157062" y="121741"/>
                  <a:pt x="1146537" y="117882"/>
                  <a:pt x="1135310" y="113672"/>
                </a:cubicBezTo>
                <a:cubicBezTo>
                  <a:pt x="1132504" y="113672"/>
                  <a:pt x="1129346" y="114023"/>
                  <a:pt x="1125838" y="114724"/>
                </a:cubicBezTo>
                <a:cubicBezTo>
                  <a:pt x="1122329" y="115426"/>
                  <a:pt x="1119172" y="114373"/>
                  <a:pt x="1116365" y="111567"/>
                </a:cubicBezTo>
                <a:cubicBezTo>
                  <a:pt x="1114962" y="111567"/>
                  <a:pt x="1114611" y="109462"/>
                  <a:pt x="1115313" y="105252"/>
                </a:cubicBezTo>
                <a:cubicBezTo>
                  <a:pt x="1116014" y="101041"/>
                  <a:pt x="1114962" y="98936"/>
                  <a:pt x="1112155" y="98936"/>
                </a:cubicBezTo>
                <a:cubicBezTo>
                  <a:pt x="1106542" y="96130"/>
                  <a:pt x="1100227" y="95077"/>
                  <a:pt x="1093210" y="95779"/>
                </a:cubicBezTo>
                <a:cubicBezTo>
                  <a:pt x="1086193" y="96481"/>
                  <a:pt x="1080580" y="96130"/>
                  <a:pt x="1076370" y="94726"/>
                </a:cubicBezTo>
                <a:cubicBezTo>
                  <a:pt x="1072861" y="94025"/>
                  <a:pt x="1070055" y="93762"/>
                  <a:pt x="1067950" y="93937"/>
                </a:cubicBezTo>
                <a:close/>
                <a:moveTo>
                  <a:pt x="615369" y="0"/>
                </a:moveTo>
                <a:cubicBezTo>
                  <a:pt x="633613" y="2807"/>
                  <a:pt x="646594" y="9824"/>
                  <a:pt x="654312" y="21050"/>
                </a:cubicBezTo>
                <a:cubicBezTo>
                  <a:pt x="662031" y="32277"/>
                  <a:pt x="670100" y="43504"/>
                  <a:pt x="678520" y="54731"/>
                </a:cubicBezTo>
                <a:cubicBezTo>
                  <a:pt x="684133" y="54731"/>
                  <a:pt x="686238" y="57888"/>
                  <a:pt x="684835" y="64203"/>
                </a:cubicBezTo>
                <a:cubicBezTo>
                  <a:pt x="683432" y="70519"/>
                  <a:pt x="686238" y="73676"/>
                  <a:pt x="693255" y="73676"/>
                </a:cubicBezTo>
                <a:cubicBezTo>
                  <a:pt x="704482" y="77886"/>
                  <a:pt x="719217" y="75080"/>
                  <a:pt x="737461" y="65256"/>
                </a:cubicBezTo>
                <a:cubicBezTo>
                  <a:pt x="738864" y="65256"/>
                  <a:pt x="742022" y="64905"/>
                  <a:pt x="746933" y="64203"/>
                </a:cubicBezTo>
                <a:cubicBezTo>
                  <a:pt x="751845" y="63502"/>
                  <a:pt x="755003" y="63151"/>
                  <a:pt x="756406" y="63151"/>
                </a:cubicBezTo>
                <a:cubicBezTo>
                  <a:pt x="759213" y="58941"/>
                  <a:pt x="771141" y="54731"/>
                  <a:pt x="792191" y="50521"/>
                </a:cubicBezTo>
                <a:cubicBezTo>
                  <a:pt x="800611" y="49117"/>
                  <a:pt x="811838" y="47714"/>
                  <a:pt x="825872" y="46311"/>
                </a:cubicBezTo>
                <a:cubicBezTo>
                  <a:pt x="839905" y="44907"/>
                  <a:pt x="853237" y="42802"/>
                  <a:pt x="865867" y="39996"/>
                </a:cubicBezTo>
                <a:cubicBezTo>
                  <a:pt x="867271" y="39996"/>
                  <a:pt x="867972" y="38592"/>
                  <a:pt x="867972" y="35786"/>
                </a:cubicBezTo>
                <a:cubicBezTo>
                  <a:pt x="867972" y="32979"/>
                  <a:pt x="870077" y="32277"/>
                  <a:pt x="874287" y="33681"/>
                </a:cubicBezTo>
                <a:cubicBezTo>
                  <a:pt x="885514" y="35084"/>
                  <a:pt x="896390" y="35084"/>
                  <a:pt x="906915" y="33681"/>
                </a:cubicBezTo>
                <a:cubicBezTo>
                  <a:pt x="917440" y="32277"/>
                  <a:pt x="930421" y="30874"/>
                  <a:pt x="945858" y="29470"/>
                </a:cubicBezTo>
                <a:cubicBezTo>
                  <a:pt x="957085" y="26664"/>
                  <a:pt x="967610" y="25962"/>
                  <a:pt x="977434" y="27366"/>
                </a:cubicBezTo>
                <a:cubicBezTo>
                  <a:pt x="987257" y="28769"/>
                  <a:pt x="1000589" y="28067"/>
                  <a:pt x="1017429" y="25260"/>
                </a:cubicBezTo>
                <a:cubicBezTo>
                  <a:pt x="1039883" y="28067"/>
                  <a:pt x="1064441" y="31225"/>
                  <a:pt x="1091105" y="34733"/>
                </a:cubicBezTo>
                <a:cubicBezTo>
                  <a:pt x="1117769" y="38241"/>
                  <a:pt x="1143029" y="45609"/>
                  <a:pt x="1166886" y="56836"/>
                </a:cubicBezTo>
                <a:cubicBezTo>
                  <a:pt x="1169692" y="58239"/>
                  <a:pt x="1171797" y="59993"/>
                  <a:pt x="1173201" y="62099"/>
                </a:cubicBezTo>
                <a:cubicBezTo>
                  <a:pt x="1174604" y="64203"/>
                  <a:pt x="1176709" y="65256"/>
                  <a:pt x="1179516" y="65256"/>
                </a:cubicBezTo>
                <a:cubicBezTo>
                  <a:pt x="1182323" y="66659"/>
                  <a:pt x="1185480" y="67010"/>
                  <a:pt x="1188989" y="66309"/>
                </a:cubicBezTo>
                <a:cubicBezTo>
                  <a:pt x="1192497" y="65607"/>
                  <a:pt x="1196356" y="65958"/>
                  <a:pt x="1200566" y="67361"/>
                </a:cubicBezTo>
                <a:cubicBezTo>
                  <a:pt x="1201970" y="68764"/>
                  <a:pt x="1202671" y="70168"/>
                  <a:pt x="1202671" y="71571"/>
                </a:cubicBezTo>
                <a:cubicBezTo>
                  <a:pt x="1202671" y="72974"/>
                  <a:pt x="1204075" y="73676"/>
                  <a:pt x="1206881" y="73676"/>
                </a:cubicBezTo>
                <a:cubicBezTo>
                  <a:pt x="1213898" y="77886"/>
                  <a:pt x="1220213" y="84903"/>
                  <a:pt x="1225826" y="94726"/>
                </a:cubicBezTo>
                <a:cubicBezTo>
                  <a:pt x="1225826" y="94726"/>
                  <a:pt x="1227230" y="95428"/>
                  <a:pt x="1230036" y="96831"/>
                </a:cubicBezTo>
                <a:lnTo>
                  <a:pt x="1232142" y="98936"/>
                </a:lnTo>
                <a:cubicBezTo>
                  <a:pt x="1237755" y="101743"/>
                  <a:pt x="1242667" y="103146"/>
                  <a:pt x="1246877" y="103146"/>
                </a:cubicBezTo>
                <a:cubicBezTo>
                  <a:pt x="1251087" y="103146"/>
                  <a:pt x="1254595" y="104550"/>
                  <a:pt x="1257402" y="107357"/>
                </a:cubicBezTo>
                <a:cubicBezTo>
                  <a:pt x="1261612" y="110163"/>
                  <a:pt x="1264068" y="114023"/>
                  <a:pt x="1264769" y="118934"/>
                </a:cubicBezTo>
                <a:cubicBezTo>
                  <a:pt x="1265471" y="123846"/>
                  <a:pt x="1268629" y="127003"/>
                  <a:pt x="1274242" y="128407"/>
                </a:cubicBezTo>
                <a:cubicBezTo>
                  <a:pt x="1272839" y="142440"/>
                  <a:pt x="1277400" y="152965"/>
                  <a:pt x="1287925" y="159982"/>
                </a:cubicBezTo>
                <a:cubicBezTo>
                  <a:pt x="1298450" y="166999"/>
                  <a:pt x="1307221" y="176121"/>
                  <a:pt x="1314237" y="187347"/>
                </a:cubicBezTo>
                <a:cubicBezTo>
                  <a:pt x="1317044" y="192961"/>
                  <a:pt x="1317395" y="197873"/>
                  <a:pt x="1315290" y="202083"/>
                </a:cubicBezTo>
                <a:cubicBezTo>
                  <a:pt x="1313185" y="206293"/>
                  <a:pt x="1312834" y="210503"/>
                  <a:pt x="1314237" y="214713"/>
                </a:cubicBezTo>
                <a:cubicBezTo>
                  <a:pt x="1317044" y="220326"/>
                  <a:pt x="1319851" y="223835"/>
                  <a:pt x="1322658" y="225238"/>
                </a:cubicBezTo>
                <a:cubicBezTo>
                  <a:pt x="1325464" y="226641"/>
                  <a:pt x="1326868" y="230150"/>
                  <a:pt x="1326868" y="235763"/>
                </a:cubicBezTo>
                <a:cubicBezTo>
                  <a:pt x="1328271" y="237166"/>
                  <a:pt x="1330376" y="244183"/>
                  <a:pt x="1333183" y="256813"/>
                </a:cubicBezTo>
                <a:cubicBezTo>
                  <a:pt x="1334586" y="259620"/>
                  <a:pt x="1336691" y="262076"/>
                  <a:pt x="1339498" y="264181"/>
                </a:cubicBezTo>
                <a:cubicBezTo>
                  <a:pt x="1342304" y="266286"/>
                  <a:pt x="1343006" y="268742"/>
                  <a:pt x="1341603" y="271549"/>
                </a:cubicBezTo>
                <a:cubicBezTo>
                  <a:pt x="1343006" y="272952"/>
                  <a:pt x="1343357" y="275408"/>
                  <a:pt x="1342655" y="278916"/>
                </a:cubicBezTo>
                <a:cubicBezTo>
                  <a:pt x="1341954" y="282424"/>
                  <a:pt x="1341603" y="284880"/>
                  <a:pt x="1341603" y="286284"/>
                </a:cubicBezTo>
                <a:cubicBezTo>
                  <a:pt x="1341603" y="289090"/>
                  <a:pt x="1341954" y="294353"/>
                  <a:pt x="1342655" y="302071"/>
                </a:cubicBezTo>
                <a:cubicBezTo>
                  <a:pt x="1343357" y="309790"/>
                  <a:pt x="1343708" y="319262"/>
                  <a:pt x="1343708" y="330489"/>
                </a:cubicBezTo>
                <a:cubicBezTo>
                  <a:pt x="1342304" y="340313"/>
                  <a:pt x="1341603" y="352592"/>
                  <a:pt x="1341603" y="367327"/>
                </a:cubicBezTo>
                <a:cubicBezTo>
                  <a:pt x="1341603" y="382062"/>
                  <a:pt x="1338796" y="399253"/>
                  <a:pt x="1333183" y="418900"/>
                </a:cubicBezTo>
                <a:cubicBezTo>
                  <a:pt x="1333183" y="420304"/>
                  <a:pt x="1333183" y="423461"/>
                  <a:pt x="1333183" y="428373"/>
                </a:cubicBezTo>
                <a:cubicBezTo>
                  <a:pt x="1333183" y="433285"/>
                  <a:pt x="1332481" y="436442"/>
                  <a:pt x="1331078" y="437845"/>
                </a:cubicBezTo>
                <a:lnTo>
                  <a:pt x="1324763" y="435740"/>
                </a:lnTo>
                <a:cubicBezTo>
                  <a:pt x="1324763" y="437144"/>
                  <a:pt x="1325114" y="439249"/>
                  <a:pt x="1325815" y="442056"/>
                </a:cubicBezTo>
                <a:cubicBezTo>
                  <a:pt x="1326517" y="444862"/>
                  <a:pt x="1326166" y="446266"/>
                  <a:pt x="1324763" y="446266"/>
                </a:cubicBezTo>
                <a:cubicBezTo>
                  <a:pt x="1317746" y="450476"/>
                  <a:pt x="1314939" y="454686"/>
                  <a:pt x="1316343" y="458896"/>
                </a:cubicBezTo>
                <a:cubicBezTo>
                  <a:pt x="1317746" y="463106"/>
                  <a:pt x="1316343" y="470824"/>
                  <a:pt x="1312132" y="482051"/>
                </a:cubicBezTo>
                <a:cubicBezTo>
                  <a:pt x="1310729" y="483454"/>
                  <a:pt x="1309326" y="484156"/>
                  <a:pt x="1307922" y="484156"/>
                </a:cubicBezTo>
                <a:cubicBezTo>
                  <a:pt x="1306519" y="484156"/>
                  <a:pt x="1305817" y="485559"/>
                  <a:pt x="1305817" y="488366"/>
                </a:cubicBezTo>
                <a:cubicBezTo>
                  <a:pt x="1305817" y="495383"/>
                  <a:pt x="1303011" y="501698"/>
                  <a:pt x="1297397" y="507311"/>
                </a:cubicBezTo>
                <a:cubicBezTo>
                  <a:pt x="1295994" y="510118"/>
                  <a:pt x="1294941" y="515030"/>
                  <a:pt x="1294240" y="522046"/>
                </a:cubicBezTo>
                <a:cubicBezTo>
                  <a:pt x="1293538" y="529063"/>
                  <a:pt x="1291784" y="533975"/>
                  <a:pt x="1288977" y="536782"/>
                </a:cubicBezTo>
                <a:cubicBezTo>
                  <a:pt x="1286171" y="539588"/>
                  <a:pt x="1283364" y="540992"/>
                  <a:pt x="1280557" y="540992"/>
                </a:cubicBezTo>
                <a:cubicBezTo>
                  <a:pt x="1277750" y="540992"/>
                  <a:pt x="1275645" y="541693"/>
                  <a:pt x="1274242" y="543097"/>
                </a:cubicBezTo>
                <a:cubicBezTo>
                  <a:pt x="1272839" y="544500"/>
                  <a:pt x="1272839" y="546956"/>
                  <a:pt x="1274242" y="550464"/>
                </a:cubicBezTo>
                <a:cubicBezTo>
                  <a:pt x="1275645" y="553973"/>
                  <a:pt x="1275645" y="555727"/>
                  <a:pt x="1274242" y="555727"/>
                </a:cubicBezTo>
                <a:cubicBezTo>
                  <a:pt x="1274242" y="555727"/>
                  <a:pt x="1272839" y="555727"/>
                  <a:pt x="1270032" y="555727"/>
                </a:cubicBezTo>
                <a:lnTo>
                  <a:pt x="1267927" y="555727"/>
                </a:lnTo>
                <a:cubicBezTo>
                  <a:pt x="1265120" y="558534"/>
                  <a:pt x="1263015" y="562744"/>
                  <a:pt x="1261612" y="568357"/>
                </a:cubicBezTo>
                <a:cubicBezTo>
                  <a:pt x="1260208" y="573970"/>
                  <a:pt x="1258104" y="578180"/>
                  <a:pt x="1255297" y="580987"/>
                </a:cubicBezTo>
                <a:cubicBezTo>
                  <a:pt x="1255297" y="582390"/>
                  <a:pt x="1253543" y="583443"/>
                  <a:pt x="1250034" y="584145"/>
                </a:cubicBezTo>
                <a:cubicBezTo>
                  <a:pt x="1246526" y="584846"/>
                  <a:pt x="1244070" y="585899"/>
                  <a:pt x="1242667" y="587302"/>
                </a:cubicBezTo>
                <a:cubicBezTo>
                  <a:pt x="1239860" y="592916"/>
                  <a:pt x="1238106" y="599932"/>
                  <a:pt x="1237404" y="608352"/>
                </a:cubicBezTo>
                <a:cubicBezTo>
                  <a:pt x="1236702" y="616773"/>
                  <a:pt x="1230738" y="618878"/>
                  <a:pt x="1219511" y="614668"/>
                </a:cubicBezTo>
                <a:cubicBezTo>
                  <a:pt x="1220915" y="625894"/>
                  <a:pt x="1218810" y="635718"/>
                  <a:pt x="1213196" y="644138"/>
                </a:cubicBezTo>
                <a:cubicBezTo>
                  <a:pt x="1207583" y="652558"/>
                  <a:pt x="1201268" y="660276"/>
                  <a:pt x="1194251" y="667293"/>
                </a:cubicBezTo>
                <a:cubicBezTo>
                  <a:pt x="1194251" y="668697"/>
                  <a:pt x="1192848" y="669749"/>
                  <a:pt x="1190041" y="670451"/>
                </a:cubicBezTo>
                <a:cubicBezTo>
                  <a:pt x="1187234" y="671152"/>
                  <a:pt x="1185129" y="672205"/>
                  <a:pt x="1183726" y="673608"/>
                </a:cubicBezTo>
                <a:cubicBezTo>
                  <a:pt x="1183726" y="675012"/>
                  <a:pt x="1184077" y="676766"/>
                  <a:pt x="1184778" y="678871"/>
                </a:cubicBezTo>
                <a:cubicBezTo>
                  <a:pt x="1185480" y="680976"/>
                  <a:pt x="1185129" y="682730"/>
                  <a:pt x="1183726" y="684133"/>
                </a:cubicBezTo>
                <a:cubicBezTo>
                  <a:pt x="1182323" y="686940"/>
                  <a:pt x="1178814" y="688694"/>
                  <a:pt x="1173201" y="689396"/>
                </a:cubicBezTo>
                <a:cubicBezTo>
                  <a:pt x="1167587" y="690098"/>
                  <a:pt x="1164781" y="691150"/>
                  <a:pt x="1164781" y="692553"/>
                </a:cubicBezTo>
                <a:cubicBezTo>
                  <a:pt x="1164781" y="693957"/>
                  <a:pt x="1165132" y="696764"/>
                  <a:pt x="1165833" y="700974"/>
                </a:cubicBezTo>
                <a:cubicBezTo>
                  <a:pt x="1166535" y="705184"/>
                  <a:pt x="1166184" y="707289"/>
                  <a:pt x="1164781" y="707289"/>
                </a:cubicBezTo>
                <a:cubicBezTo>
                  <a:pt x="1161974" y="711499"/>
                  <a:pt x="1158466" y="712902"/>
                  <a:pt x="1154256" y="711499"/>
                </a:cubicBezTo>
                <a:cubicBezTo>
                  <a:pt x="1150046" y="710095"/>
                  <a:pt x="1145836" y="710095"/>
                  <a:pt x="1141626" y="711499"/>
                </a:cubicBezTo>
                <a:cubicBezTo>
                  <a:pt x="1138819" y="715709"/>
                  <a:pt x="1137065" y="721322"/>
                  <a:pt x="1136363" y="728339"/>
                </a:cubicBezTo>
                <a:cubicBezTo>
                  <a:pt x="1135661" y="735356"/>
                  <a:pt x="1133907" y="740969"/>
                  <a:pt x="1131100" y="745179"/>
                </a:cubicBezTo>
                <a:cubicBezTo>
                  <a:pt x="1128294" y="746582"/>
                  <a:pt x="1125487" y="745881"/>
                  <a:pt x="1122680" y="743074"/>
                </a:cubicBezTo>
                <a:cubicBezTo>
                  <a:pt x="1119874" y="740267"/>
                  <a:pt x="1117769" y="739566"/>
                  <a:pt x="1116365" y="740969"/>
                </a:cubicBezTo>
                <a:cubicBezTo>
                  <a:pt x="1113558" y="745179"/>
                  <a:pt x="1112155" y="749389"/>
                  <a:pt x="1112155" y="753599"/>
                </a:cubicBezTo>
                <a:cubicBezTo>
                  <a:pt x="1112155" y="757809"/>
                  <a:pt x="1110752" y="761318"/>
                  <a:pt x="1107945" y="764124"/>
                </a:cubicBezTo>
                <a:cubicBezTo>
                  <a:pt x="1100928" y="771141"/>
                  <a:pt x="1094263" y="776754"/>
                  <a:pt x="1087947" y="780965"/>
                </a:cubicBezTo>
                <a:cubicBezTo>
                  <a:pt x="1081632" y="785175"/>
                  <a:pt x="1074265" y="792893"/>
                  <a:pt x="1065845" y="804120"/>
                </a:cubicBezTo>
                <a:cubicBezTo>
                  <a:pt x="1058828" y="811137"/>
                  <a:pt x="1050057" y="818153"/>
                  <a:pt x="1039532" y="825170"/>
                </a:cubicBezTo>
                <a:cubicBezTo>
                  <a:pt x="1029007" y="832187"/>
                  <a:pt x="1017429" y="840607"/>
                  <a:pt x="1004799" y="850430"/>
                </a:cubicBezTo>
                <a:cubicBezTo>
                  <a:pt x="1003396" y="851834"/>
                  <a:pt x="1002343" y="852185"/>
                  <a:pt x="1001641" y="851483"/>
                </a:cubicBezTo>
                <a:cubicBezTo>
                  <a:pt x="1000940" y="850781"/>
                  <a:pt x="1000589" y="852535"/>
                  <a:pt x="1000589" y="856745"/>
                </a:cubicBezTo>
                <a:cubicBezTo>
                  <a:pt x="999186" y="860955"/>
                  <a:pt x="997431" y="862359"/>
                  <a:pt x="995326" y="860955"/>
                </a:cubicBezTo>
                <a:cubicBezTo>
                  <a:pt x="993221" y="859552"/>
                  <a:pt x="991467" y="860254"/>
                  <a:pt x="990064" y="863061"/>
                </a:cubicBezTo>
                <a:cubicBezTo>
                  <a:pt x="987257" y="864464"/>
                  <a:pt x="985854" y="866920"/>
                  <a:pt x="985854" y="870428"/>
                </a:cubicBezTo>
                <a:cubicBezTo>
                  <a:pt x="985854" y="873936"/>
                  <a:pt x="985854" y="876392"/>
                  <a:pt x="985854" y="877796"/>
                </a:cubicBezTo>
                <a:cubicBezTo>
                  <a:pt x="984450" y="877796"/>
                  <a:pt x="981994" y="877094"/>
                  <a:pt x="978486" y="875691"/>
                </a:cubicBezTo>
                <a:cubicBezTo>
                  <a:pt x="974978" y="874287"/>
                  <a:pt x="972522" y="874287"/>
                  <a:pt x="971118" y="875691"/>
                </a:cubicBezTo>
                <a:lnTo>
                  <a:pt x="971118" y="879901"/>
                </a:lnTo>
                <a:lnTo>
                  <a:pt x="971118" y="882006"/>
                </a:lnTo>
                <a:cubicBezTo>
                  <a:pt x="968312" y="886216"/>
                  <a:pt x="965154" y="890426"/>
                  <a:pt x="961646" y="894636"/>
                </a:cubicBezTo>
                <a:cubicBezTo>
                  <a:pt x="958137" y="898846"/>
                  <a:pt x="953577" y="902354"/>
                  <a:pt x="947963" y="905161"/>
                </a:cubicBezTo>
                <a:cubicBezTo>
                  <a:pt x="946560" y="909371"/>
                  <a:pt x="944104" y="911125"/>
                  <a:pt x="940596" y="910423"/>
                </a:cubicBezTo>
                <a:cubicBezTo>
                  <a:pt x="937087" y="909722"/>
                  <a:pt x="935333" y="913581"/>
                  <a:pt x="935333" y="922001"/>
                </a:cubicBezTo>
                <a:cubicBezTo>
                  <a:pt x="929720" y="926211"/>
                  <a:pt x="925860" y="927615"/>
                  <a:pt x="923756" y="926211"/>
                </a:cubicBezTo>
                <a:cubicBezTo>
                  <a:pt x="921650" y="924808"/>
                  <a:pt x="919195" y="922703"/>
                  <a:pt x="916388" y="919896"/>
                </a:cubicBezTo>
                <a:cubicBezTo>
                  <a:pt x="912178" y="922703"/>
                  <a:pt x="909020" y="925860"/>
                  <a:pt x="906915" y="929369"/>
                </a:cubicBezTo>
                <a:cubicBezTo>
                  <a:pt x="904810" y="932877"/>
                  <a:pt x="902354" y="936035"/>
                  <a:pt x="899548" y="938841"/>
                </a:cubicBezTo>
                <a:cubicBezTo>
                  <a:pt x="898144" y="940245"/>
                  <a:pt x="896390" y="941648"/>
                  <a:pt x="894285" y="943051"/>
                </a:cubicBezTo>
                <a:cubicBezTo>
                  <a:pt x="892180" y="944455"/>
                  <a:pt x="889724" y="946560"/>
                  <a:pt x="886918" y="949366"/>
                </a:cubicBezTo>
                <a:cubicBezTo>
                  <a:pt x="885514" y="949366"/>
                  <a:pt x="884462" y="951472"/>
                  <a:pt x="883760" y="955682"/>
                </a:cubicBezTo>
                <a:cubicBezTo>
                  <a:pt x="883058" y="959892"/>
                  <a:pt x="882006" y="961997"/>
                  <a:pt x="880602" y="961997"/>
                </a:cubicBezTo>
                <a:cubicBezTo>
                  <a:pt x="877796" y="964803"/>
                  <a:pt x="875340" y="964803"/>
                  <a:pt x="873235" y="961997"/>
                </a:cubicBezTo>
                <a:cubicBezTo>
                  <a:pt x="871130" y="959190"/>
                  <a:pt x="869376" y="958488"/>
                  <a:pt x="867972" y="959892"/>
                </a:cubicBezTo>
                <a:cubicBezTo>
                  <a:pt x="862359" y="965505"/>
                  <a:pt x="857798" y="972171"/>
                  <a:pt x="854290" y="979889"/>
                </a:cubicBezTo>
                <a:cubicBezTo>
                  <a:pt x="850781" y="987608"/>
                  <a:pt x="843414" y="989362"/>
                  <a:pt x="832187" y="985152"/>
                </a:cubicBezTo>
                <a:cubicBezTo>
                  <a:pt x="823767" y="996379"/>
                  <a:pt x="817452" y="1004097"/>
                  <a:pt x="813242" y="1008307"/>
                </a:cubicBezTo>
                <a:cubicBezTo>
                  <a:pt x="809032" y="1012517"/>
                  <a:pt x="801313" y="1015324"/>
                  <a:pt x="790086" y="1016727"/>
                </a:cubicBezTo>
                <a:cubicBezTo>
                  <a:pt x="781666" y="1018131"/>
                  <a:pt x="773948" y="1017078"/>
                  <a:pt x="766931" y="1013570"/>
                </a:cubicBezTo>
                <a:cubicBezTo>
                  <a:pt x="759914" y="1010061"/>
                  <a:pt x="753599" y="1005501"/>
                  <a:pt x="747986" y="999887"/>
                </a:cubicBezTo>
                <a:cubicBezTo>
                  <a:pt x="742373" y="994274"/>
                  <a:pt x="736759" y="988660"/>
                  <a:pt x="731146" y="983047"/>
                </a:cubicBezTo>
                <a:cubicBezTo>
                  <a:pt x="725532" y="977433"/>
                  <a:pt x="719217" y="973223"/>
                  <a:pt x="712200" y="970417"/>
                </a:cubicBezTo>
                <a:cubicBezTo>
                  <a:pt x="707990" y="971820"/>
                  <a:pt x="706587" y="974276"/>
                  <a:pt x="707990" y="977784"/>
                </a:cubicBezTo>
                <a:cubicBezTo>
                  <a:pt x="709394" y="981293"/>
                  <a:pt x="711499" y="983749"/>
                  <a:pt x="714306" y="985152"/>
                </a:cubicBezTo>
                <a:cubicBezTo>
                  <a:pt x="721322" y="996379"/>
                  <a:pt x="729742" y="1005501"/>
                  <a:pt x="739566" y="1012517"/>
                </a:cubicBezTo>
                <a:cubicBezTo>
                  <a:pt x="749389" y="1019534"/>
                  <a:pt x="753599" y="1030761"/>
                  <a:pt x="752196" y="1046198"/>
                </a:cubicBezTo>
                <a:cubicBezTo>
                  <a:pt x="743776" y="1051811"/>
                  <a:pt x="735356" y="1057425"/>
                  <a:pt x="726936" y="1063038"/>
                </a:cubicBezTo>
                <a:cubicBezTo>
                  <a:pt x="718515" y="1068651"/>
                  <a:pt x="709394" y="1072861"/>
                  <a:pt x="699570" y="1075668"/>
                </a:cubicBezTo>
                <a:cubicBezTo>
                  <a:pt x="693957" y="1077071"/>
                  <a:pt x="690098" y="1076019"/>
                  <a:pt x="687993" y="1072511"/>
                </a:cubicBezTo>
                <a:cubicBezTo>
                  <a:pt x="685888" y="1069002"/>
                  <a:pt x="682028" y="1065845"/>
                  <a:pt x="676415" y="1063038"/>
                </a:cubicBezTo>
                <a:cubicBezTo>
                  <a:pt x="670802" y="1058828"/>
                  <a:pt x="667644" y="1057074"/>
                  <a:pt x="666942" y="1057775"/>
                </a:cubicBezTo>
                <a:cubicBezTo>
                  <a:pt x="666241" y="1058477"/>
                  <a:pt x="666241" y="1060933"/>
                  <a:pt x="666942" y="1065143"/>
                </a:cubicBezTo>
                <a:cubicBezTo>
                  <a:pt x="667644" y="1069353"/>
                  <a:pt x="667995" y="1074966"/>
                  <a:pt x="667995" y="1081983"/>
                </a:cubicBezTo>
                <a:cubicBezTo>
                  <a:pt x="667995" y="1089000"/>
                  <a:pt x="666592" y="1095315"/>
                  <a:pt x="663785" y="1100928"/>
                </a:cubicBezTo>
                <a:cubicBezTo>
                  <a:pt x="660978" y="1100928"/>
                  <a:pt x="657821" y="1102683"/>
                  <a:pt x="654312" y="1106191"/>
                </a:cubicBezTo>
                <a:cubicBezTo>
                  <a:pt x="650804" y="1109699"/>
                  <a:pt x="647295" y="1112506"/>
                  <a:pt x="643787" y="1114611"/>
                </a:cubicBezTo>
                <a:cubicBezTo>
                  <a:pt x="640279" y="1116716"/>
                  <a:pt x="636770" y="1118119"/>
                  <a:pt x="633262" y="1118821"/>
                </a:cubicBezTo>
                <a:cubicBezTo>
                  <a:pt x="629754" y="1119523"/>
                  <a:pt x="627298" y="1117067"/>
                  <a:pt x="625894" y="1111453"/>
                </a:cubicBezTo>
                <a:cubicBezTo>
                  <a:pt x="620281" y="1114260"/>
                  <a:pt x="615018" y="1118821"/>
                  <a:pt x="610107" y="1125136"/>
                </a:cubicBezTo>
                <a:cubicBezTo>
                  <a:pt x="605195" y="1131451"/>
                  <a:pt x="600634" y="1136714"/>
                  <a:pt x="596424" y="1140924"/>
                </a:cubicBezTo>
                <a:cubicBezTo>
                  <a:pt x="588004" y="1138117"/>
                  <a:pt x="583092" y="1137766"/>
                  <a:pt x="581689" y="1139871"/>
                </a:cubicBezTo>
                <a:cubicBezTo>
                  <a:pt x="580285" y="1141976"/>
                  <a:pt x="576777" y="1147239"/>
                  <a:pt x="571164" y="1155659"/>
                </a:cubicBezTo>
                <a:cubicBezTo>
                  <a:pt x="564147" y="1154256"/>
                  <a:pt x="559937" y="1152151"/>
                  <a:pt x="558534" y="1149344"/>
                </a:cubicBezTo>
                <a:cubicBezTo>
                  <a:pt x="557130" y="1146537"/>
                  <a:pt x="555025" y="1145134"/>
                  <a:pt x="552218" y="1145134"/>
                </a:cubicBezTo>
                <a:cubicBezTo>
                  <a:pt x="552218" y="1152151"/>
                  <a:pt x="550464" y="1154957"/>
                  <a:pt x="546956" y="1153554"/>
                </a:cubicBezTo>
                <a:cubicBezTo>
                  <a:pt x="543448" y="1152151"/>
                  <a:pt x="539588" y="1152852"/>
                  <a:pt x="535378" y="1155659"/>
                </a:cubicBezTo>
                <a:cubicBezTo>
                  <a:pt x="532572" y="1157062"/>
                  <a:pt x="528362" y="1161974"/>
                  <a:pt x="522748" y="1170394"/>
                </a:cubicBezTo>
                <a:cubicBezTo>
                  <a:pt x="519942" y="1171797"/>
                  <a:pt x="516433" y="1172148"/>
                  <a:pt x="512223" y="1171447"/>
                </a:cubicBezTo>
                <a:cubicBezTo>
                  <a:pt x="508013" y="1170745"/>
                  <a:pt x="506610" y="1173902"/>
                  <a:pt x="508013" y="1180919"/>
                </a:cubicBezTo>
                <a:cubicBezTo>
                  <a:pt x="492576" y="1180919"/>
                  <a:pt x="476438" y="1184779"/>
                  <a:pt x="459597" y="1192497"/>
                </a:cubicBezTo>
                <a:cubicBezTo>
                  <a:pt x="442757" y="1200215"/>
                  <a:pt x="425917" y="1206881"/>
                  <a:pt x="409077" y="1212495"/>
                </a:cubicBezTo>
                <a:cubicBezTo>
                  <a:pt x="409077" y="1212495"/>
                  <a:pt x="407673" y="1213898"/>
                  <a:pt x="404867" y="1216705"/>
                </a:cubicBezTo>
                <a:cubicBezTo>
                  <a:pt x="403463" y="1218108"/>
                  <a:pt x="402060" y="1218810"/>
                  <a:pt x="400657" y="1218810"/>
                </a:cubicBezTo>
                <a:cubicBezTo>
                  <a:pt x="395043" y="1218810"/>
                  <a:pt x="391886" y="1217406"/>
                  <a:pt x="391184" y="1214600"/>
                </a:cubicBezTo>
                <a:cubicBezTo>
                  <a:pt x="390482" y="1211793"/>
                  <a:pt x="385921" y="1211793"/>
                  <a:pt x="377501" y="1214600"/>
                </a:cubicBezTo>
                <a:cubicBezTo>
                  <a:pt x="376098" y="1214600"/>
                  <a:pt x="373291" y="1216705"/>
                  <a:pt x="369081" y="1220915"/>
                </a:cubicBezTo>
                <a:cubicBezTo>
                  <a:pt x="364871" y="1225125"/>
                  <a:pt x="362065" y="1227230"/>
                  <a:pt x="360661" y="1227230"/>
                </a:cubicBezTo>
                <a:cubicBezTo>
                  <a:pt x="359258" y="1224423"/>
                  <a:pt x="357153" y="1222318"/>
                  <a:pt x="354346" y="1220915"/>
                </a:cubicBezTo>
                <a:cubicBezTo>
                  <a:pt x="348733" y="1218108"/>
                  <a:pt x="345224" y="1218108"/>
                  <a:pt x="343821" y="1220915"/>
                </a:cubicBezTo>
                <a:cubicBezTo>
                  <a:pt x="341014" y="1222318"/>
                  <a:pt x="339260" y="1222669"/>
                  <a:pt x="338558" y="1221967"/>
                </a:cubicBezTo>
                <a:cubicBezTo>
                  <a:pt x="337857" y="1221266"/>
                  <a:pt x="334699" y="1220915"/>
                  <a:pt x="329086" y="1220915"/>
                </a:cubicBezTo>
                <a:cubicBezTo>
                  <a:pt x="324876" y="1222318"/>
                  <a:pt x="320666" y="1223371"/>
                  <a:pt x="316456" y="1224072"/>
                </a:cubicBezTo>
                <a:cubicBezTo>
                  <a:pt x="312246" y="1224774"/>
                  <a:pt x="305229" y="1225125"/>
                  <a:pt x="295406" y="1225125"/>
                </a:cubicBezTo>
                <a:cubicBezTo>
                  <a:pt x="294002" y="1225125"/>
                  <a:pt x="289090" y="1226879"/>
                  <a:pt x="280670" y="1230387"/>
                </a:cubicBezTo>
                <a:cubicBezTo>
                  <a:pt x="272250" y="1233896"/>
                  <a:pt x="265935" y="1232843"/>
                  <a:pt x="261725" y="1227230"/>
                </a:cubicBezTo>
                <a:cubicBezTo>
                  <a:pt x="258918" y="1223020"/>
                  <a:pt x="256813" y="1222318"/>
                  <a:pt x="255410" y="1225125"/>
                </a:cubicBezTo>
                <a:cubicBezTo>
                  <a:pt x="254007" y="1227931"/>
                  <a:pt x="249797" y="1227931"/>
                  <a:pt x="242780" y="1225125"/>
                </a:cubicBezTo>
                <a:cubicBezTo>
                  <a:pt x="238570" y="1220915"/>
                  <a:pt x="237868" y="1218810"/>
                  <a:pt x="240675" y="1218810"/>
                </a:cubicBezTo>
                <a:cubicBezTo>
                  <a:pt x="237868" y="1218810"/>
                  <a:pt x="235412" y="1219862"/>
                  <a:pt x="233307" y="1221967"/>
                </a:cubicBezTo>
                <a:cubicBezTo>
                  <a:pt x="231202" y="1224072"/>
                  <a:pt x="228045" y="1223721"/>
                  <a:pt x="223835" y="1220915"/>
                </a:cubicBezTo>
                <a:lnTo>
                  <a:pt x="223835" y="1218810"/>
                </a:lnTo>
                <a:cubicBezTo>
                  <a:pt x="223835" y="1216003"/>
                  <a:pt x="222431" y="1214600"/>
                  <a:pt x="219625" y="1214600"/>
                </a:cubicBezTo>
                <a:cubicBezTo>
                  <a:pt x="212608" y="1216003"/>
                  <a:pt x="207696" y="1217055"/>
                  <a:pt x="204889" y="1217757"/>
                </a:cubicBezTo>
                <a:cubicBezTo>
                  <a:pt x="202083" y="1218459"/>
                  <a:pt x="195066" y="1216705"/>
                  <a:pt x="183839" y="1212495"/>
                </a:cubicBezTo>
                <a:cubicBezTo>
                  <a:pt x="179629" y="1211091"/>
                  <a:pt x="177173" y="1209688"/>
                  <a:pt x="176472" y="1208285"/>
                </a:cubicBezTo>
                <a:cubicBezTo>
                  <a:pt x="175770" y="1206881"/>
                  <a:pt x="174016" y="1204776"/>
                  <a:pt x="171209" y="1201969"/>
                </a:cubicBezTo>
                <a:cubicBezTo>
                  <a:pt x="165596" y="1200566"/>
                  <a:pt x="159982" y="1199163"/>
                  <a:pt x="154369" y="1197759"/>
                </a:cubicBezTo>
                <a:cubicBezTo>
                  <a:pt x="148755" y="1196356"/>
                  <a:pt x="144545" y="1192848"/>
                  <a:pt x="141739" y="1187234"/>
                </a:cubicBezTo>
                <a:cubicBezTo>
                  <a:pt x="130512" y="1192848"/>
                  <a:pt x="123846" y="1201969"/>
                  <a:pt x="121741" y="1214600"/>
                </a:cubicBezTo>
                <a:cubicBezTo>
                  <a:pt x="119636" y="1227230"/>
                  <a:pt x="117180" y="1239158"/>
                  <a:pt x="114373" y="1250385"/>
                </a:cubicBezTo>
                <a:cubicBezTo>
                  <a:pt x="110163" y="1263015"/>
                  <a:pt x="106304" y="1275645"/>
                  <a:pt x="102796" y="1288276"/>
                </a:cubicBezTo>
                <a:cubicBezTo>
                  <a:pt x="99287" y="1300906"/>
                  <a:pt x="96130" y="1312834"/>
                  <a:pt x="93323" y="1324061"/>
                </a:cubicBezTo>
                <a:cubicBezTo>
                  <a:pt x="91920" y="1325464"/>
                  <a:pt x="91569" y="1331779"/>
                  <a:pt x="92271" y="1343006"/>
                </a:cubicBezTo>
                <a:cubicBezTo>
                  <a:pt x="92972" y="1354233"/>
                  <a:pt x="91920" y="1362653"/>
                  <a:pt x="89113" y="1368266"/>
                </a:cubicBezTo>
                <a:cubicBezTo>
                  <a:pt x="83500" y="1371073"/>
                  <a:pt x="81745" y="1374231"/>
                  <a:pt x="83850" y="1377739"/>
                </a:cubicBezTo>
                <a:cubicBezTo>
                  <a:pt x="85956" y="1381247"/>
                  <a:pt x="86306" y="1388615"/>
                  <a:pt x="84903" y="1399842"/>
                </a:cubicBezTo>
                <a:lnTo>
                  <a:pt x="80693" y="1399842"/>
                </a:lnTo>
                <a:cubicBezTo>
                  <a:pt x="77886" y="1399842"/>
                  <a:pt x="76483" y="1401947"/>
                  <a:pt x="76483" y="1406157"/>
                </a:cubicBezTo>
                <a:cubicBezTo>
                  <a:pt x="76483" y="1413174"/>
                  <a:pt x="77535" y="1417735"/>
                  <a:pt x="79640" y="1419840"/>
                </a:cubicBezTo>
                <a:cubicBezTo>
                  <a:pt x="81745" y="1421945"/>
                  <a:pt x="82798" y="1425102"/>
                  <a:pt x="82798" y="1429312"/>
                </a:cubicBezTo>
                <a:cubicBezTo>
                  <a:pt x="82798" y="1427909"/>
                  <a:pt x="81395" y="1427558"/>
                  <a:pt x="78588" y="1428260"/>
                </a:cubicBezTo>
                <a:cubicBezTo>
                  <a:pt x="75781" y="1428961"/>
                  <a:pt x="74378" y="1430716"/>
                  <a:pt x="74378" y="1433522"/>
                </a:cubicBezTo>
                <a:cubicBezTo>
                  <a:pt x="71571" y="1454573"/>
                  <a:pt x="71220" y="1477377"/>
                  <a:pt x="73325" y="1501935"/>
                </a:cubicBezTo>
                <a:cubicBezTo>
                  <a:pt x="75430" y="1526494"/>
                  <a:pt x="77886" y="1547194"/>
                  <a:pt x="80693" y="1564034"/>
                </a:cubicBezTo>
                <a:cubicBezTo>
                  <a:pt x="79290" y="1571051"/>
                  <a:pt x="80693" y="1577015"/>
                  <a:pt x="84903" y="1581927"/>
                </a:cubicBezTo>
                <a:cubicBezTo>
                  <a:pt x="89113" y="1586838"/>
                  <a:pt x="87710" y="1592802"/>
                  <a:pt x="80693" y="1599819"/>
                </a:cubicBezTo>
                <a:cubicBezTo>
                  <a:pt x="70870" y="1592802"/>
                  <a:pt x="61397" y="1587540"/>
                  <a:pt x="52275" y="1584031"/>
                </a:cubicBezTo>
                <a:cubicBezTo>
                  <a:pt x="43153" y="1580523"/>
                  <a:pt x="34382" y="1574559"/>
                  <a:pt x="25962" y="1566139"/>
                </a:cubicBezTo>
                <a:cubicBezTo>
                  <a:pt x="23156" y="1563332"/>
                  <a:pt x="20349" y="1556315"/>
                  <a:pt x="17542" y="1545089"/>
                </a:cubicBezTo>
                <a:cubicBezTo>
                  <a:pt x="16139" y="1543685"/>
                  <a:pt x="14034" y="1534563"/>
                  <a:pt x="11227" y="1517723"/>
                </a:cubicBezTo>
                <a:cubicBezTo>
                  <a:pt x="8420" y="1500883"/>
                  <a:pt x="6315" y="1490358"/>
                  <a:pt x="4912" y="1486148"/>
                </a:cubicBezTo>
                <a:cubicBezTo>
                  <a:pt x="3509" y="1480534"/>
                  <a:pt x="2456" y="1474921"/>
                  <a:pt x="1754" y="1469308"/>
                </a:cubicBezTo>
                <a:cubicBezTo>
                  <a:pt x="1053" y="1463694"/>
                  <a:pt x="702" y="1455274"/>
                  <a:pt x="702" y="1444047"/>
                </a:cubicBezTo>
                <a:cubicBezTo>
                  <a:pt x="-701" y="1427207"/>
                  <a:pt x="0" y="1402649"/>
                  <a:pt x="2807" y="1370372"/>
                </a:cubicBezTo>
                <a:cubicBezTo>
                  <a:pt x="5614" y="1338094"/>
                  <a:pt x="9824" y="1307221"/>
                  <a:pt x="15437" y="1277750"/>
                </a:cubicBezTo>
                <a:cubicBezTo>
                  <a:pt x="16841" y="1270734"/>
                  <a:pt x="18244" y="1265822"/>
                  <a:pt x="19647" y="1263015"/>
                </a:cubicBezTo>
                <a:cubicBezTo>
                  <a:pt x="21051" y="1260209"/>
                  <a:pt x="22454" y="1255297"/>
                  <a:pt x="23857" y="1248280"/>
                </a:cubicBezTo>
                <a:cubicBezTo>
                  <a:pt x="25261" y="1241263"/>
                  <a:pt x="25962" y="1233545"/>
                  <a:pt x="25962" y="1225125"/>
                </a:cubicBezTo>
                <a:cubicBezTo>
                  <a:pt x="25962" y="1216705"/>
                  <a:pt x="27366" y="1208285"/>
                  <a:pt x="30172" y="1199865"/>
                </a:cubicBezTo>
                <a:cubicBezTo>
                  <a:pt x="32979" y="1176008"/>
                  <a:pt x="38943" y="1154957"/>
                  <a:pt x="48065" y="1136714"/>
                </a:cubicBezTo>
                <a:cubicBezTo>
                  <a:pt x="57187" y="1118470"/>
                  <a:pt x="58239" y="1099525"/>
                  <a:pt x="51223" y="1079878"/>
                </a:cubicBezTo>
                <a:cubicBezTo>
                  <a:pt x="48416" y="1077071"/>
                  <a:pt x="46311" y="1076019"/>
                  <a:pt x="44908" y="1076721"/>
                </a:cubicBezTo>
                <a:cubicBezTo>
                  <a:pt x="43504" y="1077422"/>
                  <a:pt x="42802" y="1074966"/>
                  <a:pt x="42802" y="1069353"/>
                </a:cubicBezTo>
                <a:cubicBezTo>
                  <a:pt x="44206" y="1066546"/>
                  <a:pt x="43504" y="1064792"/>
                  <a:pt x="40697" y="1064090"/>
                </a:cubicBezTo>
                <a:cubicBezTo>
                  <a:pt x="37891" y="1063389"/>
                  <a:pt x="35786" y="1061634"/>
                  <a:pt x="34382" y="1058828"/>
                </a:cubicBezTo>
                <a:cubicBezTo>
                  <a:pt x="32979" y="1056021"/>
                  <a:pt x="32979" y="1052864"/>
                  <a:pt x="34382" y="1049355"/>
                </a:cubicBezTo>
                <a:cubicBezTo>
                  <a:pt x="35786" y="1045847"/>
                  <a:pt x="35786" y="1043391"/>
                  <a:pt x="34382" y="1041988"/>
                </a:cubicBezTo>
                <a:cubicBezTo>
                  <a:pt x="27366" y="1034971"/>
                  <a:pt x="23857" y="1017780"/>
                  <a:pt x="23857" y="990415"/>
                </a:cubicBezTo>
                <a:cubicBezTo>
                  <a:pt x="23857" y="963049"/>
                  <a:pt x="28067" y="940245"/>
                  <a:pt x="36487" y="922001"/>
                </a:cubicBezTo>
                <a:cubicBezTo>
                  <a:pt x="36487" y="920598"/>
                  <a:pt x="37189" y="920247"/>
                  <a:pt x="38592" y="920949"/>
                </a:cubicBezTo>
                <a:cubicBezTo>
                  <a:pt x="39996" y="921650"/>
                  <a:pt x="40697" y="920598"/>
                  <a:pt x="40697" y="917791"/>
                </a:cubicBezTo>
                <a:cubicBezTo>
                  <a:pt x="42101" y="910774"/>
                  <a:pt x="44908" y="905512"/>
                  <a:pt x="49118" y="902003"/>
                </a:cubicBezTo>
                <a:cubicBezTo>
                  <a:pt x="53328" y="898495"/>
                  <a:pt x="56836" y="893233"/>
                  <a:pt x="59643" y="886216"/>
                </a:cubicBezTo>
                <a:cubicBezTo>
                  <a:pt x="59643" y="879199"/>
                  <a:pt x="65256" y="870428"/>
                  <a:pt x="76483" y="859903"/>
                </a:cubicBezTo>
                <a:cubicBezTo>
                  <a:pt x="87710" y="849378"/>
                  <a:pt x="96831" y="842010"/>
                  <a:pt x="103848" y="837800"/>
                </a:cubicBezTo>
                <a:cubicBezTo>
                  <a:pt x="109462" y="832187"/>
                  <a:pt x="115777" y="827275"/>
                  <a:pt x="122793" y="823065"/>
                </a:cubicBezTo>
                <a:cubicBezTo>
                  <a:pt x="129810" y="818855"/>
                  <a:pt x="136827" y="818153"/>
                  <a:pt x="143844" y="820960"/>
                </a:cubicBezTo>
                <a:cubicBezTo>
                  <a:pt x="176121" y="738162"/>
                  <a:pt x="209450" y="657119"/>
                  <a:pt x="243832" y="577830"/>
                </a:cubicBezTo>
                <a:cubicBezTo>
                  <a:pt x="278214" y="498540"/>
                  <a:pt x="315754" y="422409"/>
                  <a:pt x="356451" y="349434"/>
                </a:cubicBezTo>
                <a:cubicBezTo>
                  <a:pt x="350838" y="349434"/>
                  <a:pt x="345224" y="349785"/>
                  <a:pt x="339611" y="350487"/>
                </a:cubicBezTo>
                <a:cubicBezTo>
                  <a:pt x="333998" y="351189"/>
                  <a:pt x="331191" y="356451"/>
                  <a:pt x="331191" y="366275"/>
                </a:cubicBezTo>
                <a:cubicBezTo>
                  <a:pt x="328384" y="370485"/>
                  <a:pt x="323472" y="374344"/>
                  <a:pt x="316456" y="377852"/>
                </a:cubicBezTo>
                <a:cubicBezTo>
                  <a:pt x="309439" y="381361"/>
                  <a:pt x="304527" y="385220"/>
                  <a:pt x="301721" y="389430"/>
                </a:cubicBezTo>
                <a:cubicBezTo>
                  <a:pt x="293300" y="396447"/>
                  <a:pt x="284880" y="403113"/>
                  <a:pt x="276460" y="409428"/>
                </a:cubicBezTo>
                <a:cubicBezTo>
                  <a:pt x="268040" y="415743"/>
                  <a:pt x="261023" y="423812"/>
                  <a:pt x="255410" y="433635"/>
                </a:cubicBezTo>
                <a:cubicBezTo>
                  <a:pt x="251200" y="433635"/>
                  <a:pt x="247692" y="434688"/>
                  <a:pt x="244885" y="436793"/>
                </a:cubicBezTo>
                <a:cubicBezTo>
                  <a:pt x="242078" y="438898"/>
                  <a:pt x="239973" y="440652"/>
                  <a:pt x="238570" y="442056"/>
                </a:cubicBezTo>
                <a:cubicBezTo>
                  <a:pt x="237166" y="443459"/>
                  <a:pt x="235763" y="444161"/>
                  <a:pt x="234360" y="444161"/>
                </a:cubicBezTo>
                <a:cubicBezTo>
                  <a:pt x="232956" y="444161"/>
                  <a:pt x="230150" y="442056"/>
                  <a:pt x="225940" y="437845"/>
                </a:cubicBezTo>
                <a:cubicBezTo>
                  <a:pt x="224536" y="443459"/>
                  <a:pt x="223835" y="449072"/>
                  <a:pt x="223835" y="454686"/>
                </a:cubicBezTo>
                <a:cubicBezTo>
                  <a:pt x="223835" y="460299"/>
                  <a:pt x="223133" y="466614"/>
                  <a:pt x="221730" y="473631"/>
                </a:cubicBezTo>
                <a:cubicBezTo>
                  <a:pt x="199276" y="486261"/>
                  <a:pt x="180682" y="503803"/>
                  <a:pt x="165946" y="526257"/>
                </a:cubicBezTo>
                <a:cubicBezTo>
                  <a:pt x="151211" y="548710"/>
                  <a:pt x="137529" y="571865"/>
                  <a:pt x="124898" y="595722"/>
                </a:cubicBezTo>
                <a:cubicBezTo>
                  <a:pt x="124898" y="599932"/>
                  <a:pt x="124548" y="604844"/>
                  <a:pt x="123846" y="610458"/>
                </a:cubicBezTo>
                <a:cubicBezTo>
                  <a:pt x="123144" y="616071"/>
                  <a:pt x="124197" y="621684"/>
                  <a:pt x="127003" y="627298"/>
                </a:cubicBezTo>
                <a:cubicBezTo>
                  <a:pt x="128407" y="628701"/>
                  <a:pt x="131213" y="629754"/>
                  <a:pt x="135424" y="630455"/>
                </a:cubicBezTo>
                <a:cubicBezTo>
                  <a:pt x="139634" y="631157"/>
                  <a:pt x="140335" y="635016"/>
                  <a:pt x="137529" y="642033"/>
                </a:cubicBezTo>
                <a:cubicBezTo>
                  <a:pt x="129109" y="644840"/>
                  <a:pt x="120338" y="644138"/>
                  <a:pt x="111216" y="639928"/>
                </a:cubicBezTo>
                <a:cubicBezTo>
                  <a:pt x="102094" y="635718"/>
                  <a:pt x="94726" y="630104"/>
                  <a:pt x="89113" y="623088"/>
                </a:cubicBezTo>
                <a:cubicBezTo>
                  <a:pt x="86306" y="618878"/>
                  <a:pt x="81745" y="610458"/>
                  <a:pt x="75430" y="597827"/>
                </a:cubicBezTo>
                <a:cubicBezTo>
                  <a:pt x="69115" y="585197"/>
                  <a:pt x="65256" y="573970"/>
                  <a:pt x="63853" y="564147"/>
                </a:cubicBezTo>
                <a:cubicBezTo>
                  <a:pt x="62449" y="551517"/>
                  <a:pt x="65256" y="537132"/>
                  <a:pt x="72273" y="520994"/>
                </a:cubicBezTo>
                <a:cubicBezTo>
                  <a:pt x="79290" y="504855"/>
                  <a:pt x="88411" y="489068"/>
                  <a:pt x="99638" y="473631"/>
                </a:cubicBezTo>
                <a:cubicBezTo>
                  <a:pt x="101042" y="470824"/>
                  <a:pt x="102094" y="469772"/>
                  <a:pt x="102796" y="470473"/>
                </a:cubicBezTo>
                <a:cubicBezTo>
                  <a:pt x="103497" y="471175"/>
                  <a:pt x="104550" y="468719"/>
                  <a:pt x="105953" y="463106"/>
                </a:cubicBezTo>
                <a:cubicBezTo>
                  <a:pt x="107357" y="454686"/>
                  <a:pt x="112268" y="448020"/>
                  <a:pt x="120688" y="443108"/>
                </a:cubicBezTo>
                <a:cubicBezTo>
                  <a:pt x="129109" y="438196"/>
                  <a:pt x="136827" y="430127"/>
                  <a:pt x="143844" y="418900"/>
                </a:cubicBezTo>
                <a:cubicBezTo>
                  <a:pt x="145247" y="416094"/>
                  <a:pt x="146299" y="412585"/>
                  <a:pt x="147001" y="408375"/>
                </a:cubicBezTo>
                <a:cubicBezTo>
                  <a:pt x="147703" y="404165"/>
                  <a:pt x="149457" y="400657"/>
                  <a:pt x="152264" y="397850"/>
                </a:cubicBezTo>
                <a:cubicBezTo>
                  <a:pt x="159281" y="389430"/>
                  <a:pt x="169104" y="381711"/>
                  <a:pt x="181734" y="374695"/>
                </a:cubicBezTo>
                <a:cubicBezTo>
                  <a:pt x="194364" y="367678"/>
                  <a:pt x="205591" y="359960"/>
                  <a:pt x="215415" y="351539"/>
                </a:cubicBezTo>
                <a:cubicBezTo>
                  <a:pt x="216818" y="350136"/>
                  <a:pt x="216818" y="347680"/>
                  <a:pt x="215415" y="344172"/>
                </a:cubicBezTo>
                <a:cubicBezTo>
                  <a:pt x="214011" y="340664"/>
                  <a:pt x="214713" y="337506"/>
                  <a:pt x="217520" y="334699"/>
                </a:cubicBezTo>
                <a:cubicBezTo>
                  <a:pt x="217520" y="336103"/>
                  <a:pt x="218221" y="336804"/>
                  <a:pt x="219625" y="336804"/>
                </a:cubicBezTo>
                <a:lnTo>
                  <a:pt x="221730" y="336804"/>
                </a:lnTo>
                <a:lnTo>
                  <a:pt x="223835" y="334699"/>
                </a:lnTo>
                <a:cubicBezTo>
                  <a:pt x="230851" y="330489"/>
                  <a:pt x="239622" y="324525"/>
                  <a:pt x="250147" y="316807"/>
                </a:cubicBezTo>
                <a:cubicBezTo>
                  <a:pt x="260673" y="309088"/>
                  <a:pt x="269443" y="303825"/>
                  <a:pt x="276460" y="301019"/>
                </a:cubicBezTo>
                <a:cubicBezTo>
                  <a:pt x="279267" y="289792"/>
                  <a:pt x="284880" y="282775"/>
                  <a:pt x="293300" y="279969"/>
                </a:cubicBezTo>
                <a:cubicBezTo>
                  <a:pt x="301721" y="277162"/>
                  <a:pt x="308737" y="271549"/>
                  <a:pt x="314351" y="263128"/>
                </a:cubicBezTo>
                <a:cubicBezTo>
                  <a:pt x="321367" y="264532"/>
                  <a:pt x="328735" y="265584"/>
                  <a:pt x="336453" y="266286"/>
                </a:cubicBezTo>
                <a:cubicBezTo>
                  <a:pt x="344172" y="266988"/>
                  <a:pt x="349434" y="269443"/>
                  <a:pt x="352241" y="273653"/>
                </a:cubicBezTo>
                <a:cubicBezTo>
                  <a:pt x="353645" y="268040"/>
                  <a:pt x="353294" y="263479"/>
                  <a:pt x="351189" y="259971"/>
                </a:cubicBezTo>
                <a:cubicBezTo>
                  <a:pt x="349084" y="256462"/>
                  <a:pt x="349434" y="251200"/>
                  <a:pt x="352241" y="244183"/>
                </a:cubicBezTo>
                <a:cubicBezTo>
                  <a:pt x="360661" y="241377"/>
                  <a:pt x="366976" y="241377"/>
                  <a:pt x="371186" y="244183"/>
                </a:cubicBezTo>
                <a:cubicBezTo>
                  <a:pt x="375396" y="246990"/>
                  <a:pt x="381010" y="251902"/>
                  <a:pt x="388027" y="258918"/>
                </a:cubicBezTo>
                <a:cubicBezTo>
                  <a:pt x="386623" y="244885"/>
                  <a:pt x="388377" y="235412"/>
                  <a:pt x="393289" y="230500"/>
                </a:cubicBezTo>
                <a:cubicBezTo>
                  <a:pt x="398201" y="225589"/>
                  <a:pt x="400657" y="218221"/>
                  <a:pt x="400657" y="208398"/>
                </a:cubicBezTo>
                <a:cubicBezTo>
                  <a:pt x="409077" y="206994"/>
                  <a:pt x="415743" y="203135"/>
                  <a:pt x="420654" y="196820"/>
                </a:cubicBezTo>
                <a:cubicBezTo>
                  <a:pt x="425566" y="190505"/>
                  <a:pt x="434337" y="188751"/>
                  <a:pt x="446967" y="191557"/>
                </a:cubicBezTo>
                <a:cubicBezTo>
                  <a:pt x="461001" y="177524"/>
                  <a:pt x="474333" y="161385"/>
                  <a:pt x="486963" y="143142"/>
                </a:cubicBezTo>
                <a:cubicBezTo>
                  <a:pt x="499593" y="124898"/>
                  <a:pt x="512223" y="107006"/>
                  <a:pt x="524853" y="89464"/>
                </a:cubicBezTo>
                <a:cubicBezTo>
                  <a:pt x="537483" y="71922"/>
                  <a:pt x="551166" y="55432"/>
                  <a:pt x="565901" y="39996"/>
                </a:cubicBezTo>
                <a:cubicBezTo>
                  <a:pt x="580636" y="24559"/>
                  <a:pt x="597126" y="11227"/>
                  <a:pt x="615369" y="0"/>
                </a:cubicBezTo>
                <a:close/>
              </a:path>
            </a:pathLst>
          </a:custGeom>
          <a:solidFill>
            <a:schemeClr val="accent3">
              <a:alpha val="3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sz="9600" spc="200">
                <a:solidFill>
                  <a:schemeClr val="bg1"/>
                </a:solidFill>
                <a:latin typeface="美呗嘿嘿体" panose="00000500000000000000" pitchFamily="2" charset="-122"/>
                <a:ea typeface="美呗嘿嘿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600" b="0" i="0" u="none" strike="noStrike" kern="1200" cap="none" spc="60" normalizeH="0" baseline="0" noProof="0" dirty="0">
              <a:ln>
                <a:noFill/>
              </a:ln>
              <a:solidFill>
                <a:schemeClr val="accent3">
                  <a:alpha val="35000"/>
                </a:schemeClr>
              </a:solidFill>
              <a:effectLst/>
              <a:uLnTx/>
              <a:uFillTx/>
              <a:latin typeface="Free Pen" pitchFamily="2" charset="0"/>
              <a:ea typeface="手书体" panose="02010800040101010101" pitchFamily="2" charset="-122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CAE6C42A-7EB5-4F03-A326-5889BAFC5FD6}"/>
              </a:ext>
            </a:extLst>
          </p:cNvPr>
          <p:cNvSpPr txBox="1"/>
          <p:nvPr/>
        </p:nvSpPr>
        <p:spPr>
          <a:xfrm>
            <a:off x="584327" y="4297460"/>
            <a:ext cx="5129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600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市场分析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5314ADE-0B71-46F8-8E5F-56702FE117A0}"/>
              </a:ext>
            </a:extLst>
          </p:cNvPr>
          <p:cNvSpPr txBox="1"/>
          <p:nvPr/>
        </p:nvSpPr>
        <p:spPr>
          <a:xfrm>
            <a:off x="574802" y="3298408"/>
            <a:ext cx="5129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600" b="1" i="0" u="none" strike="noStrike" cap="none" spc="60" normalizeH="0" baseline="0">
                <a:ln>
                  <a:noFill/>
                </a:ln>
                <a:gradFill flip="none" rotWithShape="1">
                  <a:gsLst>
                    <a:gs pos="10000">
                      <a:schemeClr val="accent1"/>
                    </a:gs>
                    <a:gs pos="51000">
                      <a:schemeClr val="accent2"/>
                    </a:gs>
                    <a:gs pos="93000">
                      <a:schemeClr val="accent3"/>
                    </a:gs>
                  </a:gsLst>
                  <a:lin ang="0" scaled="1"/>
                  <a:tileRect/>
                </a:gradFill>
                <a:effectLst/>
                <a:uLnTx/>
                <a:uFillTx/>
                <a:ea typeface="微软雅黑"/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2785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1975;#86273;#370927;#69846;#6992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109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6713;#153057;#96875;#31682;#371153;#392037;#391521;#166524;#391996;#147032;#6761;#133934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1092;#407327;#405502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570;#398929;#401213;#7625;#164635;#153220;#54617;#54617;#11270;"/>
</p:tagLst>
</file>

<file path=ppt/theme/theme1.xml><?xml version="1.0" encoding="utf-8"?>
<a:theme xmlns:a="http://schemas.openxmlformats.org/drawingml/2006/main" name="Office 主题​​">
  <a:themeElements>
    <a:clrScheme name="绿粉紫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EFE4"/>
      </a:accent1>
      <a:accent2>
        <a:srgbClr val="F184F4"/>
      </a:accent2>
      <a:accent3>
        <a:srgbClr val="8071E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+Arial">
      <a:majorFont>
        <a:latin typeface="Arial Bold"/>
        <a:ea typeface="微软雅黑 Bold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erawhr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1584</Words>
  <Application>Microsoft Office PowerPoint</Application>
  <PresentationFormat>宽屏</PresentationFormat>
  <Paragraphs>329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Free Pen</vt:lpstr>
      <vt:lpstr>Gill Sans</vt:lpstr>
      <vt:lpstr>微软雅黑</vt:lpstr>
      <vt:lpstr>微软雅黑 Bold</vt:lpstr>
      <vt:lpstr>Arial</vt:lpstr>
      <vt:lpstr>Arial Bold</vt:lpstr>
      <vt:lpstr>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旭晓</dc:creator>
  <cp:lastModifiedBy>Xin Zhang (FA Talent)</cp:lastModifiedBy>
  <cp:revision>23</cp:revision>
  <dcterms:created xsi:type="dcterms:W3CDTF">2021-12-20T02:28:28Z</dcterms:created>
  <dcterms:modified xsi:type="dcterms:W3CDTF">2022-01-12T08:17:08Z</dcterms:modified>
</cp:coreProperties>
</file>