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62" r:id="rId3"/>
    <p:sldId id="261" r:id="rId4"/>
    <p:sldId id="265" r:id="rId5"/>
    <p:sldId id="269" r:id="rId6"/>
    <p:sldId id="289" r:id="rId7"/>
    <p:sldId id="290" r:id="rId8"/>
    <p:sldId id="394" r:id="rId9"/>
    <p:sldId id="396" r:id="rId10"/>
    <p:sldId id="271" r:id="rId11"/>
    <p:sldId id="390" r:id="rId12"/>
    <p:sldId id="282" r:id="rId13"/>
    <p:sldId id="266" r:id="rId14"/>
    <p:sldId id="273" r:id="rId15"/>
    <p:sldId id="397" r:id="rId16"/>
    <p:sldId id="398" r:id="rId17"/>
    <p:sldId id="399" r:id="rId18"/>
    <p:sldId id="267" r:id="rId19"/>
    <p:sldId id="277" r:id="rId20"/>
    <p:sldId id="279" r:id="rId21"/>
    <p:sldId id="280" r:id="rId22"/>
    <p:sldId id="268" r:id="rId23"/>
    <p:sldId id="400" r:id="rId24"/>
    <p:sldId id="401" r:id="rId25"/>
    <p:sldId id="402" r:id="rId26"/>
    <p:sldId id="288" r:id="rId27"/>
    <p:sldId id="284" r:id="rId28"/>
    <p:sldId id="263" r:id="rId29"/>
    <p:sldId id="345" r:id="rId30"/>
    <p:sldId id="386" r:id="rId31"/>
    <p:sldId id="387" r:id="rId32"/>
    <p:sldId id="388" r:id="rId33"/>
    <p:sldId id="389" r:id="rId34"/>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1D094CD-D4D8-4C9A-A3A1-B1E34F96C017}">
          <p14:sldIdLst>
            <p14:sldId id="262"/>
            <p14:sldId id="261"/>
          </p14:sldIdLst>
        </p14:section>
        <p14:section name="01" id="{CE81B5AF-1727-4924-88D6-A7A26E6A40EC}">
          <p14:sldIdLst>
            <p14:sldId id="265"/>
            <p14:sldId id="269"/>
            <p14:sldId id="289"/>
            <p14:sldId id="290"/>
            <p14:sldId id="394"/>
            <p14:sldId id="396"/>
            <p14:sldId id="271"/>
            <p14:sldId id="390"/>
            <p14:sldId id="282"/>
          </p14:sldIdLst>
        </p14:section>
        <p14:section name="02" id="{4A96FDC0-D881-4A17-99F8-8CB58B5C802C}">
          <p14:sldIdLst>
            <p14:sldId id="266"/>
            <p14:sldId id="273"/>
            <p14:sldId id="397"/>
            <p14:sldId id="398"/>
            <p14:sldId id="399"/>
          </p14:sldIdLst>
        </p14:section>
        <p14:section name="03" id="{0F4F9D7A-C33B-48F1-9F5B-9DDE72B63C09}">
          <p14:sldIdLst>
            <p14:sldId id="267"/>
            <p14:sldId id="277"/>
            <p14:sldId id="279"/>
            <p14:sldId id="280"/>
          </p14:sldIdLst>
        </p14:section>
        <p14:section name="04" id="{5B1F7C8D-D403-4043-9FF2-0074B7D5125B}">
          <p14:sldIdLst>
            <p14:sldId id="268"/>
            <p14:sldId id="400"/>
            <p14:sldId id="401"/>
            <p14:sldId id="402"/>
            <p14:sldId id="288"/>
            <p14:sldId id="284"/>
            <p14:sldId id="263"/>
          </p14:sldIdLst>
        </p14:section>
        <p14:section name="附录" id="{95319187-9256-4C68-92F0-FA0AB2741439}">
          <p14:sldIdLst>
            <p14:sldId id="345"/>
            <p14:sldId id="386"/>
            <p14:sldId id="387"/>
            <p14:sldId id="388"/>
            <p14:sldId id="389"/>
          </p14:sldIdLst>
        </p14:section>
      </p14:sectionLst>
    </p:ext>
    <p:ext uri="{EFAFB233-063F-42B5-8137-9DF3F51BA10A}">
      <p15:sldGuideLst xmlns:p15="http://schemas.microsoft.com/office/powerpoint/2012/main">
        <p15:guide id="2" pos="3863" userDrawn="1">
          <p15:clr>
            <a:srgbClr val="A4A3A4"/>
          </p15:clr>
        </p15:guide>
        <p15:guide id="3" pos="370" userDrawn="1">
          <p15:clr>
            <a:srgbClr val="A4A3A4"/>
          </p15:clr>
        </p15:guide>
        <p15:guide id="4" pos="7265" userDrawn="1">
          <p15:clr>
            <a:srgbClr val="A4A3A4"/>
          </p15:clr>
        </p15:guide>
        <p15:guide id="5" orient="horz" pos="618" userDrawn="1">
          <p15:clr>
            <a:srgbClr val="A4A3A4"/>
          </p15:clr>
        </p15:guide>
        <p15:guide id="8" orient="horz" pos="40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C7D"/>
    <a:srgbClr val="FCFCFE"/>
    <a:srgbClr val="1C7EDF"/>
    <a:srgbClr val="FBFCFC"/>
    <a:srgbClr val="F5F7FA"/>
    <a:srgbClr val="36ADEB"/>
    <a:srgbClr val="197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50" d="100"/>
          <a:sy n="50" d="100"/>
        </p:scale>
        <p:origin x="1109" y="725"/>
      </p:cViewPr>
      <p:guideLst>
        <p:guide pos="3863"/>
        <p:guide pos="370"/>
        <p:guide pos="7265"/>
        <p:guide orient="horz" pos="618"/>
        <p:guide orient="horz" pos="4020"/>
      </p:guideLst>
    </p:cSldViewPr>
  </p:slideViewPr>
  <p:notesTextViewPr>
    <p:cViewPr>
      <p:scale>
        <a:sx n="1" d="1"/>
        <a:sy n="1" d="1"/>
      </p:scale>
      <p:origin x="0" y="0"/>
    </p:cViewPr>
  </p:notesTextViewPr>
  <p:sorterViewPr>
    <p:cViewPr varScale="1">
      <p:scale>
        <a:sx n="1" d="1"/>
        <a:sy n="1" d="1"/>
      </p:scale>
      <p:origin x="0" y="-15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1">
                    <a:lumMod val="75000"/>
                  </a:schemeClr>
                </a:solidFill>
                <a:latin typeface="+mn-lt"/>
                <a:ea typeface="+mn-ea"/>
                <a:cs typeface="+mn-cs"/>
              </a:defRPr>
            </a:pPr>
            <a:r>
              <a:rPr lang="zh-CN" altLang="en-US" sz="1600" b="1" dirty="0">
                <a:solidFill>
                  <a:schemeClr val="accent1">
                    <a:lumMod val="75000"/>
                  </a:schemeClr>
                </a:solidFill>
              </a:rPr>
              <a:t>营业额</a:t>
            </a:r>
          </a:p>
        </c:rich>
      </c:tx>
      <c:layout>
        <c:manualLayout>
          <c:xMode val="edge"/>
          <c:yMode val="edge"/>
          <c:x val="0.40484098939929319"/>
          <c:y val="0.8056539344074829"/>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accent1">
                  <a:lumMod val="75000"/>
                </a:schemeClr>
              </a:solidFill>
              <a:latin typeface="+mn-lt"/>
              <a:ea typeface="+mn-ea"/>
              <a:cs typeface="+mn-cs"/>
            </a:defRPr>
          </a:pPr>
          <a:endParaRPr lang="zh-CN"/>
        </a:p>
      </c:txPr>
    </c:title>
    <c:autoTitleDeleted val="0"/>
    <c:plotArea>
      <c:layout>
        <c:manualLayout>
          <c:layoutTarget val="inner"/>
          <c:xMode val="edge"/>
          <c:yMode val="edge"/>
          <c:x val="0.27787707631952369"/>
          <c:y val="7.3913656802441996E-2"/>
          <c:w val="0.44424584736095268"/>
          <c:h val="0.66636895644777727"/>
        </c:manualLayout>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9C-45BB-B2A7-E6A97C0A67E8}"/>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769C-45BB-B2A7-E6A97C0A67E8}"/>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769C-45BB-B2A7-E6A97C0A67E8}"/>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769C-45BB-B2A7-E6A97C0A67E8}"/>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2.8</c:v>
                </c:pt>
                <c:pt idx="1">
                  <c:v>3.2</c:v>
                </c:pt>
                <c:pt idx="2">
                  <c:v>1.4</c:v>
                </c:pt>
                <c:pt idx="3">
                  <c:v>1.2</c:v>
                </c:pt>
              </c:numCache>
            </c:numRef>
          </c:val>
          <c:extLst>
            <c:ext xmlns:c16="http://schemas.microsoft.com/office/drawing/2014/chart" uri="{C3380CC4-5D6E-409C-BE32-E72D297353CC}">
              <c16:uniqueId val="{00000008-769C-45BB-B2A7-E6A97C0A67E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1">
                    <a:lumMod val="75000"/>
                  </a:schemeClr>
                </a:solidFill>
                <a:latin typeface="+mj-ea"/>
                <a:ea typeface="+mj-ea"/>
                <a:cs typeface="+mn-cs"/>
              </a:defRPr>
            </a:pPr>
            <a:r>
              <a:rPr lang="zh-CN" altLang="en-US" sz="1600" b="1" dirty="0">
                <a:solidFill>
                  <a:schemeClr val="accent1">
                    <a:lumMod val="75000"/>
                  </a:schemeClr>
                </a:solidFill>
                <a:latin typeface="+mj-ea"/>
                <a:ea typeface="+mj-ea"/>
              </a:rPr>
              <a:t>净利润</a:t>
            </a:r>
          </a:p>
        </c:rich>
      </c:tx>
      <c:layout>
        <c:manualLayout>
          <c:xMode val="edge"/>
          <c:yMode val="edge"/>
          <c:x val="0.40484098939929319"/>
          <c:y val="0.8056539344074829"/>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accent1">
                  <a:lumMod val="75000"/>
                </a:schemeClr>
              </a:solidFill>
              <a:latin typeface="+mj-ea"/>
              <a:ea typeface="+mj-ea"/>
              <a:cs typeface="+mn-cs"/>
            </a:defRPr>
          </a:pPr>
          <a:endParaRPr lang="zh-CN"/>
        </a:p>
      </c:txPr>
    </c:title>
    <c:autoTitleDeleted val="0"/>
    <c:plotArea>
      <c:layout>
        <c:manualLayout>
          <c:layoutTarget val="inner"/>
          <c:xMode val="edge"/>
          <c:yMode val="edge"/>
          <c:x val="0.27787707631952369"/>
          <c:y val="7.3913656802441996E-2"/>
          <c:w val="0.44424584736095268"/>
          <c:h val="0.66636895644777727"/>
        </c:manualLayout>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45-43D3-AF29-2D6FF889FB4E}"/>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8445-43D3-AF29-2D6FF889FB4E}"/>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8445-43D3-AF29-2D6FF889FB4E}"/>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8445-43D3-AF29-2D6FF889FB4E}"/>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2.8</c:v>
                </c:pt>
                <c:pt idx="1">
                  <c:v>3.2</c:v>
                </c:pt>
                <c:pt idx="2">
                  <c:v>1.4</c:v>
                </c:pt>
                <c:pt idx="3">
                  <c:v>1.2</c:v>
                </c:pt>
              </c:numCache>
            </c:numRef>
          </c:val>
          <c:extLst>
            <c:ext xmlns:c16="http://schemas.microsoft.com/office/drawing/2014/chart" uri="{C3380CC4-5D6E-409C-BE32-E72D297353CC}">
              <c16:uniqueId val="{00000008-8445-43D3-AF29-2D6FF889FB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spc="0" baseline="0">
              <a:solidFill>
                <a:schemeClr val="accent1">
                  <a:lumMod val="7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87-49F9-A191-7E064ECA78B5}"/>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FA87-49F9-A191-7E064ECA78B5}"/>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FA87-49F9-A191-7E064ECA78B5}"/>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FA87-49F9-A191-7E064ECA78B5}"/>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BC44-4443-963A-DE09A2D2CB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1">
                    <a:lumMod val="75000"/>
                  </a:schemeClr>
                </a:solidFill>
                <a:latin typeface="+mn-lt"/>
                <a:ea typeface="+mn-ea"/>
                <a:cs typeface="+mn-cs"/>
              </a:defRPr>
            </a:pPr>
            <a:r>
              <a:rPr lang="zh-CN" altLang="en-US" sz="1600" b="1" dirty="0">
                <a:solidFill>
                  <a:schemeClr val="accent1">
                    <a:lumMod val="75000"/>
                  </a:schemeClr>
                </a:solidFill>
              </a:rPr>
              <a:t>成本</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accent1">
                  <a:lumMod val="7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250-4CCD-8293-968897CE1B9A}"/>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8250-4CCD-8293-968897CE1B9A}"/>
              </c:ext>
            </c:extLst>
          </c:dPt>
          <c:dPt>
            <c:idx val="2"/>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5-8250-4CCD-8293-968897CE1B9A}"/>
              </c:ext>
            </c:extLst>
          </c:dPt>
          <c:dPt>
            <c:idx val="3"/>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7-8250-4CCD-8293-968897CE1B9A}"/>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6.2</c:v>
                </c:pt>
                <c:pt idx="1">
                  <c:v>3.2</c:v>
                </c:pt>
                <c:pt idx="2">
                  <c:v>1.2</c:v>
                </c:pt>
                <c:pt idx="3">
                  <c:v>1.6</c:v>
                </c:pt>
              </c:numCache>
            </c:numRef>
          </c:val>
          <c:extLst>
            <c:ext xmlns:c16="http://schemas.microsoft.com/office/drawing/2014/chart" uri="{C3380CC4-5D6E-409C-BE32-E72D297353CC}">
              <c16:uniqueId val="{00000008-8250-4CCD-8293-968897CE1B9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algn="l" defTabSz="914400" rtl="0" eaLnBrk="1" latinLnBrk="0" hangingPunct="1">
              <a:lnSpc>
                <a:spcPct val="150000"/>
              </a:lnSpc>
              <a:defRPr sz="2000" b="1" i="0" u="none" strike="noStrike" kern="1200" cap="all" spc="120" normalizeH="0" baseline="0">
                <a:solidFill>
                  <a:schemeClr val="tx1">
                    <a:lumMod val="65000"/>
                    <a:lumOff val="35000"/>
                  </a:schemeClr>
                </a:solidFill>
                <a:latin typeface="+mn-lt"/>
                <a:ea typeface="+mn-ea"/>
                <a:cs typeface="+mn-cs"/>
              </a:defRPr>
            </a:pPr>
            <a:r>
              <a:rPr 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20XX</a:t>
            </a:r>
            <a:r>
              <a:rPr lang="zh-CN"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年</a:t>
            </a:r>
            <a:r>
              <a:rPr 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-20XX</a:t>
            </a:r>
            <a:r>
              <a:rPr lang="zh-CN"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年市场规模预测</a:t>
            </a:r>
          </a:p>
        </c:rich>
      </c:tx>
      <c:layout>
        <c:manualLayout>
          <c:xMode val="edge"/>
          <c:yMode val="edge"/>
          <c:x val="0.12466801395334748"/>
          <c:y val="0"/>
        </c:manualLayout>
      </c:layout>
      <c:overlay val="0"/>
      <c:spPr>
        <a:noFill/>
        <a:ln>
          <a:noFill/>
        </a:ln>
        <a:effectLst/>
      </c:spPr>
      <c:txPr>
        <a:bodyPr rot="0" spcFirstLastPara="1" vertOverflow="ellipsis" vert="horz" wrap="square" anchor="ctr" anchorCtr="1"/>
        <a:lstStyle/>
        <a:p>
          <a:pPr marL="0" algn="l" defTabSz="914400" rtl="0" eaLnBrk="1" latinLnBrk="0" hangingPunct="1">
            <a:lnSpc>
              <a:spcPct val="150000"/>
            </a:lnSpc>
            <a:defRPr sz="2000" b="1" i="0" u="none" strike="noStrike" kern="1200" cap="all" spc="120" normalizeH="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1"/>
        <c:ser>
          <c:idx val="0"/>
          <c:order val="0"/>
          <c:tx>
            <c:strRef>
              <c:f>Sheet1!$B$1</c:f>
              <c:strCache>
                <c:ptCount val="1"/>
                <c:pt idx="0">
                  <c:v>市场规模(亿元)</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B6E-4AD0-91F9-0AE02136714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DB6E-4AD0-91F9-0AE02136714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DB6E-4AD0-91F9-0AE02136714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DB6E-4AD0-91F9-0AE021367147}"/>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20XX</c:v>
                </c:pt>
                <c:pt idx="1">
                  <c:v>20XX</c:v>
                </c:pt>
                <c:pt idx="2">
                  <c:v>20XX</c:v>
                </c:pt>
                <c:pt idx="3">
                  <c:v>20XX</c:v>
                </c:pt>
              </c:strCache>
            </c:strRef>
          </c:cat>
          <c:val>
            <c:numRef>
              <c:f>Sheet1!$B$2:$B$5</c:f>
              <c:numCache>
                <c:formatCode>General</c:formatCode>
                <c:ptCount val="4"/>
                <c:pt idx="0">
                  <c:v>1.2</c:v>
                </c:pt>
                <c:pt idx="1">
                  <c:v>2.5</c:v>
                </c:pt>
                <c:pt idx="2">
                  <c:v>3.5</c:v>
                </c:pt>
                <c:pt idx="3">
                  <c:v>4.5</c:v>
                </c:pt>
              </c:numCache>
            </c:numRef>
          </c:val>
          <c:extLst>
            <c:ext xmlns:c16="http://schemas.microsoft.com/office/drawing/2014/chart" uri="{C3380CC4-5D6E-409C-BE32-E72D297353CC}">
              <c16:uniqueId val="{00000000-1B8D-4C29-AF6F-1D925DBBD095}"/>
            </c:ext>
          </c:extLst>
        </c:ser>
        <c:dLbls>
          <c:dLblPos val="outEnd"/>
          <c:showLegendKey val="0"/>
          <c:showVal val="1"/>
          <c:showCatName val="0"/>
          <c:showSerName val="0"/>
          <c:showPercent val="0"/>
          <c:showBubbleSize val="0"/>
        </c:dLbls>
        <c:gapWidth val="444"/>
        <c:overlap val="-90"/>
        <c:axId val="1564307551"/>
        <c:axId val="1564303807"/>
      </c:barChart>
      <c:catAx>
        <c:axId val="1564307551"/>
        <c:scaling>
          <c:orientation val="minMax"/>
        </c:scaling>
        <c:delete val="0"/>
        <c:axPos val="b"/>
        <c:majorGridlines>
          <c:spPr>
            <a:ln w="9525" cap="flat" cmpd="sng" algn="ctr">
              <a:solidFill>
                <a:schemeClr val="bg1">
                  <a:lumMod val="85000"/>
                  <a:alpha val="36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zh-CN"/>
          </a:p>
        </c:txPr>
        <c:crossAx val="1564303807"/>
        <c:crosses val="autoZero"/>
        <c:auto val="1"/>
        <c:lblAlgn val="ctr"/>
        <c:lblOffset val="100"/>
        <c:noMultiLvlLbl val="0"/>
      </c:catAx>
      <c:valAx>
        <c:axId val="1564303807"/>
        <c:scaling>
          <c:orientation val="minMax"/>
        </c:scaling>
        <c:delete val="1"/>
        <c:axPos val="l"/>
        <c:numFmt formatCode="General" sourceLinked="1"/>
        <c:majorTickMark val="none"/>
        <c:minorTickMark val="none"/>
        <c:tickLblPos val="nextTo"/>
        <c:crossAx val="156430755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762004466434"/>
          <c:y val="0.12965451909064676"/>
          <c:w val="0.88137707789270303"/>
          <c:h val="0.82229737314162388"/>
        </c:manualLayout>
      </c:layout>
      <c:barChart>
        <c:barDir val="bar"/>
        <c:grouping val="stacked"/>
        <c:varyColors val="0"/>
        <c:ser>
          <c:idx val="0"/>
          <c:order val="0"/>
          <c:tx>
            <c:strRef>
              <c:f>Sheet1!$B$1</c:f>
              <c:strCache>
                <c:ptCount val="1"/>
                <c:pt idx="0">
                  <c:v>系列 1</c:v>
                </c:pt>
              </c:strCache>
            </c:strRef>
          </c:tx>
          <c:spPr>
            <a:noFill/>
            <a:ln>
              <a:noFill/>
            </a:ln>
            <a:effectLst/>
          </c:spPr>
          <c:invertIfNegative val="0"/>
          <c:cat>
            <c:strRef>
              <c:f>Sheet1!$A$2:$A$5</c:f>
              <c:strCache>
                <c:ptCount val="4"/>
                <c:pt idx="0">
                  <c:v>项目 1</c:v>
                </c:pt>
                <c:pt idx="1">
                  <c:v>项目 2</c:v>
                </c:pt>
                <c:pt idx="2">
                  <c:v>项目 3</c:v>
                </c:pt>
                <c:pt idx="3">
                  <c:v>项目4</c:v>
                </c:pt>
              </c:strCache>
            </c:strRef>
          </c:cat>
          <c:val>
            <c:numRef>
              <c:f>Sheet1!$B$2:$B$5</c:f>
              <c:numCache>
                <c:formatCode>General</c:formatCode>
                <c:ptCount val="4"/>
                <c:pt idx="0">
                  <c:v>44562</c:v>
                </c:pt>
                <c:pt idx="1">
                  <c:v>44621</c:v>
                </c:pt>
                <c:pt idx="2">
                  <c:v>44713</c:v>
                </c:pt>
                <c:pt idx="3">
                  <c:v>44713</c:v>
                </c:pt>
              </c:numCache>
            </c:numRef>
          </c:val>
          <c:extLst>
            <c:ext xmlns:c16="http://schemas.microsoft.com/office/drawing/2014/chart" uri="{C3380CC4-5D6E-409C-BE32-E72D297353CC}">
              <c16:uniqueId val="{00000000-009A-40C9-8A38-DC6C746372CB}"/>
            </c:ext>
          </c:extLst>
        </c:ser>
        <c:ser>
          <c:idx val="1"/>
          <c:order val="1"/>
          <c:tx>
            <c:strRef>
              <c:f>Sheet1!$C$1</c:f>
              <c:strCache>
                <c:ptCount val="1"/>
                <c:pt idx="0">
                  <c:v>系列 2</c:v>
                </c:pt>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009A-40C9-8A38-DC6C746372CB}"/>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009A-40C9-8A38-DC6C746372CB}"/>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6-009A-40C9-8A38-DC6C746372CB}"/>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8-009A-40C9-8A38-DC6C746372CB}"/>
              </c:ext>
            </c:extLst>
          </c:dPt>
          <c:cat>
            <c:strRef>
              <c:f>Sheet1!$A$2:$A$5</c:f>
              <c:strCache>
                <c:ptCount val="4"/>
                <c:pt idx="0">
                  <c:v>项目 1</c:v>
                </c:pt>
                <c:pt idx="1">
                  <c:v>项目 2</c:v>
                </c:pt>
                <c:pt idx="2">
                  <c:v>项目 3</c:v>
                </c:pt>
                <c:pt idx="3">
                  <c:v>项目4</c:v>
                </c:pt>
              </c:strCache>
            </c:strRef>
          </c:cat>
          <c:val>
            <c:numRef>
              <c:f>Sheet1!$C$2:$C$5</c:f>
              <c:numCache>
                <c:formatCode>General</c:formatCode>
                <c:ptCount val="4"/>
                <c:pt idx="0">
                  <c:v>89</c:v>
                </c:pt>
                <c:pt idx="1">
                  <c:v>91</c:v>
                </c:pt>
                <c:pt idx="2">
                  <c:v>121</c:v>
                </c:pt>
                <c:pt idx="3">
                  <c:v>213</c:v>
                </c:pt>
              </c:numCache>
            </c:numRef>
          </c:val>
          <c:extLst>
            <c:ext xmlns:c16="http://schemas.microsoft.com/office/drawing/2014/chart" uri="{C3380CC4-5D6E-409C-BE32-E72D297353CC}">
              <c16:uniqueId val="{00000009-009A-40C9-8A38-DC6C746372CB}"/>
            </c:ext>
          </c:extLst>
        </c:ser>
        <c:ser>
          <c:idx val="2"/>
          <c:order val="2"/>
          <c:tx>
            <c:strRef>
              <c:f>Sheet1!$D$1</c:f>
              <c:strCache>
                <c:ptCount val="1"/>
                <c:pt idx="0">
                  <c:v>系列 3</c:v>
                </c:pt>
              </c:strCache>
            </c:strRef>
          </c:tx>
          <c:spPr>
            <a:noFill/>
            <a:ln>
              <a:noFill/>
            </a:ln>
            <a:effectLst/>
          </c:spPr>
          <c:invertIfNegative val="0"/>
          <c:cat>
            <c:strRef>
              <c:f>Sheet1!$A$2:$A$5</c:f>
              <c:strCache>
                <c:ptCount val="4"/>
                <c:pt idx="0">
                  <c:v>项目 1</c:v>
                </c:pt>
                <c:pt idx="1">
                  <c:v>项目 2</c:v>
                </c:pt>
                <c:pt idx="2">
                  <c:v>项目 3</c:v>
                </c:pt>
                <c:pt idx="3">
                  <c:v>项目4</c:v>
                </c:pt>
              </c:strCache>
            </c:strRef>
          </c:cat>
          <c:val>
            <c:numRef>
              <c:f>Sheet1!$D$2:$D$5</c:f>
              <c:numCache>
                <c:formatCode>General</c:formatCode>
                <c:ptCount val="4"/>
                <c:pt idx="0">
                  <c:v>44651</c:v>
                </c:pt>
                <c:pt idx="1">
                  <c:v>44712</c:v>
                </c:pt>
                <c:pt idx="2">
                  <c:v>44834</c:v>
                </c:pt>
                <c:pt idx="3">
                  <c:v>44926</c:v>
                </c:pt>
              </c:numCache>
            </c:numRef>
          </c:val>
          <c:extLst>
            <c:ext xmlns:c16="http://schemas.microsoft.com/office/drawing/2014/chart" uri="{C3380CC4-5D6E-409C-BE32-E72D297353CC}">
              <c16:uniqueId val="{0000000A-009A-40C9-8A38-DC6C746372CB}"/>
            </c:ext>
          </c:extLst>
        </c:ser>
        <c:dLbls>
          <c:showLegendKey val="0"/>
          <c:showVal val="0"/>
          <c:showCatName val="0"/>
          <c:showSerName val="0"/>
          <c:showPercent val="0"/>
          <c:showBubbleSize val="0"/>
        </c:dLbls>
        <c:gapWidth val="150"/>
        <c:overlap val="100"/>
        <c:axId val="337562256"/>
        <c:axId val="337566832"/>
      </c:barChart>
      <c:catAx>
        <c:axId val="3375622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ea"/>
                <a:ea typeface="+mn-ea"/>
                <a:cs typeface="+mn-cs"/>
              </a:defRPr>
            </a:pPr>
            <a:endParaRPr lang="zh-CN"/>
          </a:p>
        </c:txPr>
        <c:crossAx val="337566832"/>
        <c:crosses val="autoZero"/>
        <c:auto val="1"/>
        <c:lblAlgn val="ctr"/>
        <c:lblOffset val="100"/>
        <c:noMultiLvlLbl val="0"/>
      </c:catAx>
      <c:valAx>
        <c:axId val="337566832"/>
        <c:scaling>
          <c:orientation val="minMax"/>
          <c:max val="44926"/>
          <c:min val="44562"/>
        </c:scaling>
        <c:delete val="1"/>
        <c:axPos val="t"/>
        <c:majorGridlines>
          <c:spPr>
            <a:ln w="9525" cap="flat" cmpd="sng" algn="ctr">
              <a:solidFill>
                <a:schemeClr val="bg1">
                  <a:lumMod val="85000"/>
                  <a:alpha val="57000"/>
                </a:schemeClr>
              </a:solidFill>
              <a:round/>
            </a:ln>
            <a:effectLst/>
          </c:spPr>
        </c:majorGridlines>
        <c:numFmt formatCode="d" sourceLinked="0"/>
        <c:majorTickMark val="none"/>
        <c:minorTickMark val="in"/>
        <c:tickLblPos val="nextTo"/>
        <c:crossAx val="337562256"/>
        <c:crosses val="autoZero"/>
        <c:crossBetween val="between"/>
        <c:majorUnit val="30"/>
        <c:minorUnit val="3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与结束页">
    <p:spTree>
      <p:nvGrpSpPr>
        <p:cNvPr id="1" name=""/>
        <p:cNvGrpSpPr/>
        <p:nvPr/>
      </p:nvGrpSpPr>
      <p:grpSpPr>
        <a:xfrm>
          <a:off x="0" y="0"/>
          <a:ext cx="0" cy="0"/>
          <a:chOff x="0" y="0"/>
          <a:chExt cx="0" cy="0"/>
        </a:xfrm>
      </p:grpSpPr>
      <p:pic>
        <p:nvPicPr>
          <p:cNvPr id="6" name="图片 5" descr="/Users/huangkui/Downloads/48168746.png48168746">
            <a:extLst>
              <a:ext uri="{FF2B5EF4-FFF2-40B4-BE49-F238E27FC236}">
                <a16:creationId xmlns:a16="http://schemas.microsoft.com/office/drawing/2014/main" id="{6DC00904-DFD4-4D8A-8497-0B1F7CA6D614}"/>
              </a:ext>
            </a:extLst>
          </p:cNvPr>
          <p:cNvPicPr>
            <a:picLocks noChangeAspect="1"/>
          </p:cNvPicPr>
          <p:nvPr userDrawn="1"/>
        </p:nvPicPr>
        <p:blipFill>
          <a:blip r:embed="rId2"/>
          <a:srcRect t="232" b="39719"/>
          <a:stretch>
            <a:fillRect/>
          </a:stretch>
        </p:blipFill>
        <p:spPr>
          <a:xfrm>
            <a:off x="10143" y="0"/>
            <a:ext cx="12171714" cy="6831554"/>
          </a:xfrm>
          <a:custGeom>
            <a:avLst/>
            <a:gdLst>
              <a:gd name="connsiteX0" fmla="*/ 0 w 12171714"/>
              <a:gd name="connsiteY0" fmla="*/ 0 h 6831554"/>
              <a:gd name="connsiteX1" fmla="*/ 12171714 w 12171714"/>
              <a:gd name="connsiteY1" fmla="*/ 0 h 6831554"/>
              <a:gd name="connsiteX2" fmla="*/ 12171714 w 12171714"/>
              <a:gd name="connsiteY2" fmla="*/ 6831554 h 6831554"/>
              <a:gd name="connsiteX3" fmla="*/ 0 w 12171714"/>
              <a:gd name="connsiteY3" fmla="*/ 6831554 h 6831554"/>
            </a:gdLst>
            <a:ahLst/>
            <a:cxnLst>
              <a:cxn ang="0">
                <a:pos x="connsiteX0" y="connsiteY0"/>
              </a:cxn>
              <a:cxn ang="0">
                <a:pos x="connsiteX1" y="connsiteY1"/>
              </a:cxn>
              <a:cxn ang="0">
                <a:pos x="connsiteX2" y="connsiteY2"/>
              </a:cxn>
              <a:cxn ang="0">
                <a:pos x="connsiteX3" y="connsiteY3"/>
              </a:cxn>
            </a:cxnLst>
            <a:rect l="l" t="t" r="r" b="b"/>
            <a:pathLst>
              <a:path w="12171714" h="6831554">
                <a:moveTo>
                  <a:pt x="0" y="0"/>
                </a:moveTo>
                <a:lnTo>
                  <a:pt x="12171714" y="0"/>
                </a:lnTo>
                <a:lnTo>
                  <a:pt x="12171714" y="6831554"/>
                </a:lnTo>
                <a:lnTo>
                  <a:pt x="0" y="6831554"/>
                </a:lnTo>
                <a:close/>
              </a:path>
            </a:pathLst>
          </a:custGeom>
        </p:spPr>
      </p:pic>
      <p:sp>
        <p:nvSpPr>
          <p:cNvPr id="7" name="任意多边形: 形状 6">
            <a:extLst>
              <a:ext uri="{FF2B5EF4-FFF2-40B4-BE49-F238E27FC236}">
                <a16:creationId xmlns:a16="http://schemas.microsoft.com/office/drawing/2014/main" id="{912C1817-65FC-4AAF-8889-1FEE95F64B2E}"/>
              </a:ext>
            </a:extLst>
          </p:cNvPr>
          <p:cNvSpPr/>
          <p:nvPr userDrawn="1"/>
        </p:nvSpPr>
        <p:spPr>
          <a:xfrm>
            <a:off x="377362" y="4780221"/>
            <a:ext cx="11814639" cy="2077779"/>
          </a:xfrm>
          <a:custGeom>
            <a:avLst/>
            <a:gdLst>
              <a:gd name="connsiteX0" fmla="*/ 11814639 w 11814639"/>
              <a:gd name="connsiteY0" fmla="*/ 0 h 2077779"/>
              <a:gd name="connsiteX1" fmla="*/ 11814639 w 11814639"/>
              <a:gd name="connsiteY1" fmla="*/ 1587411 h 2077779"/>
              <a:gd name="connsiteX2" fmla="*/ 11789129 w 11814639"/>
              <a:gd name="connsiteY2" fmla="*/ 2077779 h 2077779"/>
              <a:gd name="connsiteX3" fmla="*/ 0 w 11814639"/>
              <a:gd name="connsiteY3" fmla="*/ 2077779 h 2077779"/>
              <a:gd name="connsiteX4" fmla="*/ 60307 w 11814639"/>
              <a:gd name="connsiteY4" fmla="*/ 2073001 h 2077779"/>
              <a:gd name="connsiteX5" fmla="*/ 11459872 w 11814639"/>
              <a:gd name="connsiteY5" fmla="*/ 122911 h 20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4639" h="2077779">
                <a:moveTo>
                  <a:pt x="11814639" y="0"/>
                </a:moveTo>
                <a:lnTo>
                  <a:pt x="11814639" y="1587411"/>
                </a:lnTo>
                <a:lnTo>
                  <a:pt x="11789129" y="2077779"/>
                </a:lnTo>
                <a:lnTo>
                  <a:pt x="0" y="2077779"/>
                </a:lnTo>
                <a:lnTo>
                  <a:pt x="60307" y="2073001"/>
                </a:lnTo>
                <a:cubicBezTo>
                  <a:pt x="2098167" y="1908070"/>
                  <a:pt x="7724159" y="1362077"/>
                  <a:pt x="11459872" y="122911"/>
                </a:cubicBezTo>
                <a:close/>
              </a:path>
            </a:pathLst>
          </a:custGeom>
          <a:gradFill>
            <a:gsLst>
              <a:gs pos="0">
                <a:schemeClr val="accent1">
                  <a:alpha val="60000"/>
                </a:schemeClr>
              </a:gs>
              <a:gs pos="51000">
                <a:schemeClr val="accent1">
                  <a:alpha val="40000"/>
                </a:schemeClr>
              </a:gs>
              <a:gs pos="100000">
                <a:schemeClr val="accent2">
                  <a:alpha val="40000"/>
                </a:schemeClr>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sp>
        <p:nvSpPr>
          <p:cNvPr id="9" name="任意多边形: 形状 8">
            <a:extLst>
              <a:ext uri="{FF2B5EF4-FFF2-40B4-BE49-F238E27FC236}">
                <a16:creationId xmlns:a16="http://schemas.microsoft.com/office/drawing/2014/main" id="{365D26A4-255F-483E-9909-D786099CA45B}"/>
              </a:ext>
            </a:extLst>
          </p:cNvPr>
          <p:cNvSpPr/>
          <p:nvPr userDrawn="1"/>
        </p:nvSpPr>
        <p:spPr>
          <a:xfrm>
            <a:off x="2866260" y="4865538"/>
            <a:ext cx="9299485" cy="2006748"/>
          </a:xfrm>
          <a:custGeom>
            <a:avLst/>
            <a:gdLst>
              <a:gd name="connsiteX0" fmla="*/ 0 w 2550526"/>
              <a:gd name="connsiteY0" fmla="*/ 795958 h 795957"/>
              <a:gd name="connsiteX1" fmla="*/ 2550526 w 2550526"/>
              <a:gd name="connsiteY1" fmla="*/ 0 h 795957"/>
              <a:gd name="connsiteX2" fmla="*/ 2550526 w 2550526"/>
              <a:gd name="connsiteY2" fmla="*/ 795958 h 795957"/>
              <a:gd name="connsiteX3" fmla="*/ 0 w 2550526"/>
              <a:gd name="connsiteY3" fmla="*/ 795958 h 795957"/>
            </a:gdLst>
            <a:ahLst/>
            <a:cxnLst>
              <a:cxn ang="0">
                <a:pos x="connsiteX0" y="connsiteY0"/>
              </a:cxn>
              <a:cxn ang="0">
                <a:pos x="connsiteX1" y="connsiteY1"/>
              </a:cxn>
              <a:cxn ang="0">
                <a:pos x="connsiteX2" y="connsiteY2"/>
              </a:cxn>
              <a:cxn ang="0">
                <a:pos x="connsiteX3" y="connsiteY3"/>
              </a:cxn>
            </a:cxnLst>
            <a:rect l="l" t="t" r="r" b="b"/>
            <a:pathLst>
              <a:path w="2550526" h="795957">
                <a:moveTo>
                  <a:pt x="0" y="795958"/>
                </a:moveTo>
                <a:cubicBezTo>
                  <a:pt x="0" y="795958"/>
                  <a:pt x="1550388" y="657531"/>
                  <a:pt x="2550526" y="0"/>
                </a:cubicBezTo>
                <a:lnTo>
                  <a:pt x="2550526" y="795958"/>
                </a:lnTo>
                <a:lnTo>
                  <a:pt x="0" y="795958"/>
                </a:lnTo>
                <a:close/>
              </a:path>
            </a:pathLst>
          </a:custGeom>
          <a:gradFill>
            <a:gsLst>
              <a:gs pos="23000">
                <a:schemeClr val="accent1"/>
              </a:gs>
              <a:gs pos="63000">
                <a:schemeClr val="accent1">
                  <a:lumMod val="69000"/>
                  <a:lumOff val="31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lt1"/>
              </a:solidFill>
            </a:endParaRPr>
          </a:p>
        </p:txBody>
      </p:sp>
      <p:pic>
        <p:nvPicPr>
          <p:cNvPr id="10" name="图片 9">
            <a:extLst>
              <a:ext uri="{FF2B5EF4-FFF2-40B4-BE49-F238E27FC236}">
                <a16:creationId xmlns:a16="http://schemas.microsoft.com/office/drawing/2014/main" id="{AD4BC536-5E3C-448F-9875-0F44899EF42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8737" b="148"/>
          <a:stretch>
            <a:fillRect/>
          </a:stretch>
        </p:blipFill>
        <p:spPr>
          <a:xfrm>
            <a:off x="5576603" y="14286"/>
            <a:ext cx="6628300" cy="6858000"/>
          </a:xfrm>
          <a:custGeom>
            <a:avLst/>
            <a:gdLst>
              <a:gd name="connsiteX0" fmla="*/ 0 w 6628300"/>
              <a:gd name="connsiteY0" fmla="*/ 0 h 6858000"/>
              <a:gd name="connsiteX1" fmla="*/ 6628300 w 6628300"/>
              <a:gd name="connsiteY1" fmla="*/ 0 h 6858000"/>
              <a:gd name="connsiteX2" fmla="*/ 6628300 w 6628300"/>
              <a:gd name="connsiteY2" fmla="*/ 6858000 h 6858000"/>
              <a:gd name="connsiteX3" fmla="*/ 0 w 662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28300" h="6858000">
                <a:moveTo>
                  <a:pt x="0" y="0"/>
                </a:moveTo>
                <a:lnTo>
                  <a:pt x="6628300" y="0"/>
                </a:lnTo>
                <a:lnTo>
                  <a:pt x="6628300" y="6858000"/>
                </a:lnTo>
                <a:lnTo>
                  <a:pt x="0" y="6858000"/>
                </a:lnTo>
                <a:close/>
              </a:path>
            </a:pathLst>
          </a:custGeom>
          <a:effectLst>
            <a:outerShdw blurRad="165100" dist="50800" dir="12360000" algn="ctr" rotWithShape="0">
              <a:srgbClr val="000000">
                <a:alpha val="17000"/>
              </a:srgbClr>
            </a:outerShdw>
          </a:effectLst>
        </p:spPr>
      </p:pic>
    </p:spTree>
    <p:extLst>
      <p:ext uri="{BB962C8B-B14F-4D97-AF65-F5344CB8AC3E}">
        <p14:creationId xmlns:p14="http://schemas.microsoft.com/office/powerpoint/2010/main" val="39611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与转场">
    <p:spTree>
      <p:nvGrpSpPr>
        <p:cNvPr id="1" name=""/>
        <p:cNvGrpSpPr/>
        <p:nvPr/>
      </p:nvGrpSpPr>
      <p:grpSpPr>
        <a:xfrm>
          <a:off x="0" y="0"/>
          <a:ext cx="0" cy="0"/>
          <a:chOff x="0" y="0"/>
          <a:chExt cx="0" cy="0"/>
        </a:xfrm>
      </p:grpSpPr>
      <p:pic>
        <p:nvPicPr>
          <p:cNvPr id="5" name="图片 4" descr="/Users/huangkui/Downloads/48168746.png48168746">
            <a:extLst>
              <a:ext uri="{FF2B5EF4-FFF2-40B4-BE49-F238E27FC236}">
                <a16:creationId xmlns:a16="http://schemas.microsoft.com/office/drawing/2014/main" id="{257F6DED-50BE-4D58-8FCE-9F144110DDB9}"/>
              </a:ext>
            </a:extLst>
          </p:cNvPr>
          <p:cNvPicPr>
            <a:picLocks noChangeAspect="1"/>
          </p:cNvPicPr>
          <p:nvPr userDrawn="1"/>
        </p:nvPicPr>
        <p:blipFill>
          <a:blip r:embed="rId2"/>
          <a:srcRect t="232" b="39719"/>
          <a:stretch>
            <a:fillRect/>
          </a:stretch>
        </p:blipFill>
        <p:spPr>
          <a:xfrm>
            <a:off x="10143" y="0"/>
            <a:ext cx="12171714" cy="6831554"/>
          </a:xfrm>
          <a:custGeom>
            <a:avLst/>
            <a:gdLst>
              <a:gd name="connsiteX0" fmla="*/ 0 w 12171714"/>
              <a:gd name="connsiteY0" fmla="*/ 0 h 6831554"/>
              <a:gd name="connsiteX1" fmla="*/ 12171714 w 12171714"/>
              <a:gd name="connsiteY1" fmla="*/ 0 h 6831554"/>
              <a:gd name="connsiteX2" fmla="*/ 12171714 w 12171714"/>
              <a:gd name="connsiteY2" fmla="*/ 6831554 h 6831554"/>
              <a:gd name="connsiteX3" fmla="*/ 0 w 12171714"/>
              <a:gd name="connsiteY3" fmla="*/ 6831554 h 6831554"/>
            </a:gdLst>
            <a:ahLst/>
            <a:cxnLst>
              <a:cxn ang="0">
                <a:pos x="connsiteX0" y="connsiteY0"/>
              </a:cxn>
              <a:cxn ang="0">
                <a:pos x="connsiteX1" y="connsiteY1"/>
              </a:cxn>
              <a:cxn ang="0">
                <a:pos x="connsiteX2" y="connsiteY2"/>
              </a:cxn>
              <a:cxn ang="0">
                <a:pos x="connsiteX3" y="connsiteY3"/>
              </a:cxn>
            </a:cxnLst>
            <a:rect l="l" t="t" r="r" b="b"/>
            <a:pathLst>
              <a:path w="12171714" h="6831554">
                <a:moveTo>
                  <a:pt x="0" y="0"/>
                </a:moveTo>
                <a:lnTo>
                  <a:pt x="12171714" y="0"/>
                </a:lnTo>
                <a:lnTo>
                  <a:pt x="12171714" y="6831554"/>
                </a:lnTo>
                <a:lnTo>
                  <a:pt x="0" y="6831554"/>
                </a:lnTo>
                <a:close/>
              </a:path>
            </a:pathLst>
          </a:custGeom>
        </p:spPr>
      </p:pic>
      <p:sp>
        <p:nvSpPr>
          <p:cNvPr id="7" name="任意多边形: 形状 6">
            <a:extLst>
              <a:ext uri="{FF2B5EF4-FFF2-40B4-BE49-F238E27FC236}">
                <a16:creationId xmlns:a16="http://schemas.microsoft.com/office/drawing/2014/main" id="{164F0D5D-66C8-4D37-AE8E-AC53FEE47B4A}"/>
              </a:ext>
            </a:extLst>
          </p:cNvPr>
          <p:cNvSpPr/>
          <p:nvPr/>
        </p:nvSpPr>
        <p:spPr>
          <a:xfrm flipH="1">
            <a:off x="377362" y="4780221"/>
            <a:ext cx="11814639" cy="2077779"/>
          </a:xfrm>
          <a:custGeom>
            <a:avLst/>
            <a:gdLst>
              <a:gd name="connsiteX0" fmla="*/ 11814639 w 11814639"/>
              <a:gd name="connsiteY0" fmla="*/ 0 h 2077779"/>
              <a:gd name="connsiteX1" fmla="*/ 11814639 w 11814639"/>
              <a:gd name="connsiteY1" fmla="*/ 1587411 h 2077779"/>
              <a:gd name="connsiteX2" fmla="*/ 11789129 w 11814639"/>
              <a:gd name="connsiteY2" fmla="*/ 2077779 h 2077779"/>
              <a:gd name="connsiteX3" fmla="*/ 0 w 11814639"/>
              <a:gd name="connsiteY3" fmla="*/ 2077779 h 2077779"/>
              <a:gd name="connsiteX4" fmla="*/ 60307 w 11814639"/>
              <a:gd name="connsiteY4" fmla="*/ 2073001 h 2077779"/>
              <a:gd name="connsiteX5" fmla="*/ 11459872 w 11814639"/>
              <a:gd name="connsiteY5" fmla="*/ 122911 h 20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4639" h="2077779">
                <a:moveTo>
                  <a:pt x="11814639" y="0"/>
                </a:moveTo>
                <a:lnTo>
                  <a:pt x="11814639" y="1587411"/>
                </a:lnTo>
                <a:lnTo>
                  <a:pt x="11789129" y="2077779"/>
                </a:lnTo>
                <a:lnTo>
                  <a:pt x="0" y="2077779"/>
                </a:lnTo>
                <a:lnTo>
                  <a:pt x="60307" y="2073001"/>
                </a:lnTo>
                <a:cubicBezTo>
                  <a:pt x="2098167" y="1908070"/>
                  <a:pt x="7724159" y="1362077"/>
                  <a:pt x="11459872" y="122911"/>
                </a:cubicBezTo>
                <a:close/>
              </a:path>
            </a:pathLst>
          </a:custGeom>
          <a:gradFill>
            <a:gsLst>
              <a:gs pos="0">
                <a:schemeClr val="accent1">
                  <a:alpha val="60000"/>
                </a:schemeClr>
              </a:gs>
              <a:gs pos="51000">
                <a:schemeClr val="accent1">
                  <a:alpha val="40000"/>
                </a:schemeClr>
              </a:gs>
              <a:gs pos="100000">
                <a:schemeClr val="accent2">
                  <a:alpha val="40000"/>
                </a:schemeClr>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8" name="任意多边形: 形状 7">
            <a:extLst>
              <a:ext uri="{FF2B5EF4-FFF2-40B4-BE49-F238E27FC236}">
                <a16:creationId xmlns:a16="http://schemas.microsoft.com/office/drawing/2014/main" id="{07F705B7-7821-4561-A96F-276BF65D32E1}"/>
              </a:ext>
            </a:extLst>
          </p:cNvPr>
          <p:cNvSpPr/>
          <p:nvPr/>
        </p:nvSpPr>
        <p:spPr>
          <a:xfrm flipH="1">
            <a:off x="403618" y="4865538"/>
            <a:ext cx="9299485" cy="2006748"/>
          </a:xfrm>
          <a:custGeom>
            <a:avLst/>
            <a:gdLst>
              <a:gd name="connsiteX0" fmla="*/ 0 w 2550526"/>
              <a:gd name="connsiteY0" fmla="*/ 795958 h 795957"/>
              <a:gd name="connsiteX1" fmla="*/ 2550526 w 2550526"/>
              <a:gd name="connsiteY1" fmla="*/ 0 h 795957"/>
              <a:gd name="connsiteX2" fmla="*/ 2550526 w 2550526"/>
              <a:gd name="connsiteY2" fmla="*/ 795958 h 795957"/>
              <a:gd name="connsiteX3" fmla="*/ 0 w 2550526"/>
              <a:gd name="connsiteY3" fmla="*/ 795958 h 795957"/>
            </a:gdLst>
            <a:ahLst/>
            <a:cxnLst>
              <a:cxn ang="0">
                <a:pos x="connsiteX0" y="connsiteY0"/>
              </a:cxn>
              <a:cxn ang="0">
                <a:pos x="connsiteX1" y="connsiteY1"/>
              </a:cxn>
              <a:cxn ang="0">
                <a:pos x="connsiteX2" y="connsiteY2"/>
              </a:cxn>
              <a:cxn ang="0">
                <a:pos x="connsiteX3" y="connsiteY3"/>
              </a:cxn>
            </a:cxnLst>
            <a:rect l="l" t="t" r="r" b="b"/>
            <a:pathLst>
              <a:path w="2550526" h="795957">
                <a:moveTo>
                  <a:pt x="0" y="795958"/>
                </a:moveTo>
                <a:cubicBezTo>
                  <a:pt x="0" y="795958"/>
                  <a:pt x="1550388" y="657531"/>
                  <a:pt x="2550526" y="0"/>
                </a:cubicBezTo>
                <a:lnTo>
                  <a:pt x="2550526" y="795958"/>
                </a:lnTo>
                <a:lnTo>
                  <a:pt x="0" y="795958"/>
                </a:lnTo>
                <a:close/>
              </a:path>
            </a:pathLst>
          </a:custGeom>
          <a:gradFill>
            <a:gsLst>
              <a:gs pos="23000">
                <a:schemeClr val="accent1"/>
              </a:gs>
              <a:gs pos="63000">
                <a:schemeClr val="accent1">
                  <a:lumMod val="69000"/>
                  <a:lumOff val="31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9" name="图片 8">
            <a:extLst>
              <a:ext uri="{FF2B5EF4-FFF2-40B4-BE49-F238E27FC236}">
                <a16:creationId xmlns:a16="http://schemas.microsoft.com/office/drawing/2014/main" id="{76C28641-08DA-4BEB-AF13-03F5B03B888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8737" b="148"/>
          <a:stretch>
            <a:fillRect/>
          </a:stretch>
        </p:blipFill>
        <p:spPr>
          <a:xfrm flipH="1">
            <a:off x="-17681" y="16448"/>
            <a:ext cx="6628300" cy="6858000"/>
          </a:xfrm>
          <a:custGeom>
            <a:avLst/>
            <a:gdLst>
              <a:gd name="connsiteX0" fmla="*/ 0 w 6628300"/>
              <a:gd name="connsiteY0" fmla="*/ 0 h 6858000"/>
              <a:gd name="connsiteX1" fmla="*/ 6628300 w 6628300"/>
              <a:gd name="connsiteY1" fmla="*/ 0 h 6858000"/>
              <a:gd name="connsiteX2" fmla="*/ 6628300 w 6628300"/>
              <a:gd name="connsiteY2" fmla="*/ 6858000 h 6858000"/>
              <a:gd name="connsiteX3" fmla="*/ 0 w 6628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28300" h="6858000">
                <a:moveTo>
                  <a:pt x="0" y="0"/>
                </a:moveTo>
                <a:lnTo>
                  <a:pt x="6628300" y="0"/>
                </a:lnTo>
                <a:lnTo>
                  <a:pt x="6628300" y="6858000"/>
                </a:lnTo>
                <a:lnTo>
                  <a:pt x="0" y="6858000"/>
                </a:lnTo>
                <a:close/>
              </a:path>
            </a:pathLst>
          </a:custGeom>
          <a:effectLst>
            <a:outerShdw blurRad="165100" dist="50800" dir="12360000" algn="ctr" rotWithShape="0">
              <a:srgbClr val="000000">
                <a:alpha val="17000"/>
              </a:srgbClr>
            </a:outerShdw>
          </a:effectLst>
        </p:spPr>
      </p:pic>
    </p:spTree>
    <p:extLst>
      <p:ext uri="{BB962C8B-B14F-4D97-AF65-F5344CB8AC3E}">
        <p14:creationId xmlns:p14="http://schemas.microsoft.com/office/powerpoint/2010/main" val="223489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BA6DDD6-40F9-49C0-B22A-E58B87124350}"/>
              </a:ext>
            </a:extLst>
          </p:cNvPr>
          <p:cNvPicPr>
            <a:picLocks noChangeAspect="1"/>
          </p:cNvPicPr>
          <p:nvPr userDrawn="1"/>
        </p:nvPicPr>
        <p:blipFill>
          <a:blip r:embed="rId2"/>
          <a:stretch>
            <a:fillRect/>
          </a:stretch>
        </p:blipFill>
        <p:spPr>
          <a:xfrm>
            <a:off x="11664" y="11896"/>
            <a:ext cx="12168671" cy="6834208"/>
          </a:xfrm>
          <a:prstGeom prst="rect">
            <a:avLst/>
          </a:prstGeom>
        </p:spPr>
      </p:pic>
      <p:sp>
        <p:nvSpPr>
          <p:cNvPr id="6" name="矩形 5">
            <a:extLst>
              <a:ext uri="{FF2B5EF4-FFF2-40B4-BE49-F238E27FC236}">
                <a16:creationId xmlns:a16="http://schemas.microsoft.com/office/drawing/2014/main" id="{A74C7C48-CF19-4D2E-BB27-E65F0AA097A5}"/>
              </a:ext>
            </a:extLst>
          </p:cNvPr>
          <p:cNvSpPr/>
          <p:nvPr userDrawn="1"/>
        </p:nvSpPr>
        <p:spPr>
          <a:xfrm>
            <a:off x="0" y="0"/>
            <a:ext cx="12192000" cy="873125"/>
          </a:xfrm>
          <a:prstGeom prst="rect">
            <a:avLst/>
          </a:prstGeom>
          <a:solidFill>
            <a:schemeClr val="bg1"/>
          </a:solidFill>
          <a:ln>
            <a:noFill/>
          </a:ln>
          <a:effectLst>
            <a:outerShdw blurRad="241300" dist="50800" dir="5400000" algn="ctr" rotWithShape="0">
              <a:srgbClr val="115CA7">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标题 7">
            <a:extLst>
              <a:ext uri="{FF2B5EF4-FFF2-40B4-BE49-F238E27FC236}">
                <a16:creationId xmlns:a16="http://schemas.microsoft.com/office/drawing/2014/main" id="{87C092E8-5054-43DF-8760-D9DB37152694}"/>
              </a:ext>
            </a:extLst>
          </p:cNvPr>
          <p:cNvSpPr>
            <a:spLocks noGrp="1"/>
          </p:cNvSpPr>
          <p:nvPr>
            <p:ph type="title"/>
          </p:nvPr>
        </p:nvSpPr>
        <p:spPr>
          <a:xfrm>
            <a:off x="485775" y="234596"/>
            <a:ext cx="8875041" cy="480131"/>
          </a:xfrm>
        </p:spPr>
        <p:txBody>
          <a:bodyPr wrap="square" anchor="ctr">
            <a:spAutoFit/>
          </a:bodyPr>
          <a:lstStyle>
            <a:lvl1pPr>
              <a:defRPr lang="zh-CN" altLang="en-US" sz="28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ea typeface="+mn-ea"/>
                <a:cs typeface="+mn-cs"/>
              </a:defRPr>
            </a:lvl1pPr>
          </a:lstStyle>
          <a:p>
            <a:pPr marL="0" lvl="0"/>
            <a:r>
              <a:rPr lang="zh-CN" altLang="en-US" dirty="0"/>
              <a:t>单击此处编辑母版标题样式</a:t>
            </a:r>
          </a:p>
        </p:txBody>
      </p:sp>
      <p:sp>
        <p:nvSpPr>
          <p:cNvPr id="10" name="椭圆 9">
            <a:extLst>
              <a:ext uri="{FF2B5EF4-FFF2-40B4-BE49-F238E27FC236}">
                <a16:creationId xmlns:a16="http://schemas.microsoft.com/office/drawing/2014/main" id="{F0E85020-7362-4CEA-9A3B-DB7387E9B420}"/>
              </a:ext>
            </a:extLst>
          </p:cNvPr>
          <p:cNvSpPr/>
          <p:nvPr userDrawn="1"/>
        </p:nvSpPr>
        <p:spPr>
          <a:xfrm>
            <a:off x="190500" y="269357"/>
            <a:ext cx="245510" cy="245510"/>
          </a:xfrm>
          <a:prstGeom prst="ellipse">
            <a:avLst/>
          </a:prstGeom>
          <a:gradFill>
            <a:gsLst>
              <a:gs pos="23000">
                <a:schemeClr val="accent1"/>
              </a:gs>
              <a:gs pos="63000">
                <a:schemeClr val="accent1">
                  <a:lumMod val="69000"/>
                  <a:lumOff val="31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1" name="椭圆 10">
            <a:extLst>
              <a:ext uri="{FF2B5EF4-FFF2-40B4-BE49-F238E27FC236}">
                <a16:creationId xmlns:a16="http://schemas.microsoft.com/office/drawing/2014/main" id="{B4AD607D-300A-43A3-A3BF-D7A4309221CA}"/>
              </a:ext>
            </a:extLst>
          </p:cNvPr>
          <p:cNvSpPr/>
          <p:nvPr userDrawn="1"/>
        </p:nvSpPr>
        <p:spPr>
          <a:xfrm>
            <a:off x="342261" y="541359"/>
            <a:ext cx="105414" cy="105414"/>
          </a:xfrm>
          <a:prstGeom prst="ellipse">
            <a:avLst/>
          </a:prstGeom>
          <a:gradFill>
            <a:gsLst>
              <a:gs pos="23000">
                <a:schemeClr val="accent1"/>
              </a:gs>
              <a:gs pos="63000">
                <a:schemeClr val="accent1">
                  <a:lumMod val="69000"/>
                  <a:lumOff val="31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2" name="图片 11">
            <a:hlinkClick r:id="rId3"/>
            <a:extLst>
              <a:ext uri="{FF2B5EF4-FFF2-40B4-BE49-F238E27FC236}">
                <a16:creationId xmlns:a16="http://schemas.microsoft.com/office/drawing/2014/main" id="{1E9E1442-D5CB-46FB-93C3-F85781C64208}"/>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134277" y="416844"/>
            <a:ext cx="1470348" cy="196046"/>
          </a:xfrm>
          <a:prstGeom prst="rect">
            <a:avLst/>
          </a:prstGeom>
        </p:spPr>
      </p:pic>
    </p:spTree>
    <p:extLst>
      <p:ext uri="{BB962C8B-B14F-4D97-AF65-F5344CB8AC3E}">
        <p14:creationId xmlns:p14="http://schemas.microsoft.com/office/powerpoint/2010/main" val="32135702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F77D712-C5A3-485B-BFD0-31B344388B46}"/>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B2AF9C62-BE90-4E9F-AF5C-4F16BD99B144}"/>
              </a:ext>
            </a:extLst>
          </p:cNvPr>
          <p:cNvSpPr/>
          <p:nvPr userDrawn="1"/>
        </p:nvSpPr>
        <p:spPr>
          <a:xfrm>
            <a:off x="626964" y="568470"/>
            <a:ext cx="662361" cy="379656"/>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a:ea typeface="微软雅黑"/>
                <a:cs typeface="+mn-ea"/>
                <a:sym typeface="+mn-lt"/>
              </a:rPr>
              <a:t>标注</a:t>
            </a:r>
          </a:p>
        </p:txBody>
      </p:sp>
      <p:sp>
        <p:nvSpPr>
          <p:cNvPr id="5" name="矩形 4">
            <a:extLst>
              <a:ext uri="{FF2B5EF4-FFF2-40B4-BE49-F238E27FC236}">
                <a16:creationId xmlns:a16="http://schemas.microsoft.com/office/drawing/2014/main" id="{63AF08A7-D3C8-4125-AFF5-217BCCBBC5AB}"/>
              </a:ext>
            </a:extLst>
          </p:cNvPr>
          <p:cNvSpPr/>
          <p:nvPr userDrawn="1"/>
        </p:nvSpPr>
        <p:spPr>
          <a:xfrm>
            <a:off x="2747638" y="568470"/>
            <a:ext cx="1402001"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字体使用 </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行距</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图片出处</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声明</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作者</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6" name="矩形 5">
            <a:extLst>
              <a:ext uri="{FF2B5EF4-FFF2-40B4-BE49-F238E27FC236}">
                <a16:creationId xmlns:a16="http://schemas.microsoft.com/office/drawing/2014/main" id="{9376EC69-4E7A-4E0B-9E6F-FF7E61084B8F}"/>
              </a:ext>
            </a:extLst>
          </p:cNvPr>
          <p:cNvSpPr/>
          <p:nvPr userDrawn="1"/>
        </p:nvSpPr>
        <p:spPr>
          <a:xfrm>
            <a:off x="4456347" y="568470"/>
            <a:ext cx="7074345" cy="5106398"/>
          </a:xfrm>
          <a:prstGeom prst="rect">
            <a:avLst/>
          </a:prstGeom>
        </p:spPr>
        <p:txBody>
          <a:bodyPr wrap="square">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英文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Arial</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（可商用字体）</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中文 微软雅黑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可商用字体）</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正文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1.5</a:t>
            </a: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prstClr val="white"/>
                </a:solidFill>
                <a:effectLst/>
                <a:uLnTx/>
                <a:uFillTx/>
                <a:latin typeface="Arial"/>
                <a:ea typeface="微软雅黑"/>
                <a:cs typeface="+mn-ea"/>
                <a:sym typeface="+mn-lt"/>
              </a:rPr>
              <a:t>pexels</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（可商用素材）</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本网站所提供的任何信息内容（包括但不限于 </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PPT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模板、</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Word</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文档、</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Excel</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 图表、图片素材等）均受</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中华人民共和国著作权法</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信息网络传播权保护条例</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及其他适用的法律法规的保护，未经权利人书面明确授权，信息内容的任何部分</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包括图片或图表</a:t>
            </a: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a:t>
            </a:r>
            <a:r>
              <a:rPr kumimoji="0" lang="zh-CN" altLang="en-US" sz="1400" b="0" i="0" u="none" strike="noStrike" kern="1200" cap="none" spc="0" normalizeH="0" baseline="0" noProof="0" dirty="0">
                <a:ln>
                  <a:noFill/>
                </a:ln>
                <a:solidFill>
                  <a:prstClr val="white"/>
                </a:solidFill>
                <a:effectLst/>
                <a:uLnTx/>
                <a:uFillTx/>
                <a:latin typeface="Arial"/>
                <a:ea typeface="微软雅黑"/>
                <a:cs typeface="+mn-ea"/>
                <a:sym typeface="+mn-lt"/>
              </a:rPr>
              <a:t>不得被全部或部分的复制、传播、销售，否则将承担法律责任。</a:t>
            </a: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a:ea typeface="微软雅黑"/>
                <a:cs typeface="+mn-ea"/>
                <a:sym typeface="+mn-lt"/>
              </a:rPr>
              <a:t>OfficePLUS.cn</a:t>
            </a:r>
          </a:p>
        </p:txBody>
      </p:sp>
      <p:pic>
        <p:nvPicPr>
          <p:cNvPr id="7" name="图片 6">
            <a:extLst>
              <a:ext uri="{FF2B5EF4-FFF2-40B4-BE49-F238E27FC236}">
                <a16:creationId xmlns:a16="http://schemas.microsoft.com/office/drawing/2014/main" id="{8038A77B-4B17-4E20-A48F-F3CD4610F6C6}"/>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213348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C21D3DA-C251-407B-BD08-6EC857208D95}"/>
              </a:ext>
            </a:extLst>
          </p:cNvPr>
          <p:cNvSpPr/>
          <p:nvPr userDrawn="1"/>
        </p:nvSpPr>
        <p:spPr>
          <a:xfrm>
            <a:off x="440603" y="759873"/>
            <a:ext cx="1762021"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 1</a:t>
            </a:r>
            <a:endPar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CF20A364-267D-402E-B03C-5D685AB115D8}"/>
              </a:ext>
            </a:extLst>
          </p:cNvPr>
          <p:cNvSpPr/>
          <p:nvPr userDrawn="1"/>
        </p:nvSpPr>
        <p:spPr>
          <a:xfrm>
            <a:off x="440603" y="182445"/>
            <a:ext cx="851515"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5" name="文本框 4">
            <a:extLst>
              <a:ext uri="{FF2B5EF4-FFF2-40B4-BE49-F238E27FC236}">
                <a16:creationId xmlns:a16="http://schemas.microsoft.com/office/drawing/2014/main" id="{FC3C4E66-A94D-4327-936C-DD130D06056B}"/>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rPr>
              <a:t>一键调整模板颜色</a:t>
            </a:r>
            <a:endParaRPr kumimoji="0" 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endParaRPr>
          </a:p>
        </p:txBody>
      </p:sp>
      <p:pic>
        <p:nvPicPr>
          <p:cNvPr id="6" name="图片 5">
            <a:extLst>
              <a:ext uri="{FF2B5EF4-FFF2-40B4-BE49-F238E27FC236}">
                <a16:creationId xmlns:a16="http://schemas.microsoft.com/office/drawing/2014/main" id="{C470C4A0-5770-4CB2-810F-BA96A941F56C}"/>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7" name="图片 6">
            <a:extLst>
              <a:ext uri="{FF2B5EF4-FFF2-40B4-BE49-F238E27FC236}">
                <a16:creationId xmlns:a16="http://schemas.microsoft.com/office/drawing/2014/main" id="{F6060BB5-69DE-43BF-8227-A04E3137F4CC}"/>
              </a:ext>
            </a:extLst>
          </p:cNvPr>
          <p:cNvPicPr>
            <a:picLocks noChangeAspect="1"/>
          </p:cNvPicPr>
          <p:nvPr userDrawn="1"/>
        </p:nvPicPr>
        <p:blipFill>
          <a:blip r:embed="rId3"/>
          <a:stretch>
            <a:fillRect/>
          </a:stretch>
        </p:blipFill>
        <p:spPr>
          <a:xfrm>
            <a:off x="6464300" y="2138895"/>
            <a:ext cx="5295900" cy="3847022"/>
          </a:xfrm>
          <a:prstGeom prst="rect">
            <a:avLst/>
          </a:prstGeom>
          <a:ln>
            <a:solidFill>
              <a:schemeClr val="bg1">
                <a:lumMod val="65000"/>
              </a:schemeClr>
            </a:solidFill>
          </a:ln>
        </p:spPr>
      </p:pic>
      <p:sp>
        <p:nvSpPr>
          <p:cNvPr id="8" name="文本框 7">
            <a:extLst>
              <a:ext uri="{FF2B5EF4-FFF2-40B4-BE49-F238E27FC236}">
                <a16:creationId xmlns:a16="http://schemas.microsoft.com/office/drawing/2014/main" id="{23978D18-A605-4283-8345-43D5D74359BA}"/>
              </a:ext>
            </a:extLst>
          </p:cNvPr>
          <p:cNvSpPr txBox="1"/>
          <p:nvPr userDrawn="1"/>
        </p:nvSpPr>
        <p:spPr>
          <a:xfrm>
            <a:off x="333477" y="6061002"/>
            <a:ext cx="3183885"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1.</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选择“设计”</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“变体”</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“颜色”；</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sp>
        <p:nvSpPr>
          <p:cNvPr id="9" name="文本框 8">
            <a:extLst>
              <a:ext uri="{FF2B5EF4-FFF2-40B4-BE49-F238E27FC236}">
                <a16:creationId xmlns:a16="http://schemas.microsoft.com/office/drawing/2014/main" id="{CC003010-1326-43CD-929F-FCAED62F799D}"/>
              </a:ext>
            </a:extLst>
          </p:cNvPr>
          <p:cNvSpPr txBox="1"/>
          <p:nvPr userDrawn="1"/>
        </p:nvSpPr>
        <p:spPr>
          <a:xfrm>
            <a:off x="6360651" y="6061002"/>
            <a:ext cx="4562467"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2.</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选择你喜欢的颜色搭配，模板一秒调整为你选颜色。</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pic>
        <p:nvPicPr>
          <p:cNvPr id="10" name="图片 9">
            <a:extLst>
              <a:ext uri="{FF2B5EF4-FFF2-40B4-BE49-F238E27FC236}">
                <a16:creationId xmlns:a16="http://schemas.microsoft.com/office/drawing/2014/main" id="{B1A65C14-B044-48FE-8813-0C3D3473B514}"/>
              </a:ext>
            </a:extLst>
          </p:cNvPr>
          <p:cNvPicPr>
            <a:picLocks noChangeAspect="1"/>
          </p:cNvPicPr>
          <p:nvPr userDrawn="1"/>
        </p:nvPicPr>
        <p:blipFill>
          <a:blip r:embed="rId4"/>
          <a:stretch>
            <a:fillRect/>
          </a:stretch>
        </p:blipFill>
        <p:spPr>
          <a:xfrm>
            <a:off x="3005928" y="2609333"/>
            <a:ext cx="819667" cy="819667"/>
          </a:xfrm>
          <a:prstGeom prst="rect">
            <a:avLst/>
          </a:prstGeom>
          <a:effectLst>
            <a:outerShdw blurRad="50800" dist="38100" dir="2700000" algn="tl" rotWithShape="0">
              <a:prstClr val="black">
                <a:alpha val="40000"/>
              </a:prstClr>
            </a:outerShdw>
          </a:effectLst>
        </p:spPr>
      </p:pic>
      <p:pic>
        <p:nvPicPr>
          <p:cNvPr id="11" name="图片 10">
            <a:extLst>
              <a:ext uri="{FF2B5EF4-FFF2-40B4-BE49-F238E27FC236}">
                <a16:creationId xmlns:a16="http://schemas.microsoft.com/office/drawing/2014/main" id="{D081948E-E6FE-4585-98B5-40970D67032F}"/>
              </a:ext>
            </a:extLst>
          </p:cNvPr>
          <p:cNvPicPr>
            <a:picLocks noChangeAspect="1"/>
          </p:cNvPicPr>
          <p:nvPr userDrawn="1"/>
        </p:nvPicPr>
        <p:blipFill>
          <a:blip r:embed="rId4"/>
          <a:stretch>
            <a:fillRect/>
          </a:stretch>
        </p:blipFill>
        <p:spPr>
          <a:xfrm>
            <a:off x="10787853" y="42571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76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C4C6905-1658-439F-9F30-0637D1F21275}"/>
              </a:ext>
            </a:extLst>
          </p:cNvPr>
          <p:cNvSpPr/>
          <p:nvPr userDrawn="1"/>
        </p:nvSpPr>
        <p:spPr>
          <a:xfrm>
            <a:off x="440603" y="759873"/>
            <a:ext cx="1750800" cy="369332"/>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模板使用技巧</a:t>
            </a:r>
            <a:r>
              <a:rPr kumimoji="0" lang="en-US" altLang="zh-CN"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 2</a:t>
            </a:r>
            <a:endParaRPr kumimoji="0" lang="zh-CN" altLang="en-US" sz="18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sp>
        <p:nvSpPr>
          <p:cNvPr id="4" name="矩形 3">
            <a:extLst>
              <a:ext uri="{FF2B5EF4-FFF2-40B4-BE49-F238E27FC236}">
                <a16:creationId xmlns:a16="http://schemas.microsoft.com/office/drawing/2014/main" id="{7EEF977C-0966-4A14-9B92-869160164639}"/>
              </a:ext>
            </a:extLst>
          </p:cNvPr>
          <p:cNvSpPr/>
          <p:nvPr userDrawn="1"/>
        </p:nvSpPr>
        <p:spPr>
          <a:xfrm>
            <a:off x="440603" y="182445"/>
            <a:ext cx="851515" cy="246221"/>
          </a:xfrm>
          <a:prstGeom prst="rect">
            <a:avLst/>
          </a:prstGeom>
        </p:spPr>
        <p:txBody>
          <a:bodyPr wrap="non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rPr>
              <a:t>OfficePLUS</a:t>
            </a:r>
            <a:endParaRPr kumimoji="0" lang="zh-CN" altLang="en-US" sz="1000" b="0" i="0" u="none" strike="noStrike" kern="1200" cap="none" spc="0" normalizeH="0" baseline="0" noProof="0">
              <a:ln>
                <a:noFill/>
              </a:ln>
              <a:solidFill>
                <a:prstClr val="black">
                  <a:lumMod val="75000"/>
                  <a:lumOff val="25000"/>
                </a:prstClr>
              </a:solidFill>
              <a:effectLst/>
              <a:uLnTx/>
              <a:uFillTx/>
              <a:latin typeface="Arial"/>
              <a:ea typeface="微软雅黑"/>
              <a:cs typeface="+mn-ea"/>
              <a:sym typeface="+mn-lt"/>
            </a:endParaRPr>
          </a:p>
        </p:txBody>
      </p:sp>
      <p:pic>
        <p:nvPicPr>
          <p:cNvPr id="5" name="图片 4">
            <a:extLst>
              <a:ext uri="{FF2B5EF4-FFF2-40B4-BE49-F238E27FC236}">
                <a16:creationId xmlns:a16="http://schemas.microsoft.com/office/drawing/2014/main" id="{2649DBB7-59B7-448A-BBB3-914C13368278}"/>
              </a:ext>
            </a:extLst>
          </p:cNvPr>
          <p:cNvPicPr>
            <a:picLocks noChangeAspect="1"/>
          </p:cNvPicPr>
          <p:nvPr userDrawn="1"/>
        </p:nvPicPr>
        <p:blipFill>
          <a:blip r:embed="rId2"/>
          <a:stretch>
            <a:fillRect/>
          </a:stretch>
        </p:blipFill>
        <p:spPr>
          <a:xfrm>
            <a:off x="431800" y="2138895"/>
            <a:ext cx="5295899" cy="3847021"/>
          </a:xfrm>
          <a:prstGeom prst="rect">
            <a:avLst/>
          </a:prstGeom>
          <a:ln>
            <a:solidFill>
              <a:schemeClr val="bg1">
                <a:lumMod val="65000"/>
              </a:schemeClr>
            </a:solidFill>
          </a:ln>
        </p:spPr>
      </p:pic>
      <p:pic>
        <p:nvPicPr>
          <p:cNvPr id="6" name="图片 5">
            <a:extLst>
              <a:ext uri="{FF2B5EF4-FFF2-40B4-BE49-F238E27FC236}">
                <a16:creationId xmlns:a16="http://schemas.microsoft.com/office/drawing/2014/main" id="{DCB093B0-0811-4A03-A647-011617568D5A}"/>
              </a:ext>
            </a:extLst>
          </p:cNvPr>
          <p:cNvPicPr>
            <a:picLocks noChangeAspect="1"/>
          </p:cNvPicPr>
          <p:nvPr userDrawn="1"/>
        </p:nvPicPr>
        <p:blipFill>
          <a:blip r:embed="rId3"/>
          <a:stretch>
            <a:fillRect/>
          </a:stretch>
        </p:blipFill>
        <p:spPr>
          <a:xfrm>
            <a:off x="6464301" y="2138895"/>
            <a:ext cx="5295900" cy="3847022"/>
          </a:xfrm>
          <a:prstGeom prst="rect">
            <a:avLst/>
          </a:prstGeom>
          <a:ln>
            <a:solidFill>
              <a:schemeClr val="bg1">
                <a:lumMod val="65000"/>
              </a:schemeClr>
            </a:solidFill>
          </a:ln>
        </p:spPr>
      </p:pic>
      <p:sp>
        <p:nvSpPr>
          <p:cNvPr id="7" name="文本框 6">
            <a:extLst>
              <a:ext uri="{FF2B5EF4-FFF2-40B4-BE49-F238E27FC236}">
                <a16:creationId xmlns:a16="http://schemas.microsoft.com/office/drawing/2014/main" id="{1636F5D5-8F4A-4ADC-8B70-6ADE1E679BA1}"/>
              </a:ext>
            </a:extLst>
          </p:cNvPr>
          <p:cNvSpPr txBox="1"/>
          <p:nvPr userDrawn="1"/>
        </p:nvSpPr>
        <p:spPr>
          <a:xfrm>
            <a:off x="431800" y="1174234"/>
            <a:ext cx="3467616" cy="584775"/>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rPr>
              <a:t>随时添加模板样式</a:t>
            </a:r>
            <a:endParaRPr kumimoji="0" lang="en-US" sz="3200" b="1" i="0" u="none" strike="noStrike" kern="1200" cap="none" spc="0" normalizeH="0" baseline="0" noProof="0">
              <a:ln>
                <a:noFill/>
              </a:ln>
              <a:solidFill>
                <a:prstClr val="black">
                  <a:lumMod val="85000"/>
                  <a:lumOff val="15000"/>
                </a:prstClr>
              </a:solidFill>
              <a:effectLst/>
              <a:uLnTx/>
              <a:uFillTx/>
              <a:latin typeface="Arial"/>
              <a:ea typeface="微软雅黑"/>
              <a:cs typeface="+mn-ea"/>
              <a:sym typeface="+mn-lt"/>
            </a:endParaRPr>
          </a:p>
        </p:txBody>
      </p:sp>
      <p:sp>
        <p:nvSpPr>
          <p:cNvPr id="8" name="文本框 7">
            <a:extLst>
              <a:ext uri="{FF2B5EF4-FFF2-40B4-BE49-F238E27FC236}">
                <a16:creationId xmlns:a16="http://schemas.microsoft.com/office/drawing/2014/main" id="{A4651EFE-8E4C-4BE2-A573-D040414BB066}"/>
              </a:ext>
            </a:extLst>
          </p:cNvPr>
          <p:cNvSpPr txBox="1"/>
          <p:nvPr userDrawn="1"/>
        </p:nvSpPr>
        <p:spPr>
          <a:xfrm>
            <a:off x="333477" y="6061002"/>
            <a:ext cx="3010761"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1.</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选择“开始”</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“新建幻灯片”；</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sp>
        <p:nvSpPr>
          <p:cNvPr id="9" name="文本框 8">
            <a:extLst>
              <a:ext uri="{FF2B5EF4-FFF2-40B4-BE49-F238E27FC236}">
                <a16:creationId xmlns:a16="http://schemas.microsoft.com/office/drawing/2014/main" id="{D70670FA-5B76-401D-AF56-B326DC7EF42C}"/>
              </a:ext>
            </a:extLst>
          </p:cNvPr>
          <p:cNvSpPr txBox="1"/>
          <p:nvPr userDrawn="1"/>
        </p:nvSpPr>
        <p:spPr>
          <a:xfrm>
            <a:off x="6360651" y="6061002"/>
            <a:ext cx="5256567" cy="276999"/>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50" normalizeH="0" baseline="0" noProof="0">
                <a:ln>
                  <a:noFill/>
                </a:ln>
                <a:solidFill>
                  <a:prstClr val="black"/>
                </a:solidFill>
                <a:effectLst/>
                <a:uLnTx/>
                <a:uFillTx/>
                <a:latin typeface="Arial"/>
                <a:ea typeface="微软雅黑"/>
                <a:cs typeface="+mn-ea"/>
                <a:sym typeface="+mn-lt"/>
              </a:rPr>
              <a:t>2.</a:t>
            </a:r>
            <a:r>
              <a:rPr kumimoji="0" lang="zh-CN" altLang="en-US" sz="1200" b="0" i="0" u="none" strike="noStrike" kern="1200" cap="none" spc="150" normalizeH="0" baseline="0" noProof="0">
                <a:ln>
                  <a:noFill/>
                </a:ln>
                <a:solidFill>
                  <a:prstClr val="black"/>
                </a:solidFill>
                <a:effectLst/>
                <a:uLnTx/>
                <a:uFillTx/>
                <a:latin typeface="Arial"/>
                <a:ea typeface="微软雅黑"/>
                <a:cs typeface="+mn-ea"/>
                <a:sym typeface="+mn-lt"/>
              </a:rPr>
              <a:t> 选择你需要的页面，如封面页，目录页，副标题页，内容页等</a:t>
            </a:r>
            <a:r>
              <a:rPr kumimoji="0" lang="en-US" altLang="zh-CN" sz="1200" b="0" i="0" u="none" strike="noStrike" kern="1200" cap="none" spc="150" normalizeH="0" baseline="0" noProof="0">
                <a:ln>
                  <a:noFill/>
                </a:ln>
                <a:solidFill>
                  <a:prstClr val="black"/>
                </a:solidFill>
                <a:effectLst/>
                <a:uLnTx/>
                <a:uFillTx/>
                <a:latin typeface="Arial"/>
                <a:ea typeface="微软雅黑"/>
                <a:cs typeface="+mn-ea"/>
                <a:sym typeface="+mn-lt"/>
              </a:rPr>
              <a:t>…</a:t>
            </a:r>
            <a:endParaRPr kumimoji="0" lang="en-US" sz="1200" b="0" i="0" u="none" strike="noStrike" kern="1200" cap="none" spc="150" normalizeH="0" baseline="0" noProof="0">
              <a:ln>
                <a:noFill/>
              </a:ln>
              <a:solidFill>
                <a:prstClr val="black"/>
              </a:solidFill>
              <a:effectLst/>
              <a:uLnTx/>
              <a:uFillTx/>
              <a:latin typeface="Arial"/>
              <a:ea typeface="微软雅黑"/>
              <a:cs typeface="+mn-ea"/>
              <a:sym typeface="+mn-lt"/>
            </a:endParaRPr>
          </a:p>
        </p:txBody>
      </p:sp>
      <p:pic>
        <p:nvPicPr>
          <p:cNvPr id="10" name="图片 9">
            <a:extLst>
              <a:ext uri="{FF2B5EF4-FFF2-40B4-BE49-F238E27FC236}">
                <a16:creationId xmlns:a16="http://schemas.microsoft.com/office/drawing/2014/main" id="{7175992B-8E79-4CA0-A810-C37C28FE633F}"/>
              </a:ext>
            </a:extLst>
          </p:cNvPr>
          <p:cNvPicPr>
            <a:picLocks noChangeAspect="1"/>
          </p:cNvPicPr>
          <p:nvPr userDrawn="1"/>
        </p:nvPicPr>
        <p:blipFill>
          <a:blip r:embed="rId4"/>
          <a:stretch>
            <a:fillRect/>
          </a:stretch>
        </p:blipFill>
        <p:spPr>
          <a:xfrm>
            <a:off x="700878" y="242835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8563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4ED2340-3F64-4A17-9A83-33017A0B7CAE}"/>
              </a:ext>
            </a:extLst>
          </p:cNvPr>
          <p:cNvPicPr>
            <a:picLocks noChangeAspect="1"/>
          </p:cNvPicPr>
          <p:nvPr userDrawn="1"/>
        </p:nvPicPr>
        <p:blipFill>
          <a:blip r:embed="rId2"/>
          <a:srcRect/>
          <a:stretch/>
        </p:blipFill>
        <p:spPr>
          <a:xfrm>
            <a:off x="-1" y="0"/>
            <a:ext cx="12192005" cy="6858000"/>
          </a:xfrm>
          <a:prstGeom prst="rect">
            <a:avLst/>
          </a:prstGeom>
          <a:ln>
            <a:solidFill>
              <a:schemeClr val="bg1">
                <a:lumMod val="85000"/>
              </a:schemeClr>
            </a:solidFill>
          </a:ln>
        </p:spPr>
      </p:pic>
    </p:spTree>
    <p:extLst>
      <p:ext uri="{BB962C8B-B14F-4D97-AF65-F5344CB8AC3E}">
        <p14:creationId xmlns:p14="http://schemas.microsoft.com/office/powerpoint/2010/main" val="50363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396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560" userDrawn="1">
          <p15:clr>
            <a:srgbClr val="F26B43"/>
          </p15:clr>
        </p15:guide>
        <p15:guide id="6" orient="horz" pos="624"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11655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4" userDrawn="1">
          <p15:clr>
            <a:srgbClr val="F26B43"/>
          </p15:clr>
        </p15:guide>
        <p15:guide id="2" pos="3840" userDrawn="1">
          <p15:clr>
            <a:srgbClr val="F26B43"/>
          </p15:clr>
        </p15:guide>
        <p15:guide id="3" pos="304" userDrawn="1">
          <p15:clr>
            <a:srgbClr val="F26B43"/>
          </p15:clr>
        </p15:guide>
        <p15:guide id="4" pos="7368" userDrawn="1">
          <p15:clr>
            <a:srgbClr val="F26B43"/>
          </p15:clr>
        </p15:guide>
        <p15:guide id="5" orient="horz" pos="560" userDrawn="1">
          <p15:clr>
            <a:srgbClr val="F26B43"/>
          </p15:clr>
        </p15:guide>
        <p15:guide id="6" orient="horz" pos="624" userDrawn="1">
          <p15:clr>
            <a:srgbClr val="F26B43"/>
          </p15:clr>
        </p15:guide>
        <p15:guide id="7" orient="horz" pos="4056" userDrawn="1">
          <p15:clr>
            <a:srgbClr val="F26B43"/>
          </p15:clr>
        </p15:guide>
        <p15:guide id="8" orient="horz" pos="39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office.msn.com.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5" Type="http://schemas.microsoft.com/office/2007/relationships/hdphoto" Target="../media/hdphoto13.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office.msn.com.cn/" TargetMode="External"/><Relationship Id="rId1" Type="http://schemas.openxmlformats.org/officeDocument/2006/relationships/slideLayout" Target="../slideLayouts/slideLayout1.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17" Type="http://schemas.openxmlformats.org/officeDocument/2006/relationships/image" Target="../media/image168.svg"/><Relationship Id="rId21" Type="http://schemas.openxmlformats.org/officeDocument/2006/relationships/image" Target="../media/image72.svg"/><Relationship Id="rId42" Type="http://schemas.openxmlformats.org/officeDocument/2006/relationships/image" Target="../media/image93.png"/><Relationship Id="rId63" Type="http://schemas.openxmlformats.org/officeDocument/2006/relationships/image" Target="../media/image114.svg"/><Relationship Id="rId84" Type="http://schemas.openxmlformats.org/officeDocument/2006/relationships/image" Target="../media/image135.png"/><Relationship Id="rId138" Type="http://schemas.openxmlformats.org/officeDocument/2006/relationships/image" Target="../media/image189.png"/><Relationship Id="rId159" Type="http://schemas.openxmlformats.org/officeDocument/2006/relationships/image" Target="../media/image210.svg"/><Relationship Id="rId170" Type="http://schemas.openxmlformats.org/officeDocument/2006/relationships/image" Target="../media/image221.png"/><Relationship Id="rId107" Type="http://schemas.openxmlformats.org/officeDocument/2006/relationships/image" Target="../media/image158.svg"/><Relationship Id="rId11" Type="http://schemas.openxmlformats.org/officeDocument/2006/relationships/image" Target="../media/image62.svg"/><Relationship Id="rId32" Type="http://schemas.openxmlformats.org/officeDocument/2006/relationships/image" Target="../media/image83.png"/><Relationship Id="rId53" Type="http://schemas.openxmlformats.org/officeDocument/2006/relationships/image" Target="../media/image104.svg"/><Relationship Id="rId74" Type="http://schemas.openxmlformats.org/officeDocument/2006/relationships/image" Target="../media/image125.png"/><Relationship Id="rId128" Type="http://schemas.openxmlformats.org/officeDocument/2006/relationships/image" Target="../media/image179.png"/><Relationship Id="rId149" Type="http://schemas.openxmlformats.org/officeDocument/2006/relationships/image" Target="../media/image200.svg"/><Relationship Id="rId5" Type="http://schemas.openxmlformats.org/officeDocument/2006/relationships/image" Target="../media/image56.svg"/><Relationship Id="rId95" Type="http://schemas.openxmlformats.org/officeDocument/2006/relationships/image" Target="../media/image146.svg"/><Relationship Id="rId160" Type="http://schemas.openxmlformats.org/officeDocument/2006/relationships/image" Target="../media/image211.png"/><Relationship Id="rId22" Type="http://schemas.openxmlformats.org/officeDocument/2006/relationships/image" Target="../media/image73.png"/><Relationship Id="rId43" Type="http://schemas.openxmlformats.org/officeDocument/2006/relationships/image" Target="../media/image94.svg"/><Relationship Id="rId64" Type="http://schemas.openxmlformats.org/officeDocument/2006/relationships/image" Target="../media/image115.png"/><Relationship Id="rId118" Type="http://schemas.openxmlformats.org/officeDocument/2006/relationships/image" Target="../media/image169.png"/><Relationship Id="rId139" Type="http://schemas.openxmlformats.org/officeDocument/2006/relationships/image" Target="../media/image190.svg"/><Relationship Id="rId85" Type="http://schemas.openxmlformats.org/officeDocument/2006/relationships/image" Target="../media/image136.svg"/><Relationship Id="rId150" Type="http://schemas.openxmlformats.org/officeDocument/2006/relationships/image" Target="../media/image201.png"/><Relationship Id="rId171" Type="http://schemas.openxmlformats.org/officeDocument/2006/relationships/image" Target="../media/image222.svg"/><Relationship Id="rId12" Type="http://schemas.openxmlformats.org/officeDocument/2006/relationships/image" Target="../media/image63.png"/><Relationship Id="rId33" Type="http://schemas.openxmlformats.org/officeDocument/2006/relationships/image" Target="../media/image84.svg"/><Relationship Id="rId108" Type="http://schemas.openxmlformats.org/officeDocument/2006/relationships/image" Target="../media/image159.png"/><Relationship Id="rId129" Type="http://schemas.openxmlformats.org/officeDocument/2006/relationships/image" Target="../media/image180.svg"/><Relationship Id="rId54" Type="http://schemas.openxmlformats.org/officeDocument/2006/relationships/image" Target="../media/image105.png"/><Relationship Id="rId70" Type="http://schemas.openxmlformats.org/officeDocument/2006/relationships/image" Target="../media/image121.png"/><Relationship Id="rId75" Type="http://schemas.openxmlformats.org/officeDocument/2006/relationships/image" Target="../media/image126.svg"/><Relationship Id="rId91" Type="http://schemas.openxmlformats.org/officeDocument/2006/relationships/image" Target="../media/image142.svg"/><Relationship Id="rId96" Type="http://schemas.openxmlformats.org/officeDocument/2006/relationships/image" Target="../media/image147.png"/><Relationship Id="rId140" Type="http://schemas.openxmlformats.org/officeDocument/2006/relationships/image" Target="../media/image191.png"/><Relationship Id="rId145" Type="http://schemas.openxmlformats.org/officeDocument/2006/relationships/image" Target="../media/image196.svg"/><Relationship Id="rId161" Type="http://schemas.openxmlformats.org/officeDocument/2006/relationships/image" Target="../media/image212.svg"/><Relationship Id="rId166" Type="http://schemas.openxmlformats.org/officeDocument/2006/relationships/image" Target="../media/image217.png"/><Relationship Id="rId1" Type="http://schemas.openxmlformats.org/officeDocument/2006/relationships/slideLayout" Target="../slideLayouts/slideLayout9.xml"/><Relationship Id="rId6" Type="http://schemas.openxmlformats.org/officeDocument/2006/relationships/image" Target="../media/image57.png"/><Relationship Id="rId23" Type="http://schemas.openxmlformats.org/officeDocument/2006/relationships/image" Target="../media/image74.svg"/><Relationship Id="rId28" Type="http://schemas.openxmlformats.org/officeDocument/2006/relationships/image" Target="../media/image79.png"/><Relationship Id="rId49" Type="http://schemas.openxmlformats.org/officeDocument/2006/relationships/image" Target="../media/image100.svg"/><Relationship Id="rId114" Type="http://schemas.openxmlformats.org/officeDocument/2006/relationships/image" Target="../media/image165.png"/><Relationship Id="rId119" Type="http://schemas.openxmlformats.org/officeDocument/2006/relationships/image" Target="../media/image170.svg"/><Relationship Id="rId44" Type="http://schemas.openxmlformats.org/officeDocument/2006/relationships/image" Target="../media/image95.png"/><Relationship Id="rId60" Type="http://schemas.openxmlformats.org/officeDocument/2006/relationships/image" Target="../media/image111.png"/><Relationship Id="rId65" Type="http://schemas.openxmlformats.org/officeDocument/2006/relationships/image" Target="../media/image116.svg"/><Relationship Id="rId81" Type="http://schemas.openxmlformats.org/officeDocument/2006/relationships/image" Target="../media/image132.svg"/><Relationship Id="rId86" Type="http://schemas.openxmlformats.org/officeDocument/2006/relationships/image" Target="../media/image137.png"/><Relationship Id="rId130" Type="http://schemas.openxmlformats.org/officeDocument/2006/relationships/image" Target="../media/image181.png"/><Relationship Id="rId135" Type="http://schemas.openxmlformats.org/officeDocument/2006/relationships/image" Target="../media/image186.svg"/><Relationship Id="rId151" Type="http://schemas.openxmlformats.org/officeDocument/2006/relationships/image" Target="../media/image202.svg"/><Relationship Id="rId156" Type="http://schemas.openxmlformats.org/officeDocument/2006/relationships/image" Target="../media/image207.png"/><Relationship Id="rId172" Type="http://schemas.openxmlformats.org/officeDocument/2006/relationships/image" Target="../media/image223.svg"/><Relationship Id="rId13" Type="http://schemas.openxmlformats.org/officeDocument/2006/relationships/image" Target="../media/image64.svg"/><Relationship Id="rId18" Type="http://schemas.openxmlformats.org/officeDocument/2006/relationships/image" Target="../media/image69.png"/><Relationship Id="rId39" Type="http://schemas.openxmlformats.org/officeDocument/2006/relationships/image" Target="../media/image90.svg"/><Relationship Id="rId109" Type="http://schemas.openxmlformats.org/officeDocument/2006/relationships/image" Target="../media/image160.svg"/><Relationship Id="rId34" Type="http://schemas.openxmlformats.org/officeDocument/2006/relationships/image" Target="../media/image85.png"/><Relationship Id="rId50" Type="http://schemas.openxmlformats.org/officeDocument/2006/relationships/image" Target="../media/image101.png"/><Relationship Id="rId55" Type="http://schemas.openxmlformats.org/officeDocument/2006/relationships/image" Target="../media/image106.svg"/><Relationship Id="rId76" Type="http://schemas.openxmlformats.org/officeDocument/2006/relationships/image" Target="../media/image127.png"/><Relationship Id="rId97" Type="http://schemas.openxmlformats.org/officeDocument/2006/relationships/image" Target="../media/image148.svg"/><Relationship Id="rId104" Type="http://schemas.openxmlformats.org/officeDocument/2006/relationships/image" Target="../media/image155.png"/><Relationship Id="rId120" Type="http://schemas.openxmlformats.org/officeDocument/2006/relationships/image" Target="../media/image171.png"/><Relationship Id="rId125" Type="http://schemas.openxmlformats.org/officeDocument/2006/relationships/image" Target="../media/image176.svg"/><Relationship Id="rId141" Type="http://schemas.openxmlformats.org/officeDocument/2006/relationships/image" Target="../media/image192.svg"/><Relationship Id="rId146" Type="http://schemas.openxmlformats.org/officeDocument/2006/relationships/image" Target="../media/image197.png"/><Relationship Id="rId167" Type="http://schemas.openxmlformats.org/officeDocument/2006/relationships/image" Target="../media/image218.svg"/><Relationship Id="rId7" Type="http://schemas.openxmlformats.org/officeDocument/2006/relationships/image" Target="../media/image58.svg"/><Relationship Id="rId71" Type="http://schemas.openxmlformats.org/officeDocument/2006/relationships/image" Target="../media/image122.svg"/><Relationship Id="rId92" Type="http://schemas.openxmlformats.org/officeDocument/2006/relationships/image" Target="../media/image143.png"/><Relationship Id="rId162" Type="http://schemas.openxmlformats.org/officeDocument/2006/relationships/image" Target="../media/image213.png"/><Relationship Id="rId2" Type="http://schemas.openxmlformats.org/officeDocument/2006/relationships/image" Target="../media/image53.png"/><Relationship Id="rId29" Type="http://schemas.openxmlformats.org/officeDocument/2006/relationships/image" Target="../media/image80.svg"/><Relationship Id="rId24" Type="http://schemas.openxmlformats.org/officeDocument/2006/relationships/image" Target="../media/image75.png"/><Relationship Id="rId40" Type="http://schemas.openxmlformats.org/officeDocument/2006/relationships/image" Target="../media/image91.png"/><Relationship Id="rId45" Type="http://schemas.openxmlformats.org/officeDocument/2006/relationships/image" Target="../media/image96.svg"/><Relationship Id="rId66" Type="http://schemas.openxmlformats.org/officeDocument/2006/relationships/image" Target="../media/image117.png"/><Relationship Id="rId87" Type="http://schemas.openxmlformats.org/officeDocument/2006/relationships/image" Target="../media/image138.svg"/><Relationship Id="rId110" Type="http://schemas.openxmlformats.org/officeDocument/2006/relationships/image" Target="../media/image161.png"/><Relationship Id="rId115" Type="http://schemas.openxmlformats.org/officeDocument/2006/relationships/image" Target="../media/image166.svg"/><Relationship Id="rId131" Type="http://schemas.openxmlformats.org/officeDocument/2006/relationships/image" Target="../media/image182.svg"/><Relationship Id="rId136" Type="http://schemas.openxmlformats.org/officeDocument/2006/relationships/image" Target="../media/image187.png"/><Relationship Id="rId157" Type="http://schemas.openxmlformats.org/officeDocument/2006/relationships/image" Target="../media/image208.svg"/><Relationship Id="rId61" Type="http://schemas.openxmlformats.org/officeDocument/2006/relationships/image" Target="../media/image112.svg"/><Relationship Id="rId82" Type="http://schemas.openxmlformats.org/officeDocument/2006/relationships/image" Target="../media/image133.png"/><Relationship Id="rId152" Type="http://schemas.openxmlformats.org/officeDocument/2006/relationships/image" Target="../media/image203.png"/><Relationship Id="rId19" Type="http://schemas.openxmlformats.org/officeDocument/2006/relationships/image" Target="../media/image70.svg"/><Relationship Id="rId14" Type="http://schemas.openxmlformats.org/officeDocument/2006/relationships/image" Target="../media/image65.png"/><Relationship Id="rId30" Type="http://schemas.openxmlformats.org/officeDocument/2006/relationships/image" Target="../media/image81.png"/><Relationship Id="rId35" Type="http://schemas.openxmlformats.org/officeDocument/2006/relationships/image" Target="../media/image86.svg"/><Relationship Id="rId56" Type="http://schemas.openxmlformats.org/officeDocument/2006/relationships/image" Target="../media/image107.png"/><Relationship Id="rId77" Type="http://schemas.openxmlformats.org/officeDocument/2006/relationships/image" Target="../media/image128.svg"/><Relationship Id="rId100" Type="http://schemas.openxmlformats.org/officeDocument/2006/relationships/image" Target="../media/image151.png"/><Relationship Id="rId105" Type="http://schemas.openxmlformats.org/officeDocument/2006/relationships/image" Target="../media/image156.svg"/><Relationship Id="rId126" Type="http://schemas.openxmlformats.org/officeDocument/2006/relationships/image" Target="../media/image177.png"/><Relationship Id="rId147" Type="http://schemas.openxmlformats.org/officeDocument/2006/relationships/image" Target="../media/image198.svg"/><Relationship Id="rId168" Type="http://schemas.openxmlformats.org/officeDocument/2006/relationships/image" Target="../media/image219.png"/><Relationship Id="rId8" Type="http://schemas.openxmlformats.org/officeDocument/2006/relationships/image" Target="../media/image59.png"/><Relationship Id="rId51" Type="http://schemas.openxmlformats.org/officeDocument/2006/relationships/image" Target="../media/image102.svg"/><Relationship Id="rId72" Type="http://schemas.openxmlformats.org/officeDocument/2006/relationships/image" Target="../media/image123.png"/><Relationship Id="rId93" Type="http://schemas.openxmlformats.org/officeDocument/2006/relationships/image" Target="../media/image144.svg"/><Relationship Id="rId98" Type="http://schemas.openxmlformats.org/officeDocument/2006/relationships/image" Target="../media/image149.png"/><Relationship Id="rId121" Type="http://schemas.openxmlformats.org/officeDocument/2006/relationships/image" Target="../media/image172.svg"/><Relationship Id="rId142" Type="http://schemas.openxmlformats.org/officeDocument/2006/relationships/image" Target="../media/image193.png"/><Relationship Id="rId163" Type="http://schemas.openxmlformats.org/officeDocument/2006/relationships/image" Target="../media/image214.svg"/><Relationship Id="rId3" Type="http://schemas.openxmlformats.org/officeDocument/2006/relationships/image" Target="../media/image54.svg"/><Relationship Id="rId25" Type="http://schemas.openxmlformats.org/officeDocument/2006/relationships/image" Target="../media/image76.svg"/><Relationship Id="rId46" Type="http://schemas.openxmlformats.org/officeDocument/2006/relationships/image" Target="../media/image97.png"/><Relationship Id="rId67" Type="http://schemas.openxmlformats.org/officeDocument/2006/relationships/image" Target="../media/image118.svg"/><Relationship Id="rId116" Type="http://schemas.openxmlformats.org/officeDocument/2006/relationships/image" Target="../media/image167.png"/><Relationship Id="rId137" Type="http://schemas.openxmlformats.org/officeDocument/2006/relationships/image" Target="../media/image188.svg"/><Relationship Id="rId158" Type="http://schemas.openxmlformats.org/officeDocument/2006/relationships/image" Target="../media/image209.png"/><Relationship Id="rId20" Type="http://schemas.openxmlformats.org/officeDocument/2006/relationships/image" Target="../media/image71.png"/><Relationship Id="rId41" Type="http://schemas.openxmlformats.org/officeDocument/2006/relationships/image" Target="../media/image92.svg"/><Relationship Id="rId62" Type="http://schemas.openxmlformats.org/officeDocument/2006/relationships/image" Target="../media/image113.png"/><Relationship Id="rId83" Type="http://schemas.openxmlformats.org/officeDocument/2006/relationships/image" Target="../media/image134.svg"/><Relationship Id="rId88" Type="http://schemas.openxmlformats.org/officeDocument/2006/relationships/image" Target="../media/image139.png"/><Relationship Id="rId111" Type="http://schemas.openxmlformats.org/officeDocument/2006/relationships/image" Target="../media/image162.svg"/><Relationship Id="rId132" Type="http://schemas.openxmlformats.org/officeDocument/2006/relationships/image" Target="../media/image183.png"/><Relationship Id="rId153" Type="http://schemas.openxmlformats.org/officeDocument/2006/relationships/image" Target="../media/image204.svg"/><Relationship Id="rId15" Type="http://schemas.openxmlformats.org/officeDocument/2006/relationships/image" Target="../media/image66.svg"/><Relationship Id="rId36" Type="http://schemas.openxmlformats.org/officeDocument/2006/relationships/image" Target="../media/image87.png"/><Relationship Id="rId57" Type="http://schemas.openxmlformats.org/officeDocument/2006/relationships/image" Target="../media/image108.svg"/><Relationship Id="rId106" Type="http://schemas.openxmlformats.org/officeDocument/2006/relationships/image" Target="../media/image157.png"/><Relationship Id="rId127" Type="http://schemas.openxmlformats.org/officeDocument/2006/relationships/image" Target="../media/image178.svg"/><Relationship Id="rId10" Type="http://schemas.openxmlformats.org/officeDocument/2006/relationships/image" Target="../media/image61.png"/><Relationship Id="rId31" Type="http://schemas.openxmlformats.org/officeDocument/2006/relationships/image" Target="../media/image82.svg"/><Relationship Id="rId52" Type="http://schemas.openxmlformats.org/officeDocument/2006/relationships/image" Target="../media/image103.png"/><Relationship Id="rId73" Type="http://schemas.openxmlformats.org/officeDocument/2006/relationships/image" Target="../media/image124.svg"/><Relationship Id="rId78" Type="http://schemas.openxmlformats.org/officeDocument/2006/relationships/image" Target="../media/image129.png"/><Relationship Id="rId94" Type="http://schemas.openxmlformats.org/officeDocument/2006/relationships/image" Target="../media/image145.png"/><Relationship Id="rId99" Type="http://schemas.openxmlformats.org/officeDocument/2006/relationships/image" Target="../media/image150.svg"/><Relationship Id="rId101" Type="http://schemas.openxmlformats.org/officeDocument/2006/relationships/image" Target="../media/image152.svg"/><Relationship Id="rId122" Type="http://schemas.openxmlformats.org/officeDocument/2006/relationships/image" Target="../media/image173.png"/><Relationship Id="rId143" Type="http://schemas.openxmlformats.org/officeDocument/2006/relationships/image" Target="../media/image194.svg"/><Relationship Id="rId148" Type="http://schemas.openxmlformats.org/officeDocument/2006/relationships/image" Target="../media/image199.png"/><Relationship Id="rId164" Type="http://schemas.openxmlformats.org/officeDocument/2006/relationships/image" Target="../media/image215.png"/><Relationship Id="rId169" Type="http://schemas.openxmlformats.org/officeDocument/2006/relationships/image" Target="../media/image220.svg"/><Relationship Id="rId4" Type="http://schemas.openxmlformats.org/officeDocument/2006/relationships/image" Target="../media/image55.png"/><Relationship Id="rId9" Type="http://schemas.openxmlformats.org/officeDocument/2006/relationships/image" Target="../media/image60.svg"/><Relationship Id="rId26" Type="http://schemas.openxmlformats.org/officeDocument/2006/relationships/image" Target="../media/image77.png"/><Relationship Id="rId47" Type="http://schemas.openxmlformats.org/officeDocument/2006/relationships/image" Target="../media/image98.svg"/><Relationship Id="rId68" Type="http://schemas.openxmlformats.org/officeDocument/2006/relationships/image" Target="../media/image119.png"/><Relationship Id="rId89" Type="http://schemas.openxmlformats.org/officeDocument/2006/relationships/image" Target="../media/image140.svg"/><Relationship Id="rId112" Type="http://schemas.openxmlformats.org/officeDocument/2006/relationships/image" Target="../media/image163.png"/><Relationship Id="rId133" Type="http://schemas.openxmlformats.org/officeDocument/2006/relationships/image" Target="../media/image184.svg"/><Relationship Id="rId154" Type="http://schemas.openxmlformats.org/officeDocument/2006/relationships/image" Target="../media/image205.png"/><Relationship Id="rId16" Type="http://schemas.openxmlformats.org/officeDocument/2006/relationships/image" Target="../media/image67.png"/><Relationship Id="rId37" Type="http://schemas.openxmlformats.org/officeDocument/2006/relationships/image" Target="../media/image88.svg"/><Relationship Id="rId58" Type="http://schemas.openxmlformats.org/officeDocument/2006/relationships/image" Target="../media/image109.png"/><Relationship Id="rId79" Type="http://schemas.openxmlformats.org/officeDocument/2006/relationships/image" Target="../media/image130.svg"/><Relationship Id="rId102" Type="http://schemas.openxmlformats.org/officeDocument/2006/relationships/image" Target="../media/image153.png"/><Relationship Id="rId123" Type="http://schemas.openxmlformats.org/officeDocument/2006/relationships/image" Target="../media/image174.svg"/><Relationship Id="rId144" Type="http://schemas.openxmlformats.org/officeDocument/2006/relationships/image" Target="../media/image195.png"/><Relationship Id="rId90" Type="http://schemas.openxmlformats.org/officeDocument/2006/relationships/image" Target="../media/image141.png"/><Relationship Id="rId165" Type="http://schemas.openxmlformats.org/officeDocument/2006/relationships/image" Target="../media/image216.svg"/><Relationship Id="rId27" Type="http://schemas.openxmlformats.org/officeDocument/2006/relationships/image" Target="../media/image78.svg"/><Relationship Id="rId48" Type="http://schemas.openxmlformats.org/officeDocument/2006/relationships/image" Target="../media/image99.png"/><Relationship Id="rId69" Type="http://schemas.openxmlformats.org/officeDocument/2006/relationships/image" Target="../media/image120.svg"/><Relationship Id="rId113" Type="http://schemas.openxmlformats.org/officeDocument/2006/relationships/image" Target="../media/image164.svg"/><Relationship Id="rId134" Type="http://schemas.openxmlformats.org/officeDocument/2006/relationships/image" Target="../media/image185.png"/><Relationship Id="rId80" Type="http://schemas.openxmlformats.org/officeDocument/2006/relationships/image" Target="../media/image131.png"/><Relationship Id="rId155" Type="http://schemas.openxmlformats.org/officeDocument/2006/relationships/image" Target="../media/image206.svg"/><Relationship Id="rId17" Type="http://schemas.openxmlformats.org/officeDocument/2006/relationships/image" Target="../media/image68.svg"/><Relationship Id="rId38" Type="http://schemas.openxmlformats.org/officeDocument/2006/relationships/image" Target="../media/image89.png"/><Relationship Id="rId59" Type="http://schemas.openxmlformats.org/officeDocument/2006/relationships/image" Target="../media/image110.svg"/><Relationship Id="rId103" Type="http://schemas.openxmlformats.org/officeDocument/2006/relationships/image" Target="../media/image154.svg"/><Relationship Id="rId124" Type="http://schemas.openxmlformats.org/officeDocument/2006/relationships/image" Target="../media/image1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a:extLst>
              <a:ext uri="{FF2B5EF4-FFF2-40B4-BE49-F238E27FC236}">
                <a16:creationId xmlns:a16="http://schemas.microsoft.com/office/drawing/2014/main" id="{6A6EE300-D2DC-414A-8C50-241FE326A9D9}"/>
              </a:ext>
            </a:extLst>
          </p:cNvPr>
          <p:cNvSpPr/>
          <p:nvPr/>
        </p:nvSpPr>
        <p:spPr>
          <a:xfrm>
            <a:off x="6179598" y="2455726"/>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4E89E0F-5C3E-408A-A9AA-AD54BD847A4C}"/>
              </a:ext>
            </a:extLst>
          </p:cNvPr>
          <p:cNvSpPr txBox="1"/>
          <p:nvPr/>
        </p:nvSpPr>
        <p:spPr>
          <a:xfrm>
            <a:off x="460693" y="1683942"/>
            <a:ext cx="6216766" cy="1846659"/>
          </a:xfrm>
          <a:prstGeom prst="rect">
            <a:avLst/>
          </a:prstGeom>
          <a:noFill/>
        </p:spPr>
        <p:txBody>
          <a:bodyPr wrap="none" rtlCol="0">
            <a:spAutoFit/>
          </a:bodyPr>
          <a:lstStyle/>
          <a:p>
            <a:r>
              <a:rPr lang="zh-CN" altLang="en-US" sz="5400" dirty="0">
                <a:solidFill>
                  <a:schemeClr val="tx1">
                    <a:lumMod val="75000"/>
                    <a:lumOff val="25000"/>
                  </a:schemeClr>
                </a:solidFill>
                <a:effectLst>
                  <a:outerShdw blurRad="38100" dist="63500" dir="2700000" algn="tl">
                    <a:srgbClr val="000000">
                      <a:alpha val="9000"/>
                    </a:srgbClr>
                  </a:outerShdw>
                </a:effectLst>
                <a:latin typeface="+mn-ea"/>
              </a:rPr>
              <a:t>简约商务</a:t>
            </a:r>
            <a:endParaRPr lang="en-US" altLang="zh-CN" sz="5400" dirty="0">
              <a:solidFill>
                <a:schemeClr val="tx1">
                  <a:lumMod val="75000"/>
                  <a:lumOff val="25000"/>
                </a:schemeClr>
              </a:solidFill>
              <a:effectLst>
                <a:outerShdw blurRad="38100" dist="63500" dir="2700000" algn="tl">
                  <a:srgbClr val="000000">
                    <a:alpha val="9000"/>
                  </a:srgbClr>
                </a:outerShdw>
              </a:effectLst>
              <a:latin typeface="+mn-ea"/>
            </a:endParaRPr>
          </a:p>
          <a:p>
            <a:r>
              <a:rPr lang="zh-CN" altLang="en-US"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rPr>
              <a:t>公司简介</a:t>
            </a:r>
            <a:r>
              <a:rPr lang="en-US"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rPr>
              <a:t>PPT</a:t>
            </a:r>
            <a:r>
              <a:rPr lang="zh-CN" altLang="en-US"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rPr>
              <a:t>模板</a:t>
            </a:r>
          </a:p>
        </p:txBody>
      </p:sp>
      <p:cxnSp>
        <p:nvCxnSpPr>
          <p:cNvPr id="6" name="直接连接符 5">
            <a:extLst>
              <a:ext uri="{FF2B5EF4-FFF2-40B4-BE49-F238E27FC236}">
                <a16:creationId xmlns:a16="http://schemas.microsoft.com/office/drawing/2014/main" id="{2822D530-8691-4BDA-AAF2-D7B237512BBD}"/>
              </a:ext>
            </a:extLst>
          </p:cNvPr>
          <p:cNvCxnSpPr>
            <a:cxnSpLocks/>
          </p:cNvCxnSpPr>
          <p:nvPr/>
        </p:nvCxnSpPr>
        <p:spPr>
          <a:xfrm>
            <a:off x="609146" y="4153815"/>
            <a:ext cx="720725" cy="0"/>
          </a:xfrm>
          <a:prstGeom prst="line">
            <a:avLst/>
          </a:prstGeom>
          <a:ln w="25400">
            <a:solidFill>
              <a:schemeClr val="accent1">
                <a:alpha val="89000"/>
              </a:schemeClr>
            </a:solidFill>
          </a:ln>
        </p:spPr>
        <p:style>
          <a:lnRef idx="1">
            <a:schemeClr val="accent1"/>
          </a:lnRef>
          <a:fillRef idx="0">
            <a:schemeClr val="accent1"/>
          </a:fillRef>
          <a:effectRef idx="0">
            <a:schemeClr val="accent1"/>
          </a:effectRef>
          <a:fontRef idx="minor">
            <a:schemeClr val="tx1"/>
          </a:fontRef>
        </p:style>
      </p:cxnSp>
      <p:grpSp>
        <p:nvGrpSpPr>
          <p:cNvPr id="24" name="组合 23">
            <a:extLst>
              <a:ext uri="{FF2B5EF4-FFF2-40B4-BE49-F238E27FC236}">
                <a16:creationId xmlns:a16="http://schemas.microsoft.com/office/drawing/2014/main" id="{58E3BF35-F36B-4F67-80F8-F46ACDFC5666}"/>
              </a:ext>
            </a:extLst>
          </p:cNvPr>
          <p:cNvGrpSpPr/>
          <p:nvPr/>
        </p:nvGrpSpPr>
        <p:grpSpPr>
          <a:xfrm>
            <a:off x="460693" y="4647862"/>
            <a:ext cx="2556828" cy="483784"/>
            <a:chOff x="724895" y="4343062"/>
            <a:chExt cx="2466826" cy="483784"/>
          </a:xfrm>
        </p:grpSpPr>
        <p:sp>
          <p:nvSpPr>
            <p:cNvPr id="13" name="矩形: 圆角 12">
              <a:extLst>
                <a:ext uri="{FF2B5EF4-FFF2-40B4-BE49-F238E27FC236}">
                  <a16:creationId xmlns:a16="http://schemas.microsoft.com/office/drawing/2014/main" id="{3CD5B239-2559-4A5B-BCA0-05415A967E81}"/>
                </a:ext>
              </a:extLst>
            </p:cNvPr>
            <p:cNvSpPr/>
            <p:nvPr/>
          </p:nvSpPr>
          <p:spPr>
            <a:xfrm>
              <a:off x="724895" y="4343062"/>
              <a:ext cx="2466826" cy="483784"/>
            </a:xfrm>
            <a:prstGeom prst="roundRect">
              <a:avLst>
                <a:gd name="adj" fmla="val 50000"/>
              </a:avLst>
            </a:prstGeom>
            <a:gradFill>
              <a:gsLst>
                <a:gs pos="0">
                  <a:schemeClr val="accent1"/>
                </a:gs>
                <a:gs pos="100000">
                  <a:schemeClr val="accent2"/>
                </a:gs>
              </a:gsLst>
              <a:lin ang="2700000" scaled="0"/>
            </a:gradFill>
            <a:ln>
              <a:noFill/>
            </a:ln>
            <a:effectLst>
              <a:outerShdw blurRad="1270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8B946EA6-1A1B-4F4C-BFE5-0CCDE8C130D8}"/>
                </a:ext>
              </a:extLst>
            </p:cNvPr>
            <p:cNvSpPr txBox="1"/>
            <p:nvPr/>
          </p:nvSpPr>
          <p:spPr>
            <a:xfrm>
              <a:off x="872868" y="4400288"/>
              <a:ext cx="2221655" cy="369332"/>
            </a:xfrm>
            <a:prstGeom prst="rect">
              <a:avLst/>
            </a:prstGeom>
            <a:noFill/>
          </p:spPr>
          <p:txBody>
            <a:bodyPr wrap="square" rtlCol="0">
              <a:spAutoFit/>
            </a:bodyPr>
            <a:lstStyle/>
            <a:p>
              <a:pPr algn="dist"/>
              <a:r>
                <a:rPr lang="zh-CN" altLang="en-US" dirty="0">
                  <a:solidFill>
                    <a:schemeClr val="bg1"/>
                  </a:solidFill>
                </a:rPr>
                <a:t>汇报人：</a:t>
              </a:r>
              <a:r>
                <a:rPr lang="en-US" altLang="zh-CN" dirty="0" err="1">
                  <a:solidFill>
                    <a:schemeClr val="bg1"/>
                  </a:solidFill>
                </a:rPr>
                <a:t>OfficePLUS</a:t>
              </a:r>
              <a:endParaRPr lang="zh-CN" altLang="en-US" dirty="0">
                <a:solidFill>
                  <a:schemeClr val="bg1"/>
                </a:solidFill>
              </a:endParaRPr>
            </a:p>
          </p:txBody>
        </p:sp>
      </p:grpSp>
      <p:pic>
        <p:nvPicPr>
          <p:cNvPr id="21" name="图片 20">
            <a:hlinkClick r:id="rId2"/>
            <a:extLst>
              <a:ext uri="{FF2B5EF4-FFF2-40B4-BE49-F238E27FC236}">
                <a16:creationId xmlns:a16="http://schemas.microsoft.com/office/drawing/2014/main" id="{B20A3C15-38A8-46CD-A2F0-AA94BE25309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4697" y="1062762"/>
            <a:ext cx="1470348" cy="196046"/>
          </a:xfrm>
          <a:prstGeom prst="rect">
            <a:avLst/>
          </a:prstGeom>
        </p:spPr>
      </p:pic>
      <p:sp>
        <p:nvSpPr>
          <p:cNvPr id="26" name="文本框 25">
            <a:extLst>
              <a:ext uri="{FF2B5EF4-FFF2-40B4-BE49-F238E27FC236}">
                <a16:creationId xmlns:a16="http://schemas.microsoft.com/office/drawing/2014/main" id="{AA54B95E-F6E8-4239-A661-36D5CE3881B7}"/>
              </a:ext>
            </a:extLst>
          </p:cNvPr>
          <p:cNvSpPr txBox="1"/>
          <p:nvPr/>
        </p:nvSpPr>
        <p:spPr>
          <a:xfrm>
            <a:off x="555159" y="3566531"/>
            <a:ext cx="5956312" cy="276999"/>
          </a:xfrm>
          <a:prstGeom prst="rect">
            <a:avLst/>
          </a:prstGeom>
          <a:noFill/>
        </p:spPr>
        <p:txBody>
          <a:bodyPr wrap="square">
            <a:spAutoFit/>
          </a:bodyPr>
          <a:lstStyle/>
          <a:p>
            <a:pPr algn="dist"/>
            <a:r>
              <a:rPr lang="en-US" altLang="zh-CN" sz="1200" dirty="0">
                <a:solidFill>
                  <a:schemeClr val="bg1">
                    <a:lumMod val="50000"/>
                  </a:schemeClr>
                </a:solidFill>
              </a:rPr>
              <a:t>COMPANY PROFILE PPT TEMPLATE</a:t>
            </a:r>
            <a:endParaRPr lang="zh-CN" altLang="en-US" sz="1200" dirty="0">
              <a:solidFill>
                <a:schemeClr val="bg1">
                  <a:lumMod val="50000"/>
                </a:schemeClr>
              </a:solidFill>
            </a:endParaRPr>
          </a:p>
        </p:txBody>
      </p:sp>
    </p:spTree>
    <p:extLst>
      <p:ext uri="{BB962C8B-B14F-4D97-AF65-F5344CB8AC3E}">
        <p14:creationId xmlns:p14="http://schemas.microsoft.com/office/powerpoint/2010/main" val="86251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企业文化</a:t>
            </a:r>
          </a:p>
        </p:txBody>
      </p:sp>
      <p:sp>
        <p:nvSpPr>
          <p:cNvPr id="59" name="矩形: 圆角 58">
            <a:extLst>
              <a:ext uri="{FF2B5EF4-FFF2-40B4-BE49-F238E27FC236}">
                <a16:creationId xmlns:a16="http://schemas.microsoft.com/office/drawing/2014/main" id="{1CB8F02E-18AE-4AEE-BDF2-BDC2BBAFA785}"/>
              </a:ext>
            </a:extLst>
          </p:cNvPr>
          <p:cNvSpPr>
            <a:spLocks/>
          </p:cNvSpPr>
          <p:nvPr/>
        </p:nvSpPr>
        <p:spPr>
          <a:xfrm>
            <a:off x="596900" y="1706398"/>
            <a:ext cx="3003025" cy="1312514"/>
          </a:xfrm>
          <a:prstGeom prst="roundRect">
            <a:avLst>
              <a:gd name="adj" fmla="val 6731"/>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0" name="矩形: 圆角 59">
            <a:extLst>
              <a:ext uri="{FF2B5EF4-FFF2-40B4-BE49-F238E27FC236}">
                <a16:creationId xmlns:a16="http://schemas.microsoft.com/office/drawing/2014/main" id="{CF0DD57B-5DDF-4B46-8892-25277F9C9035}"/>
              </a:ext>
            </a:extLst>
          </p:cNvPr>
          <p:cNvSpPr>
            <a:spLocks/>
          </p:cNvSpPr>
          <p:nvPr/>
        </p:nvSpPr>
        <p:spPr>
          <a:xfrm>
            <a:off x="953251" y="1977985"/>
            <a:ext cx="3003025" cy="1312514"/>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3" name="文本框 62">
            <a:extLst>
              <a:ext uri="{FF2B5EF4-FFF2-40B4-BE49-F238E27FC236}">
                <a16:creationId xmlns:a16="http://schemas.microsoft.com/office/drawing/2014/main" id="{EB64CD90-1D58-4176-BA95-A5519EC80DFC}"/>
              </a:ext>
            </a:extLst>
          </p:cNvPr>
          <p:cNvSpPr txBox="1"/>
          <p:nvPr/>
        </p:nvSpPr>
        <p:spPr>
          <a:xfrm>
            <a:off x="1252286" y="2404398"/>
            <a:ext cx="2404953" cy="459689"/>
          </a:xfrm>
          <a:prstGeom prst="rect">
            <a:avLst/>
          </a:prstGeom>
          <a:noFill/>
        </p:spPr>
        <p:txBody>
          <a:bodyPr wrap="square" lIns="0" tIns="0" rIns="0" bIns="0" rtlCol="0">
            <a:spAutoFit/>
          </a:bodyPr>
          <a:lstStyle/>
          <a:p>
            <a:pPr algn="ctr"/>
            <a:r>
              <a:rPr lang="zh-CN" altLang="en-US" sz="2800" b="1" spc="100" dirty="0">
                <a:solidFill>
                  <a:schemeClr val="tx1">
                    <a:lumMod val="75000"/>
                    <a:lumOff val="25000"/>
                  </a:schemeClr>
                </a:solidFill>
              </a:rPr>
              <a:t>企业文化建设</a:t>
            </a:r>
          </a:p>
        </p:txBody>
      </p:sp>
      <p:sp>
        <p:nvSpPr>
          <p:cNvPr id="32" name="矩形: 圆角 31">
            <a:extLst>
              <a:ext uri="{FF2B5EF4-FFF2-40B4-BE49-F238E27FC236}">
                <a16:creationId xmlns:a16="http://schemas.microsoft.com/office/drawing/2014/main" id="{88430816-0FBA-435F-BDD6-00EED5425459}"/>
              </a:ext>
            </a:extLst>
          </p:cNvPr>
          <p:cNvSpPr/>
          <p:nvPr/>
        </p:nvSpPr>
        <p:spPr>
          <a:xfrm>
            <a:off x="4616729" y="1889639"/>
            <a:ext cx="3145794" cy="1695762"/>
          </a:xfrm>
          <a:prstGeom prst="roundRect">
            <a:avLst>
              <a:gd name="adj" fmla="val 5797"/>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a:extLst>
              <a:ext uri="{FF2B5EF4-FFF2-40B4-BE49-F238E27FC236}">
                <a16:creationId xmlns:a16="http://schemas.microsoft.com/office/drawing/2014/main" id="{BE92B268-4070-4069-9D06-38C2687A7DBB}"/>
              </a:ext>
            </a:extLst>
          </p:cNvPr>
          <p:cNvSpPr>
            <a:spLocks/>
          </p:cNvSpPr>
          <p:nvPr/>
        </p:nvSpPr>
        <p:spPr>
          <a:xfrm>
            <a:off x="4406080" y="1493551"/>
            <a:ext cx="1936170" cy="577350"/>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4" name="文本框 33">
            <a:extLst>
              <a:ext uri="{FF2B5EF4-FFF2-40B4-BE49-F238E27FC236}">
                <a16:creationId xmlns:a16="http://schemas.microsoft.com/office/drawing/2014/main" id="{E63308DE-5829-4B5F-8509-E97F9EDD0133}"/>
              </a:ext>
            </a:extLst>
          </p:cNvPr>
          <p:cNvSpPr txBox="1"/>
          <p:nvPr/>
        </p:nvSpPr>
        <p:spPr>
          <a:xfrm>
            <a:off x="4915222" y="2220720"/>
            <a:ext cx="2548806"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35" name="文本框 34">
            <a:extLst>
              <a:ext uri="{FF2B5EF4-FFF2-40B4-BE49-F238E27FC236}">
                <a16:creationId xmlns:a16="http://schemas.microsoft.com/office/drawing/2014/main" id="{A52A70A8-B73A-4B53-8171-CA8DAB43E472}"/>
              </a:ext>
            </a:extLst>
          </p:cNvPr>
          <p:cNvSpPr txBox="1"/>
          <p:nvPr/>
        </p:nvSpPr>
        <p:spPr>
          <a:xfrm>
            <a:off x="4826916" y="1618052"/>
            <a:ext cx="1025922" cy="307777"/>
          </a:xfrm>
          <a:prstGeom prst="rect">
            <a:avLst/>
          </a:prstGeom>
          <a:noFill/>
        </p:spPr>
        <p:txBody>
          <a:bodyPr wrap="none" lIns="0" tIns="0" rIns="0" bIns="0" rtlCol="0">
            <a:spAutoFit/>
          </a:bodyPr>
          <a:lstStyle/>
          <a:p>
            <a:r>
              <a:rPr lang="zh-CN" altLang="en-US" sz="2000" b="1" dirty="0">
                <a:solidFill>
                  <a:schemeClr val="bg1"/>
                </a:solidFill>
              </a:rPr>
              <a:t>价值观念</a:t>
            </a:r>
          </a:p>
        </p:txBody>
      </p:sp>
      <p:sp>
        <p:nvSpPr>
          <p:cNvPr id="64" name="矩形 63">
            <a:extLst>
              <a:ext uri="{FF2B5EF4-FFF2-40B4-BE49-F238E27FC236}">
                <a16:creationId xmlns:a16="http://schemas.microsoft.com/office/drawing/2014/main" id="{6BD95067-D1F9-4B37-B757-D997D5C9DA31}"/>
              </a:ext>
            </a:extLst>
          </p:cNvPr>
          <p:cNvSpPr/>
          <p:nvPr/>
        </p:nvSpPr>
        <p:spPr>
          <a:xfrm>
            <a:off x="7341127" y="1411496"/>
            <a:ext cx="408087" cy="788039"/>
          </a:xfrm>
          <a:prstGeom prst="rect">
            <a:avLst/>
          </a:prstGeom>
        </p:spPr>
        <p:txBody>
          <a:bodyPr wrap="square" lIns="0" tIns="0" rIns="0" bIns="0" anchor="ctr">
            <a:spAutoFit/>
          </a:bodyPr>
          <a:lstStyle/>
          <a:p>
            <a:r>
              <a:rPr lang="en-US" altLang="zh-CN" sz="4800" b="1" dirty="0">
                <a:solidFill>
                  <a:schemeClr val="tx1">
                    <a:lumMod val="50000"/>
                    <a:lumOff val="50000"/>
                  </a:schemeClr>
                </a:solidFill>
                <a:effectLst>
                  <a:outerShdw blurRad="38100" dist="63500" dir="2700000" algn="tl">
                    <a:srgbClr val="000000">
                      <a:alpha val="9000"/>
                    </a:srgbClr>
                  </a:outerShdw>
                </a:effectLst>
                <a:latin typeface="+mj-lt"/>
              </a:rPr>
              <a:t>1</a:t>
            </a:r>
            <a:endParaRPr lang="zh-CN" altLang="zh-CN" sz="2400" b="1" dirty="0">
              <a:solidFill>
                <a:schemeClr val="tx1">
                  <a:lumMod val="50000"/>
                  <a:lumOff val="50000"/>
                </a:schemeClr>
              </a:solidFill>
              <a:effectLst>
                <a:outerShdw blurRad="38100" dist="63500" dir="2700000" algn="tl">
                  <a:srgbClr val="000000">
                    <a:alpha val="9000"/>
                  </a:srgbClr>
                </a:outerShdw>
              </a:effectLst>
              <a:latin typeface="+mj-lt"/>
            </a:endParaRPr>
          </a:p>
        </p:txBody>
      </p:sp>
      <p:sp>
        <p:nvSpPr>
          <p:cNvPr id="68" name="矩形: 圆角 67">
            <a:extLst>
              <a:ext uri="{FF2B5EF4-FFF2-40B4-BE49-F238E27FC236}">
                <a16:creationId xmlns:a16="http://schemas.microsoft.com/office/drawing/2014/main" id="{819D1A62-C86A-4CAC-A00A-D12528AFB335}"/>
              </a:ext>
            </a:extLst>
          </p:cNvPr>
          <p:cNvSpPr/>
          <p:nvPr/>
        </p:nvSpPr>
        <p:spPr>
          <a:xfrm>
            <a:off x="8458831" y="1889639"/>
            <a:ext cx="3145794" cy="1695762"/>
          </a:xfrm>
          <a:prstGeom prst="roundRect">
            <a:avLst>
              <a:gd name="adj" fmla="val 6546"/>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圆角 68">
            <a:extLst>
              <a:ext uri="{FF2B5EF4-FFF2-40B4-BE49-F238E27FC236}">
                <a16:creationId xmlns:a16="http://schemas.microsoft.com/office/drawing/2014/main" id="{9500FB20-4824-4468-9F41-5A2DEC949053}"/>
              </a:ext>
            </a:extLst>
          </p:cNvPr>
          <p:cNvSpPr>
            <a:spLocks/>
          </p:cNvSpPr>
          <p:nvPr/>
        </p:nvSpPr>
        <p:spPr>
          <a:xfrm>
            <a:off x="8248182" y="1493551"/>
            <a:ext cx="1936170" cy="577350"/>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0" name="文本框 69">
            <a:extLst>
              <a:ext uri="{FF2B5EF4-FFF2-40B4-BE49-F238E27FC236}">
                <a16:creationId xmlns:a16="http://schemas.microsoft.com/office/drawing/2014/main" id="{112D504B-4191-4698-A554-2D966569FEAF}"/>
              </a:ext>
            </a:extLst>
          </p:cNvPr>
          <p:cNvSpPr txBox="1"/>
          <p:nvPr/>
        </p:nvSpPr>
        <p:spPr>
          <a:xfrm>
            <a:off x="8757324" y="2220720"/>
            <a:ext cx="2548806"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71" name="文本框 70">
            <a:extLst>
              <a:ext uri="{FF2B5EF4-FFF2-40B4-BE49-F238E27FC236}">
                <a16:creationId xmlns:a16="http://schemas.microsoft.com/office/drawing/2014/main" id="{1F390E03-6357-4839-BAA6-AA4DFE448687}"/>
              </a:ext>
            </a:extLst>
          </p:cNvPr>
          <p:cNvSpPr txBox="1"/>
          <p:nvPr/>
        </p:nvSpPr>
        <p:spPr>
          <a:xfrm>
            <a:off x="8669018" y="1618052"/>
            <a:ext cx="1025922" cy="307777"/>
          </a:xfrm>
          <a:prstGeom prst="rect">
            <a:avLst/>
          </a:prstGeom>
          <a:noFill/>
        </p:spPr>
        <p:txBody>
          <a:bodyPr wrap="none" lIns="0" tIns="0" rIns="0" bIns="0" rtlCol="0">
            <a:spAutoFit/>
          </a:bodyPr>
          <a:lstStyle/>
          <a:p>
            <a:r>
              <a:rPr lang="zh-CN" altLang="en-US" sz="2000" b="1" dirty="0">
                <a:solidFill>
                  <a:schemeClr val="bg1"/>
                </a:solidFill>
              </a:rPr>
              <a:t>企业道德</a:t>
            </a:r>
          </a:p>
        </p:txBody>
      </p:sp>
      <p:sp>
        <p:nvSpPr>
          <p:cNvPr id="67" name="矩形 66">
            <a:extLst>
              <a:ext uri="{FF2B5EF4-FFF2-40B4-BE49-F238E27FC236}">
                <a16:creationId xmlns:a16="http://schemas.microsoft.com/office/drawing/2014/main" id="{B3406ED8-0195-46BC-AB27-A22293EF6A6B}"/>
              </a:ext>
            </a:extLst>
          </p:cNvPr>
          <p:cNvSpPr/>
          <p:nvPr/>
        </p:nvSpPr>
        <p:spPr>
          <a:xfrm>
            <a:off x="11183229" y="1411496"/>
            <a:ext cx="408087" cy="788039"/>
          </a:xfrm>
          <a:prstGeom prst="rect">
            <a:avLst/>
          </a:prstGeom>
        </p:spPr>
        <p:txBody>
          <a:bodyPr wrap="square" lIns="0" tIns="0" rIns="0" bIns="0" anchor="ctr">
            <a:spAutoFit/>
          </a:bodyPr>
          <a:lstStyle/>
          <a:p>
            <a:r>
              <a:rPr lang="en-US" altLang="zh-CN" sz="4800" b="1" dirty="0">
                <a:solidFill>
                  <a:schemeClr val="tx1">
                    <a:lumMod val="50000"/>
                    <a:lumOff val="50000"/>
                  </a:schemeClr>
                </a:solidFill>
                <a:effectLst>
                  <a:outerShdw blurRad="38100" dist="63500" dir="2700000" algn="tl">
                    <a:srgbClr val="000000">
                      <a:alpha val="9000"/>
                    </a:srgbClr>
                  </a:outerShdw>
                </a:effectLst>
                <a:latin typeface="+mj-lt"/>
              </a:rPr>
              <a:t>2</a:t>
            </a:r>
            <a:endParaRPr lang="zh-CN" altLang="zh-CN" sz="2400" b="1" dirty="0">
              <a:solidFill>
                <a:schemeClr val="tx1">
                  <a:lumMod val="50000"/>
                  <a:lumOff val="50000"/>
                </a:schemeClr>
              </a:solidFill>
              <a:effectLst>
                <a:outerShdw blurRad="38100" dist="63500" dir="2700000" algn="tl">
                  <a:srgbClr val="000000">
                    <a:alpha val="9000"/>
                  </a:srgbClr>
                </a:outerShdw>
              </a:effectLst>
              <a:latin typeface="+mj-lt"/>
            </a:endParaRPr>
          </a:p>
        </p:txBody>
      </p:sp>
      <p:sp>
        <p:nvSpPr>
          <p:cNvPr id="75" name="矩形: 圆角 74">
            <a:extLst>
              <a:ext uri="{FF2B5EF4-FFF2-40B4-BE49-F238E27FC236}">
                <a16:creationId xmlns:a16="http://schemas.microsoft.com/office/drawing/2014/main" id="{7A92901F-63BD-4EA7-A08A-6A5C5293B05F}"/>
              </a:ext>
            </a:extLst>
          </p:cNvPr>
          <p:cNvSpPr/>
          <p:nvPr/>
        </p:nvSpPr>
        <p:spPr>
          <a:xfrm>
            <a:off x="807549" y="4406002"/>
            <a:ext cx="3145794" cy="1695762"/>
          </a:xfrm>
          <a:prstGeom prst="roundRect">
            <a:avLst>
              <a:gd name="adj" fmla="val 6546"/>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圆角 75">
            <a:extLst>
              <a:ext uri="{FF2B5EF4-FFF2-40B4-BE49-F238E27FC236}">
                <a16:creationId xmlns:a16="http://schemas.microsoft.com/office/drawing/2014/main" id="{26E9C8B7-F8A7-4EF9-BC4C-F7111ED5157B}"/>
              </a:ext>
            </a:extLst>
          </p:cNvPr>
          <p:cNvSpPr>
            <a:spLocks/>
          </p:cNvSpPr>
          <p:nvPr/>
        </p:nvSpPr>
        <p:spPr>
          <a:xfrm>
            <a:off x="596900" y="4009914"/>
            <a:ext cx="1936170" cy="577350"/>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7" name="文本框 76">
            <a:extLst>
              <a:ext uri="{FF2B5EF4-FFF2-40B4-BE49-F238E27FC236}">
                <a16:creationId xmlns:a16="http://schemas.microsoft.com/office/drawing/2014/main" id="{018D3CD7-7E3F-45C1-A7D6-4C66B1A76D9E}"/>
              </a:ext>
            </a:extLst>
          </p:cNvPr>
          <p:cNvSpPr txBox="1"/>
          <p:nvPr/>
        </p:nvSpPr>
        <p:spPr>
          <a:xfrm>
            <a:off x="1106042" y="4737083"/>
            <a:ext cx="2548806"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78" name="文本框 77">
            <a:extLst>
              <a:ext uri="{FF2B5EF4-FFF2-40B4-BE49-F238E27FC236}">
                <a16:creationId xmlns:a16="http://schemas.microsoft.com/office/drawing/2014/main" id="{E8B23193-0007-4F77-8FFA-A426187E7B6C}"/>
              </a:ext>
            </a:extLst>
          </p:cNvPr>
          <p:cNvSpPr txBox="1"/>
          <p:nvPr/>
        </p:nvSpPr>
        <p:spPr>
          <a:xfrm>
            <a:off x="1017736" y="4134415"/>
            <a:ext cx="1025922" cy="307777"/>
          </a:xfrm>
          <a:prstGeom prst="rect">
            <a:avLst/>
          </a:prstGeom>
          <a:noFill/>
        </p:spPr>
        <p:txBody>
          <a:bodyPr wrap="none" lIns="0" tIns="0" rIns="0" bIns="0" rtlCol="0">
            <a:spAutoFit/>
          </a:bodyPr>
          <a:lstStyle/>
          <a:p>
            <a:r>
              <a:rPr lang="zh-CN" altLang="en-US" sz="2000" b="1" dirty="0">
                <a:solidFill>
                  <a:schemeClr val="bg1"/>
                </a:solidFill>
              </a:rPr>
              <a:t>企业精神</a:t>
            </a:r>
          </a:p>
        </p:txBody>
      </p:sp>
      <p:sp>
        <p:nvSpPr>
          <p:cNvPr id="74" name="矩形 73">
            <a:extLst>
              <a:ext uri="{FF2B5EF4-FFF2-40B4-BE49-F238E27FC236}">
                <a16:creationId xmlns:a16="http://schemas.microsoft.com/office/drawing/2014/main" id="{1A301291-62E7-4E33-A6A5-C9C89156A31D}"/>
              </a:ext>
            </a:extLst>
          </p:cNvPr>
          <p:cNvSpPr/>
          <p:nvPr/>
        </p:nvSpPr>
        <p:spPr>
          <a:xfrm>
            <a:off x="3531947" y="3927859"/>
            <a:ext cx="408087" cy="788039"/>
          </a:xfrm>
          <a:prstGeom prst="rect">
            <a:avLst/>
          </a:prstGeom>
        </p:spPr>
        <p:txBody>
          <a:bodyPr wrap="square" lIns="0" tIns="0" rIns="0" bIns="0" anchor="ctr">
            <a:spAutoFit/>
          </a:bodyPr>
          <a:lstStyle/>
          <a:p>
            <a:r>
              <a:rPr lang="en-US" altLang="zh-CN" sz="4800" b="1" dirty="0">
                <a:solidFill>
                  <a:schemeClr val="tx1">
                    <a:lumMod val="50000"/>
                    <a:lumOff val="50000"/>
                  </a:schemeClr>
                </a:solidFill>
                <a:effectLst>
                  <a:outerShdw blurRad="38100" dist="63500" dir="2700000" algn="tl">
                    <a:srgbClr val="000000">
                      <a:alpha val="9000"/>
                    </a:srgbClr>
                  </a:outerShdw>
                </a:effectLst>
                <a:latin typeface="+mj-lt"/>
              </a:rPr>
              <a:t>3</a:t>
            </a:r>
            <a:endParaRPr lang="zh-CN" altLang="zh-CN" sz="2400" b="1" dirty="0">
              <a:solidFill>
                <a:schemeClr val="tx1">
                  <a:lumMod val="50000"/>
                  <a:lumOff val="50000"/>
                </a:schemeClr>
              </a:solidFill>
              <a:effectLst>
                <a:outerShdw blurRad="38100" dist="63500" dir="2700000" algn="tl">
                  <a:srgbClr val="000000">
                    <a:alpha val="9000"/>
                  </a:srgbClr>
                </a:outerShdw>
              </a:effectLst>
              <a:latin typeface="+mj-lt"/>
            </a:endParaRPr>
          </a:p>
        </p:txBody>
      </p:sp>
      <p:sp>
        <p:nvSpPr>
          <p:cNvPr id="82" name="矩形: 圆角 81">
            <a:extLst>
              <a:ext uri="{FF2B5EF4-FFF2-40B4-BE49-F238E27FC236}">
                <a16:creationId xmlns:a16="http://schemas.microsoft.com/office/drawing/2014/main" id="{B75DA502-A0EC-433A-9321-740B72F167D0}"/>
              </a:ext>
            </a:extLst>
          </p:cNvPr>
          <p:cNvSpPr/>
          <p:nvPr/>
        </p:nvSpPr>
        <p:spPr>
          <a:xfrm>
            <a:off x="4613796" y="4406002"/>
            <a:ext cx="3145794" cy="1695762"/>
          </a:xfrm>
          <a:prstGeom prst="roundRect">
            <a:avLst>
              <a:gd name="adj" fmla="val 5797"/>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圆角 82">
            <a:extLst>
              <a:ext uri="{FF2B5EF4-FFF2-40B4-BE49-F238E27FC236}">
                <a16:creationId xmlns:a16="http://schemas.microsoft.com/office/drawing/2014/main" id="{2E428A9F-46D5-49C2-9EB2-D42244CEBEFC}"/>
              </a:ext>
            </a:extLst>
          </p:cNvPr>
          <p:cNvSpPr>
            <a:spLocks/>
          </p:cNvSpPr>
          <p:nvPr/>
        </p:nvSpPr>
        <p:spPr>
          <a:xfrm>
            <a:off x="4403147" y="4009914"/>
            <a:ext cx="1936170" cy="577350"/>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4" name="文本框 83">
            <a:extLst>
              <a:ext uri="{FF2B5EF4-FFF2-40B4-BE49-F238E27FC236}">
                <a16:creationId xmlns:a16="http://schemas.microsoft.com/office/drawing/2014/main" id="{9FA5B954-D7C4-4CA6-A0E5-2B639025AAE0}"/>
              </a:ext>
            </a:extLst>
          </p:cNvPr>
          <p:cNvSpPr txBox="1"/>
          <p:nvPr/>
        </p:nvSpPr>
        <p:spPr>
          <a:xfrm>
            <a:off x="4912289" y="4737083"/>
            <a:ext cx="2548806"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85" name="文本框 84">
            <a:extLst>
              <a:ext uri="{FF2B5EF4-FFF2-40B4-BE49-F238E27FC236}">
                <a16:creationId xmlns:a16="http://schemas.microsoft.com/office/drawing/2014/main" id="{97ED1E1F-ECD0-4DB3-BF1C-A729018BD32D}"/>
              </a:ext>
            </a:extLst>
          </p:cNvPr>
          <p:cNvSpPr txBox="1"/>
          <p:nvPr/>
        </p:nvSpPr>
        <p:spPr>
          <a:xfrm>
            <a:off x="4823983" y="4134415"/>
            <a:ext cx="1025922" cy="307777"/>
          </a:xfrm>
          <a:prstGeom prst="rect">
            <a:avLst/>
          </a:prstGeom>
          <a:noFill/>
        </p:spPr>
        <p:txBody>
          <a:bodyPr wrap="none" lIns="0" tIns="0" rIns="0" bIns="0" rtlCol="0">
            <a:spAutoFit/>
          </a:bodyPr>
          <a:lstStyle/>
          <a:p>
            <a:r>
              <a:rPr lang="zh-CN" altLang="en-US" sz="2000" b="1" dirty="0">
                <a:solidFill>
                  <a:schemeClr val="bg1"/>
                </a:solidFill>
              </a:rPr>
              <a:t>企业制度</a:t>
            </a:r>
          </a:p>
        </p:txBody>
      </p:sp>
      <p:sp>
        <p:nvSpPr>
          <p:cNvPr id="81" name="矩形 80">
            <a:extLst>
              <a:ext uri="{FF2B5EF4-FFF2-40B4-BE49-F238E27FC236}">
                <a16:creationId xmlns:a16="http://schemas.microsoft.com/office/drawing/2014/main" id="{13336DA4-BC40-4EFF-93C4-39E1CDF6A627}"/>
              </a:ext>
            </a:extLst>
          </p:cNvPr>
          <p:cNvSpPr/>
          <p:nvPr/>
        </p:nvSpPr>
        <p:spPr>
          <a:xfrm>
            <a:off x="7338194" y="3927859"/>
            <a:ext cx="408087" cy="788039"/>
          </a:xfrm>
          <a:prstGeom prst="rect">
            <a:avLst/>
          </a:prstGeom>
        </p:spPr>
        <p:txBody>
          <a:bodyPr wrap="square" lIns="0" tIns="0" rIns="0" bIns="0" anchor="ctr">
            <a:spAutoFit/>
          </a:bodyPr>
          <a:lstStyle/>
          <a:p>
            <a:r>
              <a:rPr lang="en-US" altLang="zh-CN" sz="4800" b="1" dirty="0">
                <a:solidFill>
                  <a:schemeClr val="tx1">
                    <a:lumMod val="50000"/>
                    <a:lumOff val="50000"/>
                  </a:schemeClr>
                </a:solidFill>
                <a:effectLst>
                  <a:outerShdw blurRad="38100" dist="63500" dir="2700000" algn="tl">
                    <a:srgbClr val="000000">
                      <a:alpha val="9000"/>
                    </a:srgbClr>
                  </a:outerShdw>
                </a:effectLst>
                <a:latin typeface="+mj-lt"/>
              </a:rPr>
              <a:t>4</a:t>
            </a:r>
            <a:endParaRPr lang="zh-CN" altLang="zh-CN" sz="2400" b="1" dirty="0">
              <a:solidFill>
                <a:schemeClr val="tx1">
                  <a:lumMod val="50000"/>
                  <a:lumOff val="50000"/>
                </a:schemeClr>
              </a:solidFill>
              <a:effectLst>
                <a:outerShdw blurRad="38100" dist="63500" dir="2700000" algn="tl">
                  <a:srgbClr val="000000">
                    <a:alpha val="9000"/>
                  </a:srgbClr>
                </a:outerShdw>
              </a:effectLst>
              <a:latin typeface="+mj-lt"/>
            </a:endParaRPr>
          </a:p>
        </p:txBody>
      </p:sp>
      <p:sp>
        <p:nvSpPr>
          <p:cNvPr id="89" name="矩形: 圆角 88">
            <a:extLst>
              <a:ext uri="{FF2B5EF4-FFF2-40B4-BE49-F238E27FC236}">
                <a16:creationId xmlns:a16="http://schemas.microsoft.com/office/drawing/2014/main" id="{8023DF57-8700-4B53-8A58-5BE3202AF9CE}"/>
              </a:ext>
            </a:extLst>
          </p:cNvPr>
          <p:cNvSpPr/>
          <p:nvPr/>
        </p:nvSpPr>
        <p:spPr>
          <a:xfrm>
            <a:off x="8419429" y="4406002"/>
            <a:ext cx="3145794" cy="1695762"/>
          </a:xfrm>
          <a:prstGeom prst="roundRect">
            <a:avLst>
              <a:gd name="adj" fmla="val 6546"/>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圆角 89">
            <a:extLst>
              <a:ext uri="{FF2B5EF4-FFF2-40B4-BE49-F238E27FC236}">
                <a16:creationId xmlns:a16="http://schemas.microsoft.com/office/drawing/2014/main" id="{8861800D-A96A-497F-B7FE-0B639BE0A233}"/>
              </a:ext>
            </a:extLst>
          </p:cNvPr>
          <p:cNvSpPr>
            <a:spLocks/>
          </p:cNvSpPr>
          <p:nvPr/>
        </p:nvSpPr>
        <p:spPr>
          <a:xfrm>
            <a:off x="8208780" y="4009914"/>
            <a:ext cx="1936170" cy="577350"/>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1" name="文本框 90">
            <a:extLst>
              <a:ext uri="{FF2B5EF4-FFF2-40B4-BE49-F238E27FC236}">
                <a16:creationId xmlns:a16="http://schemas.microsoft.com/office/drawing/2014/main" id="{8A24E7C9-B1AD-4DAB-8480-5DB54B24169C}"/>
              </a:ext>
            </a:extLst>
          </p:cNvPr>
          <p:cNvSpPr txBox="1"/>
          <p:nvPr/>
        </p:nvSpPr>
        <p:spPr>
          <a:xfrm>
            <a:off x="8717922" y="4737083"/>
            <a:ext cx="2548806"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92" name="文本框 91">
            <a:extLst>
              <a:ext uri="{FF2B5EF4-FFF2-40B4-BE49-F238E27FC236}">
                <a16:creationId xmlns:a16="http://schemas.microsoft.com/office/drawing/2014/main" id="{6DCF1355-C6CC-4F0F-A654-3D96ADC048C2}"/>
              </a:ext>
            </a:extLst>
          </p:cNvPr>
          <p:cNvSpPr txBox="1"/>
          <p:nvPr/>
        </p:nvSpPr>
        <p:spPr>
          <a:xfrm>
            <a:off x="8629616" y="4134415"/>
            <a:ext cx="1025922" cy="307777"/>
          </a:xfrm>
          <a:prstGeom prst="rect">
            <a:avLst/>
          </a:prstGeom>
          <a:noFill/>
        </p:spPr>
        <p:txBody>
          <a:bodyPr wrap="none" lIns="0" tIns="0" rIns="0" bIns="0" rtlCol="0">
            <a:spAutoFit/>
          </a:bodyPr>
          <a:lstStyle/>
          <a:p>
            <a:r>
              <a:rPr lang="zh-CN" altLang="en-US" sz="2000" b="1" dirty="0">
                <a:solidFill>
                  <a:schemeClr val="bg1"/>
                </a:solidFill>
              </a:rPr>
              <a:t>企业使命</a:t>
            </a:r>
          </a:p>
        </p:txBody>
      </p:sp>
      <p:sp>
        <p:nvSpPr>
          <p:cNvPr id="88" name="矩形 87">
            <a:extLst>
              <a:ext uri="{FF2B5EF4-FFF2-40B4-BE49-F238E27FC236}">
                <a16:creationId xmlns:a16="http://schemas.microsoft.com/office/drawing/2014/main" id="{5082720B-FBEB-4F02-9441-28D26EB04BA9}"/>
              </a:ext>
            </a:extLst>
          </p:cNvPr>
          <p:cNvSpPr/>
          <p:nvPr/>
        </p:nvSpPr>
        <p:spPr>
          <a:xfrm>
            <a:off x="11143827" y="3927859"/>
            <a:ext cx="408087" cy="788039"/>
          </a:xfrm>
          <a:prstGeom prst="rect">
            <a:avLst/>
          </a:prstGeom>
        </p:spPr>
        <p:txBody>
          <a:bodyPr wrap="square" lIns="0" tIns="0" rIns="0" bIns="0" anchor="ctr">
            <a:spAutoFit/>
          </a:bodyPr>
          <a:lstStyle/>
          <a:p>
            <a:r>
              <a:rPr lang="en-US" altLang="zh-CN" sz="4800" b="1" dirty="0">
                <a:solidFill>
                  <a:schemeClr val="tx1">
                    <a:lumMod val="50000"/>
                    <a:lumOff val="50000"/>
                  </a:schemeClr>
                </a:solidFill>
                <a:effectLst>
                  <a:outerShdw blurRad="38100" dist="63500" dir="2700000" algn="tl">
                    <a:srgbClr val="000000">
                      <a:alpha val="9000"/>
                    </a:srgbClr>
                  </a:outerShdw>
                </a:effectLst>
                <a:latin typeface="+mj-lt"/>
              </a:rPr>
              <a:t>5</a:t>
            </a:r>
            <a:endParaRPr lang="zh-CN" altLang="zh-CN" sz="2400" b="1" dirty="0">
              <a:solidFill>
                <a:schemeClr val="tx1">
                  <a:lumMod val="50000"/>
                  <a:lumOff val="50000"/>
                </a:schemeClr>
              </a:solidFill>
              <a:effectLst>
                <a:outerShdw blurRad="38100" dist="63500" dir="2700000" algn="tl">
                  <a:srgbClr val="000000">
                    <a:alpha val="9000"/>
                  </a:srgbClr>
                </a:outerShdw>
              </a:effectLst>
              <a:latin typeface="+mj-lt"/>
            </a:endParaRPr>
          </a:p>
        </p:txBody>
      </p:sp>
    </p:spTree>
    <p:extLst>
      <p:ext uri="{BB962C8B-B14F-4D97-AF65-F5344CB8AC3E}">
        <p14:creationId xmlns:p14="http://schemas.microsoft.com/office/powerpoint/2010/main" val="272827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荣誉资质</a:t>
            </a:r>
          </a:p>
        </p:txBody>
      </p:sp>
      <p:sp>
        <p:nvSpPr>
          <p:cNvPr id="9" name="矩形: 圆角 8">
            <a:extLst>
              <a:ext uri="{FF2B5EF4-FFF2-40B4-BE49-F238E27FC236}">
                <a16:creationId xmlns:a16="http://schemas.microsoft.com/office/drawing/2014/main" id="{4922B540-F0B2-47D4-BB69-347DDFE59F76}"/>
              </a:ext>
            </a:extLst>
          </p:cNvPr>
          <p:cNvSpPr>
            <a:spLocks/>
          </p:cNvSpPr>
          <p:nvPr/>
        </p:nvSpPr>
        <p:spPr>
          <a:xfrm>
            <a:off x="782684" y="4301461"/>
            <a:ext cx="10820550" cy="2112039"/>
          </a:xfrm>
          <a:prstGeom prst="roundRect">
            <a:avLst>
              <a:gd name="adj" fmla="val 6204"/>
            </a:avLst>
          </a:prstGeom>
          <a:gradFill>
            <a:gsLst>
              <a:gs pos="0">
                <a:schemeClr val="accent1">
                  <a:alpha val="30000"/>
                </a:schemeClr>
              </a:gs>
              <a:gs pos="51000">
                <a:schemeClr val="accent1">
                  <a:lumMod val="80000"/>
                  <a:lumOff val="20000"/>
                  <a:alpha val="30000"/>
                </a:schemeClr>
              </a:gs>
              <a:gs pos="100000">
                <a:schemeClr val="accent2">
                  <a:alpha val="20000"/>
                </a:schemeClr>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8" name="矩形: 圆角 7">
            <a:extLst>
              <a:ext uri="{FF2B5EF4-FFF2-40B4-BE49-F238E27FC236}">
                <a16:creationId xmlns:a16="http://schemas.microsoft.com/office/drawing/2014/main" id="{585676F5-CE6E-4D7B-BD46-F5D55BDAAB36}"/>
              </a:ext>
            </a:extLst>
          </p:cNvPr>
          <p:cNvSpPr>
            <a:spLocks/>
          </p:cNvSpPr>
          <p:nvPr/>
        </p:nvSpPr>
        <p:spPr>
          <a:xfrm>
            <a:off x="588767" y="4109076"/>
            <a:ext cx="10820550" cy="2112039"/>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52" name="组合 51">
            <a:extLst>
              <a:ext uri="{FF2B5EF4-FFF2-40B4-BE49-F238E27FC236}">
                <a16:creationId xmlns:a16="http://schemas.microsoft.com/office/drawing/2014/main" id="{628B3873-7C1D-4A67-85F3-13CBDA61B0B6}"/>
              </a:ext>
            </a:extLst>
          </p:cNvPr>
          <p:cNvGrpSpPr/>
          <p:nvPr/>
        </p:nvGrpSpPr>
        <p:grpSpPr>
          <a:xfrm>
            <a:off x="1191638" y="2328164"/>
            <a:ext cx="9808724" cy="3561823"/>
            <a:chOff x="1175798" y="2437683"/>
            <a:chExt cx="9808724" cy="3561823"/>
          </a:xfrm>
        </p:grpSpPr>
        <p:grpSp>
          <p:nvGrpSpPr>
            <p:cNvPr id="49" name="组合 48">
              <a:extLst>
                <a:ext uri="{FF2B5EF4-FFF2-40B4-BE49-F238E27FC236}">
                  <a16:creationId xmlns:a16="http://schemas.microsoft.com/office/drawing/2014/main" id="{B0AD8588-0BE1-4471-A18B-EABB19AFCD2C}"/>
                </a:ext>
              </a:extLst>
            </p:cNvPr>
            <p:cNvGrpSpPr/>
            <p:nvPr/>
          </p:nvGrpSpPr>
          <p:grpSpPr>
            <a:xfrm>
              <a:off x="5193992" y="2916413"/>
              <a:ext cx="1877042" cy="3083093"/>
              <a:chOff x="5157478" y="1423293"/>
              <a:chExt cx="1877042" cy="3083093"/>
            </a:xfrm>
          </p:grpSpPr>
          <p:pic>
            <p:nvPicPr>
              <p:cNvPr id="39" name="图片 38">
                <a:extLst>
                  <a:ext uri="{FF2B5EF4-FFF2-40B4-BE49-F238E27FC236}">
                    <a16:creationId xmlns:a16="http://schemas.microsoft.com/office/drawing/2014/main" id="{5A39EA11-CF06-47C9-AC7D-959CDCD71A7D}"/>
                  </a:ext>
                </a:extLst>
              </p:cNvPr>
              <p:cNvPicPr>
                <a:picLocks/>
              </p:cNvPicPr>
              <p:nvPr/>
            </p:nvPicPr>
            <p:blipFill rotWithShape="1">
              <a:blip r:embed="rId2" cstate="hqprint">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5157478" y="1850223"/>
                <a:ext cx="1877042" cy="2656163"/>
              </a:xfrm>
              <a:prstGeom prst="rect">
                <a:avLst/>
              </a:prstGeom>
              <a:effectLst>
                <a:outerShdw blurRad="50800" dist="38100" dir="2700000" algn="tl" rotWithShape="0">
                  <a:prstClr val="black">
                    <a:alpha val="20000"/>
                  </a:prstClr>
                </a:outerShdw>
              </a:effectLst>
            </p:spPr>
          </p:pic>
          <p:pic>
            <p:nvPicPr>
              <p:cNvPr id="20" name="图形 19" descr="奖杯">
                <a:extLst>
                  <a:ext uri="{FF2B5EF4-FFF2-40B4-BE49-F238E27FC236}">
                    <a16:creationId xmlns:a16="http://schemas.microsoft.com/office/drawing/2014/main" id="{7BDC66F7-DD59-43A8-910A-BFE806B2F56A}"/>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8347" y="1423293"/>
                <a:ext cx="555304" cy="555304"/>
              </a:xfrm>
              <a:prstGeom prst="rect">
                <a:avLst/>
              </a:prstGeom>
            </p:spPr>
          </p:pic>
        </p:grpSp>
        <p:grpSp>
          <p:nvGrpSpPr>
            <p:cNvPr id="47" name="组合 46">
              <a:extLst>
                <a:ext uri="{FF2B5EF4-FFF2-40B4-BE49-F238E27FC236}">
                  <a16:creationId xmlns:a16="http://schemas.microsoft.com/office/drawing/2014/main" id="{2E078F05-FB3B-41F1-A921-894E8DF6BB1A}"/>
                </a:ext>
              </a:extLst>
            </p:cNvPr>
            <p:cNvGrpSpPr/>
            <p:nvPr/>
          </p:nvGrpSpPr>
          <p:grpSpPr>
            <a:xfrm>
              <a:off x="1175798" y="2504029"/>
              <a:ext cx="1877042" cy="3083093"/>
              <a:chOff x="1193192" y="1834471"/>
              <a:chExt cx="1877042" cy="3083093"/>
            </a:xfrm>
          </p:grpSpPr>
          <p:pic>
            <p:nvPicPr>
              <p:cNvPr id="24" name="图片 23">
                <a:extLst>
                  <a:ext uri="{FF2B5EF4-FFF2-40B4-BE49-F238E27FC236}">
                    <a16:creationId xmlns:a16="http://schemas.microsoft.com/office/drawing/2014/main" id="{97ECD4C9-E586-4F98-A670-1724F1AF6AA9}"/>
                  </a:ext>
                </a:extLst>
              </p:cNvPr>
              <p:cNvPicPr>
                <a:picLocks/>
              </p:cNvPicPr>
              <p:nvPr/>
            </p:nvPicPr>
            <p:blipFill rotWithShape="1">
              <a:blip r:embed="rId2" cstate="hq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1193192" y="2261401"/>
                <a:ext cx="1877042" cy="2656163"/>
              </a:xfrm>
              <a:prstGeom prst="rect">
                <a:avLst/>
              </a:prstGeom>
              <a:effectLst>
                <a:outerShdw blurRad="50800" dist="38100" dir="2700000" algn="tl" rotWithShape="0">
                  <a:prstClr val="black">
                    <a:alpha val="20000"/>
                  </a:prstClr>
                </a:outerShdw>
              </a:effectLst>
            </p:spPr>
          </p:pic>
          <p:pic>
            <p:nvPicPr>
              <p:cNvPr id="17" name="图形 16" descr="奖杯">
                <a:extLst>
                  <a:ext uri="{FF2B5EF4-FFF2-40B4-BE49-F238E27FC236}">
                    <a16:creationId xmlns:a16="http://schemas.microsoft.com/office/drawing/2014/main" id="{AA4C25B5-7353-4556-BE3D-5126B83972AC}"/>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4061" y="1834471"/>
                <a:ext cx="555304" cy="555304"/>
              </a:xfrm>
              <a:prstGeom prst="rect">
                <a:avLst/>
              </a:prstGeom>
            </p:spPr>
          </p:pic>
        </p:grpSp>
        <p:grpSp>
          <p:nvGrpSpPr>
            <p:cNvPr id="48" name="组合 47">
              <a:extLst>
                <a:ext uri="{FF2B5EF4-FFF2-40B4-BE49-F238E27FC236}">
                  <a16:creationId xmlns:a16="http://schemas.microsoft.com/office/drawing/2014/main" id="{FE3AE9E8-1C32-4C2B-8301-F204452ADA80}"/>
                </a:ext>
              </a:extLst>
            </p:cNvPr>
            <p:cNvGrpSpPr/>
            <p:nvPr/>
          </p:nvGrpSpPr>
          <p:grpSpPr>
            <a:xfrm>
              <a:off x="3219992" y="2744842"/>
              <a:ext cx="1877042" cy="3059968"/>
              <a:chOff x="3175335" y="2255764"/>
              <a:chExt cx="1877042" cy="3059968"/>
            </a:xfrm>
          </p:grpSpPr>
          <p:pic>
            <p:nvPicPr>
              <p:cNvPr id="36" name="图片 35">
                <a:extLst>
                  <a:ext uri="{FF2B5EF4-FFF2-40B4-BE49-F238E27FC236}">
                    <a16:creationId xmlns:a16="http://schemas.microsoft.com/office/drawing/2014/main" id="{20C6A237-AB70-4CF2-BDD4-66D5AFA5D5D3}"/>
                  </a:ext>
                </a:extLst>
              </p:cNvPr>
              <p:cNvPicPr>
                <a:picLocks/>
              </p:cNvPicPr>
              <p:nvPr/>
            </p:nvPicPr>
            <p:blipFill rotWithShape="1">
              <a:blip r:embed="rId2" cstate="hq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3175335" y="2659569"/>
                <a:ext cx="1877042" cy="2656163"/>
              </a:xfrm>
              <a:prstGeom prst="rect">
                <a:avLst/>
              </a:prstGeom>
              <a:effectLst>
                <a:outerShdw blurRad="50800" dist="38100" dir="2700000" algn="tl" rotWithShape="0">
                  <a:prstClr val="black">
                    <a:alpha val="20000"/>
                  </a:prstClr>
                </a:outerShdw>
              </a:effectLst>
            </p:spPr>
          </p:pic>
          <p:pic>
            <p:nvPicPr>
              <p:cNvPr id="19" name="图形 18" descr="奖杯">
                <a:extLst>
                  <a:ext uri="{FF2B5EF4-FFF2-40B4-BE49-F238E27FC236}">
                    <a16:creationId xmlns:a16="http://schemas.microsoft.com/office/drawing/2014/main" id="{E92A9E8A-F7C9-4434-9D3B-E209ED2928D1}"/>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6204" y="2255764"/>
                <a:ext cx="555304" cy="555304"/>
              </a:xfrm>
              <a:prstGeom prst="rect">
                <a:avLst/>
              </a:prstGeom>
            </p:spPr>
          </p:pic>
        </p:grpSp>
        <p:grpSp>
          <p:nvGrpSpPr>
            <p:cNvPr id="50" name="组合 49">
              <a:extLst>
                <a:ext uri="{FF2B5EF4-FFF2-40B4-BE49-F238E27FC236}">
                  <a16:creationId xmlns:a16="http://schemas.microsoft.com/office/drawing/2014/main" id="{8C020A8B-38F3-434F-96E4-9B8D47122EDD}"/>
                </a:ext>
              </a:extLst>
            </p:cNvPr>
            <p:cNvGrpSpPr/>
            <p:nvPr/>
          </p:nvGrpSpPr>
          <p:grpSpPr>
            <a:xfrm>
              <a:off x="7176136" y="2725021"/>
              <a:ext cx="1877042" cy="3079789"/>
              <a:chOff x="7139621" y="2533416"/>
              <a:chExt cx="1877042" cy="3079789"/>
            </a:xfrm>
          </p:grpSpPr>
          <p:pic>
            <p:nvPicPr>
              <p:cNvPr id="42" name="图片 41">
                <a:extLst>
                  <a:ext uri="{FF2B5EF4-FFF2-40B4-BE49-F238E27FC236}">
                    <a16:creationId xmlns:a16="http://schemas.microsoft.com/office/drawing/2014/main" id="{36EFC4AE-264F-4F2A-B5A0-2832B80ABAE4}"/>
                  </a:ext>
                </a:extLst>
              </p:cNvPr>
              <p:cNvPicPr>
                <a:picLocks/>
              </p:cNvPicPr>
              <p:nvPr/>
            </p:nvPicPr>
            <p:blipFill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7139621" y="2957042"/>
                <a:ext cx="1877042" cy="2656163"/>
              </a:xfrm>
              <a:prstGeom prst="rect">
                <a:avLst/>
              </a:prstGeom>
              <a:effectLst>
                <a:outerShdw blurRad="50800" dist="38100" dir="2700000" algn="tl" rotWithShape="0">
                  <a:prstClr val="black">
                    <a:alpha val="20000"/>
                  </a:prstClr>
                </a:outerShdw>
              </a:effectLst>
            </p:spPr>
          </p:pic>
          <p:pic>
            <p:nvPicPr>
              <p:cNvPr id="21" name="图形 20" descr="奖杯">
                <a:extLst>
                  <a:ext uri="{FF2B5EF4-FFF2-40B4-BE49-F238E27FC236}">
                    <a16:creationId xmlns:a16="http://schemas.microsoft.com/office/drawing/2014/main" id="{4BD1496E-06BA-4270-BEF0-757C28E6FF47}"/>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0490" y="2533416"/>
                <a:ext cx="555304" cy="555304"/>
              </a:xfrm>
              <a:prstGeom prst="rect">
                <a:avLst/>
              </a:prstGeom>
            </p:spPr>
          </p:pic>
        </p:grpSp>
        <p:grpSp>
          <p:nvGrpSpPr>
            <p:cNvPr id="51" name="组合 50">
              <a:extLst>
                <a:ext uri="{FF2B5EF4-FFF2-40B4-BE49-F238E27FC236}">
                  <a16:creationId xmlns:a16="http://schemas.microsoft.com/office/drawing/2014/main" id="{D30D9F7F-A74C-4BD8-AF57-D2EFFA90E9B3}"/>
                </a:ext>
              </a:extLst>
            </p:cNvPr>
            <p:cNvGrpSpPr/>
            <p:nvPr/>
          </p:nvGrpSpPr>
          <p:grpSpPr>
            <a:xfrm>
              <a:off x="9107480" y="2437683"/>
              <a:ext cx="1877042" cy="3083093"/>
              <a:chOff x="9121766" y="1834471"/>
              <a:chExt cx="1877042" cy="3083093"/>
            </a:xfrm>
          </p:grpSpPr>
          <p:pic>
            <p:nvPicPr>
              <p:cNvPr id="45" name="图片 44">
                <a:extLst>
                  <a:ext uri="{FF2B5EF4-FFF2-40B4-BE49-F238E27FC236}">
                    <a16:creationId xmlns:a16="http://schemas.microsoft.com/office/drawing/2014/main" id="{A2949753-286B-4BB3-9C48-89DED2C89B2C}"/>
                  </a:ext>
                </a:extLst>
              </p:cNvPr>
              <p:cNvPicPr>
                <a:picLocks/>
              </p:cNvPicPr>
              <p:nvPr/>
            </p:nvPicPr>
            <p:blipFill rotWithShape="1">
              <a:blip r:embed="rId2" cstate="hq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9121766" y="2261401"/>
                <a:ext cx="1877042" cy="2656163"/>
              </a:xfrm>
              <a:prstGeom prst="rect">
                <a:avLst/>
              </a:prstGeom>
              <a:effectLst>
                <a:outerShdw blurRad="50800" dist="38100" dir="2700000" algn="tl" rotWithShape="0">
                  <a:prstClr val="black">
                    <a:alpha val="20000"/>
                  </a:prstClr>
                </a:outerShdw>
              </a:effectLst>
            </p:spPr>
          </p:pic>
          <p:pic>
            <p:nvPicPr>
              <p:cNvPr id="22" name="图形 21" descr="奖杯">
                <a:extLst>
                  <a:ext uri="{FF2B5EF4-FFF2-40B4-BE49-F238E27FC236}">
                    <a16:creationId xmlns:a16="http://schemas.microsoft.com/office/drawing/2014/main" id="{9E1D4BAB-AD88-45BE-A449-1585204D764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2635" y="1834471"/>
                <a:ext cx="555304" cy="555304"/>
              </a:xfrm>
              <a:prstGeom prst="rect">
                <a:avLst/>
              </a:prstGeom>
            </p:spPr>
          </p:pic>
        </p:grpSp>
      </p:grpSp>
      <p:grpSp>
        <p:nvGrpSpPr>
          <p:cNvPr id="67" name="组合 66">
            <a:extLst>
              <a:ext uri="{FF2B5EF4-FFF2-40B4-BE49-F238E27FC236}">
                <a16:creationId xmlns:a16="http://schemas.microsoft.com/office/drawing/2014/main" id="{D407882D-0BD0-437F-BCB0-D69E0FF1E2A6}"/>
              </a:ext>
            </a:extLst>
          </p:cNvPr>
          <p:cNvGrpSpPr/>
          <p:nvPr/>
        </p:nvGrpSpPr>
        <p:grpSpPr>
          <a:xfrm>
            <a:off x="1426357" y="1513748"/>
            <a:ext cx="302125" cy="563110"/>
            <a:chOff x="4537730" y="1352822"/>
            <a:chExt cx="302125" cy="563110"/>
          </a:xfrm>
          <a:solidFill>
            <a:schemeClr val="accent3">
              <a:lumMod val="60000"/>
              <a:lumOff val="40000"/>
            </a:schemeClr>
          </a:solidFill>
          <a:effectLst>
            <a:outerShdw blurRad="50800" dist="38100" dir="2700000" algn="tl" rotWithShape="0">
              <a:prstClr val="black">
                <a:alpha val="40000"/>
              </a:prstClr>
            </a:outerShdw>
          </a:effectLst>
        </p:grpSpPr>
        <p:sp>
          <p:nvSpPr>
            <p:cNvPr id="57" name="任意多边形: 形状 56">
              <a:extLst>
                <a:ext uri="{FF2B5EF4-FFF2-40B4-BE49-F238E27FC236}">
                  <a16:creationId xmlns:a16="http://schemas.microsoft.com/office/drawing/2014/main" id="{823AFBED-6B90-40C9-8D51-87FEB0D2EB4A}"/>
                </a:ext>
              </a:extLst>
            </p:cNvPr>
            <p:cNvSpPr/>
            <p:nvPr/>
          </p:nvSpPr>
          <p:spPr>
            <a:xfrm>
              <a:off x="4547255" y="1817458"/>
              <a:ext cx="276225" cy="98474"/>
            </a:xfrm>
            <a:custGeom>
              <a:avLst/>
              <a:gdLst>
                <a:gd name="connsiteX0" fmla="*/ 276225 w 276225"/>
                <a:gd name="connsiteY0" fmla="*/ 85909 h 98474"/>
                <a:gd name="connsiteX1" fmla="*/ 149543 w 276225"/>
                <a:gd name="connsiteY1" fmla="*/ 7804 h 98474"/>
                <a:gd name="connsiteX2" fmla="*/ 0 w 276225"/>
                <a:gd name="connsiteY2" fmla="*/ 12566 h 98474"/>
                <a:gd name="connsiteX3" fmla="*/ 126682 w 276225"/>
                <a:gd name="connsiteY3" fmla="*/ 90671 h 98474"/>
                <a:gd name="connsiteX4" fmla="*/ 276225 w 276225"/>
                <a:gd name="connsiteY4" fmla="*/ 85909 h 9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8474">
                  <a:moveTo>
                    <a:pt x="276225" y="85909"/>
                  </a:moveTo>
                  <a:cubicBezTo>
                    <a:pt x="276225" y="85909"/>
                    <a:pt x="225743" y="27806"/>
                    <a:pt x="149543" y="7804"/>
                  </a:cubicBezTo>
                  <a:cubicBezTo>
                    <a:pt x="73343" y="-12199"/>
                    <a:pt x="0" y="12566"/>
                    <a:pt x="0" y="12566"/>
                  </a:cubicBezTo>
                  <a:cubicBezTo>
                    <a:pt x="0" y="12566"/>
                    <a:pt x="50483" y="70669"/>
                    <a:pt x="126682" y="90671"/>
                  </a:cubicBezTo>
                  <a:cubicBezTo>
                    <a:pt x="202883" y="110674"/>
                    <a:pt x="276225" y="85909"/>
                    <a:pt x="276225" y="85909"/>
                  </a:cubicBezTo>
                  <a:close/>
                </a:path>
              </a:pathLst>
            </a:custGeom>
            <a:grpFill/>
            <a:ln w="9525" cap="flat">
              <a:noFill/>
              <a:prstDash val="solid"/>
              <a:miter/>
            </a:ln>
          </p:spPr>
          <p:txBody>
            <a:bodyPr rtlCol="0" anchor="ctr"/>
            <a:lstStyle/>
            <a:p>
              <a:endParaRPr lang="zh-CN" altLang="en-US"/>
            </a:p>
          </p:txBody>
        </p:sp>
        <p:sp>
          <p:nvSpPr>
            <p:cNvPr id="58" name="任意多边形: 形状 57">
              <a:extLst>
                <a:ext uri="{FF2B5EF4-FFF2-40B4-BE49-F238E27FC236}">
                  <a16:creationId xmlns:a16="http://schemas.microsoft.com/office/drawing/2014/main" id="{AA8BBF19-A91A-4925-BDC4-50E29D4CDE75}"/>
                </a:ext>
              </a:extLst>
            </p:cNvPr>
            <p:cNvSpPr/>
            <p:nvPr/>
          </p:nvSpPr>
          <p:spPr>
            <a:xfrm>
              <a:off x="4537730" y="1614760"/>
              <a:ext cx="201930" cy="201930"/>
            </a:xfrm>
            <a:custGeom>
              <a:avLst/>
              <a:gdLst>
                <a:gd name="connsiteX0" fmla="*/ 201930 w 201930"/>
                <a:gd name="connsiteY0" fmla="*/ 201930 h 201930"/>
                <a:gd name="connsiteX1" fmla="*/ 131445 w 201930"/>
                <a:gd name="connsiteY1" fmla="*/ 70485 h 201930"/>
                <a:gd name="connsiteX2" fmla="*/ 0 w 201930"/>
                <a:gd name="connsiteY2" fmla="*/ 0 h 201930"/>
                <a:gd name="connsiteX3" fmla="*/ 70485 w 201930"/>
                <a:gd name="connsiteY3" fmla="*/ 131445 h 201930"/>
                <a:gd name="connsiteX4" fmla="*/ 201930 w 201930"/>
                <a:gd name="connsiteY4" fmla="*/ 201930 h 20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30" h="201930">
                  <a:moveTo>
                    <a:pt x="201930" y="201930"/>
                  </a:moveTo>
                  <a:cubicBezTo>
                    <a:pt x="201930" y="201930"/>
                    <a:pt x="186690" y="126682"/>
                    <a:pt x="131445" y="70485"/>
                  </a:cubicBezTo>
                  <a:cubicBezTo>
                    <a:pt x="75248" y="15240"/>
                    <a:pt x="0" y="0"/>
                    <a:pt x="0" y="0"/>
                  </a:cubicBezTo>
                  <a:cubicBezTo>
                    <a:pt x="0" y="0"/>
                    <a:pt x="15240" y="75248"/>
                    <a:pt x="70485" y="131445"/>
                  </a:cubicBezTo>
                  <a:cubicBezTo>
                    <a:pt x="126682" y="186690"/>
                    <a:pt x="201930" y="201930"/>
                    <a:pt x="201930" y="201930"/>
                  </a:cubicBezTo>
                  <a:close/>
                </a:path>
              </a:pathLst>
            </a:custGeom>
            <a:grpFill/>
            <a:ln w="9525" cap="flat">
              <a:noFill/>
              <a:prstDash val="solid"/>
              <a:miter/>
            </a:ln>
          </p:spPr>
          <p:txBody>
            <a:bodyPr rtlCol="0" anchor="ctr"/>
            <a:lstStyle/>
            <a:p>
              <a:endParaRPr lang="zh-CN" altLang="en-US"/>
            </a:p>
          </p:txBody>
        </p:sp>
        <p:sp>
          <p:nvSpPr>
            <p:cNvPr id="59" name="任意多边形: 形状 58">
              <a:extLst>
                <a:ext uri="{FF2B5EF4-FFF2-40B4-BE49-F238E27FC236}">
                  <a16:creationId xmlns:a16="http://schemas.microsoft.com/office/drawing/2014/main" id="{177A8CFB-B943-42CD-9AE1-0912A2B4132F}"/>
                </a:ext>
              </a:extLst>
            </p:cNvPr>
            <p:cNvSpPr/>
            <p:nvPr/>
          </p:nvSpPr>
          <p:spPr>
            <a:xfrm>
              <a:off x="4627081" y="1426165"/>
              <a:ext cx="98474" cy="276225"/>
            </a:xfrm>
            <a:custGeom>
              <a:avLst/>
              <a:gdLst>
                <a:gd name="connsiteX0" fmla="*/ 85909 w 98474"/>
                <a:gd name="connsiteY0" fmla="*/ 276225 h 276225"/>
                <a:gd name="connsiteX1" fmla="*/ 90671 w 98474"/>
                <a:gd name="connsiteY1" fmla="*/ 126682 h 276225"/>
                <a:gd name="connsiteX2" fmla="*/ 12566 w 98474"/>
                <a:gd name="connsiteY2" fmla="*/ 0 h 276225"/>
                <a:gd name="connsiteX3" fmla="*/ 7804 w 98474"/>
                <a:gd name="connsiteY3" fmla="*/ 149542 h 276225"/>
                <a:gd name="connsiteX4" fmla="*/ 85909 w 98474"/>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85909" y="276225"/>
                  </a:moveTo>
                  <a:cubicBezTo>
                    <a:pt x="85909" y="276225"/>
                    <a:pt x="110674" y="202883"/>
                    <a:pt x="90671" y="126682"/>
                  </a:cubicBezTo>
                  <a:cubicBezTo>
                    <a:pt x="70669" y="50482"/>
                    <a:pt x="12566" y="0"/>
                    <a:pt x="12566" y="0"/>
                  </a:cubicBezTo>
                  <a:cubicBezTo>
                    <a:pt x="12566" y="0"/>
                    <a:pt x="-12199" y="73342"/>
                    <a:pt x="7804" y="149542"/>
                  </a:cubicBezTo>
                  <a:cubicBezTo>
                    <a:pt x="27806" y="225743"/>
                    <a:pt x="85909" y="276225"/>
                    <a:pt x="85909" y="276225"/>
                  </a:cubicBezTo>
                  <a:close/>
                </a:path>
              </a:pathLst>
            </a:custGeom>
            <a:grpFill/>
            <a:ln w="9525" cap="flat">
              <a:noFill/>
              <a:prstDash val="solid"/>
              <a:miter/>
            </a:ln>
          </p:spPr>
          <p:txBody>
            <a:bodyPr rtlCol="0" anchor="ctr"/>
            <a:lstStyle/>
            <a:p>
              <a:endParaRPr lang="zh-CN" altLang="en-US"/>
            </a:p>
          </p:txBody>
        </p:sp>
        <p:sp>
          <p:nvSpPr>
            <p:cNvPr id="60" name="任意多边形: 形状 59">
              <a:extLst>
                <a:ext uri="{FF2B5EF4-FFF2-40B4-BE49-F238E27FC236}">
                  <a16:creationId xmlns:a16="http://schemas.microsoft.com/office/drawing/2014/main" id="{30FFBB3C-4CE9-46D9-B46B-6D102E57876F}"/>
                </a:ext>
              </a:extLst>
            </p:cNvPr>
            <p:cNvSpPr/>
            <p:nvPr/>
          </p:nvSpPr>
          <p:spPr>
            <a:xfrm>
              <a:off x="4741381" y="1352822"/>
              <a:ext cx="98474" cy="276225"/>
            </a:xfrm>
            <a:custGeom>
              <a:avLst/>
              <a:gdLst>
                <a:gd name="connsiteX0" fmla="*/ 90671 w 98474"/>
                <a:gd name="connsiteY0" fmla="*/ 149543 h 276225"/>
                <a:gd name="connsiteX1" fmla="*/ 85909 w 98474"/>
                <a:gd name="connsiteY1" fmla="*/ 0 h 276225"/>
                <a:gd name="connsiteX2" fmla="*/ 7804 w 98474"/>
                <a:gd name="connsiteY2" fmla="*/ 126682 h 276225"/>
                <a:gd name="connsiteX3" fmla="*/ 12566 w 98474"/>
                <a:gd name="connsiteY3" fmla="*/ 276225 h 276225"/>
                <a:gd name="connsiteX4" fmla="*/ 90671 w 98474"/>
                <a:gd name="connsiteY4" fmla="*/ 149543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90671" y="149543"/>
                  </a:moveTo>
                  <a:cubicBezTo>
                    <a:pt x="110674" y="73343"/>
                    <a:pt x="85909" y="0"/>
                    <a:pt x="85909" y="0"/>
                  </a:cubicBezTo>
                  <a:cubicBezTo>
                    <a:pt x="85909" y="0"/>
                    <a:pt x="27806" y="50483"/>
                    <a:pt x="7804" y="126682"/>
                  </a:cubicBezTo>
                  <a:cubicBezTo>
                    <a:pt x="-12199" y="202883"/>
                    <a:pt x="12566" y="276225"/>
                    <a:pt x="12566" y="276225"/>
                  </a:cubicBezTo>
                  <a:cubicBezTo>
                    <a:pt x="12566" y="276225"/>
                    <a:pt x="69716" y="225743"/>
                    <a:pt x="90671" y="149543"/>
                  </a:cubicBezTo>
                  <a:close/>
                </a:path>
              </a:pathLst>
            </a:custGeom>
            <a:grpFill/>
            <a:ln w="9525" cap="flat">
              <a:noFill/>
              <a:prstDash val="solid"/>
              <a:miter/>
            </a:ln>
          </p:spPr>
          <p:txBody>
            <a:bodyPr rtlCol="0" anchor="ctr"/>
            <a:lstStyle/>
            <a:p>
              <a:endParaRPr lang="zh-CN" altLang="en-US"/>
            </a:p>
          </p:txBody>
        </p:sp>
      </p:grpSp>
      <p:grpSp>
        <p:nvGrpSpPr>
          <p:cNvPr id="66" name="组合 65">
            <a:extLst>
              <a:ext uri="{FF2B5EF4-FFF2-40B4-BE49-F238E27FC236}">
                <a16:creationId xmlns:a16="http://schemas.microsoft.com/office/drawing/2014/main" id="{37DC9B3A-C872-4D93-88FF-0A1A60D9880D}"/>
              </a:ext>
            </a:extLst>
          </p:cNvPr>
          <p:cNvGrpSpPr/>
          <p:nvPr/>
        </p:nvGrpSpPr>
        <p:grpSpPr>
          <a:xfrm>
            <a:off x="4952671" y="1524679"/>
            <a:ext cx="301173" cy="563111"/>
            <a:chOff x="4979506" y="1352822"/>
            <a:chExt cx="301173" cy="563111"/>
          </a:xfrm>
          <a:solidFill>
            <a:schemeClr val="accent3">
              <a:lumMod val="60000"/>
              <a:lumOff val="40000"/>
            </a:schemeClr>
          </a:solidFill>
          <a:effectLst>
            <a:outerShdw blurRad="50800" dist="38100" dir="2700000" algn="tl" rotWithShape="0">
              <a:prstClr val="black">
                <a:alpha val="40000"/>
              </a:prstClr>
            </a:outerShdw>
          </a:effectLst>
        </p:grpSpPr>
        <p:sp>
          <p:nvSpPr>
            <p:cNvPr id="61" name="任意多边形: 形状 60">
              <a:extLst>
                <a:ext uri="{FF2B5EF4-FFF2-40B4-BE49-F238E27FC236}">
                  <a16:creationId xmlns:a16="http://schemas.microsoft.com/office/drawing/2014/main" id="{435D1CFD-2278-4E70-9ECE-6BAC9FD8089E}"/>
                </a:ext>
              </a:extLst>
            </p:cNvPr>
            <p:cNvSpPr/>
            <p:nvPr/>
          </p:nvSpPr>
          <p:spPr>
            <a:xfrm>
              <a:off x="4994930" y="1817041"/>
              <a:ext cx="276225" cy="98892"/>
            </a:xfrm>
            <a:custGeom>
              <a:avLst/>
              <a:gdLst>
                <a:gd name="connsiteX0" fmla="*/ 126683 w 276225"/>
                <a:gd name="connsiteY0" fmla="*/ 8221 h 98892"/>
                <a:gd name="connsiteX1" fmla="*/ 0 w 276225"/>
                <a:gd name="connsiteY1" fmla="*/ 86326 h 98892"/>
                <a:gd name="connsiteX2" fmla="*/ 149542 w 276225"/>
                <a:gd name="connsiteY2" fmla="*/ 91088 h 98892"/>
                <a:gd name="connsiteX3" fmla="*/ 276225 w 276225"/>
                <a:gd name="connsiteY3" fmla="*/ 12983 h 98892"/>
                <a:gd name="connsiteX4" fmla="*/ 126683 w 276225"/>
                <a:gd name="connsiteY4" fmla="*/ 8221 h 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8892">
                  <a:moveTo>
                    <a:pt x="126683" y="8221"/>
                  </a:moveTo>
                  <a:cubicBezTo>
                    <a:pt x="50482" y="28223"/>
                    <a:pt x="0" y="86326"/>
                    <a:pt x="0" y="86326"/>
                  </a:cubicBezTo>
                  <a:cubicBezTo>
                    <a:pt x="0" y="86326"/>
                    <a:pt x="73342" y="111091"/>
                    <a:pt x="149542" y="91088"/>
                  </a:cubicBezTo>
                  <a:cubicBezTo>
                    <a:pt x="225742" y="71086"/>
                    <a:pt x="276225" y="12983"/>
                    <a:pt x="276225" y="12983"/>
                  </a:cubicBezTo>
                  <a:cubicBezTo>
                    <a:pt x="276225" y="12983"/>
                    <a:pt x="202883" y="-12734"/>
                    <a:pt x="126683" y="8221"/>
                  </a:cubicBezTo>
                  <a:close/>
                </a:path>
              </a:pathLst>
            </a:custGeom>
            <a:grpFill/>
            <a:ln w="9525" cap="flat">
              <a:noFill/>
              <a:prstDash val="solid"/>
              <a:miter/>
            </a:ln>
          </p:spPr>
          <p:txBody>
            <a:bodyPr rtlCol="0" anchor="ctr"/>
            <a:lstStyle/>
            <a:p>
              <a:endParaRPr lang="zh-CN" altLang="en-US"/>
            </a:p>
          </p:txBody>
        </p:sp>
        <p:sp>
          <p:nvSpPr>
            <p:cNvPr id="62" name="任意多边形: 形状 61">
              <a:extLst>
                <a:ext uri="{FF2B5EF4-FFF2-40B4-BE49-F238E27FC236}">
                  <a16:creationId xmlns:a16="http://schemas.microsoft.com/office/drawing/2014/main" id="{907A5FB5-836D-4E49-9287-4888BF40CE8B}"/>
                </a:ext>
              </a:extLst>
            </p:cNvPr>
            <p:cNvSpPr/>
            <p:nvPr/>
          </p:nvSpPr>
          <p:spPr>
            <a:xfrm>
              <a:off x="5078750" y="1614760"/>
              <a:ext cx="201929" cy="201930"/>
            </a:xfrm>
            <a:custGeom>
              <a:avLst/>
              <a:gdLst>
                <a:gd name="connsiteX0" fmla="*/ 201930 w 201929"/>
                <a:gd name="connsiteY0" fmla="*/ 0 h 201930"/>
                <a:gd name="connsiteX1" fmla="*/ 70485 w 201929"/>
                <a:gd name="connsiteY1" fmla="*/ 70485 h 201930"/>
                <a:gd name="connsiteX2" fmla="*/ 0 w 201929"/>
                <a:gd name="connsiteY2" fmla="*/ 201930 h 201930"/>
                <a:gd name="connsiteX3" fmla="*/ 131445 w 201929"/>
                <a:gd name="connsiteY3" fmla="*/ 131445 h 201930"/>
                <a:gd name="connsiteX4" fmla="*/ 201930 w 201929"/>
                <a:gd name="connsiteY4" fmla="*/ 0 h 20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9" h="201930">
                  <a:moveTo>
                    <a:pt x="201930" y="0"/>
                  </a:moveTo>
                  <a:cubicBezTo>
                    <a:pt x="201930" y="0"/>
                    <a:pt x="126682" y="15240"/>
                    <a:pt x="70485" y="70485"/>
                  </a:cubicBezTo>
                  <a:cubicBezTo>
                    <a:pt x="14288" y="126682"/>
                    <a:pt x="0" y="201930"/>
                    <a:pt x="0" y="201930"/>
                  </a:cubicBezTo>
                  <a:cubicBezTo>
                    <a:pt x="0" y="201930"/>
                    <a:pt x="75247" y="186690"/>
                    <a:pt x="131445" y="131445"/>
                  </a:cubicBezTo>
                  <a:cubicBezTo>
                    <a:pt x="186690" y="75248"/>
                    <a:pt x="201930" y="0"/>
                    <a:pt x="201930" y="0"/>
                  </a:cubicBezTo>
                  <a:close/>
                </a:path>
              </a:pathLst>
            </a:custGeom>
            <a:grpFill/>
            <a:ln w="9525" cap="flat">
              <a:noFill/>
              <a:prstDash val="solid"/>
              <a:miter/>
            </a:ln>
          </p:spPr>
          <p:txBody>
            <a:bodyPr rtlCol="0" anchor="ctr"/>
            <a:lstStyle/>
            <a:p>
              <a:endParaRPr lang="zh-CN" altLang="en-US"/>
            </a:p>
          </p:txBody>
        </p:sp>
        <p:sp>
          <p:nvSpPr>
            <p:cNvPr id="63" name="任意多边形: 形状 62">
              <a:extLst>
                <a:ext uri="{FF2B5EF4-FFF2-40B4-BE49-F238E27FC236}">
                  <a16:creationId xmlns:a16="http://schemas.microsoft.com/office/drawing/2014/main" id="{28649EC0-4ADD-4EC4-B097-995ACB537EBE}"/>
                </a:ext>
              </a:extLst>
            </p:cNvPr>
            <p:cNvSpPr/>
            <p:nvPr/>
          </p:nvSpPr>
          <p:spPr>
            <a:xfrm>
              <a:off x="5093806" y="1426165"/>
              <a:ext cx="98474" cy="276225"/>
            </a:xfrm>
            <a:custGeom>
              <a:avLst/>
              <a:gdLst>
                <a:gd name="connsiteX0" fmla="*/ 90671 w 98474"/>
                <a:gd name="connsiteY0" fmla="*/ 149542 h 276225"/>
                <a:gd name="connsiteX1" fmla="*/ 85909 w 98474"/>
                <a:gd name="connsiteY1" fmla="*/ 0 h 276225"/>
                <a:gd name="connsiteX2" fmla="*/ 7804 w 98474"/>
                <a:gd name="connsiteY2" fmla="*/ 126682 h 276225"/>
                <a:gd name="connsiteX3" fmla="*/ 12566 w 98474"/>
                <a:gd name="connsiteY3" fmla="*/ 276225 h 276225"/>
                <a:gd name="connsiteX4" fmla="*/ 90671 w 98474"/>
                <a:gd name="connsiteY4" fmla="*/ 14954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90671" y="149542"/>
                  </a:moveTo>
                  <a:cubicBezTo>
                    <a:pt x="110674" y="73342"/>
                    <a:pt x="85909" y="0"/>
                    <a:pt x="85909" y="0"/>
                  </a:cubicBezTo>
                  <a:cubicBezTo>
                    <a:pt x="85909" y="0"/>
                    <a:pt x="27806" y="50482"/>
                    <a:pt x="7804" y="126682"/>
                  </a:cubicBezTo>
                  <a:cubicBezTo>
                    <a:pt x="-12199" y="202883"/>
                    <a:pt x="12566" y="276225"/>
                    <a:pt x="12566" y="276225"/>
                  </a:cubicBezTo>
                  <a:cubicBezTo>
                    <a:pt x="12566" y="276225"/>
                    <a:pt x="69716" y="225743"/>
                    <a:pt x="90671" y="149542"/>
                  </a:cubicBezTo>
                  <a:close/>
                </a:path>
              </a:pathLst>
            </a:custGeom>
            <a:grpFill/>
            <a:ln w="9525" cap="flat">
              <a:noFill/>
              <a:prstDash val="solid"/>
              <a:miter/>
            </a:ln>
          </p:spPr>
          <p:txBody>
            <a:bodyPr rtlCol="0" anchor="ctr"/>
            <a:lstStyle/>
            <a:p>
              <a:endParaRPr lang="zh-CN" altLang="en-US"/>
            </a:p>
          </p:txBody>
        </p:sp>
        <p:sp>
          <p:nvSpPr>
            <p:cNvPr id="64" name="任意多边形: 形状 63">
              <a:extLst>
                <a:ext uri="{FF2B5EF4-FFF2-40B4-BE49-F238E27FC236}">
                  <a16:creationId xmlns:a16="http://schemas.microsoft.com/office/drawing/2014/main" id="{345A9531-1107-4744-A455-5565A1ED7E2F}"/>
                </a:ext>
              </a:extLst>
            </p:cNvPr>
            <p:cNvSpPr/>
            <p:nvPr/>
          </p:nvSpPr>
          <p:spPr>
            <a:xfrm>
              <a:off x="4979506" y="1352822"/>
              <a:ext cx="98474" cy="276225"/>
            </a:xfrm>
            <a:custGeom>
              <a:avLst/>
              <a:gdLst>
                <a:gd name="connsiteX0" fmla="*/ 85909 w 98474"/>
                <a:gd name="connsiteY0" fmla="*/ 276225 h 276225"/>
                <a:gd name="connsiteX1" fmla="*/ 90671 w 98474"/>
                <a:gd name="connsiteY1" fmla="*/ 126682 h 276225"/>
                <a:gd name="connsiteX2" fmla="*/ 12566 w 98474"/>
                <a:gd name="connsiteY2" fmla="*/ 0 h 276225"/>
                <a:gd name="connsiteX3" fmla="*/ 7804 w 98474"/>
                <a:gd name="connsiteY3" fmla="*/ 149543 h 276225"/>
                <a:gd name="connsiteX4" fmla="*/ 85909 w 98474"/>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85909" y="276225"/>
                  </a:moveTo>
                  <a:cubicBezTo>
                    <a:pt x="85909" y="276225"/>
                    <a:pt x="110674" y="202883"/>
                    <a:pt x="90671" y="126682"/>
                  </a:cubicBezTo>
                  <a:cubicBezTo>
                    <a:pt x="70669" y="50483"/>
                    <a:pt x="12566" y="0"/>
                    <a:pt x="12566" y="0"/>
                  </a:cubicBezTo>
                  <a:cubicBezTo>
                    <a:pt x="12566" y="0"/>
                    <a:pt x="-12199" y="73343"/>
                    <a:pt x="7804" y="149543"/>
                  </a:cubicBezTo>
                  <a:cubicBezTo>
                    <a:pt x="27806" y="225743"/>
                    <a:pt x="85909" y="276225"/>
                    <a:pt x="85909" y="276225"/>
                  </a:cubicBezTo>
                  <a:close/>
                </a:path>
              </a:pathLst>
            </a:custGeom>
            <a:grpFill/>
            <a:ln w="9525" cap="flat">
              <a:noFill/>
              <a:prstDash val="solid"/>
              <a:miter/>
            </a:ln>
          </p:spPr>
          <p:txBody>
            <a:bodyPr rtlCol="0" anchor="ctr"/>
            <a:lstStyle/>
            <a:p>
              <a:endParaRPr lang="zh-CN" altLang="en-US"/>
            </a:p>
          </p:txBody>
        </p:sp>
      </p:grpSp>
      <p:sp>
        <p:nvSpPr>
          <p:cNvPr id="68" name="矩形: 圆角 67">
            <a:extLst>
              <a:ext uri="{FF2B5EF4-FFF2-40B4-BE49-F238E27FC236}">
                <a16:creationId xmlns:a16="http://schemas.microsoft.com/office/drawing/2014/main" id="{BBC2D399-6A72-4E61-BBA3-8B94336F96A2}"/>
              </a:ext>
            </a:extLst>
          </p:cNvPr>
          <p:cNvSpPr>
            <a:spLocks/>
          </p:cNvSpPr>
          <p:nvPr/>
        </p:nvSpPr>
        <p:spPr>
          <a:xfrm>
            <a:off x="1934275" y="1560084"/>
            <a:ext cx="2812603" cy="541176"/>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9" name="文本框 68">
            <a:extLst>
              <a:ext uri="{FF2B5EF4-FFF2-40B4-BE49-F238E27FC236}">
                <a16:creationId xmlns:a16="http://schemas.microsoft.com/office/drawing/2014/main" id="{692CB053-C37A-47C8-81D7-0A47FD77A589}"/>
              </a:ext>
            </a:extLst>
          </p:cNvPr>
          <p:cNvSpPr txBox="1"/>
          <p:nvPr/>
        </p:nvSpPr>
        <p:spPr>
          <a:xfrm>
            <a:off x="2245232" y="1676784"/>
            <a:ext cx="2190688" cy="307777"/>
          </a:xfrm>
          <a:prstGeom prst="rect">
            <a:avLst/>
          </a:prstGeom>
          <a:noFill/>
        </p:spPr>
        <p:txBody>
          <a:bodyPr wrap="square" lIns="0" tIns="0" rIns="0" bIns="0" rtlCol="0">
            <a:spAutoFit/>
          </a:bodyPr>
          <a:lstStyle/>
          <a:p>
            <a:pPr algn="ctr"/>
            <a:r>
              <a:rPr lang="zh-CN" altLang="en-US" sz="2000" b="1" dirty="0">
                <a:solidFill>
                  <a:schemeClr val="bg1"/>
                </a:solidFill>
              </a:rPr>
              <a:t>获得</a:t>
            </a:r>
            <a:r>
              <a:rPr lang="en-US" altLang="zh-CN" sz="2000" b="1" dirty="0">
                <a:solidFill>
                  <a:schemeClr val="bg1"/>
                </a:solidFill>
              </a:rPr>
              <a:t>XX</a:t>
            </a:r>
            <a:r>
              <a:rPr lang="zh-CN" altLang="en-US" sz="2000" b="1" dirty="0">
                <a:solidFill>
                  <a:schemeClr val="bg1"/>
                </a:solidFill>
              </a:rPr>
              <a:t>荣誉奖项</a:t>
            </a:r>
          </a:p>
        </p:txBody>
      </p:sp>
      <p:grpSp>
        <p:nvGrpSpPr>
          <p:cNvPr id="72" name="组合 71">
            <a:extLst>
              <a:ext uri="{FF2B5EF4-FFF2-40B4-BE49-F238E27FC236}">
                <a16:creationId xmlns:a16="http://schemas.microsoft.com/office/drawing/2014/main" id="{54E3816C-7A33-43B4-AD00-12016448F16C}"/>
              </a:ext>
            </a:extLst>
          </p:cNvPr>
          <p:cNvGrpSpPr/>
          <p:nvPr/>
        </p:nvGrpSpPr>
        <p:grpSpPr>
          <a:xfrm>
            <a:off x="6957206" y="1513748"/>
            <a:ext cx="302125" cy="563110"/>
            <a:chOff x="4537730" y="1352822"/>
            <a:chExt cx="302125" cy="563110"/>
          </a:xfrm>
          <a:solidFill>
            <a:schemeClr val="accent3">
              <a:lumMod val="60000"/>
              <a:lumOff val="40000"/>
            </a:schemeClr>
          </a:solidFill>
          <a:effectLst>
            <a:outerShdw blurRad="50800" dist="38100" dir="2700000" algn="tl" rotWithShape="0">
              <a:prstClr val="black">
                <a:alpha val="40000"/>
              </a:prstClr>
            </a:outerShdw>
          </a:effectLst>
        </p:grpSpPr>
        <p:sp>
          <p:nvSpPr>
            <p:cNvPr id="80" name="任意多边形: 形状 79">
              <a:extLst>
                <a:ext uri="{FF2B5EF4-FFF2-40B4-BE49-F238E27FC236}">
                  <a16:creationId xmlns:a16="http://schemas.microsoft.com/office/drawing/2014/main" id="{BB82290A-A9C4-439C-96B4-54CEBE5AD525}"/>
                </a:ext>
              </a:extLst>
            </p:cNvPr>
            <p:cNvSpPr/>
            <p:nvPr/>
          </p:nvSpPr>
          <p:spPr>
            <a:xfrm>
              <a:off x="4547255" y="1817458"/>
              <a:ext cx="276225" cy="98474"/>
            </a:xfrm>
            <a:custGeom>
              <a:avLst/>
              <a:gdLst>
                <a:gd name="connsiteX0" fmla="*/ 276225 w 276225"/>
                <a:gd name="connsiteY0" fmla="*/ 85909 h 98474"/>
                <a:gd name="connsiteX1" fmla="*/ 149543 w 276225"/>
                <a:gd name="connsiteY1" fmla="*/ 7804 h 98474"/>
                <a:gd name="connsiteX2" fmla="*/ 0 w 276225"/>
                <a:gd name="connsiteY2" fmla="*/ 12566 h 98474"/>
                <a:gd name="connsiteX3" fmla="*/ 126682 w 276225"/>
                <a:gd name="connsiteY3" fmla="*/ 90671 h 98474"/>
                <a:gd name="connsiteX4" fmla="*/ 276225 w 276225"/>
                <a:gd name="connsiteY4" fmla="*/ 85909 h 98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8474">
                  <a:moveTo>
                    <a:pt x="276225" y="85909"/>
                  </a:moveTo>
                  <a:cubicBezTo>
                    <a:pt x="276225" y="85909"/>
                    <a:pt x="225743" y="27806"/>
                    <a:pt x="149543" y="7804"/>
                  </a:cubicBezTo>
                  <a:cubicBezTo>
                    <a:pt x="73343" y="-12199"/>
                    <a:pt x="0" y="12566"/>
                    <a:pt x="0" y="12566"/>
                  </a:cubicBezTo>
                  <a:cubicBezTo>
                    <a:pt x="0" y="12566"/>
                    <a:pt x="50483" y="70669"/>
                    <a:pt x="126682" y="90671"/>
                  </a:cubicBezTo>
                  <a:cubicBezTo>
                    <a:pt x="202883" y="110674"/>
                    <a:pt x="276225" y="85909"/>
                    <a:pt x="276225" y="85909"/>
                  </a:cubicBezTo>
                  <a:close/>
                </a:path>
              </a:pathLst>
            </a:custGeom>
            <a:grpFill/>
            <a:ln w="9525" cap="flat">
              <a:noFill/>
              <a:prstDash val="solid"/>
              <a:miter/>
            </a:ln>
          </p:spPr>
          <p:txBody>
            <a:bodyPr rtlCol="0" anchor="ctr"/>
            <a:lstStyle/>
            <a:p>
              <a:endParaRPr lang="zh-CN" altLang="en-US"/>
            </a:p>
          </p:txBody>
        </p:sp>
        <p:sp>
          <p:nvSpPr>
            <p:cNvPr id="81" name="任意多边形: 形状 80">
              <a:extLst>
                <a:ext uri="{FF2B5EF4-FFF2-40B4-BE49-F238E27FC236}">
                  <a16:creationId xmlns:a16="http://schemas.microsoft.com/office/drawing/2014/main" id="{DFA04F39-14C5-484B-B8C6-72152E33E4A6}"/>
                </a:ext>
              </a:extLst>
            </p:cNvPr>
            <p:cNvSpPr/>
            <p:nvPr/>
          </p:nvSpPr>
          <p:spPr>
            <a:xfrm>
              <a:off x="4537730" y="1614760"/>
              <a:ext cx="201930" cy="201930"/>
            </a:xfrm>
            <a:custGeom>
              <a:avLst/>
              <a:gdLst>
                <a:gd name="connsiteX0" fmla="*/ 201930 w 201930"/>
                <a:gd name="connsiteY0" fmla="*/ 201930 h 201930"/>
                <a:gd name="connsiteX1" fmla="*/ 131445 w 201930"/>
                <a:gd name="connsiteY1" fmla="*/ 70485 h 201930"/>
                <a:gd name="connsiteX2" fmla="*/ 0 w 201930"/>
                <a:gd name="connsiteY2" fmla="*/ 0 h 201930"/>
                <a:gd name="connsiteX3" fmla="*/ 70485 w 201930"/>
                <a:gd name="connsiteY3" fmla="*/ 131445 h 201930"/>
                <a:gd name="connsiteX4" fmla="*/ 201930 w 201930"/>
                <a:gd name="connsiteY4" fmla="*/ 201930 h 20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30" h="201930">
                  <a:moveTo>
                    <a:pt x="201930" y="201930"/>
                  </a:moveTo>
                  <a:cubicBezTo>
                    <a:pt x="201930" y="201930"/>
                    <a:pt x="186690" y="126682"/>
                    <a:pt x="131445" y="70485"/>
                  </a:cubicBezTo>
                  <a:cubicBezTo>
                    <a:pt x="75248" y="15240"/>
                    <a:pt x="0" y="0"/>
                    <a:pt x="0" y="0"/>
                  </a:cubicBezTo>
                  <a:cubicBezTo>
                    <a:pt x="0" y="0"/>
                    <a:pt x="15240" y="75248"/>
                    <a:pt x="70485" y="131445"/>
                  </a:cubicBezTo>
                  <a:cubicBezTo>
                    <a:pt x="126682" y="186690"/>
                    <a:pt x="201930" y="201930"/>
                    <a:pt x="201930" y="201930"/>
                  </a:cubicBezTo>
                  <a:close/>
                </a:path>
              </a:pathLst>
            </a:custGeom>
            <a:grpFill/>
            <a:ln w="9525"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2F9BF15B-3766-46FF-B7C2-94FA3C54808D}"/>
                </a:ext>
              </a:extLst>
            </p:cNvPr>
            <p:cNvSpPr/>
            <p:nvPr/>
          </p:nvSpPr>
          <p:spPr>
            <a:xfrm>
              <a:off x="4627081" y="1426165"/>
              <a:ext cx="98474" cy="276225"/>
            </a:xfrm>
            <a:custGeom>
              <a:avLst/>
              <a:gdLst>
                <a:gd name="connsiteX0" fmla="*/ 85909 w 98474"/>
                <a:gd name="connsiteY0" fmla="*/ 276225 h 276225"/>
                <a:gd name="connsiteX1" fmla="*/ 90671 w 98474"/>
                <a:gd name="connsiteY1" fmla="*/ 126682 h 276225"/>
                <a:gd name="connsiteX2" fmla="*/ 12566 w 98474"/>
                <a:gd name="connsiteY2" fmla="*/ 0 h 276225"/>
                <a:gd name="connsiteX3" fmla="*/ 7804 w 98474"/>
                <a:gd name="connsiteY3" fmla="*/ 149542 h 276225"/>
                <a:gd name="connsiteX4" fmla="*/ 85909 w 98474"/>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85909" y="276225"/>
                  </a:moveTo>
                  <a:cubicBezTo>
                    <a:pt x="85909" y="276225"/>
                    <a:pt x="110674" y="202883"/>
                    <a:pt x="90671" y="126682"/>
                  </a:cubicBezTo>
                  <a:cubicBezTo>
                    <a:pt x="70669" y="50482"/>
                    <a:pt x="12566" y="0"/>
                    <a:pt x="12566" y="0"/>
                  </a:cubicBezTo>
                  <a:cubicBezTo>
                    <a:pt x="12566" y="0"/>
                    <a:pt x="-12199" y="73342"/>
                    <a:pt x="7804" y="149542"/>
                  </a:cubicBezTo>
                  <a:cubicBezTo>
                    <a:pt x="27806" y="225743"/>
                    <a:pt x="85909" y="276225"/>
                    <a:pt x="85909" y="276225"/>
                  </a:cubicBezTo>
                  <a:close/>
                </a:path>
              </a:pathLst>
            </a:custGeom>
            <a:grpFill/>
            <a:ln w="952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61AADFD3-64C4-4A77-9C80-2EA83F5C3EEC}"/>
                </a:ext>
              </a:extLst>
            </p:cNvPr>
            <p:cNvSpPr/>
            <p:nvPr/>
          </p:nvSpPr>
          <p:spPr>
            <a:xfrm>
              <a:off x="4741381" y="1352822"/>
              <a:ext cx="98474" cy="276225"/>
            </a:xfrm>
            <a:custGeom>
              <a:avLst/>
              <a:gdLst>
                <a:gd name="connsiteX0" fmla="*/ 90671 w 98474"/>
                <a:gd name="connsiteY0" fmla="*/ 149543 h 276225"/>
                <a:gd name="connsiteX1" fmla="*/ 85909 w 98474"/>
                <a:gd name="connsiteY1" fmla="*/ 0 h 276225"/>
                <a:gd name="connsiteX2" fmla="*/ 7804 w 98474"/>
                <a:gd name="connsiteY2" fmla="*/ 126682 h 276225"/>
                <a:gd name="connsiteX3" fmla="*/ 12566 w 98474"/>
                <a:gd name="connsiteY3" fmla="*/ 276225 h 276225"/>
                <a:gd name="connsiteX4" fmla="*/ 90671 w 98474"/>
                <a:gd name="connsiteY4" fmla="*/ 149543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90671" y="149543"/>
                  </a:moveTo>
                  <a:cubicBezTo>
                    <a:pt x="110674" y="73343"/>
                    <a:pt x="85909" y="0"/>
                    <a:pt x="85909" y="0"/>
                  </a:cubicBezTo>
                  <a:cubicBezTo>
                    <a:pt x="85909" y="0"/>
                    <a:pt x="27806" y="50483"/>
                    <a:pt x="7804" y="126682"/>
                  </a:cubicBezTo>
                  <a:cubicBezTo>
                    <a:pt x="-12199" y="202883"/>
                    <a:pt x="12566" y="276225"/>
                    <a:pt x="12566" y="276225"/>
                  </a:cubicBezTo>
                  <a:cubicBezTo>
                    <a:pt x="12566" y="276225"/>
                    <a:pt x="69716" y="225743"/>
                    <a:pt x="90671" y="149543"/>
                  </a:cubicBezTo>
                  <a:close/>
                </a:path>
              </a:pathLst>
            </a:custGeom>
            <a:grpFill/>
            <a:ln w="9525" cap="flat">
              <a:noFill/>
              <a:prstDash val="solid"/>
              <a:miter/>
            </a:ln>
          </p:spPr>
          <p:txBody>
            <a:bodyPr rtlCol="0" anchor="ctr"/>
            <a:lstStyle/>
            <a:p>
              <a:endParaRPr lang="zh-CN" altLang="en-US"/>
            </a:p>
          </p:txBody>
        </p:sp>
      </p:grpSp>
      <p:grpSp>
        <p:nvGrpSpPr>
          <p:cNvPr id="73" name="组合 72">
            <a:extLst>
              <a:ext uri="{FF2B5EF4-FFF2-40B4-BE49-F238E27FC236}">
                <a16:creationId xmlns:a16="http://schemas.microsoft.com/office/drawing/2014/main" id="{00FD092D-64E7-4D0B-9FF1-498D93D48B42}"/>
              </a:ext>
            </a:extLst>
          </p:cNvPr>
          <p:cNvGrpSpPr/>
          <p:nvPr/>
        </p:nvGrpSpPr>
        <p:grpSpPr>
          <a:xfrm>
            <a:off x="10483520" y="1524679"/>
            <a:ext cx="301173" cy="563111"/>
            <a:chOff x="4979506" y="1352822"/>
            <a:chExt cx="301173" cy="563111"/>
          </a:xfrm>
          <a:solidFill>
            <a:schemeClr val="accent3">
              <a:lumMod val="60000"/>
              <a:lumOff val="40000"/>
            </a:schemeClr>
          </a:solidFill>
          <a:effectLst>
            <a:outerShdw blurRad="50800" dist="38100" dir="2700000" algn="tl" rotWithShape="0">
              <a:prstClr val="black">
                <a:alpha val="40000"/>
              </a:prstClr>
            </a:outerShdw>
          </a:effectLst>
        </p:grpSpPr>
        <p:sp>
          <p:nvSpPr>
            <p:cNvPr id="76" name="任意多边形: 形状 75">
              <a:extLst>
                <a:ext uri="{FF2B5EF4-FFF2-40B4-BE49-F238E27FC236}">
                  <a16:creationId xmlns:a16="http://schemas.microsoft.com/office/drawing/2014/main" id="{BFF46E3A-B257-4618-8659-7B3F6A83C58D}"/>
                </a:ext>
              </a:extLst>
            </p:cNvPr>
            <p:cNvSpPr/>
            <p:nvPr/>
          </p:nvSpPr>
          <p:spPr>
            <a:xfrm>
              <a:off x="4994930" y="1817041"/>
              <a:ext cx="276225" cy="98892"/>
            </a:xfrm>
            <a:custGeom>
              <a:avLst/>
              <a:gdLst>
                <a:gd name="connsiteX0" fmla="*/ 126683 w 276225"/>
                <a:gd name="connsiteY0" fmla="*/ 8221 h 98892"/>
                <a:gd name="connsiteX1" fmla="*/ 0 w 276225"/>
                <a:gd name="connsiteY1" fmla="*/ 86326 h 98892"/>
                <a:gd name="connsiteX2" fmla="*/ 149542 w 276225"/>
                <a:gd name="connsiteY2" fmla="*/ 91088 h 98892"/>
                <a:gd name="connsiteX3" fmla="*/ 276225 w 276225"/>
                <a:gd name="connsiteY3" fmla="*/ 12983 h 98892"/>
                <a:gd name="connsiteX4" fmla="*/ 126683 w 276225"/>
                <a:gd name="connsiteY4" fmla="*/ 8221 h 98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98892">
                  <a:moveTo>
                    <a:pt x="126683" y="8221"/>
                  </a:moveTo>
                  <a:cubicBezTo>
                    <a:pt x="50482" y="28223"/>
                    <a:pt x="0" y="86326"/>
                    <a:pt x="0" y="86326"/>
                  </a:cubicBezTo>
                  <a:cubicBezTo>
                    <a:pt x="0" y="86326"/>
                    <a:pt x="73342" y="111091"/>
                    <a:pt x="149542" y="91088"/>
                  </a:cubicBezTo>
                  <a:cubicBezTo>
                    <a:pt x="225742" y="71086"/>
                    <a:pt x="276225" y="12983"/>
                    <a:pt x="276225" y="12983"/>
                  </a:cubicBezTo>
                  <a:cubicBezTo>
                    <a:pt x="276225" y="12983"/>
                    <a:pt x="202883" y="-12734"/>
                    <a:pt x="126683" y="8221"/>
                  </a:cubicBezTo>
                  <a:close/>
                </a:path>
              </a:pathLst>
            </a:custGeom>
            <a:grpFill/>
            <a:ln w="9525" cap="flat">
              <a:noFill/>
              <a:prstDash val="solid"/>
              <a:miter/>
            </a:ln>
          </p:spPr>
          <p:txBody>
            <a:bodyPr rtlCol="0" anchor="ctr"/>
            <a:lstStyle/>
            <a:p>
              <a:endParaRPr lang="zh-CN" altLang="en-US"/>
            </a:p>
          </p:txBody>
        </p:sp>
        <p:sp>
          <p:nvSpPr>
            <p:cNvPr id="77" name="任意多边形: 形状 76">
              <a:extLst>
                <a:ext uri="{FF2B5EF4-FFF2-40B4-BE49-F238E27FC236}">
                  <a16:creationId xmlns:a16="http://schemas.microsoft.com/office/drawing/2014/main" id="{3D05F3B3-E9AB-4FA9-A1DE-A90C85C0DCAE}"/>
                </a:ext>
              </a:extLst>
            </p:cNvPr>
            <p:cNvSpPr/>
            <p:nvPr/>
          </p:nvSpPr>
          <p:spPr>
            <a:xfrm>
              <a:off x="5078750" y="1614760"/>
              <a:ext cx="201929" cy="201930"/>
            </a:xfrm>
            <a:custGeom>
              <a:avLst/>
              <a:gdLst>
                <a:gd name="connsiteX0" fmla="*/ 201930 w 201929"/>
                <a:gd name="connsiteY0" fmla="*/ 0 h 201930"/>
                <a:gd name="connsiteX1" fmla="*/ 70485 w 201929"/>
                <a:gd name="connsiteY1" fmla="*/ 70485 h 201930"/>
                <a:gd name="connsiteX2" fmla="*/ 0 w 201929"/>
                <a:gd name="connsiteY2" fmla="*/ 201930 h 201930"/>
                <a:gd name="connsiteX3" fmla="*/ 131445 w 201929"/>
                <a:gd name="connsiteY3" fmla="*/ 131445 h 201930"/>
                <a:gd name="connsiteX4" fmla="*/ 201930 w 201929"/>
                <a:gd name="connsiteY4" fmla="*/ 0 h 20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9" h="201930">
                  <a:moveTo>
                    <a:pt x="201930" y="0"/>
                  </a:moveTo>
                  <a:cubicBezTo>
                    <a:pt x="201930" y="0"/>
                    <a:pt x="126682" y="15240"/>
                    <a:pt x="70485" y="70485"/>
                  </a:cubicBezTo>
                  <a:cubicBezTo>
                    <a:pt x="14288" y="126682"/>
                    <a:pt x="0" y="201930"/>
                    <a:pt x="0" y="201930"/>
                  </a:cubicBezTo>
                  <a:cubicBezTo>
                    <a:pt x="0" y="201930"/>
                    <a:pt x="75247" y="186690"/>
                    <a:pt x="131445" y="131445"/>
                  </a:cubicBezTo>
                  <a:cubicBezTo>
                    <a:pt x="186690" y="75248"/>
                    <a:pt x="201930" y="0"/>
                    <a:pt x="201930" y="0"/>
                  </a:cubicBezTo>
                  <a:close/>
                </a:path>
              </a:pathLst>
            </a:custGeom>
            <a:grpFill/>
            <a:ln w="9525" cap="flat">
              <a:noFill/>
              <a:prstDash val="solid"/>
              <a:miter/>
            </a:ln>
          </p:spPr>
          <p:txBody>
            <a:bodyPr rtlCol="0" anchor="ctr"/>
            <a:lstStyle/>
            <a:p>
              <a:endParaRPr lang="zh-CN" altLang="en-US"/>
            </a:p>
          </p:txBody>
        </p:sp>
        <p:sp>
          <p:nvSpPr>
            <p:cNvPr id="78" name="任意多边形: 形状 77">
              <a:extLst>
                <a:ext uri="{FF2B5EF4-FFF2-40B4-BE49-F238E27FC236}">
                  <a16:creationId xmlns:a16="http://schemas.microsoft.com/office/drawing/2014/main" id="{91AEC9D1-FFC0-46B8-ADE8-33F619DB27B7}"/>
                </a:ext>
              </a:extLst>
            </p:cNvPr>
            <p:cNvSpPr/>
            <p:nvPr/>
          </p:nvSpPr>
          <p:spPr>
            <a:xfrm>
              <a:off x="5093806" y="1426165"/>
              <a:ext cx="98474" cy="276225"/>
            </a:xfrm>
            <a:custGeom>
              <a:avLst/>
              <a:gdLst>
                <a:gd name="connsiteX0" fmla="*/ 90671 w 98474"/>
                <a:gd name="connsiteY0" fmla="*/ 149542 h 276225"/>
                <a:gd name="connsiteX1" fmla="*/ 85909 w 98474"/>
                <a:gd name="connsiteY1" fmla="*/ 0 h 276225"/>
                <a:gd name="connsiteX2" fmla="*/ 7804 w 98474"/>
                <a:gd name="connsiteY2" fmla="*/ 126682 h 276225"/>
                <a:gd name="connsiteX3" fmla="*/ 12566 w 98474"/>
                <a:gd name="connsiteY3" fmla="*/ 276225 h 276225"/>
                <a:gd name="connsiteX4" fmla="*/ 90671 w 98474"/>
                <a:gd name="connsiteY4" fmla="*/ 149542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90671" y="149542"/>
                  </a:moveTo>
                  <a:cubicBezTo>
                    <a:pt x="110674" y="73342"/>
                    <a:pt x="85909" y="0"/>
                    <a:pt x="85909" y="0"/>
                  </a:cubicBezTo>
                  <a:cubicBezTo>
                    <a:pt x="85909" y="0"/>
                    <a:pt x="27806" y="50482"/>
                    <a:pt x="7804" y="126682"/>
                  </a:cubicBezTo>
                  <a:cubicBezTo>
                    <a:pt x="-12199" y="202883"/>
                    <a:pt x="12566" y="276225"/>
                    <a:pt x="12566" y="276225"/>
                  </a:cubicBezTo>
                  <a:cubicBezTo>
                    <a:pt x="12566" y="276225"/>
                    <a:pt x="69716" y="225743"/>
                    <a:pt x="90671" y="149542"/>
                  </a:cubicBezTo>
                  <a:close/>
                </a:path>
              </a:pathLst>
            </a:custGeom>
            <a:grpFill/>
            <a:ln w="9525" cap="flat">
              <a:noFill/>
              <a:prstDash val="solid"/>
              <a:miter/>
            </a:ln>
          </p:spPr>
          <p:txBody>
            <a:bodyPr rtlCol="0" anchor="ctr"/>
            <a:lstStyle/>
            <a:p>
              <a:endParaRPr lang="zh-CN" altLang="en-US"/>
            </a:p>
          </p:txBody>
        </p:sp>
        <p:sp>
          <p:nvSpPr>
            <p:cNvPr id="79" name="任意多边形: 形状 78">
              <a:extLst>
                <a:ext uri="{FF2B5EF4-FFF2-40B4-BE49-F238E27FC236}">
                  <a16:creationId xmlns:a16="http://schemas.microsoft.com/office/drawing/2014/main" id="{E52D46D6-E2C4-4894-8A18-5FA77AD17FC9}"/>
                </a:ext>
              </a:extLst>
            </p:cNvPr>
            <p:cNvSpPr/>
            <p:nvPr/>
          </p:nvSpPr>
          <p:spPr>
            <a:xfrm>
              <a:off x="4979506" y="1352822"/>
              <a:ext cx="98474" cy="276225"/>
            </a:xfrm>
            <a:custGeom>
              <a:avLst/>
              <a:gdLst>
                <a:gd name="connsiteX0" fmla="*/ 85909 w 98474"/>
                <a:gd name="connsiteY0" fmla="*/ 276225 h 276225"/>
                <a:gd name="connsiteX1" fmla="*/ 90671 w 98474"/>
                <a:gd name="connsiteY1" fmla="*/ 126682 h 276225"/>
                <a:gd name="connsiteX2" fmla="*/ 12566 w 98474"/>
                <a:gd name="connsiteY2" fmla="*/ 0 h 276225"/>
                <a:gd name="connsiteX3" fmla="*/ 7804 w 98474"/>
                <a:gd name="connsiteY3" fmla="*/ 149543 h 276225"/>
                <a:gd name="connsiteX4" fmla="*/ 85909 w 98474"/>
                <a:gd name="connsiteY4" fmla="*/ 276225 h 276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74" h="276225">
                  <a:moveTo>
                    <a:pt x="85909" y="276225"/>
                  </a:moveTo>
                  <a:cubicBezTo>
                    <a:pt x="85909" y="276225"/>
                    <a:pt x="110674" y="202883"/>
                    <a:pt x="90671" y="126682"/>
                  </a:cubicBezTo>
                  <a:cubicBezTo>
                    <a:pt x="70669" y="50483"/>
                    <a:pt x="12566" y="0"/>
                    <a:pt x="12566" y="0"/>
                  </a:cubicBezTo>
                  <a:cubicBezTo>
                    <a:pt x="12566" y="0"/>
                    <a:pt x="-12199" y="73343"/>
                    <a:pt x="7804" y="149543"/>
                  </a:cubicBezTo>
                  <a:cubicBezTo>
                    <a:pt x="27806" y="225743"/>
                    <a:pt x="85909" y="276225"/>
                    <a:pt x="85909" y="276225"/>
                  </a:cubicBezTo>
                  <a:close/>
                </a:path>
              </a:pathLst>
            </a:custGeom>
            <a:grpFill/>
            <a:ln w="9525" cap="flat">
              <a:noFill/>
              <a:prstDash val="solid"/>
              <a:miter/>
            </a:ln>
          </p:spPr>
          <p:txBody>
            <a:bodyPr rtlCol="0" anchor="ctr"/>
            <a:lstStyle/>
            <a:p>
              <a:endParaRPr lang="zh-CN" altLang="en-US"/>
            </a:p>
          </p:txBody>
        </p:sp>
      </p:grpSp>
      <p:sp>
        <p:nvSpPr>
          <p:cNvPr id="74" name="矩形: 圆角 73">
            <a:extLst>
              <a:ext uri="{FF2B5EF4-FFF2-40B4-BE49-F238E27FC236}">
                <a16:creationId xmlns:a16="http://schemas.microsoft.com/office/drawing/2014/main" id="{017206E8-B2C2-46B2-B66A-5BEC4F4539D6}"/>
              </a:ext>
            </a:extLst>
          </p:cNvPr>
          <p:cNvSpPr>
            <a:spLocks/>
          </p:cNvSpPr>
          <p:nvPr/>
        </p:nvSpPr>
        <p:spPr>
          <a:xfrm>
            <a:off x="7465124" y="1560084"/>
            <a:ext cx="2812603" cy="541176"/>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5" name="文本框 74">
            <a:extLst>
              <a:ext uri="{FF2B5EF4-FFF2-40B4-BE49-F238E27FC236}">
                <a16:creationId xmlns:a16="http://schemas.microsoft.com/office/drawing/2014/main" id="{16B2A872-8E02-4802-81F9-2E3DC192370F}"/>
              </a:ext>
            </a:extLst>
          </p:cNvPr>
          <p:cNvSpPr txBox="1"/>
          <p:nvPr/>
        </p:nvSpPr>
        <p:spPr>
          <a:xfrm>
            <a:off x="7776081" y="1676784"/>
            <a:ext cx="2190688" cy="307777"/>
          </a:xfrm>
          <a:prstGeom prst="rect">
            <a:avLst/>
          </a:prstGeom>
          <a:noFill/>
        </p:spPr>
        <p:txBody>
          <a:bodyPr wrap="square" lIns="0" tIns="0" rIns="0" bIns="0" rtlCol="0">
            <a:spAutoFit/>
          </a:bodyPr>
          <a:lstStyle/>
          <a:p>
            <a:pPr algn="ctr"/>
            <a:r>
              <a:rPr lang="zh-CN" altLang="en-US" sz="2000" b="1" dirty="0">
                <a:solidFill>
                  <a:schemeClr val="bg1"/>
                </a:solidFill>
              </a:rPr>
              <a:t>获得</a:t>
            </a:r>
            <a:r>
              <a:rPr lang="en-US" altLang="zh-CN" sz="2000" b="1" dirty="0">
                <a:solidFill>
                  <a:schemeClr val="bg1"/>
                </a:solidFill>
              </a:rPr>
              <a:t>XX</a:t>
            </a:r>
            <a:r>
              <a:rPr lang="zh-CN" altLang="en-US" sz="2000" b="1" dirty="0">
                <a:solidFill>
                  <a:schemeClr val="bg1"/>
                </a:solidFill>
              </a:rPr>
              <a:t>荣誉奖项</a:t>
            </a:r>
          </a:p>
        </p:txBody>
      </p:sp>
    </p:spTree>
    <p:extLst>
      <p:ext uri="{BB962C8B-B14F-4D97-AF65-F5344CB8AC3E}">
        <p14:creationId xmlns:p14="http://schemas.microsoft.com/office/powerpoint/2010/main" val="71302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a:extLst>
              <a:ext uri="{FF2B5EF4-FFF2-40B4-BE49-F238E27FC236}">
                <a16:creationId xmlns:a16="http://schemas.microsoft.com/office/drawing/2014/main" id="{FFE066FC-45FF-4D7A-8772-CCED5E7D2F19}"/>
              </a:ext>
            </a:extLst>
          </p:cNvPr>
          <p:cNvSpPr/>
          <p:nvPr/>
        </p:nvSpPr>
        <p:spPr>
          <a:xfrm>
            <a:off x="4827622" y="1526793"/>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23AAAEC-F3B5-45F0-97C7-B7734654F63D}"/>
              </a:ext>
            </a:extLst>
          </p:cNvPr>
          <p:cNvSpPr txBox="1"/>
          <p:nvPr/>
        </p:nvSpPr>
        <p:spPr>
          <a:xfrm>
            <a:off x="4961745" y="3166602"/>
            <a:ext cx="5585394" cy="1107996"/>
          </a:xfrm>
          <a:prstGeom prst="rect">
            <a:avLst/>
          </a:prstGeom>
          <a:noFill/>
        </p:spPr>
        <p:txBody>
          <a:bodyPr wrap="square" rtlCol="0">
            <a:spAutoFit/>
          </a:bodyPr>
          <a:lstStyle/>
          <a:p>
            <a:r>
              <a:rPr lang="zh-CN" altLang="en-US" sz="6600" b="1" spc="100" dirty="0">
                <a:solidFill>
                  <a:schemeClr val="tx1">
                    <a:lumMod val="75000"/>
                    <a:lumOff val="25000"/>
                  </a:schemeClr>
                </a:solidFill>
              </a:rPr>
              <a:t>公司业务介绍</a:t>
            </a:r>
          </a:p>
        </p:txBody>
      </p:sp>
      <p:sp>
        <p:nvSpPr>
          <p:cNvPr id="68" name="矩形 67">
            <a:extLst>
              <a:ext uri="{FF2B5EF4-FFF2-40B4-BE49-F238E27FC236}">
                <a16:creationId xmlns:a16="http://schemas.microsoft.com/office/drawing/2014/main" id="{9ADB2261-DE6D-41C8-815B-85177EDCB654}"/>
              </a:ext>
            </a:extLst>
          </p:cNvPr>
          <p:cNvSpPr/>
          <p:nvPr/>
        </p:nvSpPr>
        <p:spPr>
          <a:xfrm>
            <a:off x="4944065" y="1481766"/>
            <a:ext cx="5559138" cy="1015663"/>
          </a:xfrm>
          <a:prstGeom prst="rect">
            <a:avLst/>
          </a:prstGeom>
        </p:spPr>
        <p:txBody>
          <a:bodyPr wrap="square" anchor="ctr">
            <a:spAutoFit/>
          </a:bodyPr>
          <a:lstStyle/>
          <a:p>
            <a:r>
              <a:rPr lang="en-US"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rPr>
              <a:t>Part 02</a:t>
            </a:r>
            <a:endParaRPr lang="zh-CN"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endParaRPr>
          </a:p>
        </p:txBody>
      </p:sp>
      <p:cxnSp>
        <p:nvCxnSpPr>
          <p:cNvPr id="7" name="直接连接符 6">
            <a:extLst>
              <a:ext uri="{FF2B5EF4-FFF2-40B4-BE49-F238E27FC236}">
                <a16:creationId xmlns:a16="http://schemas.microsoft.com/office/drawing/2014/main" id="{C1AED16B-D0B4-44F8-980F-17D4BEEDC8F4}"/>
              </a:ext>
            </a:extLst>
          </p:cNvPr>
          <p:cNvCxnSpPr>
            <a:cxnSpLocks/>
          </p:cNvCxnSpPr>
          <p:nvPr/>
        </p:nvCxnSpPr>
        <p:spPr>
          <a:xfrm>
            <a:off x="5128678" y="2842390"/>
            <a:ext cx="50059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D0FD03E-07F6-4F8F-85A4-B694E8F14669}"/>
              </a:ext>
            </a:extLst>
          </p:cNvPr>
          <p:cNvSpPr/>
          <p:nvPr/>
        </p:nvSpPr>
        <p:spPr>
          <a:xfrm>
            <a:off x="5121395" y="2810560"/>
            <a:ext cx="1354252" cy="50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9554DF02-22B7-4AC0-9AEF-706A1265C53A}"/>
              </a:ext>
            </a:extLst>
          </p:cNvPr>
          <p:cNvSpPr txBox="1"/>
          <p:nvPr/>
        </p:nvSpPr>
        <p:spPr>
          <a:xfrm>
            <a:off x="4944065" y="4256502"/>
            <a:ext cx="5190535" cy="369332"/>
          </a:xfrm>
          <a:prstGeom prst="rect">
            <a:avLst/>
          </a:prstGeom>
          <a:noFill/>
        </p:spPr>
        <p:txBody>
          <a:bodyPr wrap="square">
            <a:spAutoFit/>
          </a:bodyPr>
          <a:lstStyle/>
          <a:p>
            <a:pPr algn="dist"/>
            <a:r>
              <a:rPr lang="en-US" altLang="zh-CN" dirty="0">
                <a:solidFill>
                  <a:schemeClr val="bg1">
                    <a:lumMod val="75000"/>
                  </a:schemeClr>
                </a:solidFill>
              </a:rPr>
              <a:t>COMPANY BUSINESS INTRODUCTION</a:t>
            </a:r>
            <a:endParaRPr lang="zh-CN" altLang="en-US" dirty="0">
              <a:solidFill>
                <a:schemeClr val="bg1">
                  <a:lumMod val="75000"/>
                </a:schemeClr>
              </a:solidFill>
            </a:endParaRPr>
          </a:p>
        </p:txBody>
      </p:sp>
    </p:spTree>
    <p:extLst>
      <p:ext uri="{BB962C8B-B14F-4D97-AF65-F5344CB8AC3E}">
        <p14:creationId xmlns:p14="http://schemas.microsoft.com/office/powerpoint/2010/main" val="167753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矩形: 圆角 127">
            <a:extLst>
              <a:ext uri="{FF2B5EF4-FFF2-40B4-BE49-F238E27FC236}">
                <a16:creationId xmlns:a16="http://schemas.microsoft.com/office/drawing/2014/main" id="{759D79F2-112D-4348-92B9-DEB2A847C486}"/>
              </a:ext>
            </a:extLst>
          </p:cNvPr>
          <p:cNvSpPr>
            <a:spLocks/>
          </p:cNvSpPr>
          <p:nvPr/>
        </p:nvSpPr>
        <p:spPr>
          <a:xfrm>
            <a:off x="6409400" y="1563150"/>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4" name="图形 133" descr="黑板">
            <a:extLst>
              <a:ext uri="{FF2B5EF4-FFF2-40B4-BE49-F238E27FC236}">
                <a16:creationId xmlns:a16="http://schemas.microsoft.com/office/drawing/2014/main" id="{4F239D59-E8B9-4983-85E6-1C3A4721344B}"/>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09400" y="1563150"/>
            <a:ext cx="1117254" cy="1117254"/>
          </a:xfrm>
          <a:prstGeom prst="rect">
            <a:avLst/>
          </a:prstGeom>
        </p:spPr>
      </p:pic>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业务类型</a:t>
            </a:r>
          </a:p>
        </p:txBody>
      </p:sp>
      <p:sp>
        <p:nvSpPr>
          <p:cNvPr id="132" name="矩形: 圆角 131">
            <a:extLst>
              <a:ext uri="{FF2B5EF4-FFF2-40B4-BE49-F238E27FC236}">
                <a16:creationId xmlns:a16="http://schemas.microsoft.com/office/drawing/2014/main" id="{ED750559-4D47-4E85-885F-2497E193DDF8}"/>
              </a:ext>
            </a:extLst>
          </p:cNvPr>
          <p:cNvSpPr>
            <a:spLocks/>
          </p:cNvSpPr>
          <p:nvPr/>
        </p:nvSpPr>
        <p:spPr>
          <a:xfrm>
            <a:off x="8683730" y="1412697"/>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3" name="文本框 132">
            <a:extLst>
              <a:ext uri="{FF2B5EF4-FFF2-40B4-BE49-F238E27FC236}">
                <a16:creationId xmlns:a16="http://schemas.microsoft.com/office/drawing/2014/main" id="{468DC736-A60D-412C-821F-F788ADABD1B1}"/>
              </a:ext>
            </a:extLst>
          </p:cNvPr>
          <p:cNvSpPr txBox="1"/>
          <p:nvPr/>
        </p:nvSpPr>
        <p:spPr>
          <a:xfrm>
            <a:off x="9050113" y="1479541"/>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研发业务</a:t>
            </a:r>
          </a:p>
        </p:txBody>
      </p:sp>
      <p:sp>
        <p:nvSpPr>
          <p:cNvPr id="131" name="文本框 130">
            <a:extLst>
              <a:ext uri="{FF2B5EF4-FFF2-40B4-BE49-F238E27FC236}">
                <a16:creationId xmlns:a16="http://schemas.microsoft.com/office/drawing/2014/main" id="{68F8C0C5-A70B-42BD-8714-93863DD2F694}"/>
              </a:ext>
            </a:extLst>
          </p:cNvPr>
          <p:cNvSpPr txBox="1"/>
          <p:nvPr/>
        </p:nvSpPr>
        <p:spPr>
          <a:xfrm>
            <a:off x="6663182" y="1856838"/>
            <a:ext cx="3380649"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122" name="矩形: 圆角 121">
            <a:extLst>
              <a:ext uri="{FF2B5EF4-FFF2-40B4-BE49-F238E27FC236}">
                <a16:creationId xmlns:a16="http://schemas.microsoft.com/office/drawing/2014/main" id="{7488D723-4881-4832-82CE-5625E09773A1}"/>
              </a:ext>
            </a:extLst>
          </p:cNvPr>
          <p:cNvSpPr>
            <a:spLocks/>
          </p:cNvSpPr>
          <p:nvPr/>
        </p:nvSpPr>
        <p:spPr>
          <a:xfrm>
            <a:off x="7574782" y="3310941"/>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5" name="图形 134" descr="呼叫中心">
            <a:extLst>
              <a:ext uri="{FF2B5EF4-FFF2-40B4-BE49-F238E27FC236}">
                <a16:creationId xmlns:a16="http://schemas.microsoft.com/office/drawing/2014/main" id="{95D6C589-2F77-43FC-9394-F18D694A46B9}"/>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4782" y="3322546"/>
            <a:ext cx="1117254" cy="1117254"/>
          </a:xfrm>
          <a:prstGeom prst="rect">
            <a:avLst/>
          </a:prstGeom>
        </p:spPr>
      </p:pic>
      <p:sp>
        <p:nvSpPr>
          <p:cNvPr id="126" name="矩形: 圆角 125">
            <a:extLst>
              <a:ext uri="{FF2B5EF4-FFF2-40B4-BE49-F238E27FC236}">
                <a16:creationId xmlns:a16="http://schemas.microsoft.com/office/drawing/2014/main" id="{2C55B60F-C6C1-4B47-A54C-C15EEC7A2DA6}"/>
              </a:ext>
            </a:extLst>
          </p:cNvPr>
          <p:cNvSpPr>
            <a:spLocks/>
          </p:cNvSpPr>
          <p:nvPr/>
        </p:nvSpPr>
        <p:spPr>
          <a:xfrm>
            <a:off x="9849112" y="3160488"/>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7" name="文本框 126">
            <a:extLst>
              <a:ext uri="{FF2B5EF4-FFF2-40B4-BE49-F238E27FC236}">
                <a16:creationId xmlns:a16="http://schemas.microsoft.com/office/drawing/2014/main" id="{8102C29E-85FB-43D4-B929-28365F1E01B7}"/>
              </a:ext>
            </a:extLst>
          </p:cNvPr>
          <p:cNvSpPr txBox="1"/>
          <p:nvPr/>
        </p:nvSpPr>
        <p:spPr>
          <a:xfrm>
            <a:off x="10215495" y="3227332"/>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咨询业务</a:t>
            </a:r>
          </a:p>
        </p:txBody>
      </p:sp>
      <p:sp>
        <p:nvSpPr>
          <p:cNvPr id="125" name="文本框 124">
            <a:extLst>
              <a:ext uri="{FF2B5EF4-FFF2-40B4-BE49-F238E27FC236}">
                <a16:creationId xmlns:a16="http://schemas.microsoft.com/office/drawing/2014/main" id="{B3235195-5055-43ED-B666-1A9FC1E8FB7D}"/>
              </a:ext>
            </a:extLst>
          </p:cNvPr>
          <p:cNvSpPr txBox="1"/>
          <p:nvPr/>
        </p:nvSpPr>
        <p:spPr>
          <a:xfrm>
            <a:off x="7828564" y="3604629"/>
            <a:ext cx="3412853"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116" name="矩形: 圆角 115">
            <a:extLst>
              <a:ext uri="{FF2B5EF4-FFF2-40B4-BE49-F238E27FC236}">
                <a16:creationId xmlns:a16="http://schemas.microsoft.com/office/drawing/2014/main" id="{6AAEC70D-3835-4F1D-880D-E9FB4F5811D2}"/>
              </a:ext>
            </a:extLst>
          </p:cNvPr>
          <p:cNvSpPr>
            <a:spLocks/>
          </p:cNvSpPr>
          <p:nvPr/>
        </p:nvSpPr>
        <p:spPr>
          <a:xfrm>
            <a:off x="6451774" y="5043971"/>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7" name="图形 136" descr="计算器​​">
            <a:extLst>
              <a:ext uri="{FF2B5EF4-FFF2-40B4-BE49-F238E27FC236}">
                <a16:creationId xmlns:a16="http://schemas.microsoft.com/office/drawing/2014/main" id="{7A8E0F7E-2135-4816-AC32-F1F7E4739ED5}"/>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1774" y="5117643"/>
            <a:ext cx="981514" cy="981514"/>
          </a:xfrm>
          <a:prstGeom prst="rect">
            <a:avLst/>
          </a:prstGeom>
        </p:spPr>
      </p:pic>
      <p:sp>
        <p:nvSpPr>
          <p:cNvPr id="120" name="矩形: 圆角 119">
            <a:extLst>
              <a:ext uri="{FF2B5EF4-FFF2-40B4-BE49-F238E27FC236}">
                <a16:creationId xmlns:a16="http://schemas.microsoft.com/office/drawing/2014/main" id="{34CDE2CE-3A7B-4F26-80A9-C4EF7C9A2DEB}"/>
              </a:ext>
            </a:extLst>
          </p:cNvPr>
          <p:cNvSpPr>
            <a:spLocks/>
          </p:cNvSpPr>
          <p:nvPr/>
        </p:nvSpPr>
        <p:spPr>
          <a:xfrm>
            <a:off x="8726104" y="4893518"/>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1" name="文本框 120">
            <a:extLst>
              <a:ext uri="{FF2B5EF4-FFF2-40B4-BE49-F238E27FC236}">
                <a16:creationId xmlns:a16="http://schemas.microsoft.com/office/drawing/2014/main" id="{E6ECFF7B-6EA2-403E-B15F-4C6BAE89A9ED}"/>
              </a:ext>
            </a:extLst>
          </p:cNvPr>
          <p:cNvSpPr txBox="1"/>
          <p:nvPr/>
        </p:nvSpPr>
        <p:spPr>
          <a:xfrm>
            <a:off x="9092487" y="4960362"/>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核算业务</a:t>
            </a:r>
          </a:p>
        </p:txBody>
      </p:sp>
      <p:sp>
        <p:nvSpPr>
          <p:cNvPr id="119" name="文本框 118">
            <a:extLst>
              <a:ext uri="{FF2B5EF4-FFF2-40B4-BE49-F238E27FC236}">
                <a16:creationId xmlns:a16="http://schemas.microsoft.com/office/drawing/2014/main" id="{F2258E96-09C6-490E-AA7B-9FEAC8E5D788}"/>
              </a:ext>
            </a:extLst>
          </p:cNvPr>
          <p:cNvSpPr txBox="1"/>
          <p:nvPr/>
        </p:nvSpPr>
        <p:spPr>
          <a:xfrm>
            <a:off x="6705556" y="5337659"/>
            <a:ext cx="3370479"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11" name="矩形: 圆角 10">
            <a:extLst>
              <a:ext uri="{FF2B5EF4-FFF2-40B4-BE49-F238E27FC236}">
                <a16:creationId xmlns:a16="http://schemas.microsoft.com/office/drawing/2014/main" id="{CCF2AED9-58DD-48C7-BB6E-99F436F327B9}"/>
              </a:ext>
            </a:extLst>
          </p:cNvPr>
          <p:cNvSpPr>
            <a:spLocks/>
          </p:cNvSpPr>
          <p:nvPr/>
        </p:nvSpPr>
        <p:spPr>
          <a:xfrm flipH="1">
            <a:off x="1777782" y="1563150"/>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9" name="图形 58" descr="手推车">
            <a:extLst>
              <a:ext uri="{FF2B5EF4-FFF2-40B4-BE49-F238E27FC236}">
                <a16:creationId xmlns:a16="http://schemas.microsoft.com/office/drawing/2014/main" id="{8D2760D5-EAFD-4FE2-8C13-22D32C4F6EDA}"/>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2685" y="1563150"/>
            <a:ext cx="1117254" cy="1117254"/>
          </a:xfrm>
          <a:prstGeom prst="rect">
            <a:avLst/>
          </a:prstGeom>
        </p:spPr>
      </p:pic>
      <p:sp>
        <p:nvSpPr>
          <p:cNvPr id="14" name="矩形: 圆角 13">
            <a:extLst>
              <a:ext uri="{FF2B5EF4-FFF2-40B4-BE49-F238E27FC236}">
                <a16:creationId xmlns:a16="http://schemas.microsoft.com/office/drawing/2014/main" id="{DFFBAF3B-C1CE-43A7-B217-27C5B5B4C675}"/>
              </a:ext>
            </a:extLst>
          </p:cNvPr>
          <p:cNvSpPr>
            <a:spLocks/>
          </p:cNvSpPr>
          <p:nvPr/>
        </p:nvSpPr>
        <p:spPr>
          <a:xfrm flipH="1">
            <a:off x="1756921" y="1412697"/>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文本框 14">
            <a:extLst>
              <a:ext uri="{FF2B5EF4-FFF2-40B4-BE49-F238E27FC236}">
                <a16:creationId xmlns:a16="http://schemas.microsoft.com/office/drawing/2014/main" id="{A6831E84-F21E-4789-829F-2D2AE6DCD140}"/>
              </a:ext>
            </a:extLst>
          </p:cNvPr>
          <p:cNvSpPr txBox="1"/>
          <p:nvPr/>
        </p:nvSpPr>
        <p:spPr>
          <a:xfrm flipH="1">
            <a:off x="2123304" y="1479541"/>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供应业务</a:t>
            </a:r>
          </a:p>
        </p:txBody>
      </p:sp>
      <p:sp>
        <p:nvSpPr>
          <p:cNvPr id="19" name="文本框 18">
            <a:extLst>
              <a:ext uri="{FF2B5EF4-FFF2-40B4-BE49-F238E27FC236}">
                <a16:creationId xmlns:a16="http://schemas.microsoft.com/office/drawing/2014/main" id="{238CA784-E4F9-4EE4-BE5D-A109FA9529A4}"/>
              </a:ext>
            </a:extLst>
          </p:cNvPr>
          <p:cNvSpPr txBox="1"/>
          <p:nvPr/>
        </p:nvSpPr>
        <p:spPr>
          <a:xfrm flipH="1">
            <a:off x="2064119" y="1856838"/>
            <a:ext cx="3432671"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71" name="矩形: 圆角 70">
            <a:extLst>
              <a:ext uri="{FF2B5EF4-FFF2-40B4-BE49-F238E27FC236}">
                <a16:creationId xmlns:a16="http://schemas.microsoft.com/office/drawing/2014/main" id="{FEBC251F-54DA-4CE5-90AD-A8B627F21792}"/>
              </a:ext>
            </a:extLst>
          </p:cNvPr>
          <p:cNvSpPr>
            <a:spLocks/>
          </p:cNvSpPr>
          <p:nvPr/>
        </p:nvSpPr>
        <p:spPr>
          <a:xfrm flipH="1">
            <a:off x="612400" y="3310941"/>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6" name="图形 135" descr="框">
            <a:extLst>
              <a:ext uri="{FF2B5EF4-FFF2-40B4-BE49-F238E27FC236}">
                <a16:creationId xmlns:a16="http://schemas.microsoft.com/office/drawing/2014/main" id="{7A35C7EB-DC2D-43F3-8D0F-907ECB36F51E}"/>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07303" y="3310941"/>
            <a:ext cx="1117254" cy="1117254"/>
          </a:xfrm>
          <a:prstGeom prst="rect">
            <a:avLst/>
          </a:prstGeom>
        </p:spPr>
      </p:pic>
      <p:sp>
        <p:nvSpPr>
          <p:cNvPr id="75" name="矩形: 圆角 74">
            <a:extLst>
              <a:ext uri="{FF2B5EF4-FFF2-40B4-BE49-F238E27FC236}">
                <a16:creationId xmlns:a16="http://schemas.microsoft.com/office/drawing/2014/main" id="{99B73632-E59A-4F3B-8115-98EAEF3876E2}"/>
              </a:ext>
            </a:extLst>
          </p:cNvPr>
          <p:cNvSpPr>
            <a:spLocks/>
          </p:cNvSpPr>
          <p:nvPr/>
        </p:nvSpPr>
        <p:spPr>
          <a:xfrm flipH="1">
            <a:off x="591539" y="3160488"/>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76" name="文本框 75">
            <a:extLst>
              <a:ext uri="{FF2B5EF4-FFF2-40B4-BE49-F238E27FC236}">
                <a16:creationId xmlns:a16="http://schemas.microsoft.com/office/drawing/2014/main" id="{21AF21C5-5BD1-41BB-8B5B-3528D029FBDA}"/>
              </a:ext>
            </a:extLst>
          </p:cNvPr>
          <p:cNvSpPr txBox="1"/>
          <p:nvPr/>
        </p:nvSpPr>
        <p:spPr>
          <a:xfrm flipH="1">
            <a:off x="957922" y="3227332"/>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生产业务</a:t>
            </a:r>
          </a:p>
        </p:txBody>
      </p:sp>
      <p:sp>
        <p:nvSpPr>
          <p:cNvPr id="74" name="文本框 73">
            <a:extLst>
              <a:ext uri="{FF2B5EF4-FFF2-40B4-BE49-F238E27FC236}">
                <a16:creationId xmlns:a16="http://schemas.microsoft.com/office/drawing/2014/main" id="{69D32154-3CA0-46EA-BBD2-DCCF77E219AE}"/>
              </a:ext>
            </a:extLst>
          </p:cNvPr>
          <p:cNvSpPr txBox="1"/>
          <p:nvPr/>
        </p:nvSpPr>
        <p:spPr>
          <a:xfrm flipH="1">
            <a:off x="898737" y="3604629"/>
            <a:ext cx="3392227"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78" name="矩形: 圆角 77">
            <a:extLst>
              <a:ext uri="{FF2B5EF4-FFF2-40B4-BE49-F238E27FC236}">
                <a16:creationId xmlns:a16="http://schemas.microsoft.com/office/drawing/2014/main" id="{CAE1D79E-213B-4BEE-8ADB-2A584B332D65}"/>
              </a:ext>
            </a:extLst>
          </p:cNvPr>
          <p:cNvSpPr>
            <a:spLocks/>
          </p:cNvSpPr>
          <p:nvPr/>
        </p:nvSpPr>
        <p:spPr>
          <a:xfrm flipH="1">
            <a:off x="1735408" y="5043971"/>
            <a:ext cx="4012157" cy="1128859"/>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8" name="图形 137" descr="标签">
            <a:extLst>
              <a:ext uri="{FF2B5EF4-FFF2-40B4-BE49-F238E27FC236}">
                <a16:creationId xmlns:a16="http://schemas.microsoft.com/office/drawing/2014/main" id="{17CC4396-5010-46FC-AD78-9E42D104E632}"/>
              </a:ext>
            </a:extLst>
          </p:cNvPr>
          <p:cNvPicPr>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30311" y="5043971"/>
            <a:ext cx="1117254" cy="1117254"/>
          </a:xfrm>
          <a:prstGeom prst="rect">
            <a:avLst/>
          </a:prstGeom>
        </p:spPr>
      </p:pic>
      <p:sp>
        <p:nvSpPr>
          <p:cNvPr id="82" name="矩形: 圆角 81">
            <a:extLst>
              <a:ext uri="{FF2B5EF4-FFF2-40B4-BE49-F238E27FC236}">
                <a16:creationId xmlns:a16="http://schemas.microsoft.com/office/drawing/2014/main" id="{0D9BB5C4-0BC7-454A-BC57-D8762EF522CF}"/>
              </a:ext>
            </a:extLst>
          </p:cNvPr>
          <p:cNvSpPr>
            <a:spLocks/>
          </p:cNvSpPr>
          <p:nvPr/>
        </p:nvSpPr>
        <p:spPr>
          <a:xfrm flipH="1">
            <a:off x="1714547" y="4893518"/>
            <a:ext cx="1758688" cy="441465"/>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83" name="文本框 82">
            <a:extLst>
              <a:ext uri="{FF2B5EF4-FFF2-40B4-BE49-F238E27FC236}">
                <a16:creationId xmlns:a16="http://schemas.microsoft.com/office/drawing/2014/main" id="{E3567FAA-143B-4B0E-8B63-96713EA42293}"/>
              </a:ext>
            </a:extLst>
          </p:cNvPr>
          <p:cNvSpPr txBox="1"/>
          <p:nvPr/>
        </p:nvSpPr>
        <p:spPr>
          <a:xfrm flipH="1">
            <a:off x="2080930" y="4960362"/>
            <a:ext cx="1025922" cy="307777"/>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销售业务</a:t>
            </a:r>
          </a:p>
        </p:txBody>
      </p:sp>
      <p:sp>
        <p:nvSpPr>
          <p:cNvPr id="81" name="文本框 80">
            <a:extLst>
              <a:ext uri="{FF2B5EF4-FFF2-40B4-BE49-F238E27FC236}">
                <a16:creationId xmlns:a16="http://schemas.microsoft.com/office/drawing/2014/main" id="{AED045D9-D29B-4835-8C8C-58E341B2E2AE}"/>
              </a:ext>
            </a:extLst>
          </p:cNvPr>
          <p:cNvSpPr txBox="1"/>
          <p:nvPr/>
        </p:nvSpPr>
        <p:spPr>
          <a:xfrm flipH="1">
            <a:off x="2021745" y="5337659"/>
            <a:ext cx="3263637" cy="694742"/>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5" name="矩形: 圆角 4">
            <a:extLst>
              <a:ext uri="{FF2B5EF4-FFF2-40B4-BE49-F238E27FC236}">
                <a16:creationId xmlns:a16="http://schemas.microsoft.com/office/drawing/2014/main" id="{05ADA5C3-B6AA-45A0-A23F-DDC6F29A886E}"/>
              </a:ext>
            </a:extLst>
          </p:cNvPr>
          <p:cNvSpPr/>
          <p:nvPr/>
        </p:nvSpPr>
        <p:spPr>
          <a:xfrm rot="2700000">
            <a:off x="4983581" y="2808952"/>
            <a:ext cx="2140789" cy="2118079"/>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矩形: 圆角 5">
            <a:extLst>
              <a:ext uri="{FF2B5EF4-FFF2-40B4-BE49-F238E27FC236}">
                <a16:creationId xmlns:a16="http://schemas.microsoft.com/office/drawing/2014/main" id="{BEC3CC05-B1AF-4582-B00E-A92F40BE3433}"/>
              </a:ext>
            </a:extLst>
          </p:cNvPr>
          <p:cNvSpPr/>
          <p:nvPr/>
        </p:nvSpPr>
        <p:spPr>
          <a:xfrm>
            <a:off x="4881830" y="2708279"/>
            <a:ext cx="2344292" cy="2319423"/>
          </a:xfrm>
          <a:prstGeom prst="roundRect">
            <a:avLst>
              <a:gd name="adj" fmla="val 6204"/>
            </a:avLst>
          </a:prstGeom>
          <a:gradFill>
            <a:gsLst>
              <a:gs pos="0">
                <a:schemeClr val="accent1">
                  <a:alpha val="30000"/>
                </a:schemeClr>
              </a:gs>
              <a:gs pos="51000">
                <a:schemeClr val="accent1">
                  <a:lumMod val="80000"/>
                  <a:lumOff val="20000"/>
                  <a:alpha val="20000"/>
                </a:schemeClr>
              </a:gs>
              <a:gs pos="100000">
                <a:schemeClr val="accent2">
                  <a:alpha val="10000"/>
                </a:schemeClr>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58" name="文本框 57">
            <a:extLst>
              <a:ext uri="{FF2B5EF4-FFF2-40B4-BE49-F238E27FC236}">
                <a16:creationId xmlns:a16="http://schemas.microsoft.com/office/drawing/2014/main" id="{54C7267E-833C-4FEC-B131-364BB0BA3497}"/>
              </a:ext>
            </a:extLst>
          </p:cNvPr>
          <p:cNvSpPr txBox="1"/>
          <p:nvPr/>
        </p:nvSpPr>
        <p:spPr>
          <a:xfrm>
            <a:off x="4926841" y="3634280"/>
            <a:ext cx="2254270" cy="430887"/>
          </a:xfrm>
          <a:prstGeom prst="rect">
            <a:avLst/>
          </a:prstGeom>
          <a:noFill/>
        </p:spPr>
        <p:txBody>
          <a:bodyPr wrap="square" lIns="0" tIns="0" rIns="0" bIns="0" rtlCol="0">
            <a:spAutoFit/>
          </a:bodyPr>
          <a:lstStyle/>
          <a:p>
            <a:pPr algn="ctr"/>
            <a:r>
              <a:rPr lang="zh-CN" altLang="en-US" sz="2800" b="1" spc="100" dirty="0">
                <a:solidFill>
                  <a:schemeClr val="bg1"/>
                </a:solidFill>
              </a:rPr>
              <a:t>业务类型</a:t>
            </a:r>
          </a:p>
        </p:txBody>
      </p:sp>
    </p:spTree>
    <p:extLst>
      <p:ext uri="{BB962C8B-B14F-4D97-AF65-F5344CB8AC3E}">
        <p14:creationId xmlns:p14="http://schemas.microsoft.com/office/powerpoint/2010/main" val="389836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服务内容</a:t>
            </a:r>
          </a:p>
        </p:txBody>
      </p:sp>
      <p:sp>
        <p:nvSpPr>
          <p:cNvPr id="15" name="矩形: 圆角 14">
            <a:extLst>
              <a:ext uri="{FF2B5EF4-FFF2-40B4-BE49-F238E27FC236}">
                <a16:creationId xmlns:a16="http://schemas.microsoft.com/office/drawing/2014/main" id="{A453B1C3-192F-444D-BD75-A1E8F856AD2A}"/>
              </a:ext>
            </a:extLst>
          </p:cNvPr>
          <p:cNvSpPr>
            <a:spLocks/>
          </p:cNvSpPr>
          <p:nvPr/>
        </p:nvSpPr>
        <p:spPr>
          <a:xfrm>
            <a:off x="1025125" y="1466096"/>
            <a:ext cx="3113149" cy="4770958"/>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文本框 38">
            <a:extLst>
              <a:ext uri="{FF2B5EF4-FFF2-40B4-BE49-F238E27FC236}">
                <a16:creationId xmlns:a16="http://schemas.microsoft.com/office/drawing/2014/main" id="{F07C9D6F-FB83-4C2E-8B9E-4E67D972BB93}"/>
              </a:ext>
            </a:extLst>
          </p:cNvPr>
          <p:cNvSpPr txBox="1"/>
          <p:nvPr/>
        </p:nvSpPr>
        <p:spPr>
          <a:xfrm>
            <a:off x="1399076" y="1720190"/>
            <a:ext cx="2416046" cy="523220"/>
          </a:xfrm>
          <a:prstGeom prst="rect">
            <a:avLst/>
          </a:prstGeom>
          <a:noFill/>
          <a:effectLst/>
        </p:spPr>
        <p:txBody>
          <a:bodyPr wrap="none" rtlCol="0">
            <a:spAutoFit/>
          </a:bodyPr>
          <a:lstStyle/>
          <a:p>
            <a:r>
              <a:rPr lang="zh-CN" altLang="en-US" sz="2800" b="1" spc="100" dirty="0">
                <a:solidFill>
                  <a:schemeClr val="bg1"/>
                </a:solidFill>
                <a:effectLst/>
                <a:latin typeface="+mj-ea"/>
                <a:ea typeface="+mj-ea"/>
              </a:rPr>
              <a:t>服务内容介绍</a:t>
            </a:r>
            <a:endParaRPr lang="zh-CN" altLang="en-US" sz="2800" dirty="0">
              <a:solidFill>
                <a:schemeClr val="bg1"/>
              </a:solidFill>
              <a:effectLst/>
              <a:latin typeface="+mj-ea"/>
              <a:ea typeface="+mj-ea"/>
            </a:endParaRPr>
          </a:p>
        </p:txBody>
      </p:sp>
      <p:sp>
        <p:nvSpPr>
          <p:cNvPr id="62" name="矩形: 圆角 61">
            <a:extLst>
              <a:ext uri="{FF2B5EF4-FFF2-40B4-BE49-F238E27FC236}">
                <a16:creationId xmlns:a16="http://schemas.microsoft.com/office/drawing/2014/main" id="{5A99CA8E-5C12-4051-85C4-E2845CEE24A2}"/>
              </a:ext>
            </a:extLst>
          </p:cNvPr>
          <p:cNvSpPr>
            <a:spLocks/>
          </p:cNvSpPr>
          <p:nvPr/>
        </p:nvSpPr>
        <p:spPr>
          <a:xfrm>
            <a:off x="8231256" y="4042142"/>
            <a:ext cx="3312000" cy="2143059"/>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3" name="文本框 62">
            <a:extLst>
              <a:ext uri="{FF2B5EF4-FFF2-40B4-BE49-F238E27FC236}">
                <a16:creationId xmlns:a16="http://schemas.microsoft.com/office/drawing/2014/main" id="{9AC04472-8D01-445F-AB8F-B0F43D3232E2}"/>
              </a:ext>
            </a:extLst>
          </p:cNvPr>
          <p:cNvSpPr txBox="1"/>
          <p:nvPr/>
        </p:nvSpPr>
        <p:spPr>
          <a:xfrm flipH="1">
            <a:off x="8424440" y="4636521"/>
            <a:ext cx="2925633" cy="1433405"/>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59" name="矩形: 圆角 58">
            <a:extLst>
              <a:ext uri="{FF2B5EF4-FFF2-40B4-BE49-F238E27FC236}">
                <a16:creationId xmlns:a16="http://schemas.microsoft.com/office/drawing/2014/main" id="{AC540585-2A94-4F94-B9A1-427E159ED625}"/>
              </a:ext>
            </a:extLst>
          </p:cNvPr>
          <p:cNvSpPr>
            <a:spLocks/>
          </p:cNvSpPr>
          <p:nvPr/>
        </p:nvSpPr>
        <p:spPr>
          <a:xfrm>
            <a:off x="4622523" y="4042142"/>
            <a:ext cx="3312000" cy="2143059"/>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0" name="文本框 59">
            <a:extLst>
              <a:ext uri="{FF2B5EF4-FFF2-40B4-BE49-F238E27FC236}">
                <a16:creationId xmlns:a16="http://schemas.microsoft.com/office/drawing/2014/main" id="{018C5D5A-F54E-4236-A11D-E959ED3B83DD}"/>
              </a:ext>
            </a:extLst>
          </p:cNvPr>
          <p:cNvSpPr txBox="1"/>
          <p:nvPr/>
        </p:nvSpPr>
        <p:spPr>
          <a:xfrm flipH="1">
            <a:off x="4815707" y="4636521"/>
            <a:ext cx="2925633" cy="1433405"/>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56" name="矩形: 圆角 55">
            <a:extLst>
              <a:ext uri="{FF2B5EF4-FFF2-40B4-BE49-F238E27FC236}">
                <a16:creationId xmlns:a16="http://schemas.microsoft.com/office/drawing/2014/main" id="{5ACB4C99-986E-4106-A5AC-A25F7DA47E2E}"/>
              </a:ext>
            </a:extLst>
          </p:cNvPr>
          <p:cNvSpPr>
            <a:spLocks/>
          </p:cNvSpPr>
          <p:nvPr/>
        </p:nvSpPr>
        <p:spPr>
          <a:xfrm>
            <a:off x="8231256" y="1547592"/>
            <a:ext cx="3312000" cy="2143059"/>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7" name="文本框 56">
            <a:extLst>
              <a:ext uri="{FF2B5EF4-FFF2-40B4-BE49-F238E27FC236}">
                <a16:creationId xmlns:a16="http://schemas.microsoft.com/office/drawing/2014/main" id="{775A0F35-8221-4BF5-840F-5BBBC7C7664C}"/>
              </a:ext>
            </a:extLst>
          </p:cNvPr>
          <p:cNvSpPr txBox="1"/>
          <p:nvPr/>
        </p:nvSpPr>
        <p:spPr>
          <a:xfrm flipH="1">
            <a:off x="8424440" y="2141971"/>
            <a:ext cx="2925633" cy="1433405"/>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16" name="矩形: 圆角 15">
            <a:extLst>
              <a:ext uri="{FF2B5EF4-FFF2-40B4-BE49-F238E27FC236}">
                <a16:creationId xmlns:a16="http://schemas.microsoft.com/office/drawing/2014/main" id="{4DB62B06-FAAC-40EE-ACD8-B8F7017EAC35}"/>
              </a:ext>
            </a:extLst>
          </p:cNvPr>
          <p:cNvSpPr>
            <a:spLocks/>
          </p:cNvSpPr>
          <p:nvPr/>
        </p:nvSpPr>
        <p:spPr>
          <a:xfrm>
            <a:off x="4622523" y="1547592"/>
            <a:ext cx="3312000" cy="2143059"/>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文本框 40">
            <a:extLst>
              <a:ext uri="{FF2B5EF4-FFF2-40B4-BE49-F238E27FC236}">
                <a16:creationId xmlns:a16="http://schemas.microsoft.com/office/drawing/2014/main" id="{BDFBB465-05B4-44B2-AF61-14C5D022ACB1}"/>
              </a:ext>
            </a:extLst>
          </p:cNvPr>
          <p:cNvSpPr txBox="1"/>
          <p:nvPr/>
        </p:nvSpPr>
        <p:spPr>
          <a:xfrm flipH="1">
            <a:off x="4815707" y="2141971"/>
            <a:ext cx="2925633" cy="1433405"/>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40" name="矩形: 圆角 39">
            <a:extLst>
              <a:ext uri="{FF2B5EF4-FFF2-40B4-BE49-F238E27FC236}">
                <a16:creationId xmlns:a16="http://schemas.microsoft.com/office/drawing/2014/main" id="{394FAA50-BD70-4142-A356-732F8FA6215B}"/>
              </a:ext>
            </a:extLst>
          </p:cNvPr>
          <p:cNvSpPr>
            <a:spLocks/>
          </p:cNvSpPr>
          <p:nvPr/>
        </p:nvSpPr>
        <p:spPr>
          <a:xfrm>
            <a:off x="4609823" y="1517950"/>
            <a:ext cx="142539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65000"/>
                    <a:lumOff val="35000"/>
                  </a:schemeClr>
                </a:solidFill>
              </a:rPr>
              <a:t>提供货源</a:t>
            </a:r>
          </a:p>
        </p:txBody>
      </p:sp>
      <p:sp>
        <p:nvSpPr>
          <p:cNvPr id="44" name="矩形: 圆角 43">
            <a:extLst>
              <a:ext uri="{FF2B5EF4-FFF2-40B4-BE49-F238E27FC236}">
                <a16:creationId xmlns:a16="http://schemas.microsoft.com/office/drawing/2014/main" id="{D8FA3B35-8432-4517-8FD2-C7DB4C87DCAC}"/>
              </a:ext>
            </a:extLst>
          </p:cNvPr>
          <p:cNvSpPr>
            <a:spLocks/>
          </p:cNvSpPr>
          <p:nvPr/>
        </p:nvSpPr>
        <p:spPr>
          <a:xfrm>
            <a:off x="8218556" y="1517950"/>
            <a:ext cx="142539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65000"/>
                    <a:lumOff val="35000"/>
                  </a:schemeClr>
                </a:solidFill>
              </a:rPr>
              <a:t>货品销售</a:t>
            </a:r>
          </a:p>
        </p:txBody>
      </p:sp>
      <p:sp>
        <p:nvSpPr>
          <p:cNvPr id="48" name="矩形: 圆角 47">
            <a:extLst>
              <a:ext uri="{FF2B5EF4-FFF2-40B4-BE49-F238E27FC236}">
                <a16:creationId xmlns:a16="http://schemas.microsoft.com/office/drawing/2014/main" id="{D659C886-E06C-42F1-A0FD-20F976198D12}"/>
              </a:ext>
            </a:extLst>
          </p:cNvPr>
          <p:cNvSpPr>
            <a:spLocks/>
          </p:cNvSpPr>
          <p:nvPr/>
        </p:nvSpPr>
        <p:spPr>
          <a:xfrm>
            <a:off x="4609823" y="4012500"/>
            <a:ext cx="142539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65000"/>
                    <a:lumOff val="35000"/>
                  </a:schemeClr>
                </a:solidFill>
              </a:rPr>
              <a:t>产品研发</a:t>
            </a:r>
          </a:p>
        </p:txBody>
      </p:sp>
      <p:sp>
        <p:nvSpPr>
          <p:cNvPr id="52" name="矩形: 圆角 51">
            <a:extLst>
              <a:ext uri="{FF2B5EF4-FFF2-40B4-BE49-F238E27FC236}">
                <a16:creationId xmlns:a16="http://schemas.microsoft.com/office/drawing/2014/main" id="{6948F59D-DBE4-4112-A7D7-36DE48E35BCF}"/>
              </a:ext>
            </a:extLst>
          </p:cNvPr>
          <p:cNvSpPr>
            <a:spLocks/>
          </p:cNvSpPr>
          <p:nvPr/>
        </p:nvSpPr>
        <p:spPr>
          <a:xfrm>
            <a:off x="8218556" y="4012500"/>
            <a:ext cx="142539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chemeClr val="tx1">
                    <a:lumMod val="65000"/>
                    <a:lumOff val="35000"/>
                  </a:schemeClr>
                </a:solidFill>
              </a:rPr>
              <a:t>信息咨询</a:t>
            </a:r>
          </a:p>
        </p:txBody>
      </p:sp>
      <p:pic>
        <p:nvPicPr>
          <p:cNvPr id="67" name="图片 66">
            <a:extLst>
              <a:ext uri="{FF2B5EF4-FFF2-40B4-BE49-F238E27FC236}">
                <a16:creationId xmlns:a16="http://schemas.microsoft.com/office/drawing/2014/main" id="{9FC65E8B-9C6C-4045-A244-F11CED386E9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76" b="99435" l="9987" r="89987">
                        <a14:foregroundMark x1="45195" y1="22779" x2="51036" y2="14499"/>
                        <a14:foregroundMark x1="51036" y1="14499" x2="56393" y2="17084"/>
                        <a14:foregroundMark x1="56393" y1="17084" x2="57416" y2="20759"/>
                        <a14:foregroundMark x1="49502" y1="45557" x2="43419" y2="49960"/>
                        <a14:foregroundMark x1="43419" y1="49960" x2="37066" y2="61793"/>
                        <a14:foregroundMark x1="37066" y1="61793" x2="30256" y2="86066"/>
                        <a14:foregroundMark x1="30256" y1="86066" x2="30983" y2="98506"/>
                        <a14:foregroundMark x1="30983" y1="98506" x2="37631" y2="99435"/>
                        <a14:foregroundMark x1="37631" y1="99435" x2="44630" y2="88449"/>
                        <a14:foregroundMark x1="44630" y1="88449" x2="42396" y2="60501"/>
                        <a14:foregroundMark x1="42396" y1="60501" x2="40485" y2="55937"/>
                        <a14:foregroundMark x1="45061" y1="52787" x2="39192" y2="51898"/>
                        <a14:foregroundMark x1="39192" y1="51898" x2="33567" y2="63247"/>
                        <a14:foregroundMark x1="33567" y1="63247" x2="27429" y2="94467"/>
                        <a14:foregroundMark x1="27429" y1="94467" x2="28398" y2="95759"/>
                        <a14:foregroundMark x1="40000" y1="51858" x2="33001" y2="57472"/>
                        <a14:foregroundMark x1="33001" y1="57472" x2="26676" y2="91276"/>
                        <a14:foregroundMark x1="26676" y1="91276" x2="29017" y2="97577"/>
                        <a14:foregroundMark x1="32705" y1="59814" x2="36474" y2="52504"/>
                        <a14:foregroundMark x1="36474" y1="52504" x2="41184" y2="49435"/>
                        <a14:foregroundMark x1="41184" y1="49435" x2="45545" y2="48708"/>
                        <a14:foregroundMark x1="31602" y1="59814" x2="35828" y2="52464"/>
                        <a14:foregroundMark x1="35828" y1="52464" x2="32382" y2="57270"/>
                        <a14:foregroundMark x1="32382" y1="57270" x2="32598" y2="57391"/>
                        <a14:foregroundMark x1="33943" y1="53150" x2="45680" y2="47981"/>
                        <a14:foregroundMark x1="55666" y1="49435" x2="65626" y2="55008"/>
                        <a14:foregroundMark x1="65626" y1="55008" x2="70821" y2="65792"/>
                        <a14:foregroundMark x1="70821" y1="65792" x2="70525" y2="82229"/>
                        <a14:foregroundMark x1="70525" y1="82229" x2="59085" y2="65145"/>
                        <a14:foregroundMark x1="59085" y1="65145" x2="62907" y2="84410"/>
                        <a14:foregroundMark x1="62907" y1="84410" x2="68721" y2="85945"/>
                        <a14:foregroundMark x1="68721" y1="85945" x2="72355" y2="94790"/>
                        <a14:foregroundMark x1="72355" y1="94790" x2="68345" y2="86228"/>
                        <a14:foregroundMark x1="68345" y1="86228" x2="72705" y2="97011"/>
                        <a14:foregroundMark x1="72705" y1="97011" x2="72463" y2="98869"/>
                      </a14:backgroundRemoval>
                    </a14:imgEffect>
                  </a14:imgLayer>
                </a14:imgProps>
              </a:ext>
              <a:ext uri="{28A0092B-C50C-407E-A947-70E740481C1C}">
                <a14:useLocalDpi xmlns:a14="http://schemas.microsoft.com/office/drawing/2010/main" val="0"/>
              </a:ext>
            </a:extLst>
          </a:blip>
          <a:srcRect l="23332" t="10422" r="21235"/>
          <a:stretch/>
        </p:blipFill>
        <p:spPr>
          <a:xfrm>
            <a:off x="469345" y="2607672"/>
            <a:ext cx="3368860" cy="3629382"/>
          </a:xfrm>
          <a:prstGeom prst="rect">
            <a:avLst/>
          </a:prstGeom>
        </p:spPr>
      </p:pic>
    </p:spTree>
    <p:extLst>
      <p:ext uri="{BB962C8B-B14F-4D97-AF65-F5344CB8AC3E}">
        <p14:creationId xmlns:p14="http://schemas.microsoft.com/office/powerpoint/2010/main" val="1671456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服务流程</a:t>
            </a:r>
          </a:p>
        </p:txBody>
      </p:sp>
      <p:grpSp>
        <p:nvGrpSpPr>
          <p:cNvPr id="39" name="组合 38">
            <a:extLst>
              <a:ext uri="{FF2B5EF4-FFF2-40B4-BE49-F238E27FC236}">
                <a16:creationId xmlns:a16="http://schemas.microsoft.com/office/drawing/2014/main" id="{32253A51-CBDA-4A01-8D43-AD15042EA6E7}"/>
              </a:ext>
            </a:extLst>
          </p:cNvPr>
          <p:cNvGrpSpPr/>
          <p:nvPr/>
        </p:nvGrpSpPr>
        <p:grpSpPr>
          <a:xfrm>
            <a:off x="342884" y="3214651"/>
            <a:ext cx="11506233" cy="1305125"/>
            <a:chOff x="342884" y="3087651"/>
            <a:chExt cx="11506233" cy="1305125"/>
          </a:xfrm>
        </p:grpSpPr>
        <p:sp>
          <p:nvSpPr>
            <p:cNvPr id="187" name="任意多边形: 形状 186">
              <a:extLst>
                <a:ext uri="{FF2B5EF4-FFF2-40B4-BE49-F238E27FC236}">
                  <a16:creationId xmlns:a16="http://schemas.microsoft.com/office/drawing/2014/main" id="{5ACE31EA-A7E0-41F7-8C5D-8898E04EDC95}"/>
                </a:ext>
              </a:extLst>
            </p:cNvPr>
            <p:cNvSpPr/>
            <p:nvPr/>
          </p:nvSpPr>
          <p:spPr>
            <a:xfrm>
              <a:off x="342884" y="3390570"/>
              <a:ext cx="1619249" cy="1000263"/>
            </a:xfrm>
            <a:custGeom>
              <a:avLst/>
              <a:gdLst>
                <a:gd name="connsiteX0" fmla="*/ 807218 w 1810918"/>
                <a:gd name="connsiteY0" fmla="*/ 0 h 1768685"/>
                <a:gd name="connsiteX1" fmla="*/ 1810918 w 1810918"/>
                <a:gd name="connsiteY1" fmla="*/ 0 h 1768685"/>
                <a:gd name="connsiteX2" fmla="*/ 1810918 w 1810918"/>
                <a:gd name="connsiteY2" fmla="*/ 883673 h 1768685"/>
                <a:gd name="connsiteX3" fmla="*/ 1810918 w 1810918"/>
                <a:gd name="connsiteY3" fmla="*/ 1767346 h 1768685"/>
                <a:gd name="connsiteX4" fmla="*/ 1152042 w 1810918"/>
                <a:gd name="connsiteY4" fmla="*/ 1767346 h 1768685"/>
                <a:gd name="connsiteX5" fmla="*/ 1151108 w 1810918"/>
                <a:gd name="connsiteY5" fmla="*/ 1768685 h 1768685"/>
                <a:gd name="connsiteX6" fmla="*/ 0 w 1810918"/>
                <a:gd name="connsiteY6" fmla="*/ 1768685 h 1768685"/>
                <a:gd name="connsiteX7" fmla="*/ 616238 w 1810918"/>
                <a:gd name="connsiteY7" fmla="*/ 885012 h 1768685"/>
                <a:gd name="connsiteX8" fmla="*/ 0 w 1810918"/>
                <a:gd name="connsiteY8" fmla="*/ 1339 h 1768685"/>
                <a:gd name="connsiteX9" fmla="*/ 807218 w 1810918"/>
                <a:gd name="connsiteY9" fmla="*/ 1339 h 176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918" h="1768685">
                  <a:moveTo>
                    <a:pt x="807218" y="0"/>
                  </a:moveTo>
                  <a:lnTo>
                    <a:pt x="1810918" y="0"/>
                  </a:lnTo>
                  <a:lnTo>
                    <a:pt x="1810918" y="883673"/>
                  </a:lnTo>
                  <a:lnTo>
                    <a:pt x="1810918" y="1767346"/>
                  </a:lnTo>
                  <a:lnTo>
                    <a:pt x="1152042" y="1767346"/>
                  </a:lnTo>
                  <a:lnTo>
                    <a:pt x="1151108" y="1768685"/>
                  </a:lnTo>
                  <a:lnTo>
                    <a:pt x="0" y="1768685"/>
                  </a:lnTo>
                  <a:lnTo>
                    <a:pt x="616238" y="885012"/>
                  </a:lnTo>
                  <a:lnTo>
                    <a:pt x="0" y="1339"/>
                  </a:lnTo>
                  <a:lnTo>
                    <a:pt x="807218" y="1339"/>
                  </a:lnTo>
                  <a:close/>
                </a:path>
              </a:pathLst>
            </a:custGeom>
            <a:gradFill flip="none" rotWithShape="1">
              <a:gsLst>
                <a:gs pos="0">
                  <a:srgbClr val="FCE485"/>
                </a:gs>
                <a:gs pos="70000">
                  <a:srgbClr val="FCDC7D"/>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2" name="箭头: V 形 181">
              <a:extLst>
                <a:ext uri="{FF2B5EF4-FFF2-40B4-BE49-F238E27FC236}">
                  <a16:creationId xmlns:a16="http://schemas.microsoft.com/office/drawing/2014/main" id="{B842FDF6-7F47-46BF-87B5-8C7476D4D569}"/>
                </a:ext>
              </a:extLst>
            </p:cNvPr>
            <p:cNvSpPr/>
            <p:nvPr/>
          </p:nvSpPr>
          <p:spPr>
            <a:xfrm>
              <a:off x="10459131" y="3087651"/>
              <a:ext cx="1389986" cy="999506"/>
            </a:xfrm>
            <a:prstGeom prst="chevron">
              <a:avLst>
                <a:gd name="adj" fmla="val 0"/>
              </a:avLst>
            </a:prstGeom>
            <a:gradFill flip="none" rotWithShape="1">
              <a:gsLst>
                <a:gs pos="0">
                  <a:srgbClr val="FCE485"/>
                </a:gs>
                <a:gs pos="70000">
                  <a:srgbClr val="FCDC7D"/>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91" name="任意多边形: 形状 190">
              <a:extLst>
                <a:ext uri="{FF2B5EF4-FFF2-40B4-BE49-F238E27FC236}">
                  <a16:creationId xmlns:a16="http://schemas.microsoft.com/office/drawing/2014/main" id="{89D75EBD-D150-4B97-ABC5-31CA38D269D3}"/>
                </a:ext>
              </a:extLst>
            </p:cNvPr>
            <p:cNvSpPr/>
            <p:nvPr/>
          </p:nvSpPr>
          <p:spPr>
            <a:xfrm>
              <a:off x="10455623" y="3087651"/>
              <a:ext cx="1051220" cy="1133850"/>
            </a:xfrm>
            <a:custGeom>
              <a:avLst/>
              <a:gdLst/>
              <a:ahLst/>
              <a:cxnLst/>
              <a:rect l="0" t="0" r="0" b="0"/>
              <a:pathLst>
                <a:path w="1057664" h="2088641">
                  <a:moveTo>
                    <a:pt x="1057663" y="336040"/>
                  </a:moveTo>
                  <a:lnTo>
                    <a:pt x="1057663" y="2088640"/>
                  </a:lnTo>
                  <a:lnTo>
                    <a:pt x="0" y="1767346"/>
                  </a:lnTo>
                  <a:lnTo>
                    <a:pt x="0" y="0"/>
                  </a:lnTo>
                  <a:close/>
                </a:path>
              </a:pathLst>
            </a:cu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a:p>
          </p:txBody>
        </p:sp>
        <p:sp>
          <p:nvSpPr>
            <p:cNvPr id="185" name="任意多边形: 形状 184">
              <a:extLst>
                <a:ext uri="{FF2B5EF4-FFF2-40B4-BE49-F238E27FC236}">
                  <a16:creationId xmlns:a16="http://schemas.microsoft.com/office/drawing/2014/main" id="{C97EB7EB-7123-438A-9845-9DAA4AE6A005}"/>
                </a:ext>
              </a:extLst>
            </p:cNvPr>
            <p:cNvSpPr/>
            <p:nvPr/>
          </p:nvSpPr>
          <p:spPr>
            <a:xfrm>
              <a:off x="910910" y="3230334"/>
              <a:ext cx="1051221" cy="1162442"/>
            </a:xfrm>
            <a:custGeom>
              <a:avLst/>
              <a:gdLst/>
              <a:ahLst/>
              <a:cxnLst/>
              <a:rect l="0" t="0" r="0" b="0"/>
              <a:pathLst>
                <a:path w="1241037" h="2055453">
                  <a:moveTo>
                    <a:pt x="1241036" y="288106"/>
                  </a:moveTo>
                  <a:lnTo>
                    <a:pt x="1241036" y="2055452"/>
                  </a:lnTo>
                  <a:lnTo>
                    <a:pt x="0" y="1752600"/>
                  </a:lnTo>
                  <a:lnTo>
                    <a:pt x="0" y="0"/>
                  </a:lnTo>
                  <a:close/>
                </a:path>
              </a:pathLst>
            </a:cu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1" name="任意多边形: 形状 10">
              <a:extLst>
                <a:ext uri="{FF2B5EF4-FFF2-40B4-BE49-F238E27FC236}">
                  <a16:creationId xmlns:a16="http://schemas.microsoft.com/office/drawing/2014/main" id="{17650687-E290-4D6A-A4DE-C0A1997B76EA}"/>
                </a:ext>
              </a:extLst>
            </p:cNvPr>
            <p:cNvSpPr>
              <a:spLocks/>
            </p:cNvSpPr>
            <p:nvPr/>
          </p:nvSpPr>
          <p:spPr>
            <a:xfrm>
              <a:off x="910911" y="3230334"/>
              <a:ext cx="10595932" cy="991166"/>
            </a:xfrm>
            <a:custGeom>
              <a:avLst/>
              <a:gdLst>
                <a:gd name="connsiteX0" fmla="*/ 0 w 9931400"/>
                <a:gd name="connsiteY0" fmla="*/ 0 h 1752600"/>
                <a:gd name="connsiteX1" fmla="*/ 1193800 w 9931400"/>
                <a:gd name="connsiteY1" fmla="*/ 0 h 1752600"/>
                <a:gd name="connsiteX2" fmla="*/ 8181780 w 9931400"/>
                <a:gd name="connsiteY2" fmla="*/ 0 h 1752600"/>
                <a:gd name="connsiteX3" fmla="*/ 9931400 w 9931400"/>
                <a:gd name="connsiteY3" fmla="*/ 0 h 1752600"/>
                <a:gd name="connsiteX4" fmla="*/ 9931400 w 9931400"/>
                <a:gd name="connsiteY4" fmla="*/ 1752600 h 1752600"/>
                <a:gd name="connsiteX5" fmla="*/ 8181780 w 9931400"/>
                <a:gd name="connsiteY5" fmla="*/ 1752600 h 1752600"/>
                <a:gd name="connsiteX6" fmla="*/ 1193800 w 9931400"/>
                <a:gd name="connsiteY6" fmla="*/ 1752600 h 1752600"/>
                <a:gd name="connsiteX7" fmla="*/ 0 w 9931400"/>
                <a:gd name="connsiteY7" fmla="*/ 1752600 h 1752600"/>
                <a:gd name="connsiteX8" fmla="*/ 555820 w 9931400"/>
                <a:gd name="connsiteY8" fmla="*/ 8763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1400" h="1752600">
                  <a:moveTo>
                    <a:pt x="0" y="0"/>
                  </a:moveTo>
                  <a:lnTo>
                    <a:pt x="1193800" y="0"/>
                  </a:lnTo>
                  <a:lnTo>
                    <a:pt x="8181780" y="0"/>
                  </a:lnTo>
                  <a:lnTo>
                    <a:pt x="9931400" y="0"/>
                  </a:lnTo>
                  <a:lnTo>
                    <a:pt x="9931400" y="1752600"/>
                  </a:lnTo>
                  <a:lnTo>
                    <a:pt x="8181780" y="1752600"/>
                  </a:lnTo>
                  <a:lnTo>
                    <a:pt x="1193800" y="1752600"/>
                  </a:lnTo>
                  <a:lnTo>
                    <a:pt x="0" y="1752600"/>
                  </a:lnTo>
                  <a:lnTo>
                    <a:pt x="555820" y="876300"/>
                  </a:lnTo>
                  <a:close/>
                </a:path>
              </a:pathLst>
            </a:custGeom>
            <a:blipFill dpi="0" rotWithShape="1">
              <a:blip r:embed="rId2"/>
              <a:srcRect/>
              <a:tile tx="0" ty="-166370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17" name="任意多边形: 形状 16">
              <a:extLst>
                <a:ext uri="{FF2B5EF4-FFF2-40B4-BE49-F238E27FC236}">
                  <a16:creationId xmlns:a16="http://schemas.microsoft.com/office/drawing/2014/main" id="{8998E3B6-AACC-4DDD-8076-CA63F97B0ABB}"/>
                </a:ext>
              </a:extLst>
            </p:cNvPr>
            <p:cNvSpPr>
              <a:spLocks/>
            </p:cNvSpPr>
            <p:nvPr/>
          </p:nvSpPr>
          <p:spPr>
            <a:xfrm>
              <a:off x="910910" y="3230334"/>
              <a:ext cx="10595934" cy="991166"/>
            </a:xfrm>
            <a:custGeom>
              <a:avLst/>
              <a:gdLst>
                <a:gd name="connsiteX0" fmla="*/ 0 w 9931400"/>
                <a:gd name="connsiteY0" fmla="*/ 0 h 1752600"/>
                <a:gd name="connsiteX1" fmla="*/ 1193800 w 9931400"/>
                <a:gd name="connsiteY1" fmla="*/ 0 h 1752600"/>
                <a:gd name="connsiteX2" fmla="*/ 8181780 w 9931400"/>
                <a:gd name="connsiteY2" fmla="*/ 0 h 1752600"/>
                <a:gd name="connsiteX3" fmla="*/ 9931400 w 9931400"/>
                <a:gd name="connsiteY3" fmla="*/ 0 h 1752600"/>
                <a:gd name="connsiteX4" fmla="*/ 9931400 w 9931400"/>
                <a:gd name="connsiteY4" fmla="*/ 1752600 h 1752600"/>
                <a:gd name="connsiteX5" fmla="*/ 8181780 w 9931400"/>
                <a:gd name="connsiteY5" fmla="*/ 1752600 h 1752600"/>
                <a:gd name="connsiteX6" fmla="*/ 1193800 w 9931400"/>
                <a:gd name="connsiteY6" fmla="*/ 1752600 h 1752600"/>
                <a:gd name="connsiteX7" fmla="*/ 0 w 9931400"/>
                <a:gd name="connsiteY7" fmla="*/ 1752600 h 1752600"/>
                <a:gd name="connsiteX8" fmla="*/ 555820 w 9931400"/>
                <a:gd name="connsiteY8" fmla="*/ 8763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31400" h="1752600">
                  <a:moveTo>
                    <a:pt x="0" y="0"/>
                  </a:moveTo>
                  <a:lnTo>
                    <a:pt x="1193800" y="0"/>
                  </a:lnTo>
                  <a:lnTo>
                    <a:pt x="8181780" y="0"/>
                  </a:lnTo>
                  <a:lnTo>
                    <a:pt x="9931400" y="0"/>
                  </a:lnTo>
                  <a:lnTo>
                    <a:pt x="9931400" y="1752600"/>
                  </a:lnTo>
                  <a:lnTo>
                    <a:pt x="8181780" y="1752600"/>
                  </a:lnTo>
                  <a:lnTo>
                    <a:pt x="1193800" y="1752600"/>
                  </a:lnTo>
                  <a:lnTo>
                    <a:pt x="0" y="1752600"/>
                  </a:lnTo>
                  <a:lnTo>
                    <a:pt x="555820" y="876300"/>
                  </a:lnTo>
                  <a:close/>
                </a:path>
              </a:pathLst>
            </a:cu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grpSp>
      <p:sp>
        <p:nvSpPr>
          <p:cNvPr id="96" name="矩形: 圆角 95">
            <a:extLst>
              <a:ext uri="{FF2B5EF4-FFF2-40B4-BE49-F238E27FC236}">
                <a16:creationId xmlns:a16="http://schemas.microsoft.com/office/drawing/2014/main" id="{5DD57455-751F-4DDD-B318-69D4BA06091B}"/>
              </a:ext>
            </a:extLst>
          </p:cNvPr>
          <p:cNvSpPr/>
          <p:nvPr/>
        </p:nvSpPr>
        <p:spPr>
          <a:xfrm>
            <a:off x="4753129" y="1444091"/>
            <a:ext cx="2909263" cy="1701835"/>
          </a:xfrm>
          <a:prstGeom prst="roundRect">
            <a:avLst>
              <a:gd name="adj" fmla="val 7313"/>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文本框 96">
            <a:extLst>
              <a:ext uri="{FF2B5EF4-FFF2-40B4-BE49-F238E27FC236}">
                <a16:creationId xmlns:a16="http://schemas.microsoft.com/office/drawing/2014/main" id="{7537A2DF-CC44-4251-BB3F-747DE440C891}"/>
              </a:ext>
            </a:extLst>
          </p:cNvPr>
          <p:cNvSpPr txBox="1"/>
          <p:nvPr/>
        </p:nvSpPr>
        <p:spPr>
          <a:xfrm flipH="1">
            <a:off x="4929599" y="1520503"/>
            <a:ext cx="2543562" cy="410549"/>
          </a:xfrm>
          <a:prstGeom prst="rect">
            <a:avLst/>
          </a:prstGeom>
          <a:noFill/>
        </p:spPr>
        <p:txBody>
          <a:bodyPr wrap="square" lIns="0" tIns="0" rIns="0" bIns="0">
            <a:spAutoFit/>
          </a:bodyPr>
          <a:lstStyle/>
          <a:p>
            <a:pPr>
              <a:lnSpc>
                <a:spcPct val="150000"/>
              </a:lnSpc>
            </a:pPr>
            <a:r>
              <a:rPr lang="zh-CN" altLang="en-US" sz="2000" b="1" dirty="0">
                <a:gradFill>
                  <a:gsLst>
                    <a:gs pos="0">
                      <a:schemeClr val="accent1"/>
                    </a:gs>
                    <a:gs pos="51000">
                      <a:schemeClr val="accent1">
                        <a:lumMod val="80000"/>
                        <a:lumOff val="20000"/>
                      </a:schemeClr>
                    </a:gs>
                    <a:gs pos="100000">
                      <a:schemeClr val="accent2"/>
                    </a:gs>
                  </a:gsLst>
                  <a:lin ang="2700000" scaled="0"/>
                </a:gradFill>
                <a:latin typeface="+mj-ea"/>
                <a:ea typeface="+mj-ea"/>
              </a:rPr>
              <a:t>签订合同</a:t>
            </a:r>
          </a:p>
        </p:txBody>
      </p:sp>
      <p:sp>
        <p:nvSpPr>
          <p:cNvPr id="98" name="文本框 97">
            <a:extLst>
              <a:ext uri="{FF2B5EF4-FFF2-40B4-BE49-F238E27FC236}">
                <a16:creationId xmlns:a16="http://schemas.microsoft.com/office/drawing/2014/main" id="{92414D33-A3BC-416E-8C99-8D2B9EE7A094}"/>
              </a:ext>
            </a:extLst>
          </p:cNvPr>
          <p:cNvSpPr txBox="1"/>
          <p:nvPr/>
        </p:nvSpPr>
        <p:spPr>
          <a:xfrm flipH="1">
            <a:off x="4929599" y="1965094"/>
            <a:ext cx="2543562" cy="1073939"/>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107" name="矩形: 圆角 106">
            <a:extLst>
              <a:ext uri="{FF2B5EF4-FFF2-40B4-BE49-F238E27FC236}">
                <a16:creationId xmlns:a16="http://schemas.microsoft.com/office/drawing/2014/main" id="{3A910281-49AA-4CCE-B13D-9C526D59CF72}"/>
              </a:ext>
            </a:extLst>
          </p:cNvPr>
          <p:cNvSpPr/>
          <p:nvPr/>
        </p:nvSpPr>
        <p:spPr>
          <a:xfrm>
            <a:off x="7797868" y="1444091"/>
            <a:ext cx="2909263" cy="1701835"/>
          </a:xfrm>
          <a:prstGeom prst="roundRect">
            <a:avLst>
              <a:gd name="adj" fmla="val 7313"/>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文本框 107">
            <a:extLst>
              <a:ext uri="{FF2B5EF4-FFF2-40B4-BE49-F238E27FC236}">
                <a16:creationId xmlns:a16="http://schemas.microsoft.com/office/drawing/2014/main" id="{8D5578A3-31BB-46D8-9218-AB337FC27305}"/>
              </a:ext>
            </a:extLst>
          </p:cNvPr>
          <p:cNvSpPr txBox="1"/>
          <p:nvPr/>
        </p:nvSpPr>
        <p:spPr>
          <a:xfrm flipH="1">
            <a:off x="7974338" y="1520503"/>
            <a:ext cx="2543562" cy="410549"/>
          </a:xfrm>
          <a:prstGeom prst="rect">
            <a:avLst/>
          </a:prstGeom>
          <a:noFill/>
        </p:spPr>
        <p:txBody>
          <a:bodyPr wrap="square" lIns="0" tIns="0" rIns="0" bIns="0">
            <a:spAutoFit/>
          </a:bodyPr>
          <a:lstStyle/>
          <a:p>
            <a:pPr>
              <a:lnSpc>
                <a:spcPct val="150000"/>
              </a:lnSpc>
            </a:pPr>
            <a:r>
              <a:rPr lang="zh-CN" altLang="en-US" sz="2000" b="1" dirty="0">
                <a:gradFill>
                  <a:gsLst>
                    <a:gs pos="0">
                      <a:schemeClr val="accent1"/>
                    </a:gs>
                    <a:gs pos="51000">
                      <a:schemeClr val="accent1">
                        <a:lumMod val="80000"/>
                        <a:lumOff val="20000"/>
                      </a:schemeClr>
                    </a:gs>
                    <a:gs pos="100000">
                      <a:schemeClr val="accent2"/>
                    </a:gs>
                  </a:gsLst>
                  <a:lin ang="2700000" scaled="0"/>
                </a:gradFill>
                <a:latin typeface="+mj-ea"/>
                <a:ea typeface="+mj-ea"/>
              </a:rPr>
              <a:t>项目复盘</a:t>
            </a:r>
          </a:p>
        </p:txBody>
      </p:sp>
      <p:sp>
        <p:nvSpPr>
          <p:cNvPr id="109" name="文本框 108">
            <a:extLst>
              <a:ext uri="{FF2B5EF4-FFF2-40B4-BE49-F238E27FC236}">
                <a16:creationId xmlns:a16="http://schemas.microsoft.com/office/drawing/2014/main" id="{70BB1194-9F04-4714-A8B1-8CE9BC087669}"/>
              </a:ext>
            </a:extLst>
          </p:cNvPr>
          <p:cNvSpPr txBox="1"/>
          <p:nvPr/>
        </p:nvSpPr>
        <p:spPr>
          <a:xfrm flipH="1">
            <a:off x="7974338" y="1965094"/>
            <a:ext cx="2543562" cy="1073939"/>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119" name="矩形: 圆角 118">
            <a:extLst>
              <a:ext uri="{FF2B5EF4-FFF2-40B4-BE49-F238E27FC236}">
                <a16:creationId xmlns:a16="http://schemas.microsoft.com/office/drawing/2014/main" id="{FBC18321-B624-4B10-86F5-FECE981A5474}"/>
              </a:ext>
            </a:extLst>
          </p:cNvPr>
          <p:cNvSpPr/>
          <p:nvPr/>
        </p:nvSpPr>
        <p:spPr>
          <a:xfrm>
            <a:off x="1708390" y="1444091"/>
            <a:ext cx="2909263" cy="1701835"/>
          </a:xfrm>
          <a:prstGeom prst="roundRect">
            <a:avLst>
              <a:gd name="adj" fmla="val 8806"/>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文本框 119">
            <a:extLst>
              <a:ext uri="{FF2B5EF4-FFF2-40B4-BE49-F238E27FC236}">
                <a16:creationId xmlns:a16="http://schemas.microsoft.com/office/drawing/2014/main" id="{9BF9213C-2236-446E-A7D0-E0F3F50F4AD1}"/>
              </a:ext>
            </a:extLst>
          </p:cNvPr>
          <p:cNvSpPr txBox="1"/>
          <p:nvPr/>
        </p:nvSpPr>
        <p:spPr>
          <a:xfrm flipH="1">
            <a:off x="1884860" y="1520503"/>
            <a:ext cx="2543562" cy="407291"/>
          </a:xfrm>
          <a:prstGeom prst="rect">
            <a:avLst/>
          </a:prstGeom>
          <a:noFill/>
        </p:spPr>
        <p:txBody>
          <a:bodyPr wrap="square" lIns="0" tIns="0" rIns="0" bIns="0">
            <a:spAutoFit/>
          </a:bodyPr>
          <a:lstStyle/>
          <a:p>
            <a:pPr>
              <a:lnSpc>
                <a:spcPct val="150000"/>
              </a:lnSpc>
            </a:pPr>
            <a:r>
              <a:rPr lang="zh-CN" altLang="en-US" sz="2000" b="1" dirty="0">
                <a:gradFill>
                  <a:gsLst>
                    <a:gs pos="0">
                      <a:schemeClr val="accent1"/>
                    </a:gs>
                    <a:gs pos="51000">
                      <a:schemeClr val="accent1">
                        <a:lumMod val="80000"/>
                        <a:lumOff val="20000"/>
                      </a:schemeClr>
                    </a:gs>
                    <a:gs pos="100000">
                      <a:schemeClr val="accent2"/>
                    </a:gs>
                  </a:gsLst>
                  <a:lin ang="2700000" scaled="0"/>
                </a:gradFill>
                <a:latin typeface="+mj-ea"/>
                <a:ea typeface="+mj-ea"/>
              </a:rPr>
              <a:t>项目启动</a:t>
            </a:r>
          </a:p>
        </p:txBody>
      </p:sp>
      <p:sp>
        <p:nvSpPr>
          <p:cNvPr id="121" name="文本框 120">
            <a:extLst>
              <a:ext uri="{FF2B5EF4-FFF2-40B4-BE49-F238E27FC236}">
                <a16:creationId xmlns:a16="http://schemas.microsoft.com/office/drawing/2014/main" id="{B09934AD-1CA5-4FDF-9976-6BE407558145}"/>
              </a:ext>
            </a:extLst>
          </p:cNvPr>
          <p:cNvSpPr txBox="1"/>
          <p:nvPr/>
        </p:nvSpPr>
        <p:spPr>
          <a:xfrm flipH="1">
            <a:off x="1884860" y="1965094"/>
            <a:ext cx="2543562" cy="1073939"/>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217" name="矩形: 圆角 216">
            <a:extLst>
              <a:ext uri="{FF2B5EF4-FFF2-40B4-BE49-F238E27FC236}">
                <a16:creationId xmlns:a16="http://schemas.microsoft.com/office/drawing/2014/main" id="{15CF6423-F2CC-4107-B5A7-D76AA63DCC31}"/>
              </a:ext>
            </a:extLst>
          </p:cNvPr>
          <p:cNvSpPr/>
          <p:nvPr/>
        </p:nvSpPr>
        <p:spPr>
          <a:xfrm>
            <a:off x="3228057" y="4587286"/>
            <a:ext cx="2909263" cy="1701835"/>
          </a:xfrm>
          <a:prstGeom prst="roundRect">
            <a:avLst>
              <a:gd name="adj" fmla="val 5821"/>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文本框 217">
            <a:extLst>
              <a:ext uri="{FF2B5EF4-FFF2-40B4-BE49-F238E27FC236}">
                <a16:creationId xmlns:a16="http://schemas.microsoft.com/office/drawing/2014/main" id="{7A43CA75-4CD0-46B7-BED2-870B48630CB3}"/>
              </a:ext>
            </a:extLst>
          </p:cNvPr>
          <p:cNvSpPr txBox="1"/>
          <p:nvPr/>
        </p:nvSpPr>
        <p:spPr>
          <a:xfrm flipH="1">
            <a:off x="3410907" y="4663698"/>
            <a:ext cx="2543562" cy="410549"/>
          </a:xfrm>
          <a:prstGeom prst="rect">
            <a:avLst/>
          </a:prstGeom>
          <a:noFill/>
        </p:spPr>
        <p:txBody>
          <a:bodyPr wrap="square" lIns="0" tIns="0" rIns="0" bIns="0">
            <a:spAutoFit/>
          </a:bodyPr>
          <a:lstStyle/>
          <a:p>
            <a:pPr>
              <a:lnSpc>
                <a:spcPct val="150000"/>
              </a:lnSpc>
            </a:pPr>
            <a:r>
              <a:rPr lang="zh-CN" altLang="en-US" sz="2000" b="1" dirty="0">
                <a:gradFill>
                  <a:gsLst>
                    <a:gs pos="0">
                      <a:schemeClr val="accent1"/>
                    </a:gs>
                    <a:gs pos="51000">
                      <a:schemeClr val="accent1">
                        <a:lumMod val="80000"/>
                        <a:lumOff val="20000"/>
                      </a:schemeClr>
                    </a:gs>
                    <a:gs pos="100000">
                      <a:schemeClr val="accent2"/>
                    </a:gs>
                  </a:gsLst>
                  <a:lin ang="2700000" scaled="0"/>
                </a:gradFill>
                <a:latin typeface="+mj-ea"/>
                <a:ea typeface="+mj-ea"/>
              </a:rPr>
              <a:t>需求确认</a:t>
            </a:r>
          </a:p>
        </p:txBody>
      </p:sp>
      <p:sp>
        <p:nvSpPr>
          <p:cNvPr id="216" name="文本框 215">
            <a:extLst>
              <a:ext uri="{FF2B5EF4-FFF2-40B4-BE49-F238E27FC236}">
                <a16:creationId xmlns:a16="http://schemas.microsoft.com/office/drawing/2014/main" id="{8C6729F2-6315-4A2E-88F2-09EE518ED7B0}"/>
              </a:ext>
            </a:extLst>
          </p:cNvPr>
          <p:cNvSpPr txBox="1"/>
          <p:nvPr/>
        </p:nvSpPr>
        <p:spPr>
          <a:xfrm flipH="1">
            <a:off x="3410907" y="5108289"/>
            <a:ext cx="2543562" cy="1073939"/>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138" name="矩形: 圆角 137">
            <a:extLst>
              <a:ext uri="{FF2B5EF4-FFF2-40B4-BE49-F238E27FC236}">
                <a16:creationId xmlns:a16="http://schemas.microsoft.com/office/drawing/2014/main" id="{E1093677-6C26-4F8E-A9AC-F851AD1D3AB6}"/>
              </a:ext>
            </a:extLst>
          </p:cNvPr>
          <p:cNvSpPr/>
          <p:nvPr/>
        </p:nvSpPr>
        <p:spPr>
          <a:xfrm>
            <a:off x="6272796" y="4587286"/>
            <a:ext cx="2909263" cy="1701835"/>
          </a:xfrm>
          <a:prstGeom prst="roundRect">
            <a:avLst>
              <a:gd name="adj" fmla="val 5820"/>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文本框 145">
            <a:extLst>
              <a:ext uri="{FF2B5EF4-FFF2-40B4-BE49-F238E27FC236}">
                <a16:creationId xmlns:a16="http://schemas.microsoft.com/office/drawing/2014/main" id="{155FDD04-974C-461E-8D2F-30D5F895CB10}"/>
              </a:ext>
            </a:extLst>
          </p:cNvPr>
          <p:cNvSpPr txBox="1"/>
          <p:nvPr/>
        </p:nvSpPr>
        <p:spPr>
          <a:xfrm flipH="1">
            <a:off x="6455646" y="4663698"/>
            <a:ext cx="2543562" cy="410549"/>
          </a:xfrm>
          <a:prstGeom prst="rect">
            <a:avLst/>
          </a:prstGeom>
          <a:noFill/>
        </p:spPr>
        <p:txBody>
          <a:bodyPr wrap="square" lIns="0" tIns="0" rIns="0" bIns="0">
            <a:spAutoFit/>
          </a:bodyPr>
          <a:lstStyle/>
          <a:p>
            <a:pPr>
              <a:lnSpc>
                <a:spcPct val="150000"/>
              </a:lnSpc>
            </a:pPr>
            <a:r>
              <a:rPr lang="zh-CN" altLang="en-US" sz="2000" b="1" dirty="0">
                <a:gradFill>
                  <a:gsLst>
                    <a:gs pos="0">
                      <a:schemeClr val="accent1"/>
                    </a:gs>
                    <a:gs pos="51000">
                      <a:schemeClr val="accent1">
                        <a:lumMod val="80000"/>
                        <a:lumOff val="20000"/>
                      </a:schemeClr>
                    </a:gs>
                    <a:gs pos="100000">
                      <a:schemeClr val="accent2"/>
                    </a:gs>
                  </a:gsLst>
                  <a:lin ang="2700000" scaled="0"/>
                </a:gradFill>
                <a:latin typeface="+mj-ea"/>
                <a:ea typeface="+mj-ea"/>
              </a:rPr>
              <a:t>项目交付</a:t>
            </a:r>
          </a:p>
        </p:txBody>
      </p:sp>
      <p:sp>
        <p:nvSpPr>
          <p:cNvPr id="147" name="文本框 146">
            <a:extLst>
              <a:ext uri="{FF2B5EF4-FFF2-40B4-BE49-F238E27FC236}">
                <a16:creationId xmlns:a16="http://schemas.microsoft.com/office/drawing/2014/main" id="{C8B7AB78-0859-43A8-BAF2-6B728E5BE535}"/>
              </a:ext>
            </a:extLst>
          </p:cNvPr>
          <p:cNvSpPr txBox="1"/>
          <p:nvPr/>
        </p:nvSpPr>
        <p:spPr>
          <a:xfrm flipH="1">
            <a:off x="6455646" y="5108289"/>
            <a:ext cx="2543562" cy="1073939"/>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a:t>
            </a:r>
          </a:p>
        </p:txBody>
      </p:sp>
      <p:sp>
        <p:nvSpPr>
          <p:cNvPr id="99" name="文本框 98">
            <a:extLst>
              <a:ext uri="{FF2B5EF4-FFF2-40B4-BE49-F238E27FC236}">
                <a16:creationId xmlns:a16="http://schemas.microsoft.com/office/drawing/2014/main" id="{7553D28B-8CCC-4627-922F-D9A9EA9F239B}"/>
              </a:ext>
            </a:extLst>
          </p:cNvPr>
          <p:cNvSpPr txBox="1"/>
          <p:nvPr/>
        </p:nvSpPr>
        <p:spPr>
          <a:xfrm>
            <a:off x="5510465" y="3459385"/>
            <a:ext cx="1355161" cy="369332"/>
          </a:xfrm>
          <a:prstGeom prst="rect">
            <a:avLst/>
          </a:prstGeom>
          <a:noFill/>
        </p:spPr>
        <p:txBody>
          <a:bodyPr wrap="square" lIns="0" tIns="0" rIns="0" bIns="0" rtlCol="0">
            <a:spAutoFit/>
          </a:bodyPr>
          <a:lstStyle/>
          <a:p>
            <a:pPr algn="ctr"/>
            <a:r>
              <a:rPr lang="en-US" altLang="zh-CN" sz="2400" b="1" dirty="0">
                <a:solidFill>
                  <a:schemeClr val="bg1"/>
                </a:solidFill>
                <a:latin typeface="+mj-ea"/>
                <a:ea typeface="+mj-ea"/>
              </a:rPr>
              <a:t>STEP.3</a:t>
            </a:r>
            <a:endParaRPr lang="zh-CN" altLang="en-US" sz="2400" b="1" dirty="0">
              <a:solidFill>
                <a:schemeClr val="bg1"/>
              </a:solidFill>
              <a:latin typeface="+mj-ea"/>
              <a:ea typeface="+mj-ea"/>
            </a:endParaRPr>
          </a:p>
        </p:txBody>
      </p:sp>
      <p:grpSp>
        <p:nvGrpSpPr>
          <p:cNvPr id="100" name="组合 99">
            <a:extLst>
              <a:ext uri="{FF2B5EF4-FFF2-40B4-BE49-F238E27FC236}">
                <a16:creationId xmlns:a16="http://schemas.microsoft.com/office/drawing/2014/main" id="{F8DC886F-68B4-40DE-A11E-F2991748DFC4}"/>
              </a:ext>
            </a:extLst>
          </p:cNvPr>
          <p:cNvGrpSpPr/>
          <p:nvPr/>
        </p:nvGrpSpPr>
        <p:grpSpPr>
          <a:xfrm>
            <a:off x="5326375" y="3529254"/>
            <a:ext cx="281506" cy="225704"/>
            <a:chOff x="1828316" y="3323393"/>
            <a:chExt cx="259669" cy="200626"/>
          </a:xfrm>
        </p:grpSpPr>
        <p:sp>
          <p:nvSpPr>
            <p:cNvPr id="101" name="箭头: V 形 100">
              <a:extLst>
                <a:ext uri="{FF2B5EF4-FFF2-40B4-BE49-F238E27FC236}">
                  <a16:creationId xmlns:a16="http://schemas.microsoft.com/office/drawing/2014/main" id="{647E502F-21E8-4691-AC32-C3239F101681}"/>
                </a:ext>
              </a:extLst>
            </p:cNvPr>
            <p:cNvSpPr/>
            <p:nvPr/>
          </p:nvSpPr>
          <p:spPr>
            <a:xfrm>
              <a:off x="1942598" y="3323393"/>
              <a:ext cx="145387" cy="200626"/>
            </a:xfrm>
            <a:prstGeom prst="chevron">
              <a:avLst>
                <a:gd name="adj" fmla="val 653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02" name="箭头: V 形 101">
              <a:extLst>
                <a:ext uri="{FF2B5EF4-FFF2-40B4-BE49-F238E27FC236}">
                  <a16:creationId xmlns:a16="http://schemas.microsoft.com/office/drawing/2014/main" id="{578F6C2D-C7EA-4262-A8C9-71AE8C450483}"/>
                </a:ext>
              </a:extLst>
            </p:cNvPr>
            <p:cNvSpPr/>
            <p:nvPr/>
          </p:nvSpPr>
          <p:spPr>
            <a:xfrm>
              <a:off x="1890219" y="3351428"/>
              <a:ext cx="104756" cy="144557"/>
            </a:xfrm>
            <a:prstGeom prst="chevron">
              <a:avLst>
                <a:gd name="adj" fmla="val 65323"/>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03" name="箭头: V 形 102">
              <a:extLst>
                <a:ext uri="{FF2B5EF4-FFF2-40B4-BE49-F238E27FC236}">
                  <a16:creationId xmlns:a16="http://schemas.microsoft.com/office/drawing/2014/main" id="{6E51CC70-8DE5-444F-9441-B2ECF8CDE2FD}"/>
                </a:ext>
              </a:extLst>
            </p:cNvPr>
            <p:cNvSpPr/>
            <p:nvPr/>
          </p:nvSpPr>
          <p:spPr>
            <a:xfrm>
              <a:off x="1828316" y="3363650"/>
              <a:ext cx="87043" cy="120113"/>
            </a:xfrm>
            <a:prstGeom prst="chevron">
              <a:avLst>
                <a:gd name="adj" fmla="val 6532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110" name="文本框 109">
            <a:extLst>
              <a:ext uri="{FF2B5EF4-FFF2-40B4-BE49-F238E27FC236}">
                <a16:creationId xmlns:a16="http://schemas.microsoft.com/office/drawing/2014/main" id="{4F7CDFDF-BFBC-46E8-AF3D-99F9DAD0C49D}"/>
              </a:ext>
            </a:extLst>
          </p:cNvPr>
          <p:cNvSpPr txBox="1"/>
          <p:nvPr/>
        </p:nvSpPr>
        <p:spPr>
          <a:xfrm>
            <a:off x="8567904" y="3459385"/>
            <a:ext cx="1355161" cy="369332"/>
          </a:xfrm>
          <a:prstGeom prst="rect">
            <a:avLst/>
          </a:prstGeom>
          <a:noFill/>
        </p:spPr>
        <p:txBody>
          <a:bodyPr wrap="square" lIns="0" tIns="0" rIns="0" bIns="0" rtlCol="0">
            <a:spAutoFit/>
          </a:bodyPr>
          <a:lstStyle/>
          <a:p>
            <a:pPr algn="ctr"/>
            <a:r>
              <a:rPr lang="en-US" altLang="zh-CN" sz="2400" b="1" dirty="0">
                <a:solidFill>
                  <a:schemeClr val="bg1"/>
                </a:solidFill>
                <a:latin typeface="+mj-ea"/>
                <a:ea typeface="+mj-ea"/>
              </a:rPr>
              <a:t>STEP.5</a:t>
            </a:r>
            <a:endParaRPr lang="zh-CN" altLang="en-US" sz="2400" b="1" dirty="0">
              <a:solidFill>
                <a:schemeClr val="bg1"/>
              </a:solidFill>
              <a:latin typeface="+mj-ea"/>
              <a:ea typeface="+mj-ea"/>
            </a:endParaRPr>
          </a:p>
        </p:txBody>
      </p:sp>
      <p:grpSp>
        <p:nvGrpSpPr>
          <p:cNvPr id="111" name="组合 110">
            <a:extLst>
              <a:ext uri="{FF2B5EF4-FFF2-40B4-BE49-F238E27FC236}">
                <a16:creationId xmlns:a16="http://schemas.microsoft.com/office/drawing/2014/main" id="{ABB7603F-0C5F-4CCE-8238-9184A534E001}"/>
              </a:ext>
            </a:extLst>
          </p:cNvPr>
          <p:cNvGrpSpPr/>
          <p:nvPr/>
        </p:nvGrpSpPr>
        <p:grpSpPr>
          <a:xfrm>
            <a:off x="8383814" y="3529254"/>
            <a:ext cx="281506" cy="225704"/>
            <a:chOff x="1828316" y="3323393"/>
            <a:chExt cx="259669" cy="200626"/>
          </a:xfrm>
        </p:grpSpPr>
        <p:sp>
          <p:nvSpPr>
            <p:cNvPr id="112" name="箭头: V 形 111">
              <a:extLst>
                <a:ext uri="{FF2B5EF4-FFF2-40B4-BE49-F238E27FC236}">
                  <a16:creationId xmlns:a16="http://schemas.microsoft.com/office/drawing/2014/main" id="{962186B2-DC15-46CD-AC55-84FB51AA5F0D}"/>
                </a:ext>
              </a:extLst>
            </p:cNvPr>
            <p:cNvSpPr/>
            <p:nvPr/>
          </p:nvSpPr>
          <p:spPr>
            <a:xfrm>
              <a:off x="1942598" y="3323393"/>
              <a:ext cx="145387" cy="200626"/>
            </a:xfrm>
            <a:prstGeom prst="chevron">
              <a:avLst>
                <a:gd name="adj" fmla="val 653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13" name="箭头: V 形 112">
              <a:extLst>
                <a:ext uri="{FF2B5EF4-FFF2-40B4-BE49-F238E27FC236}">
                  <a16:creationId xmlns:a16="http://schemas.microsoft.com/office/drawing/2014/main" id="{A7107720-C22D-41C4-B78A-229222379B7A}"/>
                </a:ext>
              </a:extLst>
            </p:cNvPr>
            <p:cNvSpPr/>
            <p:nvPr/>
          </p:nvSpPr>
          <p:spPr>
            <a:xfrm>
              <a:off x="1890219" y="3351428"/>
              <a:ext cx="104756" cy="144557"/>
            </a:xfrm>
            <a:prstGeom prst="chevron">
              <a:avLst>
                <a:gd name="adj" fmla="val 65323"/>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14" name="箭头: V 形 113">
              <a:extLst>
                <a:ext uri="{FF2B5EF4-FFF2-40B4-BE49-F238E27FC236}">
                  <a16:creationId xmlns:a16="http://schemas.microsoft.com/office/drawing/2014/main" id="{C2C94ED6-9A1F-47D0-B99E-6C5D274A9074}"/>
                </a:ext>
              </a:extLst>
            </p:cNvPr>
            <p:cNvSpPr/>
            <p:nvPr/>
          </p:nvSpPr>
          <p:spPr>
            <a:xfrm>
              <a:off x="1828316" y="3363650"/>
              <a:ext cx="87043" cy="120113"/>
            </a:xfrm>
            <a:prstGeom prst="chevron">
              <a:avLst>
                <a:gd name="adj" fmla="val 6532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122" name="文本框 121">
            <a:extLst>
              <a:ext uri="{FF2B5EF4-FFF2-40B4-BE49-F238E27FC236}">
                <a16:creationId xmlns:a16="http://schemas.microsoft.com/office/drawing/2014/main" id="{C05D6206-CFFF-4062-AD8D-97AB093370DE}"/>
              </a:ext>
            </a:extLst>
          </p:cNvPr>
          <p:cNvSpPr txBox="1"/>
          <p:nvPr/>
        </p:nvSpPr>
        <p:spPr>
          <a:xfrm>
            <a:off x="2453026" y="3459385"/>
            <a:ext cx="1355161" cy="369332"/>
          </a:xfrm>
          <a:prstGeom prst="rect">
            <a:avLst/>
          </a:prstGeom>
          <a:noFill/>
        </p:spPr>
        <p:txBody>
          <a:bodyPr wrap="square" lIns="0" tIns="0" rIns="0" bIns="0" rtlCol="0">
            <a:spAutoFit/>
          </a:bodyPr>
          <a:lstStyle/>
          <a:p>
            <a:pPr algn="ctr"/>
            <a:r>
              <a:rPr lang="en-US" altLang="zh-CN" sz="2400" b="1" dirty="0">
                <a:solidFill>
                  <a:schemeClr val="bg1"/>
                </a:solidFill>
                <a:latin typeface="+mj-ea"/>
                <a:ea typeface="+mj-ea"/>
              </a:rPr>
              <a:t>STEP.1</a:t>
            </a:r>
            <a:endParaRPr lang="zh-CN" altLang="en-US" sz="2400" b="1" dirty="0">
              <a:solidFill>
                <a:schemeClr val="bg1"/>
              </a:solidFill>
              <a:latin typeface="+mj-ea"/>
              <a:ea typeface="+mj-ea"/>
            </a:endParaRPr>
          </a:p>
        </p:txBody>
      </p:sp>
      <p:grpSp>
        <p:nvGrpSpPr>
          <p:cNvPr id="123" name="组合 122">
            <a:extLst>
              <a:ext uri="{FF2B5EF4-FFF2-40B4-BE49-F238E27FC236}">
                <a16:creationId xmlns:a16="http://schemas.microsoft.com/office/drawing/2014/main" id="{D86F935B-4CF2-42A0-9A50-EDEBC0CCF180}"/>
              </a:ext>
            </a:extLst>
          </p:cNvPr>
          <p:cNvGrpSpPr/>
          <p:nvPr/>
        </p:nvGrpSpPr>
        <p:grpSpPr>
          <a:xfrm>
            <a:off x="2268936" y="3529254"/>
            <a:ext cx="281506" cy="225704"/>
            <a:chOff x="1828316" y="3323393"/>
            <a:chExt cx="259669" cy="200626"/>
          </a:xfrm>
        </p:grpSpPr>
        <p:sp>
          <p:nvSpPr>
            <p:cNvPr id="124" name="箭头: V 形 123">
              <a:extLst>
                <a:ext uri="{FF2B5EF4-FFF2-40B4-BE49-F238E27FC236}">
                  <a16:creationId xmlns:a16="http://schemas.microsoft.com/office/drawing/2014/main" id="{0605307F-492F-46CD-97D8-9DB218951999}"/>
                </a:ext>
              </a:extLst>
            </p:cNvPr>
            <p:cNvSpPr/>
            <p:nvPr/>
          </p:nvSpPr>
          <p:spPr>
            <a:xfrm>
              <a:off x="1942598" y="3323393"/>
              <a:ext cx="145387" cy="200626"/>
            </a:xfrm>
            <a:prstGeom prst="chevron">
              <a:avLst>
                <a:gd name="adj" fmla="val 653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25" name="箭头: V 形 124">
              <a:extLst>
                <a:ext uri="{FF2B5EF4-FFF2-40B4-BE49-F238E27FC236}">
                  <a16:creationId xmlns:a16="http://schemas.microsoft.com/office/drawing/2014/main" id="{81B478B4-67F8-4CF8-AFB5-C4981124E86E}"/>
                </a:ext>
              </a:extLst>
            </p:cNvPr>
            <p:cNvSpPr/>
            <p:nvPr/>
          </p:nvSpPr>
          <p:spPr>
            <a:xfrm>
              <a:off x="1890219" y="3351428"/>
              <a:ext cx="104756" cy="144557"/>
            </a:xfrm>
            <a:prstGeom prst="chevron">
              <a:avLst>
                <a:gd name="adj" fmla="val 65323"/>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26" name="箭头: V 形 125">
              <a:extLst>
                <a:ext uri="{FF2B5EF4-FFF2-40B4-BE49-F238E27FC236}">
                  <a16:creationId xmlns:a16="http://schemas.microsoft.com/office/drawing/2014/main" id="{9AD1FE82-DFEB-45DF-A26D-78F790E92B71}"/>
                </a:ext>
              </a:extLst>
            </p:cNvPr>
            <p:cNvSpPr/>
            <p:nvPr/>
          </p:nvSpPr>
          <p:spPr>
            <a:xfrm>
              <a:off x="1828316" y="3363650"/>
              <a:ext cx="87043" cy="120113"/>
            </a:xfrm>
            <a:prstGeom prst="chevron">
              <a:avLst>
                <a:gd name="adj" fmla="val 6532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129" name="文本框 128">
            <a:extLst>
              <a:ext uri="{FF2B5EF4-FFF2-40B4-BE49-F238E27FC236}">
                <a16:creationId xmlns:a16="http://schemas.microsoft.com/office/drawing/2014/main" id="{D148B21A-DA8A-4C47-87CA-714F065AB590}"/>
              </a:ext>
            </a:extLst>
          </p:cNvPr>
          <p:cNvSpPr txBox="1"/>
          <p:nvPr/>
        </p:nvSpPr>
        <p:spPr>
          <a:xfrm>
            <a:off x="3982233" y="3903422"/>
            <a:ext cx="1355161" cy="369332"/>
          </a:xfrm>
          <a:prstGeom prst="rect">
            <a:avLst/>
          </a:prstGeom>
          <a:noFill/>
        </p:spPr>
        <p:txBody>
          <a:bodyPr wrap="square" lIns="0" tIns="0" rIns="0" bIns="0" rtlCol="0">
            <a:spAutoFit/>
          </a:bodyPr>
          <a:lstStyle/>
          <a:p>
            <a:pPr algn="ctr"/>
            <a:r>
              <a:rPr lang="en-US" altLang="zh-CN" sz="2400" b="1" dirty="0">
                <a:solidFill>
                  <a:schemeClr val="bg1"/>
                </a:solidFill>
                <a:latin typeface="+mj-ea"/>
                <a:ea typeface="+mj-ea"/>
              </a:rPr>
              <a:t>STEP.2</a:t>
            </a:r>
            <a:endParaRPr lang="zh-CN" altLang="en-US" sz="2400" b="1" dirty="0">
              <a:solidFill>
                <a:schemeClr val="bg1"/>
              </a:solidFill>
              <a:latin typeface="+mj-ea"/>
              <a:ea typeface="+mj-ea"/>
            </a:endParaRPr>
          </a:p>
        </p:txBody>
      </p:sp>
      <p:grpSp>
        <p:nvGrpSpPr>
          <p:cNvPr id="130" name="组合 129">
            <a:extLst>
              <a:ext uri="{FF2B5EF4-FFF2-40B4-BE49-F238E27FC236}">
                <a16:creationId xmlns:a16="http://schemas.microsoft.com/office/drawing/2014/main" id="{576FD1D4-5DE4-4F6F-AD7A-1130D321EE2C}"/>
              </a:ext>
            </a:extLst>
          </p:cNvPr>
          <p:cNvGrpSpPr/>
          <p:nvPr/>
        </p:nvGrpSpPr>
        <p:grpSpPr>
          <a:xfrm>
            <a:off x="3797168" y="3973291"/>
            <a:ext cx="281506" cy="225704"/>
            <a:chOff x="1828316" y="3323393"/>
            <a:chExt cx="259669" cy="200626"/>
          </a:xfrm>
        </p:grpSpPr>
        <p:sp>
          <p:nvSpPr>
            <p:cNvPr id="131" name="箭头: V 形 130">
              <a:extLst>
                <a:ext uri="{FF2B5EF4-FFF2-40B4-BE49-F238E27FC236}">
                  <a16:creationId xmlns:a16="http://schemas.microsoft.com/office/drawing/2014/main" id="{AD3B2869-8290-4B6D-BE1E-E3C756BABAA5}"/>
                </a:ext>
              </a:extLst>
            </p:cNvPr>
            <p:cNvSpPr/>
            <p:nvPr/>
          </p:nvSpPr>
          <p:spPr>
            <a:xfrm>
              <a:off x="1942598" y="3323393"/>
              <a:ext cx="145387" cy="200626"/>
            </a:xfrm>
            <a:prstGeom prst="chevron">
              <a:avLst>
                <a:gd name="adj" fmla="val 653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2" name="箭头: V 形 131">
              <a:extLst>
                <a:ext uri="{FF2B5EF4-FFF2-40B4-BE49-F238E27FC236}">
                  <a16:creationId xmlns:a16="http://schemas.microsoft.com/office/drawing/2014/main" id="{7F064461-21F0-4A10-AE57-3C901F218E05}"/>
                </a:ext>
              </a:extLst>
            </p:cNvPr>
            <p:cNvSpPr/>
            <p:nvPr/>
          </p:nvSpPr>
          <p:spPr>
            <a:xfrm>
              <a:off x="1890219" y="3351428"/>
              <a:ext cx="104756" cy="144557"/>
            </a:xfrm>
            <a:prstGeom prst="chevron">
              <a:avLst>
                <a:gd name="adj" fmla="val 65323"/>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3" name="箭头: V 形 132">
              <a:extLst>
                <a:ext uri="{FF2B5EF4-FFF2-40B4-BE49-F238E27FC236}">
                  <a16:creationId xmlns:a16="http://schemas.microsoft.com/office/drawing/2014/main" id="{F9A5CDD1-D1A1-419D-A675-E3FC526A3BC6}"/>
                </a:ext>
              </a:extLst>
            </p:cNvPr>
            <p:cNvSpPr/>
            <p:nvPr/>
          </p:nvSpPr>
          <p:spPr>
            <a:xfrm>
              <a:off x="1828316" y="3363650"/>
              <a:ext cx="87043" cy="120113"/>
            </a:xfrm>
            <a:prstGeom prst="chevron">
              <a:avLst>
                <a:gd name="adj" fmla="val 6532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
        <p:nvSpPr>
          <p:cNvPr id="141" name="文本框 140">
            <a:extLst>
              <a:ext uri="{FF2B5EF4-FFF2-40B4-BE49-F238E27FC236}">
                <a16:creationId xmlns:a16="http://schemas.microsoft.com/office/drawing/2014/main" id="{4B0F3E6E-A2D7-4941-ACCC-5021F348A726}"/>
              </a:ext>
            </a:extLst>
          </p:cNvPr>
          <p:cNvSpPr txBox="1"/>
          <p:nvPr/>
        </p:nvSpPr>
        <p:spPr>
          <a:xfrm>
            <a:off x="7039672" y="3903422"/>
            <a:ext cx="1355161" cy="369332"/>
          </a:xfrm>
          <a:prstGeom prst="rect">
            <a:avLst/>
          </a:prstGeom>
          <a:noFill/>
        </p:spPr>
        <p:txBody>
          <a:bodyPr wrap="square" lIns="0" tIns="0" rIns="0" bIns="0" rtlCol="0">
            <a:spAutoFit/>
          </a:bodyPr>
          <a:lstStyle/>
          <a:p>
            <a:pPr algn="ctr"/>
            <a:r>
              <a:rPr lang="en-US" altLang="zh-CN" sz="2400" b="1" dirty="0">
                <a:solidFill>
                  <a:schemeClr val="bg1"/>
                </a:solidFill>
                <a:latin typeface="+mj-ea"/>
                <a:ea typeface="+mj-ea"/>
              </a:rPr>
              <a:t>STEP.4</a:t>
            </a:r>
            <a:endParaRPr lang="zh-CN" altLang="en-US" sz="2400" b="1" dirty="0">
              <a:solidFill>
                <a:schemeClr val="bg1"/>
              </a:solidFill>
              <a:latin typeface="+mj-ea"/>
              <a:ea typeface="+mj-ea"/>
            </a:endParaRPr>
          </a:p>
        </p:txBody>
      </p:sp>
      <p:grpSp>
        <p:nvGrpSpPr>
          <p:cNvPr id="142" name="组合 141">
            <a:extLst>
              <a:ext uri="{FF2B5EF4-FFF2-40B4-BE49-F238E27FC236}">
                <a16:creationId xmlns:a16="http://schemas.microsoft.com/office/drawing/2014/main" id="{D1D26D79-84E3-46A6-ADC5-E193A2C968DE}"/>
              </a:ext>
            </a:extLst>
          </p:cNvPr>
          <p:cNvGrpSpPr/>
          <p:nvPr/>
        </p:nvGrpSpPr>
        <p:grpSpPr>
          <a:xfrm>
            <a:off x="6854607" y="3973291"/>
            <a:ext cx="281506" cy="225704"/>
            <a:chOff x="1828316" y="3323393"/>
            <a:chExt cx="259669" cy="200626"/>
          </a:xfrm>
        </p:grpSpPr>
        <p:sp>
          <p:nvSpPr>
            <p:cNvPr id="143" name="箭头: V 形 142">
              <a:extLst>
                <a:ext uri="{FF2B5EF4-FFF2-40B4-BE49-F238E27FC236}">
                  <a16:creationId xmlns:a16="http://schemas.microsoft.com/office/drawing/2014/main" id="{7E607566-E4D2-4F1E-909D-03FE4173E53B}"/>
                </a:ext>
              </a:extLst>
            </p:cNvPr>
            <p:cNvSpPr/>
            <p:nvPr/>
          </p:nvSpPr>
          <p:spPr>
            <a:xfrm>
              <a:off x="1942598" y="3323393"/>
              <a:ext cx="145387" cy="200626"/>
            </a:xfrm>
            <a:prstGeom prst="chevron">
              <a:avLst>
                <a:gd name="adj" fmla="val 653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44" name="箭头: V 形 143">
              <a:extLst>
                <a:ext uri="{FF2B5EF4-FFF2-40B4-BE49-F238E27FC236}">
                  <a16:creationId xmlns:a16="http://schemas.microsoft.com/office/drawing/2014/main" id="{2EE57CBF-A372-4C18-9FB7-2AE263710769}"/>
                </a:ext>
              </a:extLst>
            </p:cNvPr>
            <p:cNvSpPr/>
            <p:nvPr/>
          </p:nvSpPr>
          <p:spPr>
            <a:xfrm>
              <a:off x="1890219" y="3351428"/>
              <a:ext cx="104756" cy="144557"/>
            </a:xfrm>
            <a:prstGeom prst="chevron">
              <a:avLst>
                <a:gd name="adj" fmla="val 65323"/>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45" name="箭头: V 形 144">
              <a:extLst>
                <a:ext uri="{FF2B5EF4-FFF2-40B4-BE49-F238E27FC236}">
                  <a16:creationId xmlns:a16="http://schemas.microsoft.com/office/drawing/2014/main" id="{F08E3A9E-D5DE-475F-A738-D161DE017564}"/>
                </a:ext>
              </a:extLst>
            </p:cNvPr>
            <p:cNvSpPr/>
            <p:nvPr/>
          </p:nvSpPr>
          <p:spPr>
            <a:xfrm>
              <a:off x="1828316" y="3363650"/>
              <a:ext cx="87043" cy="120113"/>
            </a:xfrm>
            <a:prstGeom prst="chevron">
              <a:avLst>
                <a:gd name="adj" fmla="val 65323"/>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grpSp>
    </p:spTree>
    <p:extLst>
      <p:ext uri="{BB962C8B-B14F-4D97-AF65-F5344CB8AC3E}">
        <p14:creationId xmlns:p14="http://schemas.microsoft.com/office/powerpoint/2010/main" val="191951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形状 41">
            <a:extLst>
              <a:ext uri="{FF2B5EF4-FFF2-40B4-BE49-F238E27FC236}">
                <a16:creationId xmlns:a16="http://schemas.microsoft.com/office/drawing/2014/main" id="{0143DE68-9105-43EF-93C3-174E5FF7503E}"/>
              </a:ext>
            </a:extLst>
          </p:cNvPr>
          <p:cNvSpPr>
            <a:spLocks/>
          </p:cNvSpPr>
          <p:nvPr/>
        </p:nvSpPr>
        <p:spPr>
          <a:xfrm>
            <a:off x="0" y="4770116"/>
            <a:ext cx="12192000" cy="2087885"/>
          </a:xfrm>
          <a:custGeom>
            <a:avLst/>
            <a:gdLst>
              <a:gd name="connsiteX0" fmla="*/ 0 w 12192000"/>
              <a:gd name="connsiteY0" fmla="*/ 0 h 2087885"/>
              <a:gd name="connsiteX1" fmla="*/ 12192000 w 12192000"/>
              <a:gd name="connsiteY1" fmla="*/ 0 h 2087885"/>
              <a:gd name="connsiteX2" fmla="*/ 12192000 w 12192000"/>
              <a:gd name="connsiteY2" fmla="*/ 2087885 h 2087885"/>
              <a:gd name="connsiteX3" fmla="*/ 0 w 12192000"/>
              <a:gd name="connsiteY3" fmla="*/ 2087885 h 2087885"/>
            </a:gdLst>
            <a:ahLst/>
            <a:cxnLst>
              <a:cxn ang="0">
                <a:pos x="connsiteX0" y="connsiteY0"/>
              </a:cxn>
              <a:cxn ang="0">
                <a:pos x="connsiteX1" y="connsiteY1"/>
              </a:cxn>
              <a:cxn ang="0">
                <a:pos x="connsiteX2" y="connsiteY2"/>
              </a:cxn>
              <a:cxn ang="0">
                <a:pos x="connsiteX3" y="connsiteY3"/>
              </a:cxn>
            </a:cxnLst>
            <a:rect l="l" t="t" r="r" b="b"/>
            <a:pathLst>
              <a:path w="12192000" h="2087885">
                <a:moveTo>
                  <a:pt x="0" y="0"/>
                </a:moveTo>
                <a:lnTo>
                  <a:pt x="12192000" y="0"/>
                </a:lnTo>
                <a:lnTo>
                  <a:pt x="12192000" y="2087885"/>
                </a:lnTo>
                <a:lnTo>
                  <a:pt x="0" y="2087885"/>
                </a:lnTo>
                <a:close/>
              </a:path>
            </a:pathLst>
          </a:cu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服务优势</a:t>
            </a:r>
          </a:p>
        </p:txBody>
      </p:sp>
      <p:sp>
        <p:nvSpPr>
          <p:cNvPr id="71" name="矩形: 圆角 70">
            <a:extLst>
              <a:ext uri="{FF2B5EF4-FFF2-40B4-BE49-F238E27FC236}">
                <a16:creationId xmlns:a16="http://schemas.microsoft.com/office/drawing/2014/main" id="{B6AE3635-D754-4A35-AD54-F4221D6F8263}"/>
              </a:ext>
            </a:extLst>
          </p:cNvPr>
          <p:cNvSpPr>
            <a:spLocks/>
          </p:cNvSpPr>
          <p:nvPr/>
        </p:nvSpPr>
        <p:spPr>
          <a:xfrm>
            <a:off x="4367492" y="1192014"/>
            <a:ext cx="3179800" cy="4769700"/>
          </a:xfrm>
          <a:prstGeom prst="roundRect">
            <a:avLst>
              <a:gd name="adj" fmla="val 11806"/>
            </a:avLst>
          </a:prstGeom>
          <a:blipFill dpi="0" rotWithShape="1">
            <a:blip r:embed="rId2"/>
            <a:srcRect/>
            <a:tile tx="0" ty="-1143000" sx="100000" sy="100000" flip="none" algn="tl"/>
          </a:blip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矩形: 圆角 38">
            <a:extLst>
              <a:ext uri="{FF2B5EF4-FFF2-40B4-BE49-F238E27FC236}">
                <a16:creationId xmlns:a16="http://schemas.microsoft.com/office/drawing/2014/main" id="{AEDC818D-7A14-44A3-88D2-50D1CCF2EDCA}"/>
              </a:ext>
            </a:extLst>
          </p:cNvPr>
          <p:cNvSpPr>
            <a:spLocks/>
          </p:cNvSpPr>
          <p:nvPr/>
        </p:nvSpPr>
        <p:spPr>
          <a:xfrm>
            <a:off x="8216090" y="1192014"/>
            <a:ext cx="3179800" cy="4769700"/>
          </a:xfrm>
          <a:prstGeom prst="roundRect">
            <a:avLst>
              <a:gd name="adj" fmla="val 11806"/>
            </a:avLst>
          </a:prstGeom>
          <a:blipFill dpi="0" rotWithShape="1">
            <a:blip r:embed="rId3"/>
            <a:srcRect/>
            <a:tile tx="0" ty="-1143000" sx="100000" sy="100000" flip="none" algn="tl"/>
          </a:blip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8" name="图片 67">
            <a:extLst>
              <a:ext uri="{FF2B5EF4-FFF2-40B4-BE49-F238E27FC236}">
                <a16:creationId xmlns:a16="http://schemas.microsoft.com/office/drawing/2014/main" id="{4F0814DF-AC0A-41C9-A09E-32F6CAF10E0F}"/>
              </a:ext>
            </a:extLst>
          </p:cNvPr>
          <p:cNvPicPr>
            <a:picLocks/>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flipH="1">
            <a:off x="581584" y="1192014"/>
            <a:ext cx="3179800" cy="4769700"/>
          </a:xfrm>
          <a:prstGeom prst="roundRect">
            <a:avLst>
              <a:gd name="adj" fmla="val 5484"/>
            </a:avLst>
          </a:prstGeom>
        </p:spPr>
      </p:pic>
      <p:sp>
        <p:nvSpPr>
          <p:cNvPr id="33" name="矩形: 圆角 32">
            <a:extLst>
              <a:ext uri="{FF2B5EF4-FFF2-40B4-BE49-F238E27FC236}">
                <a16:creationId xmlns:a16="http://schemas.microsoft.com/office/drawing/2014/main" id="{96EE16D9-D7C6-4A5B-AE53-BBAE45FECF11}"/>
              </a:ext>
            </a:extLst>
          </p:cNvPr>
          <p:cNvSpPr>
            <a:spLocks/>
          </p:cNvSpPr>
          <p:nvPr/>
        </p:nvSpPr>
        <p:spPr>
          <a:xfrm>
            <a:off x="581584" y="4241800"/>
            <a:ext cx="3457016" cy="2052000"/>
          </a:xfrm>
          <a:prstGeom prst="roundRect">
            <a:avLst>
              <a:gd name="adj" fmla="val 6855"/>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矩形: 圆角 36">
            <a:extLst>
              <a:ext uri="{FF2B5EF4-FFF2-40B4-BE49-F238E27FC236}">
                <a16:creationId xmlns:a16="http://schemas.microsoft.com/office/drawing/2014/main" id="{6633FBA5-865D-4F95-9719-74EAC24AC1E7}"/>
              </a:ext>
            </a:extLst>
          </p:cNvPr>
          <p:cNvSpPr>
            <a:spLocks/>
          </p:cNvSpPr>
          <p:nvPr/>
        </p:nvSpPr>
        <p:spPr>
          <a:xfrm>
            <a:off x="581584" y="3961551"/>
            <a:ext cx="244638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solidFill>
                  <a:schemeClr val="tx1">
                    <a:lumMod val="75000"/>
                    <a:lumOff val="25000"/>
                  </a:schemeClr>
                </a:solidFill>
              </a:rPr>
              <a:t>提供专业服务</a:t>
            </a:r>
          </a:p>
        </p:txBody>
      </p:sp>
      <p:sp>
        <p:nvSpPr>
          <p:cNvPr id="43" name="文本框 42">
            <a:extLst>
              <a:ext uri="{FF2B5EF4-FFF2-40B4-BE49-F238E27FC236}">
                <a16:creationId xmlns:a16="http://schemas.microsoft.com/office/drawing/2014/main" id="{F8BF7074-4619-4764-A8DB-8D0674655E0E}"/>
              </a:ext>
            </a:extLst>
          </p:cNvPr>
          <p:cNvSpPr txBox="1"/>
          <p:nvPr/>
        </p:nvSpPr>
        <p:spPr>
          <a:xfrm flipH="1">
            <a:off x="790042" y="4672544"/>
            <a:ext cx="3179800" cy="1433406"/>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35" name="矩形: 圆角 34">
            <a:extLst>
              <a:ext uri="{FF2B5EF4-FFF2-40B4-BE49-F238E27FC236}">
                <a16:creationId xmlns:a16="http://schemas.microsoft.com/office/drawing/2014/main" id="{A8F26785-0E33-4AF8-96C3-4411B0D008A5}"/>
              </a:ext>
            </a:extLst>
          </p:cNvPr>
          <p:cNvSpPr>
            <a:spLocks/>
          </p:cNvSpPr>
          <p:nvPr/>
        </p:nvSpPr>
        <p:spPr>
          <a:xfrm>
            <a:off x="4367492" y="4241800"/>
            <a:ext cx="3457016" cy="2052000"/>
          </a:xfrm>
          <a:prstGeom prst="roundRect">
            <a:avLst>
              <a:gd name="adj" fmla="val 6855"/>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矩形: 圆角 35">
            <a:extLst>
              <a:ext uri="{FF2B5EF4-FFF2-40B4-BE49-F238E27FC236}">
                <a16:creationId xmlns:a16="http://schemas.microsoft.com/office/drawing/2014/main" id="{D2883D8F-CF7D-43F9-B87C-60E8F5E8CB10}"/>
              </a:ext>
            </a:extLst>
          </p:cNvPr>
          <p:cNvSpPr>
            <a:spLocks/>
          </p:cNvSpPr>
          <p:nvPr/>
        </p:nvSpPr>
        <p:spPr>
          <a:xfrm>
            <a:off x="4367492" y="3961551"/>
            <a:ext cx="244638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solidFill>
                  <a:schemeClr val="tx1">
                    <a:lumMod val="75000"/>
                    <a:lumOff val="25000"/>
                  </a:schemeClr>
                </a:solidFill>
              </a:rPr>
              <a:t>实施项目高效</a:t>
            </a:r>
          </a:p>
        </p:txBody>
      </p:sp>
      <p:sp>
        <p:nvSpPr>
          <p:cNvPr id="41" name="文本框 40">
            <a:extLst>
              <a:ext uri="{FF2B5EF4-FFF2-40B4-BE49-F238E27FC236}">
                <a16:creationId xmlns:a16="http://schemas.microsoft.com/office/drawing/2014/main" id="{88883BC8-7026-4E45-9932-D3847DC5E3A9}"/>
              </a:ext>
            </a:extLst>
          </p:cNvPr>
          <p:cNvSpPr txBox="1"/>
          <p:nvPr/>
        </p:nvSpPr>
        <p:spPr>
          <a:xfrm flipH="1">
            <a:off x="4575950" y="4672544"/>
            <a:ext cx="3179800" cy="1433406"/>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
        <p:nvSpPr>
          <p:cNvPr id="46" name="矩形: 圆角 45">
            <a:extLst>
              <a:ext uri="{FF2B5EF4-FFF2-40B4-BE49-F238E27FC236}">
                <a16:creationId xmlns:a16="http://schemas.microsoft.com/office/drawing/2014/main" id="{29B0F9EC-BA08-4164-9742-7801BB570E6E}"/>
              </a:ext>
            </a:extLst>
          </p:cNvPr>
          <p:cNvSpPr>
            <a:spLocks/>
          </p:cNvSpPr>
          <p:nvPr/>
        </p:nvSpPr>
        <p:spPr>
          <a:xfrm>
            <a:off x="8153400" y="4241800"/>
            <a:ext cx="3457016" cy="2052000"/>
          </a:xfrm>
          <a:prstGeom prst="roundRect">
            <a:avLst>
              <a:gd name="adj" fmla="val 6855"/>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矩形: 圆角 46">
            <a:extLst>
              <a:ext uri="{FF2B5EF4-FFF2-40B4-BE49-F238E27FC236}">
                <a16:creationId xmlns:a16="http://schemas.microsoft.com/office/drawing/2014/main" id="{8911D0D4-401B-409E-878B-225729A12A12}"/>
              </a:ext>
            </a:extLst>
          </p:cNvPr>
          <p:cNvSpPr>
            <a:spLocks/>
          </p:cNvSpPr>
          <p:nvPr/>
        </p:nvSpPr>
        <p:spPr>
          <a:xfrm>
            <a:off x="8153400" y="3961551"/>
            <a:ext cx="2446380" cy="560497"/>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solidFill>
                  <a:schemeClr val="tx1">
                    <a:lumMod val="75000"/>
                    <a:lumOff val="25000"/>
                  </a:schemeClr>
                </a:solidFill>
              </a:rPr>
              <a:t>丰富行业经验</a:t>
            </a:r>
          </a:p>
        </p:txBody>
      </p:sp>
      <p:sp>
        <p:nvSpPr>
          <p:cNvPr id="48" name="文本框 47">
            <a:extLst>
              <a:ext uri="{FF2B5EF4-FFF2-40B4-BE49-F238E27FC236}">
                <a16:creationId xmlns:a16="http://schemas.microsoft.com/office/drawing/2014/main" id="{B6BA9D44-1D01-44FA-A458-97556D885A48}"/>
              </a:ext>
            </a:extLst>
          </p:cNvPr>
          <p:cNvSpPr txBox="1"/>
          <p:nvPr/>
        </p:nvSpPr>
        <p:spPr>
          <a:xfrm flipH="1">
            <a:off x="8361858" y="4672544"/>
            <a:ext cx="3179800" cy="1433406"/>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请填入您的内容，或复制内容后点击右键选择只保留文本来粘贴内容，或复制内容后点击右键选择只保留文本来粘贴内容。</a:t>
            </a:r>
          </a:p>
        </p:txBody>
      </p:sp>
    </p:spTree>
    <p:extLst>
      <p:ext uri="{BB962C8B-B14F-4D97-AF65-F5344CB8AC3E}">
        <p14:creationId xmlns:p14="http://schemas.microsoft.com/office/powerpoint/2010/main" val="2089007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a:extLst>
              <a:ext uri="{FF2B5EF4-FFF2-40B4-BE49-F238E27FC236}">
                <a16:creationId xmlns:a16="http://schemas.microsoft.com/office/drawing/2014/main" id="{FFE066FC-45FF-4D7A-8772-CCED5E7D2F19}"/>
              </a:ext>
            </a:extLst>
          </p:cNvPr>
          <p:cNvSpPr/>
          <p:nvPr/>
        </p:nvSpPr>
        <p:spPr>
          <a:xfrm>
            <a:off x="4827622" y="1526793"/>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23AAAEC-F3B5-45F0-97C7-B7734654F63D}"/>
              </a:ext>
            </a:extLst>
          </p:cNvPr>
          <p:cNvSpPr txBox="1"/>
          <p:nvPr/>
        </p:nvSpPr>
        <p:spPr>
          <a:xfrm>
            <a:off x="4961745" y="3166602"/>
            <a:ext cx="5585394" cy="1107996"/>
          </a:xfrm>
          <a:prstGeom prst="rect">
            <a:avLst/>
          </a:prstGeom>
          <a:noFill/>
        </p:spPr>
        <p:txBody>
          <a:bodyPr wrap="square" rtlCol="0">
            <a:spAutoFit/>
          </a:bodyPr>
          <a:lstStyle/>
          <a:p>
            <a:r>
              <a:rPr lang="zh-CN" altLang="en-US" sz="6600" b="1" spc="100" dirty="0">
                <a:solidFill>
                  <a:schemeClr val="tx1">
                    <a:lumMod val="75000"/>
                    <a:lumOff val="25000"/>
                  </a:schemeClr>
                </a:solidFill>
              </a:rPr>
              <a:t>公司产品介绍</a:t>
            </a:r>
          </a:p>
        </p:txBody>
      </p:sp>
      <p:sp>
        <p:nvSpPr>
          <p:cNvPr id="68" name="矩形 67">
            <a:extLst>
              <a:ext uri="{FF2B5EF4-FFF2-40B4-BE49-F238E27FC236}">
                <a16:creationId xmlns:a16="http://schemas.microsoft.com/office/drawing/2014/main" id="{9ADB2261-DE6D-41C8-815B-85177EDCB654}"/>
              </a:ext>
            </a:extLst>
          </p:cNvPr>
          <p:cNvSpPr/>
          <p:nvPr/>
        </p:nvSpPr>
        <p:spPr>
          <a:xfrm>
            <a:off x="4944065" y="1481766"/>
            <a:ext cx="5559138" cy="1015663"/>
          </a:xfrm>
          <a:prstGeom prst="rect">
            <a:avLst/>
          </a:prstGeom>
        </p:spPr>
        <p:txBody>
          <a:bodyPr wrap="square" anchor="ctr">
            <a:spAutoFit/>
          </a:bodyPr>
          <a:lstStyle/>
          <a:p>
            <a:r>
              <a:rPr lang="en-US"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rPr>
              <a:t>Part 03</a:t>
            </a:r>
            <a:endParaRPr lang="zh-CN"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endParaRPr>
          </a:p>
        </p:txBody>
      </p:sp>
      <p:cxnSp>
        <p:nvCxnSpPr>
          <p:cNvPr id="7" name="直接连接符 6">
            <a:extLst>
              <a:ext uri="{FF2B5EF4-FFF2-40B4-BE49-F238E27FC236}">
                <a16:creationId xmlns:a16="http://schemas.microsoft.com/office/drawing/2014/main" id="{C1AED16B-D0B4-44F8-980F-17D4BEEDC8F4}"/>
              </a:ext>
            </a:extLst>
          </p:cNvPr>
          <p:cNvCxnSpPr>
            <a:cxnSpLocks/>
          </p:cNvCxnSpPr>
          <p:nvPr/>
        </p:nvCxnSpPr>
        <p:spPr>
          <a:xfrm>
            <a:off x="5128678" y="2842390"/>
            <a:ext cx="50059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D0FD03E-07F6-4F8F-85A4-B694E8F14669}"/>
              </a:ext>
            </a:extLst>
          </p:cNvPr>
          <p:cNvSpPr/>
          <p:nvPr/>
        </p:nvSpPr>
        <p:spPr>
          <a:xfrm>
            <a:off x="5121395" y="2810560"/>
            <a:ext cx="1354252" cy="50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9554DF02-22B7-4AC0-9AEF-706A1265C53A}"/>
              </a:ext>
            </a:extLst>
          </p:cNvPr>
          <p:cNvSpPr txBox="1"/>
          <p:nvPr/>
        </p:nvSpPr>
        <p:spPr>
          <a:xfrm>
            <a:off x="4944065" y="4256502"/>
            <a:ext cx="5190535" cy="369332"/>
          </a:xfrm>
          <a:prstGeom prst="rect">
            <a:avLst/>
          </a:prstGeom>
          <a:noFill/>
        </p:spPr>
        <p:txBody>
          <a:bodyPr wrap="square">
            <a:spAutoFit/>
          </a:bodyPr>
          <a:lstStyle/>
          <a:p>
            <a:pPr algn="dist"/>
            <a:r>
              <a:rPr lang="en-US" altLang="zh-CN" dirty="0">
                <a:solidFill>
                  <a:schemeClr val="bg1">
                    <a:lumMod val="75000"/>
                  </a:schemeClr>
                </a:solidFill>
              </a:rPr>
              <a:t>COMPANY PRODUCT INTRODUCTION</a:t>
            </a:r>
            <a:endParaRPr lang="zh-CN" altLang="en-US" dirty="0">
              <a:solidFill>
                <a:schemeClr val="bg1">
                  <a:lumMod val="75000"/>
                </a:schemeClr>
              </a:solidFill>
            </a:endParaRPr>
          </a:p>
        </p:txBody>
      </p:sp>
    </p:spTree>
    <p:extLst>
      <p:ext uri="{BB962C8B-B14F-4D97-AF65-F5344CB8AC3E}">
        <p14:creationId xmlns:p14="http://schemas.microsoft.com/office/powerpoint/2010/main" val="141117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主打产品</a:t>
            </a:r>
          </a:p>
        </p:txBody>
      </p:sp>
      <p:sp>
        <p:nvSpPr>
          <p:cNvPr id="5" name="矩形: 圆角 4">
            <a:extLst>
              <a:ext uri="{FF2B5EF4-FFF2-40B4-BE49-F238E27FC236}">
                <a16:creationId xmlns:a16="http://schemas.microsoft.com/office/drawing/2014/main" id="{BE0D5C04-06CA-47A1-9661-5CB66838F3D4}"/>
              </a:ext>
            </a:extLst>
          </p:cNvPr>
          <p:cNvSpPr>
            <a:spLocks/>
          </p:cNvSpPr>
          <p:nvPr/>
        </p:nvSpPr>
        <p:spPr>
          <a:xfrm>
            <a:off x="705649" y="2415694"/>
            <a:ext cx="10898976" cy="391542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6" name="矩形: 圆角 5">
            <a:extLst>
              <a:ext uri="{FF2B5EF4-FFF2-40B4-BE49-F238E27FC236}">
                <a16:creationId xmlns:a16="http://schemas.microsoft.com/office/drawing/2014/main" id="{FC18F4D7-A925-46E6-9402-68474B769225}"/>
              </a:ext>
            </a:extLst>
          </p:cNvPr>
          <p:cNvSpPr>
            <a:spLocks/>
          </p:cNvSpPr>
          <p:nvPr/>
        </p:nvSpPr>
        <p:spPr>
          <a:xfrm>
            <a:off x="587375" y="2182808"/>
            <a:ext cx="10898976" cy="4028682"/>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椭圆 8">
            <a:extLst>
              <a:ext uri="{FF2B5EF4-FFF2-40B4-BE49-F238E27FC236}">
                <a16:creationId xmlns:a16="http://schemas.microsoft.com/office/drawing/2014/main" id="{5C1BEA89-5CB3-438B-9C80-20202D24F198}"/>
              </a:ext>
            </a:extLst>
          </p:cNvPr>
          <p:cNvSpPr/>
          <p:nvPr/>
        </p:nvSpPr>
        <p:spPr>
          <a:xfrm>
            <a:off x="839941" y="2313036"/>
            <a:ext cx="562145" cy="562145"/>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72B2CB0-5EF8-48F2-94DF-08EA9E1F0443}"/>
              </a:ext>
            </a:extLst>
          </p:cNvPr>
          <p:cNvSpPr txBox="1"/>
          <p:nvPr/>
        </p:nvSpPr>
        <p:spPr>
          <a:xfrm>
            <a:off x="959231" y="2420841"/>
            <a:ext cx="2416046" cy="523220"/>
          </a:xfrm>
          <a:prstGeom prst="rect">
            <a:avLst/>
          </a:prstGeom>
          <a:noFill/>
          <a:effectLst/>
        </p:spPr>
        <p:txBody>
          <a:bodyPr wrap="none" rtlCol="0">
            <a:spAutoFit/>
          </a:bodyPr>
          <a:lstStyle/>
          <a:p>
            <a:r>
              <a:rPr lang="zh-CN" altLang="en-US" sz="2800" b="1" spc="100" dirty="0">
                <a:solidFill>
                  <a:schemeClr val="bg1"/>
                </a:solidFill>
                <a:effectLst/>
                <a:latin typeface="+mj-ea"/>
                <a:ea typeface="+mj-ea"/>
              </a:rPr>
              <a:t>主打产品介绍</a:t>
            </a:r>
            <a:endParaRPr lang="zh-CN" altLang="en-US" sz="2800" dirty="0">
              <a:solidFill>
                <a:schemeClr val="bg1"/>
              </a:solidFill>
              <a:effectLst/>
              <a:latin typeface="+mj-ea"/>
              <a:ea typeface="+mj-ea"/>
            </a:endParaRPr>
          </a:p>
        </p:txBody>
      </p:sp>
      <p:sp>
        <p:nvSpPr>
          <p:cNvPr id="13" name="文本框 12">
            <a:extLst>
              <a:ext uri="{FF2B5EF4-FFF2-40B4-BE49-F238E27FC236}">
                <a16:creationId xmlns:a16="http://schemas.microsoft.com/office/drawing/2014/main" id="{4A5B5804-4FEE-4C8B-A66D-8A4D0D840100}"/>
              </a:ext>
            </a:extLst>
          </p:cNvPr>
          <p:cNvSpPr txBox="1"/>
          <p:nvPr/>
        </p:nvSpPr>
        <p:spPr>
          <a:xfrm>
            <a:off x="1054062" y="3595855"/>
            <a:ext cx="5359437" cy="781624"/>
          </a:xfrm>
          <a:prstGeom prst="rect">
            <a:avLst/>
          </a:prstGeom>
          <a:noFill/>
        </p:spPr>
        <p:txBody>
          <a:bodyPr wrap="square" lIns="0" tIns="0" rIns="0" bIns="0" rtlCol="0">
            <a:spAutoFit/>
          </a:bodyPr>
          <a:lstStyle/>
          <a:p>
            <a:pPr>
              <a:lnSpc>
                <a:spcPct val="150000"/>
              </a:lnSpc>
            </a:pPr>
            <a:r>
              <a:rPr lang="zh-CN" altLang="en-US" dirty="0">
                <a:solidFill>
                  <a:schemeClr val="bg1"/>
                </a:solidFill>
              </a:rPr>
              <a:t>请填入您的内容或复制内容后点击右键选择只保留文本来粘贴您的内容，请填入您的内容或复制内容后。</a:t>
            </a:r>
            <a:endParaRPr lang="zh-CN" altLang="en-US" dirty="0">
              <a:solidFill>
                <a:schemeClr val="bg1"/>
              </a:solidFill>
              <a:effectLst/>
            </a:endParaRPr>
          </a:p>
        </p:txBody>
      </p:sp>
      <p:sp>
        <p:nvSpPr>
          <p:cNvPr id="20" name="矩形: 圆角 19">
            <a:extLst>
              <a:ext uri="{FF2B5EF4-FFF2-40B4-BE49-F238E27FC236}">
                <a16:creationId xmlns:a16="http://schemas.microsoft.com/office/drawing/2014/main" id="{7B631158-DCD9-4016-B02F-3335285A28C2}"/>
              </a:ext>
            </a:extLst>
          </p:cNvPr>
          <p:cNvSpPr>
            <a:spLocks/>
          </p:cNvSpPr>
          <p:nvPr/>
        </p:nvSpPr>
        <p:spPr>
          <a:xfrm>
            <a:off x="1054062" y="3175678"/>
            <a:ext cx="1524037" cy="4201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a:solidFill>
                  <a:schemeClr val="tx1">
                    <a:lumMod val="75000"/>
                    <a:lumOff val="25000"/>
                  </a:schemeClr>
                </a:solidFill>
              </a:rPr>
              <a:t>产品特点</a:t>
            </a:r>
            <a:r>
              <a:rPr lang="en-US" altLang="zh-CN" sz="2000" b="1" dirty="0">
                <a:solidFill>
                  <a:schemeClr val="tx1">
                    <a:lumMod val="75000"/>
                    <a:lumOff val="25000"/>
                  </a:schemeClr>
                </a:solidFill>
              </a:rPr>
              <a:t>1</a:t>
            </a:r>
            <a:endParaRPr lang="zh-CN" altLang="en-US" sz="2000" b="1" dirty="0">
              <a:solidFill>
                <a:schemeClr val="tx1">
                  <a:lumMod val="75000"/>
                  <a:lumOff val="25000"/>
                </a:schemeClr>
              </a:solidFill>
            </a:endParaRPr>
          </a:p>
        </p:txBody>
      </p:sp>
      <p:sp>
        <p:nvSpPr>
          <p:cNvPr id="28" name="文本框 27">
            <a:extLst>
              <a:ext uri="{FF2B5EF4-FFF2-40B4-BE49-F238E27FC236}">
                <a16:creationId xmlns:a16="http://schemas.microsoft.com/office/drawing/2014/main" id="{232BC67B-00E4-45DE-8A7E-AB33EC6F8914}"/>
              </a:ext>
            </a:extLst>
          </p:cNvPr>
          <p:cNvSpPr txBox="1"/>
          <p:nvPr/>
        </p:nvSpPr>
        <p:spPr>
          <a:xfrm>
            <a:off x="1054062" y="5062293"/>
            <a:ext cx="5359437" cy="781624"/>
          </a:xfrm>
          <a:prstGeom prst="rect">
            <a:avLst/>
          </a:prstGeom>
          <a:noFill/>
        </p:spPr>
        <p:txBody>
          <a:bodyPr wrap="square" lIns="0" tIns="0" rIns="0" bIns="0" rtlCol="0">
            <a:spAutoFit/>
          </a:bodyPr>
          <a:lstStyle/>
          <a:p>
            <a:pPr>
              <a:lnSpc>
                <a:spcPct val="150000"/>
              </a:lnSpc>
            </a:pPr>
            <a:r>
              <a:rPr lang="zh-CN" altLang="en-US" dirty="0">
                <a:solidFill>
                  <a:schemeClr val="bg1"/>
                </a:solidFill>
              </a:rPr>
              <a:t>请填入您的内容或复制内容后点击右键选择只保留文本来粘贴您的内容，请填入您的内容或复制内容后。</a:t>
            </a:r>
            <a:endParaRPr lang="zh-CN" altLang="en-US" dirty="0">
              <a:solidFill>
                <a:schemeClr val="bg1"/>
              </a:solidFill>
              <a:effectLst/>
            </a:endParaRPr>
          </a:p>
        </p:txBody>
      </p:sp>
      <p:sp>
        <p:nvSpPr>
          <p:cNvPr id="29" name="矩形: 圆角 28">
            <a:extLst>
              <a:ext uri="{FF2B5EF4-FFF2-40B4-BE49-F238E27FC236}">
                <a16:creationId xmlns:a16="http://schemas.microsoft.com/office/drawing/2014/main" id="{559D4099-BADD-484D-AE43-5F40BFC04253}"/>
              </a:ext>
            </a:extLst>
          </p:cNvPr>
          <p:cNvSpPr>
            <a:spLocks/>
          </p:cNvSpPr>
          <p:nvPr/>
        </p:nvSpPr>
        <p:spPr>
          <a:xfrm>
            <a:off x="1054062" y="4642116"/>
            <a:ext cx="1524037" cy="4201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a:solidFill>
                  <a:schemeClr val="tx1">
                    <a:lumMod val="75000"/>
                    <a:lumOff val="25000"/>
                  </a:schemeClr>
                </a:solidFill>
              </a:rPr>
              <a:t>产品特点</a:t>
            </a:r>
            <a:r>
              <a:rPr lang="en-US" altLang="zh-CN" sz="2000" b="1" dirty="0">
                <a:solidFill>
                  <a:schemeClr val="tx1">
                    <a:lumMod val="75000"/>
                    <a:lumOff val="25000"/>
                  </a:schemeClr>
                </a:solidFill>
              </a:rPr>
              <a:t>2</a:t>
            </a:r>
            <a:endParaRPr lang="zh-CN" altLang="en-US" sz="2000" b="1" dirty="0">
              <a:solidFill>
                <a:schemeClr val="tx1">
                  <a:lumMod val="75000"/>
                  <a:lumOff val="25000"/>
                </a:schemeClr>
              </a:solidFill>
            </a:endParaRPr>
          </a:p>
        </p:txBody>
      </p:sp>
      <p:grpSp>
        <p:nvGrpSpPr>
          <p:cNvPr id="2" name="组合 1">
            <a:extLst>
              <a:ext uri="{FF2B5EF4-FFF2-40B4-BE49-F238E27FC236}">
                <a16:creationId xmlns:a16="http://schemas.microsoft.com/office/drawing/2014/main" id="{7F9083DB-78AC-4A93-954E-F48963FC031F}"/>
              </a:ext>
            </a:extLst>
          </p:cNvPr>
          <p:cNvGrpSpPr/>
          <p:nvPr/>
        </p:nvGrpSpPr>
        <p:grpSpPr>
          <a:xfrm>
            <a:off x="7023499" y="1287932"/>
            <a:ext cx="4031900" cy="4679345"/>
            <a:chOff x="7221957" y="1406265"/>
            <a:chExt cx="3822975" cy="4436871"/>
          </a:xfrm>
        </p:grpSpPr>
        <p:sp>
          <p:nvSpPr>
            <p:cNvPr id="39" name="矩形: 圆角 38">
              <a:extLst>
                <a:ext uri="{FF2B5EF4-FFF2-40B4-BE49-F238E27FC236}">
                  <a16:creationId xmlns:a16="http://schemas.microsoft.com/office/drawing/2014/main" id="{39EB2203-6A62-4888-92C3-6B42E7B6B0CF}"/>
                </a:ext>
              </a:extLst>
            </p:cNvPr>
            <p:cNvSpPr/>
            <p:nvPr/>
          </p:nvSpPr>
          <p:spPr>
            <a:xfrm>
              <a:off x="7359149" y="1532484"/>
              <a:ext cx="3685783" cy="4310652"/>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7" name="图片 36">
              <a:extLst>
                <a:ext uri="{FF2B5EF4-FFF2-40B4-BE49-F238E27FC236}">
                  <a16:creationId xmlns:a16="http://schemas.microsoft.com/office/drawing/2014/main" id="{25999811-FA5B-4FBA-835D-19FFB3AA2901}"/>
                </a:ext>
              </a:extLst>
            </p:cNvPr>
            <p:cNvPicPr>
              <a:picLocks/>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939" b="4172"/>
            <a:stretch/>
          </p:blipFill>
          <p:spPr>
            <a:xfrm>
              <a:off x="7221957" y="1406265"/>
              <a:ext cx="3685783" cy="4310652"/>
            </a:xfrm>
            <a:prstGeom prst="roundRect">
              <a:avLst>
                <a:gd name="adj" fmla="val 5266"/>
              </a:avLst>
            </a:prstGeom>
          </p:spPr>
        </p:pic>
      </p:grpSp>
    </p:spTree>
    <p:extLst>
      <p:ext uri="{BB962C8B-B14F-4D97-AF65-F5344CB8AC3E}">
        <p14:creationId xmlns:p14="http://schemas.microsoft.com/office/powerpoint/2010/main" val="277457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E9FE8071-5191-4F4B-A8AE-9AA5F8A98524}"/>
              </a:ext>
            </a:extLst>
          </p:cNvPr>
          <p:cNvSpPr/>
          <p:nvPr/>
        </p:nvSpPr>
        <p:spPr>
          <a:xfrm>
            <a:off x="587375" y="1636986"/>
            <a:ext cx="11017250" cy="4745083"/>
          </a:xfrm>
          <a:prstGeom prst="roundRect">
            <a:avLst>
              <a:gd name="adj" fmla="val 2478"/>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88566875-2F80-4E0F-8FBF-8F3EDA99564C}"/>
              </a:ext>
            </a:extLst>
          </p:cNvPr>
          <p:cNvSpPr/>
          <p:nvPr/>
        </p:nvSpPr>
        <p:spPr>
          <a:xfrm>
            <a:off x="9195716" y="2009121"/>
            <a:ext cx="1676166" cy="4330700"/>
          </a:xfrm>
          <a:prstGeom prst="roundRect">
            <a:avLst>
              <a:gd name="adj" fmla="val 12052"/>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aphicFrame>
        <p:nvGraphicFramePr>
          <p:cNvPr id="10" name="表格 5">
            <a:extLst>
              <a:ext uri="{FF2B5EF4-FFF2-40B4-BE49-F238E27FC236}">
                <a16:creationId xmlns:a16="http://schemas.microsoft.com/office/drawing/2014/main" id="{13B39C5D-1825-42C3-9280-2526A4ECF5F5}"/>
              </a:ext>
            </a:extLst>
          </p:cNvPr>
          <p:cNvGraphicFramePr>
            <a:graphicFrameLocks noGrp="1"/>
          </p:cNvGraphicFramePr>
          <p:nvPr>
            <p:extLst>
              <p:ext uri="{D42A27DB-BD31-4B8C-83A1-F6EECF244321}">
                <p14:modId xmlns:p14="http://schemas.microsoft.com/office/powerpoint/2010/main" val="2960012451"/>
              </p:ext>
            </p:extLst>
          </p:nvPr>
        </p:nvGraphicFramePr>
        <p:xfrm>
          <a:off x="843723" y="2218294"/>
          <a:ext cx="10193259" cy="3928506"/>
        </p:xfrm>
        <a:graphic>
          <a:graphicData uri="http://schemas.openxmlformats.org/drawingml/2006/table">
            <a:tbl>
              <a:tblPr firstRow="1" bandRow="1">
                <a:tableStyleId>{2D5ABB26-0587-4C30-8999-92F81FD0307C}</a:tableStyleId>
              </a:tblPr>
              <a:tblGrid>
                <a:gridCol w="1767968">
                  <a:extLst>
                    <a:ext uri="{9D8B030D-6E8A-4147-A177-3AD203B41FA5}">
                      <a16:colId xmlns:a16="http://schemas.microsoft.com/office/drawing/2014/main" val="749108267"/>
                    </a:ext>
                  </a:extLst>
                </a:gridCol>
                <a:gridCol w="1646222">
                  <a:extLst>
                    <a:ext uri="{9D8B030D-6E8A-4147-A177-3AD203B41FA5}">
                      <a16:colId xmlns:a16="http://schemas.microsoft.com/office/drawing/2014/main" val="396615926"/>
                    </a:ext>
                  </a:extLst>
                </a:gridCol>
                <a:gridCol w="1646222">
                  <a:extLst>
                    <a:ext uri="{9D8B030D-6E8A-4147-A177-3AD203B41FA5}">
                      <a16:colId xmlns:a16="http://schemas.microsoft.com/office/drawing/2014/main" val="4245416297"/>
                    </a:ext>
                  </a:extLst>
                </a:gridCol>
                <a:gridCol w="1646222">
                  <a:extLst>
                    <a:ext uri="{9D8B030D-6E8A-4147-A177-3AD203B41FA5}">
                      <a16:colId xmlns:a16="http://schemas.microsoft.com/office/drawing/2014/main" val="1444426927"/>
                    </a:ext>
                  </a:extLst>
                </a:gridCol>
                <a:gridCol w="1453222">
                  <a:extLst>
                    <a:ext uri="{9D8B030D-6E8A-4147-A177-3AD203B41FA5}">
                      <a16:colId xmlns:a16="http://schemas.microsoft.com/office/drawing/2014/main" val="3340525369"/>
                    </a:ext>
                  </a:extLst>
                </a:gridCol>
                <a:gridCol w="2033403">
                  <a:extLst>
                    <a:ext uri="{9D8B030D-6E8A-4147-A177-3AD203B41FA5}">
                      <a16:colId xmlns:a16="http://schemas.microsoft.com/office/drawing/2014/main" val="783991218"/>
                    </a:ext>
                  </a:extLst>
                </a:gridCol>
              </a:tblGrid>
              <a:tr h="713716">
                <a:tc>
                  <a:txBody>
                    <a:bodyPr/>
                    <a:lstStyle/>
                    <a:p>
                      <a:pPr marL="0" algn="ctr" defTabSz="914400" rtl="0" eaLnBrk="1" latinLnBrk="0" hangingPunct="1">
                        <a:lnSpc>
                          <a:spcPct val="150000"/>
                        </a:lnSpc>
                      </a:pPr>
                      <a:r>
                        <a:rPr lang="zh-CN" altLang="en-US"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项目名称</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成本投入</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生产规模</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营业额</a:t>
                      </a:r>
                      <a:endParaRPr lang="en-US" altLang="zh-CN"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lnSpc>
                          <a:spcPct val="150000"/>
                        </a:lnSpc>
                      </a:pPr>
                      <a:r>
                        <a:rPr lang="zh-CN" altLang="en-US" sz="18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研发投入</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zh-CN" altLang="en-US" sz="1800" b="1" kern="1200" dirty="0">
                          <a:solidFill>
                            <a:schemeClr val="bg1"/>
                          </a:solidFill>
                          <a:latin typeface="+mj-ea"/>
                          <a:ea typeface="+mj-ea"/>
                          <a:cs typeface="+mn-cs"/>
                        </a:rPr>
                        <a:t>净盈利</a:t>
                      </a:r>
                      <a:endParaRPr lang="en-US" altLang="zh-CN" sz="1800" b="1" kern="1200" dirty="0">
                        <a:solidFill>
                          <a:schemeClr val="bg1"/>
                        </a:solidFill>
                        <a:latin typeface="+mj-ea"/>
                        <a:ea typeface="+mj-ea"/>
                        <a:cs typeface="+mn-cs"/>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4695765"/>
                  </a:ext>
                </a:extLst>
              </a:tr>
              <a:tr h="642958">
                <a:tc>
                  <a:txBody>
                    <a:bodyPr/>
                    <a:lstStyle/>
                    <a:p>
                      <a:pPr algn="ctr">
                        <a:lnSpc>
                          <a:spcPct val="150000"/>
                        </a:lnSpc>
                      </a:pPr>
                      <a:r>
                        <a:rPr lang="zh-CN" altLang="en-US" dirty="0">
                          <a:solidFill>
                            <a:schemeClr val="tx1">
                              <a:lumMod val="65000"/>
                              <a:lumOff val="35000"/>
                            </a:schemeClr>
                          </a:solidFill>
                        </a:rPr>
                        <a:t>项目</a:t>
                      </a:r>
                      <a:r>
                        <a:rPr lang="en-US" altLang="zh-CN" dirty="0">
                          <a:solidFill>
                            <a:schemeClr val="tx1">
                              <a:lumMod val="65000"/>
                              <a:lumOff val="35000"/>
                            </a:schemeClr>
                          </a:solidFill>
                        </a:rPr>
                        <a:t>1 </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zh-CN" dirty="0">
                          <a:solidFill>
                            <a:schemeClr val="tx1">
                              <a:lumMod val="65000"/>
                              <a:lumOff val="35000"/>
                            </a:schemeClr>
                          </a:solidFill>
                        </a:rPr>
                        <a:t>20</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zh-CN" dirty="0">
                          <a:solidFill>
                            <a:schemeClr val="tx1">
                              <a:lumMod val="65000"/>
                              <a:lumOff val="35000"/>
                            </a:schemeClr>
                          </a:solidFill>
                        </a:rPr>
                        <a:t>10</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zh-CN" dirty="0">
                          <a:solidFill>
                            <a:schemeClr val="tx1">
                              <a:lumMod val="65000"/>
                              <a:lumOff val="35000"/>
                            </a:schemeClr>
                          </a:solidFill>
                        </a:rPr>
                        <a:t>150</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25</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50000"/>
                        </a:lnSpc>
                      </a:pPr>
                      <a:r>
                        <a:rPr lang="en-US" altLang="zh-CN" dirty="0">
                          <a:solidFill>
                            <a:schemeClr val="bg1"/>
                          </a:solidFill>
                        </a:rPr>
                        <a:t>105</a:t>
                      </a:r>
                      <a:endParaRPr lang="zh-CN" altLang="en-US" dirty="0">
                        <a:solidFill>
                          <a:schemeClr val="bg1"/>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809148"/>
                  </a:ext>
                </a:extLst>
              </a:tr>
              <a:tr h="64295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dirty="0">
                          <a:solidFill>
                            <a:schemeClr val="tx1">
                              <a:lumMod val="65000"/>
                              <a:lumOff val="35000"/>
                            </a:schemeClr>
                          </a:solidFill>
                        </a:rPr>
                        <a:t>项目</a:t>
                      </a:r>
                      <a:r>
                        <a:rPr lang="en-US" altLang="zh-CN" dirty="0">
                          <a:solidFill>
                            <a:schemeClr val="tx1">
                              <a:lumMod val="65000"/>
                              <a:lumOff val="35000"/>
                            </a:schemeClr>
                          </a:solidFill>
                        </a:rPr>
                        <a:t>2 </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altLang="zh-CN" dirty="0">
                          <a:solidFill>
                            <a:schemeClr val="tx1">
                              <a:lumMod val="65000"/>
                              <a:lumOff val="35000"/>
                            </a:schemeClr>
                          </a:solidFill>
                        </a:rPr>
                        <a:t>20</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150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25</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bg1"/>
                          </a:solidFill>
                          <a:effectLst/>
                          <a:uLnTx/>
                          <a:uFillTx/>
                          <a:latin typeface="Arial"/>
                          <a:ea typeface="微软雅黑"/>
                          <a:cs typeface="+mn-cs"/>
                        </a:rPr>
                        <a:t>105</a:t>
                      </a:r>
                      <a:endParaRPr kumimoji="0" lang="zh-CN" altLang="en-US" sz="1800" b="0" i="0" u="none" strike="noStrike" kern="1200" cap="none" spc="0" normalizeH="0" baseline="0" noProof="0" dirty="0">
                        <a:ln>
                          <a:noFill/>
                        </a:ln>
                        <a:solidFill>
                          <a:schemeClr val="bg1"/>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3191398"/>
                  </a:ext>
                </a:extLst>
              </a:tr>
              <a:tr h="64295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dirty="0">
                          <a:solidFill>
                            <a:schemeClr val="tx1">
                              <a:lumMod val="65000"/>
                              <a:lumOff val="35000"/>
                            </a:schemeClr>
                          </a:solidFill>
                        </a:rPr>
                        <a:t>项目</a:t>
                      </a:r>
                      <a:r>
                        <a:rPr lang="en-US" altLang="zh-CN" dirty="0">
                          <a:solidFill>
                            <a:schemeClr val="tx1">
                              <a:lumMod val="65000"/>
                              <a:lumOff val="35000"/>
                            </a:schemeClr>
                          </a:solidFill>
                        </a:rPr>
                        <a:t>3 </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20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150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25</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bg1"/>
                          </a:solidFill>
                          <a:effectLst/>
                          <a:uLnTx/>
                          <a:uFillTx/>
                          <a:latin typeface="Arial"/>
                          <a:ea typeface="微软雅黑"/>
                          <a:cs typeface="+mn-cs"/>
                        </a:rPr>
                        <a:t>105</a:t>
                      </a:r>
                      <a:endParaRPr kumimoji="0" lang="zh-CN" altLang="en-US" sz="1800" b="0" i="0" u="none" strike="noStrike" kern="1200" cap="none" spc="0" normalizeH="0" baseline="0" noProof="0" dirty="0">
                        <a:ln>
                          <a:noFill/>
                        </a:ln>
                        <a:solidFill>
                          <a:schemeClr val="bg1"/>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8558083"/>
                  </a:ext>
                </a:extLst>
              </a:tr>
              <a:tr h="64295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dirty="0">
                          <a:solidFill>
                            <a:schemeClr val="tx1">
                              <a:lumMod val="65000"/>
                              <a:lumOff val="35000"/>
                            </a:schemeClr>
                          </a:solidFill>
                        </a:rPr>
                        <a:t>项目</a:t>
                      </a:r>
                      <a:r>
                        <a:rPr lang="en-US" altLang="zh-CN" dirty="0">
                          <a:solidFill>
                            <a:schemeClr val="tx1">
                              <a:lumMod val="65000"/>
                              <a:lumOff val="35000"/>
                            </a:schemeClr>
                          </a:solidFill>
                        </a:rPr>
                        <a:t>4</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altLang="zh-CN" dirty="0">
                          <a:solidFill>
                            <a:schemeClr val="tx1">
                              <a:lumMod val="65000"/>
                              <a:lumOff val="35000"/>
                            </a:schemeClr>
                          </a:solidFill>
                        </a:rPr>
                        <a:t>20</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150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lumMod val="65000"/>
                              <a:lumOff val="35000"/>
                            </a:prstClr>
                          </a:solidFill>
                          <a:effectLst/>
                          <a:uLnTx/>
                          <a:uFillTx/>
                          <a:latin typeface="Arial"/>
                          <a:ea typeface="微软雅黑"/>
                          <a:cs typeface="+mn-cs"/>
                        </a:rPr>
                        <a:t>25</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bg1"/>
                          </a:solidFill>
                          <a:effectLst/>
                          <a:uLnTx/>
                          <a:uFillTx/>
                          <a:latin typeface="Arial"/>
                          <a:ea typeface="微软雅黑"/>
                          <a:cs typeface="+mn-cs"/>
                        </a:rPr>
                        <a:t>105</a:t>
                      </a:r>
                      <a:endParaRPr kumimoji="0" lang="zh-CN" altLang="en-US" sz="1800" b="0" i="0" u="none" strike="noStrike" kern="1200" cap="none" spc="0" normalizeH="0" baseline="0" noProof="0" dirty="0">
                        <a:ln>
                          <a:noFill/>
                        </a:ln>
                        <a:solidFill>
                          <a:schemeClr val="bg1"/>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9116886"/>
                  </a:ext>
                </a:extLst>
              </a:tr>
              <a:tr h="64295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CN" altLang="en-US" dirty="0">
                          <a:solidFill>
                            <a:schemeClr val="tx1">
                              <a:lumMod val="65000"/>
                              <a:lumOff val="35000"/>
                            </a:schemeClr>
                          </a:solidFill>
                        </a:rPr>
                        <a:t>项目</a:t>
                      </a:r>
                      <a:r>
                        <a:rPr lang="en-US" altLang="zh-CN" dirty="0">
                          <a:solidFill>
                            <a:schemeClr val="tx1">
                              <a:lumMod val="65000"/>
                              <a:lumOff val="35000"/>
                            </a:schemeClr>
                          </a:solidFill>
                        </a:rPr>
                        <a:t>5</a:t>
                      </a:r>
                      <a:endParaRPr lang="zh-CN" altLang="en-US" dirty="0">
                        <a:solidFill>
                          <a:schemeClr val="tx1">
                            <a:lumMod val="65000"/>
                            <a:lumOff val="35000"/>
                          </a:schemeClr>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20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10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150</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rPr>
                        <a:t>25</a:t>
                      </a:r>
                      <a:endParaRPr kumimoji="0" lang="zh-CN" altLang="en-US" sz="1800" b="0" i="0" u="none" strike="noStrike" kern="1200" cap="none" spc="0" normalizeH="0" baseline="0" noProof="0" dirty="0">
                        <a:ln>
                          <a:noFill/>
                        </a:ln>
                        <a:solidFill>
                          <a:prstClr val="black">
                            <a:lumMod val="65000"/>
                            <a:lumOff val="35000"/>
                          </a:prstClr>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chemeClr val="bg1"/>
                          </a:solidFill>
                          <a:effectLst/>
                          <a:uLnTx/>
                          <a:uFillTx/>
                          <a:latin typeface="Arial"/>
                          <a:ea typeface="微软雅黑"/>
                          <a:cs typeface="+mn-cs"/>
                        </a:rPr>
                        <a:t>105</a:t>
                      </a:r>
                      <a:endParaRPr kumimoji="0" lang="zh-CN" altLang="en-US" sz="1800" b="0" i="0" u="none" strike="noStrike" kern="1200" cap="none" spc="0" normalizeH="0" baseline="0" noProof="0" dirty="0">
                        <a:ln>
                          <a:noFill/>
                        </a:ln>
                        <a:solidFill>
                          <a:schemeClr val="bg1"/>
                        </a:solidFill>
                        <a:effectLst/>
                        <a:uLnTx/>
                        <a:uFillTx/>
                        <a:latin typeface="Arial"/>
                        <a:ea typeface="微软雅黑"/>
                        <a:cs typeface="+mn-cs"/>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1229252"/>
                  </a:ext>
                </a:extLst>
              </a:tr>
            </a:tbl>
          </a:graphicData>
        </a:graphic>
      </p:graphicFrame>
      <p:sp>
        <p:nvSpPr>
          <p:cNvPr id="13" name="矩形: 圆角 12">
            <a:extLst>
              <a:ext uri="{FF2B5EF4-FFF2-40B4-BE49-F238E27FC236}">
                <a16:creationId xmlns:a16="http://schemas.microsoft.com/office/drawing/2014/main" id="{D957F243-B427-457D-A55B-FC88CC92EA92}"/>
              </a:ext>
            </a:extLst>
          </p:cNvPr>
          <p:cNvSpPr>
            <a:spLocks/>
          </p:cNvSpPr>
          <p:nvPr/>
        </p:nvSpPr>
        <p:spPr>
          <a:xfrm flipH="1">
            <a:off x="587375" y="1233420"/>
            <a:ext cx="5065858" cy="756332"/>
          </a:xfrm>
          <a:prstGeom prst="roundRect">
            <a:avLst>
              <a:gd name="adj" fmla="val 24532"/>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4" name="文本框 13">
            <a:extLst>
              <a:ext uri="{FF2B5EF4-FFF2-40B4-BE49-F238E27FC236}">
                <a16:creationId xmlns:a16="http://schemas.microsoft.com/office/drawing/2014/main" id="{650AA3B5-D370-46EB-9D4B-6B7FAC0B6E86}"/>
              </a:ext>
            </a:extLst>
          </p:cNvPr>
          <p:cNvSpPr txBox="1"/>
          <p:nvPr/>
        </p:nvSpPr>
        <p:spPr>
          <a:xfrm flipH="1">
            <a:off x="1013958" y="1426920"/>
            <a:ext cx="4212692"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latin typeface="+mj-ea"/>
                <a:ea typeface="+mj-ea"/>
              </a:rPr>
              <a:t>20XX</a:t>
            </a:r>
            <a:r>
              <a:rPr lang="zh-CN" altLang="en-US" sz="2400" b="1" dirty="0">
                <a:solidFill>
                  <a:schemeClr val="tx1">
                    <a:lumMod val="75000"/>
                    <a:lumOff val="25000"/>
                  </a:schemeClr>
                </a:solidFill>
                <a:latin typeface="+mj-ea"/>
                <a:ea typeface="+mj-ea"/>
              </a:rPr>
              <a:t>年</a:t>
            </a:r>
            <a:r>
              <a:rPr lang="en-US" altLang="zh-CN" sz="2400" b="1" dirty="0">
                <a:solidFill>
                  <a:schemeClr val="tx1">
                    <a:lumMod val="75000"/>
                    <a:lumOff val="25000"/>
                  </a:schemeClr>
                </a:solidFill>
                <a:latin typeface="+mj-ea"/>
                <a:ea typeface="+mj-ea"/>
              </a:rPr>
              <a:t>-20XX</a:t>
            </a:r>
            <a:r>
              <a:rPr lang="zh-CN" altLang="en-US" sz="2400" b="1" dirty="0">
                <a:solidFill>
                  <a:schemeClr val="tx1">
                    <a:lumMod val="75000"/>
                    <a:lumOff val="25000"/>
                  </a:schemeClr>
                </a:solidFill>
                <a:latin typeface="+mj-ea"/>
                <a:ea typeface="+mj-ea"/>
              </a:rPr>
              <a:t>年业绩数据汇总</a:t>
            </a:r>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全年业绩报表</a:t>
            </a:r>
          </a:p>
        </p:txBody>
      </p:sp>
    </p:spTree>
    <p:extLst>
      <p:ext uri="{BB962C8B-B14F-4D97-AF65-F5344CB8AC3E}">
        <p14:creationId xmlns:p14="http://schemas.microsoft.com/office/powerpoint/2010/main" val="3200416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F176AA8F-CA7B-4BDD-8D63-B0CC20CAE559}"/>
              </a:ext>
            </a:extLst>
          </p:cNvPr>
          <p:cNvSpPr/>
          <p:nvPr/>
        </p:nvSpPr>
        <p:spPr>
          <a:xfrm>
            <a:off x="4479372" y="3118826"/>
            <a:ext cx="3116642" cy="725408"/>
          </a:xfrm>
          <a:prstGeom prst="roundRect">
            <a:avLst>
              <a:gd name="adj" fmla="val 50000"/>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CF794009-65F3-4EFA-9F64-673AD39F8577}"/>
              </a:ext>
            </a:extLst>
          </p:cNvPr>
          <p:cNvGrpSpPr/>
          <p:nvPr/>
        </p:nvGrpSpPr>
        <p:grpSpPr>
          <a:xfrm>
            <a:off x="4290478" y="3080276"/>
            <a:ext cx="787041" cy="787042"/>
            <a:chOff x="3492534" y="1754037"/>
            <a:chExt cx="571466" cy="571466"/>
          </a:xfrm>
        </p:grpSpPr>
        <p:sp>
          <p:nvSpPr>
            <p:cNvPr id="19" name="椭圆 18">
              <a:extLst>
                <a:ext uri="{FF2B5EF4-FFF2-40B4-BE49-F238E27FC236}">
                  <a16:creationId xmlns:a16="http://schemas.microsoft.com/office/drawing/2014/main" id="{2C3D47B6-B1F3-4D12-90E2-00F7F0323D55}"/>
                </a:ext>
              </a:extLst>
            </p:cNvPr>
            <p:cNvSpPr/>
            <p:nvPr/>
          </p:nvSpPr>
          <p:spPr>
            <a:xfrm>
              <a:off x="3492534" y="1754037"/>
              <a:ext cx="571466" cy="571466"/>
            </a:xfrm>
            <a:prstGeom prst="ellipse">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22" name="弧形 21">
              <a:extLst>
                <a:ext uri="{FF2B5EF4-FFF2-40B4-BE49-F238E27FC236}">
                  <a16:creationId xmlns:a16="http://schemas.microsoft.com/office/drawing/2014/main" id="{3AAF145A-EE8C-4302-833D-6A643BD1E10E}"/>
                </a:ext>
              </a:extLst>
            </p:cNvPr>
            <p:cNvSpPr/>
            <p:nvPr/>
          </p:nvSpPr>
          <p:spPr>
            <a:xfrm>
              <a:off x="3514910" y="1776413"/>
              <a:ext cx="526714" cy="526714"/>
            </a:xfrm>
            <a:prstGeom prst="arc">
              <a:avLst>
                <a:gd name="adj1" fmla="val 11459200"/>
                <a:gd name="adj2" fmla="val 10240061"/>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25" name="椭圆 24">
              <a:extLst>
                <a:ext uri="{FF2B5EF4-FFF2-40B4-BE49-F238E27FC236}">
                  <a16:creationId xmlns:a16="http://schemas.microsoft.com/office/drawing/2014/main" id="{1BC7B89E-C6F9-4786-A689-BC8E86FEB249}"/>
                </a:ext>
              </a:extLst>
            </p:cNvPr>
            <p:cNvSpPr/>
            <p:nvPr/>
          </p:nvSpPr>
          <p:spPr>
            <a:xfrm>
              <a:off x="3503711" y="201992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cxnSp>
          <p:nvCxnSpPr>
            <p:cNvPr id="27" name="直接连接符 26">
              <a:extLst>
                <a:ext uri="{FF2B5EF4-FFF2-40B4-BE49-F238E27FC236}">
                  <a16:creationId xmlns:a16="http://schemas.microsoft.com/office/drawing/2014/main" id="{74A7A6CF-7612-4E6A-A6AD-CAFBE376740F}"/>
                </a:ext>
              </a:extLst>
            </p:cNvPr>
            <p:cNvCxnSpPr/>
            <p:nvPr/>
          </p:nvCxnSpPr>
          <p:spPr>
            <a:xfrm flipV="1">
              <a:off x="3593307" y="1981200"/>
              <a:ext cx="0" cy="166537"/>
            </a:xfrm>
            <a:prstGeom prst="line">
              <a:avLst/>
            </a:prstGeom>
            <a:ln>
              <a:gradFill>
                <a:gsLst>
                  <a:gs pos="100000">
                    <a:schemeClr val="bg1"/>
                  </a:gs>
                  <a:gs pos="0">
                    <a:schemeClr val="bg1">
                      <a:alpha val="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0138ADC-3E86-46DB-A939-13DC8CE66370}"/>
                </a:ext>
              </a:extLst>
            </p:cNvPr>
            <p:cNvCxnSpPr/>
            <p:nvPr/>
          </p:nvCxnSpPr>
          <p:spPr>
            <a:xfrm flipV="1">
              <a:off x="3940970" y="1896428"/>
              <a:ext cx="0" cy="207524"/>
            </a:xfrm>
            <a:prstGeom prst="line">
              <a:avLst/>
            </a:prstGeom>
            <a:ln>
              <a:gradFill>
                <a:gsLst>
                  <a:gs pos="100000">
                    <a:schemeClr val="bg1"/>
                  </a:gs>
                  <a:gs pos="0">
                    <a:schemeClr val="bg1">
                      <a:alpha val="0"/>
                    </a:schemeClr>
                  </a:gs>
                </a:gsLst>
                <a:lin ang="5400000" scaled="1"/>
              </a:gra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30" name="椭圆 29">
              <a:extLst>
                <a:ext uri="{FF2B5EF4-FFF2-40B4-BE49-F238E27FC236}">
                  <a16:creationId xmlns:a16="http://schemas.microsoft.com/office/drawing/2014/main" id="{37EE6DDD-C498-4A72-8C89-871ED5BE431E}"/>
                </a:ext>
              </a:extLst>
            </p:cNvPr>
            <p:cNvSpPr/>
            <p:nvPr/>
          </p:nvSpPr>
          <p:spPr>
            <a:xfrm>
              <a:off x="3679598" y="1862239"/>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31" name="椭圆 30">
              <a:extLst>
                <a:ext uri="{FF2B5EF4-FFF2-40B4-BE49-F238E27FC236}">
                  <a16:creationId xmlns:a16="http://schemas.microsoft.com/office/drawing/2014/main" id="{539E2DDF-B2A4-4BC9-9EF1-0AC95DDB6ED6}"/>
                </a:ext>
              </a:extLst>
            </p:cNvPr>
            <p:cNvSpPr/>
            <p:nvPr/>
          </p:nvSpPr>
          <p:spPr>
            <a:xfrm>
              <a:off x="3841523" y="2207432"/>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grpSp>
      <p:sp>
        <p:nvSpPr>
          <p:cNvPr id="17" name="文本框 16">
            <a:extLst>
              <a:ext uri="{FF2B5EF4-FFF2-40B4-BE49-F238E27FC236}">
                <a16:creationId xmlns:a16="http://schemas.microsoft.com/office/drawing/2014/main" id="{3E9D4DB5-9805-467D-BA92-BD667D412DFE}"/>
              </a:ext>
            </a:extLst>
          </p:cNvPr>
          <p:cNvSpPr txBox="1"/>
          <p:nvPr/>
        </p:nvSpPr>
        <p:spPr>
          <a:xfrm>
            <a:off x="4472402" y="3258354"/>
            <a:ext cx="423193" cy="430887"/>
          </a:xfrm>
          <a:prstGeom prst="rect">
            <a:avLst/>
          </a:prstGeom>
          <a:noFill/>
        </p:spPr>
        <p:txBody>
          <a:bodyPr wrap="none" lIns="0" tIns="0" rIns="0" bIns="0"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mj-ea"/>
                <a:ea typeface="+mj-ea"/>
              </a:rPr>
              <a:t>01</a:t>
            </a:r>
            <a:endParaRPr lang="zh-CN" altLang="en-US" sz="2800" dirty="0">
              <a:solidFill>
                <a:schemeClr val="bg1"/>
              </a:solidFill>
              <a:effectLst>
                <a:outerShdw blurRad="38100" dist="38100" dir="2700000" algn="tl">
                  <a:srgbClr val="000000">
                    <a:alpha val="43137"/>
                  </a:srgbClr>
                </a:outerShdw>
              </a:effectLst>
              <a:latin typeface="+mj-ea"/>
              <a:ea typeface="+mj-ea"/>
            </a:endParaRPr>
          </a:p>
        </p:txBody>
      </p:sp>
      <p:sp>
        <p:nvSpPr>
          <p:cNvPr id="18" name="文本框 17">
            <a:extLst>
              <a:ext uri="{FF2B5EF4-FFF2-40B4-BE49-F238E27FC236}">
                <a16:creationId xmlns:a16="http://schemas.microsoft.com/office/drawing/2014/main" id="{223AAAEC-F3B5-45F0-97C7-B7734654F63D}"/>
              </a:ext>
            </a:extLst>
          </p:cNvPr>
          <p:cNvSpPr txBox="1"/>
          <p:nvPr/>
        </p:nvSpPr>
        <p:spPr>
          <a:xfrm>
            <a:off x="5092912" y="3243350"/>
            <a:ext cx="2313254"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公司基本概况</a:t>
            </a:r>
          </a:p>
        </p:txBody>
      </p:sp>
      <p:sp>
        <p:nvSpPr>
          <p:cNvPr id="33" name="矩形: 圆角 32">
            <a:extLst>
              <a:ext uri="{FF2B5EF4-FFF2-40B4-BE49-F238E27FC236}">
                <a16:creationId xmlns:a16="http://schemas.microsoft.com/office/drawing/2014/main" id="{E869F79B-97B7-4FA1-AEE0-D883214D276C}"/>
              </a:ext>
            </a:extLst>
          </p:cNvPr>
          <p:cNvSpPr/>
          <p:nvPr/>
        </p:nvSpPr>
        <p:spPr>
          <a:xfrm>
            <a:off x="8335229" y="3118826"/>
            <a:ext cx="3116642" cy="725408"/>
          </a:xfrm>
          <a:prstGeom prst="roundRect">
            <a:avLst>
              <a:gd name="adj" fmla="val 50000"/>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id="{DEE3182D-5BC3-4057-8DBD-292ED083DEB2}"/>
              </a:ext>
            </a:extLst>
          </p:cNvPr>
          <p:cNvGrpSpPr/>
          <p:nvPr/>
        </p:nvGrpSpPr>
        <p:grpSpPr>
          <a:xfrm>
            <a:off x="8146335" y="3080276"/>
            <a:ext cx="787041" cy="787042"/>
            <a:chOff x="3492534" y="1754037"/>
            <a:chExt cx="571466" cy="571466"/>
          </a:xfrm>
        </p:grpSpPr>
        <p:sp>
          <p:nvSpPr>
            <p:cNvPr id="37" name="椭圆 36">
              <a:extLst>
                <a:ext uri="{FF2B5EF4-FFF2-40B4-BE49-F238E27FC236}">
                  <a16:creationId xmlns:a16="http://schemas.microsoft.com/office/drawing/2014/main" id="{5F6BFA25-9478-4DAA-A70D-880363F2AF48}"/>
                </a:ext>
              </a:extLst>
            </p:cNvPr>
            <p:cNvSpPr/>
            <p:nvPr/>
          </p:nvSpPr>
          <p:spPr>
            <a:xfrm>
              <a:off x="3492534" y="1754037"/>
              <a:ext cx="571466" cy="571466"/>
            </a:xfrm>
            <a:prstGeom prst="ellipse">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38" name="弧形 37">
              <a:extLst>
                <a:ext uri="{FF2B5EF4-FFF2-40B4-BE49-F238E27FC236}">
                  <a16:creationId xmlns:a16="http://schemas.microsoft.com/office/drawing/2014/main" id="{7979914D-E5A5-4821-BEF7-67659B615EC8}"/>
                </a:ext>
              </a:extLst>
            </p:cNvPr>
            <p:cNvSpPr/>
            <p:nvPr/>
          </p:nvSpPr>
          <p:spPr>
            <a:xfrm>
              <a:off x="3514910" y="1776413"/>
              <a:ext cx="526714" cy="526714"/>
            </a:xfrm>
            <a:prstGeom prst="arc">
              <a:avLst>
                <a:gd name="adj1" fmla="val 11459200"/>
                <a:gd name="adj2" fmla="val 10240061"/>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39" name="椭圆 38">
              <a:extLst>
                <a:ext uri="{FF2B5EF4-FFF2-40B4-BE49-F238E27FC236}">
                  <a16:creationId xmlns:a16="http://schemas.microsoft.com/office/drawing/2014/main" id="{D291D603-4D61-4325-8C71-700DB1F8DF88}"/>
                </a:ext>
              </a:extLst>
            </p:cNvPr>
            <p:cNvSpPr/>
            <p:nvPr/>
          </p:nvSpPr>
          <p:spPr>
            <a:xfrm>
              <a:off x="3503711" y="201992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cxnSp>
          <p:nvCxnSpPr>
            <p:cNvPr id="40" name="直接连接符 39">
              <a:extLst>
                <a:ext uri="{FF2B5EF4-FFF2-40B4-BE49-F238E27FC236}">
                  <a16:creationId xmlns:a16="http://schemas.microsoft.com/office/drawing/2014/main" id="{46F77C74-F74A-4E36-9C2B-BEDE53600FA3}"/>
                </a:ext>
              </a:extLst>
            </p:cNvPr>
            <p:cNvCxnSpPr/>
            <p:nvPr/>
          </p:nvCxnSpPr>
          <p:spPr>
            <a:xfrm flipV="1">
              <a:off x="3593307" y="1981200"/>
              <a:ext cx="0" cy="166537"/>
            </a:xfrm>
            <a:prstGeom prst="line">
              <a:avLst/>
            </a:prstGeom>
            <a:ln>
              <a:gradFill>
                <a:gsLst>
                  <a:gs pos="100000">
                    <a:schemeClr val="bg1"/>
                  </a:gs>
                  <a:gs pos="0">
                    <a:schemeClr val="bg1">
                      <a:alpha val="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824FB632-6149-4984-BEA1-55733D408C92}"/>
                </a:ext>
              </a:extLst>
            </p:cNvPr>
            <p:cNvCxnSpPr/>
            <p:nvPr/>
          </p:nvCxnSpPr>
          <p:spPr>
            <a:xfrm flipV="1">
              <a:off x="3940970" y="1896428"/>
              <a:ext cx="0" cy="207524"/>
            </a:xfrm>
            <a:prstGeom prst="line">
              <a:avLst/>
            </a:prstGeom>
            <a:ln>
              <a:gradFill>
                <a:gsLst>
                  <a:gs pos="100000">
                    <a:schemeClr val="bg1"/>
                  </a:gs>
                  <a:gs pos="0">
                    <a:schemeClr val="bg1">
                      <a:alpha val="0"/>
                    </a:schemeClr>
                  </a:gs>
                </a:gsLst>
                <a:lin ang="5400000" scaled="1"/>
              </a:gra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78BA36F3-2C2E-42A0-91A8-A14B8998C176}"/>
                </a:ext>
              </a:extLst>
            </p:cNvPr>
            <p:cNvSpPr/>
            <p:nvPr/>
          </p:nvSpPr>
          <p:spPr>
            <a:xfrm>
              <a:off x="3679598" y="1862239"/>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43" name="椭圆 42">
              <a:extLst>
                <a:ext uri="{FF2B5EF4-FFF2-40B4-BE49-F238E27FC236}">
                  <a16:creationId xmlns:a16="http://schemas.microsoft.com/office/drawing/2014/main" id="{39975571-D88E-4E8E-8C86-CE7D2B930A0C}"/>
                </a:ext>
              </a:extLst>
            </p:cNvPr>
            <p:cNvSpPr/>
            <p:nvPr/>
          </p:nvSpPr>
          <p:spPr>
            <a:xfrm>
              <a:off x="3841523" y="2207432"/>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grpSp>
      <p:sp>
        <p:nvSpPr>
          <p:cNvPr id="35" name="文本框 34">
            <a:extLst>
              <a:ext uri="{FF2B5EF4-FFF2-40B4-BE49-F238E27FC236}">
                <a16:creationId xmlns:a16="http://schemas.microsoft.com/office/drawing/2014/main" id="{F20FBCE6-6EEA-40DB-8D8D-13A913F7E85B}"/>
              </a:ext>
            </a:extLst>
          </p:cNvPr>
          <p:cNvSpPr txBox="1"/>
          <p:nvPr/>
        </p:nvSpPr>
        <p:spPr>
          <a:xfrm>
            <a:off x="8328259" y="3258354"/>
            <a:ext cx="423193" cy="430887"/>
          </a:xfrm>
          <a:prstGeom prst="rect">
            <a:avLst/>
          </a:prstGeom>
          <a:noFill/>
        </p:spPr>
        <p:txBody>
          <a:bodyPr wrap="none" lIns="0" tIns="0" rIns="0" bIns="0"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mj-ea"/>
                <a:ea typeface="+mj-ea"/>
              </a:rPr>
              <a:t>02</a:t>
            </a:r>
            <a:endParaRPr lang="zh-CN" altLang="en-US" sz="2800" dirty="0">
              <a:solidFill>
                <a:schemeClr val="bg1"/>
              </a:solidFill>
              <a:effectLst>
                <a:outerShdw blurRad="38100" dist="38100" dir="2700000" algn="tl">
                  <a:srgbClr val="000000">
                    <a:alpha val="43137"/>
                  </a:srgbClr>
                </a:outerShdw>
              </a:effectLst>
              <a:latin typeface="+mj-ea"/>
              <a:ea typeface="+mj-ea"/>
            </a:endParaRPr>
          </a:p>
        </p:txBody>
      </p:sp>
      <p:sp>
        <p:nvSpPr>
          <p:cNvPr id="36" name="文本框 35">
            <a:extLst>
              <a:ext uri="{FF2B5EF4-FFF2-40B4-BE49-F238E27FC236}">
                <a16:creationId xmlns:a16="http://schemas.microsoft.com/office/drawing/2014/main" id="{61C243AE-708D-4BB8-AAEB-360E42714F88}"/>
              </a:ext>
            </a:extLst>
          </p:cNvPr>
          <p:cNvSpPr txBox="1"/>
          <p:nvPr/>
        </p:nvSpPr>
        <p:spPr>
          <a:xfrm>
            <a:off x="8948769" y="3243350"/>
            <a:ext cx="2313254"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公司业务介绍</a:t>
            </a:r>
          </a:p>
        </p:txBody>
      </p:sp>
      <p:sp>
        <p:nvSpPr>
          <p:cNvPr id="45" name="矩形: 圆角 44">
            <a:extLst>
              <a:ext uri="{FF2B5EF4-FFF2-40B4-BE49-F238E27FC236}">
                <a16:creationId xmlns:a16="http://schemas.microsoft.com/office/drawing/2014/main" id="{98B3861F-9C40-43A1-A25E-F45C1764B2D1}"/>
              </a:ext>
            </a:extLst>
          </p:cNvPr>
          <p:cNvSpPr/>
          <p:nvPr/>
        </p:nvSpPr>
        <p:spPr>
          <a:xfrm>
            <a:off x="4479372" y="4296934"/>
            <a:ext cx="3116642" cy="725408"/>
          </a:xfrm>
          <a:prstGeom prst="roundRect">
            <a:avLst>
              <a:gd name="adj" fmla="val 50000"/>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a:extLst>
              <a:ext uri="{FF2B5EF4-FFF2-40B4-BE49-F238E27FC236}">
                <a16:creationId xmlns:a16="http://schemas.microsoft.com/office/drawing/2014/main" id="{5F117800-24E8-4D05-9747-BAA130CBA21D}"/>
              </a:ext>
            </a:extLst>
          </p:cNvPr>
          <p:cNvGrpSpPr/>
          <p:nvPr/>
        </p:nvGrpSpPr>
        <p:grpSpPr>
          <a:xfrm>
            <a:off x="4290478" y="4258384"/>
            <a:ext cx="787041" cy="787042"/>
            <a:chOff x="3492534" y="1754037"/>
            <a:chExt cx="571466" cy="571466"/>
          </a:xfrm>
        </p:grpSpPr>
        <p:sp>
          <p:nvSpPr>
            <p:cNvPr id="49" name="椭圆 48">
              <a:extLst>
                <a:ext uri="{FF2B5EF4-FFF2-40B4-BE49-F238E27FC236}">
                  <a16:creationId xmlns:a16="http://schemas.microsoft.com/office/drawing/2014/main" id="{5F4EB51E-8795-4039-B6DD-D31CE8E9A7F1}"/>
                </a:ext>
              </a:extLst>
            </p:cNvPr>
            <p:cNvSpPr/>
            <p:nvPr/>
          </p:nvSpPr>
          <p:spPr>
            <a:xfrm>
              <a:off x="3492534" y="1754037"/>
              <a:ext cx="571466" cy="571466"/>
            </a:xfrm>
            <a:prstGeom prst="ellipse">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50" name="弧形 49">
              <a:extLst>
                <a:ext uri="{FF2B5EF4-FFF2-40B4-BE49-F238E27FC236}">
                  <a16:creationId xmlns:a16="http://schemas.microsoft.com/office/drawing/2014/main" id="{C3E52620-3918-456C-BBD6-6E52BC59D280}"/>
                </a:ext>
              </a:extLst>
            </p:cNvPr>
            <p:cNvSpPr/>
            <p:nvPr/>
          </p:nvSpPr>
          <p:spPr>
            <a:xfrm>
              <a:off x="3514910" y="1776413"/>
              <a:ext cx="526714" cy="526714"/>
            </a:xfrm>
            <a:prstGeom prst="arc">
              <a:avLst>
                <a:gd name="adj1" fmla="val 11459200"/>
                <a:gd name="adj2" fmla="val 10240061"/>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51" name="椭圆 50">
              <a:extLst>
                <a:ext uri="{FF2B5EF4-FFF2-40B4-BE49-F238E27FC236}">
                  <a16:creationId xmlns:a16="http://schemas.microsoft.com/office/drawing/2014/main" id="{43867D1C-1504-4314-9CA6-9D997C177D4B}"/>
                </a:ext>
              </a:extLst>
            </p:cNvPr>
            <p:cNvSpPr/>
            <p:nvPr/>
          </p:nvSpPr>
          <p:spPr>
            <a:xfrm>
              <a:off x="3503711" y="201992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cxnSp>
          <p:nvCxnSpPr>
            <p:cNvPr id="52" name="直接连接符 51">
              <a:extLst>
                <a:ext uri="{FF2B5EF4-FFF2-40B4-BE49-F238E27FC236}">
                  <a16:creationId xmlns:a16="http://schemas.microsoft.com/office/drawing/2014/main" id="{44547015-9E8C-4128-8407-3B69DAA1C186}"/>
                </a:ext>
              </a:extLst>
            </p:cNvPr>
            <p:cNvCxnSpPr/>
            <p:nvPr/>
          </p:nvCxnSpPr>
          <p:spPr>
            <a:xfrm flipV="1">
              <a:off x="3593307" y="1981200"/>
              <a:ext cx="0" cy="166537"/>
            </a:xfrm>
            <a:prstGeom prst="line">
              <a:avLst/>
            </a:prstGeom>
            <a:ln>
              <a:gradFill>
                <a:gsLst>
                  <a:gs pos="100000">
                    <a:schemeClr val="bg1"/>
                  </a:gs>
                  <a:gs pos="0">
                    <a:schemeClr val="bg1">
                      <a:alpha val="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7140E076-DE00-481D-AED1-1B4DB3ED9B4E}"/>
                </a:ext>
              </a:extLst>
            </p:cNvPr>
            <p:cNvCxnSpPr/>
            <p:nvPr/>
          </p:nvCxnSpPr>
          <p:spPr>
            <a:xfrm flipV="1">
              <a:off x="3940970" y="1896428"/>
              <a:ext cx="0" cy="207524"/>
            </a:xfrm>
            <a:prstGeom prst="line">
              <a:avLst/>
            </a:prstGeom>
            <a:ln>
              <a:gradFill>
                <a:gsLst>
                  <a:gs pos="100000">
                    <a:schemeClr val="bg1"/>
                  </a:gs>
                  <a:gs pos="0">
                    <a:schemeClr val="bg1">
                      <a:alpha val="0"/>
                    </a:schemeClr>
                  </a:gs>
                </a:gsLst>
                <a:lin ang="5400000" scaled="1"/>
              </a:gra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54" name="椭圆 53">
              <a:extLst>
                <a:ext uri="{FF2B5EF4-FFF2-40B4-BE49-F238E27FC236}">
                  <a16:creationId xmlns:a16="http://schemas.microsoft.com/office/drawing/2014/main" id="{06A6A08C-400E-468B-AB97-82DF7667247E}"/>
                </a:ext>
              </a:extLst>
            </p:cNvPr>
            <p:cNvSpPr/>
            <p:nvPr/>
          </p:nvSpPr>
          <p:spPr>
            <a:xfrm>
              <a:off x="3679598" y="1862239"/>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55" name="椭圆 54">
              <a:extLst>
                <a:ext uri="{FF2B5EF4-FFF2-40B4-BE49-F238E27FC236}">
                  <a16:creationId xmlns:a16="http://schemas.microsoft.com/office/drawing/2014/main" id="{D3EE0627-B8AE-4BF7-B526-454AEF99B3B1}"/>
                </a:ext>
              </a:extLst>
            </p:cNvPr>
            <p:cNvSpPr/>
            <p:nvPr/>
          </p:nvSpPr>
          <p:spPr>
            <a:xfrm>
              <a:off x="3841523" y="2207432"/>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grpSp>
      <p:sp>
        <p:nvSpPr>
          <p:cNvPr id="47" name="文本框 46">
            <a:extLst>
              <a:ext uri="{FF2B5EF4-FFF2-40B4-BE49-F238E27FC236}">
                <a16:creationId xmlns:a16="http://schemas.microsoft.com/office/drawing/2014/main" id="{BE9E2A6D-9C9A-4BC6-96C7-50A54DB6DF4E}"/>
              </a:ext>
            </a:extLst>
          </p:cNvPr>
          <p:cNvSpPr txBox="1"/>
          <p:nvPr/>
        </p:nvSpPr>
        <p:spPr>
          <a:xfrm>
            <a:off x="4472402" y="4436462"/>
            <a:ext cx="423193" cy="430887"/>
          </a:xfrm>
          <a:prstGeom prst="rect">
            <a:avLst/>
          </a:prstGeom>
          <a:noFill/>
        </p:spPr>
        <p:txBody>
          <a:bodyPr wrap="none" lIns="0" tIns="0" rIns="0" bIns="0"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mj-ea"/>
                <a:ea typeface="+mj-ea"/>
              </a:rPr>
              <a:t>03</a:t>
            </a:r>
            <a:endParaRPr lang="zh-CN" altLang="en-US" sz="2800" dirty="0">
              <a:solidFill>
                <a:schemeClr val="bg1"/>
              </a:solidFill>
              <a:effectLst>
                <a:outerShdw blurRad="38100" dist="38100" dir="2700000" algn="tl">
                  <a:srgbClr val="000000">
                    <a:alpha val="43137"/>
                  </a:srgbClr>
                </a:outerShdw>
              </a:effectLst>
              <a:latin typeface="+mj-ea"/>
              <a:ea typeface="+mj-ea"/>
            </a:endParaRPr>
          </a:p>
        </p:txBody>
      </p:sp>
      <p:sp>
        <p:nvSpPr>
          <p:cNvPr id="48" name="文本框 47">
            <a:extLst>
              <a:ext uri="{FF2B5EF4-FFF2-40B4-BE49-F238E27FC236}">
                <a16:creationId xmlns:a16="http://schemas.microsoft.com/office/drawing/2014/main" id="{F01925B8-4E97-4458-9656-6B8E95D99748}"/>
              </a:ext>
            </a:extLst>
          </p:cNvPr>
          <p:cNvSpPr txBox="1"/>
          <p:nvPr/>
        </p:nvSpPr>
        <p:spPr>
          <a:xfrm>
            <a:off x="5092912" y="4421458"/>
            <a:ext cx="2313254"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公司产品介绍</a:t>
            </a:r>
          </a:p>
        </p:txBody>
      </p:sp>
      <p:sp>
        <p:nvSpPr>
          <p:cNvPr id="76" name="椭圆 75">
            <a:extLst>
              <a:ext uri="{FF2B5EF4-FFF2-40B4-BE49-F238E27FC236}">
                <a16:creationId xmlns:a16="http://schemas.microsoft.com/office/drawing/2014/main" id="{FC0C4B78-557B-42A6-9BD0-61CF12F7C3A5}"/>
              </a:ext>
            </a:extLst>
          </p:cNvPr>
          <p:cNvSpPr/>
          <p:nvPr/>
        </p:nvSpPr>
        <p:spPr>
          <a:xfrm>
            <a:off x="4121853" y="1082649"/>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56">
            <a:extLst>
              <a:ext uri="{FF2B5EF4-FFF2-40B4-BE49-F238E27FC236}">
                <a16:creationId xmlns:a16="http://schemas.microsoft.com/office/drawing/2014/main" id="{360ED5B9-6CF2-4B7E-ADD8-F2F7261F7423}"/>
              </a:ext>
            </a:extLst>
          </p:cNvPr>
          <p:cNvSpPr/>
          <p:nvPr/>
        </p:nvSpPr>
        <p:spPr>
          <a:xfrm>
            <a:off x="8335229" y="4296934"/>
            <a:ext cx="3116642" cy="725408"/>
          </a:xfrm>
          <a:prstGeom prst="roundRect">
            <a:avLst>
              <a:gd name="adj" fmla="val 50000"/>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a:extLst>
              <a:ext uri="{FF2B5EF4-FFF2-40B4-BE49-F238E27FC236}">
                <a16:creationId xmlns:a16="http://schemas.microsoft.com/office/drawing/2014/main" id="{5A33CE13-E357-4BC8-9ED2-B43CAFFFB6C8}"/>
              </a:ext>
            </a:extLst>
          </p:cNvPr>
          <p:cNvGrpSpPr/>
          <p:nvPr/>
        </p:nvGrpSpPr>
        <p:grpSpPr>
          <a:xfrm>
            <a:off x="8146335" y="4258384"/>
            <a:ext cx="787041" cy="787042"/>
            <a:chOff x="3492534" y="1754037"/>
            <a:chExt cx="571466" cy="571466"/>
          </a:xfrm>
        </p:grpSpPr>
        <p:sp>
          <p:nvSpPr>
            <p:cNvPr id="61" name="椭圆 60">
              <a:extLst>
                <a:ext uri="{FF2B5EF4-FFF2-40B4-BE49-F238E27FC236}">
                  <a16:creationId xmlns:a16="http://schemas.microsoft.com/office/drawing/2014/main" id="{8915EFC5-27F2-49D9-92C7-9A007A11BCFF}"/>
                </a:ext>
              </a:extLst>
            </p:cNvPr>
            <p:cNvSpPr/>
            <p:nvPr/>
          </p:nvSpPr>
          <p:spPr>
            <a:xfrm>
              <a:off x="3492534" y="1754037"/>
              <a:ext cx="571466" cy="571466"/>
            </a:xfrm>
            <a:prstGeom prst="ellipse">
              <a:avLst/>
            </a:prstGeom>
            <a:gradFill>
              <a:gsLst>
                <a:gs pos="0">
                  <a:schemeClr val="accent1"/>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62" name="弧形 61">
              <a:extLst>
                <a:ext uri="{FF2B5EF4-FFF2-40B4-BE49-F238E27FC236}">
                  <a16:creationId xmlns:a16="http://schemas.microsoft.com/office/drawing/2014/main" id="{832AF8B9-6916-4F12-A543-FE57FB84F5DB}"/>
                </a:ext>
              </a:extLst>
            </p:cNvPr>
            <p:cNvSpPr/>
            <p:nvPr/>
          </p:nvSpPr>
          <p:spPr>
            <a:xfrm>
              <a:off x="3514910" y="1776413"/>
              <a:ext cx="526714" cy="526714"/>
            </a:xfrm>
            <a:prstGeom prst="arc">
              <a:avLst>
                <a:gd name="adj1" fmla="val 11459200"/>
                <a:gd name="adj2" fmla="val 10240061"/>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63" name="椭圆 62">
              <a:extLst>
                <a:ext uri="{FF2B5EF4-FFF2-40B4-BE49-F238E27FC236}">
                  <a16:creationId xmlns:a16="http://schemas.microsoft.com/office/drawing/2014/main" id="{3B6971C2-8236-426B-A547-1066B09A2BC9}"/>
                </a:ext>
              </a:extLst>
            </p:cNvPr>
            <p:cNvSpPr/>
            <p:nvPr/>
          </p:nvSpPr>
          <p:spPr>
            <a:xfrm>
              <a:off x="3503711" y="201992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cxnSp>
          <p:nvCxnSpPr>
            <p:cNvPr id="64" name="直接连接符 63">
              <a:extLst>
                <a:ext uri="{FF2B5EF4-FFF2-40B4-BE49-F238E27FC236}">
                  <a16:creationId xmlns:a16="http://schemas.microsoft.com/office/drawing/2014/main" id="{0B179D6F-83D7-4EBE-BD1A-66FBD6AE56C0}"/>
                </a:ext>
              </a:extLst>
            </p:cNvPr>
            <p:cNvCxnSpPr/>
            <p:nvPr/>
          </p:nvCxnSpPr>
          <p:spPr>
            <a:xfrm flipV="1">
              <a:off x="3593307" y="1981200"/>
              <a:ext cx="0" cy="166537"/>
            </a:xfrm>
            <a:prstGeom prst="line">
              <a:avLst/>
            </a:prstGeom>
            <a:ln>
              <a:gradFill>
                <a:gsLst>
                  <a:gs pos="100000">
                    <a:schemeClr val="bg1"/>
                  </a:gs>
                  <a:gs pos="0">
                    <a:schemeClr val="bg1">
                      <a:alpha val="0"/>
                    </a:schemeClr>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777F9254-D5C9-44A6-95A0-3F5071CD6620}"/>
                </a:ext>
              </a:extLst>
            </p:cNvPr>
            <p:cNvCxnSpPr/>
            <p:nvPr/>
          </p:nvCxnSpPr>
          <p:spPr>
            <a:xfrm flipV="1">
              <a:off x="3940970" y="1896428"/>
              <a:ext cx="0" cy="207524"/>
            </a:xfrm>
            <a:prstGeom prst="line">
              <a:avLst/>
            </a:prstGeom>
            <a:ln>
              <a:gradFill>
                <a:gsLst>
                  <a:gs pos="100000">
                    <a:schemeClr val="bg1"/>
                  </a:gs>
                  <a:gs pos="0">
                    <a:schemeClr val="bg1">
                      <a:alpha val="0"/>
                    </a:schemeClr>
                  </a:gs>
                </a:gsLst>
                <a:lin ang="5400000" scaled="1"/>
              </a:gradFill>
              <a:prstDash val="dash"/>
              <a:tailEnd type="none" w="sm" len="sm"/>
            </a:ln>
          </p:spPr>
          <p:style>
            <a:lnRef idx="1">
              <a:schemeClr val="accent1"/>
            </a:lnRef>
            <a:fillRef idx="0">
              <a:schemeClr val="accent1"/>
            </a:fillRef>
            <a:effectRef idx="0">
              <a:schemeClr val="accent1"/>
            </a:effectRef>
            <a:fontRef idx="minor">
              <a:schemeClr val="tx1"/>
            </a:fontRef>
          </p:style>
        </p:cxnSp>
        <p:sp>
          <p:nvSpPr>
            <p:cNvPr id="66" name="椭圆 65">
              <a:extLst>
                <a:ext uri="{FF2B5EF4-FFF2-40B4-BE49-F238E27FC236}">
                  <a16:creationId xmlns:a16="http://schemas.microsoft.com/office/drawing/2014/main" id="{53F4C503-39BA-4C85-87AB-EA964AECBBC0}"/>
                </a:ext>
              </a:extLst>
            </p:cNvPr>
            <p:cNvSpPr/>
            <p:nvPr/>
          </p:nvSpPr>
          <p:spPr>
            <a:xfrm>
              <a:off x="3679598" y="1862239"/>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sp>
          <p:nvSpPr>
            <p:cNvPr id="67" name="椭圆 66">
              <a:extLst>
                <a:ext uri="{FF2B5EF4-FFF2-40B4-BE49-F238E27FC236}">
                  <a16:creationId xmlns:a16="http://schemas.microsoft.com/office/drawing/2014/main" id="{9B354037-DF7D-472E-8AEE-DE35C5A73480}"/>
                </a:ext>
              </a:extLst>
            </p:cNvPr>
            <p:cNvSpPr/>
            <p:nvPr/>
          </p:nvSpPr>
          <p:spPr>
            <a:xfrm>
              <a:off x="3841523" y="2207432"/>
              <a:ext cx="18000" cy="1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mj-ea"/>
                <a:ea typeface="+mj-ea"/>
              </a:endParaRPr>
            </a:p>
          </p:txBody>
        </p:sp>
      </p:grpSp>
      <p:sp>
        <p:nvSpPr>
          <p:cNvPr id="59" name="文本框 58">
            <a:extLst>
              <a:ext uri="{FF2B5EF4-FFF2-40B4-BE49-F238E27FC236}">
                <a16:creationId xmlns:a16="http://schemas.microsoft.com/office/drawing/2014/main" id="{40A29831-4D1B-4590-95D3-124BB0DC6E6B}"/>
              </a:ext>
            </a:extLst>
          </p:cNvPr>
          <p:cNvSpPr txBox="1"/>
          <p:nvPr/>
        </p:nvSpPr>
        <p:spPr>
          <a:xfrm>
            <a:off x="8329862" y="4436462"/>
            <a:ext cx="419988" cy="430887"/>
          </a:xfrm>
          <a:prstGeom prst="rect">
            <a:avLst/>
          </a:prstGeom>
          <a:noFill/>
        </p:spPr>
        <p:txBody>
          <a:bodyPr wrap="none" lIns="0" tIns="0" rIns="0" bIns="0" rtlCol="0">
            <a:spAutoFit/>
          </a:bodyPr>
          <a:lstStyle/>
          <a:p>
            <a:pPr algn="ctr"/>
            <a:r>
              <a:rPr lang="en-US" altLang="zh-CN" sz="2800" dirty="0">
                <a:solidFill>
                  <a:schemeClr val="bg1"/>
                </a:solidFill>
                <a:effectLst>
                  <a:outerShdw blurRad="38100" dist="38100" dir="2700000" algn="tl">
                    <a:srgbClr val="000000">
                      <a:alpha val="43137"/>
                    </a:srgbClr>
                  </a:outerShdw>
                </a:effectLst>
                <a:latin typeface="+mj-ea"/>
                <a:ea typeface="+mj-ea"/>
              </a:rPr>
              <a:t>04</a:t>
            </a:r>
            <a:endParaRPr lang="zh-CN" altLang="en-US" sz="2800" dirty="0">
              <a:solidFill>
                <a:schemeClr val="bg1"/>
              </a:solidFill>
              <a:effectLst>
                <a:outerShdw blurRad="38100" dist="38100" dir="2700000" algn="tl">
                  <a:srgbClr val="000000">
                    <a:alpha val="43137"/>
                  </a:srgbClr>
                </a:outerShdw>
              </a:effectLst>
              <a:latin typeface="+mj-ea"/>
              <a:ea typeface="+mj-ea"/>
            </a:endParaRPr>
          </a:p>
        </p:txBody>
      </p:sp>
      <p:sp>
        <p:nvSpPr>
          <p:cNvPr id="60" name="文本框 59">
            <a:extLst>
              <a:ext uri="{FF2B5EF4-FFF2-40B4-BE49-F238E27FC236}">
                <a16:creationId xmlns:a16="http://schemas.microsoft.com/office/drawing/2014/main" id="{94C8B0D3-5883-4326-BE1F-3DA20F8C2785}"/>
              </a:ext>
            </a:extLst>
          </p:cNvPr>
          <p:cNvSpPr txBox="1"/>
          <p:nvPr/>
        </p:nvSpPr>
        <p:spPr>
          <a:xfrm>
            <a:off x="8948769" y="4421458"/>
            <a:ext cx="2313254"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公司战略规划</a:t>
            </a:r>
          </a:p>
        </p:txBody>
      </p:sp>
      <p:sp>
        <p:nvSpPr>
          <p:cNvPr id="68" name="矩形 67">
            <a:extLst>
              <a:ext uri="{FF2B5EF4-FFF2-40B4-BE49-F238E27FC236}">
                <a16:creationId xmlns:a16="http://schemas.microsoft.com/office/drawing/2014/main" id="{9ADB2261-DE6D-41C8-815B-85177EDCB654}"/>
              </a:ext>
            </a:extLst>
          </p:cNvPr>
          <p:cNvSpPr/>
          <p:nvPr/>
        </p:nvSpPr>
        <p:spPr>
          <a:xfrm>
            <a:off x="4143965" y="1113466"/>
            <a:ext cx="5559138" cy="1015663"/>
          </a:xfrm>
          <a:prstGeom prst="rect">
            <a:avLst/>
          </a:prstGeom>
        </p:spPr>
        <p:txBody>
          <a:bodyPr wrap="square" anchor="ctr">
            <a:spAutoFit/>
          </a:bodyPr>
          <a:lstStyle/>
          <a:p>
            <a:r>
              <a:rPr lang="zh-CN" altLang="en-US"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rPr>
              <a:t>目录 </a:t>
            </a:r>
            <a:r>
              <a:rPr lang="en-US" altLang="zh-CN" sz="3200" b="1" dirty="0">
                <a:gradFill>
                  <a:gsLst>
                    <a:gs pos="21000">
                      <a:schemeClr val="accent1"/>
                    </a:gs>
                    <a:gs pos="100000">
                      <a:schemeClr val="accent2"/>
                    </a:gs>
                  </a:gsLst>
                  <a:lin ang="2700000" scaled="0"/>
                </a:gradFill>
                <a:effectLst>
                  <a:outerShdw blurRad="38100" dist="63500" dir="2700000" algn="tl">
                    <a:srgbClr val="000000">
                      <a:alpha val="9000"/>
                    </a:srgbClr>
                  </a:outerShdw>
                </a:effectLst>
              </a:rPr>
              <a:t>/ CONTENTS</a:t>
            </a:r>
            <a:endParaRPr lang="zh-CN" altLang="zh-CN" sz="3200" b="1" dirty="0">
              <a:gradFill>
                <a:gsLst>
                  <a:gs pos="21000">
                    <a:schemeClr val="accent1"/>
                  </a:gs>
                  <a:gs pos="100000">
                    <a:schemeClr val="accent2"/>
                  </a:gs>
                </a:gsLst>
                <a:lin ang="2700000" scaled="0"/>
              </a:gradFill>
              <a:effectLst>
                <a:outerShdw blurRad="38100" dist="63500" dir="2700000" algn="tl">
                  <a:srgbClr val="000000">
                    <a:alpha val="9000"/>
                  </a:srgbClr>
                </a:outerShdw>
              </a:effectLst>
            </a:endParaRPr>
          </a:p>
        </p:txBody>
      </p:sp>
      <p:cxnSp>
        <p:nvCxnSpPr>
          <p:cNvPr id="7" name="直接连接符 6">
            <a:extLst>
              <a:ext uri="{FF2B5EF4-FFF2-40B4-BE49-F238E27FC236}">
                <a16:creationId xmlns:a16="http://schemas.microsoft.com/office/drawing/2014/main" id="{C1AED16B-D0B4-44F8-980F-17D4BEEDC8F4}"/>
              </a:ext>
            </a:extLst>
          </p:cNvPr>
          <p:cNvCxnSpPr>
            <a:cxnSpLocks/>
          </p:cNvCxnSpPr>
          <p:nvPr/>
        </p:nvCxnSpPr>
        <p:spPr>
          <a:xfrm>
            <a:off x="4328578" y="2474090"/>
            <a:ext cx="727604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D0FD03E-07F6-4F8F-85A4-B694E8F14669}"/>
              </a:ext>
            </a:extLst>
          </p:cNvPr>
          <p:cNvSpPr/>
          <p:nvPr/>
        </p:nvSpPr>
        <p:spPr>
          <a:xfrm>
            <a:off x="4321295" y="2442260"/>
            <a:ext cx="1354252" cy="50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854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箭头连接符 8">
            <a:extLst>
              <a:ext uri="{FF2B5EF4-FFF2-40B4-BE49-F238E27FC236}">
                <a16:creationId xmlns:a16="http://schemas.microsoft.com/office/drawing/2014/main" id="{A9C5D554-55D2-4357-9A2D-45BFEC31649C}"/>
              </a:ext>
            </a:extLst>
          </p:cNvPr>
          <p:cNvCxnSpPr>
            <a:cxnSpLocks/>
          </p:cNvCxnSpPr>
          <p:nvPr/>
        </p:nvCxnSpPr>
        <p:spPr>
          <a:xfrm>
            <a:off x="681961" y="3815555"/>
            <a:ext cx="11014739" cy="0"/>
          </a:xfrm>
          <a:prstGeom prst="straightConnector1">
            <a:avLst/>
          </a:prstGeom>
          <a:ln w="190500">
            <a:solidFill>
              <a:schemeClr val="bg1">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图表 16">
            <a:extLst>
              <a:ext uri="{FF2B5EF4-FFF2-40B4-BE49-F238E27FC236}">
                <a16:creationId xmlns:a16="http://schemas.microsoft.com/office/drawing/2014/main" id="{A554D343-477E-4B23-BE28-875BBC2D5DC3}"/>
              </a:ext>
            </a:extLst>
          </p:cNvPr>
          <p:cNvGraphicFramePr/>
          <p:nvPr>
            <p:extLst>
              <p:ext uri="{D42A27DB-BD31-4B8C-83A1-F6EECF244321}">
                <p14:modId xmlns:p14="http://schemas.microsoft.com/office/powerpoint/2010/main" val="425596938"/>
              </p:ext>
            </p:extLst>
          </p:nvPr>
        </p:nvGraphicFramePr>
        <p:xfrm>
          <a:off x="2608151" y="4174831"/>
          <a:ext cx="3312000" cy="2232000"/>
        </p:xfrm>
        <a:graphic>
          <a:graphicData uri="http://schemas.openxmlformats.org/drawingml/2006/chart">
            <c:chart xmlns:c="http://schemas.openxmlformats.org/drawingml/2006/chart" xmlns:r="http://schemas.openxmlformats.org/officeDocument/2006/relationships" r:id="rId2"/>
          </a:graphicData>
        </a:graphic>
      </p:graphicFrame>
      <p:sp>
        <p:nvSpPr>
          <p:cNvPr id="45" name="矩形: 圆角 44">
            <a:extLst>
              <a:ext uri="{FF2B5EF4-FFF2-40B4-BE49-F238E27FC236}">
                <a16:creationId xmlns:a16="http://schemas.microsoft.com/office/drawing/2014/main" id="{FFA122B8-9744-4A4D-9019-EA44DE708F57}"/>
              </a:ext>
            </a:extLst>
          </p:cNvPr>
          <p:cNvSpPr/>
          <p:nvPr/>
        </p:nvSpPr>
        <p:spPr>
          <a:xfrm>
            <a:off x="587375" y="4174831"/>
            <a:ext cx="2638494" cy="1765906"/>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CD9FBC28-97FC-4708-965E-85CDD5B8FF98}"/>
              </a:ext>
            </a:extLst>
          </p:cNvPr>
          <p:cNvSpPr txBox="1"/>
          <p:nvPr/>
        </p:nvSpPr>
        <p:spPr>
          <a:xfrm flipH="1">
            <a:off x="751721" y="4716247"/>
            <a:ext cx="2360603" cy="1064074"/>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53" name="矩形: 圆角 52">
            <a:extLst>
              <a:ext uri="{FF2B5EF4-FFF2-40B4-BE49-F238E27FC236}">
                <a16:creationId xmlns:a16="http://schemas.microsoft.com/office/drawing/2014/main" id="{3D1F8CDB-C71C-4FCF-A44E-966C003090E8}"/>
              </a:ext>
            </a:extLst>
          </p:cNvPr>
          <p:cNvSpPr/>
          <p:nvPr/>
        </p:nvSpPr>
        <p:spPr>
          <a:xfrm>
            <a:off x="8978830" y="4174831"/>
            <a:ext cx="2625793" cy="1765906"/>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68D1E737-6792-42F7-8A6D-A53016B8332A}"/>
              </a:ext>
            </a:extLst>
          </p:cNvPr>
          <p:cNvSpPr txBox="1"/>
          <p:nvPr/>
        </p:nvSpPr>
        <p:spPr>
          <a:xfrm flipH="1">
            <a:off x="9153493" y="4716247"/>
            <a:ext cx="2276466" cy="1064074"/>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graphicFrame>
        <p:nvGraphicFramePr>
          <p:cNvPr id="56" name="图表 55">
            <a:extLst>
              <a:ext uri="{FF2B5EF4-FFF2-40B4-BE49-F238E27FC236}">
                <a16:creationId xmlns:a16="http://schemas.microsoft.com/office/drawing/2014/main" id="{D9671F12-5B1A-4B26-8697-1620EF759663}"/>
              </a:ext>
            </a:extLst>
          </p:cNvPr>
          <p:cNvGraphicFramePr/>
          <p:nvPr>
            <p:extLst>
              <p:ext uri="{D42A27DB-BD31-4B8C-83A1-F6EECF244321}">
                <p14:modId xmlns:p14="http://schemas.microsoft.com/office/powerpoint/2010/main" val="3691888482"/>
              </p:ext>
            </p:extLst>
          </p:nvPr>
        </p:nvGraphicFramePr>
        <p:xfrm>
          <a:off x="6267964" y="4174831"/>
          <a:ext cx="3312000" cy="22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图表 14">
            <a:extLst>
              <a:ext uri="{FF2B5EF4-FFF2-40B4-BE49-F238E27FC236}">
                <a16:creationId xmlns:a16="http://schemas.microsoft.com/office/drawing/2014/main" id="{2ACDAA85-0BE3-4538-94A4-81F081D40F52}"/>
              </a:ext>
            </a:extLst>
          </p:cNvPr>
          <p:cNvGraphicFramePr/>
          <p:nvPr>
            <p:extLst>
              <p:ext uri="{D42A27DB-BD31-4B8C-83A1-F6EECF244321}">
                <p14:modId xmlns:p14="http://schemas.microsoft.com/office/powerpoint/2010/main" val="2763658169"/>
              </p:ext>
            </p:extLst>
          </p:nvPr>
        </p:nvGraphicFramePr>
        <p:xfrm>
          <a:off x="2608151" y="1275080"/>
          <a:ext cx="3312000" cy="2232000"/>
        </p:xfrm>
        <a:graphic>
          <a:graphicData uri="http://schemas.openxmlformats.org/drawingml/2006/chart">
            <c:chart xmlns:c="http://schemas.openxmlformats.org/drawingml/2006/chart" xmlns:r="http://schemas.openxmlformats.org/officeDocument/2006/relationships" r:id="rId4"/>
          </a:graphicData>
        </a:graphic>
      </p:graphicFrame>
      <p:sp>
        <p:nvSpPr>
          <p:cNvPr id="42" name="矩形: 圆角 41">
            <a:extLst>
              <a:ext uri="{FF2B5EF4-FFF2-40B4-BE49-F238E27FC236}">
                <a16:creationId xmlns:a16="http://schemas.microsoft.com/office/drawing/2014/main" id="{8D1C035B-CD32-4275-8667-C7AC0EDB9E98}"/>
              </a:ext>
            </a:extLst>
          </p:cNvPr>
          <p:cNvSpPr/>
          <p:nvPr/>
        </p:nvSpPr>
        <p:spPr>
          <a:xfrm>
            <a:off x="586892" y="1741174"/>
            <a:ext cx="2638494" cy="1765906"/>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E62C8DFD-0D11-4CB4-BF99-A859DF43092A}"/>
              </a:ext>
            </a:extLst>
          </p:cNvPr>
          <p:cNvSpPr txBox="1"/>
          <p:nvPr/>
        </p:nvSpPr>
        <p:spPr>
          <a:xfrm flipH="1">
            <a:off x="751238" y="2282590"/>
            <a:ext cx="2360603" cy="1064074"/>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graphicFrame>
        <p:nvGraphicFramePr>
          <p:cNvPr id="16" name="图表 15">
            <a:extLst>
              <a:ext uri="{FF2B5EF4-FFF2-40B4-BE49-F238E27FC236}">
                <a16:creationId xmlns:a16="http://schemas.microsoft.com/office/drawing/2014/main" id="{91843438-BF90-4558-8346-AC46AF434936}"/>
              </a:ext>
            </a:extLst>
          </p:cNvPr>
          <p:cNvGraphicFramePr/>
          <p:nvPr>
            <p:extLst>
              <p:ext uri="{D42A27DB-BD31-4B8C-83A1-F6EECF244321}">
                <p14:modId xmlns:p14="http://schemas.microsoft.com/office/powerpoint/2010/main" val="691466076"/>
              </p:ext>
            </p:extLst>
          </p:nvPr>
        </p:nvGraphicFramePr>
        <p:xfrm>
          <a:off x="6267964" y="1275080"/>
          <a:ext cx="3312000" cy="2232000"/>
        </p:xfrm>
        <a:graphic>
          <a:graphicData uri="http://schemas.openxmlformats.org/drawingml/2006/chart">
            <c:chart xmlns:c="http://schemas.openxmlformats.org/drawingml/2006/chart" xmlns:r="http://schemas.openxmlformats.org/officeDocument/2006/relationships" r:id="rId5"/>
          </a:graphicData>
        </a:graphic>
      </p:graphicFrame>
      <p:sp>
        <p:nvSpPr>
          <p:cNvPr id="50" name="矩形: 圆角 49">
            <a:extLst>
              <a:ext uri="{FF2B5EF4-FFF2-40B4-BE49-F238E27FC236}">
                <a16:creationId xmlns:a16="http://schemas.microsoft.com/office/drawing/2014/main" id="{11C0C72B-EBE7-481D-8FC2-BA2E00DD0774}"/>
              </a:ext>
            </a:extLst>
          </p:cNvPr>
          <p:cNvSpPr/>
          <p:nvPr/>
        </p:nvSpPr>
        <p:spPr>
          <a:xfrm>
            <a:off x="8979314" y="1741174"/>
            <a:ext cx="2625793" cy="1765906"/>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12861F12-05F6-405E-8ACA-4929522185EF}"/>
              </a:ext>
            </a:extLst>
          </p:cNvPr>
          <p:cNvSpPr txBox="1"/>
          <p:nvPr/>
        </p:nvSpPr>
        <p:spPr>
          <a:xfrm flipH="1">
            <a:off x="9154219" y="2282590"/>
            <a:ext cx="2275982" cy="1064074"/>
          </a:xfrm>
          <a:prstGeom prst="rect">
            <a:avLst/>
          </a:prstGeom>
          <a:noFill/>
        </p:spPr>
        <p:txBody>
          <a:bodyPr wrap="square" lIns="0" tIns="0" rIns="0" bIns="0">
            <a:spAutoFit/>
          </a:bodyPr>
          <a:lstStyle/>
          <a:p>
            <a:pPr>
              <a:lnSpc>
                <a:spcPct val="150000"/>
              </a:lnSpc>
            </a:pPr>
            <a:r>
              <a:rPr lang="zh-CN" altLang="en-US" sz="1600" dirty="0">
                <a:solidFill>
                  <a:schemeClr val="tx1">
                    <a:lumMod val="75000"/>
                    <a:lumOff val="25000"/>
                  </a:schemeClr>
                </a:solidFill>
              </a:rPr>
              <a:t>请填入您的内容，或复制内容后点击右键选择只保留文本来粘贴您的内容。</a:t>
            </a:r>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季度报表</a:t>
            </a:r>
          </a:p>
        </p:txBody>
      </p:sp>
      <p:cxnSp>
        <p:nvCxnSpPr>
          <p:cNvPr id="11" name="直接箭头连接符 10">
            <a:extLst>
              <a:ext uri="{FF2B5EF4-FFF2-40B4-BE49-F238E27FC236}">
                <a16:creationId xmlns:a16="http://schemas.microsoft.com/office/drawing/2014/main" id="{3E56BB97-CB3D-4D9F-936A-09D74074EE98}"/>
              </a:ext>
            </a:extLst>
          </p:cNvPr>
          <p:cNvCxnSpPr>
            <a:cxnSpLocks/>
          </p:cNvCxnSpPr>
          <p:nvPr/>
        </p:nvCxnSpPr>
        <p:spPr>
          <a:xfrm flipV="1">
            <a:off x="6096000" y="1060450"/>
            <a:ext cx="0" cy="5616000"/>
          </a:xfrm>
          <a:prstGeom prst="straightConnector1">
            <a:avLst/>
          </a:prstGeom>
          <a:ln w="190500">
            <a:solidFill>
              <a:schemeClr val="bg1">
                <a:lumMod val="75000"/>
                <a:alpha val="2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圆角 18">
            <a:extLst>
              <a:ext uri="{FF2B5EF4-FFF2-40B4-BE49-F238E27FC236}">
                <a16:creationId xmlns:a16="http://schemas.microsoft.com/office/drawing/2014/main" id="{1822F95F-0ACE-46CD-AB71-7A32539C92E5}"/>
              </a:ext>
            </a:extLst>
          </p:cNvPr>
          <p:cNvSpPr/>
          <p:nvPr/>
        </p:nvSpPr>
        <p:spPr>
          <a:xfrm>
            <a:off x="4988491" y="3060753"/>
            <a:ext cx="2215018" cy="1765906"/>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圆角 64">
            <a:extLst>
              <a:ext uri="{FF2B5EF4-FFF2-40B4-BE49-F238E27FC236}">
                <a16:creationId xmlns:a16="http://schemas.microsoft.com/office/drawing/2014/main" id="{87836919-1354-482F-B35C-8371FA7DE4AF}"/>
              </a:ext>
            </a:extLst>
          </p:cNvPr>
          <p:cNvSpPr>
            <a:spLocks/>
          </p:cNvSpPr>
          <p:nvPr/>
        </p:nvSpPr>
        <p:spPr>
          <a:xfrm>
            <a:off x="4741855" y="3297848"/>
            <a:ext cx="2708290" cy="733571"/>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66" name="文本框 65">
            <a:extLst>
              <a:ext uri="{FF2B5EF4-FFF2-40B4-BE49-F238E27FC236}">
                <a16:creationId xmlns:a16="http://schemas.microsoft.com/office/drawing/2014/main" id="{0AD3BDBF-D5CD-452E-9256-23FB6028AD68}"/>
              </a:ext>
            </a:extLst>
          </p:cNvPr>
          <p:cNvSpPr txBox="1"/>
          <p:nvPr/>
        </p:nvSpPr>
        <p:spPr>
          <a:xfrm>
            <a:off x="4894014" y="3403023"/>
            <a:ext cx="2403971" cy="523220"/>
          </a:xfrm>
          <a:prstGeom prst="rect">
            <a:avLst/>
          </a:prstGeom>
          <a:noFill/>
        </p:spPr>
        <p:txBody>
          <a:bodyPr wrap="square" rtlCol="0">
            <a:spAutoFit/>
          </a:bodyPr>
          <a:lstStyle/>
          <a:p>
            <a:pPr algn="ctr"/>
            <a:r>
              <a:rPr lang="zh-CN" altLang="en-US" sz="2800" b="1" spc="100" dirty="0">
                <a:solidFill>
                  <a:schemeClr val="tx1">
                    <a:lumMod val="75000"/>
                    <a:lumOff val="25000"/>
                  </a:schemeClr>
                </a:solidFill>
                <a:latin typeface="+mj-ea"/>
                <a:ea typeface="+mj-ea"/>
              </a:rPr>
              <a:t>季度报表</a:t>
            </a:r>
            <a:endParaRPr lang="en-US" altLang="zh-CN" sz="2800" b="1" spc="100" dirty="0">
              <a:solidFill>
                <a:schemeClr val="tx1">
                  <a:lumMod val="75000"/>
                  <a:lumOff val="25000"/>
                </a:schemeClr>
              </a:solidFill>
              <a:latin typeface="+mj-ea"/>
              <a:ea typeface="+mj-ea"/>
            </a:endParaRPr>
          </a:p>
        </p:txBody>
      </p:sp>
      <p:grpSp>
        <p:nvGrpSpPr>
          <p:cNvPr id="62" name="组合 61">
            <a:extLst>
              <a:ext uri="{FF2B5EF4-FFF2-40B4-BE49-F238E27FC236}">
                <a16:creationId xmlns:a16="http://schemas.microsoft.com/office/drawing/2014/main" id="{0C2E6417-82A1-42AE-808E-867EEF4C1E91}"/>
              </a:ext>
            </a:extLst>
          </p:cNvPr>
          <p:cNvGrpSpPr/>
          <p:nvPr/>
        </p:nvGrpSpPr>
        <p:grpSpPr>
          <a:xfrm>
            <a:off x="5280555" y="4149515"/>
            <a:ext cx="1608801" cy="478036"/>
            <a:chOff x="5119791" y="3688640"/>
            <a:chExt cx="1608801" cy="478036"/>
          </a:xfrm>
        </p:grpSpPr>
        <p:grpSp>
          <p:nvGrpSpPr>
            <p:cNvPr id="36" name="组合 35">
              <a:extLst>
                <a:ext uri="{FF2B5EF4-FFF2-40B4-BE49-F238E27FC236}">
                  <a16:creationId xmlns:a16="http://schemas.microsoft.com/office/drawing/2014/main" id="{1955638E-ECA2-4527-9FC3-193A3F5C6A38}"/>
                </a:ext>
              </a:extLst>
            </p:cNvPr>
            <p:cNvGrpSpPr/>
            <p:nvPr/>
          </p:nvGrpSpPr>
          <p:grpSpPr>
            <a:xfrm>
              <a:off x="5119791" y="3688640"/>
              <a:ext cx="763876" cy="169277"/>
              <a:chOff x="5238874" y="3052318"/>
              <a:chExt cx="763876" cy="169277"/>
            </a:xfrm>
          </p:grpSpPr>
          <p:sp>
            <p:nvSpPr>
              <p:cNvPr id="23" name="矩形: 圆角 22">
                <a:extLst>
                  <a:ext uri="{FF2B5EF4-FFF2-40B4-BE49-F238E27FC236}">
                    <a16:creationId xmlns:a16="http://schemas.microsoft.com/office/drawing/2014/main" id="{D7D5E13E-EC6F-4A89-998A-BEA0684A7FE6}"/>
                  </a:ext>
                </a:extLst>
              </p:cNvPr>
              <p:cNvSpPr/>
              <p:nvPr/>
            </p:nvSpPr>
            <p:spPr>
              <a:xfrm flipH="1">
                <a:off x="5238874" y="3074967"/>
                <a:ext cx="133226" cy="1332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614EF943-63F4-4CA7-8728-7C1453360E38}"/>
                  </a:ext>
                </a:extLst>
              </p:cNvPr>
              <p:cNvSpPr txBox="1"/>
              <p:nvPr/>
            </p:nvSpPr>
            <p:spPr>
              <a:xfrm>
                <a:off x="5438493" y="3052318"/>
                <a:ext cx="564257" cy="169277"/>
              </a:xfrm>
              <a:prstGeom prst="rect">
                <a:avLst/>
              </a:prstGeom>
              <a:noFill/>
            </p:spPr>
            <p:txBody>
              <a:bodyPr wrap="none" lIns="0" tIns="0" rIns="0" bIns="0" rtlCol="0">
                <a:spAutoFit/>
              </a:bodyPr>
              <a:lstStyle/>
              <a:p>
                <a:r>
                  <a:rPr lang="zh-CN" altLang="en-US" sz="1100" dirty="0">
                    <a:solidFill>
                      <a:schemeClr val="tx1">
                        <a:lumMod val="75000"/>
                        <a:lumOff val="25000"/>
                      </a:schemeClr>
                    </a:solidFill>
                  </a:rPr>
                  <a:t>第一季度</a:t>
                </a:r>
              </a:p>
            </p:txBody>
          </p:sp>
        </p:grpSp>
        <p:grpSp>
          <p:nvGrpSpPr>
            <p:cNvPr id="37" name="组合 36">
              <a:extLst>
                <a:ext uri="{FF2B5EF4-FFF2-40B4-BE49-F238E27FC236}">
                  <a16:creationId xmlns:a16="http://schemas.microsoft.com/office/drawing/2014/main" id="{E713256D-45A0-4860-A16E-2968B499FA00}"/>
                </a:ext>
              </a:extLst>
            </p:cNvPr>
            <p:cNvGrpSpPr/>
            <p:nvPr/>
          </p:nvGrpSpPr>
          <p:grpSpPr>
            <a:xfrm>
              <a:off x="5119791" y="3997399"/>
              <a:ext cx="770795" cy="169277"/>
              <a:chOff x="5238874" y="3367682"/>
              <a:chExt cx="770795" cy="169277"/>
            </a:xfrm>
          </p:grpSpPr>
          <p:sp>
            <p:nvSpPr>
              <p:cNvPr id="24" name="矩形: 圆角 23">
                <a:extLst>
                  <a:ext uri="{FF2B5EF4-FFF2-40B4-BE49-F238E27FC236}">
                    <a16:creationId xmlns:a16="http://schemas.microsoft.com/office/drawing/2014/main" id="{F7765484-87FE-421A-9F66-514D9AB98294}"/>
                  </a:ext>
                </a:extLst>
              </p:cNvPr>
              <p:cNvSpPr/>
              <p:nvPr/>
            </p:nvSpPr>
            <p:spPr>
              <a:xfrm flipH="1">
                <a:off x="5238874" y="3391453"/>
                <a:ext cx="133226" cy="1332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6F4CB81E-185C-40F7-8449-F72410A54BA4}"/>
                  </a:ext>
                </a:extLst>
              </p:cNvPr>
              <p:cNvSpPr txBox="1"/>
              <p:nvPr/>
            </p:nvSpPr>
            <p:spPr>
              <a:xfrm>
                <a:off x="5445412" y="3367682"/>
                <a:ext cx="564257" cy="169277"/>
              </a:xfrm>
              <a:prstGeom prst="rect">
                <a:avLst/>
              </a:prstGeom>
              <a:noFill/>
            </p:spPr>
            <p:txBody>
              <a:bodyPr wrap="none" lIns="0" tIns="0" rIns="0" bIns="0" rtlCol="0">
                <a:spAutoFit/>
              </a:bodyPr>
              <a:lstStyle/>
              <a:p>
                <a:r>
                  <a:rPr lang="zh-CN" altLang="en-US" sz="1100" dirty="0">
                    <a:solidFill>
                      <a:schemeClr val="tx1">
                        <a:lumMod val="75000"/>
                        <a:lumOff val="25000"/>
                      </a:schemeClr>
                    </a:solidFill>
                  </a:rPr>
                  <a:t>第二季度</a:t>
                </a:r>
              </a:p>
            </p:txBody>
          </p:sp>
        </p:grpSp>
        <p:grpSp>
          <p:nvGrpSpPr>
            <p:cNvPr id="60" name="组合 59">
              <a:extLst>
                <a:ext uri="{FF2B5EF4-FFF2-40B4-BE49-F238E27FC236}">
                  <a16:creationId xmlns:a16="http://schemas.microsoft.com/office/drawing/2014/main" id="{E4CBCE2B-AE54-4EC5-8749-BF6DC4E2BB1B}"/>
                </a:ext>
              </a:extLst>
            </p:cNvPr>
            <p:cNvGrpSpPr/>
            <p:nvPr/>
          </p:nvGrpSpPr>
          <p:grpSpPr>
            <a:xfrm>
              <a:off x="5956713" y="3688640"/>
              <a:ext cx="770795" cy="169277"/>
              <a:chOff x="6091018" y="3688290"/>
              <a:chExt cx="770795" cy="169277"/>
            </a:xfrm>
          </p:grpSpPr>
          <p:sp>
            <p:nvSpPr>
              <p:cNvPr id="21" name="矩形: 圆角 20">
                <a:extLst>
                  <a:ext uri="{FF2B5EF4-FFF2-40B4-BE49-F238E27FC236}">
                    <a16:creationId xmlns:a16="http://schemas.microsoft.com/office/drawing/2014/main" id="{6538CCD4-9AC4-43F8-9DCF-4C18E0FD15FB}"/>
                  </a:ext>
                </a:extLst>
              </p:cNvPr>
              <p:cNvSpPr/>
              <p:nvPr/>
            </p:nvSpPr>
            <p:spPr>
              <a:xfrm flipH="1">
                <a:off x="6091018" y="3706315"/>
                <a:ext cx="133226" cy="13322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7FCACCCF-EDDD-4DCA-BD47-322056B494DC}"/>
                  </a:ext>
                </a:extLst>
              </p:cNvPr>
              <p:cNvSpPr txBox="1"/>
              <p:nvPr/>
            </p:nvSpPr>
            <p:spPr>
              <a:xfrm>
                <a:off x="6297556" y="3688290"/>
                <a:ext cx="564257" cy="169277"/>
              </a:xfrm>
              <a:prstGeom prst="rect">
                <a:avLst/>
              </a:prstGeom>
              <a:noFill/>
            </p:spPr>
            <p:txBody>
              <a:bodyPr wrap="none" lIns="0" tIns="0" rIns="0" bIns="0" rtlCol="0">
                <a:spAutoFit/>
              </a:bodyPr>
              <a:lstStyle/>
              <a:p>
                <a:r>
                  <a:rPr lang="zh-CN" altLang="en-US" sz="1100" dirty="0">
                    <a:solidFill>
                      <a:schemeClr val="tx1">
                        <a:lumMod val="75000"/>
                        <a:lumOff val="25000"/>
                      </a:schemeClr>
                    </a:solidFill>
                  </a:rPr>
                  <a:t>第三季度</a:t>
                </a:r>
              </a:p>
            </p:txBody>
          </p:sp>
        </p:grpSp>
        <p:grpSp>
          <p:nvGrpSpPr>
            <p:cNvPr id="61" name="组合 60">
              <a:extLst>
                <a:ext uri="{FF2B5EF4-FFF2-40B4-BE49-F238E27FC236}">
                  <a16:creationId xmlns:a16="http://schemas.microsoft.com/office/drawing/2014/main" id="{9493AA4F-4040-4454-BF7B-C99B07FE2017}"/>
                </a:ext>
              </a:extLst>
            </p:cNvPr>
            <p:cNvGrpSpPr/>
            <p:nvPr/>
          </p:nvGrpSpPr>
          <p:grpSpPr>
            <a:xfrm>
              <a:off x="5956713" y="3997399"/>
              <a:ext cx="771879" cy="169277"/>
              <a:chOff x="6091018" y="3997049"/>
              <a:chExt cx="771879" cy="169277"/>
            </a:xfrm>
          </p:grpSpPr>
          <p:sp>
            <p:nvSpPr>
              <p:cNvPr id="22" name="矩形: 圆角 21">
                <a:extLst>
                  <a:ext uri="{FF2B5EF4-FFF2-40B4-BE49-F238E27FC236}">
                    <a16:creationId xmlns:a16="http://schemas.microsoft.com/office/drawing/2014/main" id="{A96C2548-28DA-4A9C-95A5-1B607388C3BF}"/>
                  </a:ext>
                </a:extLst>
              </p:cNvPr>
              <p:cNvSpPr/>
              <p:nvPr/>
            </p:nvSpPr>
            <p:spPr>
              <a:xfrm flipH="1">
                <a:off x="6091018" y="4015074"/>
                <a:ext cx="133226" cy="13322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a:extLst>
                  <a:ext uri="{FF2B5EF4-FFF2-40B4-BE49-F238E27FC236}">
                    <a16:creationId xmlns:a16="http://schemas.microsoft.com/office/drawing/2014/main" id="{BDDCBBC4-EFCB-44AE-BDB2-8D2B63C52671}"/>
                  </a:ext>
                </a:extLst>
              </p:cNvPr>
              <p:cNvSpPr txBox="1"/>
              <p:nvPr/>
            </p:nvSpPr>
            <p:spPr>
              <a:xfrm>
                <a:off x="6298640" y="3997049"/>
                <a:ext cx="564257" cy="169277"/>
              </a:xfrm>
              <a:prstGeom prst="rect">
                <a:avLst/>
              </a:prstGeom>
              <a:noFill/>
            </p:spPr>
            <p:txBody>
              <a:bodyPr wrap="none" lIns="0" tIns="0" rIns="0" bIns="0" rtlCol="0">
                <a:spAutoFit/>
              </a:bodyPr>
              <a:lstStyle/>
              <a:p>
                <a:r>
                  <a:rPr lang="zh-CN" altLang="en-US" sz="1100" dirty="0">
                    <a:solidFill>
                      <a:schemeClr val="tx1">
                        <a:lumMod val="75000"/>
                        <a:lumOff val="25000"/>
                      </a:schemeClr>
                    </a:solidFill>
                  </a:rPr>
                  <a:t>第四季度</a:t>
                </a:r>
              </a:p>
            </p:txBody>
          </p:sp>
        </p:grpSp>
      </p:grpSp>
      <p:sp>
        <p:nvSpPr>
          <p:cNvPr id="47" name="文本框 46">
            <a:extLst>
              <a:ext uri="{FF2B5EF4-FFF2-40B4-BE49-F238E27FC236}">
                <a16:creationId xmlns:a16="http://schemas.microsoft.com/office/drawing/2014/main" id="{3E91E799-74B2-42B6-B26D-DD550155280E}"/>
              </a:ext>
            </a:extLst>
          </p:cNvPr>
          <p:cNvSpPr txBox="1"/>
          <p:nvPr/>
        </p:nvSpPr>
        <p:spPr>
          <a:xfrm>
            <a:off x="681961" y="1796466"/>
            <a:ext cx="1435936" cy="499624"/>
          </a:xfrm>
          <a:prstGeom prst="rect">
            <a:avLst/>
          </a:prstGeom>
          <a:noFill/>
        </p:spPr>
        <p:txBody>
          <a:bodyPr wrap="square">
            <a:spAutoFit/>
          </a:bodyPr>
          <a:lstStyle/>
          <a:p>
            <a:pPr marL="0" defTabSz="914400" rtl="0" eaLnBrk="1" latinLnBrk="0" hangingPunct="1">
              <a:lnSpc>
                <a:spcPct val="150000"/>
              </a:lnSpc>
            </a:pPr>
            <a:r>
              <a:rPr lang="zh-CN" alt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销售业绩</a:t>
            </a:r>
          </a:p>
        </p:txBody>
      </p:sp>
      <p:sp>
        <p:nvSpPr>
          <p:cNvPr id="48" name="文本框 47">
            <a:extLst>
              <a:ext uri="{FF2B5EF4-FFF2-40B4-BE49-F238E27FC236}">
                <a16:creationId xmlns:a16="http://schemas.microsoft.com/office/drawing/2014/main" id="{246D0B4A-73A0-4467-A986-06655D0B8C1A}"/>
              </a:ext>
            </a:extLst>
          </p:cNvPr>
          <p:cNvSpPr txBox="1"/>
          <p:nvPr/>
        </p:nvSpPr>
        <p:spPr>
          <a:xfrm>
            <a:off x="9066636" y="1796466"/>
            <a:ext cx="1435936" cy="499624"/>
          </a:xfrm>
          <a:prstGeom prst="rect">
            <a:avLst/>
          </a:prstGeom>
          <a:noFill/>
        </p:spPr>
        <p:txBody>
          <a:bodyPr wrap="square">
            <a:spAutoFit/>
          </a:bodyPr>
          <a:lstStyle/>
          <a:p>
            <a:pPr marL="0" defTabSz="914400" rtl="0" eaLnBrk="1" latinLnBrk="0" hangingPunct="1">
              <a:lnSpc>
                <a:spcPct val="150000"/>
              </a:lnSpc>
            </a:pPr>
            <a:r>
              <a:rPr lang="zh-CN" alt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项目成本</a:t>
            </a:r>
          </a:p>
        </p:txBody>
      </p:sp>
      <p:sp>
        <p:nvSpPr>
          <p:cNvPr id="49" name="文本框 48">
            <a:extLst>
              <a:ext uri="{FF2B5EF4-FFF2-40B4-BE49-F238E27FC236}">
                <a16:creationId xmlns:a16="http://schemas.microsoft.com/office/drawing/2014/main" id="{F70DF80B-01DC-4A2C-B792-5B460F56005C}"/>
              </a:ext>
            </a:extLst>
          </p:cNvPr>
          <p:cNvSpPr txBox="1"/>
          <p:nvPr/>
        </p:nvSpPr>
        <p:spPr>
          <a:xfrm>
            <a:off x="681961" y="4234287"/>
            <a:ext cx="1435936" cy="499624"/>
          </a:xfrm>
          <a:prstGeom prst="rect">
            <a:avLst/>
          </a:prstGeom>
          <a:noFill/>
        </p:spPr>
        <p:txBody>
          <a:bodyPr wrap="square">
            <a:spAutoFit/>
          </a:bodyPr>
          <a:lstStyle/>
          <a:p>
            <a:pPr marL="0" defTabSz="914400" rtl="0" eaLnBrk="1" latinLnBrk="0" hangingPunct="1">
              <a:lnSpc>
                <a:spcPct val="150000"/>
              </a:lnSpc>
            </a:pPr>
            <a:r>
              <a:rPr lang="zh-CN" alt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营业额</a:t>
            </a:r>
          </a:p>
        </p:txBody>
      </p:sp>
      <p:sp>
        <p:nvSpPr>
          <p:cNvPr id="57" name="文本框 56">
            <a:extLst>
              <a:ext uri="{FF2B5EF4-FFF2-40B4-BE49-F238E27FC236}">
                <a16:creationId xmlns:a16="http://schemas.microsoft.com/office/drawing/2014/main" id="{04C9DD6A-2D06-47D6-96BC-3D042B803B07}"/>
              </a:ext>
            </a:extLst>
          </p:cNvPr>
          <p:cNvSpPr txBox="1"/>
          <p:nvPr/>
        </p:nvSpPr>
        <p:spPr>
          <a:xfrm>
            <a:off x="9066636" y="4234287"/>
            <a:ext cx="1435936" cy="499624"/>
          </a:xfrm>
          <a:prstGeom prst="rect">
            <a:avLst/>
          </a:prstGeom>
          <a:noFill/>
        </p:spPr>
        <p:txBody>
          <a:bodyPr wrap="square">
            <a:spAutoFit/>
          </a:bodyPr>
          <a:lstStyle/>
          <a:p>
            <a:pPr marL="0" defTabSz="914400" rtl="0" eaLnBrk="1" latinLnBrk="0" hangingPunct="1">
              <a:lnSpc>
                <a:spcPct val="150000"/>
              </a:lnSpc>
            </a:pPr>
            <a:r>
              <a:rPr lang="zh-CN" altLang="en-US" sz="2000" b="1" kern="1200" dirty="0">
                <a:gradFill>
                  <a:gsLst>
                    <a:gs pos="0">
                      <a:schemeClr val="accent1"/>
                    </a:gs>
                    <a:gs pos="51000">
                      <a:schemeClr val="accent1">
                        <a:lumMod val="80000"/>
                        <a:lumOff val="20000"/>
                      </a:schemeClr>
                    </a:gs>
                    <a:gs pos="100000">
                      <a:schemeClr val="accent2"/>
                    </a:gs>
                  </a:gsLst>
                  <a:lin ang="2700000" scaled="0"/>
                </a:gradFill>
                <a:latin typeface="+mj-ea"/>
                <a:ea typeface="+mj-ea"/>
                <a:cs typeface="+mn-cs"/>
              </a:rPr>
              <a:t>净利润</a:t>
            </a:r>
          </a:p>
        </p:txBody>
      </p:sp>
    </p:spTree>
    <p:extLst>
      <p:ext uri="{BB962C8B-B14F-4D97-AF65-F5344CB8AC3E}">
        <p14:creationId xmlns:p14="http://schemas.microsoft.com/office/powerpoint/2010/main" val="183221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a:extLst>
              <a:ext uri="{FF2B5EF4-FFF2-40B4-BE49-F238E27FC236}">
                <a16:creationId xmlns:a16="http://schemas.microsoft.com/office/drawing/2014/main" id="{FFE066FC-45FF-4D7A-8772-CCED5E7D2F19}"/>
              </a:ext>
            </a:extLst>
          </p:cNvPr>
          <p:cNvSpPr/>
          <p:nvPr/>
        </p:nvSpPr>
        <p:spPr>
          <a:xfrm>
            <a:off x="4827622" y="1526793"/>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23AAAEC-F3B5-45F0-97C7-B7734654F63D}"/>
              </a:ext>
            </a:extLst>
          </p:cNvPr>
          <p:cNvSpPr txBox="1"/>
          <p:nvPr/>
        </p:nvSpPr>
        <p:spPr>
          <a:xfrm>
            <a:off x="4961745" y="3166602"/>
            <a:ext cx="5585394" cy="1107996"/>
          </a:xfrm>
          <a:prstGeom prst="rect">
            <a:avLst/>
          </a:prstGeom>
          <a:noFill/>
        </p:spPr>
        <p:txBody>
          <a:bodyPr wrap="square" rtlCol="0">
            <a:spAutoFit/>
          </a:bodyPr>
          <a:lstStyle/>
          <a:p>
            <a:r>
              <a:rPr lang="zh-CN" altLang="en-US" sz="6600" b="1" spc="100" dirty="0">
                <a:solidFill>
                  <a:schemeClr val="tx1">
                    <a:lumMod val="75000"/>
                    <a:lumOff val="25000"/>
                  </a:schemeClr>
                </a:solidFill>
              </a:rPr>
              <a:t>公司战略规划</a:t>
            </a:r>
          </a:p>
        </p:txBody>
      </p:sp>
      <p:sp>
        <p:nvSpPr>
          <p:cNvPr id="68" name="矩形 67">
            <a:extLst>
              <a:ext uri="{FF2B5EF4-FFF2-40B4-BE49-F238E27FC236}">
                <a16:creationId xmlns:a16="http://schemas.microsoft.com/office/drawing/2014/main" id="{9ADB2261-DE6D-41C8-815B-85177EDCB654}"/>
              </a:ext>
            </a:extLst>
          </p:cNvPr>
          <p:cNvSpPr/>
          <p:nvPr/>
        </p:nvSpPr>
        <p:spPr>
          <a:xfrm>
            <a:off x="4944065" y="1481766"/>
            <a:ext cx="5559138" cy="1015663"/>
          </a:xfrm>
          <a:prstGeom prst="rect">
            <a:avLst/>
          </a:prstGeom>
        </p:spPr>
        <p:txBody>
          <a:bodyPr wrap="square" anchor="ctr">
            <a:spAutoFit/>
          </a:bodyPr>
          <a:lstStyle/>
          <a:p>
            <a:r>
              <a:rPr lang="en-US"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rPr>
              <a:t>Part 04</a:t>
            </a:r>
            <a:endParaRPr lang="zh-CN"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endParaRPr>
          </a:p>
        </p:txBody>
      </p:sp>
      <p:cxnSp>
        <p:nvCxnSpPr>
          <p:cNvPr id="7" name="直接连接符 6">
            <a:extLst>
              <a:ext uri="{FF2B5EF4-FFF2-40B4-BE49-F238E27FC236}">
                <a16:creationId xmlns:a16="http://schemas.microsoft.com/office/drawing/2014/main" id="{C1AED16B-D0B4-44F8-980F-17D4BEEDC8F4}"/>
              </a:ext>
            </a:extLst>
          </p:cNvPr>
          <p:cNvCxnSpPr>
            <a:cxnSpLocks/>
          </p:cNvCxnSpPr>
          <p:nvPr/>
        </p:nvCxnSpPr>
        <p:spPr>
          <a:xfrm>
            <a:off x="5128678" y="2842390"/>
            <a:ext cx="50059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D0FD03E-07F6-4F8F-85A4-B694E8F14669}"/>
              </a:ext>
            </a:extLst>
          </p:cNvPr>
          <p:cNvSpPr/>
          <p:nvPr/>
        </p:nvSpPr>
        <p:spPr>
          <a:xfrm>
            <a:off x="5121395" y="2810560"/>
            <a:ext cx="1354252" cy="50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9554DF02-22B7-4AC0-9AEF-706A1265C53A}"/>
              </a:ext>
            </a:extLst>
          </p:cNvPr>
          <p:cNvSpPr txBox="1"/>
          <p:nvPr/>
        </p:nvSpPr>
        <p:spPr>
          <a:xfrm>
            <a:off x="4944065" y="4256502"/>
            <a:ext cx="5190535" cy="369332"/>
          </a:xfrm>
          <a:prstGeom prst="rect">
            <a:avLst/>
          </a:prstGeom>
          <a:noFill/>
        </p:spPr>
        <p:txBody>
          <a:bodyPr wrap="square">
            <a:spAutoFit/>
          </a:bodyPr>
          <a:lstStyle/>
          <a:p>
            <a:pPr algn="dist"/>
            <a:r>
              <a:rPr lang="en-US" altLang="zh-CN" dirty="0">
                <a:solidFill>
                  <a:schemeClr val="bg1">
                    <a:lumMod val="75000"/>
                  </a:schemeClr>
                </a:solidFill>
              </a:rPr>
              <a:t>COMPANY STRATEGIC PLANNING</a:t>
            </a:r>
            <a:endParaRPr lang="zh-CN" altLang="en-US" dirty="0">
              <a:solidFill>
                <a:schemeClr val="bg1">
                  <a:lumMod val="75000"/>
                </a:schemeClr>
              </a:solidFill>
            </a:endParaRPr>
          </a:p>
        </p:txBody>
      </p:sp>
    </p:spTree>
    <p:extLst>
      <p:ext uri="{BB962C8B-B14F-4D97-AF65-F5344CB8AC3E}">
        <p14:creationId xmlns:p14="http://schemas.microsoft.com/office/powerpoint/2010/main" val="281163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任意多边形: 形状 59">
            <a:extLst>
              <a:ext uri="{FF2B5EF4-FFF2-40B4-BE49-F238E27FC236}">
                <a16:creationId xmlns:a16="http://schemas.microsoft.com/office/drawing/2014/main" id="{3205A1FC-F4B2-4838-9703-655C1B60A4CB}"/>
              </a:ext>
            </a:extLst>
          </p:cNvPr>
          <p:cNvSpPr>
            <a:spLocks/>
          </p:cNvSpPr>
          <p:nvPr/>
        </p:nvSpPr>
        <p:spPr>
          <a:xfrm>
            <a:off x="0" y="3183950"/>
            <a:ext cx="12192000" cy="3674049"/>
          </a:xfrm>
          <a:custGeom>
            <a:avLst/>
            <a:gdLst>
              <a:gd name="connsiteX0" fmla="*/ 13396 w 12192000"/>
              <a:gd name="connsiteY0" fmla="*/ 0 h 4248628"/>
              <a:gd name="connsiteX1" fmla="*/ 12178605 w 12192000"/>
              <a:gd name="connsiteY1" fmla="*/ 0 h 4248628"/>
              <a:gd name="connsiteX2" fmla="*/ 12192000 w 12192000"/>
              <a:gd name="connsiteY2" fmla="*/ 1351 h 4248628"/>
              <a:gd name="connsiteX3" fmla="*/ 12192000 w 12192000"/>
              <a:gd name="connsiteY3" fmla="*/ 4247278 h 4248628"/>
              <a:gd name="connsiteX4" fmla="*/ 12178605 w 12192000"/>
              <a:gd name="connsiteY4" fmla="*/ 4248628 h 4248628"/>
              <a:gd name="connsiteX5" fmla="*/ 13396 w 12192000"/>
              <a:gd name="connsiteY5" fmla="*/ 4248628 h 4248628"/>
              <a:gd name="connsiteX6" fmla="*/ 0 w 12192000"/>
              <a:gd name="connsiteY6" fmla="*/ 4247278 h 4248628"/>
              <a:gd name="connsiteX7" fmla="*/ 0 w 12192000"/>
              <a:gd name="connsiteY7" fmla="*/ 1351 h 424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248628">
                <a:moveTo>
                  <a:pt x="13396" y="0"/>
                </a:moveTo>
                <a:lnTo>
                  <a:pt x="12178605" y="0"/>
                </a:lnTo>
                <a:lnTo>
                  <a:pt x="12192000" y="1351"/>
                </a:lnTo>
                <a:lnTo>
                  <a:pt x="12192000" y="4247278"/>
                </a:lnTo>
                <a:lnTo>
                  <a:pt x="12178605" y="4248628"/>
                </a:lnTo>
                <a:lnTo>
                  <a:pt x="13396" y="4248628"/>
                </a:lnTo>
                <a:lnTo>
                  <a:pt x="0" y="4247278"/>
                </a:lnTo>
                <a:lnTo>
                  <a:pt x="0" y="1351"/>
                </a:lnTo>
                <a:close/>
              </a:path>
            </a:pathLst>
          </a:cu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市场前景</a:t>
            </a:r>
          </a:p>
        </p:txBody>
      </p:sp>
      <p:sp>
        <p:nvSpPr>
          <p:cNvPr id="58" name="矩形: 圆角 57">
            <a:extLst>
              <a:ext uri="{FF2B5EF4-FFF2-40B4-BE49-F238E27FC236}">
                <a16:creationId xmlns:a16="http://schemas.microsoft.com/office/drawing/2014/main" id="{86801992-5510-4A37-95C5-29595FCBF8C9}"/>
              </a:ext>
            </a:extLst>
          </p:cNvPr>
          <p:cNvSpPr/>
          <p:nvPr/>
        </p:nvSpPr>
        <p:spPr>
          <a:xfrm>
            <a:off x="6291083" y="1426452"/>
            <a:ext cx="5313435" cy="4902086"/>
          </a:xfrm>
          <a:prstGeom prst="roundRect">
            <a:avLst>
              <a:gd name="adj" fmla="val 2525"/>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Microsoft YaHei" panose="020B0503020204020204" pitchFamily="34" charset="-122"/>
            </a:endParaRPr>
          </a:p>
        </p:txBody>
      </p:sp>
      <p:graphicFrame>
        <p:nvGraphicFramePr>
          <p:cNvPr id="5" name="图表 4">
            <a:extLst>
              <a:ext uri="{FF2B5EF4-FFF2-40B4-BE49-F238E27FC236}">
                <a16:creationId xmlns:a16="http://schemas.microsoft.com/office/drawing/2014/main" id="{98813BF0-5900-48B9-B153-4AC949E375F3}"/>
              </a:ext>
            </a:extLst>
          </p:cNvPr>
          <p:cNvGraphicFramePr/>
          <p:nvPr>
            <p:extLst>
              <p:ext uri="{D42A27DB-BD31-4B8C-83A1-F6EECF244321}">
                <p14:modId xmlns:p14="http://schemas.microsoft.com/office/powerpoint/2010/main" val="1394569869"/>
              </p:ext>
            </p:extLst>
          </p:nvPr>
        </p:nvGraphicFramePr>
        <p:xfrm>
          <a:off x="6291083" y="1511300"/>
          <a:ext cx="5313435" cy="4741038"/>
        </p:xfrm>
        <a:graphic>
          <a:graphicData uri="http://schemas.openxmlformats.org/drawingml/2006/chart">
            <c:chart xmlns:c="http://schemas.openxmlformats.org/drawingml/2006/chart" xmlns:r="http://schemas.openxmlformats.org/officeDocument/2006/relationships" r:id="rId2"/>
          </a:graphicData>
        </a:graphic>
      </p:graphicFrame>
      <p:sp>
        <p:nvSpPr>
          <p:cNvPr id="7" name="矩形: 圆角 6">
            <a:extLst>
              <a:ext uri="{FF2B5EF4-FFF2-40B4-BE49-F238E27FC236}">
                <a16:creationId xmlns:a16="http://schemas.microsoft.com/office/drawing/2014/main" id="{3503E881-F447-4E42-BDDF-CAEFA14B5BEF}"/>
              </a:ext>
            </a:extLst>
          </p:cNvPr>
          <p:cNvSpPr/>
          <p:nvPr/>
        </p:nvSpPr>
        <p:spPr>
          <a:xfrm>
            <a:off x="876539" y="1426452"/>
            <a:ext cx="5255973" cy="2764718"/>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BC4EDD25-8624-4497-B4C3-37D496EDBCC3}"/>
              </a:ext>
            </a:extLst>
          </p:cNvPr>
          <p:cNvSpPr txBox="1"/>
          <p:nvPr/>
        </p:nvSpPr>
        <p:spPr>
          <a:xfrm>
            <a:off x="1126365" y="1492429"/>
            <a:ext cx="2313254" cy="488724"/>
          </a:xfrm>
          <a:prstGeom prst="rect">
            <a:avLst/>
          </a:prstGeom>
          <a:noFill/>
        </p:spPr>
        <p:txBody>
          <a:bodyPr wrap="square" lIns="0" tIns="0" rIns="0" bIns="0" rtlCol="0">
            <a:spAutoFit/>
          </a:bodyPr>
          <a:lstStyle/>
          <a:p>
            <a:pPr>
              <a:lnSpc>
                <a:spcPct val="150000"/>
              </a:lnSpc>
            </a:pPr>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市场调研结果</a:t>
            </a:r>
          </a:p>
        </p:txBody>
      </p:sp>
      <p:sp>
        <p:nvSpPr>
          <p:cNvPr id="33" name="文本框 32">
            <a:extLst>
              <a:ext uri="{FF2B5EF4-FFF2-40B4-BE49-F238E27FC236}">
                <a16:creationId xmlns:a16="http://schemas.microsoft.com/office/drawing/2014/main" id="{C2A26ED7-9BB5-4FB6-8DEE-69A67DBF8A96}"/>
              </a:ext>
            </a:extLst>
          </p:cNvPr>
          <p:cNvSpPr txBox="1"/>
          <p:nvPr/>
        </p:nvSpPr>
        <p:spPr>
          <a:xfrm>
            <a:off x="2258155" y="2176494"/>
            <a:ext cx="3457614" cy="69474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请填入您的内容，或复制内容后点击右键选择只保留文本来粘贴内容。</a:t>
            </a:r>
          </a:p>
        </p:txBody>
      </p:sp>
      <p:sp>
        <p:nvSpPr>
          <p:cNvPr id="22" name="矩形: 圆角 21">
            <a:extLst>
              <a:ext uri="{FF2B5EF4-FFF2-40B4-BE49-F238E27FC236}">
                <a16:creationId xmlns:a16="http://schemas.microsoft.com/office/drawing/2014/main" id="{E3B921DB-D2B7-4D09-965F-A48B97D801D4}"/>
              </a:ext>
            </a:extLst>
          </p:cNvPr>
          <p:cNvSpPr>
            <a:spLocks/>
          </p:cNvSpPr>
          <p:nvPr/>
        </p:nvSpPr>
        <p:spPr>
          <a:xfrm>
            <a:off x="674194" y="2239994"/>
            <a:ext cx="1425390" cy="4201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a:solidFill>
                  <a:schemeClr val="tx1">
                    <a:lumMod val="75000"/>
                    <a:lumOff val="25000"/>
                  </a:schemeClr>
                </a:solidFill>
              </a:rPr>
              <a:t>结论</a:t>
            </a:r>
            <a:r>
              <a:rPr lang="en-US" altLang="zh-CN" sz="2000" b="1" dirty="0">
                <a:solidFill>
                  <a:schemeClr val="tx1">
                    <a:lumMod val="75000"/>
                    <a:lumOff val="25000"/>
                  </a:schemeClr>
                </a:solidFill>
              </a:rPr>
              <a:t>1</a:t>
            </a:r>
            <a:endParaRPr lang="zh-CN" altLang="en-US" sz="2000" b="1" dirty="0">
              <a:solidFill>
                <a:schemeClr val="tx1">
                  <a:lumMod val="75000"/>
                  <a:lumOff val="25000"/>
                </a:schemeClr>
              </a:solidFill>
            </a:endParaRPr>
          </a:p>
        </p:txBody>
      </p:sp>
      <p:sp>
        <p:nvSpPr>
          <p:cNvPr id="25" name="文本框 24">
            <a:extLst>
              <a:ext uri="{FF2B5EF4-FFF2-40B4-BE49-F238E27FC236}">
                <a16:creationId xmlns:a16="http://schemas.microsoft.com/office/drawing/2014/main" id="{2A6D94E5-2BE6-4AFF-A7F9-6AAE5D8DC955}"/>
              </a:ext>
            </a:extLst>
          </p:cNvPr>
          <p:cNvSpPr txBox="1"/>
          <p:nvPr/>
        </p:nvSpPr>
        <p:spPr>
          <a:xfrm>
            <a:off x="2258155" y="3120451"/>
            <a:ext cx="3457614" cy="69474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请填入您的内容，或复制内容后点击右键选择只保留文本来粘贴内容。</a:t>
            </a:r>
          </a:p>
        </p:txBody>
      </p:sp>
      <p:sp>
        <p:nvSpPr>
          <p:cNvPr id="36" name="矩形: 圆角 35">
            <a:extLst>
              <a:ext uri="{FF2B5EF4-FFF2-40B4-BE49-F238E27FC236}">
                <a16:creationId xmlns:a16="http://schemas.microsoft.com/office/drawing/2014/main" id="{6F17FFD7-EB15-4B79-BE3B-774C55664D78}"/>
              </a:ext>
            </a:extLst>
          </p:cNvPr>
          <p:cNvSpPr>
            <a:spLocks/>
          </p:cNvSpPr>
          <p:nvPr/>
        </p:nvSpPr>
        <p:spPr>
          <a:xfrm>
            <a:off x="674194" y="3183951"/>
            <a:ext cx="1425390" cy="4201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a:solidFill>
                  <a:schemeClr val="tx1">
                    <a:lumMod val="75000"/>
                    <a:lumOff val="25000"/>
                  </a:schemeClr>
                </a:solidFill>
              </a:rPr>
              <a:t>结论</a:t>
            </a:r>
            <a:r>
              <a:rPr lang="en-US" altLang="zh-CN" sz="2000" b="1" dirty="0">
                <a:solidFill>
                  <a:schemeClr val="tx1">
                    <a:lumMod val="75000"/>
                    <a:lumOff val="25000"/>
                  </a:schemeClr>
                </a:solidFill>
              </a:rPr>
              <a:t>2</a:t>
            </a:r>
            <a:endParaRPr lang="zh-CN" altLang="en-US" sz="2000" b="1" dirty="0">
              <a:solidFill>
                <a:schemeClr val="tx1">
                  <a:lumMod val="75000"/>
                  <a:lumOff val="25000"/>
                </a:schemeClr>
              </a:solidFill>
            </a:endParaRPr>
          </a:p>
        </p:txBody>
      </p:sp>
      <p:sp>
        <p:nvSpPr>
          <p:cNvPr id="54" name="矩形: 圆角 53">
            <a:extLst>
              <a:ext uri="{FF2B5EF4-FFF2-40B4-BE49-F238E27FC236}">
                <a16:creationId xmlns:a16="http://schemas.microsoft.com/office/drawing/2014/main" id="{4F9F92CA-5298-4973-962D-8E945A1FD8EF}"/>
              </a:ext>
            </a:extLst>
          </p:cNvPr>
          <p:cNvSpPr/>
          <p:nvPr/>
        </p:nvSpPr>
        <p:spPr>
          <a:xfrm>
            <a:off x="876539" y="4284125"/>
            <a:ext cx="5255973" cy="2044413"/>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a:extLst>
              <a:ext uri="{FF2B5EF4-FFF2-40B4-BE49-F238E27FC236}">
                <a16:creationId xmlns:a16="http://schemas.microsoft.com/office/drawing/2014/main" id="{A22FF059-1086-4636-AFB7-5916E43B2BC5}"/>
              </a:ext>
            </a:extLst>
          </p:cNvPr>
          <p:cNvSpPr txBox="1"/>
          <p:nvPr/>
        </p:nvSpPr>
        <p:spPr>
          <a:xfrm>
            <a:off x="1170140" y="4329263"/>
            <a:ext cx="2313254" cy="488724"/>
          </a:xfrm>
          <a:prstGeom prst="rect">
            <a:avLst/>
          </a:prstGeom>
          <a:noFill/>
        </p:spPr>
        <p:txBody>
          <a:bodyPr wrap="square" lIns="0" tIns="0" rIns="0" bIns="0" rtlCol="0">
            <a:spAutoFit/>
          </a:bodyPr>
          <a:lstStyle/>
          <a:p>
            <a:pPr>
              <a:lnSpc>
                <a:spcPct val="150000"/>
              </a:lnSpc>
            </a:pPr>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市场前景分析</a:t>
            </a:r>
          </a:p>
        </p:txBody>
      </p:sp>
      <p:sp>
        <p:nvSpPr>
          <p:cNvPr id="52" name="文本框 51">
            <a:extLst>
              <a:ext uri="{FF2B5EF4-FFF2-40B4-BE49-F238E27FC236}">
                <a16:creationId xmlns:a16="http://schemas.microsoft.com/office/drawing/2014/main" id="{5C5FD960-E023-4C08-A475-3F97843684A0}"/>
              </a:ext>
            </a:extLst>
          </p:cNvPr>
          <p:cNvSpPr txBox="1"/>
          <p:nvPr/>
        </p:nvSpPr>
        <p:spPr>
          <a:xfrm>
            <a:off x="2258155" y="4943956"/>
            <a:ext cx="3457614"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请填入您的内容，或复制内容后点击右键选择只保留文本来粘贴内容。请输入您的内容。请输入您的内容。</a:t>
            </a:r>
          </a:p>
        </p:txBody>
      </p:sp>
      <p:sp>
        <p:nvSpPr>
          <p:cNvPr id="53" name="矩形: 圆角 52">
            <a:extLst>
              <a:ext uri="{FF2B5EF4-FFF2-40B4-BE49-F238E27FC236}">
                <a16:creationId xmlns:a16="http://schemas.microsoft.com/office/drawing/2014/main" id="{23EE79CA-DC34-43F3-A02E-9B0AE9957B32}"/>
              </a:ext>
            </a:extLst>
          </p:cNvPr>
          <p:cNvSpPr>
            <a:spLocks/>
          </p:cNvSpPr>
          <p:nvPr/>
        </p:nvSpPr>
        <p:spPr>
          <a:xfrm>
            <a:off x="674194" y="5007456"/>
            <a:ext cx="1425390" cy="4201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a:solidFill>
                  <a:schemeClr val="tx1">
                    <a:lumMod val="75000"/>
                    <a:lumOff val="25000"/>
                  </a:schemeClr>
                </a:solidFill>
              </a:rPr>
              <a:t>关注点</a:t>
            </a:r>
          </a:p>
        </p:txBody>
      </p:sp>
      <p:cxnSp>
        <p:nvCxnSpPr>
          <p:cNvPr id="6" name="直接连接符 5">
            <a:extLst>
              <a:ext uri="{FF2B5EF4-FFF2-40B4-BE49-F238E27FC236}">
                <a16:creationId xmlns:a16="http://schemas.microsoft.com/office/drawing/2014/main" id="{E3902D09-1B9E-41A1-9C98-5A2ACB93A7B9}"/>
              </a:ext>
            </a:extLst>
          </p:cNvPr>
          <p:cNvCxnSpPr/>
          <p:nvPr/>
        </p:nvCxnSpPr>
        <p:spPr>
          <a:xfrm>
            <a:off x="3149600" y="1790700"/>
            <a:ext cx="2743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EDE6F755-7A59-4FDD-87B0-9E7B1B17AAC6}"/>
              </a:ext>
            </a:extLst>
          </p:cNvPr>
          <p:cNvCxnSpPr/>
          <p:nvPr/>
        </p:nvCxnSpPr>
        <p:spPr>
          <a:xfrm>
            <a:off x="3149600" y="4622800"/>
            <a:ext cx="2743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018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81B5F3A1-4D6E-4BEE-8AB0-57065B786178}"/>
              </a:ext>
            </a:extLst>
          </p:cNvPr>
          <p:cNvGrpSpPr/>
          <p:nvPr/>
        </p:nvGrpSpPr>
        <p:grpSpPr>
          <a:xfrm>
            <a:off x="3751768" y="1591563"/>
            <a:ext cx="4727759" cy="4659520"/>
            <a:chOff x="3751768" y="1591563"/>
            <a:chExt cx="4727759" cy="4659520"/>
          </a:xfrm>
        </p:grpSpPr>
        <p:sp>
          <p:nvSpPr>
            <p:cNvPr id="34" name="任意多边形: 形状 33">
              <a:extLst>
                <a:ext uri="{FF2B5EF4-FFF2-40B4-BE49-F238E27FC236}">
                  <a16:creationId xmlns:a16="http://schemas.microsoft.com/office/drawing/2014/main" id="{0E88BD74-619E-45FC-9538-DA97C22B6381}"/>
                </a:ext>
              </a:extLst>
            </p:cNvPr>
            <p:cNvSpPr/>
            <p:nvPr/>
          </p:nvSpPr>
          <p:spPr>
            <a:xfrm>
              <a:off x="5654403" y="3466736"/>
              <a:ext cx="922489" cy="909174"/>
            </a:xfrm>
            <a:custGeom>
              <a:avLst/>
              <a:gdLst>
                <a:gd name="connsiteX0" fmla="*/ 461245 w 922489"/>
                <a:gd name="connsiteY0" fmla="*/ 909175 h 909174"/>
                <a:gd name="connsiteX1" fmla="*/ 0 w 922489"/>
                <a:gd name="connsiteY1" fmla="*/ 454587 h 909174"/>
                <a:gd name="connsiteX2" fmla="*/ 461245 w 922489"/>
                <a:gd name="connsiteY2" fmla="*/ 0 h 909174"/>
                <a:gd name="connsiteX3" fmla="*/ 922490 w 922489"/>
                <a:gd name="connsiteY3" fmla="*/ 454587 h 909174"/>
                <a:gd name="connsiteX4" fmla="*/ 461245 w 922489"/>
                <a:gd name="connsiteY4" fmla="*/ 909175 h 909174"/>
                <a:gd name="connsiteX5" fmla="*/ 461245 w 922489"/>
                <a:gd name="connsiteY5" fmla="*/ 227294 h 909174"/>
                <a:gd name="connsiteX6" fmla="*/ 230622 w 922489"/>
                <a:gd name="connsiteY6" fmla="*/ 454587 h 909174"/>
                <a:gd name="connsiteX7" fmla="*/ 461245 w 922489"/>
                <a:gd name="connsiteY7" fmla="*/ 681881 h 909174"/>
                <a:gd name="connsiteX8" fmla="*/ 691867 w 922489"/>
                <a:gd name="connsiteY8" fmla="*/ 454587 h 909174"/>
                <a:gd name="connsiteX9" fmla="*/ 461245 w 922489"/>
                <a:gd name="connsiteY9" fmla="*/ 227294 h 90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2489" h="909174">
                  <a:moveTo>
                    <a:pt x="461245" y="909175"/>
                  </a:moveTo>
                  <a:cubicBezTo>
                    <a:pt x="206505" y="909175"/>
                    <a:pt x="0" y="705650"/>
                    <a:pt x="0" y="454587"/>
                  </a:cubicBezTo>
                  <a:cubicBezTo>
                    <a:pt x="0" y="203524"/>
                    <a:pt x="206505" y="0"/>
                    <a:pt x="461245" y="0"/>
                  </a:cubicBezTo>
                  <a:cubicBezTo>
                    <a:pt x="715985" y="0"/>
                    <a:pt x="922490" y="203524"/>
                    <a:pt x="922490" y="454587"/>
                  </a:cubicBezTo>
                  <a:cubicBezTo>
                    <a:pt x="922490" y="705650"/>
                    <a:pt x="715985" y="909175"/>
                    <a:pt x="461245" y="909175"/>
                  </a:cubicBezTo>
                  <a:close/>
                  <a:moveTo>
                    <a:pt x="461245" y="227294"/>
                  </a:moveTo>
                  <a:cubicBezTo>
                    <a:pt x="333878" y="227294"/>
                    <a:pt x="230622" y="329059"/>
                    <a:pt x="230622" y="454587"/>
                  </a:cubicBezTo>
                  <a:cubicBezTo>
                    <a:pt x="230622" y="580116"/>
                    <a:pt x="333878" y="681881"/>
                    <a:pt x="461245" y="681881"/>
                  </a:cubicBezTo>
                  <a:cubicBezTo>
                    <a:pt x="588612" y="681881"/>
                    <a:pt x="691867" y="580116"/>
                    <a:pt x="691867" y="454587"/>
                  </a:cubicBezTo>
                  <a:cubicBezTo>
                    <a:pt x="691867" y="329059"/>
                    <a:pt x="588612" y="227294"/>
                    <a:pt x="461245" y="227294"/>
                  </a:cubicBezTo>
                  <a:close/>
                </a:path>
              </a:pathLst>
            </a:custGeom>
            <a:solidFill>
              <a:schemeClr val="bg1">
                <a:lumMod val="85000"/>
                <a:alpha val="20000"/>
              </a:schemeClr>
            </a:solidFill>
            <a:ln w="57646" cap="flat">
              <a:noFill/>
              <a:prstDash val="solid"/>
              <a:miter/>
            </a:ln>
          </p:spPr>
          <p:txBody>
            <a:bodyPr rtlCol="0" anchor="ctr"/>
            <a:lstStyle/>
            <a:p>
              <a:endParaRPr lang="zh-CN" altLang="en-US"/>
            </a:p>
          </p:txBody>
        </p:sp>
        <p:sp>
          <p:nvSpPr>
            <p:cNvPr id="35" name="任意多边形: 形状 34">
              <a:extLst>
                <a:ext uri="{FF2B5EF4-FFF2-40B4-BE49-F238E27FC236}">
                  <a16:creationId xmlns:a16="http://schemas.microsoft.com/office/drawing/2014/main" id="{6B823020-F24D-43EB-8461-E57015341469}"/>
                </a:ext>
              </a:extLst>
            </p:cNvPr>
            <p:cNvSpPr/>
            <p:nvPr/>
          </p:nvSpPr>
          <p:spPr>
            <a:xfrm>
              <a:off x="3751768" y="1591563"/>
              <a:ext cx="4727759" cy="4659520"/>
            </a:xfrm>
            <a:custGeom>
              <a:avLst/>
              <a:gdLst>
                <a:gd name="connsiteX0" fmla="*/ 4381826 w 4727759"/>
                <a:gd name="connsiteY0" fmla="*/ 2216113 h 4659520"/>
                <a:gd name="connsiteX1" fmla="*/ 2479191 w 4727759"/>
                <a:gd name="connsiteY1" fmla="*/ 340941 h 4659520"/>
                <a:gd name="connsiteX2" fmla="*/ 2479191 w 4727759"/>
                <a:gd name="connsiteY2" fmla="*/ 0 h 4659520"/>
                <a:gd name="connsiteX3" fmla="*/ 2248569 w 4727759"/>
                <a:gd name="connsiteY3" fmla="*/ 0 h 4659520"/>
                <a:gd name="connsiteX4" fmla="*/ 2248569 w 4727759"/>
                <a:gd name="connsiteY4" fmla="*/ 340941 h 4659520"/>
                <a:gd name="connsiteX5" fmla="*/ 345934 w 4727759"/>
                <a:gd name="connsiteY5" fmla="*/ 2216113 h 4659520"/>
                <a:gd name="connsiteX6" fmla="*/ 0 w 4727759"/>
                <a:gd name="connsiteY6" fmla="*/ 2216113 h 4659520"/>
                <a:gd name="connsiteX7" fmla="*/ 0 w 4727759"/>
                <a:gd name="connsiteY7" fmla="*/ 2443407 h 4659520"/>
                <a:gd name="connsiteX8" fmla="*/ 345934 w 4727759"/>
                <a:gd name="connsiteY8" fmla="*/ 2443407 h 4659520"/>
                <a:gd name="connsiteX9" fmla="*/ 2248569 w 4727759"/>
                <a:gd name="connsiteY9" fmla="*/ 4318580 h 4659520"/>
                <a:gd name="connsiteX10" fmla="*/ 2248569 w 4727759"/>
                <a:gd name="connsiteY10" fmla="*/ 4659520 h 4659520"/>
                <a:gd name="connsiteX11" fmla="*/ 2479191 w 4727759"/>
                <a:gd name="connsiteY11" fmla="*/ 4659520 h 4659520"/>
                <a:gd name="connsiteX12" fmla="*/ 2479191 w 4727759"/>
                <a:gd name="connsiteY12" fmla="*/ 4318580 h 4659520"/>
                <a:gd name="connsiteX13" fmla="*/ 4381826 w 4727759"/>
                <a:gd name="connsiteY13" fmla="*/ 2443407 h 4659520"/>
                <a:gd name="connsiteX14" fmla="*/ 4727760 w 4727759"/>
                <a:gd name="connsiteY14" fmla="*/ 2443407 h 4659520"/>
                <a:gd name="connsiteX15" fmla="*/ 4727760 w 4727759"/>
                <a:gd name="connsiteY15" fmla="*/ 2216113 h 4659520"/>
                <a:gd name="connsiteX16" fmla="*/ 3526217 w 4727759"/>
                <a:gd name="connsiteY16" fmla="*/ 2443407 h 4659520"/>
                <a:gd name="connsiteX17" fmla="*/ 2479191 w 4727759"/>
                <a:gd name="connsiteY17" fmla="*/ 3475320 h 4659520"/>
                <a:gd name="connsiteX18" fmla="*/ 2479191 w 4727759"/>
                <a:gd name="connsiteY18" fmla="*/ 3011641 h 4659520"/>
                <a:gd name="connsiteX19" fmla="*/ 2248569 w 4727759"/>
                <a:gd name="connsiteY19" fmla="*/ 3011641 h 4659520"/>
                <a:gd name="connsiteX20" fmla="*/ 2248569 w 4727759"/>
                <a:gd name="connsiteY20" fmla="*/ 3475320 h 4659520"/>
                <a:gd name="connsiteX21" fmla="*/ 1201543 w 4727759"/>
                <a:gd name="connsiteY21" fmla="*/ 2443407 h 4659520"/>
                <a:gd name="connsiteX22" fmla="*/ 1672013 w 4727759"/>
                <a:gd name="connsiteY22" fmla="*/ 2443407 h 4659520"/>
                <a:gd name="connsiteX23" fmla="*/ 1672013 w 4727759"/>
                <a:gd name="connsiteY23" fmla="*/ 2216113 h 4659520"/>
                <a:gd name="connsiteX24" fmla="*/ 1201543 w 4727759"/>
                <a:gd name="connsiteY24" fmla="*/ 2216113 h 4659520"/>
                <a:gd name="connsiteX25" fmla="*/ 2248569 w 4727759"/>
                <a:gd name="connsiteY25" fmla="*/ 1184200 h 4659520"/>
                <a:gd name="connsiteX26" fmla="*/ 2248569 w 4727759"/>
                <a:gd name="connsiteY26" fmla="*/ 1647879 h 4659520"/>
                <a:gd name="connsiteX27" fmla="*/ 2479191 w 4727759"/>
                <a:gd name="connsiteY27" fmla="*/ 1647879 h 4659520"/>
                <a:gd name="connsiteX28" fmla="*/ 2479191 w 4727759"/>
                <a:gd name="connsiteY28" fmla="*/ 1184200 h 4659520"/>
                <a:gd name="connsiteX29" fmla="*/ 3526217 w 4727759"/>
                <a:gd name="connsiteY29" fmla="*/ 2216113 h 4659520"/>
                <a:gd name="connsiteX30" fmla="*/ 3055747 w 4727759"/>
                <a:gd name="connsiteY30" fmla="*/ 2216113 h 4659520"/>
                <a:gd name="connsiteX31" fmla="*/ 3055747 w 4727759"/>
                <a:gd name="connsiteY31" fmla="*/ 2443407 h 4659520"/>
                <a:gd name="connsiteX32" fmla="*/ 2248569 w 4727759"/>
                <a:gd name="connsiteY32" fmla="*/ 681881 h 4659520"/>
                <a:gd name="connsiteX33" fmla="*/ 2248569 w 4727759"/>
                <a:gd name="connsiteY33" fmla="*/ 956338 h 4659520"/>
                <a:gd name="connsiteX34" fmla="*/ 969767 w 4727759"/>
                <a:gd name="connsiteY34" fmla="*/ 2216113 h 4659520"/>
                <a:gd name="connsiteX35" fmla="*/ 691867 w 4727759"/>
                <a:gd name="connsiteY35" fmla="*/ 2216113 h 4659520"/>
                <a:gd name="connsiteX36" fmla="*/ 2248569 w 4727759"/>
                <a:gd name="connsiteY36" fmla="*/ 681881 h 4659520"/>
                <a:gd name="connsiteX37" fmla="*/ 691867 w 4727759"/>
                <a:gd name="connsiteY37" fmla="*/ 2443407 h 4659520"/>
                <a:gd name="connsiteX38" fmla="*/ 970344 w 4727759"/>
                <a:gd name="connsiteY38" fmla="*/ 2443407 h 4659520"/>
                <a:gd name="connsiteX39" fmla="*/ 2248569 w 4727759"/>
                <a:gd name="connsiteY39" fmla="*/ 3703750 h 4659520"/>
                <a:gd name="connsiteX40" fmla="*/ 2248569 w 4727759"/>
                <a:gd name="connsiteY40" fmla="*/ 3977639 h 4659520"/>
                <a:gd name="connsiteX41" fmla="*/ 691867 w 4727759"/>
                <a:gd name="connsiteY41" fmla="*/ 2443407 h 4659520"/>
                <a:gd name="connsiteX42" fmla="*/ 2479191 w 4727759"/>
                <a:gd name="connsiteY42" fmla="*/ 3977639 h 4659520"/>
                <a:gd name="connsiteX43" fmla="*/ 2479191 w 4727759"/>
                <a:gd name="connsiteY43" fmla="*/ 3703750 h 4659520"/>
                <a:gd name="connsiteX44" fmla="*/ 3757992 w 4727759"/>
                <a:gd name="connsiteY44" fmla="*/ 2443407 h 4659520"/>
                <a:gd name="connsiteX45" fmla="*/ 4035892 w 4727759"/>
                <a:gd name="connsiteY45" fmla="*/ 2443407 h 4659520"/>
                <a:gd name="connsiteX46" fmla="*/ 2479191 w 4727759"/>
                <a:gd name="connsiteY46" fmla="*/ 3977639 h 4659520"/>
                <a:gd name="connsiteX47" fmla="*/ 3757992 w 4727759"/>
                <a:gd name="connsiteY47" fmla="*/ 2216113 h 4659520"/>
                <a:gd name="connsiteX48" fmla="*/ 2479191 w 4727759"/>
                <a:gd name="connsiteY48" fmla="*/ 955770 h 4659520"/>
                <a:gd name="connsiteX49" fmla="*/ 2479191 w 4727759"/>
                <a:gd name="connsiteY49" fmla="*/ 681881 h 4659520"/>
                <a:gd name="connsiteX50" fmla="*/ 4035892 w 4727759"/>
                <a:gd name="connsiteY50" fmla="*/ 2216113 h 4659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727759" h="4659520">
                  <a:moveTo>
                    <a:pt x="4381826" y="2216113"/>
                  </a:moveTo>
                  <a:cubicBezTo>
                    <a:pt x="4321369" y="1206191"/>
                    <a:pt x="3503904" y="400526"/>
                    <a:pt x="2479191" y="340941"/>
                  </a:cubicBezTo>
                  <a:lnTo>
                    <a:pt x="2479191" y="0"/>
                  </a:lnTo>
                  <a:lnTo>
                    <a:pt x="2248569" y="0"/>
                  </a:lnTo>
                  <a:lnTo>
                    <a:pt x="2248569" y="340941"/>
                  </a:lnTo>
                  <a:cubicBezTo>
                    <a:pt x="1223856" y="400526"/>
                    <a:pt x="406391" y="1206191"/>
                    <a:pt x="345934" y="2216113"/>
                  </a:cubicBezTo>
                  <a:lnTo>
                    <a:pt x="0" y="2216113"/>
                  </a:lnTo>
                  <a:lnTo>
                    <a:pt x="0" y="2443407"/>
                  </a:lnTo>
                  <a:lnTo>
                    <a:pt x="345934" y="2443407"/>
                  </a:lnTo>
                  <a:cubicBezTo>
                    <a:pt x="406391" y="3453330"/>
                    <a:pt x="1223856" y="4258995"/>
                    <a:pt x="2248569" y="4318580"/>
                  </a:cubicBezTo>
                  <a:lnTo>
                    <a:pt x="2248569" y="4659520"/>
                  </a:lnTo>
                  <a:lnTo>
                    <a:pt x="2479191" y="4659520"/>
                  </a:lnTo>
                  <a:lnTo>
                    <a:pt x="2479191" y="4318580"/>
                  </a:lnTo>
                  <a:cubicBezTo>
                    <a:pt x="3503904" y="4258995"/>
                    <a:pt x="4321369" y="3453330"/>
                    <a:pt x="4381826" y="2443407"/>
                  </a:cubicBezTo>
                  <a:lnTo>
                    <a:pt x="4727760" y="2443407"/>
                  </a:lnTo>
                  <a:lnTo>
                    <a:pt x="4727760" y="2216113"/>
                  </a:lnTo>
                  <a:close/>
                  <a:moveTo>
                    <a:pt x="3526217" y="2443407"/>
                  </a:moveTo>
                  <a:cubicBezTo>
                    <a:pt x="3470815" y="2989105"/>
                    <a:pt x="3032881" y="3420713"/>
                    <a:pt x="2479191" y="3475320"/>
                  </a:cubicBezTo>
                  <a:lnTo>
                    <a:pt x="2479191" y="3011641"/>
                  </a:lnTo>
                  <a:lnTo>
                    <a:pt x="2248569" y="3011641"/>
                  </a:lnTo>
                  <a:lnTo>
                    <a:pt x="2248569" y="3475320"/>
                  </a:lnTo>
                  <a:cubicBezTo>
                    <a:pt x="1694879" y="3420718"/>
                    <a:pt x="1256950" y="2989105"/>
                    <a:pt x="1201543" y="2443407"/>
                  </a:cubicBezTo>
                  <a:lnTo>
                    <a:pt x="1672013" y="2443407"/>
                  </a:lnTo>
                  <a:lnTo>
                    <a:pt x="1672013" y="2216113"/>
                  </a:lnTo>
                  <a:lnTo>
                    <a:pt x="1201543" y="2216113"/>
                  </a:lnTo>
                  <a:cubicBezTo>
                    <a:pt x="1256950" y="1670415"/>
                    <a:pt x="1694879" y="1238807"/>
                    <a:pt x="2248569" y="1184200"/>
                  </a:cubicBezTo>
                  <a:lnTo>
                    <a:pt x="2248569" y="1647879"/>
                  </a:lnTo>
                  <a:lnTo>
                    <a:pt x="2479191" y="1647879"/>
                  </a:lnTo>
                  <a:lnTo>
                    <a:pt x="2479191" y="1184200"/>
                  </a:lnTo>
                  <a:cubicBezTo>
                    <a:pt x="3032881" y="1238807"/>
                    <a:pt x="3470810" y="1670415"/>
                    <a:pt x="3526217" y="2216113"/>
                  </a:cubicBezTo>
                  <a:lnTo>
                    <a:pt x="3055747" y="2216113"/>
                  </a:lnTo>
                  <a:lnTo>
                    <a:pt x="3055747" y="2443407"/>
                  </a:lnTo>
                  <a:close/>
                  <a:moveTo>
                    <a:pt x="2248569" y="681881"/>
                  </a:moveTo>
                  <a:lnTo>
                    <a:pt x="2248569" y="956338"/>
                  </a:lnTo>
                  <a:cubicBezTo>
                    <a:pt x="1567621" y="1012707"/>
                    <a:pt x="1027267" y="1545017"/>
                    <a:pt x="969767" y="2216113"/>
                  </a:cubicBezTo>
                  <a:lnTo>
                    <a:pt x="691867" y="2216113"/>
                  </a:lnTo>
                  <a:cubicBezTo>
                    <a:pt x="751160" y="1394202"/>
                    <a:pt x="1414621" y="740318"/>
                    <a:pt x="2248569" y="681881"/>
                  </a:cubicBezTo>
                  <a:close/>
                  <a:moveTo>
                    <a:pt x="691867" y="2443407"/>
                  </a:moveTo>
                  <a:lnTo>
                    <a:pt x="970344" y="2443407"/>
                  </a:lnTo>
                  <a:cubicBezTo>
                    <a:pt x="1027538" y="3114526"/>
                    <a:pt x="1567644" y="3647080"/>
                    <a:pt x="2248569" y="3703750"/>
                  </a:cubicBezTo>
                  <a:lnTo>
                    <a:pt x="2248569" y="3977639"/>
                  </a:lnTo>
                  <a:cubicBezTo>
                    <a:pt x="1414621" y="3919202"/>
                    <a:pt x="751160" y="3265318"/>
                    <a:pt x="691867" y="2443407"/>
                  </a:cubicBezTo>
                  <a:close/>
                  <a:moveTo>
                    <a:pt x="2479191" y="3977639"/>
                  </a:moveTo>
                  <a:lnTo>
                    <a:pt x="2479191" y="3703750"/>
                  </a:lnTo>
                  <a:cubicBezTo>
                    <a:pt x="3160340" y="3647342"/>
                    <a:pt x="3700758" y="3114724"/>
                    <a:pt x="3757992" y="2443407"/>
                  </a:cubicBezTo>
                  <a:lnTo>
                    <a:pt x="4035892" y="2443407"/>
                  </a:lnTo>
                  <a:cubicBezTo>
                    <a:pt x="3976600" y="3265318"/>
                    <a:pt x="3313139" y="3919202"/>
                    <a:pt x="2479191" y="3977639"/>
                  </a:cubicBezTo>
                  <a:close/>
                  <a:moveTo>
                    <a:pt x="3757992" y="2216113"/>
                  </a:moveTo>
                  <a:cubicBezTo>
                    <a:pt x="3700758" y="1544796"/>
                    <a:pt x="3160340" y="1012179"/>
                    <a:pt x="2479191" y="955770"/>
                  </a:cubicBezTo>
                  <a:lnTo>
                    <a:pt x="2479191" y="681881"/>
                  </a:lnTo>
                  <a:cubicBezTo>
                    <a:pt x="3313139" y="740318"/>
                    <a:pt x="3976600" y="1394202"/>
                    <a:pt x="4035892" y="2216113"/>
                  </a:cubicBezTo>
                  <a:close/>
                </a:path>
              </a:pathLst>
            </a:custGeom>
            <a:solidFill>
              <a:schemeClr val="bg1">
                <a:lumMod val="85000"/>
                <a:alpha val="20000"/>
              </a:schemeClr>
            </a:solidFill>
            <a:ln w="57646" cap="flat">
              <a:noFill/>
              <a:prstDash val="solid"/>
              <a:miter/>
            </a:ln>
          </p:spPr>
          <p:txBody>
            <a:bodyPr rtlCol="0" anchor="ctr"/>
            <a:lstStyle/>
            <a:p>
              <a:endParaRPr lang="zh-CN" altLang="en-US"/>
            </a:p>
          </p:txBody>
        </p:sp>
      </p:gr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发展目标</a:t>
            </a:r>
          </a:p>
        </p:txBody>
      </p:sp>
      <p:sp>
        <p:nvSpPr>
          <p:cNvPr id="89" name="矩形: 圆角 88">
            <a:extLst>
              <a:ext uri="{FF2B5EF4-FFF2-40B4-BE49-F238E27FC236}">
                <a16:creationId xmlns:a16="http://schemas.microsoft.com/office/drawing/2014/main" id="{D917AABA-27BA-4DED-9D61-D194A1418D9F}"/>
              </a:ext>
            </a:extLst>
          </p:cNvPr>
          <p:cNvSpPr>
            <a:spLocks/>
          </p:cNvSpPr>
          <p:nvPr/>
        </p:nvSpPr>
        <p:spPr>
          <a:xfrm>
            <a:off x="4401618" y="3156279"/>
            <a:ext cx="3428061" cy="1530091"/>
          </a:xfrm>
          <a:prstGeom prst="roundRect">
            <a:avLst>
              <a:gd name="adj" fmla="val 11542"/>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2" name="组合 1">
            <a:extLst>
              <a:ext uri="{FF2B5EF4-FFF2-40B4-BE49-F238E27FC236}">
                <a16:creationId xmlns:a16="http://schemas.microsoft.com/office/drawing/2014/main" id="{FCB4BF7A-C41E-4D3E-A143-1228E56287F1}"/>
              </a:ext>
            </a:extLst>
          </p:cNvPr>
          <p:cNvGrpSpPr/>
          <p:nvPr/>
        </p:nvGrpSpPr>
        <p:grpSpPr>
          <a:xfrm>
            <a:off x="3876278" y="2472241"/>
            <a:ext cx="4478740" cy="2898167"/>
            <a:chOff x="3779828" y="2107034"/>
            <a:chExt cx="4632344" cy="2643933"/>
          </a:xfrm>
          <a:noFill/>
        </p:grpSpPr>
        <p:sp>
          <p:nvSpPr>
            <p:cNvPr id="10" name="任意多边形: 形状 9">
              <a:extLst>
                <a:ext uri="{FF2B5EF4-FFF2-40B4-BE49-F238E27FC236}">
                  <a16:creationId xmlns:a16="http://schemas.microsoft.com/office/drawing/2014/main" id="{1D4B50A0-9A16-458C-BD65-1055BE4035D5}"/>
                </a:ext>
              </a:extLst>
            </p:cNvPr>
            <p:cNvSpPr/>
            <p:nvPr/>
          </p:nvSpPr>
          <p:spPr>
            <a:xfrm>
              <a:off x="6768127" y="2107034"/>
              <a:ext cx="1644045" cy="722964"/>
            </a:xfrm>
            <a:custGeom>
              <a:avLst/>
              <a:gdLst>
                <a:gd name="connsiteX0" fmla="*/ 0 w 1257300"/>
                <a:gd name="connsiteY0" fmla="*/ 698500 h 698500"/>
                <a:gd name="connsiteX1" fmla="*/ 698500 w 1257300"/>
                <a:gd name="connsiteY1" fmla="*/ 0 h 698500"/>
                <a:gd name="connsiteX2" fmla="*/ 1257300 w 1257300"/>
                <a:gd name="connsiteY2" fmla="*/ 0 h 698500"/>
              </a:gdLst>
              <a:ahLst/>
              <a:cxnLst>
                <a:cxn ang="0">
                  <a:pos x="connsiteX0" y="connsiteY0"/>
                </a:cxn>
                <a:cxn ang="0">
                  <a:pos x="connsiteX1" y="connsiteY1"/>
                </a:cxn>
                <a:cxn ang="0">
                  <a:pos x="connsiteX2" y="connsiteY2"/>
                </a:cxn>
              </a:cxnLst>
              <a:rect l="l" t="t" r="r" b="b"/>
              <a:pathLst>
                <a:path w="1257300" h="698500">
                  <a:moveTo>
                    <a:pt x="0" y="698500"/>
                  </a:moveTo>
                  <a:lnTo>
                    <a:pt x="698500" y="0"/>
                  </a:lnTo>
                  <a:lnTo>
                    <a:pt x="1257300" y="0"/>
                  </a:lnTo>
                </a:path>
              </a:pathLst>
            </a:custGeom>
            <a:grpFill/>
            <a:ln w="6350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B5CF199E-141F-40C1-946B-DC21A51F7A04}"/>
                </a:ext>
              </a:extLst>
            </p:cNvPr>
            <p:cNvSpPr/>
            <p:nvPr/>
          </p:nvSpPr>
          <p:spPr>
            <a:xfrm flipH="1" flipV="1">
              <a:off x="3779828" y="4030024"/>
              <a:ext cx="1644047" cy="720943"/>
            </a:xfrm>
            <a:custGeom>
              <a:avLst/>
              <a:gdLst>
                <a:gd name="connsiteX0" fmla="*/ 0 w 1257300"/>
                <a:gd name="connsiteY0" fmla="*/ 698500 h 698500"/>
                <a:gd name="connsiteX1" fmla="*/ 698500 w 1257300"/>
                <a:gd name="connsiteY1" fmla="*/ 0 h 698500"/>
                <a:gd name="connsiteX2" fmla="*/ 1257300 w 1257300"/>
                <a:gd name="connsiteY2" fmla="*/ 0 h 698500"/>
              </a:gdLst>
              <a:ahLst/>
              <a:cxnLst>
                <a:cxn ang="0">
                  <a:pos x="connsiteX0" y="connsiteY0"/>
                </a:cxn>
                <a:cxn ang="0">
                  <a:pos x="connsiteX1" y="connsiteY1"/>
                </a:cxn>
                <a:cxn ang="0">
                  <a:pos x="connsiteX2" y="connsiteY2"/>
                </a:cxn>
              </a:cxnLst>
              <a:rect l="l" t="t" r="r" b="b"/>
              <a:pathLst>
                <a:path w="1257300" h="698500">
                  <a:moveTo>
                    <a:pt x="0" y="698500"/>
                  </a:moveTo>
                  <a:lnTo>
                    <a:pt x="698500" y="0"/>
                  </a:lnTo>
                  <a:lnTo>
                    <a:pt x="1257300" y="0"/>
                  </a:lnTo>
                </a:path>
              </a:pathLst>
            </a:custGeom>
            <a:grpFill/>
            <a:ln w="6350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11">
              <a:extLst>
                <a:ext uri="{FF2B5EF4-FFF2-40B4-BE49-F238E27FC236}">
                  <a16:creationId xmlns:a16="http://schemas.microsoft.com/office/drawing/2014/main" id="{1CF9E85C-9A7F-4C5E-B2A8-7F95E0ADD46B}"/>
                </a:ext>
              </a:extLst>
            </p:cNvPr>
            <p:cNvSpPr/>
            <p:nvPr/>
          </p:nvSpPr>
          <p:spPr>
            <a:xfrm flipH="1">
              <a:off x="3779831" y="2107034"/>
              <a:ext cx="1644046" cy="722964"/>
            </a:xfrm>
            <a:custGeom>
              <a:avLst/>
              <a:gdLst>
                <a:gd name="connsiteX0" fmla="*/ 0 w 1257300"/>
                <a:gd name="connsiteY0" fmla="*/ 698500 h 698500"/>
                <a:gd name="connsiteX1" fmla="*/ 698500 w 1257300"/>
                <a:gd name="connsiteY1" fmla="*/ 0 h 698500"/>
                <a:gd name="connsiteX2" fmla="*/ 1257300 w 1257300"/>
                <a:gd name="connsiteY2" fmla="*/ 0 h 698500"/>
              </a:gdLst>
              <a:ahLst/>
              <a:cxnLst>
                <a:cxn ang="0">
                  <a:pos x="connsiteX0" y="connsiteY0"/>
                </a:cxn>
                <a:cxn ang="0">
                  <a:pos x="connsiteX1" y="connsiteY1"/>
                </a:cxn>
                <a:cxn ang="0">
                  <a:pos x="connsiteX2" y="connsiteY2"/>
                </a:cxn>
              </a:cxnLst>
              <a:rect l="l" t="t" r="r" b="b"/>
              <a:pathLst>
                <a:path w="1257300" h="698500">
                  <a:moveTo>
                    <a:pt x="0" y="698500"/>
                  </a:moveTo>
                  <a:lnTo>
                    <a:pt x="698500" y="0"/>
                  </a:lnTo>
                  <a:lnTo>
                    <a:pt x="1257300" y="0"/>
                  </a:lnTo>
                </a:path>
              </a:pathLst>
            </a:custGeom>
            <a:grpFill/>
            <a:ln w="6350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形状 12">
              <a:extLst>
                <a:ext uri="{FF2B5EF4-FFF2-40B4-BE49-F238E27FC236}">
                  <a16:creationId xmlns:a16="http://schemas.microsoft.com/office/drawing/2014/main" id="{5521FCC9-67A9-43D6-89E6-4DEEB0044DB3}"/>
                </a:ext>
              </a:extLst>
            </p:cNvPr>
            <p:cNvSpPr/>
            <p:nvPr/>
          </p:nvSpPr>
          <p:spPr>
            <a:xfrm flipV="1">
              <a:off x="6768127" y="3975061"/>
              <a:ext cx="1644045" cy="775905"/>
            </a:xfrm>
            <a:custGeom>
              <a:avLst/>
              <a:gdLst>
                <a:gd name="connsiteX0" fmla="*/ 0 w 1257300"/>
                <a:gd name="connsiteY0" fmla="*/ 698500 h 698500"/>
                <a:gd name="connsiteX1" fmla="*/ 698500 w 1257300"/>
                <a:gd name="connsiteY1" fmla="*/ 0 h 698500"/>
                <a:gd name="connsiteX2" fmla="*/ 1257300 w 1257300"/>
                <a:gd name="connsiteY2" fmla="*/ 0 h 698500"/>
              </a:gdLst>
              <a:ahLst/>
              <a:cxnLst>
                <a:cxn ang="0">
                  <a:pos x="connsiteX0" y="connsiteY0"/>
                </a:cxn>
                <a:cxn ang="0">
                  <a:pos x="connsiteX1" y="connsiteY1"/>
                </a:cxn>
                <a:cxn ang="0">
                  <a:pos x="connsiteX2" y="connsiteY2"/>
                </a:cxn>
              </a:cxnLst>
              <a:rect l="l" t="t" r="r" b="b"/>
              <a:pathLst>
                <a:path w="1257300" h="698500">
                  <a:moveTo>
                    <a:pt x="0" y="698500"/>
                  </a:moveTo>
                  <a:lnTo>
                    <a:pt x="698500" y="0"/>
                  </a:lnTo>
                  <a:lnTo>
                    <a:pt x="1257300" y="0"/>
                  </a:lnTo>
                </a:path>
              </a:pathLst>
            </a:custGeom>
            <a:grpFill/>
            <a:ln w="63500">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a:extLst>
              <a:ext uri="{FF2B5EF4-FFF2-40B4-BE49-F238E27FC236}">
                <a16:creationId xmlns:a16="http://schemas.microsoft.com/office/drawing/2014/main" id="{B8F0642E-D0CE-4304-B398-E1D25313BF81}"/>
              </a:ext>
            </a:extLst>
          </p:cNvPr>
          <p:cNvSpPr txBox="1"/>
          <p:nvPr/>
        </p:nvSpPr>
        <p:spPr>
          <a:xfrm>
            <a:off x="4599849" y="3598159"/>
            <a:ext cx="3031599" cy="646331"/>
          </a:xfrm>
          <a:prstGeom prst="rect">
            <a:avLst/>
          </a:prstGeom>
          <a:noFill/>
          <a:effectLst/>
        </p:spPr>
        <p:txBody>
          <a:bodyPr wrap="none" rtlCol="0">
            <a:spAutoFit/>
          </a:bodyPr>
          <a:lstStyle/>
          <a:p>
            <a:r>
              <a:rPr lang="zh-CN" altLang="en-US" sz="3600" b="1" spc="100" dirty="0">
                <a:solidFill>
                  <a:schemeClr val="bg1"/>
                </a:solidFill>
                <a:effectLst/>
                <a:latin typeface="+mj-ea"/>
                <a:ea typeface="+mj-ea"/>
              </a:rPr>
              <a:t>公司发展目标</a:t>
            </a:r>
            <a:endParaRPr lang="zh-CN" altLang="en-US" sz="3600" dirty="0">
              <a:solidFill>
                <a:schemeClr val="bg1"/>
              </a:solidFill>
              <a:effectLst/>
              <a:latin typeface="+mj-ea"/>
              <a:ea typeface="+mj-ea"/>
            </a:endParaRPr>
          </a:p>
        </p:txBody>
      </p:sp>
      <p:pic>
        <p:nvPicPr>
          <p:cNvPr id="15" name="图形 14" descr="光标">
            <a:extLst>
              <a:ext uri="{FF2B5EF4-FFF2-40B4-BE49-F238E27FC236}">
                <a16:creationId xmlns:a16="http://schemas.microsoft.com/office/drawing/2014/main" id="{267FD1B9-50D5-40FA-8553-5C6DC0F333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844" y="4121580"/>
            <a:ext cx="412170" cy="412170"/>
          </a:xfrm>
          <a:prstGeom prst="rect">
            <a:avLst/>
          </a:prstGeom>
        </p:spPr>
      </p:pic>
      <p:sp>
        <p:nvSpPr>
          <p:cNvPr id="50" name="矩形 49">
            <a:extLst>
              <a:ext uri="{FF2B5EF4-FFF2-40B4-BE49-F238E27FC236}">
                <a16:creationId xmlns:a16="http://schemas.microsoft.com/office/drawing/2014/main" id="{6F2E9DDA-8405-4472-84AC-9BF834ED6427}"/>
              </a:ext>
            </a:extLst>
          </p:cNvPr>
          <p:cNvSpPr/>
          <p:nvPr/>
        </p:nvSpPr>
        <p:spPr>
          <a:xfrm>
            <a:off x="4070239" y="1875717"/>
            <a:ext cx="277905" cy="492443"/>
          </a:xfrm>
          <a:prstGeom prst="rect">
            <a:avLst/>
          </a:prstGeom>
        </p:spPr>
        <p:txBody>
          <a:bodyPr wrap="square" lIns="0" tIns="0" rIns="0" bIns="0" anchor="ctr">
            <a:spAutoFit/>
          </a:bodyPr>
          <a:lstStyle/>
          <a:p>
            <a:r>
              <a:rPr lang="en-US" altLang="zh-CN" sz="3200" b="1" dirty="0">
                <a:solidFill>
                  <a:schemeClr val="tx1">
                    <a:lumMod val="65000"/>
                    <a:lumOff val="35000"/>
                  </a:schemeClr>
                </a:solidFill>
                <a:effectLst>
                  <a:outerShdw blurRad="38100" dist="63500" dir="2700000" algn="tl">
                    <a:srgbClr val="000000">
                      <a:alpha val="9000"/>
                    </a:srgbClr>
                  </a:outerShdw>
                </a:effectLst>
                <a:latin typeface="+mj-lt"/>
                <a:ea typeface="+mj-ea"/>
              </a:rPr>
              <a:t>1</a:t>
            </a:r>
            <a:endParaRPr lang="zh-CN" altLang="zh-CN" sz="1400" b="1" dirty="0">
              <a:solidFill>
                <a:schemeClr val="tx1">
                  <a:lumMod val="65000"/>
                  <a:lumOff val="35000"/>
                </a:schemeClr>
              </a:solidFill>
              <a:effectLst>
                <a:outerShdw blurRad="38100" dist="63500" dir="2700000" algn="tl">
                  <a:srgbClr val="000000">
                    <a:alpha val="9000"/>
                  </a:srgbClr>
                </a:outerShdw>
              </a:effectLst>
              <a:latin typeface="+mj-lt"/>
              <a:ea typeface="+mj-ea"/>
            </a:endParaRPr>
          </a:p>
        </p:txBody>
      </p:sp>
      <p:sp>
        <p:nvSpPr>
          <p:cNvPr id="27" name="矩形: 圆角 26">
            <a:extLst>
              <a:ext uri="{FF2B5EF4-FFF2-40B4-BE49-F238E27FC236}">
                <a16:creationId xmlns:a16="http://schemas.microsoft.com/office/drawing/2014/main" id="{DCEE9B31-710A-4B7D-AA9C-D86DC8ED9730}"/>
              </a:ext>
            </a:extLst>
          </p:cNvPr>
          <p:cNvSpPr>
            <a:spLocks/>
          </p:cNvSpPr>
          <p:nvPr/>
        </p:nvSpPr>
        <p:spPr>
          <a:xfrm rot="18900000">
            <a:off x="723900" y="1577358"/>
            <a:ext cx="1419614" cy="1372251"/>
          </a:xfrm>
          <a:prstGeom prst="roundRect">
            <a:avLst>
              <a:gd name="adj" fmla="val 8676"/>
            </a:avLst>
          </a:prstGeom>
          <a:gradFill>
            <a:gsLst>
              <a:gs pos="0">
                <a:schemeClr val="accent2">
                  <a:lumMod val="20000"/>
                  <a:lumOff val="80000"/>
                </a:schemeClr>
              </a:gs>
              <a:gs pos="51000">
                <a:schemeClr val="accent1">
                  <a:lumMod val="60000"/>
                  <a:lumOff val="40000"/>
                </a:schemeClr>
              </a:gs>
              <a:gs pos="100000">
                <a:schemeClr val="accent5">
                  <a:lumMod val="20000"/>
                  <a:lumOff val="80000"/>
                </a:schemeClr>
              </a:gs>
            </a:gsLst>
            <a:lin ang="2700000" scaled="0"/>
          </a:gra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0" name="矩形: 圆角 19">
            <a:extLst>
              <a:ext uri="{FF2B5EF4-FFF2-40B4-BE49-F238E27FC236}">
                <a16:creationId xmlns:a16="http://schemas.microsoft.com/office/drawing/2014/main" id="{FE05832E-AA89-4AC8-9505-064EB0D6C340}"/>
              </a:ext>
            </a:extLst>
          </p:cNvPr>
          <p:cNvSpPr/>
          <p:nvPr/>
        </p:nvSpPr>
        <p:spPr>
          <a:xfrm>
            <a:off x="855598" y="1586395"/>
            <a:ext cx="3023458" cy="2001753"/>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61448FAD-F1CC-4F90-B9AC-A2E926D47CF8}"/>
              </a:ext>
            </a:extLst>
          </p:cNvPr>
          <p:cNvSpPr txBox="1"/>
          <p:nvPr/>
        </p:nvSpPr>
        <p:spPr>
          <a:xfrm flipH="1">
            <a:off x="1024298" y="1944228"/>
            <a:ext cx="2686058" cy="1433406"/>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请填入您的内容，或复制内容后点击右键选择只保留文本来粘贴您的内容。请填入您的内容，或复制内容右键粘贴内容</a:t>
            </a:r>
          </a:p>
        </p:txBody>
      </p:sp>
      <p:sp>
        <p:nvSpPr>
          <p:cNvPr id="57" name="矩形: 圆角 56">
            <a:extLst>
              <a:ext uri="{FF2B5EF4-FFF2-40B4-BE49-F238E27FC236}">
                <a16:creationId xmlns:a16="http://schemas.microsoft.com/office/drawing/2014/main" id="{E767938E-C39B-4760-B39D-539B8CA0CE6F}"/>
              </a:ext>
            </a:extLst>
          </p:cNvPr>
          <p:cNvSpPr>
            <a:spLocks/>
          </p:cNvSpPr>
          <p:nvPr/>
        </p:nvSpPr>
        <p:spPr>
          <a:xfrm>
            <a:off x="1997626" y="1398714"/>
            <a:ext cx="2019482" cy="477003"/>
          </a:xfrm>
          <a:prstGeom prst="roundRect">
            <a:avLst>
              <a:gd name="adj" fmla="val 6204"/>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dirty="0">
              <a:solidFill>
                <a:schemeClr val="tx1">
                  <a:lumMod val="75000"/>
                  <a:lumOff val="25000"/>
                </a:schemeClr>
              </a:solidFill>
            </a:endParaRPr>
          </a:p>
        </p:txBody>
      </p:sp>
      <p:sp>
        <p:nvSpPr>
          <p:cNvPr id="61" name="文本框 60">
            <a:extLst>
              <a:ext uri="{FF2B5EF4-FFF2-40B4-BE49-F238E27FC236}">
                <a16:creationId xmlns:a16="http://schemas.microsoft.com/office/drawing/2014/main" id="{990B9D16-7007-4386-A5FF-FA633BF4BE1D}"/>
              </a:ext>
            </a:extLst>
          </p:cNvPr>
          <p:cNvSpPr txBox="1"/>
          <p:nvPr/>
        </p:nvSpPr>
        <p:spPr>
          <a:xfrm>
            <a:off x="2366166" y="1452549"/>
            <a:ext cx="1282402" cy="369332"/>
          </a:xfrm>
          <a:prstGeom prst="rect">
            <a:avLst/>
          </a:prstGeom>
          <a:noFill/>
          <a:effectLst/>
        </p:spPr>
        <p:txBody>
          <a:bodyPr wrap="none" lIns="0" tIns="0" rIns="0" bIns="0" rtlCol="0">
            <a:spAutoFit/>
          </a:bodyPr>
          <a:lstStyle/>
          <a:p>
            <a:pPr algn="ctr"/>
            <a:r>
              <a:rPr lang="zh-CN" altLang="en-US" sz="2400" b="1" spc="100" dirty="0">
                <a:solidFill>
                  <a:schemeClr val="tx1">
                    <a:lumMod val="65000"/>
                    <a:lumOff val="35000"/>
                  </a:schemeClr>
                </a:solidFill>
                <a:effectLst/>
                <a:latin typeface="+mj-ea"/>
                <a:ea typeface="+mj-ea"/>
              </a:rPr>
              <a:t>行政目标</a:t>
            </a:r>
            <a:endParaRPr lang="zh-CN" altLang="en-US" sz="2400" dirty="0">
              <a:solidFill>
                <a:schemeClr val="tx1">
                  <a:lumMod val="65000"/>
                  <a:lumOff val="35000"/>
                </a:schemeClr>
              </a:solidFill>
              <a:effectLst/>
              <a:latin typeface="+mj-ea"/>
              <a:ea typeface="+mj-ea"/>
            </a:endParaRPr>
          </a:p>
        </p:txBody>
      </p:sp>
      <p:sp>
        <p:nvSpPr>
          <p:cNvPr id="51" name="矩形 50">
            <a:extLst>
              <a:ext uri="{FF2B5EF4-FFF2-40B4-BE49-F238E27FC236}">
                <a16:creationId xmlns:a16="http://schemas.microsoft.com/office/drawing/2014/main" id="{308F6FCB-7EC7-4CB6-BCE0-51243AC1DB19}"/>
              </a:ext>
            </a:extLst>
          </p:cNvPr>
          <p:cNvSpPr/>
          <p:nvPr/>
        </p:nvSpPr>
        <p:spPr>
          <a:xfrm>
            <a:off x="7906862" y="1875717"/>
            <a:ext cx="369834" cy="492443"/>
          </a:xfrm>
          <a:prstGeom prst="rect">
            <a:avLst/>
          </a:prstGeom>
        </p:spPr>
        <p:txBody>
          <a:bodyPr wrap="square" lIns="0" tIns="0" rIns="0" bIns="0" anchor="ctr">
            <a:spAutoFit/>
          </a:bodyPr>
          <a:lstStyle/>
          <a:p>
            <a:r>
              <a:rPr lang="en-US" altLang="zh-CN" sz="3200" b="1" dirty="0">
                <a:solidFill>
                  <a:schemeClr val="tx1">
                    <a:lumMod val="65000"/>
                    <a:lumOff val="35000"/>
                  </a:schemeClr>
                </a:solidFill>
                <a:effectLst>
                  <a:outerShdw blurRad="38100" dist="63500" dir="2700000" algn="tl">
                    <a:srgbClr val="000000">
                      <a:alpha val="9000"/>
                    </a:srgbClr>
                  </a:outerShdw>
                </a:effectLst>
                <a:latin typeface="+mj-lt"/>
                <a:ea typeface="+mj-ea"/>
              </a:rPr>
              <a:t>2</a:t>
            </a:r>
            <a:endParaRPr lang="zh-CN" altLang="zh-CN" sz="1400" b="1" dirty="0">
              <a:solidFill>
                <a:schemeClr val="tx1">
                  <a:lumMod val="65000"/>
                  <a:lumOff val="35000"/>
                </a:schemeClr>
              </a:solidFill>
              <a:effectLst>
                <a:outerShdw blurRad="38100" dist="63500" dir="2700000" algn="tl">
                  <a:srgbClr val="000000">
                    <a:alpha val="9000"/>
                  </a:srgbClr>
                </a:outerShdw>
              </a:effectLst>
              <a:latin typeface="+mj-lt"/>
              <a:ea typeface="+mj-ea"/>
            </a:endParaRPr>
          </a:p>
        </p:txBody>
      </p:sp>
      <p:sp>
        <p:nvSpPr>
          <p:cNvPr id="72" name="矩形: 圆角 71">
            <a:extLst>
              <a:ext uri="{FF2B5EF4-FFF2-40B4-BE49-F238E27FC236}">
                <a16:creationId xmlns:a16="http://schemas.microsoft.com/office/drawing/2014/main" id="{11A57B72-3A96-41CC-B657-B674551879C9}"/>
              </a:ext>
            </a:extLst>
          </p:cNvPr>
          <p:cNvSpPr>
            <a:spLocks/>
          </p:cNvSpPr>
          <p:nvPr/>
        </p:nvSpPr>
        <p:spPr>
          <a:xfrm rot="2700000" flipH="1">
            <a:off x="10110268" y="1577358"/>
            <a:ext cx="1419614" cy="1372251"/>
          </a:xfrm>
          <a:prstGeom prst="roundRect">
            <a:avLst>
              <a:gd name="adj" fmla="val 8676"/>
            </a:avLst>
          </a:prstGeom>
          <a:gradFill>
            <a:gsLst>
              <a:gs pos="0">
                <a:schemeClr val="accent2">
                  <a:lumMod val="20000"/>
                  <a:lumOff val="80000"/>
                </a:schemeClr>
              </a:gs>
              <a:gs pos="51000">
                <a:schemeClr val="accent1">
                  <a:lumMod val="60000"/>
                  <a:lumOff val="40000"/>
                </a:schemeClr>
              </a:gs>
              <a:gs pos="100000">
                <a:schemeClr val="accent5">
                  <a:lumMod val="20000"/>
                  <a:lumOff val="80000"/>
                </a:schemeClr>
              </a:gs>
            </a:gsLst>
            <a:lin ang="2700000" scaled="0"/>
          </a:gra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73" name="矩形: 圆角 72">
            <a:extLst>
              <a:ext uri="{FF2B5EF4-FFF2-40B4-BE49-F238E27FC236}">
                <a16:creationId xmlns:a16="http://schemas.microsoft.com/office/drawing/2014/main" id="{15EF8975-C5D2-4F92-9EC8-CA23978F7465}"/>
              </a:ext>
            </a:extLst>
          </p:cNvPr>
          <p:cNvSpPr/>
          <p:nvPr/>
        </p:nvSpPr>
        <p:spPr>
          <a:xfrm flipH="1">
            <a:off x="8374726" y="1586395"/>
            <a:ext cx="3023458" cy="2001753"/>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a:extLst>
              <a:ext uri="{FF2B5EF4-FFF2-40B4-BE49-F238E27FC236}">
                <a16:creationId xmlns:a16="http://schemas.microsoft.com/office/drawing/2014/main" id="{355607CD-155F-4D57-98BE-52EB30E06082}"/>
              </a:ext>
            </a:extLst>
          </p:cNvPr>
          <p:cNvSpPr txBox="1"/>
          <p:nvPr/>
        </p:nvSpPr>
        <p:spPr>
          <a:xfrm>
            <a:off x="8543426" y="1944228"/>
            <a:ext cx="2686058" cy="1433406"/>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请填入您的内容，或复制内容后点击右键选择只保留文本来粘贴您的内容。请填入您的内容，或复制内容右键粘贴内容</a:t>
            </a:r>
          </a:p>
        </p:txBody>
      </p:sp>
      <p:sp>
        <p:nvSpPr>
          <p:cNvPr id="75" name="矩形: 圆角 74">
            <a:extLst>
              <a:ext uri="{FF2B5EF4-FFF2-40B4-BE49-F238E27FC236}">
                <a16:creationId xmlns:a16="http://schemas.microsoft.com/office/drawing/2014/main" id="{7243B49D-87C8-4E6C-A121-F625BA59D2A6}"/>
              </a:ext>
            </a:extLst>
          </p:cNvPr>
          <p:cNvSpPr>
            <a:spLocks/>
          </p:cNvSpPr>
          <p:nvPr/>
        </p:nvSpPr>
        <p:spPr>
          <a:xfrm flipH="1">
            <a:off x="8236674" y="1398714"/>
            <a:ext cx="2019482" cy="477003"/>
          </a:xfrm>
          <a:prstGeom prst="roundRect">
            <a:avLst>
              <a:gd name="adj" fmla="val 6204"/>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dirty="0">
              <a:solidFill>
                <a:schemeClr val="tx1">
                  <a:lumMod val="75000"/>
                  <a:lumOff val="25000"/>
                </a:schemeClr>
              </a:solidFill>
            </a:endParaRPr>
          </a:p>
        </p:txBody>
      </p:sp>
      <p:sp>
        <p:nvSpPr>
          <p:cNvPr id="76" name="文本框 75">
            <a:extLst>
              <a:ext uri="{FF2B5EF4-FFF2-40B4-BE49-F238E27FC236}">
                <a16:creationId xmlns:a16="http://schemas.microsoft.com/office/drawing/2014/main" id="{EE4BC3A3-55D1-49FD-9611-BAC657485ADE}"/>
              </a:ext>
            </a:extLst>
          </p:cNvPr>
          <p:cNvSpPr txBox="1"/>
          <p:nvPr/>
        </p:nvSpPr>
        <p:spPr>
          <a:xfrm flipH="1">
            <a:off x="8605215" y="1452549"/>
            <a:ext cx="1282402" cy="369332"/>
          </a:xfrm>
          <a:prstGeom prst="rect">
            <a:avLst/>
          </a:prstGeom>
          <a:noFill/>
          <a:effectLst/>
        </p:spPr>
        <p:txBody>
          <a:bodyPr wrap="none" lIns="0" tIns="0" rIns="0" bIns="0" rtlCol="0">
            <a:spAutoFit/>
          </a:bodyPr>
          <a:lstStyle/>
          <a:p>
            <a:pPr algn="ctr"/>
            <a:r>
              <a:rPr lang="zh-CN" altLang="en-US" sz="2400" b="1" spc="100" dirty="0">
                <a:solidFill>
                  <a:schemeClr val="tx1">
                    <a:lumMod val="65000"/>
                    <a:lumOff val="35000"/>
                  </a:schemeClr>
                </a:solidFill>
                <a:effectLst/>
                <a:latin typeface="+mj-ea"/>
                <a:ea typeface="+mj-ea"/>
              </a:rPr>
              <a:t>管理目标</a:t>
            </a:r>
            <a:endParaRPr lang="zh-CN" altLang="en-US" sz="2400" dirty="0">
              <a:solidFill>
                <a:schemeClr val="tx1">
                  <a:lumMod val="65000"/>
                  <a:lumOff val="35000"/>
                </a:schemeClr>
              </a:solidFill>
              <a:effectLst/>
              <a:latin typeface="+mj-ea"/>
              <a:ea typeface="+mj-ea"/>
            </a:endParaRPr>
          </a:p>
        </p:txBody>
      </p:sp>
      <p:sp>
        <p:nvSpPr>
          <p:cNvPr id="53" name="矩形 52">
            <a:extLst>
              <a:ext uri="{FF2B5EF4-FFF2-40B4-BE49-F238E27FC236}">
                <a16:creationId xmlns:a16="http://schemas.microsoft.com/office/drawing/2014/main" id="{B30CC5E6-8599-4B30-86F0-E9FBC7B2F369}"/>
              </a:ext>
            </a:extLst>
          </p:cNvPr>
          <p:cNvSpPr/>
          <p:nvPr/>
        </p:nvSpPr>
        <p:spPr>
          <a:xfrm>
            <a:off x="7906862" y="5459837"/>
            <a:ext cx="369834" cy="492443"/>
          </a:xfrm>
          <a:prstGeom prst="rect">
            <a:avLst/>
          </a:prstGeom>
        </p:spPr>
        <p:txBody>
          <a:bodyPr wrap="square" lIns="0" tIns="0" rIns="0" bIns="0" anchor="ctr">
            <a:spAutoFit/>
          </a:bodyPr>
          <a:lstStyle/>
          <a:p>
            <a:r>
              <a:rPr lang="en-US" altLang="zh-CN" sz="3200" b="1" dirty="0">
                <a:solidFill>
                  <a:schemeClr val="tx1">
                    <a:lumMod val="65000"/>
                    <a:lumOff val="35000"/>
                  </a:schemeClr>
                </a:solidFill>
                <a:effectLst>
                  <a:outerShdw blurRad="38100" dist="63500" dir="2700000" algn="tl">
                    <a:srgbClr val="000000">
                      <a:alpha val="9000"/>
                    </a:srgbClr>
                  </a:outerShdw>
                </a:effectLst>
                <a:latin typeface="+mj-lt"/>
                <a:ea typeface="+mj-ea"/>
              </a:rPr>
              <a:t>4</a:t>
            </a:r>
            <a:endParaRPr lang="zh-CN" altLang="zh-CN" sz="1400" b="1" dirty="0">
              <a:solidFill>
                <a:schemeClr val="tx1">
                  <a:lumMod val="65000"/>
                  <a:lumOff val="35000"/>
                </a:schemeClr>
              </a:solidFill>
              <a:effectLst>
                <a:outerShdw blurRad="38100" dist="63500" dir="2700000" algn="tl">
                  <a:srgbClr val="000000">
                    <a:alpha val="9000"/>
                  </a:srgbClr>
                </a:outerShdw>
              </a:effectLst>
              <a:latin typeface="+mj-lt"/>
              <a:ea typeface="+mj-ea"/>
            </a:endParaRPr>
          </a:p>
        </p:txBody>
      </p:sp>
      <p:sp>
        <p:nvSpPr>
          <p:cNvPr id="78" name="矩形: 圆角 77">
            <a:extLst>
              <a:ext uri="{FF2B5EF4-FFF2-40B4-BE49-F238E27FC236}">
                <a16:creationId xmlns:a16="http://schemas.microsoft.com/office/drawing/2014/main" id="{0114E7DC-F53F-45B8-AE3B-C5AC168182AB}"/>
              </a:ext>
            </a:extLst>
          </p:cNvPr>
          <p:cNvSpPr>
            <a:spLocks/>
          </p:cNvSpPr>
          <p:nvPr/>
        </p:nvSpPr>
        <p:spPr>
          <a:xfrm rot="2700000" flipH="1">
            <a:off x="10110268" y="4685025"/>
            <a:ext cx="1419614" cy="1372251"/>
          </a:xfrm>
          <a:prstGeom prst="roundRect">
            <a:avLst>
              <a:gd name="adj" fmla="val 8676"/>
            </a:avLst>
          </a:prstGeom>
          <a:gradFill>
            <a:gsLst>
              <a:gs pos="0">
                <a:schemeClr val="accent2">
                  <a:lumMod val="20000"/>
                  <a:lumOff val="80000"/>
                </a:schemeClr>
              </a:gs>
              <a:gs pos="51000">
                <a:schemeClr val="accent1">
                  <a:lumMod val="60000"/>
                  <a:lumOff val="40000"/>
                </a:schemeClr>
              </a:gs>
              <a:gs pos="100000">
                <a:schemeClr val="accent5">
                  <a:lumMod val="20000"/>
                  <a:lumOff val="80000"/>
                </a:schemeClr>
              </a:gs>
            </a:gsLst>
            <a:lin ang="2700000" scaled="0"/>
          </a:gra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79" name="矩形: 圆角 78">
            <a:extLst>
              <a:ext uri="{FF2B5EF4-FFF2-40B4-BE49-F238E27FC236}">
                <a16:creationId xmlns:a16="http://schemas.microsoft.com/office/drawing/2014/main" id="{5BA9BE24-B4EB-488D-A536-BDCDC8281C3F}"/>
              </a:ext>
            </a:extLst>
          </p:cNvPr>
          <p:cNvSpPr/>
          <p:nvPr/>
        </p:nvSpPr>
        <p:spPr>
          <a:xfrm flipH="1">
            <a:off x="8374726" y="4020962"/>
            <a:ext cx="3023458" cy="2001753"/>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a:extLst>
              <a:ext uri="{FF2B5EF4-FFF2-40B4-BE49-F238E27FC236}">
                <a16:creationId xmlns:a16="http://schemas.microsoft.com/office/drawing/2014/main" id="{E100B96A-2526-4A80-8434-63F8B1E57655}"/>
              </a:ext>
            </a:extLst>
          </p:cNvPr>
          <p:cNvSpPr txBox="1"/>
          <p:nvPr/>
        </p:nvSpPr>
        <p:spPr>
          <a:xfrm>
            <a:off x="8543426" y="4378795"/>
            <a:ext cx="2686058" cy="1433406"/>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请填入您的内容，或复制内容后点击右键选择只保留文本来粘贴您的内容。请填入您的内容，或复制内容右键粘贴内容</a:t>
            </a:r>
          </a:p>
        </p:txBody>
      </p:sp>
      <p:sp>
        <p:nvSpPr>
          <p:cNvPr id="81" name="矩形: 圆角 80">
            <a:extLst>
              <a:ext uri="{FF2B5EF4-FFF2-40B4-BE49-F238E27FC236}">
                <a16:creationId xmlns:a16="http://schemas.microsoft.com/office/drawing/2014/main" id="{105909FA-D840-4A8F-85FB-07A4FD7160C6}"/>
              </a:ext>
            </a:extLst>
          </p:cNvPr>
          <p:cNvSpPr>
            <a:spLocks/>
          </p:cNvSpPr>
          <p:nvPr/>
        </p:nvSpPr>
        <p:spPr>
          <a:xfrm flipH="1">
            <a:off x="8236674" y="3833281"/>
            <a:ext cx="2019482" cy="477003"/>
          </a:xfrm>
          <a:prstGeom prst="roundRect">
            <a:avLst>
              <a:gd name="adj" fmla="val 6204"/>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dirty="0">
              <a:solidFill>
                <a:schemeClr val="tx1">
                  <a:lumMod val="75000"/>
                  <a:lumOff val="25000"/>
                </a:schemeClr>
              </a:solidFill>
            </a:endParaRPr>
          </a:p>
        </p:txBody>
      </p:sp>
      <p:sp>
        <p:nvSpPr>
          <p:cNvPr id="82" name="文本框 81">
            <a:extLst>
              <a:ext uri="{FF2B5EF4-FFF2-40B4-BE49-F238E27FC236}">
                <a16:creationId xmlns:a16="http://schemas.microsoft.com/office/drawing/2014/main" id="{D1928A33-7D5F-4050-8D73-F0C6147F5C20}"/>
              </a:ext>
            </a:extLst>
          </p:cNvPr>
          <p:cNvSpPr txBox="1"/>
          <p:nvPr/>
        </p:nvSpPr>
        <p:spPr>
          <a:xfrm flipH="1">
            <a:off x="8605214" y="3887116"/>
            <a:ext cx="1282402" cy="369332"/>
          </a:xfrm>
          <a:prstGeom prst="rect">
            <a:avLst/>
          </a:prstGeom>
          <a:noFill/>
          <a:effectLst/>
        </p:spPr>
        <p:txBody>
          <a:bodyPr wrap="none" lIns="0" tIns="0" rIns="0" bIns="0" rtlCol="0">
            <a:spAutoFit/>
          </a:bodyPr>
          <a:lstStyle/>
          <a:p>
            <a:pPr algn="ctr"/>
            <a:r>
              <a:rPr lang="zh-CN" altLang="en-US" sz="2400" b="1" spc="100" dirty="0">
                <a:solidFill>
                  <a:schemeClr val="tx1">
                    <a:lumMod val="65000"/>
                    <a:lumOff val="35000"/>
                  </a:schemeClr>
                </a:solidFill>
                <a:effectLst/>
                <a:latin typeface="+mj-ea"/>
                <a:ea typeface="+mj-ea"/>
              </a:rPr>
              <a:t>经营目标</a:t>
            </a:r>
            <a:endParaRPr lang="zh-CN" altLang="en-US" sz="2400" dirty="0">
              <a:solidFill>
                <a:schemeClr val="tx1">
                  <a:lumMod val="65000"/>
                  <a:lumOff val="35000"/>
                </a:schemeClr>
              </a:solidFill>
              <a:effectLst/>
              <a:latin typeface="+mj-ea"/>
              <a:ea typeface="+mj-ea"/>
            </a:endParaRPr>
          </a:p>
        </p:txBody>
      </p:sp>
      <p:sp>
        <p:nvSpPr>
          <p:cNvPr id="52" name="矩形 51">
            <a:extLst>
              <a:ext uri="{FF2B5EF4-FFF2-40B4-BE49-F238E27FC236}">
                <a16:creationId xmlns:a16="http://schemas.microsoft.com/office/drawing/2014/main" id="{29EB95F9-0ADF-4A27-876A-B5DDEB072526}"/>
              </a:ext>
            </a:extLst>
          </p:cNvPr>
          <p:cNvSpPr/>
          <p:nvPr/>
        </p:nvSpPr>
        <p:spPr>
          <a:xfrm>
            <a:off x="4070239" y="5459837"/>
            <a:ext cx="369834" cy="492443"/>
          </a:xfrm>
          <a:prstGeom prst="rect">
            <a:avLst/>
          </a:prstGeom>
        </p:spPr>
        <p:txBody>
          <a:bodyPr wrap="square" lIns="0" tIns="0" rIns="0" bIns="0" anchor="ctr">
            <a:spAutoFit/>
          </a:bodyPr>
          <a:lstStyle/>
          <a:p>
            <a:r>
              <a:rPr lang="en-US" altLang="zh-CN" sz="3200" b="1" dirty="0">
                <a:solidFill>
                  <a:schemeClr val="tx1">
                    <a:lumMod val="65000"/>
                    <a:lumOff val="35000"/>
                  </a:schemeClr>
                </a:solidFill>
                <a:effectLst>
                  <a:outerShdw blurRad="38100" dist="63500" dir="2700000" algn="tl">
                    <a:srgbClr val="000000">
                      <a:alpha val="9000"/>
                    </a:srgbClr>
                  </a:outerShdw>
                </a:effectLst>
                <a:latin typeface="+mj-lt"/>
                <a:ea typeface="+mj-ea"/>
              </a:rPr>
              <a:t>3</a:t>
            </a:r>
            <a:endParaRPr lang="zh-CN" altLang="zh-CN" sz="1400" b="1" dirty="0">
              <a:solidFill>
                <a:schemeClr val="tx1">
                  <a:lumMod val="65000"/>
                  <a:lumOff val="35000"/>
                </a:schemeClr>
              </a:solidFill>
              <a:effectLst>
                <a:outerShdw blurRad="38100" dist="63500" dir="2700000" algn="tl">
                  <a:srgbClr val="000000">
                    <a:alpha val="9000"/>
                  </a:srgbClr>
                </a:outerShdw>
              </a:effectLst>
              <a:latin typeface="+mj-lt"/>
              <a:ea typeface="+mj-ea"/>
            </a:endParaRPr>
          </a:p>
        </p:txBody>
      </p:sp>
      <p:sp>
        <p:nvSpPr>
          <p:cNvPr id="84" name="矩形: 圆角 83">
            <a:extLst>
              <a:ext uri="{FF2B5EF4-FFF2-40B4-BE49-F238E27FC236}">
                <a16:creationId xmlns:a16="http://schemas.microsoft.com/office/drawing/2014/main" id="{02A9088E-886E-4CC8-9F1D-83B2C98E9A76}"/>
              </a:ext>
            </a:extLst>
          </p:cNvPr>
          <p:cNvSpPr>
            <a:spLocks/>
          </p:cNvSpPr>
          <p:nvPr/>
        </p:nvSpPr>
        <p:spPr>
          <a:xfrm rot="18900000">
            <a:off x="723900" y="4685025"/>
            <a:ext cx="1419614" cy="1372251"/>
          </a:xfrm>
          <a:prstGeom prst="roundRect">
            <a:avLst>
              <a:gd name="adj" fmla="val 8676"/>
            </a:avLst>
          </a:prstGeom>
          <a:gradFill>
            <a:gsLst>
              <a:gs pos="0">
                <a:schemeClr val="accent2">
                  <a:lumMod val="20000"/>
                  <a:lumOff val="80000"/>
                </a:schemeClr>
              </a:gs>
              <a:gs pos="51000">
                <a:schemeClr val="accent1">
                  <a:lumMod val="60000"/>
                  <a:lumOff val="40000"/>
                </a:schemeClr>
              </a:gs>
              <a:gs pos="100000">
                <a:schemeClr val="accent5">
                  <a:lumMod val="20000"/>
                  <a:lumOff val="80000"/>
                </a:schemeClr>
              </a:gs>
            </a:gsLst>
            <a:lin ang="2700000" scaled="0"/>
          </a:gradFill>
          <a:ln>
            <a:noFill/>
          </a:ln>
          <a:effectLst>
            <a:outerShdw blurRad="190500" dist="50800" dir="5400000" algn="ctr" rotWithShape="0">
              <a:srgbClr val="3AB7ED">
                <a:alpha val="30000"/>
              </a:srgbClr>
            </a:outerShdw>
          </a:effectLst>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85" name="矩形: 圆角 84">
            <a:extLst>
              <a:ext uri="{FF2B5EF4-FFF2-40B4-BE49-F238E27FC236}">
                <a16:creationId xmlns:a16="http://schemas.microsoft.com/office/drawing/2014/main" id="{CC8F65C1-795A-464A-A2FD-A7A0BBB24277}"/>
              </a:ext>
            </a:extLst>
          </p:cNvPr>
          <p:cNvSpPr/>
          <p:nvPr/>
        </p:nvSpPr>
        <p:spPr>
          <a:xfrm>
            <a:off x="855598" y="4020962"/>
            <a:ext cx="3023458" cy="2001753"/>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51CC93E5-3D66-4526-A24E-E90860EC2975}"/>
              </a:ext>
            </a:extLst>
          </p:cNvPr>
          <p:cNvSpPr txBox="1"/>
          <p:nvPr/>
        </p:nvSpPr>
        <p:spPr>
          <a:xfrm flipH="1">
            <a:off x="1024298" y="4378795"/>
            <a:ext cx="2686058" cy="1433406"/>
          </a:xfrm>
          <a:prstGeom prst="rect">
            <a:avLst/>
          </a:prstGeom>
          <a:noFill/>
        </p:spPr>
        <p:txBody>
          <a:bodyPr wrap="square" lIns="0" tIns="0" rIns="0" bIns="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请填入您的内容，或复制内容后点击右键选择只保留文本来粘贴您的内容。请填入您的内容，或复制内容右键粘贴内容</a:t>
            </a:r>
          </a:p>
        </p:txBody>
      </p:sp>
      <p:sp>
        <p:nvSpPr>
          <p:cNvPr id="87" name="矩形: 圆角 86">
            <a:extLst>
              <a:ext uri="{FF2B5EF4-FFF2-40B4-BE49-F238E27FC236}">
                <a16:creationId xmlns:a16="http://schemas.microsoft.com/office/drawing/2014/main" id="{760515F8-5B52-400C-93EA-46E0DA6B860D}"/>
              </a:ext>
            </a:extLst>
          </p:cNvPr>
          <p:cNvSpPr>
            <a:spLocks/>
          </p:cNvSpPr>
          <p:nvPr/>
        </p:nvSpPr>
        <p:spPr>
          <a:xfrm>
            <a:off x="1997626" y="3833281"/>
            <a:ext cx="2019482" cy="477003"/>
          </a:xfrm>
          <a:prstGeom prst="roundRect">
            <a:avLst>
              <a:gd name="adj" fmla="val 6204"/>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dirty="0">
              <a:solidFill>
                <a:schemeClr val="tx1">
                  <a:lumMod val="75000"/>
                  <a:lumOff val="25000"/>
                </a:schemeClr>
              </a:solidFill>
            </a:endParaRPr>
          </a:p>
        </p:txBody>
      </p:sp>
      <p:sp>
        <p:nvSpPr>
          <p:cNvPr id="88" name="文本框 87">
            <a:extLst>
              <a:ext uri="{FF2B5EF4-FFF2-40B4-BE49-F238E27FC236}">
                <a16:creationId xmlns:a16="http://schemas.microsoft.com/office/drawing/2014/main" id="{50272B15-FAF8-4FE3-800D-173F93C30F2C}"/>
              </a:ext>
            </a:extLst>
          </p:cNvPr>
          <p:cNvSpPr txBox="1"/>
          <p:nvPr/>
        </p:nvSpPr>
        <p:spPr>
          <a:xfrm>
            <a:off x="2366167" y="3887116"/>
            <a:ext cx="1282402" cy="369332"/>
          </a:xfrm>
          <a:prstGeom prst="rect">
            <a:avLst/>
          </a:prstGeom>
          <a:noFill/>
          <a:effectLst/>
        </p:spPr>
        <p:txBody>
          <a:bodyPr wrap="none" lIns="0" tIns="0" rIns="0" bIns="0" rtlCol="0">
            <a:spAutoFit/>
          </a:bodyPr>
          <a:lstStyle/>
          <a:p>
            <a:pPr algn="ctr"/>
            <a:r>
              <a:rPr lang="zh-CN" altLang="en-US" sz="2400" b="1" spc="100" dirty="0">
                <a:solidFill>
                  <a:schemeClr val="tx1">
                    <a:lumMod val="65000"/>
                    <a:lumOff val="35000"/>
                  </a:schemeClr>
                </a:solidFill>
                <a:effectLst/>
                <a:latin typeface="+mj-ea"/>
                <a:ea typeface="+mj-ea"/>
              </a:rPr>
              <a:t>人事目标</a:t>
            </a:r>
            <a:endParaRPr lang="zh-CN" altLang="en-US" sz="2400" dirty="0">
              <a:solidFill>
                <a:schemeClr val="tx1">
                  <a:lumMod val="65000"/>
                  <a:lumOff val="35000"/>
                </a:schemeClr>
              </a:solidFill>
              <a:effectLst/>
              <a:latin typeface="+mj-ea"/>
              <a:ea typeface="+mj-ea"/>
            </a:endParaRPr>
          </a:p>
        </p:txBody>
      </p:sp>
    </p:spTree>
    <p:extLst>
      <p:ext uri="{BB962C8B-B14F-4D97-AF65-F5344CB8AC3E}">
        <p14:creationId xmlns:p14="http://schemas.microsoft.com/office/powerpoint/2010/main" val="99998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发展规划</a:t>
            </a:r>
          </a:p>
        </p:txBody>
      </p:sp>
      <p:sp>
        <p:nvSpPr>
          <p:cNvPr id="35" name="文本框 34">
            <a:extLst>
              <a:ext uri="{FF2B5EF4-FFF2-40B4-BE49-F238E27FC236}">
                <a16:creationId xmlns:a16="http://schemas.microsoft.com/office/drawing/2014/main" id="{6DC15A8A-66A3-4375-A55D-42B818FA7DF4}"/>
              </a:ext>
            </a:extLst>
          </p:cNvPr>
          <p:cNvSpPr txBox="1"/>
          <p:nvPr/>
        </p:nvSpPr>
        <p:spPr>
          <a:xfrm>
            <a:off x="587375" y="1301714"/>
            <a:ext cx="10093325" cy="694742"/>
          </a:xfrm>
          <a:prstGeom prst="rect">
            <a:avLst/>
          </a:prstGeom>
          <a:noFill/>
        </p:spPr>
        <p:txBody>
          <a:bodyPr wrap="square" lIns="0" tIns="0" rIns="0" bIns="0" rtlCol="0">
            <a:spAutoFit/>
          </a:bodyPr>
          <a:lstStyle/>
          <a:p>
            <a:pP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后点击右键选择只保留文本来粘贴您的内容。请填入您的内容，或复制内容后点击右键选择只保留文本来粘贴您的内容。</a:t>
            </a:r>
          </a:p>
        </p:txBody>
      </p:sp>
      <p:sp>
        <p:nvSpPr>
          <p:cNvPr id="36" name="矩形: 圆角 35">
            <a:extLst>
              <a:ext uri="{FF2B5EF4-FFF2-40B4-BE49-F238E27FC236}">
                <a16:creationId xmlns:a16="http://schemas.microsoft.com/office/drawing/2014/main" id="{13FDECF7-56DD-4EFF-A58B-833670A40317}"/>
              </a:ext>
            </a:extLst>
          </p:cNvPr>
          <p:cNvSpPr/>
          <p:nvPr/>
        </p:nvSpPr>
        <p:spPr>
          <a:xfrm>
            <a:off x="587375" y="2332653"/>
            <a:ext cx="11017249" cy="4004648"/>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72" name="图形 71" descr="返回 纯色填充">
            <a:extLst>
              <a:ext uri="{FF2B5EF4-FFF2-40B4-BE49-F238E27FC236}">
                <a16:creationId xmlns:a16="http://schemas.microsoft.com/office/drawing/2014/main" id="{F962B40C-9C15-49FA-AFC1-0036D8270BE5}"/>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2797" y="2947415"/>
            <a:ext cx="794242" cy="799645"/>
          </a:xfrm>
          <a:prstGeom prst="rect">
            <a:avLst/>
          </a:prstGeom>
        </p:spPr>
      </p:pic>
      <p:sp>
        <p:nvSpPr>
          <p:cNvPr id="81" name="任意多边形: 形状 80">
            <a:extLst>
              <a:ext uri="{FF2B5EF4-FFF2-40B4-BE49-F238E27FC236}">
                <a16:creationId xmlns:a16="http://schemas.microsoft.com/office/drawing/2014/main" id="{CAC53A10-2645-4F37-925F-A267B7CA02BD}"/>
              </a:ext>
            </a:extLst>
          </p:cNvPr>
          <p:cNvSpPr/>
          <p:nvPr/>
        </p:nvSpPr>
        <p:spPr>
          <a:xfrm>
            <a:off x="1156769" y="2689104"/>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82" name="任意多边形: 形状 81">
            <a:extLst>
              <a:ext uri="{FF2B5EF4-FFF2-40B4-BE49-F238E27FC236}">
                <a16:creationId xmlns:a16="http://schemas.microsoft.com/office/drawing/2014/main" id="{B6D190D1-38C2-479C-A985-0FEBB4993E15}"/>
              </a:ext>
            </a:extLst>
          </p:cNvPr>
          <p:cNvSpPr/>
          <p:nvPr/>
        </p:nvSpPr>
        <p:spPr>
          <a:xfrm>
            <a:off x="2250937" y="2689104"/>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83" name="任意多边形: 形状 82">
            <a:extLst>
              <a:ext uri="{FF2B5EF4-FFF2-40B4-BE49-F238E27FC236}">
                <a16:creationId xmlns:a16="http://schemas.microsoft.com/office/drawing/2014/main" id="{410679DF-C33E-49D5-B41F-64BEA3DF9A00}"/>
              </a:ext>
            </a:extLst>
          </p:cNvPr>
          <p:cNvSpPr/>
          <p:nvPr/>
        </p:nvSpPr>
        <p:spPr>
          <a:xfrm flipV="1">
            <a:off x="1156769" y="3749216"/>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84" name="任意多边形: 形状 83">
            <a:extLst>
              <a:ext uri="{FF2B5EF4-FFF2-40B4-BE49-F238E27FC236}">
                <a16:creationId xmlns:a16="http://schemas.microsoft.com/office/drawing/2014/main" id="{60974131-61CC-4202-A379-C8903B081CDE}"/>
              </a:ext>
            </a:extLst>
          </p:cNvPr>
          <p:cNvSpPr/>
          <p:nvPr/>
        </p:nvSpPr>
        <p:spPr>
          <a:xfrm flipV="1">
            <a:off x="2250937" y="3749216"/>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04" name="矩形: 圆角 103">
            <a:extLst>
              <a:ext uri="{FF2B5EF4-FFF2-40B4-BE49-F238E27FC236}">
                <a16:creationId xmlns:a16="http://schemas.microsoft.com/office/drawing/2014/main" id="{F662572B-F2D3-44D1-B9A3-A1777D2D1781}"/>
              </a:ext>
            </a:extLst>
          </p:cNvPr>
          <p:cNvSpPr/>
          <p:nvPr/>
        </p:nvSpPr>
        <p:spPr>
          <a:xfrm flipH="1">
            <a:off x="2640879" y="2701321"/>
            <a:ext cx="2084200" cy="579948"/>
          </a:xfrm>
          <a:prstGeom prst="roundRect">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02" name="文本框 101">
            <a:extLst>
              <a:ext uri="{FF2B5EF4-FFF2-40B4-BE49-F238E27FC236}">
                <a16:creationId xmlns:a16="http://schemas.microsoft.com/office/drawing/2014/main" id="{E0716E43-D317-446C-A198-1540711A745D}"/>
              </a:ext>
            </a:extLst>
          </p:cNvPr>
          <p:cNvSpPr txBox="1"/>
          <p:nvPr/>
        </p:nvSpPr>
        <p:spPr>
          <a:xfrm flipH="1">
            <a:off x="2710081" y="3312785"/>
            <a:ext cx="3106965" cy="694742"/>
          </a:xfrm>
          <a:prstGeom prst="rect">
            <a:avLst/>
          </a:prstGeom>
          <a:noFill/>
        </p:spPr>
        <p:txBody>
          <a:bodyPr wrap="square" lIns="0" tIns="0" rIns="0" bIns="0">
            <a:spAutoFit/>
          </a:bodyPr>
          <a:lstStyle/>
          <a:p>
            <a:pPr>
              <a:lnSpc>
                <a:spcPct val="150000"/>
              </a:lnSpc>
            </a:pPr>
            <a:r>
              <a:rPr lang="zh-CN" altLang="en-US" sz="1600" dirty="0">
                <a:solidFill>
                  <a:schemeClr val="bg1"/>
                </a:solidFill>
              </a:rPr>
              <a:t>请填入您的内容，或复制内容后点击右键选择只保留文本来粘贴内容。</a:t>
            </a:r>
          </a:p>
        </p:txBody>
      </p:sp>
      <p:sp>
        <p:nvSpPr>
          <p:cNvPr id="103" name="文本框 102">
            <a:extLst>
              <a:ext uri="{FF2B5EF4-FFF2-40B4-BE49-F238E27FC236}">
                <a16:creationId xmlns:a16="http://schemas.microsoft.com/office/drawing/2014/main" id="{C857DBFB-2117-4D8B-9B5B-2071A7B467A9}"/>
              </a:ext>
            </a:extLst>
          </p:cNvPr>
          <p:cNvSpPr txBox="1"/>
          <p:nvPr/>
        </p:nvSpPr>
        <p:spPr>
          <a:xfrm>
            <a:off x="2875066" y="2837407"/>
            <a:ext cx="1615827" cy="307777"/>
          </a:xfrm>
          <a:prstGeom prst="rect">
            <a:avLst/>
          </a:prstGeom>
          <a:noFill/>
          <a:effectLst/>
        </p:spPr>
        <p:txBody>
          <a:bodyPr wrap="none" lIns="0" tIns="0" rIns="0" bIns="0" rtlCol="0">
            <a:spAutoFit/>
          </a:bodyPr>
          <a:lstStyle/>
          <a:p>
            <a:pPr algn="ctr"/>
            <a:r>
              <a:rPr lang="zh-CN" altLang="en-US" sz="2000" b="1" spc="100" dirty="0">
                <a:solidFill>
                  <a:schemeClr val="tx1">
                    <a:lumMod val="65000"/>
                    <a:lumOff val="35000"/>
                  </a:schemeClr>
                </a:solidFill>
                <a:latin typeface="+mj-ea"/>
                <a:ea typeface="+mj-ea"/>
              </a:rPr>
              <a:t>提升业务能力</a:t>
            </a:r>
          </a:p>
        </p:txBody>
      </p:sp>
      <p:pic>
        <p:nvPicPr>
          <p:cNvPr id="74" name="图形 73" descr="层次结构">
            <a:extLst>
              <a:ext uri="{FF2B5EF4-FFF2-40B4-BE49-F238E27FC236}">
                <a16:creationId xmlns:a16="http://schemas.microsoft.com/office/drawing/2014/main" id="{A9753414-0DDA-4BFC-AF64-39C463FAE1AD}"/>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59059" y="2959632"/>
            <a:ext cx="794242" cy="799645"/>
          </a:xfrm>
          <a:prstGeom prst="rect">
            <a:avLst/>
          </a:prstGeom>
        </p:spPr>
      </p:pic>
      <p:sp>
        <p:nvSpPr>
          <p:cNvPr id="93" name="任意多边形: 形状 92">
            <a:extLst>
              <a:ext uri="{FF2B5EF4-FFF2-40B4-BE49-F238E27FC236}">
                <a16:creationId xmlns:a16="http://schemas.microsoft.com/office/drawing/2014/main" id="{BF8F8A97-E543-4FF3-BA02-FFDD585B4662}"/>
              </a:ext>
            </a:extLst>
          </p:cNvPr>
          <p:cNvSpPr/>
          <p:nvPr/>
        </p:nvSpPr>
        <p:spPr>
          <a:xfrm>
            <a:off x="6373031" y="2701321"/>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94" name="任意多边形: 形状 93">
            <a:extLst>
              <a:ext uri="{FF2B5EF4-FFF2-40B4-BE49-F238E27FC236}">
                <a16:creationId xmlns:a16="http://schemas.microsoft.com/office/drawing/2014/main" id="{E0D46514-FA38-445C-8028-768D8F67FEED}"/>
              </a:ext>
            </a:extLst>
          </p:cNvPr>
          <p:cNvSpPr/>
          <p:nvPr/>
        </p:nvSpPr>
        <p:spPr>
          <a:xfrm>
            <a:off x="7467199" y="2701321"/>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95" name="任意多边形: 形状 94">
            <a:extLst>
              <a:ext uri="{FF2B5EF4-FFF2-40B4-BE49-F238E27FC236}">
                <a16:creationId xmlns:a16="http://schemas.microsoft.com/office/drawing/2014/main" id="{AFC9E5D1-8CA2-4645-9F96-40B85FE6239B}"/>
              </a:ext>
            </a:extLst>
          </p:cNvPr>
          <p:cNvSpPr/>
          <p:nvPr/>
        </p:nvSpPr>
        <p:spPr>
          <a:xfrm flipV="1">
            <a:off x="6373031" y="3761433"/>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96" name="任意多边形: 形状 95">
            <a:extLst>
              <a:ext uri="{FF2B5EF4-FFF2-40B4-BE49-F238E27FC236}">
                <a16:creationId xmlns:a16="http://schemas.microsoft.com/office/drawing/2014/main" id="{67179C1A-189C-44F5-A173-6B95E3671F0D}"/>
              </a:ext>
            </a:extLst>
          </p:cNvPr>
          <p:cNvSpPr/>
          <p:nvPr/>
        </p:nvSpPr>
        <p:spPr>
          <a:xfrm flipV="1">
            <a:off x="7467199" y="3761433"/>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10" name="矩形: 圆角 109">
            <a:extLst>
              <a:ext uri="{FF2B5EF4-FFF2-40B4-BE49-F238E27FC236}">
                <a16:creationId xmlns:a16="http://schemas.microsoft.com/office/drawing/2014/main" id="{446B18CC-AF37-4331-8ACE-D984456578D8}"/>
              </a:ext>
            </a:extLst>
          </p:cNvPr>
          <p:cNvSpPr/>
          <p:nvPr/>
        </p:nvSpPr>
        <p:spPr>
          <a:xfrm flipH="1">
            <a:off x="7859065" y="2713538"/>
            <a:ext cx="2084200" cy="579948"/>
          </a:xfrm>
          <a:prstGeom prst="roundRect">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11" name="文本框 110">
            <a:extLst>
              <a:ext uri="{FF2B5EF4-FFF2-40B4-BE49-F238E27FC236}">
                <a16:creationId xmlns:a16="http://schemas.microsoft.com/office/drawing/2014/main" id="{649A01A6-F3CE-45BA-89FE-166F27CF9A85}"/>
              </a:ext>
            </a:extLst>
          </p:cNvPr>
          <p:cNvSpPr txBox="1"/>
          <p:nvPr/>
        </p:nvSpPr>
        <p:spPr>
          <a:xfrm flipH="1">
            <a:off x="7928267" y="3325002"/>
            <a:ext cx="3106965" cy="694742"/>
          </a:xfrm>
          <a:prstGeom prst="rect">
            <a:avLst/>
          </a:prstGeom>
          <a:noFill/>
        </p:spPr>
        <p:txBody>
          <a:bodyPr wrap="square" lIns="0" tIns="0" rIns="0" bIns="0">
            <a:spAutoFit/>
          </a:bodyPr>
          <a:lstStyle/>
          <a:p>
            <a:pPr>
              <a:lnSpc>
                <a:spcPct val="150000"/>
              </a:lnSpc>
            </a:pPr>
            <a:r>
              <a:rPr lang="zh-CN" altLang="en-US" sz="1600" dirty="0">
                <a:solidFill>
                  <a:schemeClr val="bg1"/>
                </a:solidFill>
              </a:rPr>
              <a:t>请填入您的内容，或复制内容后点击右键选择只保留文本来粘贴内容。</a:t>
            </a:r>
          </a:p>
        </p:txBody>
      </p:sp>
      <p:sp>
        <p:nvSpPr>
          <p:cNvPr id="112" name="文本框 111">
            <a:extLst>
              <a:ext uri="{FF2B5EF4-FFF2-40B4-BE49-F238E27FC236}">
                <a16:creationId xmlns:a16="http://schemas.microsoft.com/office/drawing/2014/main" id="{08888A9F-4C6D-4AFC-9CC9-AD6003BBC63D}"/>
              </a:ext>
            </a:extLst>
          </p:cNvPr>
          <p:cNvSpPr txBox="1"/>
          <p:nvPr/>
        </p:nvSpPr>
        <p:spPr>
          <a:xfrm>
            <a:off x="8093252" y="2849624"/>
            <a:ext cx="1615827" cy="307777"/>
          </a:xfrm>
          <a:prstGeom prst="rect">
            <a:avLst/>
          </a:prstGeom>
          <a:noFill/>
          <a:effectLst/>
        </p:spPr>
        <p:txBody>
          <a:bodyPr wrap="none" lIns="0" tIns="0" rIns="0" bIns="0" rtlCol="0">
            <a:spAutoFit/>
          </a:bodyPr>
          <a:lstStyle/>
          <a:p>
            <a:pPr algn="ctr"/>
            <a:r>
              <a:rPr lang="zh-CN" altLang="en-US" sz="2000" b="1" spc="100" dirty="0">
                <a:solidFill>
                  <a:schemeClr val="tx1">
                    <a:lumMod val="65000"/>
                    <a:lumOff val="35000"/>
                  </a:schemeClr>
                </a:solidFill>
                <a:latin typeface="+mj-ea"/>
                <a:ea typeface="+mj-ea"/>
              </a:rPr>
              <a:t>提升业务能力</a:t>
            </a:r>
          </a:p>
        </p:txBody>
      </p:sp>
      <p:pic>
        <p:nvPicPr>
          <p:cNvPr id="86" name="图形 85" descr="教室">
            <a:extLst>
              <a:ext uri="{FF2B5EF4-FFF2-40B4-BE49-F238E27FC236}">
                <a16:creationId xmlns:a16="http://schemas.microsoft.com/office/drawing/2014/main" id="{D12AA649-D555-4C58-9CAB-91DA23A9267A}"/>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2797" y="4958839"/>
            <a:ext cx="794242" cy="799645"/>
          </a:xfrm>
          <a:prstGeom prst="rect">
            <a:avLst/>
          </a:prstGeom>
        </p:spPr>
      </p:pic>
      <p:sp>
        <p:nvSpPr>
          <p:cNvPr id="87" name="任意多边形: 形状 86">
            <a:extLst>
              <a:ext uri="{FF2B5EF4-FFF2-40B4-BE49-F238E27FC236}">
                <a16:creationId xmlns:a16="http://schemas.microsoft.com/office/drawing/2014/main" id="{11CC318C-73D3-45EE-86CD-710BF47D1ED9}"/>
              </a:ext>
            </a:extLst>
          </p:cNvPr>
          <p:cNvSpPr/>
          <p:nvPr/>
        </p:nvSpPr>
        <p:spPr>
          <a:xfrm>
            <a:off x="1156769" y="4700528"/>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88" name="任意多边形: 形状 87">
            <a:extLst>
              <a:ext uri="{FF2B5EF4-FFF2-40B4-BE49-F238E27FC236}">
                <a16:creationId xmlns:a16="http://schemas.microsoft.com/office/drawing/2014/main" id="{6F291E03-27C9-454C-AC57-A525F18BAF22}"/>
              </a:ext>
            </a:extLst>
          </p:cNvPr>
          <p:cNvSpPr/>
          <p:nvPr/>
        </p:nvSpPr>
        <p:spPr>
          <a:xfrm>
            <a:off x="2250937" y="4700528"/>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89" name="任意多边形: 形状 88">
            <a:extLst>
              <a:ext uri="{FF2B5EF4-FFF2-40B4-BE49-F238E27FC236}">
                <a16:creationId xmlns:a16="http://schemas.microsoft.com/office/drawing/2014/main" id="{5D22D666-0216-4144-86C8-D4F8720B4E75}"/>
              </a:ext>
            </a:extLst>
          </p:cNvPr>
          <p:cNvSpPr/>
          <p:nvPr/>
        </p:nvSpPr>
        <p:spPr>
          <a:xfrm flipV="1">
            <a:off x="1156769" y="5760640"/>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90" name="任意多边形: 形状 89">
            <a:extLst>
              <a:ext uri="{FF2B5EF4-FFF2-40B4-BE49-F238E27FC236}">
                <a16:creationId xmlns:a16="http://schemas.microsoft.com/office/drawing/2014/main" id="{D68265E0-A8B6-42A1-873F-65F852C99125}"/>
              </a:ext>
            </a:extLst>
          </p:cNvPr>
          <p:cNvSpPr/>
          <p:nvPr/>
        </p:nvSpPr>
        <p:spPr>
          <a:xfrm flipV="1">
            <a:off x="2250937" y="5760640"/>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06" name="矩形: 圆角 105">
            <a:extLst>
              <a:ext uri="{FF2B5EF4-FFF2-40B4-BE49-F238E27FC236}">
                <a16:creationId xmlns:a16="http://schemas.microsoft.com/office/drawing/2014/main" id="{A9F285B4-F496-4DC0-B4DE-83BC46EA7D95}"/>
              </a:ext>
            </a:extLst>
          </p:cNvPr>
          <p:cNvSpPr/>
          <p:nvPr/>
        </p:nvSpPr>
        <p:spPr>
          <a:xfrm flipH="1">
            <a:off x="2640879" y="4712745"/>
            <a:ext cx="2084200" cy="579948"/>
          </a:xfrm>
          <a:prstGeom prst="roundRect">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07" name="文本框 106">
            <a:extLst>
              <a:ext uri="{FF2B5EF4-FFF2-40B4-BE49-F238E27FC236}">
                <a16:creationId xmlns:a16="http://schemas.microsoft.com/office/drawing/2014/main" id="{E65F0C7D-B32B-4970-A7A7-3C9C526AA3CF}"/>
              </a:ext>
            </a:extLst>
          </p:cNvPr>
          <p:cNvSpPr txBox="1"/>
          <p:nvPr/>
        </p:nvSpPr>
        <p:spPr>
          <a:xfrm flipH="1">
            <a:off x="2710081" y="5324209"/>
            <a:ext cx="3106965" cy="694742"/>
          </a:xfrm>
          <a:prstGeom prst="rect">
            <a:avLst/>
          </a:prstGeom>
          <a:noFill/>
        </p:spPr>
        <p:txBody>
          <a:bodyPr wrap="square" lIns="0" tIns="0" rIns="0" bIns="0">
            <a:spAutoFit/>
          </a:bodyPr>
          <a:lstStyle/>
          <a:p>
            <a:pPr>
              <a:lnSpc>
                <a:spcPct val="150000"/>
              </a:lnSpc>
            </a:pPr>
            <a:r>
              <a:rPr lang="zh-CN" altLang="en-US" sz="1600" dirty="0">
                <a:solidFill>
                  <a:schemeClr val="bg1"/>
                </a:solidFill>
              </a:rPr>
              <a:t>请填入您的内容，或复制内容后点击右键选择只保留文本来粘贴内容。</a:t>
            </a:r>
          </a:p>
        </p:txBody>
      </p:sp>
      <p:sp>
        <p:nvSpPr>
          <p:cNvPr id="108" name="文本框 107">
            <a:extLst>
              <a:ext uri="{FF2B5EF4-FFF2-40B4-BE49-F238E27FC236}">
                <a16:creationId xmlns:a16="http://schemas.microsoft.com/office/drawing/2014/main" id="{63DF8D4C-078D-4FF6-809C-1412456B8889}"/>
              </a:ext>
            </a:extLst>
          </p:cNvPr>
          <p:cNvSpPr txBox="1"/>
          <p:nvPr/>
        </p:nvSpPr>
        <p:spPr>
          <a:xfrm>
            <a:off x="2875066" y="4848831"/>
            <a:ext cx="1615827" cy="307777"/>
          </a:xfrm>
          <a:prstGeom prst="rect">
            <a:avLst/>
          </a:prstGeom>
          <a:noFill/>
          <a:effectLst/>
        </p:spPr>
        <p:txBody>
          <a:bodyPr wrap="none" lIns="0" tIns="0" rIns="0" bIns="0" rtlCol="0">
            <a:spAutoFit/>
          </a:bodyPr>
          <a:lstStyle/>
          <a:p>
            <a:pPr algn="ctr"/>
            <a:r>
              <a:rPr lang="zh-CN" altLang="en-US" sz="2000" b="1" spc="100" dirty="0">
                <a:solidFill>
                  <a:schemeClr val="tx1">
                    <a:lumMod val="65000"/>
                    <a:lumOff val="35000"/>
                  </a:schemeClr>
                </a:solidFill>
                <a:latin typeface="+mj-ea"/>
                <a:ea typeface="+mj-ea"/>
              </a:rPr>
              <a:t>提升业务能力</a:t>
            </a:r>
          </a:p>
        </p:txBody>
      </p:sp>
      <p:pic>
        <p:nvPicPr>
          <p:cNvPr id="75" name="图形 74" descr="竖起的大拇指手势 ">
            <a:extLst>
              <a:ext uri="{FF2B5EF4-FFF2-40B4-BE49-F238E27FC236}">
                <a16:creationId xmlns:a16="http://schemas.microsoft.com/office/drawing/2014/main" id="{C524E80B-7AE2-4DA2-B042-47C02D784E88}"/>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5033" y="4958839"/>
            <a:ext cx="794242" cy="799645"/>
          </a:xfrm>
          <a:prstGeom prst="rect">
            <a:avLst/>
          </a:prstGeom>
        </p:spPr>
      </p:pic>
      <p:sp>
        <p:nvSpPr>
          <p:cNvPr id="98" name="任意多边形: 形状 97">
            <a:extLst>
              <a:ext uri="{FF2B5EF4-FFF2-40B4-BE49-F238E27FC236}">
                <a16:creationId xmlns:a16="http://schemas.microsoft.com/office/drawing/2014/main" id="{6A9E004A-1F47-411F-93B3-B5DDF9642C4D}"/>
              </a:ext>
            </a:extLst>
          </p:cNvPr>
          <p:cNvSpPr/>
          <p:nvPr/>
        </p:nvSpPr>
        <p:spPr>
          <a:xfrm>
            <a:off x="6389005" y="4700528"/>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99" name="任意多边形: 形状 98">
            <a:extLst>
              <a:ext uri="{FF2B5EF4-FFF2-40B4-BE49-F238E27FC236}">
                <a16:creationId xmlns:a16="http://schemas.microsoft.com/office/drawing/2014/main" id="{DD20D6B4-D81E-44AB-8A28-61CD3B0F599C}"/>
              </a:ext>
            </a:extLst>
          </p:cNvPr>
          <p:cNvSpPr/>
          <p:nvPr/>
        </p:nvSpPr>
        <p:spPr>
          <a:xfrm>
            <a:off x="7483173" y="4700528"/>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00" name="任意多边形: 形状 99">
            <a:extLst>
              <a:ext uri="{FF2B5EF4-FFF2-40B4-BE49-F238E27FC236}">
                <a16:creationId xmlns:a16="http://schemas.microsoft.com/office/drawing/2014/main" id="{58659792-ED3F-420C-BC46-05E1549331B8}"/>
              </a:ext>
            </a:extLst>
          </p:cNvPr>
          <p:cNvSpPr/>
          <p:nvPr/>
        </p:nvSpPr>
        <p:spPr>
          <a:xfrm flipV="1">
            <a:off x="6389005" y="5760640"/>
            <a:ext cx="240181" cy="258311"/>
          </a:xfrm>
          <a:custGeom>
            <a:avLst/>
            <a:gdLst>
              <a:gd name="connsiteX0" fmla="*/ 5483 w 49345"/>
              <a:gd name="connsiteY0" fmla="*/ 0 h 49345"/>
              <a:gd name="connsiteX1" fmla="*/ 0 w 49345"/>
              <a:gd name="connsiteY1" fmla="*/ 5483 h 49345"/>
              <a:gd name="connsiteX2" fmla="*/ 0 w 49345"/>
              <a:gd name="connsiteY2" fmla="*/ 49346 h 49345"/>
              <a:gd name="connsiteX3" fmla="*/ 10966 w 49345"/>
              <a:gd name="connsiteY3" fmla="*/ 49346 h 49345"/>
              <a:gd name="connsiteX4" fmla="*/ 10966 w 49345"/>
              <a:gd name="connsiteY4" fmla="*/ 10966 h 49345"/>
              <a:gd name="connsiteX5" fmla="*/ 49346 w 49345"/>
              <a:gd name="connsiteY5" fmla="*/ 10966 h 49345"/>
              <a:gd name="connsiteX6" fmla="*/ 49346 w 49345"/>
              <a:gd name="connsiteY6" fmla="*/ 0 h 49345"/>
              <a:gd name="connsiteX7" fmla="*/ 548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5483" y="0"/>
                </a:moveTo>
                <a:cubicBezTo>
                  <a:pt x="2455" y="0"/>
                  <a:pt x="0" y="2455"/>
                  <a:pt x="0" y="5483"/>
                </a:cubicBezTo>
                <a:lnTo>
                  <a:pt x="0" y="49346"/>
                </a:lnTo>
                <a:lnTo>
                  <a:pt x="10966" y="49346"/>
                </a:lnTo>
                <a:lnTo>
                  <a:pt x="10966" y="10966"/>
                </a:lnTo>
                <a:lnTo>
                  <a:pt x="49346" y="10966"/>
                </a:lnTo>
                <a:lnTo>
                  <a:pt x="49346" y="0"/>
                </a:lnTo>
                <a:lnTo>
                  <a:pt x="5483" y="0"/>
                </a:ln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01" name="任意多边形: 形状 100">
            <a:extLst>
              <a:ext uri="{FF2B5EF4-FFF2-40B4-BE49-F238E27FC236}">
                <a16:creationId xmlns:a16="http://schemas.microsoft.com/office/drawing/2014/main" id="{18B174B3-EFB6-4EDC-BE09-E966E3B58123}"/>
              </a:ext>
            </a:extLst>
          </p:cNvPr>
          <p:cNvSpPr/>
          <p:nvPr/>
        </p:nvSpPr>
        <p:spPr>
          <a:xfrm flipV="1">
            <a:off x="7483173" y="5760640"/>
            <a:ext cx="240181" cy="258311"/>
          </a:xfrm>
          <a:custGeom>
            <a:avLst/>
            <a:gdLst>
              <a:gd name="connsiteX0" fmla="*/ 43863 w 49345"/>
              <a:gd name="connsiteY0" fmla="*/ 0 h 49345"/>
              <a:gd name="connsiteX1" fmla="*/ 0 w 49345"/>
              <a:gd name="connsiteY1" fmla="*/ 0 h 49345"/>
              <a:gd name="connsiteX2" fmla="*/ 0 w 49345"/>
              <a:gd name="connsiteY2" fmla="*/ 10966 h 49345"/>
              <a:gd name="connsiteX3" fmla="*/ 38380 w 49345"/>
              <a:gd name="connsiteY3" fmla="*/ 10966 h 49345"/>
              <a:gd name="connsiteX4" fmla="*/ 38380 w 49345"/>
              <a:gd name="connsiteY4" fmla="*/ 49346 h 49345"/>
              <a:gd name="connsiteX5" fmla="*/ 49346 w 49345"/>
              <a:gd name="connsiteY5" fmla="*/ 49346 h 49345"/>
              <a:gd name="connsiteX6" fmla="*/ 49346 w 49345"/>
              <a:gd name="connsiteY6" fmla="*/ 5483 h 49345"/>
              <a:gd name="connsiteX7" fmla="*/ 43863 w 49345"/>
              <a:gd name="connsiteY7" fmla="*/ 0 h 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45" h="49345">
                <a:moveTo>
                  <a:pt x="43863" y="0"/>
                </a:moveTo>
                <a:lnTo>
                  <a:pt x="0" y="0"/>
                </a:lnTo>
                <a:lnTo>
                  <a:pt x="0" y="10966"/>
                </a:lnTo>
                <a:lnTo>
                  <a:pt x="38380" y="10966"/>
                </a:lnTo>
                <a:lnTo>
                  <a:pt x="38380" y="49346"/>
                </a:lnTo>
                <a:lnTo>
                  <a:pt x="49346" y="49346"/>
                </a:lnTo>
                <a:lnTo>
                  <a:pt x="49346" y="5483"/>
                </a:lnTo>
                <a:cubicBezTo>
                  <a:pt x="49346" y="2455"/>
                  <a:pt x="46891" y="0"/>
                  <a:pt x="43863" y="0"/>
                </a:cubicBezTo>
                <a:close/>
              </a:path>
            </a:pathLst>
          </a:custGeom>
          <a:solidFill>
            <a:schemeClr val="bg1">
              <a:alpha val="20000"/>
            </a:schemeClr>
          </a:solidFill>
          <a:ln w="675" cap="flat">
            <a:noFill/>
            <a:prstDash val="solid"/>
            <a:miter/>
          </a:ln>
        </p:spPr>
        <p:txBody>
          <a:bodyPr rtlCol="0" anchor="ctr"/>
          <a:lstStyle/>
          <a:p>
            <a:endParaRPr lang="zh-CN" altLang="en-US"/>
          </a:p>
        </p:txBody>
      </p:sp>
      <p:sp>
        <p:nvSpPr>
          <p:cNvPr id="114" name="矩形: 圆角 113">
            <a:extLst>
              <a:ext uri="{FF2B5EF4-FFF2-40B4-BE49-F238E27FC236}">
                <a16:creationId xmlns:a16="http://schemas.microsoft.com/office/drawing/2014/main" id="{0CF2E246-8716-4567-9EA0-9942B49D6491}"/>
              </a:ext>
            </a:extLst>
          </p:cNvPr>
          <p:cNvSpPr/>
          <p:nvPr/>
        </p:nvSpPr>
        <p:spPr>
          <a:xfrm flipH="1">
            <a:off x="7859065" y="4712745"/>
            <a:ext cx="2084200" cy="579948"/>
          </a:xfrm>
          <a:prstGeom prst="roundRect">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15" name="文本框 114">
            <a:extLst>
              <a:ext uri="{FF2B5EF4-FFF2-40B4-BE49-F238E27FC236}">
                <a16:creationId xmlns:a16="http://schemas.microsoft.com/office/drawing/2014/main" id="{D293E64C-8BB6-4816-9FB4-E6C7DDB2D356}"/>
              </a:ext>
            </a:extLst>
          </p:cNvPr>
          <p:cNvSpPr txBox="1"/>
          <p:nvPr/>
        </p:nvSpPr>
        <p:spPr>
          <a:xfrm flipH="1">
            <a:off x="7928267" y="5324209"/>
            <a:ext cx="3106965" cy="694742"/>
          </a:xfrm>
          <a:prstGeom prst="rect">
            <a:avLst/>
          </a:prstGeom>
          <a:noFill/>
        </p:spPr>
        <p:txBody>
          <a:bodyPr wrap="square" lIns="0" tIns="0" rIns="0" bIns="0">
            <a:spAutoFit/>
          </a:bodyPr>
          <a:lstStyle/>
          <a:p>
            <a:pPr>
              <a:lnSpc>
                <a:spcPct val="150000"/>
              </a:lnSpc>
            </a:pPr>
            <a:r>
              <a:rPr lang="zh-CN" altLang="en-US" sz="1600" dirty="0">
                <a:solidFill>
                  <a:schemeClr val="bg1"/>
                </a:solidFill>
              </a:rPr>
              <a:t>请填入您的内容，或复制内容后点击右键选择只保留文本来粘贴内容。</a:t>
            </a:r>
          </a:p>
        </p:txBody>
      </p:sp>
      <p:sp>
        <p:nvSpPr>
          <p:cNvPr id="116" name="文本框 115">
            <a:extLst>
              <a:ext uri="{FF2B5EF4-FFF2-40B4-BE49-F238E27FC236}">
                <a16:creationId xmlns:a16="http://schemas.microsoft.com/office/drawing/2014/main" id="{7F1C0447-AFFB-444F-B609-EECBB8D94434}"/>
              </a:ext>
            </a:extLst>
          </p:cNvPr>
          <p:cNvSpPr txBox="1"/>
          <p:nvPr/>
        </p:nvSpPr>
        <p:spPr>
          <a:xfrm>
            <a:off x="8093252" y="4848831"/>
            <a:ext cx="1615827" cy="307777"/>
          </a:xfrm>
          <a:prstGeom prst="rect">
            <a:avLst/>
          </a:prstGeom>
          <a:noFill/>
          <a:effectLst/>
        </p:spPr>
        <p:txBody>
          <a:bodyPr wrap="none" lIns="0" tIns="0" rIns="0" bIns="0" rtlCol="0">
            <a:spAutoFit/>
          </a:bodyPr>
          <a:lstStyle/>
          <a:p>
            <a:pPr algn="ctr"/>
            <a:r>
              <a:rPr lang="zh-CN" altLang="en-US" sz="2000" b="1" spc="100" dirty="0">
                <a:solidFill>
                  <a:schemeClr val="tx1">
                    <a:lumMod val="65000"/>
                    <a:lumOff val="35000"/>
                  </a:schemeClr>
                </a:solidFill>
                <a:latin typeface="+mj-ea"/>
                <a:ea typeface="+mj-ea"/>
              </a:rPr>
              <a:t>提升业务能力</a:t>
            </a:r>
          </a:p>
        </p:txBody>
      </p:sp>
      <p:cxnSp>
        <p:nvCxnSpPr>
          <p:cNvPr id="6" name="直接连接符 5">
            <a:extLst>
              <a:ext uri="{FF2B5EF4-FFF2-40B4-BE49-F238E27FC236}">
                <a16:creationId xmlns:a16="http://schemas.microsoft.com/office/drawing/2014/main" id="{1BF5AD1D-6453-4791-A417-3AF8F4FC2B8B}"/>
              </a:ext>
            </a:extLst>
          </p:cNvPr>
          <p:cNvCxnSpPr/>
          <p:nvPr/>
        </p:nvCxnSpPr>
        <p:spPr>
          <a:xfrm>
            <a:off x="1156769" y="4330700"/>
            <a:ext cx="10031931" cy="0"/>
          </a:xfrm>
          <a:prstGeom prst="line">
            <a:avLst/>
          </a:prstGeom>
          <a:ln>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D451137D-E3E8-44A1-95B1-4DA20E862146}"/>
              </a:ext>
            </a:extLst>
          </p:cNvPr>
          <p:cNvCxnSpPr>
            <a:cxnSpLocks/>
          </p:cNvCxnSpPr>
          <p:nvPr/>
        </p:nvCxnSpPr>
        <p:spPr>
          <a:xfrm flipV="1">
            <a:off x="6096000" y="2527300"/>
            <a:ext cx="0" cy="3491651"/>
          </a:xfrm>
          <a:prstGeom prst="line">
            <a:avLst/>
          </a:prstGeom>
          <a:ln>
            <a:solidFill>
              <a:schemeClr val="bg1">
                <a:alpha val="4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36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圆角 36">
            <a:extLst>
              <a:ext uri="{FF2B5EF4-FFF2-40B4-BE49-F238E27FC236}">
                <a16:creationId xmlns:a16="http://schemas.microsoft.com/office/drawing/2014/main" id="{06600A73-B1F9-4019-A0FB-E10F591BCB7D}"/>
              </a:ext>
            </a:extLst>
          </p:cNvPr>
          <p:cNvSpPr/>
          <p:nvPr/>
        </p:nvSpPr>
        <p:spPr>
          <a:xfrm>
            <a:off x="762000" y="5098348"/>
            <a:ext cx="10855325" cy="1283402"/>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实施计划</a:t>
            </a:r>
          </a:p>
        </p:txBody>
      </p:sp>
      <p:grpSp>
        <p:nvGrpSpPr>
          <p:cNvPr id="43" name="组合 42">
            <a:extLst>
              <a:ext uri="{FF2B5EF4-FFF2-40B4-BE49-F238E27FC236}">
                <a16:creationId xmlns:a16="http://schemas.microsoft.com/office/drawing/2014/main" id="{9889DAA2-6AD8-42CF-884F-3C04F16866D4}"/>
              </a:ext>
            </a:extLst>
          </p:cNvPr>
          <p:cNvGrpSpPr/>
          <p:nvPr/>
        </p:nvGrpSpPr>
        <p:grpSpPr>
          <a:xfrm>
            <a:off x="38100" y="1894688"/>
            <a:ext cx="12103100" cy="2932714"/>
            <a:chOff x="1453417" y="3378926"/>
            <a:chExt cx="8798597" cy="3485779"/>
          </a:xfrm>
        </p:grpSpPr>
        <p:graphicFrame>
          <p:nvGraphicFramePr>
            <p:cNvPr id="5" name="图表 4">
              <a:extLst>
                <a:ext uri="{FF2B5EF4-FFF2-40B4-BE49-F238E27FC236}">
                  <a16:creationId xmlns:a16="http://schemas.microsoft.com/office/drawing/2014/main" id="{7D5D0938-A687-4A2C-B3E2-8482F56F4C33}"/>
                </a:ext>
              </a:extLst>
            </p:cNvPr>
            <p:cNvGraphicFramePr/>
            <p:nvPr>
              <p:extLst>
                <p:ext uri="{D42A27DB-BD31-4B8C-83A1-F6EECF244321}">
                  <p14:modId xmlns:p14="http://schemas.microsoft.com/office/powerpoint/2010/main" val="749457255"/>
                </p:ext>
              </p:extLst>
            </p:nvPr>
          </p:nvGraphicFramePr>
          <p:xfrm>
            <a:off x="1453417" y="3378926"/>
            <a:ext cx="8546038" cy="3274723"/>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组合 5">
              <a:extLst>
                <a:ext uri="{FF2B5EF4-FFF2-40B4-BE49-F238E27FC236}">
                  <a16:creationId xmlns:a16="http://schemas.microsoft.com/office/drawing/2014/main" id="{80355BF1-4C26-415D-ABD4-B09CF7311340}"/>
                </a:ext>
              </a:extLst>
            </p:cNvPr>
            <p:cNvGrpSpPr/>
            <p:nvPr/>
          </p:nvGrpSpPr>
          <p:grpSpPr>
            <a:xfrm>
              <a:off x="2562552" y="6442593"/>
              <a:ext cx="7689462" cy="422112"/>
              <a:chOff x="2558707" y="2008012"/>
              <a:chExt cx="7628111" cy="422112"/>
            </a:xfrm>
          </p:grpSpPr>
          <p:sp>
            <p:nvSpPr>
              <p:cNvPr id="7" name="椭圆 6">
                <a:extLst>
                  <a:ext uri="{FF2B5EF4-FFF2-40B4-BE49-F238E27FC236}">
                    <a16:creationId xmlns:a16="http://schemas.microsoft.com/office/drawing/2014/main" id="{3E86F9B9-6D56-4B9C-AD2C-241EC98B78C7}"/>
                  </a:ext>
                </a:extLst>
              </p:cNvPr>
              <p:cNvSpPr>
                <a:spLocks/>
              </p:cNvSpPr>
              <p:nvPr/>
            </p:nvSpPr>
            <p:spPr>
              <a:xfrm flipH="1">
                <a:off x="2558707" y="2008012"/>
                <a:ext cx="710514"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8" name="文本框 7">
                <a:extLst>
                  <a:ext uri="{FF2B5EF4-FFF2-40B4-BE49-F238E27FC236}">
                    <a16:creationId xmlns:a16="http://schemas.microsoft.com/office/drawing/2014/main" id="{F103C178-A214-4206-9A12-732691936D74}"/>
                  </a:ext>
                </a:extLst>
              </p:cNvPr>
              <p:cNvSpPr txBox="1"/>
              <p:nvPr/>
            </p:nvSpPr>
            <p:spPr>
              <a:xfrm>
                <a:off x="2758898"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1</a:t>
                </a:r>
                <a:r>
                  <a:rPr lang="zh-CN" altLang="en-US" sz="1400" dirty="0">
                    <a:solidFill>
                      <a:schemeClr val="tx1">
                        <a:lumMod val="75000"/>
                        <a:lumOff val="25000"/>
                      </a:schemeClr>
                    </a:solidFill>
                    <a:latin typeface="+mn-ea"/>
                  </a:rPr>
                  <a:t>月</a:t>
                </a:r>
              </a:p>
            </p:txBody>
          </p:sp>
          <p:sp>
            <p:nvSpPr>
              <p:cNvPr id="9" name="椭圆 8">
                <a:extLst>
                  <a:ext uri="{FF2B5EF4-FFF2-40B4-BE49-F238E27FC236}">
                    <a16:creationId xmlns:a16="http://schemas.microsoft.com/office/drawing/2014/main" id="{3B1B25FD-FD64-4114-9B62-E812EDAEE358}"/>
                  </a:ext>
                </a:extLst>
              </p:cNvPr>
              <p:cNvSpPr>
                <a:spLocks/>
              </p:cNvSpPr>
              <p:nvPr/>
            </p:nvSpPr>
            <p:spPr>
              <a:xfrm flipH="1">
                <a:off x="3198788" y="2008012"/>
                <a:ext cx="710514"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10" name="文本框 9">
                <a:extLst>
                  <a:ext uri="{FF2B5EF4-FFF2-40B4-BE49-F238E27FC236}">
                    <a16:creationId xmlns:a16="http://schemas.microsoft.com/office/drawing/2014/main" id="{4617CBB3-95C1-4D4A-82B8-FD418313A62B}"/>
                  </a:ext>
                </a:extLst>
              </p:cNvPr>
              <p:cNvSpPr txBox="1"/>
              <p:nvPr/>
            </p:nvSpPr>
            <p:spPr>
              <a:xfrm>
                <a:off x="3398978"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2</a:t>
                </a:r>
                <a:r>
                  <a:rPr lang="zh-CN" altLang="en-US" sz="1400" dirty="0">
                    <a:solidFill>
                      <a:schemeClr val="tx1">
                        <a:lumMod val="75000"/>
                        <a:lumOff val="25000"/>
                      </a:schemeClr>
                    </a:solidFill>
                    <a:latin typeface="+mn-ea"/>
                  </a:rPr>
                  <a:t>月</a:t>
                </a:r>
              </a:p>
            </p:txBody>
          </p:sp>
          <p:sp>
            <p:nvSpPr>
              <p:cNvPr id="11" name="椭圆 10">
                <a:extLst>
                  <a:ext uri="{FF2B5EF4-FFF2-40B4-BE49-F238E27FC236}">
                    <a16:creationId xmlns:a16="http://schemas.microsoft.com/office/drawing/2014/main" id="{02352064-1773-4642-8555-7B91D874D879}"/>
                  </a:ext>
                </a:extLst>
              </p:cNvPr>
              <p:cNvSpPr>
                <a:spLocks/>
              </p:cNvSpPr>
              <p:nvPr/>
            </p:nvSpPr>
            <p:spPr>
              <a:xfrm flipH="1">
                <a:off x="3838868" y="2008012"/>
                <a:ext cx="710514"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12" name="文本框 11">
                <a:extLst>
                  <a:ext uri="{FF2B5EF4-FFF2-40B4-BE49-F238E27FC236}">
                    <a16:creationId xmlns:a16="http://schemas.microsoft.com/office/drawing/2014/main" id="{7EBCE620-8108-4D1E-B3CF-935A3D2BBF6E}"/>
                  </a:ext>
                </a:extLst>
              </p:cNvPr>
              <p:cNvSpPr txBox="1"/>
              <p:nvPr/>
            </p:nvSpPr>
            <p:spPr>
              <a:xfrm>
                <a:off x="4039059"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3</a:t>
                </a:r>
                <a:r>
                  <a:rPr lang="zh-CN" altLang="en-US" sz="1400" dirty="0">
                    <a:solidFill>
                      <a:schemeClr val="tx1">
                        <a:lumMod val="75000"/>
                        <a:lumOff val="25000"/>
                      </a:schemeClr>
                    </a:solidFill>
                    <a:latin typeface="+mn-ea"/>
                  </a:rPr>
                  <a:t>月</a:t>
                </a:r>
              </a:p>
            </p:txBody>
          </p:sp>
          <p:sp>
            <p:nvSpPr>
              <p:cNvPr id="13" name="椭圆 12">
                <a:extLst>
                  <a:ext uri="{FF2B5EF4-FFF2-40B4-BE49-F238E27FC236}">
                    <a16:creationId xmlns:a16="http://schemas.microsoft.com/office/drawing/2014/main" id="{26F1CEC2-BAF1-4659-923E-B0C869014A04}"/>
                  </a:ext>
                </a:extLst>
              </p:cNvPr>
              <p:cNvSpPr>
                <a:spLocks/>
              </p:cNvSpPr>
              <p:nvPr/>
            </p:nvSpPr>
            <p:spPr>
              <a:xfrm flipH="1">
                <a:off x="4419347" y="2008012"/>
                <a:ext cx="710514"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14" name="文本框 13">
                <a:extLst>
                  <a:ext uri="{FF2B5EF4-FFF2-40B4-BE49-F238E27FC236}">
                    <a16:creationId xmlns:a16="http://schemas.microsoft.com/office/drawing/2014/main" id="{A81B0AF4-9C6A-4460-8094-906EB192BDE9}"/>
                  </a:ext>
                </a:extLst>
              </p:cNvPr>
              <p:cNvSpPr txBox="1"/>
              <p:nvPr/>
            </p:nvSpPr>
            <p:spPr>
              <a:xfrm>
                <a:off x="4619537"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4</a:t>
                </a:r>
                <a:r>
                  <a:rPr lang="zh-CN" altLang="en-US" sz="1400" dirty="0">
                    <a:solidFill>
                      <a:schemeClr val="tx1">
                        <a:lumMod val="75000"/>
                        <a:lumOff val="25000"/>
                      </a:schemeClr>
                    </a:solidFill>
                    <a:latin typeface="+mn-ea"/>
                  </a:rPr>
                  <a:t>月</a:t>
                </a:r>
              </a:p>
            </p:txBody>
          </p:sp>
          <p:sp>
            <p:nvSpPr>
              <p:cNvPr id="15" name="椭圆 14">
                <a:extLst>
                  <a:ext uri="{FF2B5EF4-FFF2-40B4-BE49-F238E27FC236}">
                    <a16:creationId xmlns:a16="http://schemas.microsoft.com/office/drawing/2014/main" id="{151AA4A4-E59B-4DF6-81F0-E818DDF41E71}"/>
                  </a:ext>
                </a:extLst>
              </p:cNvPr>
              <p:cNvSpPr>
                <a:spLocks/>
              </p:cNvSpPr>
              <p:nvPr/>
            </p:nvSpPr>
            <p:spPr>
              <a:xfrm flipH="1">
                <a:off x="5046727" y="2008012"/>
                <a:ext cx="710515"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16" name="文本框 15">
                <a:extLst>
                  <a:ext uri="{FF2B5EF4-FFF2-40B4-BE49-F238E27FC236}">
                    <a16:creationId xmlns:a16="http://schemas.microsoft.com/office/drawing/2014/main" id="{0B05F369-9CBE-456F-AC49-B963AF1FC94E}"/>
                  </a:ext>
                </a:extLst>
              </p:cNvPr>
              <p:cNvSpPr txBox="1"/>
              <p:nvPr/>
            </p:nvSpPr>
            <p:spPr>
              <a:xfrm>
                <a:off x="5246918"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5</a:t>
                </a:r>
                <a:r>
                  <a:rPr lang="zh-CN" altLang="en-US" sz="1400" dirty="0">
                    <a:solidFill>
                      <a:schemeClr val="tx1">
                        <a:lumMod val="75000"/>
                        <a:lumOff val="25000"/>
                      </a:schemeClr>
                    </a:solidFill>
                    <a:latin typeface="+mn-ea"/>
                  </a:rPr>
                  <a:t>月</a:t>
                </a:r>
              </a:p>
            </p:txBody>
          </p:sp>
          <p:sp>
            <p:nvSpPr>
              <p:cNvPr id="17" name="椭圆 16">
                <a:extLst>
                  <a:ext uri="{FF2B5EF4-FFF2-40B4-BE49-F238E27FC236}">
                    <a16:creationId xmlns:a16="http://schemas.microsoft.com/office/drawing/2014/main" id="{2456D01F-DE48-4414-9EAD-0C74A4462661}"/>
                  </a:ext>
                </a:extLst>
              </p:cNvPr>
              <p:cNvSpPr>
                <a:spLocks/>
              </p:cNvSpPr>
              <p:nvPr/>
            </p:nvSpPr>
            <p:spPr>
              <a:xfrm flipH="1">
                <a:off x="5661408" y="2008012"/>
                <a:ext cx="710515"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18" name="文本框 17">
                <a:extLst>
                  <a:ext uri="{FF2B5EF4-FFF2-40B4-BE49-F238E27FC236}">
                    <a16:creationId xmlns:a16="http://schemas.microsoft.com/office/drawing/2014/main" id="{E51B7051-0D08-4B01-8EC9-6168C5117D7E}"/>
                  </a:ext>
                </a:extLst>
              </p:cNvPr>
              <p:cNvSpPr txBox="1"/>
              <p:nvPr/>
            </p:nvSpPr>
            <p:spPr>
              <a:xfrm>
                <a:off x="5861599" y="2111347"/>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6</a:t>
                </a:r>
                <a:r>
                  <a:rPr lang="zh-CN" altLang="en-US" sz="1400" dirty="0">
                    <a:solidFill>
                      <a:schemeClr val="tx1">
                        <a:lumMod val="75000"/>
                        <a:lumOff val="25000"/>
                      </a:schemeClr>
                    </a:solidFill>
                    <a:latin typeface="+mn-ea"/>
                  </a:rPr>
                  <a:t>月</a:t>
                </a:r>
              </a:p>
            </p:txBody>
          </p:sp>
          <p:grpSp>
            <p:nvGrpSpPr>
              <p:cNvPr id="19" name="组合 18">
                <a:extLst>
                  <a:ext uri="{FF2B5EF4-FFF2-40B4-BE49-F238E27FC236}">
                    <a16:creationId xmlns:a16="http://schemas.microsoft.com/office/drawing/2014/main" id="{FD5F0590-EB51-4C4E-B140-CB954033449D}"/>
                  </a:ext>
                </a:extLst>
              </p:cNvPr>
              <p:cNvGrpSpPr/>
              <p:nvPr/>
            </p:nvGrpSpPr>
            <p:grpSpPr>
              <a:xfrm>
                <a:off x="6273331" y="2008012"/>
                <a:ext cx="760907" cy="422112"/>
                <a:chOff x="2441871" y="1875697"/>
                <a:chExt cx="760906" cy="422112"/>
              </a:xfrm>
            </p:grpSpPr>
            <p:sp>
              <p:nvSpPr>
                <p:cNvPr id="32" name="椭圆 31">
                  <a:extLst>
                    <a:ext uri="{FF2B5EF4-FFF2-40B4-BE49-F238E27FC236}">
                      <a16:creationId xmlns:a16="http://schemas.microsoft.com/office/drawing/2014/main" id="{1F5C69F7-2DAC-4BE0-BF75-0EAF027DCBDC}"/>
                    </a:ext>
                  </a:extLst>
                </p:cNvPr>
                <p:cNvSpPr>
                  <a:spLocks/>
                </p:cNvSpPr>
                <p:nvPr/>
              </p:nvSpPr>
              <p:spPr>
                <a:xfrm flipH="1">
                  <a:off x="2441871" y="1875697"/>
                  <a:ext cx="710516"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33" name="文本框 32">
                  <a:extLst>
                    <a:ext uri="{FF2B5EF4-FFF2-40B4-BE49-F238E27FC236}">
                      <a16:creationId xmlns:a16="http://schemas.microsoft.com/office/drawing/2014/main" id="{620D1DF1-3B05-4349-8276-E14BD6E42A2F}"/>
                    </a:ext>
                  </a:extLst>
                </p:cNvPr>
                <p:cNvSpPr txBox="1"/>
                <p:nvPr/>
              </p:nvSpPr>
              <p:spPr>
                <a:xfrm>
                  <a:off x="2642061" y="1979032"/>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7</a:t>
                  </a:r>
                  <a:r>
                    <a:rPr lang="zh-CN" altLang="en-US" sz="1400" dirty="0">
                      <a:solidFill>
                        <a:schemeClr val="tx1">
                          <a:lumMod val="75000"/>
                          <a:lumOff val="25000"/>
                        </a:schemeClr>
                      </a:solidFill>
                      <a:latin typeface="+mn-ea"/>
                    </a:rPr>
                    <a:t>月</a:t>
                  </a:r>
                </a:p>
              </p:txBody>
            </p:sp>
          </p:grpSp>
          <p:grpSp>
            <p:nvGrpSpPr>
              <p:cNvPr id="20" name="组合 19">
                <a:extLst>
                  <a:ext uri="{FF2B5EF4-FFF2-40B4-BE49-F238E27FC236}">
                    <a16:creationId xmlns:a16="http://schemas.microsoft.com/office/drawing/2014/main" id="{7C3D1083-23A1-4C4A-81DA-90684F91F58D}"/>
                  </a:ext>
                </a:extLst>
              </p:cNvPr>
              <p:cNvGrpSpPr/>
              <p:nvPr/>
            </p:nvGrpSpPr>
            <p:grpSpPr>
              <a:xfrm>
                <a:off x="6862612" y="2008012"/>
                <a:ext cx="760907" cy="422112"/>
                <a:chOff x="2441871" y="1875697"/>
                <a:chExt cx="760906" cy="422112"/>
              </a:xfrm>
            </p:grpSpPr>
            <p:sp>
              <p:nvSpPr>
                <p:cNvPr id="30" name="椭圆 29">
                  <a:extLst>
                    <a:ext uri="{FF2B5EF4-FFF2-40B4-BE49-F238E27FC236}">
                      <a16:creationId xmlns:a16="http://schemas.microsoft.com/office/drawing/2014/main" id="{86A9A497-2EC9-4579-A262-2D2EF0DF2ED8}"/>
                    </a:ext>
                  </a:extLst>
                </p:cNvPr>
                <p:cNvSpPr>
                  <a:spLocks/>
                </p:cNvSpPr>
                <p:nvPr/>
              </p:nvSpPr>
              <p:spPr>
                <a:xfrm flipH="1">
                  <a:off x="2441871" y="1875697"/>
                  <a:ext cx="710516"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31" name="文本框 30">
                  <a:extLst>
                    <a:ext uri="{FF2B5EF4-FFF2-40B4-BE49-F238E27FC236}">
                      <a16:creationId xmlns:a16="http://schemas.microsoft.com/office/drawing/2014/main" id="{D6B9DE3C-ADB4-4A33-B354-23419FE7A4A6}"/>
                    </a:ext>
                  </a:extLst>
                </p:cNvPr>
                <p:cNvSpPr txBox="1"/>
                <p:nvPr/>
              </p:nvSpPr>
              <p:spPr>
                <a:xfrm>
                  <a:off x="2642061" y="1979032"/>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8</a:t>
                  </a:r>
                  <a:r>
                    <a:rPr lang="zh-CN" altLang="en-US" sz="1400" dirty="0">
                      <a:solidFill>
                        <a:schemeClr val="tx1">
                          <a:lumMod val="75000"/>
                          <a:lumOff val="25000"/>
                        </a:schemeClr>
                      </a:solidFill>
                      <a:latin typeface="+mn-ea"/>
                    </a:rPr>
                    <a:t>月</a:t>
                  </a:r>
                </a:p>
              </p:txBody>
            </p:sp>
          </p:grpSp>
          <p:grpSp>
            <p:nvGrpSpPr>
              <p:cNvPr id="21" name="组合 20">
                <a:extLst>
                  <a:ext uri="{FF2B5EF4-FFF2-40B4-BE49-F238E27FC236}">
                    <a16:creationId xmlns:a16="http://schemas.microsoft.com/office/drawing/2014/main" id="{B91501B0-9611-4E07-93A9-6A04E97C967C}"/>
                  </a:ext>
                </a:extLst>
              </p:cNvPr>
              <p:cNvGrpSpPr/>
              <p:nvPr/>
            </p:nvGrpSpPr>
            <p:grpSpPr>
              <a:xfrm>
                <a:off x="7502691" y="2008012"/>
                <a:ext cx="760907" cy="422112"/>
                <a:chOff x="2441871" y="1875697"/>
                <a:chExt cx="760906" cy="422112"/>
              </a:xfrm>
            </p:grpSpPr>
            <p:sp>
              <p:nvSpPr>
                <p:cNvPr id="28" name="椭圆 27">
                  <a:extLst>
                    <a:ext uri="{FF2B5EF4-FFF2-40B4-BE49-F238E27FC236}">
                      <a16:creationId xmlns:a16="http://schemas.microsoft.com/office/drawing/2014/main" id="{5214E219-7267-4B63-9053-DC0026E95E2A}"/>
                    </a:ext>
                  </a:extLst>
                </p:cNvPr>
                <p:cNvSpPr>
                  <a:spLocks/>
                </p:cNvSpPr>
                <p:nvPr/>
              </p:nvSpPr>
              <p:spPr>
                <a:xfrm flipH="1">
                  <a:off x="2441871" y="1875697"/>
                  <a:ext cx="710516"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29" name="文本框 28">
                  <a:extLst>
                    <a:ext uri="{FF2B5EF4-FFF2-40B4-BE49-F238E27FC236}">
                      <a16:creationId xmlns:a16="http://schemas.microsoft.com/office/drawing/2014/main" id="{1FA34D70-785B-45A9-B9C5-0CC52EF5B184}"/>
                    </a:ext>
                  </a:extLst>
                </p:cNvPr>
                <p:cNvSpPr txBox="1"/>
                <p:nvPr/>
              </p:nvSpPr>
              <p:spPr>
                <a:xfrm>
                  <a:off x="2642061" y="1979032"/>
                  <a:ext cx="560716"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9</a:t>
                  </a:r>
                  <a:r>
                    <a:rPr lang="zh-CN" altLang="en-US" sz="1400" dirty="0">
                      <a:solidFill>
                        <a:schemeClr val="tx1">
                          <a:lumMod val="75000"/>
                          <a:lumOff val="25000"/>
                        </a:schemeClr>
                      </a:solidFill>
                      <a:latin typeface="+mn-ea"/>
                    </a:rPr>
                    <a:t>月</a:t>
                  </a:r>
                </a:p>
              </p:txBody>
            </p:sp>
          </p:grpSp>
          <p:sp>
            <p:nvSpPr>
              <p:cNvPr id="22" name="椭圆 21">
                <a:extLst>
                  <a:ext uri="{FF2B5EF4-FFF2-40B4-BE49-F238E27FC236}">
                    <a16:creationId xmlns:a16="http://schemas.microsoft.com/office/drawing/2014/main" id="{3BA431DC-C360-4CF1-862A-342BE6058A3F}"/>
                  </a:ext>
                </a:extLst>
              </p:cNvPr>
              <p:cNvSpPr>
                <a:spLocks/>
              </p:cNvSpPr>
              <p:nvPr/>
            </p:nvSpPr>
            <p:spPr>
              <a:xfrm flipH="1">
                <a:off x="8115225" y="2008012"/>
                <a:ext cx="710515"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23" name="文本框 22">
                <a:extLst>
                  <a:ext uri="{FF2B5EF4-FFF2-40B4-BE49-F238E27FC236}">
                    <a16:creationId xmlns:a16="http://schemas.microsoft.com/office/drawing/2014/main" id="{B9764309-32B0-45FF-956D-421AF5714ACF}"/>
                  </a:ext>
                </a:extLst>
              </p:cNvPr>
              <p:cNvSpPr txBox="1"/>
              <p:nvPr/>
            </p:nvSpPr>
            <p:spPr>
              <a:xfrm>
                <a:off x="8273990" y="2111347"/>
                <a:ext cx="710515"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10</a:t>
                </a:r>
                <a:r>
                  <a:rPr lang="zh-CN" altLang="en-US" sz="1400" dirty="0">
                    <a:solidFill>
                      <a:schemeClr val="tx1">
                        <a:lumMod val="75000"/>
                        <a:lumOff val="25000"/>
                      </a:schemeClr>
                    </a:solidFill>
                    <a:latin typeface="+mn-ea"/>
                  </a:rPr>
                  <a:t>月</a:t>
                </a:r>
              </a:p>
            </p:txBody>
          </p:sp>
          <p:sp>
            <p:nvSpPr>
              <p:cNvPr id="24" name="椭圆 23">
                <a:extLst>
                  <a:ext uri="{FF2B5EF4-FFF2-40B4-BE49-F238E27FC236}">
                    <a16:creationId xmlns:a16="http://schemas.microsoft.com/office/drawing/2014/main" id="{ACD5DD45-3FDC-4458-A5CB-3935B0849D70}"/>
                  </a:ext>
                </a:extLst>
              </p:cNvPr>
              <p:cNvSpPr>
                <a:spLocks/>
              </p:cNvSpPr>
              <p:nvPr/>
            </p:nvSpPr>
            <p:spPr>
              <a:xfrm flipH="1">
                <a:off x="8710037" y="2008012"/>
                <a:ext cx="710515"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25" name="文本框 24">
                <a:extLst>
                  <a:ext uri="{FF2B5EF4-FFF2-40B4-BE49-F238E27FC236}">
                    <a16:creationId xmlns:a16="http://schemas.microsoft.com/office/drawing/2014/main" id="{3857B145-A77E-4EF4-A3E7-A155BB909BF6}"/>
                  </a:ext>
                </a:extLst>
              </p:cNvPr>
              <p:cNvSpPr txBox="1"/>
              <p:nvPr/>
            </p:nvSpPr>
            <p:spPr>
              <a:xfrm>
                <a:off x="8868804" y="2111347"/>
                <a:ext cx="710515"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11</a:t>
                </a:r>
                <a:r>
                  <a:rPr lang="zh-CN" altLang="en-US" sz="1400" dirty="0">
                    <a:solidFill>
                      <a:schemeClr val="tx1">
                        <a:lumMod val="75000"/>
                        <a:lumOff val="25000"/>
                      </a:schemeClr>
                    </a:solidFill>
                    <a:latin typeface="+mn-ea"/>
                  </a:rPr>
                  <a:t>月</a:t>
                </a:r>
              </a:p>
            </p:txBody>
          </p:sp>
          <p:sp>
            <p:nvSpPr>
              <p:cNvPr id="26" name="椭圆 25">
                <a:extLst>
                  <a:ext uri="{FF2B5EF4-FFF2-40B4-BE49-F238E27FC236}">
                    <a16:creationId xmlns:a16="http://schemas.microsoft.com/office/drawing/2014/main" id="{2F44C79D-42E6-4882-979B-12EE654FBBC5}"/>
                  </a:ext>
                </a:extLst>
              </p:cNvPr>
              <p:cNvSpPr>
                <a:spLocks/>
              </p:cNvSpPr>
              <p:nvPr/>
            </p:nvSpPr>
            <p:spPr>
              <a:xfrm flipH="1">
                <a:off x="9317542" y="2008012"/>
                <a:ext cx="710515" cy="422112"/>
              </a:xfrm>
              <a:prstGeom prst="ellipse">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zh-CN" altLang="en-US" sz="1400">
                  <a:solidFill>
                    <a:schemeClr val="tx1"/>
                  </a:solidFill>
                  <a:latin typeface="+mn-ea"/>
                </a:endParaRPr>
              </a:p>
            </p:txBody>
          </p:sp>
          <p:sp>
            <p:nvSpPr>
              <p:cNvPr id="27" name="文本框 26">
                <a:extLst>
                  <a:ext uri="{FF2B5EF4-FFF2-40B4-BE49-F238E27FC236}">
                    <a16:creationId xmlns:a16="http://schemas.microsoft.com/office/drawing/2014/main" id="{67965094-C1C7-4C1F-B5C3-4843F36D1F77}"/>
                  </a:ext>
                </a:extLst>
              </p:cNvPr>
              <p:cNvSpPr txBox="1"/>
              <p:nvPr/>
            </p:nvSpPr>
            <p:spPr>
              <a:xfrm>
                <a:off x="9476303" y="2111347"/>
                <a:ext cx="710515" cy="215444"/>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lIns="0" tIns="0" rIns="0" bIns="0" rtlCol="0">
                <a:spAutoFit/>
              </a:bodyPr>
              <a:lstStyle/>
              <a:p>
                <a:r>
                  <a:rPr lang="en-US" altLang="zh-CN" sz="1400" dirty="0">
                    <a:solidFill>
                      <a:schemeClr val="tx1">
                        <a:lumMod val="75000"/>
                        <a:lumOff val="25000"/>
                      </a:schemeClr>
                    </a:solidFill>
                    <a:latin typeface="+mn-ea"/>
                  </a:rPr>
                  <a:t>12</a:t>
                </a:r>
                <a:r>
                  <a:rPr lang="zh-CN" altLang="en-US" sz="1400" dirty="0">
                    <a:solidFill>
                      <a:schemeClr val="tx1">
                        <a:lumMod val="75000"/>
                        <a:lumOff val="25000"/>
                      </a:schemeClr>
                    </a:solidFill>
                    <a:latin typeface="+mn-ea"/>
                  </a:rPr>
                  <a:t>月</a:t>
                </a:r>
              </a:p>
            </p:txBody>
          </p:sp>
        </p:grpSp>
      </p:grpSp>
      <p:sp>
        <p:nvSpPr>
          <p:cNvPr id="36" name="矩形: 圆角 35">
            <a:extLst>
              <a:ext uri="{FF2B5EF4-FFF2-40B4-BE49-F238E27FC236}">
                <a16:creationId xmlns:a16="http://schemas.microsoft.com/office/drawing/2014/main" id="{922BD2DF-4454-4E75-A1C8-9A047DFA3637}"/>
              </a:ext>
            </a:extLst>
          </p:cNvPr>
          <p:cNvSpPr/>
          <p:nvPr/>
        </p:nvSpPr>
        <p:spPr>
          <a:xfrm>
            <a:off x="587375" y="5057566"/>
            <a:ext cx="10945813" cy="1220326"/>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9" name="文本框 38">
            <a:extLst>
              <a:ext uri="{FF2B5EF4-FFF2-40B4-BE49-F238E27FC236}">
                <a16:creationId xmlns:a16="http://schemas.microsoft.com/office/drawing/2014/main" id="{0D53413F-C9DE-4F38-93E1-35771BEA1A24}"/>
              </a:ext>
            </a:extLst>
          </p:cNvPr>
          <p:cNvSpPr txBox="1"/>
          <p:nvPr/>
        </p:nvSpPr>
        <p:spPr>
          <a:xfrm>
            <a:off x="1020896" y="5235135"/>
            <a:ext cx="10223234" cy="781624"/>
          </a:xfrm>
          <a:prstGeom prst="rect">
            <a:avLst/>
          </a:prstGeom>
          <a:noFill/>
        </p:spPr>
        <p:txBody>
          <a:bodyPr wrap="square" lIns="0" tIns="0" rIns="0" bIns="0" rtlCol="0">
            <a:spAutoFit/>
          </a:bodyPr>
          <a:lstStyle/>
          <a:p>
            <a:pPr>
              <a:lnSpc>
                <a:spcPct val="150000"/>
              </a:lnSpc>
            </a:pPr>
            <a:r>
              <a:rPr lang="zh-CN" altLang="en-US" dirty="0">
                <a:solidFill>
                  <a:schemeClr val="bg1"/>
                </a:solidFill>
              </a:rPr>
              <a:t>请填入您的内容，或复制内容后点击右键选择只保留文本来粘贴您的内容。请填入您的内容，或复制内容后点击右键选择只保留文本来粘贴您的内容。请填入您的内容，或复制内容后点击右键选择</a:t>
            </a:r>
          </a:p>
        </p:txBody>
      </p:sp>
      <p:grpSp>
        <p:nvGrpSpPr>
          <p:cNvPr id="38" name="组合 37">
            <a:extLst>
              <a:ext uri="{FF2B5EF4-FFF2-40B4-BE49-F238E27FC236}">
                <a16:creationId xmlns:a16="http://schemas.microsoft.com/office/drawing/2014/main" id="{A37960A1-8884-48BD-AAC6-5F14A6F747B0}"/>
              </a:ext>
            </a:extLst>
          </p:cNvPr>
          <p:cNvGrpSpPr/>
          <p:nvPr/>
        </p:nvGrpSpPr>
        <p:grpSpPr>
          <a:xfrm>
            <a:off x="3563071" y="1166347"/>
            <a:ext cx="5065858" cy="756332"/>
            <a:chOff x="3563071" y="1126156"/>
            <a:chExt cx="5065858" cy="756332"/>
          </a:xfrm>
        </p:grpSpPr>
        <p:sp>
          <p:nvSpPr>
            <p:cNvPr id="40" name="矩形: 圆角 39">
              <a:extLst>
                <a:ext uri="{FF2B5EF4-FFF2-40B4-BE49-F238E27FC236}">
                  <a16:creationId xmlns:a16="http://schemas.microsoft.com/office/drawing/2014/main" id="{9BA21A2A-C2EC-4C5B-A137-86BB9F269A19}"/>
                </a:ext>
              </a:extLst>
            </p:cNvPr>
            <p:cNvSpPr>
              <a:spLocks/>
            </p:cNvSpPr>
            <p:nvPr/>
          </p:nvSpPr>
          <p:spPr>
            <a:xfrm flipH="1">
              <a:off x="3563071" y="1126156"/>
              <a:ext cx="5065858" cy="756332"/>
            </a:xfrm>
            <a:prstGeom prst="roundRect">
              <a:avLst>
                <a:gd name="adj" fmla="val 24532"/>
              </a:avLst>
            </a:prstGeom>
            <a:gradFill flip="none" rotWithShape="1">
              <a:gsLst>
                <a:gs pos="0">
                  <a:srgbClr val="FCE485"/>
                </a:gs>
                <a:gs pos="70000">
                  <a:srgbClr val="FCDC7D"/>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1" name="文本框 40">
              <a:extLst>
                <a:ext uri="{FF2B5EF4-FFF2-40B4-BE49-F238E27FC236}">
                  <a16:creationId xmlns:a16="http://schemas.microsoft.com/office/drawing/2014/main" id="{CB1DC050-A145-45D3-A8C4-BC30FEBE66C0}"/>
                </a:ext>
              </a:extLst>
            </p:cNvPr>
            <p:cNvSpPr txBox="1"/>
            <p:nvPr/>
          </p:nvSpPr>
          <p:spPr>
            <a:xfrm flipH="1">
              <a:off x="4460937" y="1319656"/>
              <a:ext cx="3270126"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latin typeface="+mj-ea"/>
                  <a:ea typeface="+mj-ea"/>
                </a:rPr>
                <a:t>20XX</a:t>
              </a:r>
              <a:r>
                <a:rPr lang="zh-CN" altLang="en-US" sz="2400" b="1" dirty="0">
                  <a:solidFill>
                    <a:schemeClr val="tx1">
                      <a:lumMod val="75000"/>
                      <a:lumOff val="25000"/>
                    </a:schemeClr>
                  </a:solidFill>
                  <a:latin typeface="+mj-ea"/>
                  <a:ea typeface="+mj-ea"/>
                </a:rPr>
                <a:t>年度项目实施规划</a:t>
              </a:r>
            </a:p>
          </p:txBody>
        </p:sp>
      </p:grpSp>
    </p:spTree>
    <p:extLst>
      <p:ext uri="{BB962C8B-B14F-4D97-AF65-F5344CB8AC3E}">
        <p14:creationId xmlns:p14="http://schemas.microsoft.com/office/powerpoint/2010/main" val="108978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形状 20">
            <a:extLst>
              <a:ext uri="{FF2B5EF4-FFF2-40B4-BE49-F238E27FC236}">
                <a16:creationId xmlns:a16="http://schemas.microsoft.com/office/drawing/2014/main" id="{1DD496BF-2543-4C92-996C-937252AC1E27}"/>
              </a:ext>
            </a:extLst>
          </p:cNvPr>
          <p:cNvSpPr/>
          <p:nvPr/>
        </p:nvSpPr>
        <p:spPr>
          <a:xfrm>
            <a:off x="1292975" y="1875335"/>
            <a:ext cx="9528059" cy="4249134"/>
          </a:xfrm>
          <a:custGeom>
            <a:avLst/>
            <a:gdLst>
              <a:gd name="connsiteX0" fmla="*/ 9528059 w 9528059"/>
              <a:gd name="connsiteY0" fmla="*/ 0 h 4249134"/>
              <a:gd name="connsiteX1" fmla="*/ 9528059 w 9528059"/>
              <a:gd name="connsiteY1" fmla="*/ 1756582 h 4249134"/>
              <a:gd name="connsiteX2" fmla="*/ 63500 w 9528059"/>
              <a:gd name="connsiteY2" fmla="*/ 4249134 h 4249134"/>
              <a:gd name="connsiteX3" fmla="*/ 0 w 9528059"/>
              <a:gd name="connsiteY3" fmla="*/ 2632252 h 4249134"/>
              <a:gd name="connsiteX4" fmla="*/ 9528059 w 9528059"/>
              <a:gd name="connsiteY4" fmla="*/ 0 h 4249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8059" h="4249134">
                <a:moveTo>
                  <a:pt x="9528059" y="0"/>
                </a:moveTo>
                <a:lnTo>
                  <a:pt x="9528059" y="1756582"/>
                </a:lnTo>
                <a:lnTo>
                  <a:pt x="63500" y="4249134"/>
                </a:lnTo>
                <a:lnTo>
                  <a:pt x="0" y="2632252"/>
                </a:lnTo>
                <a:cubicBezTo>
                  <a:pt x="3154853" y="1801401"/>
                  <a:pt x="6373206" y="830851"/>
                  <a:pt x="9528059" y="0"/>
                </a:cubicBezTo>
                <a:close/>
              </a:path>
            </a:pathLst>
          </a:custGeom>
          <a:solidFill>
            <a:schemeClr val="bg1"/>
          </a:solidFill>
          <a:ln>
            <a:noFill/>
          </a:ln>
          <a:effectLst>
            <a:outerShdw blurRad="190500" sx="102000" sy="102000" algn="ctr"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成功案例</a:t>
            </a:r>
          </a:p>
        </p:txBody>
      </p:sp>
      <p:sp>
        <p:nvSpPr>
          <p:cNvPr id="18" name="矩形: 圆角 17">
            <a:extLst>
              <a:ext uri="{FF2B5EF4-FFF2-40B4-BE49-F238E27FC236}">
                <a16:creationId xmlns:a16="http://schemas.microsoft.com/office/drawing/2014/main" id="{256D8C94-C61E-4D76-A971-90A9E5F26EFD}"/>
              </a:ext>
            </a:extLst>
          </p:cNvPr>
          <p:cNvSpPr/>
          <p:nvPr/>
        </p:nvSpPr>
        <p:spPr>
          <a:xfrm>
            <a:off x="587376" y="1875335"/>
            <a:ext cx="10342368" cy="1756582"/>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2" name="矩形: 圆角 11">
            <a:extLst>
              <a:ext uri="{FF2B5EF4-FFF2-40B4-BE49-F238E27FC236}">
                <a16:creationId xmlns:a16="http://schemas.microsoft.com/office/drawing/2014/main" id="{C89F0548-E541-4089-A444-C2F834E28038}"/>
              </a:ext>
            </a:extLst>
          </p:cNvPr>
          <p:cNvSpPr/>
          <p:nvPr/>
        </p:nvSpPr>
        <p:spPr>
          <a:xfrm>
            <a:off x="587376" y="1319988"/>
            <a:ext cx="2772526" cy="649029"/>
          </a:xfrm>
          <a:prstGeom prst="roundRect">
            <a:avLst>
              <a:gd name="adj" fmla="val 1999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14" name="文本框 13">
            <a:extLst>
              <a:ext uri="{FF2B5EF4-FFF2-40B4-BE49-F238E27FC236}">
                <a16:creationId xmlns:a16="http://schemas.microsoft.com/office/drawing/2014/main" id="{1115390F-79FF-4E55-8CB4-593DE1453324}"/>
              </a:ext>
            </a:extLst>
          </p:cNvPr>
          <p:cNvSpPr txBox="1"/>
          <p:nvPr/>
        </p:nvSpPr>
        <p:spPr>
          <a:xfrm>
            <a:off x="738119" y="1413670"/>
            <a:ext cx="2471038"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项目名称</a:t>
            </a:r>
          </a:p>
        </p:txBody>
      </p:sp>
      <p:grpSp>
        <p:nvGrpSpPr>
          <p:cNvPr id="4" name="组合 3">
            <a:extLst>
              <a:ext uri="{FF2B5EF4-FFF2-40B4-BE49-F238E27FC236}">
                <a16:creationId xmlns:a16="http://schemas.microsoft.com/office/drawing/2014/main" id="{A8C1EAE1-B476-46B0-B28D-D3641C8E5606}"/>
              </a:ext>
            </a:extLst>
          </p:cNvPr>
          <p:cNvGrpSpPr/>
          <p:nvPr/>
        </p:nvGrpSpPr>
        <p:grpSpPr>
          <a:xfrm>
            <a:off x="1391403" y="2180876"/>
            <a:ext cx="8560157" cy="1204203"/>
            <a:chOff x="1903196" y="1896787"/>
            <a:chExt cx="8013562" cy="1204203"/>
          </a:xfrm>
        </p:grpSpPr>
        <p:sp>
          <p:nvSpPr>
            <p:cNvPr id="16" name="文本框 15">
              <a:extLst>
                <a:ext uri="{FF2B5EF4-FFF2-40B4-BE49-F238E27FC236}">
                  <a16:creationId xmlns:a16="http://schemas.microsoft.com/office/drawing/2014/main" id="{E3F5DED5-BD7D-4E39-9BB7-19BA2BE7990D}"/>
                </a:ext>
              </a:extLst>
            </p:cNvPr>
            <p:cNvSpPr txBox="1"/>
            <p:nvPr/>
          </p:nvSpPr>
          <p:spPr>
            <a:xfrm>
              <a:off x="1903196" y="1896787"/>
              <a:ext cx="8013562"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sp>
          <p:nvSpPr>
            <p:cNvPr id="17" name="文本框 16">
              <a:extLst>
                <a:ext uri="{FF2B5EF4-FFF2-40B4-BE49-F238E27FC236}">
                  <a16:creationId xmlns:a16="http://schemas.microsoft.com/office/drawing/2014/main" id="{506539B6-F4B1-4622-9D5F-DACC923B6F29}"/>
                </a:ext>
              </a:extLst>
            </p:cNvPr>
            <p:cNvSpPr txBox="1"/>
            <p:nvPr/>
          </p:nvSpPr>
          <p:spPr>
            <a:xfrm>
              <a:off x="1903196" y="2315826"/>
              <a:ext cx="8013562"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sp>
          <p:nvSpPr>
            <p:cNvPr id="36" name="文本框 35">
              <a:extLst>
                <a:ext uri="{FF2B5EF4-FFF2-40B4-BE49-F238E27FC236}">
                  <a16:creationId xmlns:a16="http://schemas.microsoft.com/office/drawing/2014/main" id="{E58B685D-2EF1-40F4-9362-1EFCDE355A27}"/>
                </a:ext>
              </a:extLst>
            </p:cNvPr>
            <p:cNvSpPr txBox="1"/>
            <p:nvPr/>
          </p:nvSpPr>
          <p:spPr>
            <a:xfrm>
              <a:off x="1903196" y="2734864"/>
              <a:ext cx="8013562"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grpSp>
      <p:sp>
        <p:nvSpPr>
          <p:cNvPr id="70" name="矩形: 圆角 69">
            <a:extLst>
              <a:ext uri="{FF2B5EF4-FFF2-40B4-BE49-F238E27FC236}">
                <a16:creationId xmlns:a16="http://schemas.microsoft.com/office/drawing/2014/main" id="{37C0E1B2-7AA2-444D-BBC9-1A2B6E977AD1}"/>
              </a:ext>
            </a:extLst>
          </p:cNvPr>
          <p:cNvSpPr/>
          <p:nvPr/>
        </p:nvSpPr>
        <p:spPr>
          <a:xfrm flipH="1">
            <a:off x="1247770" y="4469487"/>
            <a:ext cx="10356855" cy="1756582"/>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8" name="矩形: 圆角 67">
            <a:extLst>
              <a:ext uri="{FF2B5EF4-FFF2-40B4-BE49-F238E27FC236}">
                <a16:creationId xmlns:a16="http://schemas.microsoft.com/office/drawing/2014/main" id="{61220A89-49B1-443D-B100-6E05A9280EBE}"/>
              </a:ext>
            </a:extLst>
          </p:cNvPr>
          <p:cNvSpPr/>
          <p:nvPr/>
        </p:nvSpPr>
        <p:spPr>
          <a:xfrm flipH="1">
            <a:off x="8828215" y="3914140"/>
            <a:ext cx="2776410" cy="649029"/>
          </a:xfrm>
          <a:prstGeom prst="roundRect">
            <a:avLst>
              <a:gd name="adj" fmla="val 1999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b="1">
              <a:solidFill>
                <a:schemeClr val="tx1">
                  <a:lumMod val="75000"/>
                  <a:lumOff val="25000"/>
                </a:schemeClr>
              </a:solidFill>
            </a:endParaRPr>
          </a:p>
        </p:txBody>
      </p:sp>
      <p:sp>
        <p:nvSpPr>
          <p:cNvPr id="69" name="文本框 68">
            <a:extLst>
              <a:ext uri="{FF2B5EF4-FFF2-40B4-BE49-F238E27FC236}">
                <a16:creationId xmlns:a16="http://schemas.microsoft.com/office/drawing/2014/main" id="{9D2A0C2F-4AC9-4BCA-80F8-53DBAD3AF944}"/>
              </a:ext>
            </a:extLst>
          </p:cNvPr>
          <p:cNvSpPr txBox="1"/>
          <p:nvPr/>
        </p:nvSpPr>
        <p:spPr>
          <a:xfrm flipH="1">
            <a:off x="8979171" y="4007822"/>
            <a:ext cx="2474500" cy="461665"/>
          </a:xfrm>
          <a:prstGeom prst="rect">
            <a:avLst/>
          </a:prstGeom>
          <a:noFill/>
        </p:spPr>
        <p:txBody>
          <a:bodyPr wrap="square" rtlCol="0">
            <a:spAutoFit/>
          </a:bodyPr>
          <a:lstStyle/>
          <a:p>
            <a:pPr algn="ctr"/>
            <a:r>
              <a:rPr lang="zh-CN" altLang="en-US" sz="2400" b="1" spc="100" dirty="0">
                <a:solidFill>
                  <a:schemeClr val="tx1">
                    <a:lumMod val="75000"/>
                    <a:lumOff val="25000"/>
                  </a:schemeClr>
                </a:solidFill>
              </a:rPr>
              <a:t>公司名称</a:t>
            </a:r>
          </a:p>
        </p:txBody>
      </p:sp>
      <p:sp>
        <p:nvSpPr>
          <p:cNvPr id="51" name="文本框 50">
            <a:extLst>
              <a:ext uri="{FF2B5EF4-FFF2-40B4-BE49-F238E27FC236}">
                <a16:creationId xmlns:a16="http://schemas.microsoft.com/office/drawing/2014/main" id="{0F262AAD-B22F-4A44-814B-EB738D777065}"/>
              </a:ext>
            </a:extLst>
          </p:cNvPr>
          <p:cNvSpPr txBox="1"/>
          <p:nvPr/>
        </p:nvSpPr>
        <p:spPr>
          <a:xfrm flipH="1">
            <a:off x="3052540" y="4775028"/>
            <a:ext cx="8572147"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sp>
        <p:nvSpPr>
          <p:cNvPr id="52" name="文本框 51">
            <a:extLst>
              <a:ext uri="{FF2B5EF4-FFF2-40B4-BE49-F238E27FC236}">
                <a16:creationId xmlns:a16="http://schemas.microsoft.com/office/drawing/2014/main" id="{B010E6FB-B416-49C7-B056-85A10A9E59FE}"/>
              </a:ext>
            </a:extLst>
          </p:cNvPr>
          <p:cNvSpPr txBox="1"/>
          <p:nvPr/>
        </p:nvSpPr>
        <p:spPr>
          <a:xfrm flipH="1">
            <a:off x="3052540" y="5194067"/>
            <a:ext cx="8572147"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sp>
        <p:nvSpPr>
          <p:cNvPr id="67" name="文本框 66">
            <a:extLst>
              <a:ext uri="{FF2B5EF4-FFF2-40B4-BE49-F238E27FC236}">
                <a16:creationId xmlns:a16="http://schemas.microsoft.com/office/drawing/2014/main" id="{70731C0A-B609-4F41-AB81-9D0941BB9B31}"/>
              </a:ext>
            </a:extLst>
          </p:cNvPr>
          <p:cNvSpPr txBox="1"/>
          <p:nvPr/>
        </p:nvSpPr>
        <p:spPr>
          <a:xfrm flipH="1">
            <a:off x="3052540" y="5613105"/>
            <a:ext cx="8572147" cy="366126"/>
          </a:xfrm>
          <a:prstGeom prst="rect">
            <a:avLst/>
          </a:prstGeom>
          <a:noFill/>
        </p:spPr>
        <p:txBody>
          <a:bodyPr wrap="square" lIns="0" tIns="0" rIns="0" bIns="0" rtlCol="0">
            <a:spAutoFit/>
          </a:bodyPr>
          <a:lstStyle/>
          <a:p>
            <a:pPr marL="342900" indent="-342900">
              <a:lnSpc>
                <a:spcPct val="150000"/>
              </a:lnSpc>
              <a:buFont typeface="Arial" panose="020B0604020202020204" pitchFamily="34" charset="0"/>
              <a:buChar char="•"/>
            </a:pPr>
            <a:r>
              <a:rPr lang="zh-CN" altLang="en-US" dirty="0">
                <a:solidFill>
                  <a:schemeClr val="bg1"/>
                </a:solidFill>
              </a:rPr>
              <a:t>请填入您的内容，或复制内容后点击右键选择只保留文本来粘贴您的内容。</a:t>
            </a:r>
          </a:p>
        </p:txBody>
      </p:sp>
    </p:spTree>
    <p:extLst>
      <p:ext uri="{BB962C8B-B14F-4D97-AF65-F5344CB8AC3E}">
        <p14:creationId xmlns:p14="http://schemas.microsoft.com/office/powerpoint/2010/main" val="3897793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a:extLst>
              <a:ext uri="{FF2B5EF4-FFF2-40B4-BE49-F238E27FC236}">
                <a16:creationId xmlns:a16="http://schemas.microsoft.com/office/drawing/2014/main" id="{28B20735-56B4-412E-A177-4C5888A1879F}"/>
              </a:ext>
            </a:extLst>
          </p:cNvPr>
          <p:cNvSpPr/>
          <p:nvPr/>
        </p:nvSpPr>
        <p:spPr>
          <a:xfrm>
            <a:off x="6179598" y="2455726"/>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4E89E0F-5C3E-408A-A9AA-AD54BD847A4C}"/>
              </a:ext>
            </a:extLst>
          </p:cNvPr>
          <p:cNvSpPr txBox="1"/>
          <p:nvPr/>
        </p:nvSpPr>
        <p:spPr>
          <a:xfrm>
            <a:off x="460693" y="1683942"/>
            <a:ext cx="6340197" cy="1846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lumMod val="75000"/>
                    <a:lumOff val="25000"/>
                  </a:prstClr>
                </a:solidFill>
                <a:effectLst>
                  <a:outerShdw blurRad="38100" dist="63500" dir="2700000" algn="tl">
                    <a:srgbClr val="000000">
                      <a:alpha val="9000"/>
                    </a:srgbClr>
                  </a:outerShdw>
                </a:effectLst>
                <a:uLnTx/>
                <a:uFillTx/>
                <a:latin typeface="微软雅黑"/>
                <a:ea typeface="微软雅黑"/>
                <a:cs typeface="+mn-cs"/>
              </a:rPr>
              <a:t>THANK YOU</a:t>
            </a:r>
          </a:p>
          <a:p>
            <a:pPr marR="0" lvl="0" indent="0" fontAlgn="auto">
              <a:lnSpc>
                <a:spcPct val="100000"/>
              </a:lnSpc>
              <a:spcBef>
                <a:spcPts val="0"/>
              </a:spcBef>
              <a:spcAft>
                <a:spcPts val="0"/>
              </a:spcAft>
              <a:buClrTx/>
              <a:buSzTx/>
              <a:buFontTx/>
              <a:buNone/>
              <a:tabLst/>
              <a:defRPr/>
            </a:pPr>
            <a:r>
              <a:rPr lang="zh-CN" altLang="en-US"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latin typeface="DIN Black" pitchFamily="50" charset="0"/>
              </a:rPr>
              <a:t>感谢您的耐心观看</a:t>
            </a:r>
          </a:p>
        </p:txBody>
      </p:sp>
      <p:cxnSp>
        <p:nvCxnSpPr>
          <p:cNvPr id="6" name="直接连接符 5">
            <a:extLst>
              <a:ext uri="{FF2B5EF4-FFF2-40B4-BE49-F238E27FC236}">
                <a16:creationId xmlns:a16="http://schemas.microsoft.com/office/drawing/2014/main" id="{2822D530-8691-4BDA-AAF2-D7B237512BBD}"/>
              </a:ext>
            </a:extLst>
          </p:cNvPr>
          <p:cNvCxnSpPr>
            <a:cxnSpLocks/>
          </p:cNvCxnSpPr>
          <p:nvPr/>
        </p:nvCxnSpPr>
        <p:spPr>
          <a:xfrm>
            <a:off x="609146" y="4153815"/>
            <a:ext cx="720725" cy="0"/>
          </a:xfrm>
          <a:prstGeom prst="line">
            <a:avLst/>
          </a:prstGeom>
          <a:ln w="25400">
            <a:solidFill>
              <a:schemeClr val="accent1">
                <a:alpha val="89000"/>
              </a:schemeClr>
            </a:solidFill>
          </a:ln>
        </p:spPr>
        <p:style>
          <a:lnRef idx="1">
            <a:schemeClr val="accent1"/>
          </a:lnRef>
          <a:fillRef idx="0">
            <a:schemeClr val="accent1"/>
          </a:fillRef>
          <a:effectRef idx="0">
            <a:schemeClr val="accent1"/>
          </a:effectRef>
          <a:fontRef idx="minor">
            <a:schemeClr val="tx1"/>
          </a:fontRef>
        </p:style>
      </p:cxnSp>
      <p:pic>
        <p:nvPicPr>
          <p:cNvPr id="21" name="图片 20">
            <a:hlinkClick r:id="rId2"/>
            <a:extLst>
              <a:ext uri="{FF2B5EF4-FFF2-40B4-BE49-F238E27FC236}">
                <a16:creationId xmlns:a16="http://schemas.microsoft.com/office/drawing/2014/main" id="{B20A3C15-38A8-46CD-A2F0-AA94BE25309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4697" y="1062762"/>
            <a:ext cx="1470348" cy="196046"/>
          </a:xfrm>
          <a:prstGeom prst="rect">
            <a:avLst/>
          </a:prstGeom>
        </p:spPr>
      </p:pic>
      <p:sp>
        <p:nvSpPr>
          <p:cNvPr id="26" name="文本框 25">
            <a:extLst>
              <a:ext uri="{FF2B5EF4-FFF2-40B4-BE49-F238E27FC236}">
                <a16:creationId xmlns:a16="http://schemas.microsoft.com/office/drawing/2014/main" id="{AA54B95E-F6E8-4239-A661-36D5CE3881B7}"/>
              </a:ext>
            </a:extLst>
          </p:cNvPr>
          <p:cNvSpPr txBox="1"/>
          <p:nvPr/>
        </p:nvSpPr>
        <p:spPr>
          <a:xfrm>
            <a:off x="555158" y="3530601"/>
            <a:ext cx="6086941" cy="276999"/>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50000"/>
                  </a:prstClr>
                </a:solidFill>
                <a:effectLst/>
                <a:uLnTx/>
                <a:uFillTx/>
                <a:latin typeface="Arial"/>
                <a:ea typeface="微软雅黑"/>
                <a:cs typeface="+mn-cs"/>
              </a:rPr>
              <a:t>THANK YOU FOR YOUR PATIENCE</a:t>
            </a:r>
            <a:endParaRPr kumimoji="0" lang="zh-CN" altLang="en-US" sz="1200" b="0" i="0" u="none" strike="noStrike" kern="1200" cap="none" spc="0" normalizeH="0" baseline="0" noProof="0" dirty="0">
              <a:ln>
                <a:noFill/>
              </a:ln>
              <a:solidFill>
                <a:prstClr val="white">
                  <a:lumMod val="50000"/>
                </a:prstClr>
              </a:solidFill>
              <a:effectLst/>
              <a:uLnTx/>
              <a:uFillTx/>
              <a:latin typeface="Arial"/>
              <a:ea typeface="微软雅黑"/>
              <a:cs typeface="+mn-cs"/>
            </a:endParaRPr>
          </a:p>
        </p:txBody>
      </p:sp>
      <p:grpSp>
        <p:nvGrpSpPr>
          <p:cNvPr id="10" name="组合 9">
            <a:extLst>
              <a:ext uri="{FF2B5EF4-FFF2-40B4-BE49-F238E27FC236}">
                <a16:creationId xmlns:a16="http://schemas.microsoft.com/office/drawing/2014/main" id="{AD034EF3-BB4E-442F-A47F-DED59BB4B781}"/>
              </a:ext>
            </a:extLst>
          </p:cNvPr>
          <p:cNvGrpSpPr/>
          <p:nvPr/>
        </p:nvGrpSpPr>
        <p:grpSpPr>
          <a:xfrm>
            <a:off x="460693" y="4647862"/>
            <a:ext cx="2556828" cy="483784"/>
            <a:chOff x="724895" y="4343062"/>
            <a:chExt cx="2466826" cy="483784"/>
          </a:xfrm>
        </p:grpSpPr>
        <p:sp>
          <p:nvSpPr>
            <p:cNvPr id="11" name="矩形: 圆角 10">
              <a:extLst>
                <a:ext uri="{FF2B5EF4-FFF2-40B4-BE49-F238E27FC236}">
                  <a16:creationId xmlns:a16="http://schemas.microsoft.com/office/drawing/2014/main" id="{6843707A-400D-44DD-A08E-8D3D99507B98}"/>
                </a:ext>
              </a:extLst>
            </p:cNvPr>
            <p:cNvSpPr/>
            <p:nvPr/>
          </p:nvSpPr>
          <p:spPr>
            <a:xfrm>
              <a:off x="724895" y="4343062"/>
              <a:ext cx="2466826" cy="483784"/>
            </a:xfrm>
            <a:prstGeom prst="roundRect">
              <a:avLst>
                <a:gd name="adj" fmla="val 50000"/>
              </a:avLst>
            </a:prstGeom>
            <a:gradFill>
              <a:gsLst>
                <a:gs pos="0">
                  <a:schemeClr val="accent1"/>
                </a:gs>
                <a:gs pos="100000">
                  <a:schemeClr val="accent2"/>
                </a:gs>
              </a:gsLst>
              <a:lin ang="2700000" scaled="0"/>
            </a:gradFill>
            <a:ln>
              <a:noFill/>
            </a:ln>
            <a:effectLst>
              <a:outerShdw blurRad="1270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8DC17C0-1C52-4E1D-9C41-5CFC8FA37002}"/>
                </a:ext>
              </a:extLst>
            </p:cNvPr>
            <p:cNvSpPr txBox="1"/>
            <p:nvPr/>
          </p:nvSpPr>
          <p:spPr>
            <a:xfrm>
              <a:off x="872868" y="4400288"/>
              <a:ext cx="2221655" cy="369332"/>
            </a:xfrm>
            <a:prstGeom prst="rect">
              <a:avLst/>
            </a:prstGeom>
            <a:noFill/>
          </p:spPr>
          <p:txBody>
            <a:bodyPr wrap="square" rtlCol="0">
              <a:spAutoFit/>
            </a:bodyPr>
            <a:lstStyle/>
            <a:p>
              <a:pPr algn="dist"/>
              <a:r>
                <a:rPr lang="zh-CN" altLang="en-US" dirty="0">
                  <a:solidFill>
                    <a:schemeClr val="bg1"/>
                  </a:solidFill>
                </a:rPr>
                <a:t>汇报人：</a:t>
              </a:r>
              <a:r>
                <a:rPr lang="en-US" altLang="zh-CN" dirty="0" err="1">
                  <a:solidFill>
                    <a:schemeClr val="bg1"/>
                  </a:solidFill>
                </a:rPr>
                <a:t>OfficePLUS</a:t>
              </a:r>
              <a:endParaRPr lang="zh-CN" altLang="en-US" dirty="0">
                <a:solidFill>
                  <a:schemeClr val="bg1"/>
                </a:solidFill>
              </a:endParaRPr>
            </a:p>
          </p:txBody>
        </p:sp>
      </p:grpSp>
    </p:spTree>
    <p:extLst>
      <p:ext uri="{BB962C8B-B14F-4D97-AF65-F5344CB8AC3E}">
        <p14:creationId xmlns:p14="http://schemas.microsoft.com/office/powerpoint/2010/main" val="14534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图形 104" descr="箭头: 轻微弯曲 纯色填充">
            <a:extLst>
              <a:ext uri="{FF2B5EF4-FFF2-40B4-BE49-F238E27FC236}">
                <a16:creationId xmlns:a16="http://schemas.microsoft.com/office/drawing/2014/main" id="{BCC60140-9499-4E9A-903A-C02F6EB029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12860" y="624715"/>
            <a:ext cx="555304" cy="555304"/>
          </a:xfrm>
          <a:prstGeom prst="rect">
            <a:avLst/>
          </a:prstGeom>
        </p:spPr>
      </p:pic>
      <p:pic>
        <p:nvPicPr>
          <p:cNvPr id="107" name="图形 106" descr="书签 纯色填充">
            <a:extLst>
              <a:ext uri="{FF2B5EF4-FFF2-40B4-BE49-F238E27FC236}">
                <a16:creationId xmlns:a16="http://schemas.microsoft.com/office/drawing/2014/main" id="{0FAEA1F3-C5DE-45A6-AC2A-F7DA59252F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13958" y="624715"/>
            <a:ext cx="555304" cy="555304"/>
          </a:xfrm>
          <a:prstGeom prst="rect">
            <a:avLst/>
          </a:prstGeom>
        </p:spPr>
      </p:pic>
      <p:pic>
        <p:nvPicPr>
          <p:cNvPr id="109" name="图形 108" descr="建筑物 纯色填充">
            <a:extLst>
              <a:ext uri="{FF2B5EF4-FFF2-40B4-BE49-F238E27FC236}">
                <a16:creationId xmlns:a16="http://schemas.microsoft.com/office/drawing/2014/main" id="{CECCDD6B-074C-415C-A33A-27100DC83A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5055" y="624715"/>
            <a:ext cx="555304" cy="555304"/>
          </a:xfrm>
          <a:prstGeom prst="rect">
            <a:avLst/>
          </a:prstGeom>
        </p:spPr>
      </p:pic>
      <p:pic>
        <p:nvPicPr>
          <p:cNvPr id="111" name="图形 110" descr="城市 纯色填充">
            <a:extLst>
              <a:ext uri="{FF2B5EF4-FFF2-40B4-BE49-F238E27FC236}">
                <a16:creationId xmlns:a16="http://schemas.microsoft.com/office/drawing/2014/main" id="{C533AE51-C895-44FF-BAEE-968A5217CD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16153" y="624715"/>
            <a:ext cx="555304" cy="555304"/>
          </a:xfrm>
          <a:prstGeom prst="rect">
            <a:avLst/>
          </a:prstGeom>
        </p:spPr>
      </p:pic>
      <p:pic>
        <p:nvPicPr>
          <p:cNvPr id="113" name="图形 112" descr="地球仪: 美洲 纯色填充">
            <a:extLst>
              <a:ext uri="{FF2B5EF4-FFF2-40B4-BE49-F238E27FC236}">
                <a16:creationId xmlns:a16="http://schemas.microsoft.com/office/drawing/2014/main" id="{4EC1EFE1-68DA-48C4-A2F2-BAB09693A7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17251" y="624715"/>
            <a:ext cx="555304" cy="555304"/>
          </a:xfrm>
          <a:prstGeom prst="rect">
            <a:avLst/>
          </a:prstGeom>
        </p:spPr>
      </p:pic>
      <p:pic>
        <p:nvPicPr>
          <p:cNvPr id="115" name="图形 114" descr="岔口 纯色填充">
            <a:extLst>
              <a:ext uri="{FF2B5EF4-FFF2-40B4-BE49-F238E27FC236}">
                <a16:creationId xmlns:a16="http://schemas.microsoft.com/office/drawing/2014/main" id="{ACD249D6-6ED0-4EDA-8AF0-6B8EC736E7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18348" y="624715"/>
            <a:ext cx="555304" cy="555304"/>
          </a:xfrm>
          <a:prstGeom prst="rect">
            <a:avLst/>
          </a:prstGeom>
        </p:spPr>
      </p:pic>
      <p:pic>
        <p:nvPicPr>
          <p:cNvPr id="117" name="图形 116" descr="地球仪 纯色填充">
            <a:extLst>
              <a:ext uri="{FF2B5EF4-FFF2-40B4-BE49-F238E27FC236}">
                <a16:creationId xmlns:a16="http://schemas.microsoft.com/office/drawing/2014/main" id="{A67243C3-7C01-4D7D-8D42-33D16AE145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19446" y="624715"/>
            <a:ext cx="555304" cy="555304"/>
          </a:xfrm>
          <a:prstGeom prst="rect">
            <a:avLst/>
          </a:prstGeom>
        </p:spPr>
      </p:pic>
      <p:pic>
        <p:nvPicPr>
          <p:cNvPr id="119" name="图形 118" descr="房子 纯色填充">
            <a:extLst>
              <a:ext uri="{FF2B5EF4-FFF2-40B4-BE49-F238E27FC236}">
                <a16:creationId xmlns:a16="http://schemas.microsoft.com/office/drawing/2014/main" id="{2D2F4BE4-7A59-415E-AA58-274D152192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620544" y="624715"/>
            <a:ext cx="555304" cy="555304"/>
          </a:xfrm>
          <a:prstGeom prst="rect">
            <a:avLst/>
          </a:prstGeom>
        </p:spPr>
      </p:pic>
      <p:pic>
        <p:nvPicPr>
          <p:cNvPr id="121" name="图形 120" descr="地图指南针 纯色填充">
            <a:extLst>
              <a:ext uri="{FF2B5EF4-FFF2-40B4-BE49-F238E27FC236}">
                <a16:creationId xmlns:a16="http://schemas.microsoft.com/office/drawing/2014/main" id="{B3EA7F3E-D702-403E-B93F-B89CE5C3EBB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21641" y="624715"/>
            <a:ext cx="555304" cy="555304"/>
          </a:xfrm>
          <a:prstGeom prst="rect">
            <a:avLst/>
          </a:prstGeom>
        </p:spPr>
      </p:pic>
      <p:pic>
        <p:nvPicPr>
          <p:cNvPr id="123" name="图形 122" descr="标记 纯色填充">
            <a:extLst>
              <a:ext uri="{FF2B5EF4-FFF2-40B4-BE49-F238E27FC236}">
                <a16:creationId xmlns:a16="http://schemas.microsoft.com/office/drawing/2014/main" id="{C5FE9AFE-D67D-4F47-A8AA-BC750671CD0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422739" y="624715"/>
            <a:ext cx="555304" cy="555304"/>
          </a:xfrm>
          <a:prstGeom prst="rect">
            <a:avLst/>
          </a:prstGeom>
        </p:spPr>
      </p:pic>
      <p:pic>
        <p:nvPicPr>
          <p:cNvPr id="125" name="图形 124" descr="固定 纯色填充">
            <a:extLst>
              <a:ext uri="{FF2B5EF4-FFF2-40B4-BE49-F238E27FC236}">
                <a16:creationId xmlns:a16="http://schemas.microsoft.com/office/drawing/2014/main" id="{BD1A719D-6E8E-4541-9EDA-54674D023FF9}"/>
              </a:ext>
            </a:extLst>
          </p:cNvPr>
          <p:cNvPicPr>
            <a:picLocks/>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341322" y="624715"/>
            <a:ext cx="555304" cy="555304"/>
          </a:xfrm>
          <a:prstGeom prst="rect">
            <a:avLst/>
          </a:prstGeom>
        </p:spPr>
      </p:pic>
      <p:pic>
        <p:nvPicPr>
          <p:cNvPr id="127" name="图形 126" descr="学校 纯色填充">
            <a:extLst>
              <a:ext uri="{FF2B5EF4-FFF2-40B4-BE49-F238E27FC236}">
                <a16:creationId xmlns:a16="http://schemas.microsoft.com/office/drawing/2014/main" id="{224D7143-B311-4CE4-97D6-10B6922F358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12860" y="1346610"/>
            <a:ext cx="555304" cy="555304"/>
          </a:xfrm>
          <a:prstGeom prst="rect">
            <a:avLst/>
          </a:prstGeom>
        </p:spPr>
      </p:pic>
      <p:pic>
        <p:nvPicPr>
          <p:cNvPr id="129" name="图形 128" descr="警报响了 纯色填充">
            <a:extLst>
              <a:ext uri="{FF2B5EF4-FFF2-40B4-BE49-F238E27FC236}">
                <a16:creationId xmlns:a16="http://schemas.microsoft.com/office/drawing/2014/main" id="{4C4EA9DD-796A-4615-B45B-27E71F90BE7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213958" y="1346610"/>
            <a:ext cx="555304" cy="555304"/>
          </a:xfrm>
          <a:prstGeom prst="rect">
            <a:avLst/>
          </a:prstGeom>
        </p:spPr>
      </p:pic>
      <p:pic>
        <p:nvPicPr>
          <p:cNvPr id="131" name="图形 130" descr="上一步 纯色填充">
            <a:extLst>
              <a:ext uri="{FF2B5EF4-FFF2-40B4-BE49-F238E27FC236}">
                <a16:creationId xmlns:a16="http://schemas.microsoft.com/office/drawing/2014/main" id="{AEDC2F43-42FA-4957-8727-51DB462A244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115055" y="1346610"/>
            <a:ext cx="555304" cy="555304"/>
          </a:xfrm>
          <a:prstGeom prst="rect">
            <a:avLst/>
          </a:prstGeom>
        </p:spPr>
      </p:pic>
      <p:pic>
        <p:nvPicPr>
          <p:cNvPr id="133" name="图形 132" descr="浏览器窗口 纯色填充">
            <a:extLst>
              <a:ext uri="{FF2B5EF4-FFF2-40B4-BE49-F238E27FC236}">
                <a16:creationId xmlns:a16="http://schemas.microsoft.com/office/drawing/2014/main" id="{67CC99E0-EC90-4791-AB82-865F1270087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16153" y="1346610"/>
            <a:ext cx="555304" cy="555304"/>
          </a:xfrm>
          <a:prstGeom prst="rect">
            <a:avLst/>
          </a:prstGeom>
        </p:spPr>
      </p:pic>
      <p:pic>
        <p:nvPicPr>
          <p:cNvPr id="135" name="图形 134" descr="聊天气泡 纯色填充">
            <a:extLst>
              <a:ext uri="{FF2B5EF4-FFF2-40B4-BE49-F238E27FC236}">
                <a16:creationId xmlns:a16="http://schemas.microsoft.com/office/drawing/2014/main" id="{D21F9219-7FDA-4349-AA15-1AC8AAA4AB9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917251" y="1346610"/>
            <a:ext cx="555304" cy="555304"/>
          </a:xfrm>
          <a:prstGeom prst="rect">
            <a:avLst/>
          </a:prstGeom>
        </p:spPr>
      </p:pic>
      <p:pic>
        <p:nvPicPr>
          <p:cNvPr id="137" name="图形 136" descr="聊天气泡 纯色填充">
            <a:extLst>
              <a:ext uri="{FF2B5EF4-FFF2-40B4-BE49-F238E27FC236}">
                <a16:creationId xmlns:a16="http://schemas.microsoft.com/office/drawing/2014/main" id="{4FF36419-AC13-42FB-85F1-783B31CE454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818348" y="1346610"/>
            <a:ext cx="555304" cy="555304"/>
          </a:xfrm>
          <a:prstGeom prst="rect">
            <a:avLst/>
          </a:prstGeom>
        </p:spPr>
      </p:pic>
      <p:pic>
        <p:nvPicPr>
          <p:cNvPr id="139" name="图形 138" descr="游标 纯色填充">
            <a:extLst>
              <a:ext uri="{FF2B5EF4-FFF2-40B4-BE49-F238E27FC236}">
                <a16:creationId xmlns:a16="http://schemas.microsoft.com/office/drawing/2014/main" id="{F965041F-0CF0-4E9B-A89A-1EAE3460583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719446" y="1346610"/>
            <a:ext cx="555304" cy="555304"/>
          </a:xfrm>
          <a:prstGeom prst="rect">
            <a:avLst/>
          </a:prstGeom>
        </p:spPr>
      </p:pic>
      <p:pic>
        <p:nvPicPr>
          <p:cNvPr id="141" name="图形 140" descr="昏暗 (中午太阳) 纯色填充">
            <a:extLst>
              <a:ext uri="{FF2B5EF4-FFF2-40B4-BE49-F238E27FC236}">
                <a16:creationId xmlns:a16="http://schemas.microsoft.com/office/drawing/2014/main" id="{D5B78989-34EF-4FEF-8F26-B1624BB09E25}"/>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620544" y="1346610"/>
            <a:ext cx="555304" cy="555304"/>
          </a:xfrm>
          <a:prstGeom prst="rect">
            <a:avLst/>
          </a:prstGeom>
        </p:spPr>
      </p:pic>
      <p:pic>
        <p:nvPicPr>
          <p:cNvPr id="143" name="图形 142" descr="昏暗小太阳 纯色填充">
            <a:extLst>
              <a:ext uri="{FF2B5EF4-FFF2-40B4-BE49-F238E27FC236}">
                <a16:creationId xmlns:a16="http://schemas.microsoft.com/office/drawing/2014/main" id="{3A9A50F4-3D10-4F97-A2CD-0EDDF47A88CC}"/>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521641" y="1346610"/>
            <a:ext cx="555304" cy="555304"/>
          </a:xfrm>
          <a:prstGeom prst="rect">
            <a:avLst/>
          </a:prstGeom>
        </p:spPr>
      </p:pic>
      <p:pic>
        <p:nvPicPr>
          <p:cNvPr id="145" name="图形 144" descr="双击手势 纯色填充">
            <a:extLst>
              <a:ext uri="{FF2B5EF4-FFF2-40B4-BE49-F238E27FC236}">
                <a16:creationId xmlns:a16="http://schemas.microsoft.com/office/drawing/2014/main" id="{8BBD2058-6429-403C-9E54-9E2604DFFF36}"/>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422739" y="1346610"/>
            <a:ext cx="555304" cy="555304"/>
          </a:xfrm>
          <a:prstGeom prst="rect">
            <a:avLst/>
          </a:prstGeom>
        </p:spPr>
      </p:pic>
      <p:pic>
        <p:nvPicPr>
          <p:cNvPr id="147" name="图形 146" descr="弹出 纯色填充">
            <a:extLst>
              <a:ext uri="{FF2B5EF4-FFF2-40B4-BE49-F238E27FC236}">
                <a16:creationId xmlns:a16="http://schemas.microsoft.com/office/drawing/2014/main" id="{397B058A-8ECF-4FDB-B7F0-CDF623D78E90}"/>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341322" y="1346610"/>
            <a:ext cx="555304" cy="555304"/>
          </a:xfrm>
          <a:prstGeom prst="rect">
            <a:avLst/>
          </a:prstGeom>
        </p:spPr>
      </p:pic>
      <p:pic>
        <p:nvPicPr>
          <p:cNvPr id="149" name="图形 148" descr="结束 纯色填充">
            <a:extLst>
              <a:ext uri="{FF2B5EF4-FFF2-40B4-BE49-F238E27FC236}">
                <a16:creationId xmlns:a16="http://schemas.microsoft.com/office/drawing/2014/main" id="{F3C045AE-E81E-4C82-ADE4-ECB675BA3929}"/>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312860" y="2068505"/>
            <a:ext cx="555304" cy="555304"/>
          </a:xfrm>
          <a:prstGeom prst="rect">
            <a:avLst/>
          </a:prstGeom>
        </p:spPr>
      </p:pic>
      <p:pic>
        <p:nvPicPr>
          <p:cNvPr id="151" name="图形 150" descr="快进 纯色填充">
            <a:extLst>
              <a:ext uri="{FF2B5EF4-FFF2-40B4-BE49-F238E27FC236}">
                <a16:creationId xmlns:a16="http://schemas.microsoft.com/office/drawing/2014/main" id="{18250F3E-2151-4468-9B72-0184BCD8FD68}"/>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213958" y="2068505"/>
            <a:ext cx="555304" cy="555304"/>
          </a:xfrm>
          <a:prstGeom prst="rect">
            <a:avLst/>
          </a:prstGeom>
        </p:spPr>
      </p:pic>
      <p:pic>
        <p:nvPicPr>
          <p:cNvPr id="153" name="图形 152" descr="标志1 纯色填充">
            <a:extLst>
              <a:ext uri="{FF2B5EF4-FFF2-40B4-BE49-F238E27FC236}">
                <a16:creationId xmlns:a16="http://schemas.microsoft.com/office/drawing/2014/main" id="{C340CF2E-23F6-4591-A0B5-A68E3FCF4B46}"/>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115055" y="2068505"/>
            <a:ext cx="555304" cy="555304"/>
          </a:xfrm>
          <a:prstGeom prst="rect">
            <a:avLst/>
          </a:prstGeom>
        </p:spPr>
      </p:pic>
      <p:pic>
        <p:nvPicPr>
          <p:cNvPr id="155" name="图形 154" descr="文件夹搜索 纯色填充">
            <a:extLst>
              <a:ext uri="{FF2B5EF4-FFF2-40B4-BE49-F238E27FC236}">
                <a16:creationId xmlns:a16="http://schemas.microsoft.com/office/drawing/2014/main" id="{884A1A20-0A32-42FC-97B0-940BD817E83E}"/>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016153" y="2068505"/>
            <a:ext cx="555304" cy="555304"/>
          </a:xfrm>
          <a:prstGeom prst="rect">
            <a:avLst/>
          </a:prstGeom>
        </p:spPr>
      </p:pic>
      <p:pic>
        <p:nvPicPr>
          <p:cNvPr id="157" name="图形 156" descr="关注 纯色填充">
            <a:extLst>
              <a:ext uri="{FF2B5EF4-FFF2-40B4-BE49-F238E27FC236}">
                <a16:creationId xmlns:a16="http://schemas.microsoft.com/office/drawing/2014/main" id="{96D28610-3D60-471E-9EEA-64FE735B1AB7}"/>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4917251" y="2068505"/>
            <a:ext cx="555304" cy="555304"/>
          </a:xfrm>
          <a:prstGeom prst="rect">
            <a:avLst/>
          </a:prstGeom>
        </p:spPr>
      </p:pic>
      <p:pic>
        <p:nvPicPr>
          <p:cNvPr id="159" name="图形 158" descr="电量充足的电池 纯色填充">
            <a:extLst>
              <a:ext uri="{FF2B5EF4-FFF2-40B4-BE49-F238E27FC236}">
                <a16:creationId xmlns:a16="http://schemas.microsoft.com/office/drawing/2014/main" id="{E706CBA1-EF97-41AE-9586-1B55442E99E2}"/>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5818348" y="2068505"/>
            <a:ext cx="555304" cy="555304"/>
          </a:xfrm>
          <a:prstGeom prst="rect">
            <a:avLst/>
          </a:prstGeom>
        </p:spPr>
      </p:pic>
      <p:pic>
        <p:nvPicPr>
          <p:cNvPr id="161" name="图形 160" descr="汉堡菜单图标 纯色填充">
            <a:extLst>
              <a:ext uri="{FF2B5EF4-FFF2-40B4-BE49-F238E27FC236}">
                <a16:creationId xmlns:a16="http://schemas.microsoft.com/office/drawing/2014/main" id="{E769EA38-2073-419D-9B2C-E9EE69BEFA10}"/>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6719446" y="2068505"/>
            <a:ext cx="555304" cy="555304"/>
          </a:xfrm>
          <a:prstGeom prst="rect">
            <a:avLst/>
          </a:prstGeom>
        </p:spPr>
      </p:pic>
      <p:pic>
        <p:nvPicPr>
          <p:cNvPr id="163" name="图形 162" descr="保持姿势 纯色填充">
            <a:extLst>
              <a:ext uri="{FF2B5EF4-FFF2-40B4-BE49-F238E27FC236}">
                <a16:creationId xmlns:a16="http://schemas.microsoft.com/office/drawing/2014/main" id="{0C80D77A-9D96-41F7-910B-382699213BCC}"/>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7620544" y="2068505"/>
            <a:ext cx="555304" cy="555304"/>
          </a:xfrm>
          <a:prstGeom prst="rect">
            <a:avLst/>
          </a:prstGeom>
        </p:spPr>
      </p:pic>
      <p:pic>
        <p:nvPicPr>
          <p:cNvPr id="165" name="图形 164" descr="图像 纯色填充">
            <a:extLst>
              <a:ext uri="{FF2B5EF4-FFF2-40B4-BE49-F238E27FC236}">
                <a16:creationId xmlns:a16="http://schemas.microsoft.com/office/drawing/2014/main" id="{AFA7972C-EB1A-49B1-AE88-E910F36D53F3}"/>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8521641" y="2068505"/>
            <a:ext cx="555304" cy="555304"/>
          </a:xfrm>
          <a:prstGeom prst="rect">
            <a:avLst/>
          </a:prstGeom>
        </p:spPr>
      </p:pic>
      <p:pic>
        <p:nvPicPr>
          <p:cNvPr id="167" name="图形 166" descr="正在加载 纯色填充">
            <a:extLst>
              <a:ext uri="{FF2B5EF4-FFF2-40B4-BE49-F238E27FC236}">
                <a16:creationId xmlns:a16="http://schemas.microsoft.com/office/drawing/2014/main" id="{2F1701ED-D90D-49EB-BA38-9EDD9D2A85CB}"/>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9422739" y="2068505"/>
            <a:ext cx="555304" cy="555304"/>
          </a:xfrm>
          <a:prstGeom prst="rect">
            <a:avLst/>
          </a:prstGeom>
        </p:spPr>
      </p:pic>
      <p:pic>
        <p:nvPicPr>
          <p:cNvPr id="169" name="图形 168" descr="魔法棒自动 纯色填充">
            <a:extLst>
              <a:ext uri="{FF2B5EF4-FFF2-40B4-BE49-F238E27FC236}">
                <a16:creationId xmlns:a16="http://schemas.microsoft.com/office/drawing/2014/main" id="{C6CD35C9-3434-4214-A997-89083D2055B1}"/>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0341322" y="2068505"/>
            <a:ext cx="555304" cy="555304"/>
          </a:xfrm>
          <a:prstGeom prst="rect">
            <a:avLst/>
          </a:prstGeom>
        </p:spPr>
      </p:pic>
      <p:pic>
        <p:nvPicPr>
          <p:cNvPr id="171" name="图形 170" descr="最小化 纯色填充">
            <a:extLst>
              <a:ext uri="{FF2B5EF4-FFF2-40B4-BE49-F238E27FC236}">
                <a16:creationId xmlns:a16="http://schemas.microsoft.com/office/drawing/2014/main" id="{B1864ED4-7F6C-4FF1-A4A0-BD7772C12B5A}"/>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1312860" y="2790401"/>
            <a:ext cx="555304" cy="555304"/>
          </a:xfrm>
          <a:prstGeom prst="rect">
            <a:avLst/>
          </a:prstGeom>
        </p:spPr>
      </p:pic>
      <p:pic>
        <p:nvPicPr>
          <p:cNvPr id="173" name="图形 172" descr="移动 纯色填充">
            <a:extLst>
              <a:ext uri="{FF2B5EF4-FFF2-40B4-BE49-F238E27FC236}">
                <a16:creationId xmlns:a16="http://schemas.microsoft.com/office/drawing/2014/main" id="{A287E1A1-C2FA-441B-B285-BF952CA9184E}"/>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2213958" y="2790401"/>
            <a:ext cx="555304" cy="555304"/>
          </a:xfrm>
          <a:prstGeom prst="rect">
            <a:avLst/>
          </a:prstGeom>
        </p:spPr>
      </p:pic>
      <p:pic>
        <p:nvPicPr>
          <p:cNvPr id="175" name="图形 174" descr="静音电铃 纯色填充">
            <a:extLst>
              <a:ext uri="{FF2B5EF4-FFF2-40B4-BE49-F238E27FC236}">
                <a16:creationId xmlns:a16="http://schemas.microsoft.com/office/drawing/2014/main" id="{B9960639-D0F7-4C51-B6CC-E1C303433C38}"/>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3115055" y="2790401"/>
            <a:ext cx="555304" cy="555304"/>
          </a:xfrm>
          <a:prstGeom prst="rect">
            <a:avLst/>
          </a:prstGeom>
        </p:spPr>
      </p:pic>
      <p:pic>
        <p:nvPicPr>
          <p:cNvPr id="177" name="图形 176" descr="静音扬声器 纯色填充">
            <a:extLst>
              <a:ext uri="{FF2B5EF4-FFF2-40B4-BE49-F238E27FC236}">
                <a16:creationId xmlns:a16="http://schemas.microsoft.com/office/drawing/2014/main" id="{6F819CF9-594C-4D61-82C0-D6F1C596332A}"/>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016153" y="2790401"/>
            <a:ext cx="555304" cy="555304"/>
          </a:xfrm>
          <a:prstGeom prst="rect">
            <a:avLst/>
          </a:prstGeom>
        </p:spPr>
      </p:pic>
      <p:pic>
        <p:nvPicPr>
          <p:cNvPr id="179" name="图形 178" descr="暂停 纯色填充">
            <a:extLst>
              <a:ext uri="{FF2B5EF4-FFF2-40B4-BE49-F238E27FC236}">
                <a16:creationId xmlns:a16="http://schemas.microsoft.com/office/drawing/2014/main" id="{F45197E0-5724-4F90-9FF2-EB2023010A20}"/>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4917251" y="2790401"/>
            <a:ext cx="555304" cy="555304"/>
          </a:xfrm>
          <a:prstGeom prst="rect">
            <a:avLst/>
          </a:prstGeom>
        </p:spPr>
      </p:pic>
      <p:pic>
        <p:nvPicPr>
          <p:cNvPr id="181" name="图形 180" descr="播放 纯色填充">
            <a:extLst>
              <a:ext uri="{FF2B5EF4-FFF2-40B4-BE49-F238E27FC236}">
                <a16:creationId xmlns:a16="http://schemas.microsoft.com/office/drawing/2014/main" id="{1A9124FE-F0E0-43A3-8A9A-029DDD8998FA}"/>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5818348" y="2790401"/>
            <a:ext cx="555304" cy="555304"/>
          </a:xfrm>
          <a:prstGeom prst="rect">
            <a:avLst/>
          </a:prstGeom>
        </p:spPr>
      </p:pic>
      <p:pic>
        <p:nvPicPr>
          <p:cNvPr id="183" name="图形 182" descr="幂 纯色填充">
            <a:extLst>
              <a:ext uri="{FF2B5EF4-FFF2-40B4-BE49-F238E27FC236}">
                <a16:creationId xmlns:a16="http://schemas.microsoft.com/office/drawing/2014/main" id="{D1F86726-477E-42A8-B205-BC1141678166}"/>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6719446" y="2790401"/>
            <a:ext cx="555304" cy="555304"/>
          </a:xfrm>
          <a:prstGeom prst="rect">
            <a:avLst/>
          </a:prstGeom>
        </p:spPr>
      </p:pic>
      <p:pic>
        <p:nvPicPr>
          <p:cNvPr id="185" name="图形 184" descr="问号 纯色填充">
            <a:extLst>
              <a:ext uri="{FF2B5EF4-FFF2-40B4-BE49-F238E27FC236}">
                <a16:creationId xmlns:a16="http://schemas.microsoft.com/office/drawing/2014/main" id="{BD9DF213-8ED9-4EDF-A127-C8E0A4149FF5}"/>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7620544" y="2790401"/>
            <a:ext cx="555304" cy="555304"/>
          </a:xfrm>
          <a:prstGeom prst="rect">
            <a:avLst/>
          </a:prstGeom>
        </p:spPr>
      </p:pic>
      <p:pic>
        <p:nvPicPr>
          <p:cNvPr id="187" name="图形 186" descr="刷新 纯色填充">
            <a:extLst>
              <a:ext uri="{FF2B5EF4-FFF2-40B4-BE49-F238E27FC236}">
                <a16:creationId xmlns:a16="http://schemas.microsoft.com/office/drawing/2014/main" id="{C9D0ED9E-C3DC-487E-9C39-F35C612E7FCE}"/>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8521641" y="2790401"/>
            <a:ext cx="555304" cy="555304"/>
          </a:xfrm>
          <a:prstGeom prst="rect">
            <a:avLst/>
          </a:prstGeom>
        </p:spPr>
      </p:pic>
      <p:pic>
        <p:nvPicPr>
          <p:cNvPr id="189" name="图形 188" descr="重复 纯色填充">
            <a:extLst>
              <a:ext uri="{FF2B5EF4-FFF2-40B4-BE49-F238E27FC236}">
                <a16:creationId xmlns:a16="http://schemas.microsoft.com/office/drawing/2014/main" id="{C4631B1B-0CFA-4A70-859C-45FA2D22C4CA}"/>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9422739" y="2790401"/>
            <a:ext cx="555304" cy="555304"/>
          </a:xfrm>
          <a:prstGeom prst="rect">
            <a:avLst/>
          </a:prstGeom>
        </p:spPr>
      </p:pic>
      <p:pic>
        <p:nvPicPr>
          <p:cNvPr id="191" name="图形 190" descr="返回 纯色填充">
            <a:extLst>
              <a:ext uri="{FF2B5EF4-FFF2-40B4-BE49-F238E27FC236}">
                <a16:creationId xmlns:a16="http://schemas.microsoft.com/office/drawing/2014/main" id="{223E2711-7FCB-42B5-8258-1B7ECE44128E}"/>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0341322" y="2790401"/>
            <a:ext cx="555304" cy="555304"/>
          </a:xfrm>
          <a:prstGeom prst="rect">
            <a:avLst/>
          </a:prstGeom>
        </p:spPr>
      </p:pic>
      <p:pic>
        <p:nvPicPr>
          <p:cNvPr id="193" name="图形 192" descr="倒带 纯色填充">
            <a:extLst>
              <a:ext uri="{FF2B5EF4-FFF2-40B4-BE49-F238E27FC236}">
                <a16:creationId xmlns:a16="http://schemas.microsoft.com/office/drawing/2014/main" id="{BDFEA14D-2096-4CC6-B18A-754EC8CD8F88}"/>
              </a:ext>
            </a:extLst>
          </p:cNvPr>
          <p:cNvPicPr>
            <a:picLocks/>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1312860" y="3512296"/>
            <a:ext cx="555304" cy="555304"/>
          </a:xfrm>
          <a:prstGeom prst="rect">
            <a:avLst/>
          </a:prstGeom>
        </p:spPr>
      </p:pic>
      <p:pic>
        <p:nvPicPr>
          <p:cNvPr id="195" name="图形 194" descr="电铃 纯色填充">
            <a:extLst>
              <a:ext uri="{FF2B5EF4-FFF2-40B4-BE49-F238E27FC236}">
                <a16:creationId xmlns:a16="http://schemas.microsoft.com/office/drawing/2014/main" id="{F558D051-EA34-4C6A-A7DD-358D43FD1787}"/>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2213958" y="3512296"/>
            <a:ext cx="555304" cy="555304"/>
          </a:xfrm>
          <a:prstGeom prst="rect">
            <a:avLst/>
          </a:prstGeom>
        </p:spPr>
      </p:pic>
      <p:pic>
        <p:nvPicPr>
          <p:cNvPr id="197" name="图形 196" descr="设置 纯色填充">
            <a:extLst>
              <a:ext uri="{FF2B5EF4-FFF2-40B4-BE49-F238E27FC236}">
                <a16:creationId xmlns:a16="http://schemas.microsoft.com/office/drawing/2014/main" id="{9C7AA1BC-1F6C-469E-9530-702CBE796CFA}"/>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115055" y="3512296"/>
            <a:ext cx="555304" cy="555304"/>
          </a:xfrm>
          <a:prstGeom prst="rect">
            <a:avLst/>
          </a:prstGeom>
        </p:spPr>
      </p:pic>
      <p:pic>
        <p:nvPicPr>
          <p:cNvPr id="199" name="图形 198" descr="共享 纯色填充">
            <a:extLst>
              <a:ext uri="{FF2B5EF4-FFF2-40B4-BE49-F238E27FC236}">
                <a16:creationId xmlns:a16="http://schemas.microsoft.com/office/drawing/2014/main" id="{8CFF4ED0-85A2-4CED-8042-373C8D5856E7}"/>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4016153" y="3512296"/>
            <a:ext cx="555304" cy="555304"/>
          </a:xfrm>
          <a:prstGeom prst="rect">
            <a:avLst/>
          </a:prstGeom>
        </p:spPr>
      </p:pic>
      <p:pic>
        <p:nvPicPr>
          <p:cNvPr id="201" name="图形 200" descr="洗牌 纯色填充">
            <a:extLst>
              <a:ext uri="{FF2B5EF4-FFF2-40B4-BE49-F238E27FC236}">
                <a16:creationId xmlns:a16="http://schemas.microsoft.com/office/drawing/2014/main" id="{AA629E43-AC0B-4B21-9FC7-9941384F244E}"/>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4917251" y="3512296"/>
            <a:ext cx="555304" cy="555304"/>
          </a:xfrm>
          <a:prstGeom prst="rect">
            <a:avLst/>
          </a:prstGeom>
        </p:spPr>
      </p:pic>
      <p:pic>
        <p:nvPicPr>
          <p:cNvPr id="203" name="图形 202" descr="信号 纯色填充">
            <a:extLst>
              <a:ext uri="{FF2B5EF4-FFF2-40B4-BE49-F238E27FC236}">
                <a16:creationId xmlns:a16="http://schemas.microsoft.com/office/drawing/2014/main" id="{E214E7D2-3B66-4845-A48A-5E0A2F37C3B9}"/>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5818348" y="3512296"/>
            <a:ext cx="555304" cy="555304"/>
          </a:xfrm>
          <a:prstGeom prst="rect">
            <a:avLst/>
          </a:prstGeom>
        </p:spPr>
      </p:pic>
      <p:pic>
        <p:nvPicPr>
          <p:cNvPr id="205" name="图形 204" descr="声音柔和 纯色填充">
            <a:extLst>
              <a:ext uri="{FF2B5EF4-FFF2-40B4-BE49-F238E27FC236}">
                <a16:creationId xmlns:a16="http://schemas.microsoft.com/office/drawing/2014/main" id="{2826B3BA-F658-449E-9B17-9DB7EA4C15FC}"/>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6719446" y="3512296"/>
            <a:ext cx="555304" cy="555304"/>
          </a:xfrm>
          <a:prstGeom prst="rect">
            <a:avLst/>
          </a:prstGeom>
        </p:spPr>
      </p:pic>
      <p:pic>
        <p:nvPicPr>
          <p:cNvPr id="207" name="图形 206" descr="轻扫手势 纯色填充">
            <a:extLst>
              <a:ext uri="{FF2B5EF4-FFF2-40B4-BE49-F238E27FC236}">
                <a16:creationId xmlns:a16="http://schemas.microsoft.com/office/drawing/2014/main" id="{C5467C37-8628-4E31-936B-E4526E9315C9}"/>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7620544" y="3512296"/>
            <a:ext cx="555304" cy="555304"/>
          </a:xfrm>
          <a:prstGeom prst="rect">
            <a:avLst/>
          </a:prstGeom>
        </p:spPr>
      </p:pic>
      <p:pic>
        <p:nvPicPr>
          <p:cNvPr id="209" name="图形 208" descr="切换 纯色填充">
            <a:extLst>
              <a:ext uri="{FF2B5EF4-FFF2-40B4-BE49-F238E27FC236}">
                <a16:creationId xmlns:a16="http://schemas.microsoft.com/office/drawing/2014/main" id="{05BCED0E-A317-4794-9895-50B66EEF489D}"/>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8521641" y="3512296"/>
            <a:ext cx="555304" cy="555304"/>
          </a:xfrm>
          <a:prstGeom prst="rect">
            <a:avLst/>
          </a:prstGeom>
        </p:spPr>
      </p:pic>
      <p:pic>
        <p:nvPicPr>
          <p:cNvPr id="211" name="图形 210" descr="取消关注 纯色填充">
            <a:extLst>
              <a:ext uri="{FF2B5EF4-FFF2-40B4-BE49-F238E27FC236}">
                <a16:creationId xmlns:a16="http://schemas.microsoft.com/office/drawing/2014/main" id="{D4CB2586-D13A-47DB-A659-E787120BF5E5}"/>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9422739" y="3512296"/>
            <a:ext cx="555304" cy="555304"/>
          </a:xfrm>
          <a:prstGeom prst="rect">
            <a:avLst/>
          </a:prstGeom>
        </p:spPr>
      </p:pic>
      <p:pic>
        <p:nvPicPr>
          <p:cNvPr id="213" name="图形 212" descr="音量 纯色填充">
            <a:extLst>
              <a:ext uri="{FF2B5EF4-FFF2-40B4-BE49-F238E27FC236}">
                <a16:creationId xmlns:a16="http://schemas.microsoft.com/office/drawing/2014/main" id="{CA1CC87D-98CF-4377-A7C8-A3AC16F2DD37}"/>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10341322" y="3512296"/>
            <a:ext cx="555304" cy="555304"/>
          </a:xfrm>
          <a:prstGeom prst="rect">
            <a:avLst/>
          </a:prstGeom>
        </p:spPr>
      </p:pic>
      <p:pic>
        <p:nvPicPr>
          <p:cNvPr id="57" name="图形 56" descr="奖杯">
            <a:extLst>
              <a:ext uri="{FF2B5EF4-FFF2-40B4-BE49-F238E27FC236}">
                <a16:creationId xmlns:a16="http://schemas.microsoft.com/office/drawing/2014/main" id="{3CD0DE72-553A-408C-B91D-60DC6A33F2B9}"/>
              </a:ext>
            </a:extLst>
          </p:cNvPr>
          <p:cNvPicPr>
            <a:picLocks/>
          </p:cNvPicPr>
          <p:nvPr/>
        </p:nvPicPr>
        <p:blipFill>
          <a:blip r:embed="rId112">
            <a:extLst>
              <a:ext uri="{28A0092B-C50C-407E-A947-70E740481C1C}">
                <a14:useLocalDpi xmlns:a14="http://schemas.microsoft.com/office/drawing/2010/main" val="0"/>
              </a:ext>
              <a:ext uri="{96DAC541-7B7A-43D3-8B79-37D633B846F1}">
                <asvg:svgBlip xmlns:asvg="http://schemas.microsoft.com/office/drawing/2016/SVG/main" r:embed="rId113"/>
              </a:ext>
            </a:extLst>
          </a:blip>
          <a:stretch>
            <a:fillRect/>
          </a:stretch>
        </p:blipFill>
        <p:spPr>
          <a:xfrm>
            <a:off x="1312860" y="4234191"/>
            <a:ext cx="555304" cy="555304"/>
          </a:xfrm>
          <a:prstGeom prst="rect">
            <a:avLst/>
          </a:prstGeom>
        </p:spPr>
      </p:pic>
      <p:pic>
        <p:nvPicPr>
          <p:cNvPr id="3" name="图形 2" descr="手推车">
            <a:extLst>
              <a:ext uri="{FF2B5EF4-FFF2-40B4-BE49-F238E27FC236}">
                <a16:creationId xmlns:a16="http://schemas.microsoft.com/office/drawing/2014/main" id="{F47603D0-24F8-41D9-B617-123167E89C57}"/>
              </a:ext>
            </a:extLst>
          </p:cNvPr>
          <p:cNvPicPr>
            <a:picLocks/>
          </p:cNvPicPr>
          <p:nvPr/>
        </p:nvPicPr>
        <p:blipFill>
          <a:blip r:embed="rId114">
            <a:extLst>
              <a:ext uri="{28A0092B-C50C-407E-A947-70E740481C1C}">
                <a14:useLocalDpi xmlns:a14="http://schemas.microsoft.com/office/drawing/2010/main" val="0"/>
              </a:ext>
              <a:ext uri="{96DAC541-7B7A-43D3-8B79-37D633B846F1}">
                <asvg:svgBlip xmlns:asvg="http://schemas.microsoft.com/office/drawing/2016/SVG/main" r:embed="rId115"/>
              </a:ext>
            </a:extLst>
          </a:blip>
          <a:stretch>
            <a:fillRect/>
          </a:stretch>
        </p:blipFill>
        <p:spPr>
          <a:xfrm>
            <a:off x="2213958" y="4234191"/>
            <a:ext cx="555304" cy="555304"/>
          </a:xfrm>
          <a:prstGeom prst="rect">
            <a:avLst/>
          </a:prstGeom>
        </p:spPr>
      </p:pic>
      <p:pic>
        <p:nvPicPr>
          <p:cNvPr id="60" name="图形 59" descr="工具">
            <a:extLst>
              <a:ext uri="{FF2B5EF4-FFF2-40B4-BE49-F238E27FC236}">
                <a16:creationId xmlns:a16="http://schemas.microsoft.com/office/drawing/2014/main" id="{6CDE7F35-9DB9-4C15-9B61-5317E6276055}"/>
              </a:ext>
            </a:extLst>
          </p:cNvPr>
          <p:cNvPicPr>
            <a:picLocks/>
          </p:cNvPicPr>
          <p:nvPr/>
        </p:nvPicPr>
        <p:blipFill>
          <a:blip r:embed="rId116">
            <a:extLst>
              <a:ext uri="{28A0092B-C50C-407E-A947-70E740481C1C}">
                <a14:useLocalDpi xmlns:a14="http://schemas.microsoft.com/office/drawing/2010/main" val="0"/>
              </a:ext>
              <a:ext uri="{96DAC541-7B7A-43D3-8B79-37D633B846F1}">
                <asvg:svgBlip xmlns:asvg="http://schemas.microsoft.com/office/drawing/2016/SVG/main" r:embed="rId117"/>
              </a:ext>
            </a:extLst>
          </a:blip>
          <a:stretch>
            <a:fillRect/>
          </a:stretch>
        </p:blipFill>
        <p:spPr>
          <a:xfrm>
            <a:off x="3115055" y="4234191"/>
            <a:ext cx="555304" cy="555304"/>
          </a:xfrm>
          <a:prstGeom prst="rect">
            <a:avLst/>
          </a:prstGeom>
        </p:spPr>
      </p:pic>
      <p:pic>
        <p:nvPicPr>
          <p:cNvPr id="61" name="图形 60" descr="教室">
            <a:extLst>
              <a:ext uri="{FF2B5EF4-FFF2-40B4-BE49-F238E27FC236}">
                <a16:creationId xmlns:a16="http://schemas.microsoft.com/office/drawing/2014/main" id="{2AAC3619-056B-405C-801D-CACABD7F2E5C}"/>
              </a:ext>
            </a:extLst>
          </p:cNvPr>
          <p:cNvPicPr>
            <a:picLocks/>
          </p:cNvPicPr>
          <p:nvPr/>
        </p:nvPicPr>
        <p:blipFill>
          <a:blip r:embed="rId118">
            <a:extLst>
              <a:ext uri="{28A0092B-C50C-407E-A947-70E740481C1C}">
                <a14:useLocalDpi xmlns:a14="http://schemas.microsoft.com/office/drawing/2010/main" val="0"/>
              </a:ext>
              <a:ext uri="{96DAC541-7B7A-43D3-8B79-37D633B846F1}">
                <asvg:svgBlip xmlns:asvg="http://schemas.microsoft.com/office/drawing/2016/SVG/main" r:embed="rId119"/>
              </a:ext>
            </a:extLst>
          </a:blip>
          <a:stretch>
            <a:fillRect/>
          </a:stretch>
        </p:blipFill>
        <p:spPr>
          <a:xfrm>
            <a:off x="4016153" y="4234191"/>
            <a:ext cx="555304" cy="555304"/>
          </a:xfrm>
          <a:prstGeom prst="rect">
            <a:avLst/>
          </a:prstGeom>
        </p:spPr>
      </p:pic>
      <p:pic>
        <p:nvPicPr>
          <p:cNvPr id="62" name="图形 61" descr="黑板">
            <a:extLst>
              <a:ext uri="{FF2B5EF4-FFF2-40B4-BE49-F238E27FC236}">
                <a16:creationId xmlns:a16="http://schemas.microsoft.com/office/drawing/2014/main" id="{BEAFDF36-C7A7-4B1E-BEAC-51756E18C914}"/>
              </a:ext>
            </a:extLst>
          </p:cNvPr>
          <p:cNvPicPr>
            <a:picLocks/>
          </p:cNvPicPr>
          <p:nvPr/>
        </p:nvPicPr>
        <p:blipFill>
          <a:blip r:embed="rId120">
            <a:extLst>
              <a:ext uri="{28A0092B-C50C-407E-A947-70E740481C1C}">
                <a14:useLocalDpi xmlns:a14="http://schemas.microsoft.com/office/drawing/2010/main" val="0"/>
              </a:ext>
              <a:ext uri="{96DAC541-7B7A-43D3-8B79-37D633B846F1}">
                <asvg:svgBlip xmlns:asvg="http://schemas.microsoft.com/office/drawing/2016/SVG/main" r:embed="rId121"/>
              </a:ext>
            </a:extLst>
          </a:blip>
          <a:stretch>
            <a:fillRect/>
          </a:stretch>
        </p:blipFill>
        <p:spPr>
          <a:xfrm>
            <a:off x="4917251" y="4234191"/>
            <a:ext cx="555304" cy="555304"/>
          </a:xfrm>
          <a:prstGeom prst="rect">
            <a:avLst/>
          </a:prstGeom>
        </p:spPr>
      </p:pic>
      <p:pic>
        <p:nvPicPr>
          <p:cNvPr id="63" name="图形 62" descr="烧杯">
            <a:extLst>
              <a:ext uri="{FF2B5EF4-FFF2-40B4-BE49-F238E27FC236}">
                <a16:creationId xmlns:a16="http://schemas.microsoft.com/office/drawing/2014/main" id="{D00AB903-945D-4A7D-99CD-5E04B10C7F2E}"/>
              </a:ext>
            </a:extLst>
          </p:cNvPr>
          <p:cNvPicPr>
            <a:picLocks/>
          </p:cNvPicPr>
          <p:nvPr/>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5818348" y="4234191"/>
            <a:ext cx="555304" cy="555304"/>
          </a:xfrm>
          <a:prstGeom prst="rect">
            <a:avLst/>
          </a:prstGeom>
        </p:spPr>
      </p:pic>
      <p:pic>
        <p:nvPicPr>
          <p:cNvPr id="64" name="图形 63" descr="烧瓶">
            <a:extLst>
              <a:ext uri="{FF2B5EF4-FFF2-40B4-BE49-F238E27FC236}">
                <a16:creationId xmlns:a16="http://schemas.microsoft.com/office/drawing/2014/main" id="{4AF8D62E-E434-4085-A0A4-F19ECDBFDC76}"/>
              </a:ext>
            </a:extLst>
          </p:cNvPr>
          <p:cNvPicPr>
            <a:picLocks/>
          </p:cNvPicPr>
          <p:nvPr/>
        </p:nvPicPr>
        <p:blipFill>
          <a:blip r:embed="rId124">
            <a:extLst>
              <a:ext uri="{28A0092B-C50C-407E-A947-70E740481C1C}">
                <a14:useLocalDpi xmlns:a14="http://schemas.microsoft.com/office/drawing/2010/main" val="0"/>
              </a:ext>
              <a:ext uri="{96DAC541-7B7A-43D3-8B79-37D633B846F1}">
                <asvg:svgBlip xmlns:asvg="http://schemas.microsoft.com/office/drawing/2016/SVG/main" r:embed="rId125"/>
              </a:ext>
            </a:extLst>
          </a:blip>
          <a:stretch>
            <a:fillRect/>
          </a:stretch>
        </p:blipFill>
        <p:spPr>
          <a:xfrm>
            <a:off x="6719446" y="4234191"/>
            <a:ext cx="555304" cy="555304"/>
          </a:xfrm>
          <a:prstGeom prst="rect">
            <a:avLst/>
          </a:prstGeom>
        </p:spPr>
      </p:pic>
      <p:pic>
        <p:nvPicPr>
          <p:cNvPr id="65" name="图形 64" descr="购物篮">
            <a:extLst>
              <a:ext uri="{FF2B5EF4-FFF2-40B4-BE49-F238E27FC236}">
                <a16:creationId xmlns:a16="http://schemas.microsoft.com/office/drawing/2014/main" id="{B5119604-66E6-4739-846A-8477BC9273A7}"/>
              </a:ext>
            </a:extLst>
          </p:cNvPr>
          <p:cNvPicPr>
            <a:picLocks/>
          </p:cNvPicPr>
          <p:nvPr/>
        </p:nvPicPr>
        <p:blipFill>
          <a:blip r:embed="rId126">
            <a:extLst>
              <a:ext uri="{28A0092B-C50C-407E-A947-70E740481C1C}">
                <a14:useLocalDpi xmlns:a14="http://schemas.microsoft.com/office/drawing/2010/main" val="0"/>
              </a:ext>
              <a:ext uri="{96DAC541-7B7A-43D3-8B79-37D633B846F1}">
                <asvg:svgBlip xmlns:asvg="http://schemas.microsoft.com/office/drawing/2016/SVG/main" r:embed="rId127"/>
              </a:ext>
            </a:extLst>
          </a:blip>
          <a:stretch>
            <a:fillRect/>
          </a:stretch>
        </p:blipFill>
        <p:spPr>
          <a:xfrm>
            <a:off x="7620544" y="4234191"/>
            <a:ext cx="555304" cy="555304"/>
          </a:xfrm>
          <a:prstGeom prst="rect">
            <a:avLst/>
          </a:prstGeom>
        </p:spPr>
      </p:pic>
      <p:pic>
        <p:nvPicPr>
          <p:cNvPr id="66" name="图形 65" descr="标记">
            <a:extLst>
              <a:ext uri="{FF2B5EF4-FFF2-40B4-BE49-F238E27FC236}">
                <a16:creationId xmlns:a16="http://schemas.microsoft.com/office/drawing/2014/main" id="{A2BBDC64-D419-47D8-90B6-7414ADB3AE28}"/>
              </a:ext>
            </a:extLst>
          </p:cNvPr>
          <p:cNvPicPr>
            <a:picLocks/>
          </p:cNvPicPr>
          <p:nvPr/>
        </p:nvPicPr>
        <p:blipFill>
          <a:blip r:embed="rId128">
            <a:extLst>
              <a:ext uri="{28A0092B-C50C-407E-A947-70E740481C1C}">
                <a14:useLocalDpi xmlns:a14="http://schemas.microsoft.com/office/drawing/2010/main" val="0"/>
              </a:ext>
              <a:ext uri="{96DAC541-7B7A-43D3-8B79-37D633B846F1}">
                <asvg:svgBlip xmlns:asvg="http://schemas.microsoft.com/office/drawing/2016/SVG/main" r:embed="rId129"/>
              </a:ext>
            </a:extLst>
          </a:blip>
          <a:stretch>
            <a:fillRect/>
          </a:stretch>
        </p:blipFill>
        <p:spPr>
          <a:xfrm>
            <a:off x="8521641" y="4234191"/>
            <a:ext cx="555304" cy="555304"/>
          </a:xfrm>
          <a:prstGeom prst="rect">
            <a:avLst/>
          </a:prstGeom>
        </p:spPr>
      </p:pic>
      <p:pic>
        <p:nvPicPr>
          <p:cNvPr id="67" name="图形 66" descr="标签">
            <a:extLst>
              <a:ext uri="{FF2B5EF4-FFF2-40B4-BE49-F238E27FC236}">
                <a16:creationId xmlns:a16="http://schemas.microsoft.com/office/drawing/2014/main" id="{CDCA2AB0-A62B-417D-8254-03DBCB8F560C}"/>
              </a:ext>
            </a:extLst>
          </p:cNvPr>
          <p:cNvPicPr>
            <a:picLocks/>
          </p:cNvPicPr>
          <p:nvPr/>
        </p:nvPicPr>
        <p:blipFill>
          <a:blip r:embed="rId130">
            <a:extLst>
              <a:ext uri="{28A0092B-C50C-407E-A947-70E740481C1C}">
                <a14:useLocalDpi xmlns:a14="http://schemas.microsoft.com/office/drawing/2010/main" val="0"/>
              </a:ext>
              <a:ext uri="{96DAC541-7B7A-43D3-8B79-37D633B846F1}">
                <asvg:svgBlip xmlns:asvg="http://schemas.microsoft.com/office/drawing/2016/SVG/main" r:embed="rId131"/>
              </a:ext>
            </a:extLst>
          </a:blip>
          <a:stretch>
            <a:fillRect/>
          </a:stretch>
        </p:blipFill>
        <p:spPr>
          <a:xfrm>
            <a:off x="9422739" y="4234191"/>
            <a:ext cx="555304" cy="555304"/>
          </a:xfrm>
          <a:prstGeom prst="rect">
            <a:avLst/>
          </a:prstGeom>
        </p:spPr>
      </p:pic>
      <p:pic>
        <p:nvPicPr>
          <p:cNvPr id="68" name="图形 67" descr="框">
            <a:extLst>
              <a:ext uri="{FF2B5EF4-FFF2-40B4-BE49-F238E27FC236}">
                <a16:creationId xmlns:a16="http://schemas.microsoft.com/office/drawing/2014/main" id="{7D0DB177-1C4F-4550-BA69-50B8BB402911}"/>
              </a:ext>
            </a:extLst>
          </p:cNvPr>
          <p:cNvPicPr>
            <a:picLocks/>
          </p:cNvPicPr>
          <p:nvPr/>
        </p:nvPicPr>
        <p:blipFill>
          <a:blip r:embed="rId132">
            <a:extLst>
              <a:ext uri="{28A0092B-C50C-407E-A947-70E740481C1C}">
                <a14:useLocalDpi xmlns:a14="http://schemas.microsoft.com/office/drawing/2010/main" val="0"/>
              </a:ext>
              <a:ext uri="{96DAC541-7B7A-43D3-8B79-37D633B846F1}">
                <asvg:svgBlip xmlns:asvg="http://schemas.microsoft.com/office/drawing/2016/SVG/main" r:embed="rId133"/>
              </a:ext>
            </a:extLst>
          </a:blip>
          <a:stretch>
            <a:fillRect/>
          </a:stretch>
        </p:blipFill>
        <p:spPr>
          <a:xfrm>
            <a:off x="10341322" y="4234191"/>
            <a:ext cx="555304" cy="555304"/>
          </a:xfrm>
          <a:prstGeom prst="rect">
            <a:avLst/>
          </a:prstGeom>
        </p:spPr>
      </p:pic>
      <p:pic>
        <p:nvPicPr>
          <p:cNvPr id="69" name="图形 68" descr="购物袋">
            <a:extLst>
              <a:ext uri="{FF2B5EF4-FFF2-40B4-BE49-F238E27FC236}">
                <a16:creationId xmlns:a16="http://schemas.microsoft.com/office/drawing/2014/main" id="{948BF940-424E-45A2-A5A7-723DEF001566}"/>
              </a:ext>
            </a:extLst>
          </p:cNvPr>
          <p:cNvPicPr>
            <a:picLocks/>
          </p:cNvPicPr>
          <p:nvPr/>
        </p:nvPicPr>
        <p:blipFill>
          <a:blip r:embed="rId134">
            <a:extLst>
              <a:ext uri="{28A0092B-C50C-407E-A947-70E740481C1C}">
                <a14:useLocalDpi xmlns:a14="http://schemas.microsoft.com/office/drawing/2010/main" val="0"/>
              </a:ext>
              <a:ext uri="{96DAC541-7B7A-43D3-8B79-37D633B846F1}">
                <asvg:svgBlip xmlns:asvg="http://schemas.microsoft.com/office/drawing/2016/SVG/main" r:embed="rId135"/>
              </a:ext>
            </a:extLst>
          </a:blip>
          <a:stretch>
            <a:fillRect/>
          </a:stretch>
        </p:blipFill>
        <p:spPr>
          <a:xfrm>
            <a:off x="1312860" y="4956086"/>
            <a:ext cx="555304" cy="555304"/>
          </a:xfrm>
          <a:prstGeom prst="rect">
            <a:avLst/>
          </a:prstGeom>
        </p:spPr>
      </p:pic>
      <p:pic>
        <p:nvPicPr>
          <p:cNvPr id="70" name="图形 69" descr="问题">
            <a:extLst>
              <a:ext uri="{FF2B5EF4-FFF2-40B4-BE49-F238E27FC236}">
                <a16:creationId xmlns:a16="http://schemas.microsoft.com/office/drawing/2014/main" id="{A1BE6261-5D0E-49D9-A2D3-672949E434CE}"/>
              </a:ext>
            </a:extLst>
          </p:cNvPr>
          <p:cNvPicPr>
            <a:picLocks/>
          </p:cNvPicPr>
          <p:nvPr/>
        </p:nvPicPr>
        <p:blipFill>
          <a:blip r:embed="rId136">
            <a:extLst>
              <a:ext uri="{28A0092B-C50C-407E-A947-70E740481C1C}">
                <a14:useLocalDpi xmlns:a14="http://schemas.microsoft.com/office/drawing/2010/main" val="0"/>
              </a:ext>
              <a:ext uri="{96DAC541-7B7A-43D3-8B79-37D633B846F1}">
                <asvg:svgBlip xmlns:asvg="http://schemas.microsoft.com/office/drawing/2016/SVG/main" r:embed="rId137"/>
              </a:ext>
            </a:extLst>
          </a:blip>
          <a:stretch>
            <a:fillRect/>
          </a:stretch>
        </p:blipFill>
        <p:spPr>
          <a:xfrm>
            <a:off x="2213958" y="4956086"/>
            <a:ext cx="555304" cy="555304"/>
          </a:xfrm>
          <a:prstGeom prst="rect">
            <a:avLst/>
          </a:prstGeom>
        </p:spPr>
      </p:pic>
      <p:pic>
        <p:nvPicPr>
          <p:cNvPr id="71" name="图形 70" descr="握手">
            <a:extLst>
              <a:ext uri="{FF2B5EF4-FFF2-40B4-BE49-F238E27FC236}">
                <a16:creationId xmlns:a16="http://schemas.microsoft.com/office/drawing/2014/main" id="{286BA72A-9CBB-4891-B7A6-6DC48E0B66EB}"/>
              </a:ext>
            </a:extLst>
          </p:cNvPr>
          <p:cNvPicPr>
            <a:picLocks/>
          </p:cNvPicPr>
          <p:nvPr/>
        </p:nvPicPr>
        <p:blipFill>
          <a:blip r:embed="rId138">
            <a:extLst>
              <a:ext uri="{28A0092B-C50C-407E-A947-70E740481C1C}">
                <a14:useLocalDpi xmlns:a14="http://schemas.microsoft.com/office/drawing/2010/main" val="0"/>
              </a:ext>
              <a:ext uri="{96DAC541-7B7A-43D3-8B79-37D633B846F1}">
                <asvg:svgBlip xmlns:asvg="http://schemas.microsoft.com/office/drawing/2016/SVG/main" r:embed="rId139"/>
              </a:ext>
            </a:extLst>
          </a:blip>
          <a:stretch>
            <a:fillRect/>
          </a:stretch>
        </p:blipFill>
        <p:spPr>
          <a:xfrm>
            <a:off x="3115055" y="4956086"/>
            <a:ext cx="555304" cy="555304"/>
          </a:xfrm>
          <a:prstGeom prst="rect">
            <a:avLst/>
          </a:prstGeom>
        </p:spPr>
      </p:pic>
      <p:pic>
        <p:nvPicPr>
          <p:cNvPr id="72" name="图形 71" descr="广告">
            <a:extLst>
              <a:ext uri="{FF2B5EF4-FFF2-40B4-BE49-F238E27FC236}">
                <a16:creationId xmlns:a16="http://schemas.microsoft.com/office/drawing/2014/main" id="{72498A02-E130-4AAE-B58B-B0DCFED3E916}"/>
              </a:ext>
            </a:extLst>
          </p:cNvPr>
          <p:cNvPicPr>
            <a:picLocks/>
          </p:cNvPicPr>
          <p:nvPr/>
        </p:nvPicPr>
        <p:blipFill>
          <a:blip r:embed="rId140">
            <a:extLst>
              <a:ext uri="{28A0092B-C50C-407E-A947-70E740481C1C}">
                <a14:useLocalDpi xmlns:a14="http://schemas.microsoft.com/office/drawing/2010/main" val="0"/>
              </a:ext>
              <a:ext uri="{96DAC541-7B7A-43D3-8B79-37D633B846F1}">
                <asvg:svgBlip xmlns:asvg="http://schemas.microsoft.com/office/drawing/2016/SVG/main" r:embed="rId141"/>
              </a:ext>
            </a:extLst>
          </a:blip>
          <a:stretch>
            <a:fillRect/>
          </a:stretch>
        </p:blipFill>
        <p:spPr>
          <a:xfrm>
            <a:off x="4016153" y="4956086"/>
            <a:ext cx="555304" cy="555304"/>
          </a:xfrm>
          <a:prstGeom prst="rect">
            <a:avLst/>
          </a:prstGeom>
        </p:spPr>
      </p:pic>
      <p:pic>
        <p:nvPicPr>
          <p:cNvPr id="73" name="图形 72" descr="清单">
            <a:extLst>
              <a:ext uri="{FF2B5EF4-FFF2-40B4-BE49-F238E27FC236}">
                <a16:creationId xmlns:a16="http://schemas.microsoft.com/office/drawing/2014/main" id="{F072053F-2133-4FF9-87A1-A65DF5DE2563}"/>
              </a:ext>
            </a:extLst>
          </p:cNvPr>
          <p:cNvPicPr>
            <a:picLocks/>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4917251" y="4956086"/>
            <a:ext cx="555304" cy="555304"/>
          </a:xfrm>
          <a:prstGeom prst="rect">
            <a:avLst/>
          </a:prstGeom>
        </p:spPr>
      </p:pic>
      <p:pic>
        <p:nvPicPr>
          <p:cNvPr id="74" name="图形 73" descr="清单演示文稿">
            <a:extLst>
              <a:ext uri="{FF2B5EF4-FFF2-40B4-BE49-F238E27FC236}">
                <a16:creationId xmlns:a16="http://schemas.microsoft.com/office/drawing/2014/main" id="{5BAD39CB-9C6C-4B81-93BE-7AD61530EDBB}"/>
              </a:ext>
            </a:extLst>
          </p:cNvPr>
          <p:cNvPicPr>
            <a:picLocks/>
          </p:cNvPicPr>
          <p:nvPr/>
        </p:nvPicPr>
        <p:blipFill>
          <a:blip r:embed="rId144">
            <a:extLst>
              <a:ext uri="{28A0092B-C50C-407E-A947-70E740481C1C}">
                <a14:useLocalDpi xmlns:a14="http://schemas.microsoft.com/office/drawing/2010/main" val="0"/>
              </a:ext>
              <a:ext uri="{96DAC541-7B7A-43D3-8B79-37D633B846F1}">
                <asvg:svgBlip xmlns:asvg="http://schemas.microsoft.com/office/drawing/2016/SVG/main" r:embed="rId145"/>
              </a:ext>
            </a:extLst>
          </a:blip>
          <a:stretch>
            <a:fillRect/>
          </a:stretch>
        </p:blipFill>
        <p:spPr>
          <a:xfrm>
            <a:off x="5818348" y="4956086"/>
            <a:ext cx="555304" cy="555304"/>
          </a:xfrm>
          <a:prstGeom prst="rect">
            <a:avLst/>
          </a:prstGeom>
        </p:spPr>
      </p:pic>
      <p:pic>
        <p:nvPicPr>
          <p:cNvPr id="75" name="图形 74" descr="呼叫中心">
            <a:extLst>
              <a:ext uri="{FF2B5EF4-FFF2-40B4-BE49-F238E27FC236}">
                <a16:creationId xmlns:a16="http://schemas.microsoft.com/office/drawing/2014/main" id="{A45A7053-4E4C-4BCB-BC22-F4792BC5A2F0}"/>
              </a:ext>
            </a:extLst>
          </p:cNvPr>
          <p:cNvPicPr>
            <a:picLocks/>
          </p:cNvPicPr>
          <p:nvPr/>
        </p:nvPicPr>
        <p:blipFill>
          <a:blip r:embed="rId146">
            <a:extLst>
              <a:ext uri="{28A0092B-C50C-407E-A947-70E740481C1C}">
                <a14:useLocalDpi xmlns:a14="http://schemas.microsoft.com/office/drawing/2010/main" val="0"/>
              </a:ext>
              <a:ext uri="{96DAC541-7B7A-43D3-8B79-37D633B846F1}">
                <asvg:svgBlip xmlns:asvg="http://schemas.microsoft.com/office/drawing/2016/SVG/main" r:embed="rId147"/>
              </a:ext>
            </a:extLst>
          </a:blip>
          <a:stretch>
            <a:fillRect/>
          </a:stretch>
        </p:blipFill>
        <p:spPr>
          <a:xfrm>
            <a:off x="6719446" y="4956086"/>
            <a:ext cx="555304" cy="555304"/>
          </a:xfrm>
          <a:prstGeom prst="rect">
            <a:avLst/>
          </a:prstGeom>
        </p:spPr>
      </p:pic>
      <p:pic>
        <p:nvPicPr>
          <p:cNvPr id="76" name="图形 75" descr="计算器​​">
            <a:extLst>
              <a:ext uri="{FF2B5EF4-FFF2-40B4-BE49-F238E27FC236}">
                <a16:creationId xmlns:a16="http://schemas.microsoft.com/office/drawing/2014/main" id="{864AC035-7AFD-46EF-AE40-79F4A9F5FE87}"/>
              </a:ext>
            </a:extLst>
          </p:cNvPr>
          <p:cNvPicPr>
            <a:picLocks/>
          </p:cNvPicPr>
          <p:nvPr/>
        </p:nvPicPr>
        <p:blipFill>
          <a:blip r:embed="rId148">
            <a:extLst>
              <a:ext uri="{28A0092B-C50C-407E-A947-70E740481C1C}">
                <a14:useLocalDpi xmlns:a14="http://schemas.microsoft.com/office/drawing/2010/main" val="0"/>
              </a:ext>
              <a:ext uri="{96DAC541-7B7A-43D3-8B79-37D633B846F1}">
                <asvg:svgBlip xmlns:asvg="http://schemas.microsoft.com/office/drawing/2016/SVG/main" r:embed="rId149"/>
              </a:ext>
            </a:extLst>
          </a:blip>
          <a:stretch>
            <a:fillRect/>
          </a:stretch>
        </p:blipFill>
        <p:spPr>
          <a:xfrm>
            <a:off x="7620544" y="4956086"/>
            <a:ext cx="555304" cy="555304"/>
          </a:xfrm>
          <a:prstGeom prst="rect">
            <a:avLst/>
          </a:prstGeom>
        </p:spPr>
      </p:pic>
      <p:pic>
        <p:nvPicPr>
          <p:cNvPr id="77" name="图形 76" descr="光标">
            <a:extLst>
              <a:ext uri="{FF2B5EF4-FFF2-40B4-BE49-F238E27FC236}">
                <a16:creationId xmlns:a16="http://schemas.microsoft.com/office/drawing/2014/main" id="{3FECC552-7A29-4677-AAE8-75693CA2EEFA}"/>
              </a:ext>
            </a:extLst>
          </p:cNvPr>
          <p:cNvPicPr>
            <a:picLocks/>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8521641" y="4956086"/>
            <a:ext cx="555304" cy="555304"/>
          </a:xfrm>
          <a:prstGeom prst="rect">
            <a:avLst/>
          </a:prstGeom>
        </p:spPr>
      </p:pic>
      <p:pic>
        <p:nvPicPr>
          <p:cNvPr id="78" name="图形 77" descr="目标">
            <a:extLst>
              <a:ext uri="{FF2B5EF4-FFF2-40B4-BE49-F238E27FC236}">
                <a16:creationId xmlns:a16="http://schemas.microsoft.com/office/drawing/2014/main" id="{8DB57EA2-3A3C-496B-8071-E3F160888CB0}"/>
              </a:ext>
            </a:extLst>
          </p:cNvPr>
          <p:cNvPicPr>
            <a:picLocks/>
          </p:cNvPicPr>
          <p:nvPr/>
        </p:nvPicPr>
        <p:blipFill>
          <a:blip r:embed="rId150">
            <a:extLst>
              <a:ext uri="{28A0092B-C50C-407E-A947-70E740481C1C}">
                <a14:useLocalDpi xmlns:a14="http://schemas.microsoft.com/office/drawing/2010/main" val="0"/>
              </a:ext>
              <a:ext uri="{96DAC541-7B7A-43D3-8B79-37D633B846F1}">
                <asvg:svgBlip xmlns:asvg="http://schemas.microsoft.com/office/drawing/2016/SVG/main" r:embed="rId151"/>
              </a:ext>
            </a:extLst>
          </a:blip>
          <a:stretch>
            <a:fillRect/>
          </a:stretch>
        </p:blipFill>
        <p:spPr>
          <a:xfrm>
            <a:off x="9422739" y="4956086"/>
            <a:ext cx="555304" cy="555304"/>
          </a:xfrm>
          <a:prstGeom prst="rect">
            <a:avLst/>
          </a:prstGeom>
        </p:spPr>
      </p:pic>
      <p:pic>
        <p:nvPicPr>
          <p:cNvPr id="89" name="图形 88" descr="男学生">
            <a:extLst>
              <a:ext uri="{FF2B5EF4-FFF2-40B4-BE49-F238E27FC236}">
                <a16:creationId xmlns:a16="http://schemas.microsoft.com/office/drawing/2014/main" id="{5D7E162F-DAC3-42B5-97ED-3E2B8AEEEFB8}"/>
              </a:ext>
            </a:extLst>
          </p:cNvPr>
          <p:cNvPicPr>
            <a:picLocks/>
          </p:cNvPicPr>
          <p:nvPr/>
        </p:nvPicPr>
        <p:blipFill>
          <a:blip r:embed="rId152">
            <a:extLst>
              <a:ext uri="{28A0092B-C50C-407E-A947-70E740481C1C}">
                <a14:useLocalDpi xmlns:a14="http://schemas.microsoft.com/office/drawing/2010/main" val="0"/>
              </a:ext>
              <a:ext uri="{96DAC541-7B7A-43D3-8B79-37D633B846F1}">
                <asvg:svgBlip xmlns:asvg="http://schemas.microsoft.com/office/drawing/2016/SVG/main" r:embed="rId153"/>
              </a:ext>
            </a:extLst>
          </a:blip>
          <a:stretch>
            <a:fillRect/>
          </a:stretch>
        </p:blipFill>
        <p:spPr>
          <a:xfrm>
            <a:off x="10341322" y="4956086"/>
            <a:ext cx="555304" cy="555304"/>
          </a:xfrm>
          <a:prstGeom prst="rect">
            <a:avLst/>
          </a:prstGeom>
        </p:spPr>
      </p:pic>
      <p:pic>
        <p:nvPicPr>
          <p:cNvPr id="80" name="图形 79" descr="办公室职员">
            <a:extLst>
              <a:ext uri="{FF2B5EF4-FFF2-40B4-BE49-F238E27FC236}">
                <a16:creationId xmlns:a16="http://schemas.microsoft.com/office/drawing/2014/main" id="{8DB993B7-63A6-4561-A258-123846A2E9F8}"/>
              </a:ext>
            </a:extLst>
          </p:cNvPr>
          <p:cNvPicPr>
            <a:picLocks/>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55"/>
              </a:ext>
            </a:extLst>
          </a:blip>
          <a:stretch>
            <a:fillRect/>
          </a:stretch>
        </p:blipFill>
        <p:spPr>
          <a:xfrm>
            <a:off x="1312860" y="5677981"/>
            <a:ext cx="555304" cy="555304"/>
          </a:xfrm>
          <a:prstGeom prst="rect">
            <a:avLst/>
          </a:prstGeom>
        </p:spPr>
      </p:pic>
      <p:pic>
        <p:nvPicPr>
          <p:cNvPr id="81" name="图形 80" descr="秒表">
            <a:extLst>
              <a:ext uri="{FF2B5EF4-FFF2-40B4-BE49-F238E27FC236}">
                <a16:creationId xmlns:a16="http://schemas.microsoft.com/office/drawing/2014/main" id="{4CF36FB2-483A-4BAC-B7CB-286C1CE51439}"/>
              </a:ext>
            </a:extLst>
          </p:cNvPr>
          <p:cNvPicPr>
            <a:picLocks/>
          </p:cNvPicPr>
          <p:nvPr/>
        </p:nvPicPr>
        <p:blipFill>
          <a:blip r:embed="rId156">
            <a:extLst>
              <a:ext uri="{28A0092B-C50C-407E-A947-70E740481C1C}">
                <a14:useLocalDpi xmlns:a14="http://schemas.microsoft.com/office/drawing/2010/main" val="0"/>
              </a:ext>
              <a:ext uri="{96DAC541-7B7A-43D3-8B79-37D633B846F1}">
                <asvg:svgBlip xmlns:asvg="http://schemas.microsoft.com/office/drawing/2016/SVG/main" r:embed="rId157"/>
              </a:ext>
            </a:extLst>
          </a:blip>
          <a:stretch>
            <a:fillRect/>
          </a:stretch>
        </p:blipFill>
        <p:spPr>
          <a:xfrm>
            <a:off x="2213958" y="5677981"/>
            <a:ext cx="555304" cy="555304"/>
          </a:xfrm>
          <a:prstGeom prst="rect">
            <a:avLst/>
          </a:prstGeom>
        </p:spPr>
      </p:pic>
      <p:pic>
        <p:nvPicPr>
          <p:cNvPr id="82" name="图形 81" descr="清单">
            <a:extLst>
              <a:ext uri="{FF2B5EF4-FFF2-40B4-BE49-F238E27FC236}">
                <a16:creationId xmlns:a16="http://schemas.microsoft.com/office/drawing/2014/main" id="{5E72D332-E154-4421-B95B-9C963D2CAE30}"/>
              </a:ext>
            </a:extLst>
          </p:cNvPr>
          <p:cNvPicPr>
            <a:picLocks/>
          </p:cNvPicPr>
          <p:nvPr/>
        </p:nvPicPr>
        <p:blipFill>
          <a:blip r:embed="rId142">
            <a:extLst>
              <a:ext uri="{28A0092B-C50C-407E-A947-70E740481C1C}">
                <a14:useLocalDpi xmlns:a14="http://schemas.microsoft.com/office/drawing/2010/main" val="0"/>
              </a:ext>
              <a:ext uri="{96DAC541-7B7A-43D3-8B79-37D633B846F1}">
                <asvg:svgBlip xmlns:asvg="http://schemas.microsoft.com/office/drawing/2016/SVG/main" r:embed="rId143"/>
              </a:ext>
            </a:extLst>
          </a:blip>
          <a:stretch>
            <a:fillRect/>
          </a:stretch>
        </p:blipFill>
        <p:spPr>
          <a:xfrm>
            <a:off x="3115055" y="5677981"/>
            <a:ext cx="555304" cy="555304"/>
          </a:xfrm>
          <a:prstGeom prst="rect">
            <a:avLst/>
          </a:prstGeom>
        </p:spPr>
      </p:pic>
      <p:pic>
        <p:nvPicPr>
          <p:cNvPr id="4" name="图形 3" descr="层次结构">
            <a:extLst>
              <a:ext uri="{FF2B5EF4-FFF2-40B4-BE49-F238E27FC236}">
                <a16:creationId xmlns:a16="http://schemas.microsoft.com/office/drawing/2014/main" id="{C1B1AFDF-4960-4AB6-A8C9-C3845436DE5A}"/>
              </a:ext>
            </a:extLst>
          </p:cNvPr>
          <p:cNvPicPr>
            <a:picLocks/>
          </p:cNvPicPr>
          <p:nvPr/>
        </p:nvPicPr>
        <p:blipFill>
          <a:blip r:embed="rId158">
            <a:extLst>
              <a:ext uri="{28A0092B-C50C-407E-A947-70E740481C1C}">
                <a14:useLocalDpi xmlns:a14="http://schemas.microsoft.com/office/drawing/2010/main" val="0"/>
              </a:ext>
              <a:ext uri="{96DAC541-7B7A-43D3-8B79-37D633B846F1}">
                <asvg:svgBlip xmlns:asvg="http://schemas.microsoft.com/office/drawing/2016/SVG/main" r:embed="rId159"/>
              </a:ext>
            </a:extLst>
          </a:blip>
          <a:stretch>
            <a:fillRect/>
          </a:stretch>
        </p:blipFill>
        <p:spPr>
          <a:xfrm>
            <a:off x="3923757" y="5677981"/>
            <a:ext cx="555304" cy="555304"/>
          </a:xfrm>
          <a:prstGeom prst="rect">
            <a:avLst/>
          </a:prstGeom>
        </p:spPr>
      </p:pic>
      <p:pic>
        <p:nvPicPr>
          <p:cNvPr id="7" name="图形 6" descr="灯泡">
            <a:extLst>
              <a:ext uri="{FF2B5EF4-FFF2-40B4-BE49-F238E27FC236}">
                <a16:creationId xmlns:a16="http://schemas.microsoft.com/office/drawing/2014/main" id="{6D67F3B4-8567-43D9-AC55-6D8629E4AB1E}"/>
              </a:ext>
            </a:extLst>
          </p:cNvPr>
          <p:cNvPicPr>
            <a:picLocks/>
          </p:cNvPicPr>
          <p:nvPr/>
        </p:nvPicPr>
        <p:blipFill>
          <a:blip r:embed="rId160">
            <a:extLst>
              <a:ext uri="{28A0092B-C50C-407E-A947-70E740481C1C}">
                <a14:useLocalDpi xmlns:a14="http://schemas.microsoft.com/office/drawing/2010/main" val="0"/>
              </a:ext>
              <a:ext uri="{96DAC541-7B7A-43D3-8B79-37D633B846F1}">
                <asvg:svgBlip xmlns:asvg="http://schemas.microsoft.com/office/drawing/2016/SVG/main" r:embed="rId161"/>
              </a:ext>
            </a:extLst>
          </a:blip>
          <a:stretch>
            <a:fillRect/>
          </a:stretch>
        </p:blipFill>
        <p:spPr>
          <a:xfrm>
            <a:off x="4917251" y="5677981"/>
            <a:ext cx="555304" cy="555304"/>
          </a:xfrm>
          <a:prstGeom prst="rect">
            <a:avLst/>
          </a:prstGeom>
        </p:spPr>
      </p:pic>
      <p:pic>
        <p:nvPicPr>
          <p:cNvPr id="9" name="图形 8" descr="竖起的大拇指手势 ">
            <a:extLst>
              <a:ext uri="{FF2B5EF4-FFF2-40B4-BE49-F238E27FC236}">
                <a16:creationId xmlns:a16="http://schemas.microsoft.com/office/drawing/2014/main" id="{82BA1ACB-6E94-4340-9491-BD2FC0EC810F}"/>
              </a:ext>
            </a:extLst>
          </p:cNvPr>
          <p:cNvPicPr>
            <a:picLocks/>
          </p:cNvPicPr>
          <p:nvPr/>
        </p:nvPicPr>
        <p:blipFill>
          <a:blip r:embed="rId162">
            <a:extLst>
              <a:ext uri="{28A0092B-C50C-407E-A947-70E740481C1C}">
                <a14:useLocalDpi xmlns:a14="http://schemas.microsoft.com/office/drawing/2010/main" val="0"/>
              </a:ext>
              <a:ext uri="{96DAC541-7B7A-43D3-8B79-37D633B846F1}">
                <asvg:svgBlip xmlns:asvg="http://schemas.microsoft.com/office/drawing/2016/SVG/main" r:embed="rId163"/>
              </a:ext>
            </a:extLst>
          </a:blip>
          <a:stretch>
            <a:fillRect/>
          </a:stretch>
        </p:blipFill>
        <p:spPr>
          <a:xfrm>
            <a:off x="6719445" y="5677981"/>
            <a:ext cx="555304" cy="555304"/>
          </a:xfrm>
          <a:prstGeom prst="rect">
            <a:avLst/>
          </a:prstGeom>
        </p:spPr>
      </p:pic>
      <p:pic>
        <p:nvPicPr>
          <p:cNvPr id="11" name="图形 10" descr="灯泡和齿轮">
            <a:extLst>
              <a:ext uri="{FF2B5EF4-FFF2-40B4-BE49-F238E27FC236}">
                <a16:creationId xmlns:a16="http://schemas.microsoft.com/office/drawing/2014/main" id="{7D530667-A8F1-484E-9510-F2665EB0EBDA}"/>
              </a:ext>
            </a:extLst>
          </p:cNvPr>
          <p:cNvPicPr>
            <a:picLocks/>
          </p:cNvPicPr>
          <p:nvPr/>
        </p:nvPicPr>
        <p:blipFill>
          <a:blip r:embed="rId164">
            <a:extLst>
              <a:ext uri="{28A0092B-C50C-407E-A947-70E740481C1C}">
                <a14:useLocalDpi xmlns:a14="http://schemas.microsoft.com/office/drawing/2010/main" val="0"/>
              </a:ext>
              <a:ext uri="{96DAC541-7B7A-43D3-8B79-37D633B846F1}">
                <asvg:svgBlip xmlns:asvg="http://schemas.microsoft.com/office/drawing/2016/SVG/main" r:embed="rId165"/>
              </a:ext>
            </a:extLst>
          </a:blip>
          <a:stretch>
            <a:fillRect/>
          </a:stretch>
        </p:blipFill>
        <p:spPr>
          <a:xfrm>
            <a:off x="5818348" y="5677981"/>
            <a:ext cx="555304" cy="555304"/>
          </a:xfrm>
          <a:prstGeom prst="rect">
            <a:avLst/>
          </a:prstGeom>
        </p:spPr>
      </p:pic>
      <p:pic>
        <p:nvPicPr>
          <p:cNvPr id="91" name="图形 90" descr="花环">
            <a:extLst>
              <a:ext uri="{FF2B5EF4-FFF2-40B4-BE49-F238E27FC236}">
                <a16:creationId xmlns:a16="http://schemas.microsoft.com/office/drawing/2014/main" id="{45B37386-C0E7-40CE-8B9F-41D2BC9C6E9F}"/>
              </a:ext>
            </a:extLst>
          </p:cNvPr>
          <p:cNvPicPr>
            <a:picLocks/>
          </p:cNvPicPr>
          <p:nvPr/>
        </p:nvPicPr>
        <p:blipFill>
          <a:blip r:embed="rId166">
            <a:extLst>
              <a:ext uri="{28A0092B-C50C-407E-A947-70E740481C1C}">
                <a14:useLocalDpi xmlns:a14="http://schemas.microsoft.com/office/drawing/2010/main" val="0"/>
              </a:ext>
              <a:ext uri="{96DAC541-7B7A-43D3-8B79-37D633B846F1}">
                <asvg:svgBlip xmlns:asvg="http://schemas.microsoft.com/office/drawing/2016/SVG/main" r:embed="rId167"/>
              </a:ext>
            </a:extLst>
          </a:blip>
          <a:stretch>
            <a:fillRect/>
          </a:stretch>
        </p:blipFill>
        <p:spPr>
          <a:xfrm>
            <a:off x="7662082" y="5677981"/>
            <a:ext cx="555304" cy="555304"/>
          </a:xfrm>
          <a:prstGeom prst="rect">
            <a:avLst/>
          </a:prstGeom>
        </p:spPr>
      </p:pic>
      <p:pic>
        <p:nvPicPr>
          <p:cNvPr id="87" name="图形 86" descr="女学生">
            <a:extLst>
              <a:ext uri="{FF2B5EF4-FFF2-40B4-BE49-F238E27FC236}">
                <a16:creationId xmlns:a16="http://schemas.microsoft.com/office/drawing/2014/main" id="{37DB3301-8854-4EBE-9A97-221846D96E56}"/>
              </a:ext>
            </a:extLst>
          </p:cNvPr>
          <p:cNvPicPr>
            <a:picLocks/>
          </p:cNvPicPr>
          <p:nvPr/>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10341322" y="5677981"/>
            <a:ext cx="555304" cy="555304"/>
          </a:xfrm>
          <a:prstGeom prst="rect">
            <a:avLst/>
          </a:prstGeom>
        </p:spPr>
      </p:pic>
      <p:pic>
        <p:nvPicPr>
          <p:cNvPr id="88" name="图形 87" descr="建筑工人">
            <a:extLst>
              <a:ext uri="{FF2B5EF4-FFF2-40B4-BE49-F238E27FC236}">
                <a16:creationId xmlns:a16="http://schemas.microsoft.com/office/drawing/2014/main" id="{C5332F61-0497-4887-8E0B-18EC3647CD51}"/>
              </a:ext>
            </a:extLst>
          </p:cNvPr>
          <p:cNvPicPr>
            <a:picLocks/>
          </p:cNvPicPr>
          <p:nvPr/>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9428145" y="5677981"/>
            <a:ext cx="555304" cy="555304"/>
          </a:xfrm>
          <a:prstGeom prst="rect">
            <a:avLst/>
          </a:prstGeom>
        </p:spPr>
      </p:pic>
      <p:pic>
        <p:nvPicPr>
          <p:cNvPr id="90" name="图形 89" descr="办公室职员">
            <a:extLst>
              <a:ext uri="{FF2B5EF4-FFF2-40B4-BE49-F238E27FC236}">
                <a16:creationId xmlns:a16="http://schemas.microsoft.com/office/drawing/2014/main" id="{BB2CB5F0-5288-4CC2-AAE2-09DE6C6E499C}"/>
              </a:ext>
            </a:extLst>
          </p:cNvPr>
          <p:cNvPicPr>
            <a:picLocks/>
          </p:cNvPicPr>
          <p:nvPr/>
        </p:nvPicPr>
        <p:blipFill>
          <a:blip r:embed="rId154">
            <a:extLst>
              <a:ext uri="{28A0092B-C50C-407E-A947-70E740481C1C}">
                <a14:useLocalDpi xmlns:a14="http://schemas.microsoft.com/office/drawing/2010/main" val="0"/>
              </a:ext>
              <a:ext uri="{96DAC541-7B7A-43D3-8B79-37D633B846F1}">
                <asvg:svgBlip xmlns:asvg="http://schemas.microsoft.com/office/drawing/2016/SVG/main" r:embed="rId172"/>
              </a:ext>
            </a:extLst>
          </a:blip>
          <a:stretch>
            <a:fillRect/>
          </a:stretch>
        </p:blipFill>
        <p:spPr>
          <a:xfrm>
            <a:off x="8521641" y="5677981"/>
            <a:ext cx="555304" cy="555304"/>
          </a:xfrm>
          <a:prstGeom prst="rect">
            <a:avLst/>
          </a:prstGeom>
        </p:spPr>
      </p:pic>
    </p:spTree>
    <p:extLst>
      <p:ext uri="{BB962C8B-B14F-4D97-AF65-F5344CB8AC3E}">
        <p14:creationId xmlns:p14="http://schemas.microsoft.com/office/powerpoint/2010/main" val="3940829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6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椭圆 77">
            <a:extLst>
              <a:ext uri="{FF2B5EF4-FFF2-40B4-BE49-F238E27FC236}">
                <a16:creationId xmlns:a16="http://schemas.microsoft.com/office/drawing/2014/main" id="{FFE066FC-45FF-4D7A-8772-CCED5E7D2F19}"/>
              </a:ext>
            </a:extLst>
          </p:cNvPr>
          <p:cNvSpPr/>
          <p:nvPr/>
        </p:nvSpPr>
        <p:spPr>
          <a:xfrm>
            <a:off x="4827622" y="1526793"/>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223AAAEC-F3B5-45F0-97C7-B7734654F63D}"/>
              </a:ext>
            </a:extLst>
          </p:cNvPr>
          <p:cNvSpPr txBox="1"/>
          <p:nvPr/>
        </p:nvSpPr>
        <p:spPr>
          <a:xfrm>
            <a:off x="4961745" y="3166602"/>
            <a:ext cx="5585394" cy="1107996"/>
          </a:xfrm>
          <a:prstGeom prst="rect">
            <a:avLst/>
          </a:prstGeom>
          <a:noFill/>
        </p:spPr>
        <p:txBody>
          <a:bodyPr wrap="square" rtlCol="0">
            <a:spAutoFit/>
          </a:bodyPr>
          <a:lstStyle/>
          <a:p>
            <a:r>
              <a:rPr lang="zh-CN" altLang="en-US" sz="6600" b="1" spc="100" dirty="0">
                <a:solidFill>
                  <a:schemeClr val="tx1">
                    <a:lumMod val="75000"/>
                    <a:lumOff val="25000"/>
                  </a:schemeClr>
                </a:solidFill>
              </a:rPr>
              <a:t>公司基本概况</a:t>
            </a:r>
          </a:p>
        </p:txBody>
      </p:sp>
      <p:sp>
        <p:nvSpPr>
          <p:cNvPr id="68" name="矩形 67">
            <a:extLst>
              <a:ext uri="{FF2B5EF4-FFF2-40B4-BE49-F238E27FC236}">
                <a16:creationId xmlns:a16="http://schemas.microsoft.com/office/drawing/2014/main" id="{9ADB2261-DE6D-41C8-815B-85177EDCB654}"/>
              </a:ext>
            </a:extLst>
          </p:cNvPr>
          <p:cNvSpPr/>
          <p:nvPr/>
        </p:nvSpPr>
        <p:spPr>
          <a:xfrm>
            <a:off x="4944065" y="1481766"/>
            <a:ext cx="5559138" cy="1015663"/>
          </a:xfrm>
          <a:prstGeom prst="rect">
            <a:avLst/>
          </a:prstGeom>
        </p:spPr>
        <p:txBody>
          <a:bodyPr wrap="square" anchor="ctr">
            <a:spAutoFit/>
          </a:bodyPr>
          <a:lstStyle/>
          <a:p>
            <a:r>
              <a:rPr lang="en-US"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rPr>
              <a:t>Part 01</a:t>
            </a:r>
            <a:endParaRPr lang="zh-CN" altLang="zh-CN" sz="6000" b="1" dirty="0">
              <a:gradFill>
                <a:gsLst>
                  <a:gs pos="21000">
                    <a:schemeClr val="accent1"/>
                  </a:gs>
                  <a:gs pos="100000">
                    <a:schemeClr val="accent2"/>
                  </a:gs>
                </a:gsLst>
                <a:lin ang="2700000" scaled="0"/>
              </a:gradFill>
              <a:effectLst>
                <a:outerShdw blurRad="38100" dist="63500" dir="2700000" algn="tl">
                  <a:srgbClr val="000000">
                    <a:alpha val="9000"/>
                  </a:srgbClr>
                </a:outerShdw>
              </a:effectLst>
            </a:endParaRPr>
          </a:p>
        </p:txBody>
      </p:sp>
      <p:cxnSp>
        <p:nvCxnSpPr>
          <p:cNvPr id="7" name="直接连接符 6">
            <a:extLst>
              <a:ext uri="{FF2B5EF4-FFF2-40B4-BE49-F238E27FC236}">
                <a16:creationId xmlns:a16="http://schemas.microsoft.com/office/drawing/2014/main" id="{C1AED16B-D0B4-44F8-980F-17D4BEEDC8F4}"/>
              </a:ext>
            </a:extLst>
          </p:cNvPr>
          <p:cNvCxnSpPr>
            <a:cxnSpLocks/>
          </p:cNvCxnSpPr>
          <p:nvPr/>
        </p:nvCxnSpPr>
        <p:spPr>
          <a:xfrm>
            <a:off x="5128678" y="2842390"/>
            <a:ext cx="50059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a:extLst>
              <a:ext uri="{FF2B5EF4-FFF2-40B4-BE49-F238E27FC236}">
                <a16:creationId xmlns:a16="http://schemas.microsoft.com/office/drawing/2014/main" id="{1D0FD03E-07F6-4F8F-85A4-B694E8F14669}"/>
              </a:ext>
            </a:extLst>
          </p:cNvPr>
          <p:cNvSpPr/>
          <p:nvPr/>
        </p:nvSpPr>
        <p:spPr>
          <a:xfrm>
            <a:off x="5121395" y="2810560"/>
            <a:ext cx="1354252" cy="503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9554DF02-22B7-4AC0-9AEF-706A1265C53A}"/>
              </a:ext>
            </a:extLst>
          </p:cNvPr>
          <p:cNvSpPr txBox="1"/>
          <p:nvPr/>
        </p:nvSpPr>
        <p:spPr>
          <a:xfrm>
            <a:off x="4944065" y="4256502"/>
            <a:ext cx="5190535" cy="369332"/>
          </a:xfrm>
          <a:prstGeom prst="rect">
            <a:avLst/>
          </a:prstGeom>
          <a:noFill/>
        </p:spPr>
        <p:txBody>
          <a:bodyPr wrap="square">
            <a:spAutoFit/>
          </a:bodyPr>
          <a:lstStyle/>
          <a:p>
            <a:pPr algn="dist"/>
            <a:r>
              <a:rPr lang="en-US" altLang="zh-CN" dirty="0">
                <a:solidFill>
                  <a:schemeClr val="bg1">
                    <a:lumMod val="75000"/>
                  </a:schemeClr>
                </a:solidFill>
              </a:rPr>
              <a:t>COMPANY PROFILE</a:t>
            </a:r>
            <a:endParaRPr lang="zh-CN" altLang="en-US" dirty="0">
              <a:solidFill>
                <a:schemeClr val="bg1">
                  <a:lumMod val="75000"/>
                </a:schemeClr>
              </a:solidFill>
            </a:endParaRPr>
          </a:p>
        </p:txBody>
      </p:sp>
    </p:spTree>
    <p:extLst>
      <p:ext uri="{BB962C8B-B14F-4D97-AF65-F5344CB8AC3E}">
        <p14:creationId xmlns:p14="http://schemas.microsoft.com/office/powerpoint/2010/main" val="29593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613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524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838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BDA7C77-36A9-4CE9-93E9-7C14F38572AF}"/>
              </a:ext>
            </a:extLst>
          </p:cNvPr>
          <p:cNvSpPr/>
          <p:nvPr/>
        </p:nvSpPr>
        <p:spPr>
          <a:xfrm>
            <a:off x="666855" y="1976403"/>
            <a:ext cx="5343420" cy="4207933"/>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公司简介</a:t>
            </a:r>
          </a:p>
        </p:txBody>
      </p:sp>
      <p:sp>
        <p:nvSpPr>
          <p:cNvPr id="14" name="椭圆 13">
            <a:extLst>
              <a:ext uri="{FF2B5EF4-FFF2-40B4-BE49-F238E27FC236}">
                <a16:creationId xmlns:a16="http://schemas.microsoft.com/office/drawing/2014/main" id="{9F4EA8AF-41A9-48C3-A275-24C2AAB94161}"/>
              </a:ext>
            </a:extLst>
          </p:cNvPr>
          <p:cNvSpPr/>
          <p:nvPr/>
        </p:nvSpPr>
        <p:spPr>
          <a:xfrm>
            <a:off x="10904755" y="5775155"/>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9698C3A2-FB09-43BF-A20E-587884395405}"/>
              </a:ext>
            </a:extLst>
          </p:cNvPr>
          <p:cNvGrpSpPr/>
          <p:nvPr/>
        </p:nvGrpSpPr>
        <p:grpSpPr>
          <a:xfrm>
            <a:off x="6442793" y="1848294"/>
            <a:ext cx="4706578" cy="4336042"/>
            <a:chOff x="6494510" y="1709131"/>
            <a:chExt cx="4706578" cy="4336042"/>
          </a:xfrm>
        </p:grpSpPr>
        <p:sp>
          <p:nvSpPr>
            <p:cNvPr id="18" name="矩形: 圆角 17">
              <a:extLst>
                <a:ext uri="{FF2B5EF4-FFF2-40B4-BE49-F238E27FC236}">
                  <a16:creationId xmlns:a16="http://schemas.microsoft.com/office/drawing/2014/main" id="{0D1B4F3A-6324-47B7-891E-9BBB9AB089A3}"/>
                </a:ext>
              </a:extLst>
            </p:cNvPr>
            <p:cNvSpPr>
              <a:spLocks/>
            </p:cNvSpPr>
            <p:nvPr/>
          </p:nvSpPr>
          <p:spPr>
            <a:xfrm>
              <a:off x="6494510" y="1709131"/>
              <a:ext cx="4706578" cy="4336042"/>
            </a:xfrm>
            <a:prstGeom prst="roundRect">
              <a:avLst>
                <a:gd name="adj" fmla="val 6204"/>
              </a:avLst>
            </a:prstGeom>
            <a:solidFill>
              <a:schemeClr val="bg1"/>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9384E138-8DD8-4C0F-AF4C-B6AEC7AF038A}"/>
                </a:ext>
              </a:extLst>
            </p:cNvPr>
            <p:cNvSpPr>
              <a:spLocks/>
            </p:cNvSpPr>
            <p:nvPr/>
          </p:nvSpPr>
          <p:spPr>
            <a:xfrm>
              <a:off x="6567423" y="1776304"/>
              <a:ext cx="4560753" cy="4201697"/>
            </a:xfrm>
            <a:prstGeom prst="roundRect">
              <a:avLst>
                <a:gd name="adj" fmla="val 6204"/>
              </a:avLst>
            </a:prstGeom>
            <a:blipFill dpi="0" rotWithShape="1">
              <a:blip r:embed="rId2"/>
              <a:srcRect/>
              <a:tile tx="-1905000" ty="0" sx="100000" sy="100000" flip="none" algn="tl"/>
            </a:blipFill>
            <a:ln>
              <a:noFill/>
            </a:ln>
            <a:effectLst>
              <a:outerShdw blurRad="50800" dist="38100" dir="2700000" algn="tl" rotWithShape="0">
                <a:schemeClr val="accent1">
                  <a:alpha val="20000"/>
                </a:schemeClr>
              </a:outerShdw>
            </a:effectLst>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4" name="矩形: 圆角 3">
            <a:extLst>
              <a:ext uri="{FF2B5EF4-FFF2-40B4-BE49-F238E27FC236}">
                <a16:creationId xmlns:a16="http://schemas.microsoft.com/office/drawing/2014/main" id="{D6CEE096-5FB1-4807-AB86-3335B154820A}"/>
              </a:ext>
            </a:extLst>
          </p:cNvPr>
          <p:cNvSpPr/>
          <p:nvPr/>
        </p:nvSpPr>
        <p:spPr>
          <a:xfrm>
            <a:off x="586629" y="1848295"/>
            <a:ext cx="5291667" cy="4207933"/>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1" name="文本框 10">
            <a:extLst>
              <a:ext uri="{FF2B5EF4-FFF2-40B4-BE49-F238E27FC236}">
                <a16:creationId xmlns:a16="http://schemas.microsoft.com/office/drawing/2014/main" id="{49950291-FC3E-4441-9BC0-8385887CA346}"/>
              </a:ext>
            </a:extLst>
          </p:cNvPr>
          <p:cNvSpPr txBox="1"/>
          <p:nvPr/>
        </p:nvSpPr>
        <p:spPr>
          <a:xfrm>
            <a:off x="913579" y="2194309"/>
            <a:ext cx="4637767" cy="1704954"/>
          </a:xfrm>
          <a:prstGeom prst="rect">
            <a:avLst/>
          </a:prstGeom>
          <a:noFill/>
        </p:spPr>
        <p:txBody>
          <a:bodyPr wrap="square" rtlCol="0">
            <a:spAutoFit/>
          </a:bodyPr>
          <a:lstStyle/>
          <a:p>
            <a:pPr>
              <a:lnSpc>
                <a:spcPct val="150000"/>
              </a:lnSpc>
            </a:pPr>
            <a:r>
              <a:rPr lang="zh-CN" altLang="en-US" dirty="0">
                <a:solidFill>
                  <a:schemeClr val="bg1"/>
                </a:solidFill>
              </a:rPr>
              <a:t>请填入您的内容，或复制内容后点击右键选择只保留文本来粘贴您的内容。请填入您的内容，或复制内容后点击右键选择只保留文本来粘贴您的内容。</a:t>
            </a:r>
            <a:endParaRPr lang="zh-CN" altLang="en-US" dirty="0">
              <a:solidFill>
                <a:schemeClr val="bg1"/>
              </a:solidFill>
              <a:effectLst/>
            </a:endParaRPr>
          </a:p>
        </p:txBody>
      </p:sp>
      <p:sp>
        <p:nvSpPr>
          <p:cNvPr id="16" name="文本框 15">
            <a:extLst>
              <a:ext uri="{FF2B5EF4-FFF2-40B4-BE49-F238E27FC236}">
                <a16:creationId xmlns:a16="http://schemas.microsoft.com/office/drawing/2014/main" id="{2025EC68-7011-4E11-A544-16B916BF088B}"/>
              </a:ext>
            </a:extLst>
          </p:cNvPr>
          <p:cNvSpPr txBox="1"/>
          <p:nvPr/>
        </p:nvSpPr>
        <p:spPr>
          <a:xfrm>
            <a:off x="913579" y="4005261"/>
            <a:ext cx="4637767" cy="1704954"/>
          </a:xfrm>
          <a:prstGeom prst="rect">
            <a:avLst/>
          </a:prstGeom>
          <a:noFill/>
        </p:spPr>
        <p:txBody>
          <a:bodyPr wrap="square" rtlCol="0">
            <a:spAutoFit/>
          </a:bodyPr>
          <a:lstStyle/>
          <a:p>
            <a:pPr>
              <a:lnSpc>
                <a:spcPct val="150000"/>
              </a:lnSpc>
            </a:pPr>
            <a:r>
              <a:rPr lang="zh-CN" altLang="en-US" dirty="0">
                <a:solidFill>
                  <a:schemeClr val="bg1"/>
                </a:solidFill>
                <a:effectLst/>
              </a:rPr>
              <a:t>请填入您的内容，或复制内容后点击右键选择只保留文本来粘贴您的内容。请填入您的内容，或复制内容后点击右键选择只保留文本来粘贴您的内容。</a:t>
            </a:r>
          </a:p>
        </p:txBody>
      </p:sp>
      <p:sp>
        <p:nvSpPr>
          <p:cNvPr id="15" name="矩形: 圆角 14">
            <a:extLst>
              <a:ext uri="{FF2B5EF4-FFF2-40B4-BE49-F238E27FC236}">
                <a16:creationId xmlns:a16="http://schemas.microsoft.com/office/drawing/2014/main" id="{B7010528-F87C-4B7D-873F-70F3A1A48B75}"/>
              </a:ext>
            </a:extLst>
          </p:cNvPr>
          <p:cNvSpPr>
            <a:spLocks/>
          </p:cNvSpPr>
          <p:nvPr/>
        </p:nvSpPr>
        <p:spPr>
          <a:xfrm flipH="1">
            <a:off x="786380" y="1508177"/>
            <a:ext cx="2545122" cy="564778"/>
          </a:xfrm>
          <a:prstGeom prst="roundRect">
            <a:avLst>
              <a:gd name="adj" fmla="val 11806"/>
            </a:avLst>
          </a:prstGeom>
          <a:gradFill flip="none" rotWithShape="1">
            <a:gsLst>
              <a:gs pos="0">
                <a:schemeClr val="accent3">
                  <a:lumMod val="40000"/>
                  <a:lumOff val="60000"/>
                </a:schemeClr>
              </a:gs>
              <a:gs pos="70000">
                <a:schemeClr val="accent3">
                  <a:lumMod val="60000"/>
                  <a:lumOff val="40000"/>
                </a:schemeClr>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a:extLst>
              <a:ext uri="{FF2B5EF4-FFF2-40B4-BE49-F238E27FC236}">
                <a16:creationId xmlns:a16="http://schemas.microsoft.com/office/drawing/2014/main" id="{0F577E52-338B-4BE6-A969-F3CF943A8C79}"/>
              </a:ext>
            </a:extLst>
          </p:cNvPr>
          <p:cNvSpPr txBox="1"/>
          <p:nvPr/>
        </p:nvSpPr>
        <p:spPr>
          <a:xfrm flipH="1">
            <a:off x="1545980" y="1609547"/>
            <a:ext cx="1025922" cy="362038"/>
          </a:xfrm>
          <a:prstGeom prst="rect">
            <a:avLst/>
          </a:prstGeom>
          <a:noFill/>
        </p:spPr>
        <p:txBody>
          <a:bodyPr wrap="none" lIns="0" tIns="0" rIns="0" bIns="0" rtlCol="0">
            <a:spAutoFit/>
          </a:bodyPr>
          <a:lstStyle/>
          <a:p>
            <a:r>
              <a:rPr lang="zh-CN" altLang="en-US" sz="2000" b="1" dirty="0">
                <a:solidFill>
                  <a:schemeClr val="tx1">
                    <a:lumMod val="75000"/>
                    <a:lumOff val="25000"/>
                  </a:schemeClr>
                </a:solidFill>
                <a:latin typeface="+mj-ea"/>
                <a:ea typeface="+mj-ea"/>
              </a:rPr>
              <a:t>公司概况</a:t>
            </a:r>
          </a:p>
        </p:txBody>
      </p:sp>
    </p:spTree>
    <p:extLst>
      <p:ext uri="{BB962C8B-B14F-4D97-AF65-F5344CB8AC3E}">
        <p14:creationId xmlns:p14="http://schemas.microsoft.com/office/powerpoint/2010/main" val="333774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创始人介绍</a:t>
            </a:r>
          </a:p>
        </p:txBody>
      </p:sp>
      <p:sp>
        <p:nvSpPr>
          <p:cNvPr id="22" name="矩形: 圆角 21">
            <a:extLst>
              <a:ext uri="{FF2B5EF4-FFF2-40B4-BE49-F238E27FC236}">
                <a16:creationId xmlns:a16="http://schemas.microsoft.com/office/drawing/2014/main" id="{527CBF0D-2DB1-468A-89B1-C7832EDA889C}"/>
              </a:ext>
            </a:extLst>
          </p:cNvPr>
          <p:cNvSpPr/>
          <p:nvPr/>
        </p:nvSpPr>
        <p:spPr>
          <a:xfrm>
            <a:off x="587374" y="2568438"/>
            <a:ext cx="4309899" cy="3581428"/>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77" name="椭圆 276">
            <a:extLst>
              <a:ext uri="{FF2B5EF4-FFF2-40B4-BE49-F238E27FC236}">
                <a16:creationId xmlns:a16="http://schemas.microsoft.com/office/drawing/2014/main" id="{2C8F52A4-9916-4154-AC35-DA54C3968450}"/>
              </a:ext>
            </a:extLst>
          </p:cNvPr>
          <p:cNvSpPr/>
          <p:nvPr/>
        </p:nvSpPr>
        <p:spPr>
          <a:xfrm>
            <a:off x="5386662" y="2585863"/>
            <a:ext cx="562145" cy="56214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任意多边形: 形状 273">
            <a:extLst>
              <a:ext uri="{FF2B5EF4-FFF2-40B4-BE49-F238E27FC236}">
                <a16:creationId xmlns:a16="http://schemas.microsoft.com/office/drawing/2014/main" id="{A9ABBF41-273D-427D-B6DE-6010BA3A8A59}"/>
              </a:ext>
            </a:extLst>
          </p:cNvPr>
          <p:cNvSpPr/>
          <p:nvPr/>
        </p:nvSpPr>
        <p:spPr>
          <a:xfrm>
            <a:off x="774700" y="2711576"/>
            <a:ext cx="10758488" cy="3837395"/>
          </a:xfrm>
          <a:custGeom>
            <a:avLst/>
            <a:gdLst>
              <a:gd name="connsiteX0" fmla="*/ 222314 w 10007600"/>
              <a:gd name="connsiteY0" fmla="*/ 0 h 3583394"/>
              <a:gd name="connsiteX1" fmla="*/ 3456230 w 10007600"/>
              <a:gd name="connsiteY1" fmla="*/ 0 h 3583394"/>
              <a:gd name="connsiteX2" fmla="*/ 3678544 w 10007600"/>
              <a:gd name="connsiteY2" fmla="*/ 222314 h 3583394"/>
              <a:gd name="connsiteX3" fmla="*/ 3678544 w 10007600"/>
              <a:gd name="connsiteY3" fmla="*/ 789395 h 3583394"/>
              <a:gd name="connsiteX4" fmla="*/ 9834260 w 10007600"/>
              <a:gd name="connsiteY4" fmla="*/ 789395 h 3583394"/>
              <a:gd name="connsiteX5" fmla="*/ 10007600 w 10007600"/>
              <a:gd name="connsiteY5" fmla="*/ 962735 h 3583394"/>
              <a:gd name="connsiteX6" fmla="*/ 10007600 w 10007600"/>
              <a:gd name="connsiteY6" fmla="*/ 3410054 h 3583394"/>
              <a:gd name="connsiteX7" fmla="*/ 9834260 w 10007600"/>
              <a:gd name="connsiteY7" fmla="*/ 3583394 h 3583394"/>
              <a:gd name="connsiteX8" fmla="*/ 3606573 w 10007600"/>
              <a:gd name="connsiteY8" fmla="*/ 3583394 h 3583394"/>
              <a:gd name="connsiteX9" fmla="*/ 3539102 w 10007600"/>
              <a:gd name="connsiteY9" fmla="*/ 3569772 h 3583394"/>
              <a:gd name="connsiteX10" fmla="*/ 3536348 w 10007600"/>
              <a:gd name="connsiteY10" fmla="*/ 3567916 h 3583394"/>
              <a:gd name="connsiteX11" fmla="*/ 3501035 w 10007600"/>
              <a:gd name="connsiteY11" fmla="*/ 3578878 h 3583394"/>
              <a:gd name="connsiteX12" fmla="*/ 3456230 w 10007600"/>
              <a:gd name="connsiteY12" fmla="*/ 3583394 h 3583394"/>
              <a:gd name="connsiteX13" fmla="*/ 222314 w 10007600"/>
              <a:gd name="connsiteY13" fmla="*/ 3583394 h 3583394"/>
              <a:gd name="connsiteX14" fmla="*/ 0 w 10007600"/>
              <a:gd name="connsiteY14" fmla="*/ 3361080 h 3583394"/>
              <a:gd name="connsiteX15" fmla="*/ 0 w 10007600"/>
              <a:gd name="connsiteY15" fmla="*/ 222314 h 3583394"/>
              <a:gd name="connsiteX16" fmla="*/ 222314 w 10007600"/>
              <a:gd name="connsiteY16" fmla="*/ 0 h 358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7600" h="3583394">
                <a:moveTo>
                  <a:pt x="222314" y="0"/>
                </a:moveTo>
                <a:lnTo>
                  <a:pt x="3456230" y="0"/>
                </a:lnTo>
                <a:cubicBezTo>
                  <a:pt x="3579011" y="0"/>
                  <a:pt x="3678544" y="99533"/>
                  <a:pt x="3678544" y="222314"/>
                </a:cubicBezTo>
                <a:lnTo>
                  <a:pt x="3678544" y="789395"/>
                </a:lnTo>
                <a:lnTo>
                  <a:pt x="9834260" y="789395"/>
                </a:lnTo>
                <a:cubicBezTo>
                  <a:pt x="9929993" y="789395"/>
                  <a:pt x="10007600" y="867002"/>
                  <a:pt x="10007600" y="962735"/>
                </a:cubicBezTo>
                <a:lnTo>
                  <a:pt x="10007600" y="3410054"/>
                </a:lnTo>
                <a:cubicBezTo>
                  <a:pt x="10007600" y="3505787"/>
                  <a:pt x="9929993" y="3583394"/>
                  <a:pt x="9834260" y="3583394"/>
                </a:cubicBezTo>
                <a:lnTo>
                  <a:pt x="3606573" y="3583394"/>
                </a:lnTo>
                <a:cubicBezTo>
                  <a:pt x="3582640" y="3583394"/>
                  <a:pt x="3559840" y="3578544"/>
                  <a:pt x="3539102" y="3569772"/>
                </a:cubicBezTo>
                <a:lnTo>
                  <a:pt x="3536348" y="3567916"/>
                </a:lnTo>
                <a:lnTo>
                  <a:pt x="3501035" y="3578878"/>
                </a:lnTo>
                <a:cubicBezTo>
                  <a:pt x="3486562" y="3581839"/>
                  <a:pt x="3471578" y="3583394"/>
                  <a:pt x="3456230" y="3583394"/>
                </a:cubicBezTo>
                <a:lnTo>
                  <a:pt x="222314" y="3583394"/>
                </a:lnTo>
                <a:cubicBezTo>
                  <a:pt x="99533" y="3583394"/>
                  <a:pt x="0" y="3483861"/>
                  <a:pt x="0" y="3361080"/>
                </a:cubicBezTo>
                <a:lnTo>
                  <a:pt x="0" y="222314"/>
                </a:lnTo>
                <a:cubicBezTo>
                  <a:pt x="0" y="99533"/>
                  <a:pt x="99533" y="0"/>
                  <a:pt x="222314" y="0"/>
                </a:cubicBezTo>
                <a:close/>
              </a:path>
            </a:pathLst>
          </a:cu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59" name="文本框 258">
            <a:extLst>
              <a:ext uri="{FF2B5EF4-FFF2-40B4-BE49-F238E27FC236}">
                <a16:creationId xmlns:a16="http://schemas.microsoft.com/office/drawing/2014/main" id="{281491F0-70ED-482D-BA7C-D33F7E0DCE63}"/>
              </a:ext>
            </a:extLst>
          </p:cNvPr>
          <p:cNvSpPr txBox="1"/>
          <p:nvPr/>
        </p:nvSpPr>
        <p:spPr>
          <a:xfrm>
            <a:off x="5545136" y="2711576"/>
            <a:ext cx="2557110" cy="646331"/>
          </a:xfrm>
          <a:prstGeom prst="rect">
            <a:avLst/>
          </a:prstGeom>
          <a:noFill/>
        </p:spPr>
        <p:txBody>
          <a:bodyPr wrap="none" rtlCol="0">
            <a:spAutoFit/>
          </a:bodyPr>
          <a:lstStyle/>
          <a:p>
            <a:pPr algn="ctr"/>
            <a:r>
              <a:rPr lang="zh-CN" altLang="en-US" sz="3600" b="1" spc="100" dirty="0">
                <a:solidFill>
                  <a:schemeClr val="tx1">
                    <a:lumMod val="75000"/>
                    <a:lumOff val="25000"/>
                  </a:schemeClr>
                </a:solidFill>
                <a:latin typeface="+mj-ea"/>
                <a:ea typeface="+mj-ea"/>
              </a:rPr>
              <a:t>公司创始人</a:t>
            </a:r>
            <a:endParaRPr lang="zh-CN" altLang="en-US" sz="3600" dirty="0">
              <a:latin typeface="+mj-ea"/>
              <a:ea typeface="+mj-ea"/>
            </a:endParaRPr>
          </a:p>
        </p:txBody>
      </p:sp>
      <p:pic>
        <p:nvPicPr>
          <p:cNvPr id="15" name="图片 14">
            <a:extLst>
              <a:ext uri="{FF2B5EF4-FFF2-40B4-BE49-F238E27FC236}">
                <a16:creationId xmlns:a16="http://schemas.microsoft.com/office/drawing/2014/main" id="{ECAFD708-3BD0-4343-8075-7CD02296FC4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39851" y1="38020" x2="49302" y2="38330"/>
                        <a14:foregroundMark x1="46555" y1="33830" x2="43017" y2="39168"/>
                        <a14:foregroundMark x1="43855" y1="34389" x2="34683" y2="40223"/>
                        <a14:foregroundMark x1="34683" y1="40223" x2="36266" y2="40565"/>
                      </a14:backgroundRemoval>
                    </a14:imgEffect>
                    <a14:imgEffect>
                      <a14:colorTemperature colorTemp="5900"/>
                    </a14:imgEffect>
                    <a14:imgEffect>
                      <a14:brightnessContrast bright="10000" contrast="15000"/>
                    </a14:imgEffect>
                  </a14:imgLayer>
                </a14:imgProps>
              </a:ext>
              <a:ext uri="{28A0092B-C50C-407E-A947-70E740481C1C}">
                <a14:useLocalDpi xmlns:a14="http://schemas.microsoft.com/office/drawing/2010/main" val="0"/>
              </a:ext>
            </a:extLst>
          </a:blip>
          <a:srcRect l="17543" t="14673" r="7912" b="20151"/>
          <a:stretch/>
        </p:blipFill>
        <p:spPr>
          <a:xfrm flipH="1">
            <a:off x="919150" y="977900"/>
            <a:ext cx="4280187" cy="5613400"/>
          </a:xfrm>
          <a:custGeom>
            <a:avLst/>
            <a:gdLst>
              <a:gd name="connsiteX0" fmla="*/ 0 w 5826588"/>
              <a:gd name="connsiteY0" fmla="*/ 0 h 6858000"/>
              <a:gd name="connsiteX1" fmla="*/ 5826588 w 5826588"/>
              <a:gd name="connsiteY1" fmla="*/ 0 h 6858000"/>
              <a:gd name="connsiteX2" fmla="*/ 5826588 w 5826588"/>
              <a:gd name="connsiteY2" fmla="*/ 6858000 h 6858000"/>
              <a:gd name="connsiteX3" fmla="*/ 0 w 5826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6588" h="6858000">
                <a:moveTo>
                  <a:pt x="0" y="0"/>
                </a:moveTo>
                <a:lnTo>
                  <a:pt x="5826588" y="0"/>
                </a:lnTo>
                <a:lnTo>
                  <a:pt x="5826588" y="6858000"/>
                </a:lnTo>
                <a:lnTo>
                  <a:pt x="0" y="6858000"/>
                </a:lnTo>
                <a:close/>
              </a:path>
            </a:pathLst>
          </a:custGeom>
          <a:effectLst>
            <a:outerShdw blurRad="50800" dist="38100" dir="2700000" algn="tl" rotWithShape="0">
              <a:prstClr val="black">
                <a:alpha val="20000"/>
              </a:prstClr>
            </a:outerShdw>
          </a:effectLst>
        </p:spPr>
      </p:pic>
      <p:sp>
        <p:nvSpPr>
          <p:cNvPr id="265" name="文本框 264">
            <a:extLst>
              <a:ext uri="{FF2B5EF4-FFF2-40B4-BE49-F238E27FC236}">
                <a16:creationId xmlns:a16="http://schemas.microsoft.com/office/drawing/2014/main" id="{47C44085-F758-4259-968F-30F2C6F7C65C}"/>
              </a:ext>
            </a:extLst>
          </p:cNvPr>
          <p:cNvSpPr txBox="1"/>
          <p:nvPr/>
        </p:nvSpPr>
        <p:spPr>
          <a:xfrm>
            <a:off x="5545136" y="3891575"/>
            <a:ext cx="5498664" cy="366126"/>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bg1"/>
                </a:solidFill>
              </a:rPr>
              <a:t>请填入您的荣誉与成就请填入您的荣誉与成就</a:t>
            </a:r>
            <a:endParaRPr lang="zh-CN" altLang="en-US" dirty="0"/>
          </a:p>
        </p:txBody>
      </p:sp>
      <p:sp>
        <p:nvSpPr>
          <p:cNvPr id="16" name="文本框 15">
            <a:extLst>
              <a:ext uri="{FF2B5EF4-FFF2-40B4-BE49-F238E27FC236}">
                <a16:creationId xmlns:a16="http://schemas.microsoft.com/office/drawing/2014/main" id="{E735E361-0475-4AAE-80C2-339F3E20312C}"/>
              </a:ext>
            </a:extLst>
          </p:cNvPr>
          <p:cNvSpPr txBox="1"/>
          <p:nvPr/>
        </p:nvSpPr>
        <p:spPr>
          <a:xfrm>
            <a:off x="5545136" y="4400047"/>
            <a:ext cx="5498664" cy="366126"/>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bg1"/>
                </a:solidFill>
              </a:rPr>
              <a:t>请填入您的荣誉与成就请填入您的荣誉与成就</a:t>
            </a:r>
            <a:endParaRPr lang="zh-CN" altLang="en-US" dirty="0"/>
          </a:p>
        </p:txBody>
      </p:sp>
      <p:sp>
        <p:nvSpPr>
          <p:cNvPr id="17" name="文本框 16">
            <a:extLst>
              <a:ext uri="{FF2B5EF4-FFF2-40B4-BE49-F238E27FC236}">
                <a16:creationId xmlns:a16="http://schemas.microsoft.com/office/drawing/2014/main" id="{AAB0753B-F318-40F0-8408-728C4A0AC853}"/>
              </a:ext>
            </a:extLst>
          </p:cNvPr>
          <p:cNvSpPr txBox="1"/>
          <p:nvPr/>
        </p:nvSpPr>
        <p:spPr>
          <a:xfrm>
            <a:off x="5545136" y="4908520"/>
            <a:ext cx="5498664" cy="366126"/>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bg1"/>
                </a:solidFill>
              </a:rPr>
              <a:t>请填入您的荣誉与成就请填入您的荣誉与成就</a:t>
            </a:r>
            <a:endParaRPr lang="zh-CN" altLang="en-US" dirty="0"/>
          </a:p>
        </p:txBody>
      </p:sp>
      <p:sp>
        <p:nvSpPr>
          <p:cNvPr id="18" name="文本框 17">
            <a:extLst>
              <a:ext uri="{FF2B5EF4-FFF2-40B4-BE49-F238E27FC236}">
                <a16:creationId xmlns:a16="http://schemas.microsoft.com/office/drawing/2014/main" id="{8E5025CE-C0E5-4E4C-8C52-BC3DE9A2C908}"/>
              </a:ext>
            </a:extLst>
          </p:cNvPr>
          <p:cNvSpPr txBox="1"/>
          <p:nvPr/>
        </p:nvSpPr>
        <p:spPr>
          <a:xfrm>
            <a:off x="5545136" y="5416992"/>
            <a:ext cx="5498664" cy="366126"/>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bg1"/>
                </a:solidFill>
              </a:rPr>
              <a:t>请填入您的荣誉与成就请填入您的荣誉与成就</a:t>
            </a:r>
            <a:endParaRPr lang="zh-CN" altLang="en-US" dirty="0"/>
          </a:p>
        </p:txBody>
      </p:sp>
      <p:sp>
        <p:nvSpPr>
          <p:cNvPr id="20" name="文本框 19">
            <a:extLst>
              <a:ext uri="{FF2B5EF4-FFF2-40B4-BE49-F238E27FC236}">
                <a16:creationId xmlns:a16="http://schemas.microsoft.com/office/drawing/2014/main" id="{DA50F62E-D9D2-414C-9582-BADDE40EB5D3}"/>
              </a:ext>
            </a:extLst>
          </p:cNvPr>
          <p:cNvSpPr txBox="1"/>
          <p:nvPr/>
        </p:nvSpPr>
        <p:spPr>
          <a:xfrm>
            <a:off x="5545136" y="5925465"/>
            <a:ext cx="5498664" cy="366126"/>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bg1"/>
                </a:solidFill>
              </a:rPr>
              <a:t>请填入您的荣誉与成就请填入您的荣誉与成就</a:t>
            </a:r>
            <a:endParaRPr lang="zh-CN" altLang="en-US" dirty="0"/>
          </a:p>
        </p:txBody>
      </p:sp>
    </p:spTree>
    <p:extLst>
      <p:ext uri="{BB962C8B-B14F-4D97-AF65-F5344CB8AC3E}">
        <p14:creationId xmlns:p14="http://schemas.microsoft.com/office/powerpoint/2010/main" val="3386464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核心团队介绍</a:t>
            </a:r>
          </a:p>
        </p:txBody>
      </p:sp>
      <p:sp>
        <p:nvSpPr>
          <p:cNvPr id="42" name="矩形: 圆角 41">
            <a:extLst>
              <a:ext uri="{FF2B5EF4-FFF2-40B4-BE49-F238E27FC236}">
                <a16:creationId xmlns:a16="http://schemas.microsoft.com/office/drawing/2014/main" id="{CFBEE69E-E66E-4A6A-982E-DF15C544DE76}"/>
              </a:ext>
            </a:extLst>
          </p:cNvPr>
          <p:cNvSpPr/>
          <p:nvPr/>
        </p:nvSpPr>
        <p:spPr>
          <a:xfrm>
            <a:off x="736306" y="1735812"/>
            <a:ext cx="3108441" cy="4817534"/>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2" name="组合 1">
            <a:extLst>
              <a:ext uri="{FF2B5EF4-FFF2-40B4-BE49-F238E27FC236}">
                <a16:creationId xmlns:a16="http://schemas.microsoft.com/office/drawing/2014/main" id="{39CFC6C8-1F32-4823-BF4F-4471DE92CEBF}"/>
              </a:ext>
            </a:extLst>
          </p:cNvPr>
          <p:cNvGrpSpPr/>
          <p:nvPr/>
        </p:nvGrpSpPr>
        <p:grpSpPr>
          <a:xfrm>
            <a:off x="1083256" y="3359856"/>
            <a:ext cx="2664000" cy="88900"/>
            <a:chOff x="1426155" y="3152420"/>
            <a:chExt cx="2664000" cy="88900"/>
          </a:xfrm>
        </p:grpSpPr>
        <p:cxnSp>
          <p:nvCxnSpPr>
            <p:cNvPr id="46" name="直接连接符 45">
              <a:extLst>
                <a:ext uri="{FF2B5EF4-FFF2-40B4-BE49-F238E27FC236}">
                  <a16:creationId xmlns:a16="http://schemas.microsoft.com/office/drawing/2014/main" id="{0596D802-F3F3-40EF-B83A-77DC667E1186}"/>
                </a:ext>
              </a:extLst>
            </p:cNvPr>
            <p:cNvCxnSpPr>
              <a:cxnSpLocks/>
            </p:cNvCxnSpPr>
            <p:nvPr/>
          </p:nvCxnSpPr>
          <p:spPr>
            <a:xfrm>
              <a:off x="1430025" y="3208672"/>
              <a:ext cx="266013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6555BE34-397D-4FE5-AC3D-706070975104}"/>
                </a:ext>
              </a:extLst>
            </p:cNvPr>
            <p:cNvSpPr/>
            <p:nvPr/>
          </p:nvSpPr>
          <p:spPr>
            <a:xfrm>
              <a:off x="1426155" y="3152420"/>
              <a:ext cx="719645" cy="88900"/>
            </a:xfrm>
            <a:prstGeom prst="rect">
              <a:avLst/>
            </a:prstGeom>
            <a:gradFill flip="none" rotWithShape="1">
              <a:gsLst>
                <a:gs pos="0">
                  <a:srgbClr val="FCE485"/>
                </a:gs>
                <a:gs pos="70000">
                  <a:srgbClr val="FCDC7D"/>
                </a:gs>
              </a:gsLst>
              <a:lin ang="5400000" scaled="1"/>
              <a:tileRect/>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66" name="文本框 65">
            <a:extLst>
              <a:ext uri="{FF2B5EF4-FFF2-40B4-BE49-F238E27FC236}">
                <a16:creationId xmlns:a16="http://schemas.microsoft.com/office/drawing/2014/main" id="{6EFE87C0-2646-4D58-91C2-ADE80DCF6CCB}"/>
              </a:ext>
            </a:extLst>
          </p:cNvPr>
          <p:cNvSpPr txBox="1"/>
          <p:nvPr/>
        </p:nvSpPr>
        <p:spPr>
          <a:xfrm>
            <a:off x="985861" y="3750736"/>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sp>
        <p:nvSpPr>
          <p:cNvPr id="67" name="文本框 66">
            <a:extLst>
              <a:ext uri="{FF2B5EF4-FFF2-40B4-BE49-F238E27FC236}">
                <a16:creationId xmlns:a16="http://schemas.microsoft.com/office/drawing/2014/main" id="{84C7F8A2-6334-4026-BDDE-14A88B97817D}"/>
              </a:ext>
            </a:extLst>
          </p:cNvPr>
          <p:cNvSpPr txBox="1"/>
          <p:nvPr/>
        </p:nvSpPr>
        <p:spPr>
          <a:xfrm>
            <a:off x="985861" y="5052827"/>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sp>
        <p:nvSpPr>
          <p:cNvPr id="63" name="文本框 62">
            <a:extLst>
              <a:ext uri="{FF2B5EF4-FFF2-40B4-BE49-F238E27FC236}">
                <a16:creationId xmlns:a16="http://schemas.microsoft.com/office/drawing/2014/main" id="{1862B368-8BA4-4D31-8D3C-B82F7D154007}"/>
              </a:ext>
            </a:extLst>
          </p:cNvPr>
          <p:cNvSpPr txBox="1"/>
          <p:nvPr/>
        </p:nvSpPr>
        <p:spPr>
          <a:xfrm>
            <a:off x="2478756" y="2964387"/>
            <a:ext cx="1025922" cy="307777"/>
          </a:xfrm>
          <a:prstGeom prst="rect">
            <a:avLst/>
          </a:prstGeom>
          <a:noFill/>
        </p:spPr>
        <p:txBody>
          <a:bodyPr wrap="none" lIns="0" tIns="0" rIns="0" bIns="0" rtlCol="0">
            <a:spAutoFit/>
          </a:bodyPr>
          <a:lstStyle/>
          <a:p>
            <a:r>
              <a:rPr lang="zh-CN" altLang="en-US" sz="2000" dirty="0">
                <a:solidFill>
                  <a:schemeClr val="bg1"/>
                </a:solidFill>
              </a:rPr>
              <a:t>运营总监</a:t>
            </a:r>
          </a:p>
        </p:txBody>
      </p:sp>
      <p:sp>
        <p:nvSpPr>
          <p:cNvPr id="64" name="文本框 63">
            <a:extLst>
              <a:ext uri="{FF2B5EF4-FFF2-40B4-BE49-F238E27FC236}">
                <a16:creationId xmlns:a16="http://schemas.microsoft.com/office/drawing/2014/main" id="{EF33A4AC-23AD-4000-839C-92B674699CD6}"/>
              </a:ext>
            </a:extLst>
          </p:cNvPr>
          <p:cNvSpPr txBox="1"/>
          <p:nvPr/>
        </p:nvSpPr>
        <p:spPr>
          <a:xfrm>
            <a:off x="2683941" y="2445611"/>
            <a:ext cx="615553" cy="369332"/>
          </a:xfrm>
          <a:prstGeom prst="rect">
            <a:avLst/>
          </a:prstGeom>
          <a:noFill/>
        </p:spPr>
        <p:txBody>
          <a:bodyPr wrap="none" lIns="0" tIns="0" rIns="0" bIns="0" rtlCol="0">
            <a:spAutoFit/>
          </a:bodyPr>
          <a:lstStyle/>
          <a:p>
            <a:r>
              <a:rPr lang="zh-CN" altLang="en-US" sz="2400" b="1" dirty="0">
                <a:solidFill>
                  <a:schemeClr val="bg1"/>
                </a:solidFill>
              </a:rPr>
              <a:t>姓名</a:t>
            </a:r>
          </a:p>
        </p:txBody>
      </p:sp>
      <p:grpSp>
        <p:nvGrpSpPr>
          <p:cNvPr id="21" name="组合 20">
            <a:extLst>
              <a:ext uri="{FF2B5EF4-FFF2-40B4-BE49-F238E27FC236}">
                <a16:creationId xmlns:a16="http://schemas.microsoft.com/office/drawing/2014/main" id="{AE1CF251-2129-4462-B5D2-744F0FD0D8AD}"/>
              </a:ext>
            </a:extLst>
          </p:cNvPr>
          <p:cNvGrpSpPr/>
          <p:nvPr/>
        </p:nvGrpSpPr>
        <p:grpSpPr>
          <a:xfrm>
            <a:off x="576382" y="1021922"/>
            <a:ext cx="1669608" cy="2259008"/>
            <a:chOff x="843082" y="954186"/>
            <a:chExt cx="1669608" cy="2259008"/>
          </a:xfrm>
        </p:grpSpPr>
        <p:sp>
          <p:nvSpPr>
            <p:cNvPr id="44" name="矩形: 圆角 43">
              <a:extLst>
                <a:ext uri="{FF2B5EF4-FFF2-40B4-BE49-F238E27FC236}">
                  <a16:creationId xmlns:a16="http://schemas.microsoft.com/office/drawing/2014/main" id="{80ACFE5E-B7AE-4CF5-A762-17B773B6A8CA}"/>
                </a:ext>
              </a:extLst>
            </p:cNvPr>
            <p:cNvSpPr>
              <a:spLocks/>
            </p:cNvSpPr>
            <p:nvPr/>
          </p:nvSpPr>
          <p:spPr>
            <a:xfrm>
              <a:off x="843082" y="1264643"/>
              <a:ext cx="1669608" cy="1948551"/>
            </a:xfrm>
            <a:prstGeom prst="roundRect">
              <a:avLst>
                <a:gd name="adj" fmla="val 6204"/>
              </a:avLst>
            </a:prstGeom>
            <a:solidFill>
              <a:schemeClr val="bg1">
                <a:lumMod val="95000"/>
              </a:schemeClr>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49" name="图片 48">
              <a:extLst>
                <a:ext uri="{FF2B5EF4-FFF2-40B4-BE49-F238E27FC236}">
                  <a16:creationId xmlns:a16="http://schemas.microsoft.com/office/drawing/2014/main" id="{900A0F62-D86E-4D8B-ADFE-B3627A093FF8}"/>
                </a:ext>
              </a:extLst>
            </p:cNvPr>
            <p:cNvPicPr>
              <a:picLocks/>
            </p:cNvPicPr>
            <p:nvPr/>
          </p:nvPicPr>
          <p:blipFill rotWithShape="1">
            <a:blip r:embed="rId2" cstate="print">
              <a:extLst>
                <a:ext uri="{BEBA8EAE-BF5A-486C-A8C5-ECC9F3942E4B}">
                  <a14:imgProps xmlns:a14="http://schemas.microsoft.com/office/drawing/2010/main">
                    <a14:imgLayer r:embed="rId3">
                      <a14:imgEffect>
                        <a14:backgroundRemoval t="5816" b="99435" l="7674" r="99758">
                          <a14:foregroundMark x1="43538" y1="7512" x2="44426" y2="7512"/>
                          <a14:foregroundMark x1="45598" y1="7512" x2="60945" y2="15105"/>
                          <a14:foregroundMark x1="40670" y1="5816" x2="64984" y2="15670"/>
                          <a14:foregroundMark x1="64984" y1="15670" x2="65307" y2="15670"/>
                          <a14:foregroundMark x1="36026" y1="65953" x2="35137" y2="66801"/>
                          <a14:foregroundMark x1="40670" y1="72981" x2="84976" y2="80574"/>
                          <a14:foregroundMark x1="65307" y1="84532" x2="57472" y2="81704"/>
                          <a14:foregroundMark x1="30210" y1="87601" x2="61874" y2="79120"/>
                          <a14:foregroundMark x1="61874" y1="79120" x2="88045" y2="98910"/>
                          <a14:foregroundMark x1="88045" y1="98910" x2="87884" y2="99435"/>
                          <a14:foregroundMark x1="27908" y1="81422" x2="7674" y2="92488"/>
                          <a14:foregroundMark x1="7674" y1="92488" x2="9370" y2="98304"/>
                          <a14:foregroundMark x1="88772" y1="76373" x2="99717" y2="96163"/>
                          <a14:foregroundMark x1="99717" y1="96163" x2="99758" y2="97456"/>
                        </a14:backgroundRemoval>
                      </a14:imgEffect>
                    </a14:imgLayer>
                  </a14:imgProps>
                </a:ext>
                <a:ext uri="{28A0092B-C50C-407E-A947-70E740481C1C}">
                  <a14:useLocalDpi xmlns:a14="http://schemas.microsoft.com/office/drawing/2010/main" val="0"/>
                </a:ext>
              </a:extLst>
            </a:blip>
            <a:srcRect l="12978" t="-29" r="12022" b="29"/>
            <a:stretch/>
          </p:blipFill>
          <p:spPr>
            <a:xfrm>
              <a:off x="856134" y="954186"/>
              <a:ext cx="1656556" cy="2259008"/>
            </a:xfrm>
            <a:prstGeom prst="roundRect">
              <a:avLst>
                <a:gd name="adj" fmla="val 6158"/>
              </a:avLst>
            </a:prstGeom>
          </p:spPr>
        </p:pic>
      </p:grpSp>
      <p:sp>
        <p:nvSpPr>
          <p:cNvPr id="91" name="矩形: 圆角 90">
            <a:extLst>
              <a:ext uri="{FF2B5EF4-FFF2-40B4-BE49-F238E27FC236}">
                <a16:creationId xmlns:a16="http://schemas.microsoft.com/office/drawing/2014/main" id="{2AD9C50A-6009-4DAE-9CAD-2DA1AAEA2FF8}"/>
              </a:ext>
            </a:extLst>
          </p:cNvPr>
          <p:cNvSpPr/>
          <p:nvPr/>
        </p:nvSpPr>
        <p:spPr>
          <a:xfrm>
            <a:off x="4627426" y="1740144"/>
            <a:ext cx="3108441" cy="4817534"/>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93" name="组合 92">
            <a:extLst>
              <a:ext uri="{FF2B5EF4-FFF2-40B4-BE49-F238E27FC236}">
                <a16:creationId xmlns:a16="http://schemas.microsoft.com/office/drawing/2014/main" id="{0604AEFE-58B6-407A-BE64-9E2A413476C2}"/>
              </a:ext>
            </a:extLst>
          </p:cNvPr>
          <p:cNvGrpSpPr/>
          <p:nvPr/>
        </p:nvGrpSpPr>
        <p:grpSpPr>
          <a:xfrm>
            <a:off x="4974376" y="3364188"/>
            <a:ext cx="2664000" cy="88900"/>
            <a:chOff x="5121395" y="2810560"/>
            <a:chExt cx="5013204" cy="50304"/>
          </a:xfrm>
        </p:grpSpPr>
        <p:cxnSp>
          <p:nvCxnSpPr>
            <p:cNvPr id="98" name="直接连接符 97">
              <a:extLst>
                <a:ext uri="{FF2B5EF4-FFF2-40B4-BE49-F238E27FC236}">
                  <a16:creationId xmlns:a16="http://schemas.microsoft.com/office/drawing/2014/main" id="{0DC2D1B1-1B9F-48BF-8773-72E5EE8E9325}"/>
                </a:ext>
              </a:extLst>
            </p:cNvPr>
            <p:cNvCxnSpPr>
              <a:cxnSpLocks/>
            </p:cNvCxnSpPr>
            <p:nvPr/>
          </p:nvCxnSpPr>
          <p:spPr>
            <a:xfrm>
              <a:off x="5128678" y="2842390"/>
              <a:ext cx="50059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9" name="矩形 98">
              <a:extLst>
                <a:ext uri="{FF2B5EF4-FFF2-40B4-BE49-F238E27FC236}">
                  <a16:creationId xmlns:a16="http://schemas.microsoft.com/office/drawing/2014/main" id="{9DF0F8D5-60CD-4FB1-8966-FF0FDC0F3D4F}"/>
                </a:ext>
              </a:extLst>
            </p:cNvPr>
            <p:cNvSpPr/>
            <p:nvPr/>
          </p:nvSpPr>
          <p:spPr>
            <a:xfrm>
              <a:off x="5121395" y="2810560"/>
              <a:ext cx="1354252" cy="50304"/>
            </a:xfrm>
            <a:prstGeom prst="rect">
              <a:avLst/>
            </a:prstGeom>
            <a:gradFill>
              <a:gsLst>
                <a:gs pos="0">
                  <a:srgbClr val="FCE485"/>
                </a:gs>
                <a:gs pos="70000">
                  <a:srgbClr val="FCDC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4" name="文本框 93">
            <a:extLst>
              <a:ext uri="{FF2B5EF4-FFF2-40B4-BE49-F238E27FC236}">
                <a16:creationId xmlns:a16="http://schemas.microsoft.com/office/drawing/2014/main" id="{EF656941-9FEE-46DB-B2A9-95C90882A3EC}"/>
              </a:ext>
            </a:extLst>
          </p:cNvPr>
          <p:cNvSpPr txBox="1"/>
          <p:nvPr/>
        </p:nvSpPr>
        <p:spPr>
          <a:xfrm>
            <a:off x="6369876" y="2968719"/>
            <a:ext cx="1025922" cy="307777"/>
          </a:xfrm>
          <a:prstGeom prst="rect">
            <a:avLst/>
          </a:prstGeom>
          <a:noFill/>
        </p:spPr>
        <p:txBody>
          <a:bodyPr wrap="none" lIns="0" tIns="0" rIns="0" bIns="0" rtlCol="0">
            <a:spAutoFit/>
          </a:bodyPr>
          <a:lstStyle/>
          <a:p>
            <a:r>
              <a:rPr lang="zh-CN" altLang="en-US" sz="2000" dirty="0">
                <a:solidFill>
                  <a:schemeClr val="bg1"/>
                </a:solidFill>
              </a:rPr>
              <a:t>财务总监</a:t>
            </a:r>
          </a:p>
        </p:txBody>
      </p:sp>
      <p:sp>
        <p:nvSpPr>
          <p:cNvPr id="95" name="文本框 94">
            <a:extLst>
              <a:ext uri="{FF2B5EF4-FFF2-40B4-BE49-F238E27FC236}">
                <a16:creationId xmlns:a16="http://schemas.microsoft.com/office/drawing/2014/main" id="{B5707F4B-CA34-4198-8AA7-87FDD3CA732C}"/>
              </a:ext>
            </a:extLst>
          </p:cNvPr>
          <p:cNvSpPr txBox="1"/>
          <p:nvPr/>
        </p:nvSpPr>
        <p:spPr>
          <a:xfrm>
            <a:off x="6575061" y="2449943"/>
            <a:ext cx="615553" cy="369332"/>
          </a:xfrm>
          <a:prstGeom prst="rect">
            <a:avLst/>
          </a:prstGeom>
          <a:noFill/>
        </p:spPr>
        <p:txBody>
          <a:bodyPr wrap="none" lIns="0" tIns="0" rIns="0" bIns="0" rtlCol="0">
            <a:spAutoFit/>
          </a:bodyPr>
          <a:lstStyle/>
          <a:p>
            <a:r>
              <a:rPr lang="zh-CN" altLang="en-US" sz="2400" b="1" dirty="0">
                <a:solidFill>
                  <a:schemeClr val="bg1"/>
                </a:solidFill>
              </a:rPr>
              <a:t>姓名</a:t>
            </a:r>
          </a:p>
        </p:txBody>
      </p:sp>
      <p:sp>
        <p:nvSpPr>
          <p:cNvPr id="96" name="文本框 95">
            <a:extLst>
              <a:ext uri="{FF2B5EF4-FFF2-40B4-BE49-F238E27FC236}">
                <a16:creationId xmlns:a16="http://schemas.microsoft.com/office/drawing/2014/main" id="{8CE847A0-6E6B-464F-9991-5F1C7CDEFCB0}"/>
              </a:ext>
            </a:extLst>
          </p:cNvPr>
          <p:cNvSpPr txBox="1"/>
          <p:nvPr/>
        </p:nvSpPr>
        <p:spPr>
          <a:xfrm>
            <a:off x="4876981" y="3755068"/>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sp>
        <p:nvSpPr>
          <p:cNvPr id="97" name="文本框 96">
            <a:extLst>
              <a:ext uri="{FF2B5EF4-FFF2-40B4-BE49-F238E27FC236}">
                <a16:creationId xmlns:a16="http://schemas.microsoft.com/office/drawing/2014/main" id="{87AA0EFC-D97B-41C3-8B5A-D8F4D7F91282}"/>
              </a:ext>
            </a:extLst>
          </p:cNvPr>
          <p:cNvSpPr txBox="1"/>
          <p:nvPr/>
        </p:nvSpPr>
        <p:spPr>
          <a:xfrm>
            <a:off x="4876981" y="5057159"/>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sp>
        <p:nvSpPr>
          <p:cNvPr id="52" name="矩形: 圆角 51">
            <a:extLst>
              <a:ext uri="{FF2B5EF4-FFF2-40B4-BE49-F238E27FC236}">
                <a16:creationId xmlns:a16="http://schemas.microsoft.com/office/drawing/2014/main" id="{5DC3AF61-E357-4EA6-B440-2285BBA04281}"/>
              </a:ext>
            </a:extLst>
          </p:cNvPr>
          <p:cNvSpPr>
            <a:spLocks/>
          </p:cNvSpPr>
          <p:nvPr/>
        </p:nvSpPr>
        <p:spPr>
          <a:xfrm>
            <a:off x="4466169" y="1328047"/>
            <a:ext cx="1669608" cy="1948551"/>
          </a:xfrm>
          <a:prstGeom prst="roundRect">
            <a:avLst>
              <a:gd name="adj" fmla="val 6204"/>
            </a:avLst>
          </a:prstGeom>
          <a:solidFill>
            <a:schemeClr val="bg1">
              <a:lumMod val="95000"/>
            </a:schemeClr>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7" name="图片 56">
            <a:extLst>
              <a:ext uri="{FF2B5EF4-FFF2-40B4-BE49-F238E27FC236}">
                <a16:creationId xmlns:a16="http://schemas.microsoft.com/office/drawing/2014/main" id="{679ED414-5602-45F1-A5C2-1AC376D5299D}"/>
              </a:ext>
            </a:extLst>
          </p:cNvPr>
          <p:cNvPicPr>
            <a:picLocks/>
          </p:cNvPicPr>
          <p:nvPr/>
        </p:nvPicPr>
        <p:blipFill rotWithShape="1">
          <a:blip r:embed="rId4" cstate="print">
            <a:extLst>
              <a:ext uri="{BEBA8EAE-BF5A-486C-A8C5-ECC9F3942E4B}">
                <a14:imgProps xmlns:a14="http://schemas.microsoft.com/office/drawing/2010/main">
                  <a14:imgLayer r:embed="rId5">
                    <a14:imgEffect>
                      <a14:backgroundRemoval t="9778" b="89980" l="9969" r="89969">
                        <a14:foregroundMark x1="44892" y1="13778" x2="58019" y2="9778"/>
                        <a14:foregroundMark x1="58019" y1="9778" x2="66997" y2="15071"/>
                        <a14:foregroundMark x1="66997" y1="15071" x2="67430" y2="17051"/>
                      </a14:backgroundRemoval>
                    </a14:imgEffect>
                  </a14:imgLayer>
                </a14:imgProps>
              </a:ext>
              <a:ext uri="{28A0092B-C50C-407E-A947-70E740481C1C}">
                <a14:useLocalDpi xmlns:a14="http://schemas.microsoft.com/office/drawing/2010/main" val="0"/>
              </a:ext>
            </a:extLst>
          </a:blip>
          <a:srcRect l="28067" t="6681" r="20491" b="47184"/>
          <a:stretch/>
        </p:blipFill>
        <p:spPr>
          <a:xfrm>
            <a:off x="4479220" y="1017590"/>
            <a:ext cx="1656556" cy="2259008"/>
          </a:xfrm>
          <a:prstGeom prst="roundRect">
            <a:avLst>
              <a:gd name="adj" fmla="val 6158"/>
            </a:avLst>
          </a:prstGeom>
        </p:spPr>
      </p:pic>
      <p:sp>
        <p:nvSpPr>
          <p:cNvPr id="101" name="矩形: 圆角 100">
            <a:extLst>
              <a:ext uri="{FF2B5EF4-FFF2-40B4-BE49-F238E27FC236}">
                <a16:creationId xmlns:a16="http://schemas.microsoft.com/office/drawing/2014/main" id="{3DF758EA-8975-41E4-8140-4C2C806DFC0B}"/>
              </a:ext>
            </a:extLst>
          </p:cNvPr>
          <p:cNvSpPr/>
          <p:nvPr/>
        </p:nvSpPr>
        <p:spPr>
          <a:xfrm>
            <a:off x="8494478" y="1735812"/>
            <a:ext cx="3108441" cy="4817534"/>
          </a:xfrm>
          <a:prstGeom prst="roundRect">
            <a:avLst>
              <a:gd name="adj" fmla="val 6204"/>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103" name="组合 102">
            <a:extLst>
              <a:ext uri="{FF2B5EF4-FFF2-40B4-BE49-F238E27FC236}">
                <a16:creationId xmlns:a16="http://schemas.microsoft.com/office/drawing/2014/main" id="{6C116C15-6F45-49F0-AE3B-7C94A84BA6E2}"/>
              </a:ext>
            </a:extLst>
          </p:cNvPr>
          <p:cNvGrpSpPr/>
          <p:nvPr/>
        </p:nvGrpSpPr>
        <p:grpSpPr>
          <a:xfrm>
            <a:off x="8841428" y="3359856"/>
            <a:ext cx="2664000" cy="88900"/>
            <a:chOff x="5121395" y="2810560"/>
            <a:chExt cx="5013204" cy="50304"/>
          </a:xfrm>
        </p:grpSpPr>
        <p:cxnSp>
          <p:nvCxnSpPr>
            <p:cNvPr id="108" name="直接连接符 107">
              <a:extLst>
                <a:ext uri="{FF2B5EF4-FFF2-40B4-BE49-F238E27FC236}">
                  <a16:creationId xmlns:a16="http://schemas.microsoft.com/office/drawing/2014/main" id="{5C5A5B9B-2459-4111-B1C0-4EF855172AEE}"/>
                </a:ext>
              </a:extLst>
            </p:cNvPr>
            <p:cNvCxnSpPr>
              <a:cxnSpLocks/>
            </p:cNvCxnSpPr>
            <p:nvPr/>
          </p:nvCxnSpPr>
          <p:spPr>
            <a:xfrm>
              <a:off x="5128678" y="2842390"/>
              <a:ext cx="500592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9" name="矩形 108">
              <a:extLst>
                <a:ext uri="{FF2B5EF4-FFF2-40B4-BE49-F238E27FC236}">
                  <a16:creationId xmlns:a16="http://schemas.microsoft.com/office/drawing/2014/main" id="{C7536246-EBB3-414C-B3E9-2A6D03627555}"/>
                </a:ext>
              </a:extLst>
            </p:cNvPr>
            <p:cNvSpPr/>
            <p:nvPr/>
          </p:nvSpPr>
          <p:spPr>
            <a:xfrm>
              <a:off x="5121395" y="2810560"/>
              <a:ext cx="1354252" cy="50304"/>
            </a:xfrm>
            <a:prstGeom prst="rect">
              <a:avLst/>
            </a:prstGeom>
            <a:gradFill>
              <a:gsLst>
                <a:gs pos="0">
                  <a:srgbClr val="FCE485"/>
                </a:gs>
                <a:gs pos="70000">
                  <a:srgbClr val="FCDC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 name="文本框 103">
            <a:extLst>
              <a:ext uri="{FF2B5EF4-FFF2-40B4-BE49-F238E27FC236}">
                <a16:creationId xmlns:a16="http://schemas.microsoft.com/office/drawing/2014/main" id="{C4E473D0-BEA1-489A-B1EF-5FA41B3DA697}"/>
              </a:ext>
            </a:extLst>
          </p:cNvPr>
          <p:cNvSpPr txBox="1"/>
          <p:nvPr/>
        </p:nvSpPr>
        <p:spPr>
          <a:xfrm>
            <a:off x="10287728" y="2964387"/>
            <a:ext cx="1025922" cy="307777"/>
          </a:xfrm>
          <a:prstGeom prst="rect">
            <a:avLst/>
          </a:prstGeom>
          <a:noFill/>
        </p:spPr>
        <p:txBody>
          <a:bodyPr wrap="none" lIns="0" tIns="0" rIns="0" bIns="0" rtlCol="0">
            <a:spAutoFit/>
          </a:bodyPr>
          <a:lstStyle/>
          <a:p>
            <a:r>
              <a:rPr lang="zh-CN" altLang="en-US" sz="2000" dirty="0">
                <a:solidFill>
                  <a:schemeClr val="bg1"/>
                </a:solidFill>
              </a:rPr>
              <a:t>技术总监</a:t>
            </a:r>
          </a:p>
        </p:txBody>
      </p:sp>
      <p:sp>
        <p:nvSpPr>
          <p:cNvPr id="105" name="文本框 104">
            <a:extLst>
              <a:ext uri="{FF2B5EF4-FFF2-40B4-BE49-F238E27FC236}">
                <a16:creationId xmlns:a16="http://schemas.microsoft.com/office/drawing/2014/main" id="{5869F3EF-58E9-4464-8C11-BC3930FB0317}"/>
              </a:ext>
            </a:extLst>
          </p:cNvPr>
          <p:cNvSpPr txBox="1"/>
          <p:nvPr/>
        </p:nvSpPr>
        <p:spPr>
          <a:xfrm>
            <a:off x="10492913" y="2445611"/>
            <a:ext cx="615553" cy="369332"/>
          </a:xfrm>
          <a:prstGeom prst="rect">
            <a:avLst/>
          </a:prstGeom>
          <a:noFill/>
        </p:spPr>
        <p:txBody>
          <a:bodyPr wrap="none" lIns="0" tIns="0" rIns="0" bIns="0" rtlCol="0">
            <a:spAutoFit/>
          </a:bodyPr>
          <a:lstStyle/>
          <a:p>
            <a:r>
              <a:rPr lang="zh-CN" altLang="en-US" sz="2400" b="1" dirty="0">
                <a:solidFill>
                  <a:schemeClr val="bg1"/>
                </a:solidFill>
              </a:rPr>
              <a:t>姓名</a:t>
            </a:r>
          </a:p>
        </p:txBody>
      </p:sp>
      <p:sp>
        <p:nvSpPr>
          <p:cNvPr id="106" name="文本框 105">
            <a:extLst>
              <a:ext uri="{FF2B5EF4-FFF2-40B4-BE49-F238E27FC236}">
                <a16:creationId xmlns:a16="http://schemas.microsoft.com/office/drawing/2014/main" id="{1F29CC2D-A968-4BAF-BE18-98692760559C}"/>
              </a:ext>
            </a:extLst>
          </p:cNvPr>
          <p:cNvSpPr txBox="1"/>
          <p:nvPr/>
        </p:nvSpPr>
        <p:spPr>
          <a:xfrm>
            <a:off x="8744033" y="3750736"/>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sp>
        <p:nvSpPr>
          <p:cNvPr id="107" name="文本框 106">
            <a:extLst>
              <a:ext uri="{FF2B5EF4-FFF2-40B4-BE49-F238E27FC236}">
                <a16:creationId xmlns:a16="http://schemas.microsoft.com/office/drawing/2014/main" id="{0EEFFAB2-A505-4938-9052-D0C1D8277C07}"/>
              </a:ext>
            </a:extLst>
          </p:cNvPr>
          <p:cNvSpPr txBox="1"/>
          <p:nvPr/>
        </p:nvSpPr>
        <p:spPr>
          <a:xfrm>
            <a:off x="8744033" y="5052827"/>
            <a:ext cx="2660130" cy="1064074"/>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sz="1600" dirty="0">
                <a:solidFill>
                  <a:schemeClr val="bg1"/>
                </a:solidFill>
              </a:rPr>
              <a:t>请填入您的内容，或复制内容后点击右键选择只保留文本来粘贴您的内容。</a:t>
            </a:r>
          </a:p>
        </p:txBody>
      </p:sp>
      <p:grpSp>
        <p:nvGrpSpPr>
          <p:cNvPr id="22" name="组合 21">
            <a:extLst>
              <a:ext uri="{FF2B5EF4-FFF2-40B4-BE49-F238E27FC236}">
                <a16:creationId xmlns:a16="http://schemas.microsoft.com/office/drawing/2014/main" id="{99FFF02D-BA53-46D7-9B28-87FE833E9918}"/>
              </a:ext>
            </a:extLst>
          </p:cNvPr>
          <p:cNvGrpSpPr/>
          <p:nvPr/>
        </p:nvGrpSpPr>
        <p:grpSpPr>
          <a:xfrm>
            <a:off x="8331888" y="860266"/>
            <a:ext cx="1669608" cy="2412000"/>
            <a:chOff x="7925488" y="792530"/>
            <a:chExt cx="1669608" cy="2412000"/>
          </a:xfrm>
        </p:grpSpPr>
        <p:sp>
          <p:nvSpPr>
            <p:cNvPr id="55" name="矩形: 圆角 54">
              <a:extLst>
                <a:ext uri="{FF2B5EF4-FFF2-40B4-BE49-F238E27FC236}">
                  <a16:creationId xmlns:a16="http://schemas.microsoft.com/office/drawing/2014/main" id="{DB89BE5D-2E0F-46CB-818E-521F9DD09E61}"/>
                </a:ext>
              </a:extLst>
            </p:cNvPr>
            <p:cNvSpPr>
              <a:spLocks/>
            </p:cNvSpPr>
            <p:nvPr/>
          </p:nvSpPr>
          <p:spPr>
            <a:xfrm>
              <a:off x="7925488" y="1255979"/>
              <a:ext cx="1669608" cy="1948551"/>
            </a:xfrm>
            <a:prstGeom prst="roundRect">
              <a:avLst>
                <a:gd name="adj" fmla="val 6204"/>
              </a:avLst>
            </a:prstGeom>
            <a:solidFill>
              <a:schemeClr val="bg1">
                <a:lumMod val="95000"/>
              </a:schemeClr>
            </a:solidFill>
            <a:ln>
              <a:no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58" name="图片 57">
              <a:extLst>
                <a:ext uri="{FF2B5EF4-FFF2-40B4-BE49-F238E27FC236}">
                  <a16:creationId xmlns:a16="http://schemas.microsoft.com/office/drawing/2014/main" id="{CD6A68F2-4E56-4FB7-8558-05A2E666C02D}"/>
                </a:ext>
              </a:extLst>
            </p:cNvPr>
            <p:cNvPicPr>
              <a:picLocks/>
            </p:cNvPicPr>
            <p:nvPr/>
          </p:nvPicPr>
          <p:blipFill rotWithShape="1">
            <a:blip r:embed="rId6" cstate="print">
              <a:extLst>
                <a:ext uri="{BEBA8EAE-BF5A-486C-A8C5-ECC9F3942E4B}">
                  <a14:imgProps xmlns:a14="http://schemas.microsoft.com/office/drawing/2010/main">
                    <a14:imgLayer r:embed="rId7">
                      <a14:imgEffect>
                        <a14:backgroundRemoval t="9972" b="98143" l="3695" r="97759">
                          <a14:foregroundMark x1="39310" y1="73355" x2="25681" y2="77392"/>
                          <a14:foregroundMark x1="25681" y1="77392" x2="26166" y2="90190"/>
                          <a14:foregroundMark x1="26166" y1="90190" x2="13265" y2="89019"/>
                          <a14:foregroundMark x1="13265" y1="89019" x2="73228" y2="66048"/>
                          <a14:foregroundMark x1="73228" y1="66048" x2="93277" y2="67541"/>
                          <a14:foregroundMark x1="93277" y1="67541" x2="85706" y2="90392"/>
                          <a14:foregroundMark x1="85706" y1="90392" x2="23259" y2="95034"/>
                          <a14:foregroundMark x1="23259" y1="95034" x2="26045" y2="95801"/>
                          <a14:foregroundMark x1="479" y1="82032" x2="121" y2="82196"/>
                          <a14:foregroundMark x1="31920" y1="67582" x2="5158" y2="79881"/>
                          <a14:foregroundMark x1="2719" y1="85843" x2="8116" y2="93419"/>
                          <a14:foregroundMark x1="2418" y1="85420" x2="2552" y2="85608"/>
                          <a14:foregroundMark x1="121" y1="82196" x2="497" y2="82724"/>
                          <a14:foregroundMark x1="8116" y1="93419" x2="74500" y2="97901"/>
                          <a14:foregroundMark x1="74500" y1="97901" x2="91278" y2="90997"/>
                          <a14:foregroundMark x1="91278" y1="90997" x2="91399" y2="80622"/>
                          <a14:foregroundMark x1="91399" y1="80622" x2="97759" y2="94267"/>
                          <a14:foregroundMark x1="97759" y1="94267" x2="97638" y2="98183"/>
                          <a14:foregroundMark x1="3695" y1="88212" x2="15445" y2="73193"/>
                          <a14:foregroundMark x1="15445" y1="73193" x2="29194" y2="68147"/>
                          <a14:foregroundMark x1="29194" y1="68147" x2="39067" y2="73072"/>
                          <a14:foregroundMark x1="11690" y1="74606" x2="13311" y2="73769"/>
                          <a14:foregroundMark x1="27373" y1="67819" x2="34222" y2="66209"/>
                          <a14:foregroundMark x1="34222" y1="66209" x2="39733" y2="70125"/>
                          <a14:backgroundMark x1="4543" y1="77836" x2="787" y2="85426"/>
                          <a14:backgroundMark x1="787" y1="85426" x2="787" y2="85426"/>
                          <a14:backgroundMark x1="21381" y1="69116" x2="21381" y2="69116"/>
                          <a14:backgroundMark x1="20351" y1="69964" x2="21623" y2="69964"/>
                          <a14:backgroundMark x1="22895" y1="68833" x2="22895" y2="68833"/>
                          <a14:backgroundMark x1="13810" y1="73072" x2="25379" y2="68631"/>
                          <a14:backgroundMark x1="25379" y1="68631" x2="28770" y2="66330"/>
                          <a14:backgroundMark x1="759" y1="81787" x2="759" y2="79725"/>
                          <a14:backgroundMark x1="1772" y1="80928" x2="759" y2="82131"/>
                          <a14:backgroundMark x1="759" y1="85052" x2="759" y2="77663"/>
                          <a14:backgroundMark x1="0" y1="82990" x2="1772" y2="77148"/>
                        </a14:backgroundRemoval>
                      </a14:imgEffect>
                    </a14:imgLayer>
                  </a14:imgProps>
                </a:ext>
                <a:ext uri="{28A0092B-C50C-407E-A947-70E740481C1C}">
                  <a14:useLocalDpi xmlns:a14="http://schemas.microsoft.com/office/drawing/2010/main" val="0"/>
                </a:ext>
              </a:extLst>
            </a:blip>
            <a:srcRect t="6626"/>
            <a:stretch/>
          </p:blipFill>
          <p:spPr>
            <a:xfrm>
              <a:off x="7938539" y="792530"/>
              <a:ext cx="1656556" cy="2412000"/>
            </a:xfrm>
            <a:prstGeom prst="roundRect">
              <a:avLst>
                <a:gd name="adj" fmla="val 6158"/>
              </a:avLst>
            </a:prstGeom>
          </p:spPr>
        </p:pic>
      </p:grpSp>
    </p:spTree>
    <p:extLst>
      <p:ext uri="{BB962C8B-B14F-4D97-AF65-F5344CB8AC3E}">
        <p14:creationId xmlns:p14="http://schemas.microsoft.com/office/powerpoint/2010/main" val="254395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3B8D725C-19FC-4EB9-BE2A-8E09D3B68FE3}"/>
              </a:ext>
            </a:extLst>
          </p:cNvPr>
          <p:cNvGrpSpPr/>
          <p:nvPr/>
        </p:nvGrpSpPr>
        <p:grpSpPr>
          <a:xfrm>
            <a:off x="6045452" y="4866224"/>
            <a:ext cx="50296" cy="1991776"/>
            <a:chOff x="5997307" y="5075074"/>
            <a:chExt cx="50296" cy="1991776"/>
          </a:xfrm>
        </p:grpSpPr>
        <p:cxnSp>
          <p:nvCxnSpPr>
            <p:cNvPr id="129" name="直接连接符 128">
              <a:extLst>
                <a:ext uri="{FF2B5EF4-FFF2-40B4-BE49-F238E27FC236}">
                  <a16:creationId xmlns:a16="http://schemas.microsoft.com/office/drawing/2014/main" id="{F5B8265C-CBC6-403D-B9E2-F3E937372166}"/>
                </a:ext>
              </a:extLst>
            </p:cNvPr>
            <p:cNvCxnSpPr>
              <a:cxnSpLocks/>
              <a:endCxn id="68" idx="2"/>
            </p:cNvCxnSpPr>
            <p:nvPr/>
          </p:nvCxnSpPr>
          <p:spPr>
            <a:xfrm flipV="1">
              <a:off x="6022455" y="5075074"/>
              <a:ext cx="0" cy="179005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0" name="矩形 129">
              <a:extLst>
                <a:ext uri="{FF2B5EF4-FFF2-40B4-BE49-F238E27FC236}">
                  <a16:creationId xmlns:a16="http://schemas.microsoft.com/office/drawing/2014/main" id="{EA318B35-52AD-45E1-A0B8-0A5741669826}"/>
                </a:ext>
              </a:extLst>
            </p:cNvPr>
            <p:cNvSpPr/>
            <p:nvPr/>
          </p:nvSpPr>
          <p:spPr>
            <a:xfrm rot="16200000" flipV="1">
              <a:off x="5344438" y="6363685"/>
              <a:ext cx="1356034" cy="50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a:extLst>
              <a:ext uri="{FF2B5EF4-FFF2-40B4-BE49-F238E27FC236}">
                <a16:creationId xmlns:a16="http://schemas.microsoft.com/office/drawing/2014/main" id="{C407DB79-2DB9-4E7D-B35A-586D10B3EAFA}"/>
              </a:ext>
            </a:extLst>
          </p:cNvPr>
          <p:cNvGrpSpPr/>
          <p:nvPr/>
        </p:nvGrpSpPr>
        <p:grpSpPr>
          <a:xfrm>
            <a:off x="5044600" y="3309632"/>
            <a:ext cx="1410291" cy="408998"/>
            <a:chOff x="5289844" y="3306974"/>
            <a:chExt cx="1410291" cy="408998"/>
          </a:xfrm>
        </p:grpSpPr>
        <p:sp>
          <p:nvSpPr>
            <p:cNvPr id="66" name="文本框 65">
              <a:extLst>
                <a:ext uri="{FF2B5EF4-FFF2-40B4-BE49-F238E27FC236}">
                  <a16:creationId xmlns:a16="http://schemas.microsoft.com/office/drawing/2014/main" id="{7485195B-C880-4AD7-A3A0-812F411D9624}"/>
                </a:ext>
              </a:extLst>
            </p:cNvPr>
            <p:cNvSpPr txBox="1"/>
            <p:nvPr/>
          </p:nvSpPr>
          <p:spPr>
            <a:xfrm>
              <a:off x="5638947" y="3306974"/>
              <a:ext cx="1061188" cy="408998"/>
            </a:xfrm>
            <a:prstGeom prst="rect">
              <a:avLst/>
            </a:prstGeom>
            <a:noFill/>
          </p:spPr>
          <p:txBody>
            <a:bodyPr wrap="none" lIns="0" tIns="0" rIns="0" bIns="0" rtlCol="0">
              <a:spAutoFit/>
            </a:bodyPr>
            <a:lstStyle/>
            <a:p>
              <a:r>
                <a:rPr lang="en-US" altLang="zh-CN" sz="2400" b="1" dirty="0">
                  <a:solidFill>
                    <a:schemeClr val="tx1">
                      <a:lumMod val="75000"/>
                      <a:lumOff val="25000"/>
                    </a:schemeClr>
                  </a:solidFill>
                </a:rPr>
                <a:t>20XX</a:t>
              </a:r>
              <a:r>
                <a:rPr lang="zh-CN" altLang="en-US" sz="2400" b="1" dirty="0">
                  <a:solidFill>
                    <a:schemeClr val="tx1">
                      <a:lumMod val="75000"/>
                      <a:lumOff val="25000"/>
                    </a:schemeClr>
                  </a:solidFill>
                </a:rPr>
                <a:t>年</a:t>
              </a:r>
            </a:p>
          </p:txBody>
        </p:sp>
        <p:sp>
          <p:nvSpPr>
            <p:cNvPr id="67" name="椭圆 66">
              <a:extLst>
                <a:ext uri="{FF2B5EF4-FFF2-40B4-BE49-F238E27FC236}">
                  <a16:creationId xmlns:a16="http://schemas.microsoft.com/office/drawing/2014/main" id="{BFA680BB-ABB2-4EA0-932C-C59FE82D3842}"/>
                </a:ext>
              </a:extLst>
            </p:cNvPr>
            <p:cNvSpPr/>
            <p:nvPr/>
          </p:nvSpPr>
          <p:spPr>
            <a:xfrm>
              <a:off x="5289844" y="3425073"/>
              <a:ext cx="173032" cy="172800"/>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sp>
        <p:nvSpPr>
          <p:cNvPr id="68" name="文本框 67">
            <a:extLst>
              <a:ext uri="{FF2B5EF4-FFF2-40B4-BE49-F238E27FC236}">
                <a16:creationId xmlns:a16="http://schemas.microsoft.com/office/drawing/2014/main" id="{A4536B97-0C0E-4383-81FE-2264AAAB6E3E}"/>
              </a:ext>
            </a:extLst>
          </p:cNvPr>
          <p:cNvSpPr txBox="1"/>
          <p:nvPr/>
        </p:nvSpPr>
        <p:spPr>
          <a:xfrm>
            <a:off x="5044600" y="3802149"/>
            <a:ext cx="2052000" cy="1064075"/>
          </a:xfrm>
          <a:prstGeom prst="rect">
            <a:avLst/>
          </a:prstGeom>
          <a:noFill/>
        </p:spPr>
        <p:txBody>
          <a:bodyPr wrap="square" lIns="0" tIns="0" rIns="0" bIns="0" rtlCol="0">
            <a:spAutoFit/>
          </a:bodyPr>
          <a:lstStyle/>
          <a:p>
            <a:pPr>
              <a:lnSpc>
                <a:spcPct val="150000"/>
              </a:lnSpc>
            </a:pPr>
            <a:r>
              <a:rPr lang="zh-CN" altLang="en-US" sz="1600" dirty="0">
                <a:solidFill>
                  <a:schemeClr val="tx1">
                    <a:lumMod val="50000"/>
                    <a:lumOff val="50000"/>
                  </a:schemeClr>
                </a:solidFill>
              </a:rPr>
              <a:t>请填入您的内容，或复制内容后点击右键选择只保留文本来粘贴内容</a:t>
            </a:r>
          </a:p>
        </p:txBody>
      </p:sp>
      <p:cxnSp>
        <p:nvCxnSpPr>
          <p:cNvPr id="147" name="直接连接符 146">
            <a:extLst>
              <a:ext uri="{FF2B5EF4-FFF2-40B4-BE49-F238E27FC236}">
                <a16:creationId xmlns:a16="http://schemas.microsoft.com/office/drawing/2014/main" id="{869E9FD4-F540-47B3-8130-7C24B1B5AAD0}"/>
              </a:ext>
            </a:extLst>
          </p:cNvPr>
          <p:cNvCxnSpPr>
            <a:cxnSpLocks/>
          </p:cNvCxnSpPr>
          <p:nvPr/>
        </p:nvCxnSpPr>
        <p:spPr>
          <a:xfrm flipV="1">
            <a:off x="1708340" y="5661757"/>
            <a:ext cx="0" cy="11524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8" name="矩形 147">
            <a:extLst>
              <a:ext uri="{FF2B5EF4-FFF2-40B4-BE49-F238E27FC236}">
                <a16:creationId xmlns:a16="http://schemas.microsoft.com/office/drawing/2014/main" id="{8EE977BC-8BAA-4500-92F7-608B1680DB24}"/>
              </a:ext>
            </a:extLst>
          </p:cNvPr>
          <p:cNvSpPr/>
          <p:nvPr/>
        </p:nvSpPr>
        <p:spPr>
          <a:xfrm rot="16200000" flipV="1">
            <a:off x="1390198" y="6514659"/>
            <a:ext cx="636283" cy="5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a:extLst>
              <a:ext uri="{FF2B5EF4-FFF2-40B4-BE49-F238E27FC236}">
                <a16:creationId xmlns:a16="http://schemas.microsoft.com/office/drawing/2014/main" id="{2480C1C1-B05F-4D77-BCF1-5EF0BD9BC7EA}"/>
              </a:ext>
            </a:extLst>
          </p:cNvPr>
          <p:cNvGrpSpPr/>
          <p:nvPr/>
        </p:nvGrpSpPr>
        <p:grpSpPr>
          <a:xfrm>
            <a:off x="682339" y="4065430"/>
            <a:ext cx="1410291" cy="369332"/>
            <a:chOff x="999763" y="4065430"/>
            <a:chExt cx="1410291" cy="369332"/>
          </a:xfrm>
        </p:grpSpPr>
        <p:sp>
          <p:nvSpPr>
            <p:cNvPr id="141" name="文本框 140">
              <a:extLst>
                <a:ext uri="{FF2B5EF4-FFF2-40B4-BE49-F238E27FC236}">
                  <a16:creationId xmlns:a16="http://schemas.microsoft.com/office/drawing/2014/main" id="{C78CB3BA-7F18-4226-A4C2-87E6B65CB9CB}"/>
                </a:ext>
              </a:extLst>
            </p:cNvPr>
            <p:cNvSpPr txBox="1"/>
            <p:nvPr/>
          </p:nvSpPr>
          <p:spPr>
            <a:xfrm>
              <a:off x="1348866" y="4065430"/>
              <a:ext cx="1061188"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rPr>
                <a:t>20XX</a:t>
              </a:r>
              <a:r>
                <a:rPr lang="zh-CN" altLang="en-US" sz="2400" b="1" dirty="0">
                  <a:solidFill>
                    <a:schemeClr val="tx1">
                      <a:lumMod val="75000"/>
                      <a:lumOff val="25000"/>
                    </a:schemeClr>
                  </a:solidFill>
                </a:rPr>
                <a:t>年</a:t>
              </a:r>
            </a:p>
          </p:txBody>
        </p:sp>
        <p:sp>
          <p:nvSpPr>
            <p:cNvPr id="146" name="椭圆 145">
              <a:extLst>
                <a:ext uri="{FF2B5EF4-FFF2-40B4-BE49-F238E27FC236}">
                  <a16:creationId xmlns:a16="http://schemas.microsoft.com/office/drawing/2014/main" id="{FC5ECB32-8524-464E-ABD4-6FD40970C1DD}"/>
                </a:ext>
              </a:extLst>
            </p:cNvPr>
            <p:cNvSpPr/>
            <p:nvPr/>
          </p:nvSpPr>
          <p:spPr>
            <a:xfrm>
              <a:off x="999763" y="4163580"/>
              <a:ext cx="173032" cy="173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sp>
        <p:nvSpPr>
          <p:cNvPr id="144" name="文本框 143">
            <a:extLst>
              <a:ext uri="{FF2B5EF4-FFF2-40B4-BE49-F238E27FC236}">
                <a16:creationId xmlns:a16="http://schemas.microsoft.com/office/drawing/2014/main" id="{D9FF5A24-D46E-4834-9D22-EEA70C500512}"/>
              </a:ext>
            </a:extLst>
          </p:cNvPr>
          <p:cNvSpPr txBox="1"/>
          <p:nvPr/>
        </p:nvSpPr>
        <p:spPr>
          <a:xfrm>
            <a:off x="682339" y="4510181"/>
            <a:ext cx="2052000"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50000"/>
                    <a:lumOff val="50000"/>
                  </a:schemeClr>
                </a:solidFill>
              </a:rPr>
              <a:t>请填入您的内容，或复制内容后点击右键选择只保留文本来粘贴内容</a:t>
            </a:r>
          </a:p>
        </p:txBody>
      </p:sp>
      <p:grpSp>
        <p:nvGrpSpPr>
          <p:cNvPr id="23" name="组合 22">
            <a:extLst>
              <a:ext uri="{FF2B5EF4-FFF2-40B4-BE49-F238E27FC236}">
                <a16:creationId xmlns:a16="http://schemas.microsoft.com/office/drawing/2014/main" id="{1DB258FA-2B9F-4FBD-9D9F-89BCC6FC425C}"/>
              </a:ext>
            </a:extLst>
          </p:cNvPr>
          <p:cNvGrpSpPr/>
          <p:nvPr/>
        </p:nvGrpSpPr>
        <p:grpSpPr>
          <a:xfrm>
            <a:off x="3756099" y="4274514"/>
            <a:ext cx="50400" cy="2583486"/>
            <a:chOff x="3705104" y="4478795"/>
            <a:chExt cx="50400" cy="2583486"/>
          </a:xfrm>
        </p:grpSpPr>
        <p:cxnSp>
          <p:nvCxnSpPr>
            <p:cNvPr id="138" name="直接连接符 137">
              <a:extLst>
                <a:ext uri="{FF2B5EF4-FFF2-40B4-BE49-F238E27FC236}">
                  <a16:creationId xmlns:a16="http://schemas.microsoft.com/office/drawing/2014/main" id="{9B821726-9980-45D3-BC0A-F7863BC5BC2F}"/>
                </a:ext>
              </a:extLst>
            </p:cNvPr>
            <p:cNvCxnSpPr>
              <a:cxnSpLocks/>
            </p:cNvCxnSpPr>
            <p:nvPr/>
          </p:nvCxnSpPr>
          <p:spPr>
            <a:xfrm flipV="1">
              <a:off x="3730256" y="4478795"/>
              <a:ext cx="0" cy="250046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9" name="矩形 138">
              <a:extLst>
                <a:ext uri="{FF2B5EF4-FFF2-40B4-BE49-F238E27FC236}">
                  <a16:creationId xmlns:a16="http://schemas.microsoft.com/office/drawing/2014/main" id="{042535AB-7D84-4A85-BE0F-E17785A9F296}"/>
                </a:ext>
              </a:extLst>
            </p:cNvPr>
            <p:cNvSpPr/>
            <p:nvPr/>
          </p:nvSpPr>
          <p:spPr>
            <a:xfrm rot="16200000" flipV="1">
              <a:off x="3268162" y="6574939"/>
              <a:ext cx="924284" cy="5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0CE66C64-2A71-475B-B113-6593447C4758}"/>
              </a:ext>
            </a:extLst>
          </p:cNvPr>
          <p:cNvGrpSpPr/>
          <p:nvPr/>
        </p:nvGrpSpPr>
        <p:grpSpPr>
          <a:xfrm>
            <a:off x="2755299" y="2645496"/>
            <a:ext cx="1410291" cy="369332"/>
            <a:chOff x="3180894" y="2647867"/>
            <a:chExt cx="1410291" cy="369332"/>
          </a:xfrm>
        </p:grpSpPr>
        <p:sp>
          <p:nvSpPr>
            <p:cNvPr id="101" name="文本框 100">
              <a:extLst>
                <a:ext uri="{FF2B5EF4-FFF2-40B4-BE49-F238E27FC236}">
                  <a16:creationId xmlns:a16="http://schemas.microsoft.com/office/drawing/2014/main" id="{A6D8E64A-8E3A-461B-81CD-25418D9C0270}"/>
                </a:ext>
              </a:extLst>
            </p:cNvPr>
            <p:cNvSpPr txBox="1"/>
            <p:nvPr/>
          </p:nvSpPr>
          <p:spPr>
            <a:xfrm>
              <a:off x="3529997" y="2647867"/>
              <a:ext cx="1061188"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rPr>
                <a:t>20XX</a:t>
              </a:r>
              <a:r>
                <a:rPr lang="zh-CN" altLang="en-US" sz="2400" b="1" dirty="0">
                  <a:solidFill>
                    <a:schemeClr val="tx1">
                      <a:lumMod val="75000"/>
                      <a:lumOff val="25000"/>
                    </a:schemeClr>
                  </a:solidFill>
                </a:rPr>
                <a:t>年</a:t>
              </a:r>
            </a:p>
          </p:txBody>
        </p:sp>
        <p:sp>
          <p:nvSpPr>
            <p:cNvPr id="102" name="椭圆 101">
              <a:extLst>
                <a:ext uri="{FF2B5EF4-FFF2-40B4-BE49-F238E27FC236}">
                  <a16:creationId xmlns:a16="http://schemas.microsoft.com/office/drawing/2014/main" id="{14B6E64E-0A3F-4BC8-B50D-C1C8F40A59F2}"/>
                </a:ext>
              </a:extLst>
            </p:cNvPr>
            <p:cNvSpPr/>
            <p:nvPr/>
          </p:nvSpPr>
          <p:spPr>
            <a:xfrm>
              <a:off x="3180894" y="2746017"/>
              <a:ext cx="173032" cy="173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sp>
        <p:nvSpPr>
          <p:cNvPr id="103" name="文本框 102">
            <a:extLst>
              <a:ext uri="{FF2B5EF4-FFF2-40B4-BE49-F238E27FC236}">
                <a16:creationId xmlns:a16="http://schemas.microsoft.com/office/drawing/2014/main" id="{704A50D5-8185-4703-8F06-948649BA687D}"/>
              </a:ext>
            </a:extLst>
          </p:cNvPr>
          <p:cNvSpPr txBox="1"/>
          <p:nvPr/>
        </p:nvSpPr>
        <p:spPr>
          <a:xfrm>
            <a:off x="2755299" y="3090247"/>
            <a:ext cx="2052000"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50000"/>
                    <a:lumOff val="50000"/>
                  </a:schemeClr>
                </a:solidFill>
              </a:rPr>
              <a:t>请填入您的内容，或复制内容后点击右键选择只保留文本来粘贴内容</a:t>
            </a:r>
          </a:p>
        </p:txBody>
      </p:sp>
      <p:grpSp>
        <p:nvGrpSpPr>
          <p:cNvPr id="25" name="组合 24">
            <a:extLst>
              <a:ext uri="{FF2B5EF4-FFF2-40B4-BE49-F238E27FC236}">
                <a16:creationId xmlns:a16="http://schemas.microsoft.com/office/drawing/2014/main" id="{97F2BB51-99A0-4E6D-AB7F-18447217FA48}"/>
              </a:ext>
            </a:extLst>
          </p:cNvPr>
          <p:cNvGrpSpPr/>
          <p:nvPr/>
        </p:nvGrpSpPr>
        <p:grpSpPr>
          <a:xfrm>
            <a:off x="8201332" y="3853849"/>
            <a:ext cx="50400" cy="3004151"/>
            <a:chOff x="8240904" y="4058129"/>
            <a:chExt cx="50400" cy="3004151"/>
          </a:xfrm>
        </p:grpSpPr>
        <p:cxnSp>
          <p:nvCxnSpPr>
            <p:cNvPr id="119" name="直接连接符 118">
              <a:extLst>
                <a:ext uri="{FF2B5EF4-FFF2-40B4-BE49-F238E27FC236}">
                  <a16:creationId xmlns:a16="http://schemas.microsoft.com/office/drawing/2014/main" id="{EEBD8C79-DF32-4B0A-AAE3-0233E34B8D16}"/>
                </a:ext>
              </a:extLst>
            </p:cNvPr>
            <p:cNvCxnSpPr>
              <a:cxnSpLocks/>
            </p:cNvCxnSpPr>
            <p:nvPr/>
          </p:nvCxnSpPr>
          <p:spPr>
            <a:xfrm flipV="1">
              <a:off x="8266056" y="4058129"/>
              <a:ext cx="0" cy="18689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0" name="矩形 119">
              <a:extLst>
                <a:ext uri="{FF2B5EF4-FFF2-40B4-BE49-F238E27FC236}">
                  <a16:creationId xmlns:a16="http://schemas.microsoft.com/office/drawing/2014/main" id="{EEB0BAE0-583F-4EB3-B25A-C78273599D35}"/>
                </a:ext>
              </a:extLst>
            </p:cNvPr>
            <p:cNvSpPr/>
            <p:nvPr/>
          </p:nvSpPr>
          <p:spPr>
            <a:xfrm rot="16200000" flipV="1">
              <a:off x="7305288" y="6076264"/>
              <a:ext cx="1921632" cy="50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1ABC341E-A5AF-4F2C-96EE-E85362909B57}"/>
              </a:ext>
            </a:extLst>
          </p:cNvPr>
          <p:cNvGrpSpPr/>
          <p:nvPr/>
        </p:nvGrpSpPr>
        <p:grpSpPr>
          <a:xfrm>
            <a:off x="7200532" y="2271446"/>
            <a:ext cx="1410291" cy="369332"/>
            <a:chOff x="7543156" y="2039139"/>
            <a:chExt cx="1410291" cy="369332"/>
          </a:xfrm>
        </p:grpSpPr>
        <p:sp>
          <p:nvSpPr>
            <p:cNvPr id="105" name="文本框 104">
              <a:extLst>
                <a:ext uri="{FF2B5EF4-FFF2-40B4-BE49-F238E27FC236}">
                  <a16:creationId xmlns:a16="http://schemas.microsoft.com/office/drawing/2014/main" id="{BC6F8F24-A744-44C6-954A-D292EFD7FFF7}"/>
                </a:ext>
              </a:extLst>
            </p:cNvPr>
            <p:cNvSpPr txBox="1"/>
            <p:nvPr/>
          </p:nvSpPr>
          <p:spPr>
            <a:xfrm>
              <a:off x="7892259" y="2039139"/>
              <a:ext cx="1061188"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rPr>
                <a:t>20XX</a:t>
              </a:r>
              <a:r>
                <a:rPr lang="zh-CN" altLang="en-US" sz="2400" b="1" dirty="0">
                  <a:solidFill>
                    <a:schemeClr val="tx1">
                      <a:lumMod val="75000"/>
                      <a:lumOff val="25000"/>
                    </a:schemeClr>
                  </a:solidFill>
                </a:rPr>
                <a:t>年</a:t>
              </a:r>
            </a:p>
          </p:txBody>
        </p:sp>
        <p:sp>
          <p:nvSpPr>
            <p:cNvPr id="106" name="椭圆 105">
              <a:extLst>
                <a:ext uri="{FF2B5EF4-FFF2-40B4-BE49-F238E27FC236}">
                  <a16:creationId xmlns:a16="http://schemas.microsoft.com/office/drawing/2014/main" id="{57B4B406-EC1E-4E34-AA8D-2A837AB44571}"/>
                </a:ext>
              </a:extLst>
            </p:cNvPr>
            <p:cNvSpPr/>
            <p:nvPr/>
          </p:nvSpPr>
          <p:spPr>
            <a:xfrm>
              <a:off x="7543156" y="2137289"/>
              <a:ext cx="173032" cy="173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sp>
        <p:nvSpPr>
          <p:cNvPr id="107" name="文本框 106">
            <a:extLst>
              <a:ext uri="{FF2B5EF4-FFF2-40B4-BE49-F238E27FC236}">
                <a16:creationId xmlns:a16="http://schemas.microsoft.com/office/drawing/2014/main" id="{3ED5BFC9-ED56-4398-A467-E792577EC8D6}"/>
              </a:ext>
            </a:extLst>
          </p:cNvPr>
          <p:cNvSpPr txBox="1"/>
          <p:nvPr/>
        </p:nvSpPr>
        <p:spPr>
          <a:xfrm>
            <a:off x="7200532" y="2716197"/>
            <a:ext cx="2052000"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50000"/>
                    <a:lumOff val="50000"/>
                  </a:schemeClr>
                </a:solidFill>
              </a:rPr>
              <a:t>请填入您的内容，或复制内容后点击右键选择只保留文本来粘贴内容</a:t>
            </a:r>
          </a:p>
        </p:txBody>
      </p:sp>
      <p:grpSp>
        <p:nvGrpSpPr>
          <p:cNvPr id="26" name="组合 25">
            <a:extLst>
              <a:ext uri="{FF2B5EF4-FFF2-40B4-BE49-F238E27FC236}">
                <a16:creationId xmlns:a16="http://schemas.microsoft.com/office/drawing/2014/main" id="{F9E5A54C-E934-4D4D-93F8-0B3D0A548FD8}"/>
              </a:ext>
            </a:extLst>
          </p:cNvPr>
          <p:cNvGrpSpPr/>
          <p:nvPr/>
        </p:nvGrpSpPr>
        <p:grpSpPr>
          <a:xfrm>
            <a:off x="10408051" y="2916678"/>
            <a:ext cx="50303" cy="4155458"/>
            <a:chOff x="10385771" y="2906821"/>
            <a:chExt cx="50303" cy="4155458"/>
          </a:xfrm>
        </p:grpSpPr>
        <p:cxnSp>
          <p:nvCxnSpPr>
            <p:cNvPr id="88" name="直接连接符 87">
              <a:extLst>
                <a:ext uri="{FF2B5EF4-FFF2-40B4-BE49-F238E27FC236}">
                  <a16:creationId xmlns:a16="http://schemas.microsoft.com/office/drawing/2014/main" id="{ED17A0E9-D378-4F6C-9E9A-00E0DD63AC23}"/>
                </a:ext>
              </a:extLst>
            </p:cNvPr>
            <p:cNvCxnSpPr>
              <a:cxnSpLocks/>
            </p:cNvCxnSpPr>
            <p:nvPr/>
          </p:nvCxnSpPr>
          <p:spPr>
            <a:xfrm flipV="1">
              <a:off x="10410923" y="2906821"/>
              <a:ext cx="0" cy="24178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9" name="矩形 88">
              <a:extLst>
                <a:ext uri="{FF2B5EF4-FFF2-40B4-BE49-F238E27FC236}">
                  <a16:creationId xmlns:a16="http://schemas.microsoft.com/office/drawing/2014/main" id="{C6C19A4E-05B8-4616-9240-FE16D9C17E1B}"/>
                </a:ext>
              </a:extLst>
            </p:cNvPr>
            <p:cNvSpPr/>
            <p:nvPr/>
          </p:nvSpPr>
          <p:spPr>
            <a:xfrm rot="16200000" flipV="1">
              <a:off x="8982018" y="5608223"/>
              <a:ext cx="2857809" cy="503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BDD75032-6AE2-41BA-A3AF-B2514FEC7E2D}"/>
              </a:ext>
            </a:extLst>
          </p:cNvPr>
          <p:cNvGrpSpPr/>
          <p:nvPr/>
        </p:nvGrpSpPr>
        <p:grpSpPr>
          <a:xfrm>
            <a:off x="9407202" y="1351856"/>
            <a:ext cx="1410291" cy="369332"/>
            <a:chOff x="9724286" y="1036120"/>
            <a:chExt cx="1410291" cy="369332"/>
          </a:xfrm>
        </p:grpSpPr>
        <p:sp>
          <p:nvSpPr>
            <p:cNvPr id="109" name="文本框 108">
              <a:extLst>
                <a:ext uri="{FF2B5EF4-FFF2-40B4-BE49-F238E27FC236}">
                  <a16:creationId xmlns:a16="http://schemas.microsoft.com/office/drawing/2014/main" id="{0FB6E69C-A8D2-4D16-8B14-C5B25F0B6B19}"/>
                </a:ext>
              </a:extLst>
            </p:cNvPr>
            <p:cNvSpPr txBox="1"/>
            <p:nvPr/>
          </p:nvSpPr>
          <p:spPr>
            <a:xfrm>
              <a:off x="10073389" y="1036120"/>
              <a:ext cx="1061188" cy="369332"/>
            </a:xfrm>
            <a:prstGeom prst="rect">
              <a:avLst/>
            </a:prstGeom>
            <a:noFill/>
          </p:spPr>
          <p:txBody>
            <a:bodyPr wrap="none" lIns="0" tIns="0" rIns="0" bIns="0" rtlCol="0">
              <a:spAutoFit/>
            </a:bodyPr>
            <a:lstStyle/>
            <a:p>
              <a:r>
                <a:rPr lang="en-US" altLang="zh-CN" sz="2400" b="1" dirty="0">
                  <a:solidFill>
                    <a:schemeClr val="tx1">
                      <a:lumMod val="75000"/>
                      <a:lumOff val="25000"/>
                    </a:schemeClr>
                  </a:solidFill>
                </a:rPr>
                <a:t>20XX</a:t>
              </a:r>
              <a:r>
                <a:rPr lang="zh-CN" altLang="en-US" sz="2400" b="1" dirty="0">
                  <a:solidFill>
                    <a:schemeClr val="tx1">
                      <a:lumMod val="75000"/>
                      <a:lumOff val="25000"/>
                    </a:schemeClr>
                  </a:solidFill>
                </a:rPr>
                <a:t>年</a:t>
              </a:r>
            </a:p>
          </p:txBody>
        </p:sp>
        <p:sp>
          <p:nvSpPr>
            <p:cNvPr id="110" name="椭圆 109">
              <a:extLst>
                <a:ext uri="{FF2B5EF4-FFF2-40B4-BE49-F238E27FC236}">
                  <a16:creationId xmlns:a16="http://schemas.microsoft.com/office/drawing/2014/main" id="{72D0EB84-A427-4FB5-96D1-F7AD51ED0283}"/>
                </a:ext>
              </a:extLst>
            </p:cNvPr>
            <p:cNvSpPr/>
            <p:nvPr/>
          </p:nvSpPr>
          <p:spPr>
            <a:xfrm>
              <a:off x="9724286" y="1134270"/>
              <a:ext cx="173032" cy="17303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a:p>
          </p:txBody>
        </p:sp>
      </p:grpSp>
      <p:sp>
        <p:nvSpPr>
          <p:cNvPr id="111" name="文本框 110">
            <a:extLst>
              <a:ext uri="{FF2B5EF4-FFF2-40B4-BE49-F238E27FC236}">
                <a16:creationId xmlns:a16="http://schemas.microsoft.com/office/drawing/2014/main" id="{4BC1B599-4918-486A-94D2-6F609CE74AF4}"/>
              </a:ext>
            </a:extLst>
          </p:cNvPr>
          <p:cNvSpPr txBox="1"/>
          <p:nvPr/>
        </p:nvSpPr>
        <p:spPr>
          <a:xfrm>
            <a:off x="9407202" y="1796607"/>
            <a:ext cx="2052000" cy="1064074"/>
          </a:xfrm>
          <a:prstGeom prst="rect">
            <a:avLst/>
          </a:prstGeom>
          <a:noFill/>
        </p:spPr>
        <p:txBody>
          <a:bodyPr wrap="square" lIns="0" tIns="0" rIns="0" bIns="0" rtlCol="0">
            <a:spAutoFit/>
          </a:bodyPr>
          <a:lstStyle/>
          <a:p>
            <a:pPr>
              <a:lnSpc>
                <a:spcPct val="150000"/>
              </a:lnSpc>
            </a:pPr>
            <a:r>
              <a:rPr lang="zh-CN" altLang="en-US" sz="1600" dirty="0">
                <a:solidFill>
                  <a:schemeClr val="tx1">
                    <a:lumMod val="50000"/>
                    <a:lumOff val="50000"/>
                  </a:schemeClr>
                </a:solidFill>
              </a:rPr>
              <a:t>请填入您的内容，或复制内容后点击右键选择只保留文本来粘贴内容</a:t>
            </a:r>
          </a:p>
        </p:txBody>
      </p:sp>
      <p:sp>
        <p:nvSpPr>
          <p:cNvPr id="5" name="任意多边形: 形状 4">
            <a:extLst>
              <a:ext uri="{FF2B5EF4-FFF2-40B4-BE49-F238E27FC236}">
                <a16:creationId xmlns:a16="http://schemas.microsoft.com/office/drawing/2014/main" id="{FC4C1994-6CA5-43DD-BF7F-180E0BADFC9C}"/>
              </a:ext>
            </a:extLst>
          </p:cNvPr>
          <p:cNvSpPr/>
          <p:nvPr/>
        </p:nvSpPr>
        <p:spPr>
          <a:xfrm>
            <a:off x="-105239" y="4152932"/>
            <a:ext cx="12297239" cy="2705068"/>
          </a:xfrm>
          <a:custGeom>
            <a:avLst/>
            <a:gdLst>
              <a:gd name="connsiteX0" fmla="*/ 11814639 w 11814639"/>
              <a:gd name="connsiteY0" fmla="*/ 0 h 2077779"/>
              <a:gd name="connsiteX1" fmla="*/ 11814639 w 11814639"/>
              <a:gd name="connsiteY1" fmla="*/ 1587411 h 2077779"/>
              <a:gd name="connsiteX2" fmla="*/ 11789129 w 11814639"/>
              <a:gd name="connsiteY2" fmla="*/ 2077779 h 2077779"/>
              <a:gd name="connsiteX3" fmla="*/ 0 w 11814639"/>
              <a:gd name="connsiteY3" fmla="*/ 2077779 h 2077779"/>
              <a:gd name="connsiteX4" fmla="*/ 60307 w 11814639"/>
              <a:gd name="connsiteY4" fmla="*/ 2073001 h 2077779"/>
              <a:gd name="connsiteX5" fmla="*/ 11459872 w 11814639"/>
              <a:gd name="connsiteY5" fmla="*/ 122911 h 20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14639" h="2077779">
                <a:moveTo>
                  <a:pt x="11814639" y="0"/>
                </a:moveTo>
                <a:lnTo>
                  <a:pt x="11814639" y="1587411"/>
                </a:lnTo>
                <a:lnTo>
                  <a:pt x="11789129" y="2077779"/>
                </a:lnTo>
                <a:lnTo>
                  <a:pt x="0" y="2077779"/>
                </a:lnTo>
                <a:lnTo>
                  <a:pt x="60307" y="2073001"/>
                </a:lnTo>
                <a:cubicBezTo>
                  <a:pt x="2098167" y="1908070"/>
                  <a:pt x="7724159" y="1362077"/>
                  <a:pt x="11459872" y="122911"/>
                </a:cubicBezTo>
                <a:close/>
              </a:path>
            </a:pathLst>
          </a:custGeom>
          <a:gradFill>
            <a:gsLst>
              <a:gs pos="0">
                <a:schemeClr val="accent1">
                  <a:alpha val="30000"/>
                </a:schemeClr>
              </a:gs>
              <a:gs pos="51000">
                <a:schemeClr val="accent1">
                  <a:lumMod val="80000"/>
                  <a:lumOff val="20000"/>
                  <a:alpha val="20000"/>
                </a:schemeClr>
              </a:gs>
              <a:gs pos="100000">
                <a:schemeClr val="accent2">
                  <a:alpha val="10000"/>
                </a:schemeClr>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发展历程</a:t>
            </a:r>
          </a:p>
        </p:txBody>
      </p:sp>
      <p:sp>
        <p:nvSpPr>
          <p:cNvPr id="6" name="任意多边形: 形状 5">
            <a:extLst>
              <a:ext uri="{FF2B5EF4-FFF2-40B4-BE49-F238E27FC236}">
                <a16:creationId xmlns:a16="http://schemas.microsoft.com/office/drawing/2014/main" id="{FFF5F1FD-3EE4-47A1-970E-0E90782788A3}"/>
              </a:ext>
            </a:extLst>
          </p:cNvPr>
          <p:cNvSpPr/>
          <p:nvPr/>
        </p:nvSpPr>
        <p:spPr>
          <a:xfrm>
            <a:off x="-393699" y="4456805"/>
            <a:ext cx="12585700" cy="2449515"/>
          </a:xfrm>
          <a:custGeom>
            <a:avLst/>
            <a:gdLst>
              <a:gd name="connsiteX0" fmla="*/ 0 w 2550526"/>
              <a:gd name="connsiteY0" fmla="*/ 795958 h 795957"/>
              <a:gd name="connsiteX1" fmla="*/ 2550526 w 2550526"/>
              <a:gd name="connsiteY1" fmla="*/ 0 h 795957"/>
              <a:gd name="connsiteX2" fmla="*/ 2550526 w 2550526"/>
              <a:gd name="connsiteY2" fmla="*/ 795958 h 795957"/>
              <a:gd name="connsiteX3" fmla="*/ 0 w 2550526"/>
              <a:gd name="connsiteY3" fmla="*/ 795958 h 795957"/>
            </a:gdLst>
            <a:ahLst/>
            <a:cxnLst>
              <a:cxn ang="0">
                <a:pos x="connsiteX0" y="connsiteY0"/>
              </a:cxn>
              <a:cxn ang="0">
                <a:pos x="connsiteX1" y="connsiteY1"/>
              </a:cxn>
              <a:cxn ang="0">
                <a:pos x="connsiteX2" y="connsiteY2"/>
              </a:cxn>
              <a:cxn ang="0">
                <a:pos x="connsiteX3" y="connsiteY3"/>
              </a:cxn>
            </a:cxnLst>
            <a:rect l="l" t="t" r="r" b="b"/>
            <a:pathLst>
              <a:path w="2550526" h="795957">
                <a:moveTo>
                  <a:pt x="0" y="795958"/>
                </a:moveTo>
                <a:cubicBezTo>
                  <a:pt x="0" y="795958"/>
                  <a:pt x="1550388" y="657531"/>
                  <a:pt x="2550526" y="0"/>
                </a:cubicBezTo>
                <a:lnTo>
                  <a:pt x="2550526" y="795958"/>
                </a:lnTo>
                <a:lnTo>
                  <a:pt x="0" y="795958"/>
                </a:lnTo>
                <a:close/>
              </a:path>
            </a:pathLst>
          </a:cu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0" name="矩形: 圆角 139">
            <a:extLst>
              <a:ext uri="{FF2B5EF4-FFF2-40B4-BE49-F238E27FC236}">
                <a16:creationId xmlns:a16="http://schemas.microsoft.com/office/drawing/2014/main" id="{9573E82F-6D39-404F-B546-733C55684550}"/>
              </a:ext>
            </a:extLst>
          </p:cNvPr>
          <p:cNvSpPr>
            <a:spLocks/>
          </p:cNvSpPr>
          <p:nvPr/>
        </p:nvSpPr>
        <p:spPr>
          <a:xfrm>
            <a:off x="587375" y="1389555"/>
            <a:ext cx="4067185" cy="686907"/>
          </a:xfrm>
          <a:prstGeom prst="roundRect">
            <a:avLst>
              <a:gd name="adj" fmla="val 11806"/>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3" name="文本框 142">
            <a:extLst>
              <a:ext uri="{FF2B5EF4-FFF2-40B4-BE49-F238E27FC236}">
                <a16:creationId xmlns:a16="http://schemas.microsoft.com/office/drawing/2014/main" id="{5B48A746-76ED-4152-8D9C-4D5F859A7235}"/>
              </a:ext>
            </a:extLst>
          </p:cNvPr>
          <p:cNvSpPr txBox="1"/>
          <p:nvPr/>
        </p:nvSpPr>
        <p:spPr>
          <a:xfrm>
            <a:off x="896204" y="1517565"/>
            <a:ext cx="3449527" cy="430887"/>
          </a:xfrm>
          <a:prstGeom prst="rect">
            <a:avLst/>
          </a:prstGeom>
          <a:noFill/>
        </p:spPr>
        <p:txBody>
          <a:bodyPr wrap="square" lIns="0" tIns="0" rIns="0" bIns="0" rtlCol="0">
            <a:spAutoFit/>
          </a:bodyPr>
          <a:lstStyle/>
          <a:p>
            <a:pPr algn="ctr"/>
            <a:r>
              <a:rPr lang="zh-CN" altLang="en-US" sz="2800" b="1" dirty="0">
                <a:solidFill>
                  <a:schemeClr val="bg1"/>
                </a:solidFill>
              </a:rPr>
              <a:t>不忘初心，持续发展</a:t>
            </a:r>
          </a:p>
        </p:txBody>
      </p:sp>
    </p:spTree>
    <p:extLst>
      <p:ext uri="{BB962C8B-B14F-4D97-AF65-F5344CB8AC3E}">
        <p14:creationId xmlns:p14="http://schemas.microsoft.com/office/powerpoint/2010/main" val="1778424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公司大事件</a:t>
            </a:r>
          </a:p>
        </p:txBody>
      </p:sp>
      <p:grpSp>
        <p:nvGrpSpPr>
          <p:cNvPr id="2" name="组合 1">
            <a:extLst>
              <a:ext uri="{FF2B5EF4-FFF2-40B4-BE49-F238E27FC236}">
                <a16:creationId xmlns:a16="http://schemas.microsoft.com/office/drawing/2014/main" id="{08A1FF6A-965A-40B6-BB3F-53F68B7ABADA}"/>
              </a:ext>
            </a:extLst>
          </p:cNvPr>
          <p:cNvGrpSpPr/>
          <p:nvPr/>
        </p:nvGrpSpPr>
        <p:grpSpPr>
          <a:xfrm>
            <a:off x="580006" y="1312446"/>
            <a:ext cx="800916" cy="738664"/>
            <a:chOff x="1286888" y="1443193"/>
            <a:chExt cx="800916" cy="738664"/>
          </a:xfrm>
        </p:grpSpPr>
        <p:sp>
          <p:nvSpPr>
            <p:cNvPr id="88" name="椭圆 87">
              <a:extLst>
                <a:ext uri="{FF2B5EF4-FFF2-40B4-BE49-F238E27FC236}">
                  <a16:creationId xmlns:a16="http://schemas.microsoft.com/office/drawing/2014/main" id="{BD0C83BA-F807-4EC1-9A85-13FD939C641A}"/>
                </a:ext>
              </a:extLst>
            </p:cNvPr>
            <p:cNvSpPr>
              <a:spLocks/>
            </p:cNvSpPr>
            <p:nvPr/>
          </p:nvSpPr>
          <p:spPr>
            <a:xfrm>
              <a:off x="1286888" y="1447566"/>
              <a:ext cx="490882" cy="49088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395690BA-348A-4B32-A52D-F9A01460E9C1}"/>
                </a:ext>
              </a:extLst>
            </p:cNvPr>
            <p:cNvSpPr/>
            <p:nvPr/>
          </p:nvSpPr>
          <p:spPr>
            <a:xfrm>
              <a:off x="1419751" y="1443193"/>
              <a:ext cx="668053" cy="738664"/>
            </a:xfrm>
            <a:prstGeom prst="rect">
              <a:avLst/>
            </a:prstGeom>
            <a:noFill/>
          </p:spPr>
          <p:txBody>
            <a:bodyPr wrap="square" lIns="0" tIns="0" rIns="0" bIns="0" anchor="ctr">
              <a:spAutoFit/>
            </a:bodyPr>
            <a:lstStyle/>
            <a:p>
              <a:pPr algn="ctr"/>
              <a:r>
                <a:rPr lang="en-US" altLang="zh-CN" sz="4800" b="1" dirty="0">
                  <a:solidFill>
                    <a:schemeClr val="tx1">
                      <a:lumMod val="65000"/>
                      <a:lumOff val="35000"/>
                    </a:schemeClr>
                  </a:solidFill>
                  <a:effectLst>
                    <a:outerShdw blurRad="38100" dist="63500" dir="2700000" algn="tl">
                      <a:srgbClr val="000000">
                        <a:alpha val="9000"/>
                      </a:srgbClr>
                    </a:outerShdw>
                  </a:effectLst>
                  <a:latin typeface="+mj-lt"/>
                </a:rPr>
                <a:t>1</a:t>
              </a:r>
              <a:endParaRPr lang="zh-CN" altLang="zh-CN" sz="2400" b="1" dirty="0">
                <a:solidFill>
                  <a:schemeClr val="tx1">
                    <a:lumMod val="65000"/>
                    <a:lumOff val="35000"/>
                  </a:schemeClr>
                </a:solidFill>
                <a:effectLst>
                  <a:outerShdw blurRad="38100" dist="63500" dir="2700000" algn="tl">
                    <a:srgbClr val="000000">
                      <a:alpha val="9000"/>
                    </a:srgbClr>
                  </a:outerShdw>
                </a:effectLst>
                <a:latin typeface="+mj-lt"/>
              </a:endParaRPr>
            </a:p>
          </p:txBody>
        </p:sp>
      </p:grpSp>
      <p:sp>
        <p:nvSpPr>
          <p:cNvPr id="4" name="矩形: 圆角 3">
            <a:extLst>
              <a:ext uri="{FF2B5EF4-FFF2-40B4-BE49-F238E27FC236}">
                <a16:creationId xmlns:a16="http://schemas.microsoft.com/office/drawing/2014/main" id="{EDC23327-DA16-461B-865D-3799BBAC8DAB}"/>
              </a:ext>
            </a:extLst>
          </p:cNvPr>
          <p:cNvSpPr>
            <a:spLocks/>
          </p:cNvSpPr>
          <p:nvPr/>
        </p:nvSpPr>
        <p:spPr>
          <a:xfrm>
            <a:off x="1341596" y="1776325"/>
            <a:ext cx="4646453" cy="1853907"/>
          </a:xfrm>
          <a:prstGeom prst="roundRect">
            <a:avLst>
              <a:gd name="adj" fmla="val 6204"/>
            </a:avLst>
          </a:prstGeom>
          <a:ln/>
          <a:effectLst>
            <a:outerShdw blurRad="127000" sx="102000" sy="102000" algn="ctr" rotWithShape="0">
              <a:schemeClr val="accent1">
                <a:alpha val="10000"/>
              </a:scheme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矩形: 圆角 23">
            <a:extLst>
              <a:ext uri="{FF2B5EF4-FFF2-40B4-BE49-F238E27FC236}">
                <a16:creationId xmlns:a16="http://schemas.microsoft.com/office/drawing/2014/main" id="{42EFC45A-D221-42EC-B8EE-28A0836A7035}"/>
              </a:ext>
            </a:extLst>
          </p:cNvPr>
          <p:cNvSpPr/>
          <p:nvPr/>
        </p:nvSpPr>
        <p:spPr>
          <a:xfrm>
            <a:off x="1341597" y="1390802"/>
            <a:ext cx="2466419" cy="490882"/>
          </a:xfrm>
          <a:prstGeom prst="roundRect">
            <a:avLst>
              <a:gd name="adj" fmla="val 50000"/>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7" name="文本框 46">
            <a:extLst>
              <a:ext uri="{FF2B5EF4-FFF2-40B4-BE49-F238E27FC236}">
                <a16:creationId xmlns:a16="http://schemas.microsoft.com/office/drawing/2014/main" id="{3B275079-33DB-4C29-90AC-33D1CBC0F40E}"/>
              </a:ext>
            </a:extLst>
          </p:cNvPr>
          <p:cNvSpPr txBox="1"/>
          <p:nvPr/>
        </p:nvSpPr>
        <p:spPr>
          <a:xfrm>
            <a:off x="4059846" y="1434228"/>
            <a:ext cx="888064" cy="307777"/>
          </a:xfrm>
          <a:prstGeom prst="rect">
            <a:avLst/>
          </a:prstGeom>
          <a:noFill/>
        </p:spPr>
        <p:txBody>
          <a:bodyPr wrap="none" lIns="0" tIns="0" rIns="0" bIns="0" rtlCol="0">
            <a:spAutoFit/>
          </a:bodyPr>
          <a:lstStyle/>
          <a:p>
            <a:r>
              <a:rPr lang="en-US" altLang="zh-CN" sz="2000" dirty="0">
                <a:solidFill>
                  <a:schemeClr val="bg1">
                    <a:lumMod val="75000"/>
                  </a:schemeClr>
                </a:solidFill>
                <a:latin typeface="+mj-ea"/>
                <a:ea typeface="+mj-ea"/>
              </a:rPr>
              <a:t>20XX</a:t>
            </a:r>
            <a:r>
              <a:rPr lang="zh-CN" altLang="en-US" sz="2000" dirty="0">
                <a:solidFill>
                  <a:schemeClr val="bg1">
                    <a:lumMod val="75000"/>
                  </a:schemeClr>
                </a:solidFill>
                <a:latin typeface="+mj-ea"/>
                <a:ea typeface="+mj-ea"/>
              </a:rPr>
              <a:t>年</a:t>
            </a:r>
          </a:p>
        </p:txBody>
      </p:sp>
      <p:sp>
        <p:nvSpPr>
          <p:cNvPr id="65" name="文本框 64">
            <a:extLst>
              <a:ext uri="{FF2B5EF4-FFF2-40B4-BE49-F238E27FC236}">
                <a16:creationId xmlns:a16="http://schemas.microsoft.com/office/drawing/2014/main" id="{E8677307-4115-4FCB-A10B-EB01A95C433F}"/>
              </a:ext>
            </a:extLst>
          </p:cNvPr>
          <p:cNvSpPr txBox="1"/>
          <p:nvPr/>
        </p:nvSpPr>
        <p:spPr>
          <a:xfrm>
            <a:off x="1504782" y="1986575"/>
            <a:ext cx="4349918" cy="1433406"/>
          </a:xfrm>
          <a:prstGeom prst="rect">
            <a:avLst/>
          </a:prstGeom>
          <a:noFill/>
        </p:spPr>
        <p:txBody>
          <a:bodyPr wrap="square" lIns="0" tIns="0" rIns="0" bIns="0" rtlCol="0">
            <a:spAutoFit/>
          </a:bodyPr>
          <a:lstStyle/>
          <a:p>
            <a:pPr marL="105750">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请填入您的内容，或复制内容后点击右键选择只保留文本来粘贴您的内容。请填入您的内容或复制内容后点击右键粘贴内容。请填入您的内容或复制内容后点击右键粘贴内容。</a:t>
            </a:r>
          </a:p>
        </p:txBody>
      </p:sp>
      <p:sp>
        <p:nvSpPr>
          <p:cNvPr id="66" name="文本框 65">
            <a:extLst>
              <a:ext uri="{FF2B5EF4-FFF2-40B4-BE49-F238E27FC236}">
                <a16:creationId xmlns:a16="http://schemas.microsoft.com/office/drawing/2014/main" id="{F24B0137-4EE8-4DB2-ADBD-DFFA580A4879}"/>
              </a:ext>
            </a:extLst>
          </p:cNvPr>
          <p:cNvSpPr txBox="1"/>
          <p:nvPr/>
        </p:nvSpPr>
        <p:spPr>
          <a:xfrm>
            <a:off x="1677142" y="1451577"/>
            <a:ext cx="1267010" cy="369332"/>
          </a:xfrm>
          <a:prstGeom prst="rect">
            <a:avLst/>
          </a:prstGeom>
          <a:noFill/>
        </p:spPr>
        <p:txBody>
          <a:bodyPr wrap="square" lIns="0" tIns="0" rIns="0" bIns="0" rtlCol="0">
            <a:spAutoFit/>
          </a:bodyPr>
          <a:lstStyle/>
          <a:p>
            <a:r>
              <a:rPr lang="zh-CN" altLang="en-US" sz="2400" b="1" dirty="0">
                <a:solidFill>
                  <a:schemeClr val="bg1"/>
                </a:solidFill>
              </a:rPr>
              <a:t>公司成立</a:t>
            </a:r>
          </a:p>
        </p:txBody>
      </p:sp>
      <p:grpSp>
        <p:nvGrpSpPr>
          <p:cNvPr id="6" name="组合 5">
            <a:extLst>
              <a:ext uri="{FF2B5EF4-FFF2-40B4-BE49-F238E27FC236}">
                <a16:creationId xmlns:a16="http://schemas.microsoft.com/office/drawing/2014/main" id="{FE1C0AEF-40B0-482F-91C1-22418EEF10B0}"/>
              </a:ext>
            </a:extLst>
          </p:cNvPr>
          <p:cNvGrpSpPr/>
          <p:nvPr/>
        </p:nvGrpSpPr>
        <p:grpSpPr>
          <a:xfrm>
            <a:off x="10973959" y="1312446"/>
            <a:ext cx="765036" cy="760500"/>
            <a:chOff x="10347341" y="1454697"/>
            <a:chExt cx="765036" cy="760500"/>
          </a:xfrm>
        </p:grpSpPr>
        <p:sp>
          <p:nvSpPr>
            <p:cNvPr id="90" name="椭圆 89">
              <a:extLst>
                <a:ext uri="{FF2B5EF4-FFF2-40B4-BE49-F238E27FC236}">
                  <a16:creationId xmlns:a16="http://schemas.microsoft.com/office/drawing/2014/main" id="{B38EA6BE-BE0C-4D8E-A5EA-F638BD741C5B}"/>
                </a:ext>
              </a:extLst>
            </p:cNvPr>
            <p:cNvSpPr>
              <a:spLocks/>
            </p:cNvSpPr>
            <p:nvPr/>
          </p:nvSpPr>
          <p:spPr>
            <a:xfrm>
              <a:off x="10478250" y="1454697"/>
              <a:ext cx="490882" cy="49088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B0052021-4A21-41BF-8B5E-0A4E99360CA8}"/>
                </a:ext>
              </a:extLst>
            </p:cNvPr>
            <p:cNvSpPr/>
            <p:nvPr/>
          </p:nvSpPr>
          <p:spPr>
            <a:xfrm flipH="1">
              <a:off x="10347341" y="1476533"/>
              <a:ext cx="765036" cy="738664"/>
            </a:xfrm>
            <a:prstGeom prst="rect">
              <a:avLst/>
            </a:prstGeom>
          </p:spPr>
          <p:txBody>
            <a:bodyPr wrap="square" lIns="0" tIns="0" rIns="0" bIns="0" anchor="ctr">
              <a:spAutoFit/>
            </a:bodyPr>
            <a:lstStyle/>
            <a:p>
              <a:r>
                <a:rPr lang="en-US" altLang="zh-CN" sz="4800" b="1" dirty="0">
                  <a:solidFill>
                    <a:schemeClr val="tx1">
                      <a:lumMod val="65000"/>
                      <a:lumOff val="35000"/>
                    </a:schemeClr>
                  </a:solidFill>
                  <a:effectLst>
                    <a:outerShdw blurRad="38100" dist="63500" dir="2700000" algn="tl">
                      <a:srgbClr val="000000">
                        <a:alpha val="9000"/>
                      </a:srgbClr>
                    </a:outerShdw>
                  </a:effectLst>
                  <a:latin typeface="+mj-lt"/>
                </a:rPr>
                <a:t>2</a:t>
              </a:r>
              <a:endParaRPr lang="zh-CN" altLang="zh-CN" sz="2400" b="1" dirty="0">
                <a:solidFill>
                  <a:schemeClr val="tx1">
                    <a:lumMod val="65000"/>
                    <a:lumOff val="35000"/>
                  </a:schemeClr>
                </a:solidFill>
                <a:effectLst>
                  <a:outerShdw blurRad="38100" dist="63500" dir="2700000" algn="tl">
                    <a:srgbClr val="000000">
                      <a:alpha val="9000"/>
                    </a:srgbClr>
                  </a:outerShdw>
                </a:effectLst>
                <a:latin typeface="+mj-lt"/>
              </a:endParaRPr>
            </a:p>
          </p:txBody>
        </p:sp>
      </p:grpSp>
      <p:sp>
        <p:nvSpPr>
          <p:cNvPr id="63" name="矩形: 圆角 62">
            <a:extLst>
              <a:ext uri="{FF2B5EF4-FFF2-40B4-BE49-F238E27FC236}">
                <a16:creationId xmlns:a16="http://schemas.microsoft.com/office/drawing/2014/main" id="{4F95012B-318F-4D8D-B6D4-4134B92BE7C1}"/>
              </a:ext>
            </a:extLst>
          </p:cNvPr>
          <p:cNvSpPr>
            <a:spLocks/>
          </p:cNvSpPr>
          <p:nvPr/>
        </p:nvSpPr>
        <p:spPr>
          <a:xfrm flipH="1">
            <a:off x="6196154" y="1776325"/>
            <a:ext cx="4646455" cy="1853907"/>
          </a:xfrm>
          <a:prstGeom prst="roundRect">
            <a:avLst>
              <a:gd name="adj" fmla="val 6204"/>
            </a:avLst>
          </a:prstGeom>
          <a:ln/>
          <a:effectLst>
            <a:outerShdw blurRad="127000" sx="102000" sy="102000" algn="ctr" rotWithShape="0">
              <a:schemeClr val="accent1">
                <a:alpha val="10000"/>
              </a:scheme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dk1"/>
              </a:solidFill>
            </a:endParaRPr>
          </a:p>
        </p:txBody>
      </p:sp>
      <p:sp>
        <p:nvSpPr>
          <p:cNvPr id="34" name="矩形: 圆角 33">
            <a:extLst>
              <a:ext uri="{FF2B5EF4-FFF2-40B4-BE49-F238E27FC236}">
                <a16:creationId xmlns:a16="http://schemas.microsoft.com/office/drawing/2014/main" id="{D103E45B-B083-4F33-88CE-8CE70821D2CC}"/>
              </a:ext>
            </a:extLst>
          </p:cNvPr>
          <p:cNvSpPr>
            <a:spLocks/>
          </p:cNvSpPr>
          <p:nvPr/>
        </p:nvSpPr>
        <p:spPr>
          <a:xfrm>
            <a:off x="8376193" y="1429863"/>
            <a:ext cx="2466419" cy="490881"/>
          </a:xfrm>
          <a:prstGeom prst="roundRect">
            <a:avLst>
              <a:gd name="adj" fmla="val 50000"/>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2" name="文本框 91">
            <a:extLst>
              <a:ext uri="{FF2B5EF4-FFF2-40B4-BE49-F238E27FC236}">
                <a16:creationId xmlns:a16="http://schemas.microsoft.com/office/drawing/2014/main" id="{57AE99D7-A701-4EBF-B44F-9F7AA98BD95D}"/>
              </a:ext>
            </a:extLst>
          </p:cNvPr>
          <p:cNvSpPr txBox="1"/>
          <p:nvPr/>
        </p:nvSpPr>
        <p:spPr>
          <a:xfrm flipH="1">
            <a:off x="7309684" y="1434228"/>
            <a:ext cx="888064" cy="307777"/>
          </a:xfrm>
          <a:prstGeom prst="rect">
            <a:avLst/>
          </a:prstGeom>
          <a:noFill/>
        </p:spPr>
        <p:txBody>
          <a:bodyPr wrap="none" lIns="0" tIns="0" rIns="0" bIns="0" rtlCol="0">
            <a:spAutoFit/>
          </a:bodyPr>
          <a:lstStyle/>
          <a:p>
            <a:r>
              <a:rPr lang="en-US" altLang="zh-CN" sz="2000" dirty="0">
                <a:solidFill>
                  <a:schemeClr val="bg1">
                    <a:lumMod val="75000"/>
                  </a:schemeClr>
                </a:solidFill>
                <a:latin typeface="+mj-ea"/>
                <a:ea typeface="+mj-ea"/>
              </a:rPr>
              <a:t>20XX</a:t>
            </a:r>
            <a:r>
              <a:rPr lang="zh-CN" altLang="en-US" sz="2000" dirty="0">
                <a:solidFill>
                  <a:schemeClr val="bg1">
                    <a:lumMod val="75000"/>
                  </a:schemeClr>
                </a:solidFill>
                <a:latin typeface="+mj-ea"/>
                <a:ea typeface="+mj-ea"/>
              </a:rPr>
              <a:t>年</a:t>
            </a:r>
          </a:p>
        </p:txBody>
      </p:sp>
      <p:sp>
        <p:nvSpPr>
          <p:cNvPr id="93" name="文本框 92">
            <a:extLst>
              <a:ext uri="{FF2B5EF4-FFF2-40B4-BE49-F238E27FC236}">
                <a16:creationId xmlns:a16="http://schemas.microsoft.com/office/drawing/2014/main" id="{7278E436-B36A-49F6-BB06-BAC66DC5FB0C}"/>
              </a:ext>
            </a:extLst>
          </p:cNvPr>
          <p:cNvSpPr txBox="1"/>
          <p:nvPr/>
        </p:nvSpPr>
        <p:spPr>
          <a:xfrm flipH="1">
            <a:off x="6372435" y="1986575"/>
            <a:ext cx="4306992" cy="1433406"/>
          </a:xfrm>
          <a:prstGeom prst="rect">
            <a:avLst/>
          </a:prstGeom>
          <a:noFill/>
        </p:spPr>
        <p:txBody>
          <a:bodyPr wrap="square" lIns="0" tIns="0" rIns="0" bIns="0" rtlCol="0">
            <a:spAutoFit/>
          </a:bodyPr>
          <a:lstStyle/>
          <a:p>
            <a:pPr marL="105750" algn="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请填入您的内容，或复制内容后点击右键选择只保留文本来粘贴您的内容。请填入您的内容或复制内容后点击右键粘贴内容。请填入您的内容或复制内容后点击右键粘贴内容</a:t>
            </a:r>
          </a:p>
        </p:txBody>
      </p:sp>
      <p:sp>
        <p:nvSpPr>
          <p:cNvPr id="94" name="文本框 93">
            <a:extLst>
              <a:ext uri="{FF2B5EF4-FFF2-40B4-BE49-F238E27FC236}">
                <a16:creationId xmlns:a16="http://schemas.microsoft.com/office/drawing/2014/main" id="{DCD6FEBF-0FF8-4899-BA34-5747844A9F9B}"/>
              </a:ext>
            </a:extLst>
          </p:cNvPr>
          <p:cNvSpPr txBox="1"/>
          <p:nvPr/>
        </p:nvSpPr>
        <p:spPr>
          <a:xfrm flipH="1">
            <a:off x="8603100" y="1490637"/>
            <a:ext cx="2012605" cy="369332"/>
          </a:xfrm>
          <a:prstGeom prst="rect">
            <a:avLst/>
          </a:prstGeom>
          <a:noFill/>
        </p:spPr>
        <p:txBody>
          <a:bodyPr wrap="square" lIns="0" tIns="0" rIns="0" bIns="0" rtlCol="0">
            <a:spAutoFit/>
          </a:bodyPr>
          <a:lstStyle/>
          <a:p>
            <a:pPr algn="r"/>
            <a:r>
              <a:rPr lang="zh-CN" altLang="en-US" sz="2400" b="1" dirty="0">
                <a:solidFill>
                  <a:schemeClr val="bg1"/>
                </a:solidFill>
              </a:rPr>
              <a:t>重大项目交付</a:t>
            </a:r>
          </a:p>
        </p:txBody>
      </p:sp>
      <p:grpSp>
        <p:nvGrpSpPr>
          <p:cNvPr id="52" name="组合 51">
            <a:extLst>
              <a:ext uri="{FF2B5EF4-FFF2-40B4-BE49-F238E27FC236}">
                <a16:creationId xmlns:a16="http://schemas.microsoft.com/office/drawing/2014/main" id="{8259C851-3CB5-413E-A719-7B55DC2E2CAD}"/>
              </a:ext>
            </a:extLst>
          </p:cNvPr>
          <p:cNvGrpSpPr/>
          <p:nvPr/>
        </p:nvGrpSpPr>
        <p:grpSpPr>
          <a:xfrm>
            <a:off x="580006" y="3917914"/>
            <a:ext cx="800916" cy="738664"/>
            <a:chOff x="1286888" y="1443193"/>
            <a:chExt cx="800916" cy="738664"/>
          </a:xfrm>
        </p:grpSpPr>
        <p:sp>
          <p:nvSpPr>
            <p:cNvPr id="58" name="椭圆 57">
              <a:extLst>
                <a:ext uri="{FF2B5EF4-FFF2-40B4-BE49-F238E27FC236}">
                  <a16:creationId xmlns:a16="http://schemas.microsoft.com/office/drawing/2014/main" id="{1144C437-D69C-47BD-A670-9E06482577CD}"/>
                </a:ext>
              </a:extLst>
            </p:cNvPr>
            <p:cNvSpPr>
              <a:spLocks/>
            </p:cNvSpPr>
            <p:nvPr/>
          </p:nvSpPr>
          <p:spPr>
            <a:xfrm>
              <a:off x="1286888" y="1447566"/>
              <a:ext cx="490882" cy="49088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59AD7F8B-948C-4889-AC9E-440FD4572CB6}"/>
                </a:ext>
              </a:extLst>
            </p:cNvPr>
            <p:cNvSpPr/>
            <p:nvPr/>
          </p:nvSpPr>
          <p:spPr>
            <a:xfrm>
              <a:off x="1419751" y="1443193"/>
              <a:ext cx="668053" cy="738664"/>
            </a:xfrm>
            <a:prstGeom prst="rect">
              <a:avLst/>
            </a:prstGeom>
            <a:noFill/>
          </p:spPr>
          <p:txBody>
            <a:bodyPr wrap="square" lIns="0" tIns="0" rIns="0" bIns="0" anchor="ctr">
              <a:spAutoFit/>
            </a:bodyPr>
            <a:lstStyle/>
            <a:p>
              <a:pPr algn="ctr"/>
              <a:r>
                <a:rPr lang="en-US" altLang="zh-CN" sz="4800" b="1" dirty="0">
                  <a:solidFill>
                    <a:schemeClr val="tx1">
                      <a:lumMod val="65000"/>
                      <a:lumOff val="35000"/>
                    </a:schemeClr>
                  </a:solidFill>
                  <a:effectLst>
                    <a:outerShdw blurRad="38100" dist="63500" dir="2700000" algn="tl">
                      <a:srgbClr val="000000">
                        <a:alpha val="9000"/>
                      </a:srgbClr>
                    </a:outerShdw>
                  </a:effectLst>
                  <a:latin typeface="+mj-lt"/>
                </a:rPr>
                <a:t>3</a:t>
              </a:r>
              <a:endParaRPr lang="zh-CN" altLang="zh-CN" sz="2400" b="1" dirty="0">
                <a:solidFill>
                  <a:schemeClr val="tx1">
                    <a:lumMod val="65000"/>
                    <a:lumOff val="35000"/>
                  </a:schemeClr>
                </a:solidFill>
                <a:effectLst>
                  <a:outerShdw blurRad="38100" dist="63500" dir="2700000" algn="tl">
                    <a:srgbClr val="000000">
                      <a:alpha val="9000"/>
                    </a:srgbClr>
                  </a:outerShdw>
                </a:effectLst>
                <a:latin typeface="+mj-lt"/>
              </a:endParaRPr>
            </a:p>
          </p:txBody>
        </p:sp>
      </p:grpSp>
      <p:sp>
        <p:nvSpPr>
          <p:cNvPr id="53" name="矩形: 圆角 52">
            <a:extLst>
              <a:ext uri="{FF2B5EF4-FFF2-40B4-BE49-F238E27FC236}">
                <a16:creationId xmlns:a16="http://schemas.microsoft.com/office/drawing/2014/main" id="{35FB27D5-8C8A-47E9-A8C6-77760A11B734}"/>
              </a:ext>
            </a:extLst>
          </p:cNvPr>
          <p:cNvSpPr>
            <a:spLocks/>
          </p:cNvSpPr>
          <p:nvPr/>
        </p:nvSpPr>
        <p:spPr>
          <a:xfrm>
            <a:off x="1341596" y="4381793"/>
            <a:ext cx="4646453" cy="1853907"/>
          </a:xfrm>
          <a:prstGeom prst="roundRect">
            <a:avLst>
              <a:gd name="adj" fmla="val 6204"/>
            </a:avLst>
          </a:prstGeom>
          <a:ln/>
          <a:effectLst>
            <a:outerShdw blurRad="127000" sx="102000" sy="102000" algn="ctr" rotWithShape="0">
              <a:schemeClr val="accent1">
                <a:alpha val="10000"/>
              </a:scheme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4" name="矩形: 圆角 53">
            <a:extLst>
              <a:ext uri="{FF2B5EF4-FFF2-40B4-BE49-F238E27FC236}">
                <a16:creationId xmlns:a16="http://schemas.microsoft.com/office/drawing/2014/main" id="{DE95A5CC-6CC8-461F-B94B-7E2CAD4C4D93}"/>
              </a:ext>
            </a:extLst>
          </p:cNvPr>
          <p:cNvSpPr/>
          <p:nvPr/>
        </p:nvSpPr>
        <p:spPr>
          <a:xfrm>
            <a:off x="1341597" y="3996270"/>
            <a:ext cx="2466419" cy="490882"/>
          </a:xfrm>
          <a:prstGeom prst="roundRect">
            <a:avLst>
              <a:gd name="adj" fmla="val 50000"/>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5" name="文本框 54">
            <a:extLst>
              <a:ext uri="{FF2B5EF4-FFF2-40B4-BE49-F238E27FC236}">
                <a16:creationId xmlns:a16="http://schemas.microsoft.com/office/drawing/2014/main" id="{8534D8C3-AA7C-41BC-B62F-2EB4EB3C89FB}"/>
              </a:ext>
            </a:extLst>
          </p:cNvPr>
          <p:cNvSpPr txBox="1"/>
          <p:nvPr/>
        </p:nvSpPr>
        <p:spPr>
          <a:xfrm>
            <a:off x="4059846" y="4039696"/>
            <a:ext cx="888064" cy="307777"/>
          </a:xfrm>
          <a:prstGeom prst="rect">
            <a:avLst/>
          </a:prstGeom>
          <a:noFill/>
        </p:spPr>
        <p:txBody>
          <a:bodyPr wrap="none" lIns="0" tIns="0" rIns="0" bIns="0" rtlCol="0">
            <a:spAutoFit/>
          </a:bodyPr>
          <a:lstStyle/>
          <a:p>
            <a:r>
              <a:rPr lang="en-US" altLang="zh-CN" sz="2000" dirty="0">
                <a:solidFill>
                  <a:schemeClr val="bg1">
                    <a:lumMod val="75000"/>
                  </a:schemeClr>
                </a:solidFill>
                <a:latin typeface="+mj-ea"/>
                <a:ea typeface="+mj-ea"/>
              </a:rPr>
              <a:t>20XX</a:t>
            </a:r>
            <a:r>
              <a:rPr lang="zh-CN" altLang="en-US" sz="2000" dirty="0">
                <a:solidFill>
                  <a:schemeClr val="bg1">
                    <a:lumMod val="75000"/>
                  </a:schemeClr>
                </a:solidFill>
                <a:latin typeface="+mj-ea"/>
                <a:ea typeface="+mj-ea"/>
              </a:rPr>
              <a:t>年</a:t>
            </a:r>
          </a:p>
        </p:txBody>
      </p:sp>
      <p:sp>
        <p:nvSpPr>
          <p:cNvPr id="56" name="文本框 55">
            <a:extLst>
              <a:ext uri="{FF2B5EF4-FFF2-40B4-BE49-F238E27FC236}">
                <a16:creationId xmlns:a16="http://schemas.microsoft.com/office/drawing/2014/main" id="{2254EB3B-C67C-4E37-844D-8397EED2AE37}"/>
              </a:ext>
            </a:extLst>
          </p:cNvPr>
          <p:cNvSpPr txBox="1"/>
          <p:nvPr/>
        </p:nvSpPr>
        <p:spPr>
          <a:xfrm>
            <a:off x="1504782" y="4592043"/>
            <a:ext cx="4235618" cy="1433406"/>
          </a:xfrm>
          <a:prstGeom prst="rect">
            <a:avLst/>
          </a:prstGeom>
          <a:noFill/>
        </p:spPr>
        <p:txBody>
          <a:bodyPr wrap="square" lIns="0" tIns="0" rIns="0" bIns="0" rtlCol="0">
            <a:spAutoFit/>
          </a:bodyPr>
          <a:lstStyle/>
          <a:p>
            <a:pPr marL="105750">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请填入您的内容，或复制内容后点击右键选择只保留文本来粘贴您的内容。请填入您的内容或复制内容后点击右键粘贴内容。请填入您的内容或复制内容后点击右键粘贴内容。</a:t>
            </a:r>
          </a:p>
        </p:txBody>
      </p:sp>
      <p:sp>
        <p:nvSpPr>
          <p:cNvPr id="57" name="文本框 56">
            <a:extLst>
              <a:ext uri="{FF2B5EF4-FFF2-40B4-BE49-F238E27FC236}">
                <a16:creationId xmlns:a16="http://schemas.microsoft.com/office/drawing/2014/main" id="{8BE836CF-30CB-4D43-83DA-43EA4B4478DB}"/>
              </a:ext>
            </a:extLst>
          </p:cNvPr>
          <p:cNvSpPr txBox="1"/>
          <p:nvPr/>
        </p:nvSpPr>
        <p:spPr>
          <a:xfrm>
            <a:off x="1677142" y="4057045"/>
            <a:ext cx="1267010" cy="369332"/>
          </a:xfrm>
          <a:prstGeom prst="rect">
            <a:avLst/>
          </a:prstGeom>
          <a:noFill/>
        </p:spPr>
        <p:txBody>
          <a:bodyPr wrap="square" lIns="0" tIns="0" rIns="0" bIns="0" rtlCol="0">
            <a:spAutoFit/>
          </a:bodyPr>
          <a:lstStyle/>
          <a:p>
            <a:r>
              <a:rPr lang="zh-CN" altLang="en-US" sz="2400" b="1" dirty="0">
                <a:solidFill>
                  <a:schemeClr val="bg1"/>
                </a:solidFill>
              </a:rPr>
              <a:t>获得融资</a:t>
            </a:r>
          </a:p>
        </p:txBody>
      </p:sp>
      <p:grpSp>
        <p:nvGrpSpPr>
          <p:cNvPr id="43" name="组合 42">
            <a:extLst>
              <a:ext uri="{FF2B5EF4-FFF2-40B4-BE49-F238E27FC236}">
                <a16:creationId xmlns:a16="http://schemas.microsoft.com/office/drawing/2014/main" id="{775ED0F5-69F2-4D5D-AE87-DF35F872606E}"/>
              </a:ext>
            </a:extLst>
          </p:cNvPr>
          <p:cNvGrpSpPr/>
          <p:nvPr/>
        </p:nvGrpSpPr>
        <p:grpSpPr>
          <a:xfrm>
            <a:off x="10973959" y="3917914"/>
            <a:ext cx="765036" cy="760500"/>
            <a:chOff x="10347341" y="1454697"/>
            <a:chExt cx="765036" cy="760500"/>
          </a:xfrm>
        </p:grpSpPr>
        <p:sp>
          <p:nvSpPr>
            <p:cNvPr id="50" name="椭圆 49">
              <a:extLst>
                <a:ext uri="{FF2B5EF4-FFF2-40B4-BE49-F238E27FC236}">
                  <a16:creationId xmlns:a16="http://schemas.microsoft.com/office/drawing/2014/main" id="{051B2991-EAE9-415F-893D-E791C6B50EE6}"/>
                </a:ext>
              </a:extLst>
            </p:cNvPr>
            <p:cNvSpPr>
              <a:spLocks/>
            </p:cNvSpPr>
            <p:nvPr/>
          </p:nvSpPr>
          <p:spPr>
            <a:xfrm>
              <a:off x="10478250" y="1454697"/>
              <a:ext cx="490882" cy="490882"/>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EEF98A91-CB17-45B3-9EC2-55E28B633033}"/>
                </a:ext>
              </a:extLst>
            </p:cNvPr>
            <p:cNvSpPr/>
            <p:nvPr/>
          </p:nvSpPr>
          <p:spPr>
            <a:xfrm flipH="1">
              <a:off x="10347341" y="1476533"/>
              <a:ext cx="765036" cy="738664"/>
            </a:xfrm>
            <a:prstGeom prst="rect">
              <a:avLst/>
            </a:prstGeom>
          </p:spPr>
          <p:txBody>
            <a:bodyPr wrap="square" lIns="0" tIns="0" rIns="0" bIns="0" anchor="ctr">
              <a:spAutoFit/>
            </a:bodyPr>
            <a:lstStyle/>
            <a:p>
              <a:r>
                <a:rPr lang="en-US" altLang="zh-CN" sz="4800" b="1" dirty="0">
                  <a:solidFill>
                    <a:schemeClr val="tx1">
                      <a:lumMod val="65000"/>
                      <a:lumOff val="35000"/>
                    </a:schemeClr>
                  </a:solidFill>
                  <a:effectLst>
                    <a:outerShdw blurRad="38100" dist="63500" dir="2700000" algn="tl">
                      <a:srgbClr val="000000">
                        <a:alpha val="9000"/>
                      </a:srgbClr>
                    </a:outerShdw>
                  </a:effectLst>
                  <a:latin typeface="+mj-lt"/>
                </a:rPr>
                <a:t>4</a:t>
              </a:r>
              <a:endParaRPr lang="zh-CN" altLang="zh-CN" sz="2400" b="1" dirty="0">
                <a:solidFill>
                  <a:schemeClr val="tx1">
                    <a:lumMod val="65000"/>
                    <a:lumOff val="35000"/>
                  </a:schemeClr>
                </a:solidFill>
                <a:effectLst>
                  <a:outerShdw blurRad="38100" dist="63500" dir="2700000" algn="tl">
                    <a:srgbClr val="000000">
                      <a:alpha val="9000"/>
                    </a:srgbClr>
                  </a:outerShdw>
                </a:effectLst>
                <a:latin typeface="+mj-lt"/>
              </a:endParaRPr>
            </a:p>
          </p:txBody>
        </p:sp>
      </p:grpSp>
      <p:sp>
        <p:nvSpPr>
          <p:cNvPr id="44" name="矩形: 圆角 43">
            <a:extLst>
              <a:ext uri="{FF2B5EF4-FFF2-40B4-BE49-F238E27FC236}">
                <a16:creationId xmlns:a16="http://schemas.microsoft.com/office/drawing/2014/main" id="{84C989FB-279D-47EA-B993-15186B0DF65B}"/>
              </a:ext>
            </a:extLst>
          </p:cNvPr>
          <p:cNvSpPr>
            <a:spLocks/>
          </p:cNvSpPr>
          <p:nvPr/>
        </p:nvSpPr>
        <p:spPr>
          <a:xfrm flipH="1">
            <a:off x="6196154" y="4381793"/>
            <a:ext cx="4646455" cy="1853907"/>
          </a:xfrm>
          <a:prstGeom prst="roundRect">
            <a:avLst>
              <a:gd name="adj" fmla="val 6204"/>
            </a:avLst>
          </a:prstGeom>
          <a:ln/>
          <a:effectLst>
            <a:outerShdw blurRad="127000" sx="102000" sy="102000" algn="ctr" rotWithShape="0">
              <a:schemeClr val="accent1">
                <a:alpha val="10000"/>
              </a:schemeClr>
            </a:outerShdw>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dk1"/>
              </a:solidFill>
            </a:endParaRPr>
          </a:p>
        </p:txBody>
      </p:sp>
      <p:sp>
        <p:nvSpPr>
          <p:cNvPr id="45" name="矩形: 圆角 44">
            <a:extLst>
              <a:ext uri="{FF2B5EF4-FFF2-40B4-BE49-F238E27FC236}">
                <a16:creationId xmlns:a16="http://schemas.microsoft.com/office/drawing/2014/main" id="{6F2CA97A-C593-4188-B23F-B470676FD504}"/>
              </a:ext>
            </a:extLst>
          </p:cNvPr>
          <p:cNvSpPr>
            <a:spLocks/>
          </p:cNvSpPr>
          <p:nvPr/>
        </p:nvSpPr>
        <p:spPr>
          <a:xfrm>
            <a:off x="8376193" y="4035331"/>
            <a:ext cx="2466419" cy="490881"/>
          </a:xfrm>
          <a:prstGeom prst="roundRect">
            <a:avLst>
              <a:gd name="adj" fmla="val 50000"/>
            </a:avLst>
          </a:pr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6" name="文本框 45">
            <a:extLst>
              <a:ext uri="{FF2B5EF4-FFF2-40B4-BE49-F238E27FC236}">
                <a16:creationId xmlns:a16="http://schemas.microsoft.com/office/drawing/2014/main" id="{0883F861-9FC2-4DCD-AFEB-DF7B9E7517F6}"/>
              </a:ext>
            </a:extLst>
          </p:cNvPr>
          <p:cNvSpPr txBox="1"/>
          <p:nvPr/>
        </p:nvSpPr>
        <p:spPr>
          <a:xfrm flipH="1">
            <a:off x="7309684" y="4039696"/>
            <a:ext cx="888064" cy="307777"/>
          </a:xfrm>
          <a:prstGeom prst="rect">
            <a:avLst/>
          </a:prstGeom>
          <a:noFill/>
        </p:spPr>
        <p:txBody>
          <a:bodyPr wrap="none" lIns="0" tIns="0" rIns="0" bIns="0" rtlCol="0">
            <a:spAutoFit/>
          </a:bodyPr>
          <a:lstStyle/>
          <a:p>
            <a:r>
              <a:rPr lang="en-US" altLang="zh-CN" sz="2000" dirty="0">
                <a:solidFill>
                  <a:schemeClr val="bg1">
                    <a:lumMod val="75000"/>
                  </a:schemeClr>
                </a:solidFill>
                <a:latin typeface="+mj-ea"/>
                <a:ea typeface="+mj-ea"/>
              </a:rPr>
              <a:t>20XX</a:t>
            </a:r>
            <a:r>
              <a:rPr lang="zh-CN" altLang="en-US" sz="2000" dirty="0">
                <a:solidFill>
                  <a:schemeClr val="bg1">
                    <a:lumMod val="75000"/>
                  </a:schemeClr>
                </a:solidFill>
                <a:latin typeface="+mj-ea"/>
                <a:ea typeface="+mj-ea"/>
              </a:rPr>
              <a:t>年</a:t>
            </a:r>
          </a:p>
        </p:txBody>
      </p:sp>
      <p:sp>
        <p:nvSpPr>
          <p:cNvPr id="48" name="文本框 47">
            <a:extLst>
              <a:ext uri="{FF2B5EF4-FFF2-40B4-BE49-F238E27FC236}">
                <a16:creationId xmlns:a16="http://schemas.microsoft.com/office/drawing/2014/main" id="{E8373D4B-9D61-4990-B7ED-FD6CD97642EF}"/>
              </a:ext>
            </a:extLst>
          </p:cNvPr>
          <p:cNvSpPr txBox="1"/>
          <p:nvPr/>
        </p:nvSpPr>
        <p:spPr>
          <a:xfrm flipH="1">
            <a:off x="6372435" y="4592043"/>
            <a:ext cx="4306992" cy="1433406"/>
          </a:xfrm>
          <a:prstGeom prst="rect">
            <a:avLst/>
          </a:prstGeom>
          <a:noFill/>
        </p:spPr>
        <p:txBody>
          <a:bodyPr wrap="square" lIns="0" tIns="0" rIns="0" bIns="0" rtlCol="0">
            <a:spAutoFit/>
          </a:bodyPr>
          <a:lstStyle/>
          <a:p>
            <a:pPr marL="105750" algn="r">
              <a:lnSpc>
                <a:spcPct val="150000"/>
              </a:lnSpc>
            </a:pPr>
            <a:r>
              <a:rPr lang="zh-CN" altLang="en-US" sz="1600" dirty="0">
                <a:solidFill>
                  <a:schemeClr val="tx1">
                    <a:lumMod val="65000"/>
                    <a:lumOff val="35000"/>
                  </a:schemeClr>
                </a:solidFill>
              </a:rPr>
              <a:t>请填入您的内容，或复制内容后点击右键选择只保留文本来粘贴您的内容。请填入您的内容或复制内容后点击右键粘贴内容。请填入您的内容或复制内容后点击右键粘贴内容</a:t>
            </a:r>
          </a:p>
        </p:txBody>
      </p:sp>
      <p:sp>
        <p:nvSpPr>
          <p:cNvPr id="49" name="文本框 48">
            <a:extLst>
              <a:ext uri="{FF2B5EF4-FFF2-40B4-BE49-F238E27FC236}">
                <a16:creationId xmlns:a16="http://schemas.microsoft.com/office/drawing/2014/main" id="{65464E9C-1C9D-478D-B026-2335C6B4CF42}"/>
              </a:ext>
            </a:extLst>
          </p:cNvPr>
          <p:cNvSpPr txBox="1"/>
          <p:nvPr/>
        </p:nvSpPr>
        <p:spPr>
          <a:xfrm flipH="1">
            <a:off x="8603100" y="4096105"/>
            <a:ext cx="2012605" cy="369332"/>
          </a:xfrm>
          <a:prstGeom prst="rect">
            <a:avLst/>
          </a:prstGeom>
          <a:noFill/>
        </p:spPr>
        <p:txBody>
          <a:bodyPr wrap="square" lIns="0" tIns="0" rIns="0" bIns="0" rtlCol="0">
            <a:spAutoFit/>
          </a:bodyPr>
          <a:lstStyle/>
          <a:p>
            <a:pPr algn="r"/>
            <a:r>
              <a:rPr lang="zh-CN" altLang="en-US" sz="2400" b="1" dirty="0">
                <a:solidFill>
                  <a:schemeClr val="bg1"/>
                </a:solidFill>
              </a:rPr>
              <a:t>达成新合作</a:t>
            </a:r>
          </a:p>
        </p:txBody>
      </p:sp>
    </p:spTree>
    <p:extLst>
      <p:ext uri="{BB962C8B-B14F-4D97-AF65-F5344CB8AC3E}">
        <p14:creationId xmlns:p14="http://schemas.microsoft.com/office/powerpoint/2010/main" val="27941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任意多边形: 形状 30">
            <a:extLst>
              <a:ext uri="{FF2B5EF4-FFF2-40B4-BE49-F238E27FC236}">
                <a16:creationId xmlns:a16="http://schemas.microsoft.com/office/drawing/2014/main" id="{4C47143E-8474-479C-B376-985A42AEB237}"/>
              </a:ext>
            </a:extLst>
          </p:cNvPr>
          <p:cNvSpPr/>
          <p:nvPr/>
        </p:nvSpPr>
        <p:spPr>
          <a:xfrm>
            <a:off x="1" y="3530328"/>
            <a:ext cx="12191999" cy="3327672"/>
          </a:xfrm>
          <a:custGeom>
            <a:avLst/>
            <a:gdLst>
              <a:gd name="connsiteX0" fmla="*/ 297701 w 12191999"/>
              <a:gd name="connsiteY0" fmla="*/ 0 h 4207933"/>
              <a:gd name="connsiteX1" fmla="*/ 11894297 w 12191999"/>
              <a:gd name="connsiteY1" fmla="*/ 0 h 4207933"/>
              <a:gd name="connsiteX2" fmla="*/ 12191999 w 12191999"/>
              <a:gd name="connsiteY2" fmla="*/ 297702 h 4207933"/>
              <a:gd name="connsiteX3" fmla="*/ 12191999 w 12191999"/>
              <a:gd name="connsiteY3" fmla="*/ 4207933 h 4207933"/>
              <a:gd name="connsiteX4" fmla="*/ 0 w 12191999"/>
              <a:gd name="connsiteY4" fmla="*/ 4207933 h 4207933"/>
              <a:gd name="connsiteX5" fmla="*/ 0 w 12191999"/>
              <a:gd name="connsiteY5" fmla="*/ 297691 h 4207933"/>
              <a:gd name="connsiteX6" fmla="*/ 6047 w 12191999"/>
              <a:gd name="connsiteY6" fmla="*/ 237705 h 4207933"/>
              <a:gd name="connsiteX7" fmla="*/ 297701 w 12191999"/>
              <a:gd name="connsiteY7" fmla="*/ 0 h 420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07933">
                <a:moveTo>
                  <a:pt x="297701" y="0"/>
                </a:moveTo>
                <a:lnTo>
                  <a:pt x="11894297" y="0"/>
                </a:lnTo>
                <a:cubicBezTo>
                  <a:pt x="12058713" y="0"/>
                  <a:pt x="12191999" y="133286"/>
                  <a:pt x="12191999" y="297702"/>
                </a:cubicBezTo>
                <a:lnTo>
                  <a:pt x="12191999" y="4207933"/>
                </a:lnTo>
                <a:lnTo>
                  <a:pt x="0" y="4207933"/>
                </a:lnTo>
                <a:lnTo>
                  <a:pt x="0" y="297691"/>
                </a:lnTo>
                <a:lnTo>
                  <a:pt x="6047" y="237705"/>
                </a:lnTo>
                <a:cubicBezTo>
                  <a:pt x="33807" y="102047"/>
                  <a:pt x="153837" y="0"/>
                  <a:pt x="297701" y="0"/>
                </a:cubicBezTo>
                <a:close/>
              </a:path>
            </a:pathLst>
          </a:custGeom>
          <a:gradFill>
            <a:gsLst>
              <a:gs pos="0">
                <a:schemeClr val="accent1"/>
              </a:gs>
              <a:gs pos="51000">
                <a:schemeClr val="accent1">
                  <a:lumMod val="80000"/>
                  <a:lumOff val="20000"/>
                </a:schemeClr>
              </a:gs>
              <a:gs pos="100000">
                <a:schemeClr val="accent2"/>
              </a:gs>
            </a:gsLst>
            <a:lin ang="2700000" scaled="0"/>
          </a:gra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 name="标题 2">
            <a:extLst>
              <a:ext uri="{FF2B5EF4-FFF2-40B4-BE49-F238E27FC236}">
                <a16:creationId xmlns:a16="http://schemas.microsoft.com/office/drawing/2014/main" id="{DB66E1E2-33CB-4526-9D3E-5BFCDFCCADAA}"/>
              </a:ext>
            </a:extLst>
          </p:cNvPr>
          <p:cNvSpPr>
            <a:spLocks noGrp="1"/>
          </p:cNvSpPr>
          <p:nvPr>
            <p:ph type="title"/>
          </p:nvPr>
        </p:nvSpPr>
        <p:spPr/>
        <p:txBody>
          <a:bodyPr/>
          <a:lstStyle/>
          <a:p>
            <a:r>
              <a:rPr lang="zh-CN" altLang="en-US" dirty="0"/>
              <a:t>团队介绍</a:t>
            </a:r>
          </a:p>
        </p:txBody>
      </p:sp>
      <p:sp>
        <p:nvSpPr>
          <p:cNvPr id="16" name="矩形: 圆角 15">
            <a:extLst>
              <a:ext uri="{FF2B5EF4-FFF2-40B4-BE49-F238E27FC236}">
                <a16:creationId xmlns:a16="http://schemas.microsoft.com/office/drawing/2014/main" id="{567B30B3-845B-4B4D-815E-BF3334DE90C2}"/>
              </a:ext>
            </a:extLst>
          </p:cNvPr>
          <p:cNvSpPr/>
          <p:nvPr/>
        </p:nvSpPr>
        <p:spPr>
          <a:xfrm>
            <a:off x="669970" y="1549156"/>
            <a:ext cx="2074947" cy="4558667"/>
          </a:xfrm>
          <a:prstGeom prst="roundRect">
            <a:avLst>
              <a:gd name="adj" fmla="val 0"/>
            </a:avLst>
          </a:prstGeom>
          <a:solidFill>
            <a:schemeClr val="accent1">
              <a:lumMod val="20000"/>
              <a:lumOff val="80000"/>
            </a:schemeClr>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BC895B44-70A4-4077-AE9E-5C89348043F8}"/>
              </a:ext>
            </a:extLst>
          </p:cNvPr>
          <p:cNvSpPr txBox="1"/>
          <p:nvPr/>
        </p:nvSpPr>
        <p:spPr>
          <a:xfrm>
            <a:off x="885691" y="4447777"/>
            <a:ext cx="1643506" cy="1361751"/>
          </a:xfrm>
          <a:prstGeom prst="rect">
            <a:avLst/>
          </a:prstGeom>
          <a:noFill/>
        </p:spPr>
        <p:txBody>
          <a:bodyPr wrap="square" lIns="0" tIns="0" rIns="0" bIns="0" rtlCol="0">
            <a:spAutoFit/>
          </a:bodyPr>
          <a:lstStyle/>
          <a:p>
            <a:pPr algn="just">
              <a:lnSpc>
                <a:spcPct val="150000"/>
              </a:lnSpc>
            </a:pPr>
            <a:r>
              <a:rPr lang="zh-CN" altLang="en-US" sz="1600" dirty="0">
                <a:solidFill>
                  <a:schemeClr val="tx1">
                    <a:lumMod val="50000"/>
                    <a:lumOff val="50000"/>
                  </a:schemeClr>
                </a:solidFill>
              </a:rPr>
              <a:t>请填入您的内容，或复制内容后点击右键选择只保留文本来粘贴您的内容。</a:t>
            </a:r>
          </a:p>
        </p:txBody>
      </p:sp>
      <p:sp>
        <p:nvSpPr>
          <p:cNvPr id="35" name="矩形: 圆角 34">
            <a:extLst>
              <a:ext uri="{FF2B5EF4-FFF2-40B4-BE49-F238E27FC236}">
                <a16:creationId xmlns:a16="http://schemas.microsoft.com/office/drawing/2014/main" id="{6CB86980-32AE-4672-B013-9D2F53151B04}"/>
              </a:ext>
            </a:extLst>
          </p:cNvPr>
          <p:cNvSpPr>
            <a:spLocks/>
          </p:cNvSpPr>
          <p:nvPr/>
        </p:nvSpPr>
        <p:spPr>
          <a:xfrm>
            <a:off x="885690" y="1509188"/>
            <a:ext cx="1643505" cy="194855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7" name="图片 16">
            <a:extLst>
              <a:ext uri="{FF2B5EF4-FFF2-40B4-BE49-F238E27FC236}">
                <a16:creationId xmlns:a16="http://schemas.microsoft.com/office/drawing/2014/main" id="{15F999EC-1921-4C99-B209-88E59B9AB27A}"/>
              </a:ext>
            </a:extLst>
          </p:cNvPr>
          <p:cNvPicPr>
            <a:picLocks/>
          </p:cNvPicPr>
          <p:nvPr/>
        </p:nvPicPr>
        <p:blipFill rotWithShape="1">
          <a:blip r:embed="rId2" cstate="print">
            <a:extLst>
              <a:ext uri="{BEBA8EAE-BF5A-486C-A8C5-ECC9F3942E4B}">
                <a14:imgProps xmlns:a14="http://schemas.microsoft.com/office/drawing/2010/main">
                  <a14:imgLayer r:embed="rId3">
                    <a14:imgEffect>
                      <a14:backgroundRemoval t="5816" b="99435" l="7674" r="99758">
                        <a14:foregroundMark x1="43538" y1="7512" x2="44426" y2="7512"/>
                        <a14:foregroundMark x1="45598" y1="7512" x2="60945" y2="15105"/>
                        <a14:foregroundMark x1="40670" y1="5816" x2="64984" y2="15670"/>
                        <a14:foregroundMark x1="64984" y1="15670" x2="65307" y2="15670"/>
                        <a14:foregroundMark x1="36026" y1="65953" x2="35137" y2="66801"/>
                        <a14:foregroundMark x1="40670" y1="72981" x2="84976" y2="80574"/>
                        <a14:foregroundMark x1="65307" y1="84532" x2="57472" y2="81704"/>
                        <a14:foregroundMark x1="30210" y1="87601" x2="61874" y2="79120"/>
                        <a14:foregroundMark x1="61874" y1="79120" x2="88045" y2="98910"/>
                        <a14:foregroundMark x1="88045" y1="98910" x2="87884" y2="99435"/>
                        <a14:foregroundMark x1="27908" y1="81422" x2="7674" y2="92488"/>
                        <a14:foregroundMark x1="7674" y1="92488" x2="9370" y2="98304"/>
                        <a14:foregroundMark x1="88772" y1="76373" x2="99717" y2="96163"/>
                        <a14:foregroundMark x1="99717" y1="96163" x2="99758" y2="97456"/>
                      </a14:backgroundRemoval>
                    </a14:imgEffect>
                  </a14:imgLayer>
                </a14:imgProps>
              </a:ext>
              <a:ext uri="{28A0092B-C50C-407E-A947-70E740481C1C}">
                <a14:useLocalDpi xmlns:a14="http://schemas.microsoft.com/office/drawing/2010/main" val="0"/>
              </a:ext>
            </a:extLst>
          </a:blip>
          <a:srcRect l="12978" t="-29" r="12022" b="29"/>
          <a:stretch/>
        </p:blipFill>
        <p:spPr>
          <a:xfrm>
            <a:off x="885691" y="1198084"/>
            <a:ext cx="1643505" cy="2259008"/>
          </a:xfrm>
          <a:prstGeom prst="rect">
            <a:avLst/>
          </a:prstGeom>
        </p:spPr>
      </p:pic>
      <p:sp>
        <p:nvSpPr>
          <p:cNvPr id="27" name="文本框 26">
            <a:extLst>
              <a:ext uri="{FF2B5EF4-FFF2-40B4-BE49-F238E27FC236}">
                <a16:creationId xmlns:a16="http://schemas.microsoft.com/office/drawing/2014/main" id="{26BD0752-F126-4F8F-BF46-24647930E3CF}"/>
              </a:ext>
            </a:extLst>
          </p:cNvPr>
          <p:cNvSpPr txBox="1"/>
          <p:nvPr/>
        </p:nvSpPr>
        <p:spPr>
          <a:xfrm>
            <a:off x="885691" y="3630771"/>
            <a:ext cx="1231106" cy="369332"/>
          </a:xfrm>
          <a:prstGeom prst="rect">
            <a:avLst/>
          </a:prstGeom>
          <a:noFill/>
        </p:spPr>
        <p:txBody>
          <a:bodyPr wrap="none" lIns="0" tIns="0" rIns="0" bIns="0" rtlCol="0">
            <a:spAutoFit/>
          </a:bodyPr>
          <a:lstStyle/>
          <a:p>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部门经理</a:t>
            </a:r>
          </a:p>
        </p:txBody>
      </p:sp>
      <p:sp>
        <p:nvSpPr>
          <p:cNvPr id="28" name="文本框 27">
            <a:extLst>
              <a:ext uri="{FF2B5EF4-FFF2-40B4-BE49-F238E27FC236}">
                <a16:creationId xmlns:a16="http://schemas.microsoft.com/office/drawing/2014/main" id="{BF40E4EE-22C2-449A-8828-451F1C69D6AC}"/>
              </a:ext>
            </a:extLst>
          </p:cNvPr>
          <p:cNvSpPr txBox="1"/>
          <p:nvPr/>
        </p:nvSpPr>
        <p:spPr>
          <a:xfrm>
            <a:off x="885691" y="4057452"/>
            <a:ext cx="877173" cy="263152"/>
          </a:xfrm>
          <a:prstGeom prst="rect">
            <a:avLst/>
          </a:prstGeom>
          <a:noFill/>
        </p:spPr>
        <p:txBody>
          <a:bodyPr wrap="none" lIns="0" tIns="0" rIns="0" bIns="0" rtlCol="0">
            <a:spAutoFit/>
          </a:bodyPr>
          <a:lstStyle/>
          <a:p>
            <a:r>
              <a:rPr lang="zh-CN" altLang="en-US" b="1" dirty="0">
                <a:solidFill>
                  <a:schemeClr val="tx1">
                    <a:lumMod val="75000"/>
                    <a:lumOff val="25000"/>
                  </a:schemeClr>
                </a:solidFill>
                <a:latin typeface="+mj-ea"/>
                <a:ea typeface="+mj-ea"/>
              </a:rPr>
              <a:t>部门经理</a:t>
            </a:r>
          </a:p>
        </p:txBody>
      </p:sp>
      <p:sp>
        <p:nvSpPr>
          <p:cNvPr id="33" name="矩形: 圆角 32">
            <a:extLst>
              <a:ext uri="{FF2B5EF4-FFF2-40B4-BE49-F238E27FC236}">
                <a16:creationId xmlns:a16="http://schemas.microsoft.com/office/drawing/2014/main" id="{F9549753-D0A5-46D0-8AB9-B004E0E15329}"/>
              </a:ext>
            </a:extLst>
          </p:cNvPr>
          <p:cNvSpPr/>
          <p:nvPr/>
        </p:nvSpPr>
        <p:spPr>
          <a:xfrm>
            <a:off x="5058527" y="1563507"/>
            <a:ext cx="2074947" cy="4558667"/>
          </a:xfrm>
          <a:prstGeom prst="roundRect">
            <a:avLst>
              <a:gd name="adj" fmla="val 0"/>
            </a:avLst>
          </a:prstGeom>
          <a:solidFill>
            <a:schemeClr val="accent1">
              <a:lumMod val="20000"/>
              <a:lumOff val="80000"/>
            </a:schemeClr>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4" name="文本框 33">
            <a:extLst>
              <a:ext uri="{FF2B5EF4-FFF2-40B4-BE49-F238E27FC236}">
                <a16:creationId xmlns:a16="http://schemas.microsoft.com/office/drawing/2014/main" id="{DC73458E-54D5-4DC1-BD5E-A93ECC605B66}"/>
              </a:ext>
            </a:extLst>
          </p:cNvPr>
          <p:cNvSpPr txBox="1"/>
          <p:nvPr/>
        </p:nvSpPr>
        <p:spPr>
          <a:xfrm>
            <a:off x="5274248" y="4462128"/>
            <a:ext cx="1643506" cy="1361751"/>
          </a:xfrm>
          <a:prstGeom prst="rect">
            <a:avLst/>
          </a:prstGeom>
          <a:noFill/>
        </p:spPr>
        <p:txBody>
          <a:bodyPr wrap="square" lIns="0" tIns="0" rIns="0" bIns="0" rtlCol="0">
            <a:spAutoFit/>
          </a:bodyPr>
          <a:lstStyle/>
          <a:p>
            <a:pPr algn="just">
              <a:lnSpc>
                <a:spcPct val="150000"/>
              </a:lnSpc>
            </a:pPr>
            <a:r>
              <a:rPr lang="zh-CN" altLang="en-US" sz="1600" dirty="0">
                <a:solidFill>
                  <a:schemeClr val="tx1">
                    <a:lumMod val="50000"/>
                    <a:lumOff val="50000"/>
                  </a:schemeClr>
                </a:solidFill>
              </a:rPr>
              <a:t>请填入您的内容，或复制内容后点击右键选择只保留文本来粘贴您的内容。</a:t>
            </a:r>
          </a:p>
        </p:txBody>
      </p:sp>
      <p:sp>
        <p:nvSpPr>
          <p:cNvPr id="41" name="矩形: 圆角 40">
            <a:extLst>
              <a:ext uri="{FF2B5EF4-FFF2-40B4-BE49-F238E27FC236}">
                <a16:creationId xmlns:a16="http://schemas.microsoft.com/office/drawing/2014/main" id="{FBBB86BA-9E18-4A2F-B2EE-03F4EA633F01}"/>
              </a:ext>
            </a:extLst>
          </p:cNvPr>
          <p:cNvSpPr>
            <a:spLocks/>
          </p:cNvSpPr>
          <p:nvPr/>
        </p:nvSpPr>
        <p:spPr>
          <a:xfrm>
            <a:off x="5272660" y="1502950"/>
            <a:ext cx="1643505" cy="194855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30" name="图片 29">
            <a:extLst>
              <a:ext uri="{FF2B5EF4-FFF2-40B4-BE49-F238E27FC236}">
                <a16:creationId xmlns:a16="http://schemas.microsoft.com/office/drawing/2014/main" id="{4EE914FA-32D7-4E38-8C86-A2398CAD8BAC}"/>
              </a:ext>
            </a:extLst>
          </p:cNvPr>
          <p:cNvPicPr>
            <a:picLocks/>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56451" y1="54362" x2="58873" y2="71688"/>
                        <a14:foregroundMark x1="43307" y1="16155" x2="34161" y2="21850"/>
                        <a14:foregroundMark x1="34161" y1="21850" x2="27862" y2="41155"/>
                        <a14:foregroundMark x1="27862" y1="41155" x2="28225" y2="41922"/>
                        <a14:foregroundMark x1="29982" y1="27423" x2="30466" y2="31866"/>
                        <a14:foregroundMark x1="51787" y1="52464" x2="73531" y2="69628"/>
                      </a14:backgroundRemoval>
                    </a14:imgEffect>
                  </a14:imgLayer>
                </a14:imgProps>
              </a:ext>
              <a:ext uri="{28A0092B-C50C-407E-A947-70E740481C1C}">
                <a14:useLocalDpi xmlns:a14="http://schemas.microsoft.com/office/drawing/2010/main" val="0"/>
              </a:ext>
            </a:extLst>
          </a:blip>
          <a:srcRect l="24931" t="10353" r="21197" b="39285"/>
          <a:stretch/>
        </p:blipFill>
        <p:spPr>
          <a:xfrm>
            <a:off x="5274248" y="1198084"/>
            <a:ext cx="1643505" cy="2259008"/>
          </a:xfrm>
          <a:prstGeom prst="rect">
            <a:avLst/>
          </a:prstGeom>
        </p:spPr>
      </p:pic>
      <p:sp>
        <p:nvSpPr>
          <p:cNvPr id="36" name="文本框 35">
            <a:extLst>
              <a:ext uri="{FF2B5EF4-FFF2-40B4-BE49-F238E27FC236}">
                <a16:creationId xmlns:a16="http://schemas.microsoft.com/office/drawing/2014/main" id="{C42A5B5D-633A-419F-BB35-0A8AACF3F67D}"/>
              </a:ext>
            </a:extLst>
          </p:cNvPr>
          <p:cNvSpPr txBox="1"/>
          <p:nvPr/>
        </p:nvSpPr>
        <p:spPr>
          <a:xfrm>
            <a:off x="5274248" y="3645122"/>
            <a:ext cx="1231106" cy="369332"/>
          </a:xfrm>
          <a:prstGeom prst="rect">
            <a:avLst/>
          </a:prstGeom>
          <a:noFill/>
        </p:spPr>
        <p:txBody>
          <a:bodyPr wrap="none" lIns="0" tIns="0" rIns="0" bIns="0" rtlCol="0">
            <a:spAutoFit/>
          </a:bodyPr>
          <a:lstStyle/>
          <a:p>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部门经理</a:t>
            </a:r>
          </a:p>
        </p:txBody>
      </p:sp>
      <p:sp>
        <p:nvSpPr>
          <p:cNvPr id="37" name="文本框 36">
            <a:extLst>
              <a:ext uri="{FF2B5EF4-FFF2-40B4-BE49-F238E27FC236}">
                <a16:creationId xmlns:a16="http://schemas.microsoft.com/office/drawing/2014/main" id="{13C94E96-3074-4BEB-94EC-C31C543B15E5}"/>
              </a:ext>
            </a:extLst>
          </p:cNvPr>
          <p:cNvSpPr txBox="1"/>
          <p:nvPr/>
        </p:nvSpPr>
        <p:spPr>
          <a:xfrm>
            <a:off x="5274248" y="4071803"/>
            <a:ext cx="877173" cy="263152"/>
          </a:xfrm>
          <a:prstGeom prst="rect">
            <a:avLst/>
          </a:prstGeom>
          <a:noFill/>
        </p:spPr>
        <p:txBody>
          <a:bodyPr wrap="none" lIns="0" tIns="0" rIns="0" bIns="0" rtlCol="0">
            <a:spAutoFit/>
          </a:bodyPr>
          <a:lstStyle/>
          <a:p>
            <a:r>
              <a:rPr lang="zh-CN" altLang="en-US" b="1" dirty="0">
                <a:solidFill>
                  <a:schemeClr val="tx1">
                    <a:lumMod val="75000"/>
                    <a:lumOff val="25000"/>
                  </a:schemeClr>
                </a:solidFill>
                <a:latin typeface="+mj-ea"/>
                <a:ea typeface="+mj-ea"/>
              </a:rPr>
              <a:t>部门经理</a:t>
            </a:r>
          </a:p>
        </p:txBody>
      </p:sp>
      <p:sp>
        <p:nvSpPr>
          <p:cNvPr id="39" name="矩形: 圆角 38">
            <a:extLst>
              <a:ext uri="{FF2B5EF4-FFF2-40B4-BE49-F238E27FC236}">
                <a16:creationId xmlns:a16="http://schemas.microsoft.com/office/drawing/2014/main" id="{CFB16D5F-5F0D-4B85-BADD-3A48A8DE8E20}"/>
              </a:ext>
            </a:extLst>
          </p:cNvPr>
          <p:cNvSpPr/>
          <p:nvPr/>
        </p:nvSpPr>
        <p:spPr>
          <a:xfrm>
            <a:off x="2864248" y="1961486"/>
            <a:ext cx="2074947" cy="4558668"/>
          </a:xfrm>
          <a:prstGeom prst="roundRect">
            <a:avLst>
              <a:gd name="adj" fmla="val 0"/>
            </a:avLst>
          </a:prstGeom>
          <a:gradFill flip="none" rotWithShape="1">
            <a:gsLst>
              <a:gs pos="0">
                <a:schemeClr val="bg1"/>
              </a:gs>
              <a:gs pos="100000">
                <a:srgbClr val="F7F7F7">
                  <a:alpha val="98000"/>
                </a:srgbClr>
              </a:gs>
            </a:gsLst>
            <a:lin ang="5400000" scaled="1"/>
            <a:tileRect/>
          </a:gra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a:extLst>
              <a:ext uri="{FF2B5EF4-FFF2-40B4-BE49-F238E27FC236}">
                <a16:creationId xmlns:a16="http://schemas.microsoft.com/office/drawing/2014/main" id="{60189F73-68E0-49D8-9EDF-1ECA35C6DD09}"/>
              </a:ext>
            </a:extLst>
          </p:cNvPr>
          <p:cNvSpPr>
            <a:spLocks/>
          </p:cNvSpPr>
          <p:nvPr/>
        </p:nvSpPr>
        <p:spPr>
          <a:xfrm>
            <a:off x="3079970" y="1900663"/>
            <a:ext cx="1643505" cy="194855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文本框 39">
            <a:extLst>
              <a:ext uri="{FF2B5EF4-FFF2-40B4-BE49-F238E27FC236}">
                <a16:creationId xmlns:a16="http://schemas.microsoft.com/office/drawing/2014/main" id="{27A8F78A-0FA4-42A4-9F7E-F8B69367723A}"/>
              </a:ext>
            </a:extLst>
          </p:cNvPr>
          <p:cNvSpPr txBox="1"/>
          <p:nvPr/>
        </p:nvSpPr>
        <p:spPr>
          <a:xfrm>
            <a:off x="3079969" y="4860107"/>
            <a:ext cx="1643506" cy="1361751"/>
          </a:xfrm>
          <a:prstGeom prst="rect">
            <a:avLst/>
          </a:prstGeom>
          <a:noFill/>
        </p:spPr>
        <p:txBody>
          <a:bodyPr wrap="square" lIns="0" tIns="0" rIns="0" bIns="0" rtlCol="0">
            <a:spAutoFit/>
          </a:bodyPr>
          <a:lstStyle/>
          <a:p>
            <a:pPr algn="just">
              <a:lnSpc>
                <a:spcPct val="150000"/>
              </a:lnSpc>
            </a:pPr>
            <a:r>
              <a:rPr lang="zh-CN" altLang="en-US" sz="1600" dirty="0">
                <a:solidFill>
                  <a:schemeClr val="tx1">
                    <a:lumMod val="50000"/>
                    <a:lumOff val="50000"/>
                  </a:schemeClr>
                </a:solidFill>
              </a:rPr>
              <a:t>请填入您的内容，或复制内容后点击右键选择只保留文本来粘贴您的内容。</a:t>
            </a:r>
          </a:p>
        </p:txBody>
      </p:sp>
      <p:pic>
        <p:nvPicPr>
          <p:cNvPr id="12" name="图片 11">
            <a:extLst>
              <a:ext uri="{FF2B5EF4-FFF2-40B4-BE49-F238E27FC236}">
                <a16:creationId xmlns:a16="http://schemas.microsoft.com/office/drawing/2014/main" id="{F039C2B9-87B1-4CA0-81CF-B0AD40F18C85}"/>
              </a:ext>
            </a:extLst>
          </p:cNvPr>
          <p:cNvPicPr>
            <a:picLocks/>
          </p:cNvPicPr>
          <p:nvPr/>
        </p:nvPicPr>
        <p:blipFill rotWithShape="1">
          <a:blip r:embed="rId6" cstate="print">
            <a:extLst>
              <a:ext uri="{BEBA8EAE-BF5A-486C-A8C5-ECC9F3942E4B}">
                <a14:imgProps xmlns:a14="http://schemas.microsoft.com/office/drawing/2010/main">
                  <a14:imgLayer r:embed="rId7">
                    <a14:imgEffect>
                      <a14:backgroundRemoval t="9972" b="98143" l="3695" r="97759">
                        <a14:foregroundMark x1="39310" y1="73355" x2="25681" y2="77392"/>
                        <a14:foregroundMark x1="25681" y1="77392" x2="26166" y2="90190"/>
                        <a14:foregroundMark x1="26166" y1="90190" x2="13265" y2="89019"/>
                        <a14:foregroundMark x1="13265" y1="89019" x2="73228" y2="66048"/>
                        <a14:foregroundMark x1="73228" y1="66048" x2="93277" y2="67541"/>
                        <a14:foregroundMark x1="93277" y1="67541" x2="85706" y2="90392"/>
                        <a14:foregroundMark x1="85706" y1="90392" x2="23259" y2="95034"/>
                        <a14:foregroundMark x1="23259" y1="95034" x2="26045" y2="95801"/>
                        <a14:foregroundMark x1="946" y1="81817" x2="121" y2="82196"/>
                        <a14:foregroundMark x1="31920" y1="67582" x2="5158" y2="79881"/>
                        <a14:foregroundMark x1="2418" y1="85420" x2="8116" y2="93419"/>
                        <a14:foregroundMark x1="121" y1="82196" x2="497" y2="82724"/>
                        <a14:foregroundMark x1="8116" y1="93419" x2="74500" y2="97901"/>
                        <a14:foregroundMark x1="74500" y1="97901" x2="91278" y2="90997"/>
                        <a14:foregroundMark x1="91278" y1="90997" x2="91399" y2="80622"/>
                        <a14:foregroundMark x1="91399" y1="80622" x2="97759" y2="94267"/>
                        <a14:foregroundMark x1="97759" y1="94267" x2="97638" y2="98183"/>
                        <a14:foregroundMark x1="3695" y1="88212" x2="15445" y2="73193"/>
                        <a14:foregroundMark x1="15445" y1="73193" x2="29194" y2="68147"/>
                        <a14:foregroundMark x1="29194" y1="68147" x2="39067" y2="73072"/>
                        <a14:foregroundMark x1="11690" y1="74606" x2="13311" y2="73769"/>
                        <a14:foregroundMark x1="27373" y1="67819" x2="34222" y2="66209"/>
                        <a14:foregroundMark x1="34222" y1="66209" x2="39733" y2="70125"/>
                        <a14:backgroundMark x1="4543" y1="77836" x2="787" y2="85426"/>
                        <a14:backgroundMark x1="787" y1="85426" x2="787" y2="85426"/>
                        <a14:backgroundMark x1="21381" y1="69116" x2="21381" y2="69116"/>
                        <a14:backgroundMark x1="20351" y1="69964" x2="21623" y2="69964"/>
                        <a14:backgroundMark x1="22895" y1="68833" x2="22895" y2="68833"/>
                        <a14:backgroundMark x1="13810" y1="73072" x2="25379" y2="68631"/>
                        <a14:backgroundMark x1="25379" y1="68631" x2="28770" y2="66330"/>
                      </a14:backgroundRemoval>
                    </a14:imgEffect>
                  </a14:imgLayer>
                </a14:imgProps>
              </a:ext>
              <a:ext uri="{28A0092B-C50C-407E-A947-70E740481C1C}">
                <a14:useLocalDpi xmlns:a14="http://schemas.microsoft.com/office/drawing/2010/main" val="0"/>
              </a:ext>
            </a:extLst>
          </a:blip>
          <a:srcRect t="6626"/>
          <a:stretch/>
        </p:blipFill>
        <p:spPr>
          <a:xfrm>
            <a:off x="3079970" y="1594750"/>
            <a:ext cx="1643505" cy="2259008"/>
          </a:xfrm>
          <a:prstGeom prst="rect">
            <a:avLst/>
          </a:prstGeom>
        </p:spPr>
      </p:pic>
      <p:sp>
        <p:nvSpPr>
          <p:cNvPr id="42" name="文本框 41">
            <a:extLst>
              <a:ext uri="{FF2B5EF4-FFF2-40B4-BE49-F238E27FC236}">
                <a16:creationId xmlns:a16="http://schemas.microsoft.com/office/drawing/2014/main" id="{C34553CF-B8BE-4D7C-8548-72B77A878F92}"/>
              </a:ext>
            </a:extLst>
          </p:cNvPr>
          <p:cNvSpPr txBox="1"/>
          <p:nvPr/>
        </p:nvSpPr>
        <p:spPr>
          <a:xfrm>
            <a:off x="3079969" y="4043101"/>
            <a:ext cx="1231106" cy="369332"/>
          </a:xfrm>
          <a:prstGeom prst="rect">
            <a:avLst/>
          </a:prstGeom>
          <a:noFill/>
        </p:spPr>
        <p:txBody>
          <a:bodyPr wrap="none" lIns="0" tIns="0" rIns="0" bIns="0" rtlCol="0">
            <a:spAutoFit/>
          </a:bodyPr>
          <a:lstStyle/>
          <a:p>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部门经理</a:t>
            </a:r>
          </a:p>
        </p:txBody>
      </p:sp>
      <p:sp>
        <p:nvSpPr>
          <p:cNvPr id="43" name="文本框 42">
            <a:extLst>
              <a:ext uri="{FF2B5EF4-FFF2-40B4-BE49-F238E27FC236}">
                <a16:creationId xmlns:a16="http://schemas.microsoft.com/office/drawing/2014/main" id="{03094C18-DBA5-4EA6-87F0-A92FACD6CF33}"/>
              </a:ext>
            </a:extLst>
          </p:cNvPr>
          <p:cNvSpPr txBox="1"/>
          <p:nvPr/>
        </p:nvSpPr>
        <p:spPr>
          <a:xfrm>
            <a:off x="3079968" y="4469783"/>
            <a:ext cx="877173" cy="263152"/>
          </a:xfrm>
          <a:prstGeom prst="rect">
            <a:avLst/>
          </a:prstGeom>
          <a:noFill/>
        </p:spPr>
        <p:txBody>
          <a:bodyPr wrap="none" lIns="0" tIns="0" rIns="0" bIns="0" rtlCol="0">
            <a:spAutoFit/>
          </a:bodyPr>
          <a:lstStyle/>
          <a:p>
            <a:r>
              <a:rPr lang="zh-CN" altLang="en-US" b="1" dirty="0">
                <a:solidFill>
                  <a:schemeClr val="tx1">
                    <a:lumMod val="75000"/>
                    <a:lumOff val="25000"/>
                  </a:schemeClr>
                </a:solidFill>
                <a:latin typeface="+mj-ea"/>
                <a:ea typeface="+mj-ea"/>
              </a:rPr>
              <a:t>部门经理</a:t>
            </a:r>
          </a:p>
        </p:txBody>
      </p:sp>
      <p:sp>
        <p:nvSpPr>
          <p:cNvPr id="45" name="矩形: 圆角 44">
            <a:extLst>
              <a:ext uri="{FF2B5EF4-FFF2-40B4-BE49-F238E27FC236}">
                <a16:creationId xmlns:a16="http://schemas.microsoft.com/office/drawing/2014/main" id="{139914E7-5991-4538-BE93-8095A848B791}"/>
              </a:ext>
            </a:extLst>
          </p:cNvPr>
          <p:cNvSpPr/>
          <p:nvPr/>
        </p:nvSpPr>
        <p:spPr>
          <a:xfrm>
            <a:off x="7252805" y="1975837"/>
            <a:ext cx="2074947" cy="4558667"/>
          </a:xfrm>
          <a:prstGeom prst="roundRect">
            <a:avLst>
              <a:gd name="adj" fmla="val 0"/>
            </a:avLst>
          </a:prstGeom>
          <a:gradFill flip="none" rotWithShape="1">
            <a:gsLst>
              <a:gs pos="0">
                <a:schemeClr val="bg1"/>
              </a:gs>
              <a:gs pos="100000">
                <a:srgbClr val="F7F7F7">
                  <a:alpha val="98000"/>
                </a:srgbClr>
              </a:gs>
            </a:gsLst>
            <a:lin ang="5400000" scaled="1"/>
            <a:tileRect/>
          </a:gra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a:extLst>
              <a:ext uri="{FF2B5EF4-FFF2-40B4-BE49-F238E27FC236}">
                <a16:creationId xmlns:a16="http://schemas.microsoft.com/office/drawing/2014/main" id="{CB5504FF-E6AE-44A3-8C66-7C19F618FB31}"/>
              </a:ext>
            </a:extLst>
          </p:cNvPr>
          <p:cNvSpPr txBox="1"/>
          <p:nvPr/>
        </p:nvSpPr>
        <p:spPr>
          <a:xfrm>
            <a:off x="7468526" y="4874458"/>
            <a:ext cx="1643506" cy="1361751"/>
          </a:xfrm>
          <a:prstGeom prst="rect">
            <a:avLst/>
          </a:prstGeom>
          <a:noFill/>
        </p:spPr>
        <p:txBody>
          <a:bodyPr wrap="square" lIns="0" tIns="0" rIns="0" bIns="0" rtlCol="0">
            <a:spAutoFit/>
          </a:bodyPr>
          <a:lstStyle/>
          <a:p>
            <a:pPr algn="just">
              <a:lnSpc>
                <a:spcPct val="150000"/>
              </a:lnSpc>
            </a:pPr>
            <a:r>
              <a:rPr lang="zh-CN" altLang="en-US" sz="1600" dirty="0">
                <a:solidFill>
                  <a:schemeClr val="tx1">
                    <a:lumMod val="50000"/>
                    <a:lumOff val="50000"/>
                  </a:schemeClr>
                </a:solidFill>
              </a:rPr>
              <a:t>请填入您的内容，或复制内容后点击右键选择只保留文本来粘贴您的内容。</a:t>
            </a:r>
          </a:p>
        </p:txBody>
      </p:sp>
      <p:sp>
        <p:nvSpPr>
          <p:cNvPr id="44" name="矩形: 圆角 43">
            <a:extLst>
              <a:ext uri="{FF2B5EF4-FFF2-40B4-BE49-F238E27FC236}">
                <a16:creationId xmlns:a16="http://schemas.microsoft.com/office/drawing/2014/main" id="{AEAB53D3-0389-4204-844D-5BC60720BC97}"/>
              </a:ext>
            </a:extLst>
          </p:cNvPr>
          <p:cNvSpPr>
            <a:spLocks/>
          </p:cNvSpPr>
          <p:nvPr/>
        </p:nvSpPr>
        <p:spPr>
          <a:xfrm>
            <a:off x="7470172" y="1906700"/>
            <a:ext cx="1643505" cy="194855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6" name="图片 65">
            <a:extLst>
              <a:ext uri="{FF2B5EF4-FFF2-40B4-BE49-F238E27FC236}">
                <a16:creationId xmlns:a16="http://schemas.microsoft.com/office/drawing/2014/main" id="{23503365-9D53-45DC-B8CC-5C3B0EAC2D35}"/>
              </a:ext>
            </a:extLst>
          </p:cNvPr>
          <p:cNvPicPr>
            <a:picLocks/>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3650" y1="19400" x2="56050" y2="36275"/>
                        <a14:foregroundMark x1="56050" y1="36275" x2="59217" y2="22675"/>
                        <a14:foregroundMark x1="59217" y1="22675" x2="58633" y2="62575"/>
                        <a14:foregroundMark x1="58633" y1="62575" x2="54867" y2="74675"/>
                        <a14:foregroundMark x1="54867" y1="74675" x2="54017" y2="64450"/>
                        <a14:foregroundMark x1="54017" y1="64450" x2="50017" y2="78825"/>
                        <a14:foregroundMark x1="50017" y1="78825" x2="50200" y2="68675"/>
                        <a14:foregroundMark x1="50200" y1="68675" x2="57617" y2="45225"/>
                        <a14:foregroundMark x1="57617" y1="45225" x2="53933" y2="71900"/>
                        <a14:foregroundMark x1="53933" y1="71900" x2="55333" y2="73325"/>
                        <a14:foregroundMark x1="60967" y1="32900" x2="62250" y2="58375"/>
                        <a14:foregroundMark x1="55833" y1="34075" x2="55033" y2="41375"/>
                        <a14:foregroundMark x1="55033" y1="41375" x2="58717" y2="57375"/>
                        <a14:foregroundMark x1="58717" y1="57375" x2="58283" y2="80225"/>
                        <a14:foregroundMark x1="58283" y1="80225" x2="53433" y2="84150"/>
                        <a14:foregroundMark x1="53433" y1="84150" x2="48617" y2="75300"/>
                        <a14:foregroundMark x1="48617" y1="75300" x2="49700" y2="81175"/>
                      </a14:backgroundRemoval>
                    </a14:imgEffect>
                  </a14:imgLayer>
                </a14:imgProps>
              </a:ext>
              <a:ext uri="{28A0092B-C50C-407E-A947-70E740481C1C}">
                <a14:useLocalDpi xmlns:a14="http://schemas.microsoft.com/office/drawing/2010/main" val="0"/>
              </a:ext>
            </a:extLst>
          </a:blip>
          <a:srcRect l="44144" t="11656" r="29707" b="33217"/>
          <a:stretch/>
        </p:blipFill>
        <p:spPr>
          <a:xfrm>
            <a:off x="7468526" y="1594750"/>
            <a:ext cx="1643505" cy="2259008"/>
          </a:xfrm>
          <a:prstGeom prst="rect">
            <a:avLst/>
          </a:prstGeom>
        </p:spPr>
      </p:pic>
      <p:sp>
        <p:nvSpPr>
          <p:cNvPr id="48" name="文本框 47">
            <a:extLst>
              <a:ext uri="{FF2B5EF4-FFF2-40B4-BE49-F238E27FC236}">
                <a16:creationId xmlns:a16="http://schemas.microsoft.com/office/drawing/2014/main" id="{2CF59D7A-51D3-4BC2-AD74-5C214B025FCE}"/>
              </a:ext>
            </a:extLst>
          </p:cNvPr>
          <p:cNvSpPr txBox="1"/>
          <p:nvPr/>
        </p:nvSpPr>
        <p:spPr>
          <a:xfrm>
            <a:off x="7468526" y="4057452"/>
            <a:ext cx="1231106" cy="369332"/>
          </a:xfrm>
          <a:prstGeom prst="rect">
            <a:avLst/>
          </a:prstGeom>
          <a:noFill/>
        </p:spPr>
        <p:txBody>
          <a:bodyPr wrap="none" lIns="0" tIns="0" rIns="0" bIns="0" rtlCol="0">
            <a:spAutoFit/>
          </a:bodyPr>
          <a:lstStyle/>
          <a:p>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部门经理</a:t>
            </a:r>
          </a:p>
        </p:txBody>
      </p:sp>
      <p:sp>
        <p:nvSpPr>
          <p:cNvPr id="49" name="文本框 48">
            <a:extLst>
              <a:ext uri="{FF2B5EF4-FFF2-40B4-BE49-F238E27FC236}">
                <a16:creationId xmlns:a16="http://schemas.microsoft.com/office/drawing/2014/main" id="{AAFDF097-050D-4D27-8DA3-65351EF0FE45}"/>
              </a:ext>
            </a:extLst>
          </p:cNvPr>
          <p:cNvSpPr txBox="1"/>
          <p:nvPr/>
        </p:nvSpPr>
        <p:spPr>
          <a:xfrm>
            <a:off x="7468526" y="4484133"/>
            <a:ext cx="877173" cy="263152"/>
          </a:xfrm>
          <a:prstGeom prst="rect">
            <a:avLst/>
          </a:prstGeom>
          <a:noFill/>
        </p:spPr>
        <p:txBody>
          <a:bodyPr wrap="none" lIns="0" tIns="0" rIns="0" bIns="0" rtlCol="0">
            <a:spAutoFit/>
          </a:bodyPr>
          <a:lstStyle/>
          <a:p>
            <a:r>
              <a:rPr lang="zh-CN" altLang="en-US" b="1" dirty="0">
                <a:solidFill>
                  <a:schemeClr val="tx1">
                    <a:lumMod val="75000"/>
                    <a:lumOff val="25000"/>
                  </a:schemeClr>
                </a:solidFill>
                <a:latin typeface="+mj-ea"/>
                <a:ea typeface="+mj-ea"/>
              </a:rPr>
              <a:t>部门经理</a:t>
            </a:r>
          </a:p>
        </p:txBody>
      </p:sp>
      <p:sp>
        <p:nvSpPr>
          <p:cNvPr id="51" name="矩形: 圆角 50">
            <a:extLst>
              <a:ext uri="{FF2B5EF4-FFF2-40B4-BE49-F238E27FC236}">
                <a16:creationId xmlns:a16="http://schemas.microsoft.com/office/drawing/2014/main" id="{8AF6DAD1-31F9-4BC6-B70E-1220DE972AAB}"/>
              </a:ext>
            </a:extLst>
          </p:cNvPr>
          <p:cNvSpPr/>
          <p:nvPr/>
        </p:nvSpPr>
        <p:spPr>
          <a:xfrm>
            <a:off x="9447083" y="1605460"/>
            <a:ext cx="2074947" cy="4558667"/>
          </a:xfrm>
          <a:prstGeom prst="roundRect">
            <a:avLst>
              <a:gd name="adj" fmla="val 0"/>
            </a:avLst>
          </a:prstGeom>
          <a:solidFill>
            <a:schemeClr val="accent1">
              <a:lumMod val="20000"/>
              <a:lumOff val="80000"/>
            </a:schemeClr>
          </a:solidFill>
          <a:ln>
            <a:noFill/>
          </a:ln>
          <a:effectLst>
            <a:outerShdw blurRad="1905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C18CB699-5A99-4026-BED1-1DE40F8B135D}"/>
              </a:ext>
            </a:extLst>
          </p:cNvPr>
          <p:cNvSpPr txBox="1"/>
          <p:nvPr/>
        </p:nvSpPr>
        <p:spPr>
          <a:xfrm>
            <a:off x="9662804" y="4504081"/>
            <a:ext cx="1643506" cy="1361751"/>
          </a:xfrm>
          <a:prstGeom prst="rect">
            <a:avLst/>
          </a:prstGeom>
          <a:noFill/>
        </p:spPr>
        <p:txBody>
          <a:bodyPr wrap="square" lIns="0" tIns="0" rIns="0" bIns="0" rtlCol="0">
            <a:spAutoFit/>
          </a:bodyPr>
          <a:lstStyle/>
          <a:p>
            <a:pPr algn="just">
              <a:lnSpc>
                <a:spcPct val="150000"/>
              </a:lnSpc>
            </a:pPr>
            <a:r>
              <a:rPr lang="zh-CN" altLang="en-US" sz="1600" dirty="0">
                <a:solidFill>
                  <a:schemeClr val="tx1">
                    <a:lumMod val="50000"/>
                    <a:lumOff val="50000"/>
                  </a:schemeClr>
                </a:solidFill>
              </a:rPr>
              <a:t>请填入您的内容，或复制内容后点击右键选择只保留文本来粘贴您的内容。</a:t>
            </a:r>
          </a:p>
        </p:txBody>
      </p:sp>
      <p:sp>
        <p:nvSpPr>
          <p:cNvPr id="47" name="矩形: 圆角 46">
            <a:extLst>
              <a:ext uri="{FF2B5EF4-FFF2-40B4-BE49-F238E27FC236}">
                <a16:creationId xmlns:a16="http://schemas.microsoft.com/office/drawing/2014/main" id="{2871332C-84C6-4284-B809-5154EE085946}"/>
              </a:ext>
            </a:extLst>
          </p:cNvPr>
          <p:cNvSpPr>
            <a:spLocks/>
          </p:cNvSpPr>
          <p:nvPr/>
        </p:nvSpPr>
        <p:spPr>
          <a:xfrm>
            <a:off x="9662804" y="1518131"/>
            <a:ext cx="1643505" cy="1948551"/>
          </a:xfrm>
          <a:prstGeom prst="roundRect">
            <a:avLst>
              <a:gd name="adj" fmla="val 6204"/>
            </a:avLst>
          </a:prstGeom>
          <a:solidFill>
            <a:schemeClr val="bg1"/>
          </a:solidFill>
          <a:ln>
            <a:noFill/>
          </a:ln>
          <a:effectLst>
            <a:outerShdw blurRad="190500" dist="50800" dir="5400000" algn="ctr" rotWithShape="0">
              <a:srgbClr val="3AB7ED">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68" name="图片 67">
            <a:extLst>
              <a:ext uri="{FF2B5EF4-FFF2-40B4-BE49-F238E27FC236}">
                <a16:creationId xmlns:a16="http://schemas.microsoft.com/office/drawing/2014/main" id="{C54217A3-58EA-4E0A-B8D9-0FE8152C6971}"/>
              </a:ext>
            </a:extLst>
          </p:cNvPr>
          <p:cNvPicPr>
            <a:picLocks/>
          </p:cNvPicPr>
          <p:nvPr/>
        </p:nvPicPr>
        <p:blipFill rotWithShape="1">
          <a:blip r:embed="rId10" cstate="print">
            <a:extLst>
              <a:ext uri="{BEBA8EAE-BF5A-486C-A8C5-ECC9F3942E4B}">
                <a14:imgProps xmlns:a14="http://schemas.microsoft.com/office/drawing/2010/main">
                  <a14:imgLayer r:embed="rId11">
                    <a14:imgEffect>
                      <a14:backgroundRemoval t="9778" b="89980" l="9969" r="89969">
                        <a14:foregroundMark x1="44892" y1="13778" x2="58019" y2="9778"/>
                        <a14:foregroundMark x1="58019" y1="9778" x2="66997" y2="15071"/>
                        <a14:foregroundMark x1="66997" y1="15071" x2="67430" y2="17051"/>
                      </a14:backgroundRemoval>
                    </a14:imgEffect>
                  </a14:imgLayer>
                </a14:imgProps>
              </a:ext>
              <a:ext uri="{28A0092B-C50C-407E-A947-70E740481C1C}">
                <a14:useLocalDpi xmlns:a14="http://schemas.microsoft.com/office/drawing/2010/main" val="0"/>
              </a:ext>
            </a:extLst>
          </a:blip>
          <a:srcRect l="28067" t="6681" r="20491" b="47184"/>
          <a:stretch/>
        </p:blipFill>
        <p:spPr>
          <a:xfrm>
            <a:off x="9662804" y="1198084"/>
            <a:ext cx="1643505" cy="2259008"/>
          </a:xfrm>
          <a:prstGeom prst="rect">
            <a:avLst/>
          </a:prstGeom>
        </p:spPr>
      </p:pic>
      <p:sp>
        <p:nvSpPr>
          <p:cNvPr id="54" name="文本框 53">
            <a:extLst>
              <a:ext uri="{FF2B5EF4-FFF2-40B4-BE49-F238E27FC236}">
                <a16:creationId xmlns:a16="http://schemas.microsoft.com/office/drawing/2014/main" id="{66A89C27-BE23-484C-AA16-D9C3DAB57176}"/>
              </a:ext>
            </a:extLst>
          </p:cNvPr>
          <p:cNvSpPr txBox="1"/>
          <p:nvPr/>
        </p:nvSpPr>
        <p:spPr>
          <a:xfrm>
            <a:off x="9662804" y="3687075"/>
            <a:ext cx="1231106" cy="369332"/>
          </a:xfrm>
          <a:prstGeom prst="rect">
            <a:avLst/>
          </a:prstGeom>
          <a:noFill/>
        </p:spPr>
        <p:txBody>
          <a:bodyPr wrap="none" lIns="0" tIns="0" rIns="0" bIns="0" rtlCol="0">
            <a:spAutoFit/>
          </a:bodyPr>
          <a:lstStyle/>
          <a:p>
            <a:r>
              <a:rPr lang="zh-CN" altLang="en-US" sz="2400" b="1" dirty="0">
                <a:gradFill>
                  <a:gsLst>
                    <a:gs pos="0">
                      <a:schemeClr val="accent1"/>
                    </a:gs>
                    <a:gs pos="51000">
                      <a:schemeClr val="accent1">
                        <a:lumMod val="80000"/>
                        <a:lumOff val="20000"/>
                      </a:schemeClr>
                    </a:gs>
                    <a:gs pos="100000">
                      <a:schemeClr val="accent2"/>
                    </a:gs>
                  </a:gsLst>
                  <a:lin ang="2700000" scaled="0"/>
                </a:gradFill>
                <a:latin typeface="+mj-ea"/>
                <a:ea typeface="+mj-ea"/>
              </a:rPr>
              <a:t>部门经理</a:t>
            </a:r>
          </a:p>
        </p:txBody>
      </p:sp>
      <p:sp>
        <p:nvSpPr>
          <p:cNvPr id="55" name="文本框 54">
            <a:extLst>
              <a:ext uri="{FF2B5EF4-FFF2-40B4-BE49-F238E27FC236}">
                <a16:creationId xmlns:a16="http://schemas.microsoft.com/office/drawing/2014/main" id="{B8785730-F554-417B-9486-43A669E4C086}"/>
              </a:ext>
            </a:extLst>
          </p:cNvPr>
          <p:cNvSpPr txBox="1"/>
          <p:nvPr/>
        </p:nvSpPr>
        <p:spPr>
          <a:xfrm>
            <a:off x="9662804" y="4113756"/>
            <a:ext cx="877173" cy="263152"/>
          </a:xfrm>
          <a:prstGeom prst="rect">
            <a:avLst/>
          </a:prstGeom>
          <a:noFill/>
        </p:spPr>
        <p:txBody>
          <a:bodyPr wrap="none" lIns="0" tIns="0" rIns="0" bIns="0" rtlCol="0">
            <a:spAutoFit/>
          </a:bodyPr>
          <a:lstStyle/>
          <a:p>
            <a:r>
              <a:rPr lang="zh-CN" altLang="en-US" b="1" dirty="0">
                <a:solidFill>
                  <a:schemeClr val="tx1">
                    <a:lumMod val="75000"/>
                    <a:lumOff val="25000"/>
                  </a:schemeClr>
                </a:solidFill>
                <a:latin typeface="+mj-ea"/>
                <a:ea typeface="+mj-ea"/>
              </a:rPr>
              <a:t>部门经理</a:t>
            </a:r>
          </a:p>
        </p:txBody>
      </p:sp>
      <p:sp>
        <p:nvSpPr>
          <p:cNvPr id="57" name="椭圆 56">
            <a:extLst>
              <a:ext uri="{FF2B5EF4-FFF2-40B4-BE49-F238E27FC236}">
                <a16:creationId xmlns:a16="http://schemas.microsoft.com/office/drawing/2014/main" id="{AD3DCC80-384F-4F5F-B703-FAA358CE937E}"/>
              </a:ext>
            </a:extLst>
          </p:cNvPr>
          <p:cNvSpPr/>
          <p:nvPr/>
        </p:nvSpPr>
        <p:spPr>
          <a:xfrm>
            <a:off x="2035826" y="3562420"/>
            <a:ext cx="208823" cy="20882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a:ext uri="{FF2B5EF4-FFF2-40B4-BE49-F238E27FC236}">
                <a16:creationId xmlns:a16="http://schemas.microsoft.com/office/drawing/2014/main" id="{AEFAAD70-200D-452F-8201-2431DBDF0E27}"/>
              </a:ext>
            </a:extLst>
          </p:cNvPr>
          <p:cNvSpPr/>
          <p:nvPr/>
        </p:nvSpPr>
        <p:spPr>
          <a:xfrm>
            <a:off x="4234145" y="3966623"/>
            <a:ext cx="208823" cy="20882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A49C9BC2-90D9-4E5D-B945-B9160663CECA}"/>
              </a:ext>
            </a:extLst>
          </p:cNvPr>
          <p:cNvSpPr/>
          <p:nvPr/>
        </p:nvSpPr>
        <p:spPr>
          <a:xfrm>
            <a:off x="6443812" y="3562420"/>
            <a:ext cx="208823" cy="20882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a:extLst>
              <a:ext uri="{FF2B5EF4-FFF2-40B4-BE49-F238E27FC236}">
                <a16:creationId xmlns:a16="http://schemas.microsoft.com/office/drawing/2014/main" id="{AC27A579-5797-4893-8842-0136FE02B138}"/>
              </a:ext>
            </a:extLst>
          </p:cNvPr>
          <p:cNvSpPr/>
          <p:nvPr/>
        </p:nvSpPr>
        <p:spPr>
          <a:xfrm>
            <a:off x="8638090" y="3966623"/>
            <a:ext cx="208823" cy="20882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a:extLst>
              <a:ext uri="{FF2B5EF4-FFF2-40B4-BE49-F238E27FC236}">
                <a16:creationId xmlns:a16="http://schemas.microsoft.com/office/drawing/2014/main" id="{9B570AE7-CA02-4A65-AA12-9EDA8B4B19E2}"/>
              </a:ext>
            </a:extLst>
          </p:cNvPr>
          <p:cNvSpPr/>
          <p:nvPr/>
        </p:nvSpPr>
        <p:spPr>
          <a:xfrm>
            <a:off x="10832368" y="3562420"/>
            <a:ext cx="208823" cy="20882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26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anim calcmode="lin" valueType="num">
                                      <p:cBhvr>
                                        <p:cTn id="23" dur="1000" fill="hold"/>
                                        <p:tgtEl>
                                          <p:spTgt spid="60"/>
                                        </p:tgtEl>
                                        <p:attrNameLst>
                                          <p:attrName>ppt_x</p:attrName>
                                        </p:attrNameLst>
                                      </p:cBhvr>
                                      <p:tavLst>
                                        <p:tav tm="0">
                                          <p:val>
                                            <p:strVal val="#ppt_x"/>
                                          </p:val>
                                        </p:tav>
                                        <p:tav tm="100000">
                                          <p:val>
                                            <p:strVal val="#ppt_x"/>
                                          </p:val>
                                        </p:tav>
                                      </p:tavLst>
                                    </p:anim>
                                    <p:anim calcmode="lin" valueType="num">
                                      <p:cBhvr>
                                        <p:cTn id="24" dur="1000" fill="hold"/>
                                        <p:tgtEl>
                                          <p:spTgt spid="6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d6be20dd-fee5-446d-8eed-3268aab8dbf7&quot;,&quot;Name&quot;:null,&quot;Kind&quot;:&quot;Custom&quot;,&quot;OldGuidesSetting&quot;:{&quot;HeaderHeight&quot;:13.0,&quot;FooterHeight&quot;:6.0,&quot;SideMargin&quot;:4.0,&quot;TopMargin&quot;:0.0,&quot;BottomMargin&quot;:0.0,&quot;IntervalMargin&quot;:1.5}}"/>
</p:tagLst>
</file>

<file path=ppt/theme/theme1.xml><?xml version="1.0" encoding="utf-8"?>
<a:theme xmlns:a="http://schemas.openxmlformats.org/drawingml/2006/main" name="Office 主题">
  <a:themeElements>
    <a:clrScheme name="自定义 132">
      <a:dk1>
        <a:sysClr val="windowText" lastClr="000000"/>
      </a:dk1>
      <a:lt1>
        <a:sysClr val="window" lastClr="FFFFFF"/>
      </a:lt1>
      <a:dk2>
        <a:srgbClr val="44546A"/>
      </a:dk2>
      <a:lt2>
        <a:srgbClr val="E7E6E6"/>
      </a:lt2>
      <a:accent1>
        <a:srgbClr val="1978DD"/>
      </a:accent1>
      <a:accent2>
        <a:srgbClr val="36ADEB"/>
      </a:accent2>
      <a:accent3>
        <a:srgbClr val="FFC000"/>
      </a:accent3>
      <a:accent4>
        <a:srgbClr val="ED7D31"/>
      </a:accent4>
      <a:accent5>
        <a:srgbClr val="4472C4"/>
      </a:accent5>
      <a:accent6>
        <a:srgbClr val="70AD47"/>
      </a:accent6>
      <a:hlink>
        <a:srgbClr val="0563C1"/>
      </a:hlink>
      <a:folHlink>
        <a:srgbClr val="954F72"/>
      </a:folHlink>
    </a:clrScheme>
    <a:fontScheme name="比赛专用">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erawhrm">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otalTime>1334</TotalTime>
  <Words>2416</Words>
  <Application>Microsoft Office PowerPoint</Application>
  <PresentationFormat>宽屏</PresentationFormat>
  <Paragraphs>285</Paragraphs>
  <Slides>32</Slides>
  <Notes>0</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32</vt:i4>
      </vt:variant>
    </vt:vector>
  </HeadingPairs>
  <TitlesOfParts>
    <vt:vector size="39" baseType="lpstr">
      <vt:lpstr>DIN Black</vt:lpstr>
      <vt:lpstr>等线</vt:lpstr>
      <vt:lpstr>Microsoft YaHei</vt:lpstr>
      <vt:lpstr>Microsoft YaHei</vt:lpstr>
      <vt:lpstr>Arial</vt:lpstr>
      <vt:lpstr>Office 主题</vt:lpstr>
      <vt:lpstr>2_Office 主题</vt:lpstr>
      <vt:lpstr>PowerPoint 演示文稿</vt:lpstr>
      <vt:lpstr>PowerPoint 演示文稿</vt:lpstr>
      <vt:lpstr>PowerPoint 演示文稿</vt:lpstr>
      <vt:lpstr>公司简介</vt:lpstr>
      <vt:lpstr>创始人介绍</vt:lpstr>
      <vt:lpstr>核心团队介绍</vt:lpstr>
      <vt:lpstr>发展历程</vt:lpstr>
      <vt:lpstr>公司大事件</vt:lpstr>
      <vt:lpstr>团队介绍</vt:lpstr>
      <vt:lpstr>企业文化</vt:lpstr>
      <vt:lpstr>荣誉资质</vt:lpstr>
      <vt:lpstr>PowerPoint 演示文稿</vt:lpstr>
      <vt:lpstr>业务类型</vt:lpstr>
      <vt:lpstr>服务内容</vt:lpstr>
      <vt:lpstr>服务流程</vt:lpstr>
      <vt:lpstr>服务优势</vt:lpstr>
      <vt:lpstr>PowerPoint 演示文稿</vt:lpstr>
      <vt:lpstr>主打产品</vt:lpstr>
      <vt:lpstr>全年业绩报表</vt:lpstr>
      <vt:lpstr>季度报表</vt:lpstr>
      <vt:lpstr>PowerPoint 演示文稿</vt:lpstr>
      <vt:lpstr>市场前景</vt:lpstr>
      <vt:lpstr>发展目标</vt:lpstr>
      <vt:lpstr>发展规划</vt:lpstr>
      <vt:lpstr>实施计划</vt:lpstr>
      <vt:lpstr>成功案例</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伟崇</dc:creator>
  <cp:lastModifiedBy>Xin Zhang (FA Talent)</cp:lastModifiedBy>
  <cp:revision>59</cp:revision>
  <dcterms:created xsi:type="dcterms:W3CDTF">2021-12-09T11:43:14Z</dcterms:created>
  <dcterms:modified xsi:type="dcterms:W3CDTF">2021-12-14T03:38:51Z</dcterms:modified>
</cp:coreProperties>
</file>