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64" r:id="rId4"/>
    <p:sldId id="262" r:id="rId5"/>
    <p:sldId id="263" r:id="rId6"/>
    <p:sldId id="267" r:id="rId7"/>
    <p:sldId id="260" r:id="rId8"/>
    <p:sldId id="261" r:id="rId9"/>
    <p:sldId id="268" r:id="rId10"/>
    <p:sldId id="273" r:id="rId11"/>
    <p:sldId id="269" r:id="rId12"/>
    <p:sldId id="270" r:id="rId13"/>
    <p:sldId id="266" r:id="rId14"/>
    <p:sldId id="271" r:id="rId15"/>
    <p:sldId id="272" r:id="rId16"/>
    <p:sldId id="265" r:id="rId17"/>
    <p:sldId id="274" r:id="rId18"/>
  </p:sldIdLst>
  <p:sldSz cx="12192000" cy="6858000"/>
  <p:notesSz cx="6858000" cy="9144000"/>
  <p:embeddedFontLst>
    <p:embeddedFont>
      <p:font typeface="阿里巴巴普惠体 R" panose="00020600040101010101" pitchFamily="18" charset="-122"/>
      <p:regular r:id="rId19"/>
    </p:embeddedFont>
    <p:embeddedFont>
      <p:font typeface="微软雅黑" panose="020B0503020204020204" pitchFamily="34" charset="-122"/>
      <p:regular r:id="rId20"/>
      <p:bold r:id="rId21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96" userDrawn="1">
          <p15:clr>
            <a:srgbClr val="A4A3A4"/>
          </p15:clr>
        </p15:guide>
        <p15:guide id="2" pos="3863" userDrawn="1">
          <p15:clr>
            <a:srgbClr val="A4A3A4"/>
          </p15:clr>
        </p15:guide>
        <p15:guide id="3" orient="horz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A6AEB"/>
    <a:srgbClr val="547CEE"/>
    <a:srgbClr val="3F96FF"/>
    <a:srgbClr val="0F3295"/>
    <a:srgbClr val="E6E6E6"/>
    <a:srgbClr val="C2DAF0"/>
    <a:srgbClr val="94ADF4"/>
    <a:srgbClr val="D4E5F4"/>
    <a:srgbClr val="53A1FF"/>
    <a:srgbClr val="0F7A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56" autoAdjust="0"/>
    <p:restoredTop sz="94660"/>
  </p:normalViewPr>
  <p:slideViewPr>
    <p:cSldViewPr snapToGrid="0">
      <p:cViewPr>
        <p:scale>
          <a:sx n="50" d="100"/>
          <a:sy n="50" d="100"/>
        </p:scale>
        <p:origin x="1000" y="776"/>
      </p:cViewPr>
      <p:guideLst>
        <p:guide orient="horz" pos="2296"/>
        <p:guide pos="3863"/>
        <p:guide orient="horz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2.1</c:v>
                </c:pt>
                <c:pt idx="1">
                  <c:v>2.2999999999999998</c:v>
                </c:pt>
                <c:pt idx="2">
                  <c:v>3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4B3-4642-82F2-077627A0AF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15517968"/>
        <c:axId val="415507984"/>
      </c:lineChart>
      <c:catAx>
        <c:axId val="415517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  <a:endParaRPr lang="zh-CN"/>
          </a:p>
        </c:txPr>
        <c:crossAx val="415507984"/>
        <c:crosses val="autoZero"/>
        <c:auto val="1"/>
        <c:lblAlgn val="ctr"/>
        <c:lblOffset val="100"/>
        <c:noMultiLvlLbl val="0"/>
      </c:catAx>
      <c:valAx>
        <c:axId val="4155079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  <a:endParaRPr lang="zh-CN"/>
          </a:p>
        </c:txPr>
        <c:crossAx val="4155179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ea"/>
              <a:sym typeface="+mn-lt"/>
            </a:defRPr>
          </a:pPr>
          <a:endParaRPr lang="zh-C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+mn-lt"/>
          <a:ea typeface="+mn-ea"/>
          <a:cs typeface="+mn-ea"/>
          <a:sym typeface="+mn-lt"/>
        </a:defRPr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B45F9009-5743-58EE-494D-ECA914000217}"/>
              </a:ext>
            </a:extLst>
          </p:cNvPr>
          <p:cNvSpPr/>
          <p:nvPr userDrawn="1"/>
        </p:nvSpPr>
        <p:spPr>
          <a:xfrm rot="358145">
            <a:off x="-202361" y="-616487"/>
            <a:ext cx="12695953" cy="5765682"/>
          </a:xfrm>
          <a:custGeom>
            <a:avLst/>
            <a:gdLst>
              <a:gd name="connsiteX0" fmla="*/ 0 w 12695953"/>
              <a:gd name="connsiteY0" fmla="*/ 1267868 h 5765682"/>
              <a:gd name="connsiteX1" fmla="*/ 12125897 w 12695953"/>
              <a:gd name="connsiteY1" fmla="*/ 0 h 5765682"/>
              <a:gd name="connsiteX2" fmla="*/ 12695953 w 12695953"/>
              <a:gd name="connsiteY2" fmla="*/ 5452015 h 5765682"/>
              <a:gd name="connsiteX3" fmla="*/ 12682190 w 12695953"/>
              <a:gd name="connsiteY3" fmla="*/ 5464524 h 5765682"/>
              <a:gd name="connsiteX4" fmla="*/ 11843287 w 12695953"/>
              <a:gd name="connsiteY4" fmla="*/ 5765682 h 5765682"/>
              <a:gd name="connsiteX5" fmla="*/ 901284 w 12695953"/>
              <a:gd name="connsiteY5" fmla="*/ 5765682 h 5765682"/>
              <a:gd name="connsiteX6" fmla="*/ 509102 w 12695953"/>
              <a:gd name="connsiteY6" fmla="*/ 5706390 h 5765682"/>
              <a:gd name="connsiteX7" fmla="*/ 462295 w 12695953"/>
              <a:gd name="connsiteY7" fmla="*/ 5689258 h 5765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695953" h="5765682">
                <a:moveTo>
                  <a:pt x="0" y="1267868"/>
                </a:moveTo>
                <a:lnTo>
                  <a:pt x="12125897" y="0"/>
                </a:lnTo>
                <a:lnTo>
                  <a:pt x="12695953" y="5452015"/>
                </a:lnTo>
                <a:lnTo>
                  <a:pt x="12682190" y="5464524"/>
                </a:lnTo>
                <a:cubicBezTo>
                  <a:pt x="12454218" y="5652664"/>
                  <a:pt x="12161951" y="5765682"/>
                  <a:pt x="11843287" y="5765682"/>
                </a:cubicBezTo>
                <a:lnTo>
                  <a:pt x="901284" y="5765682"/>
                </a:lnTo>
                <a:cubicBezTo>
                  <a:pt x="764714" y="5765682"/>
                  <a:pt x="632992" y="5744924"/>
                  <a:pt x="509102" y="5706390"/>
                </a:cubicBezTo>
                <a:lnTo>
                  <a:pt x="462295" y="5689258"/>
                </a:lnTo>
                <a:close/>
              </a:path>
            </a:pathLst>
          </a:custGeom>
          <a:solidFill>
            <a:schemeClr val="accent2"/>
          </a:solidFill>
          <a:effectLst>
            <a:outerShdw blurRad="127000" dist="38100" dir="5400000" sx="102000" sy="102000" algn="t" rotWithShape="0">
              <a:schemeClr val="accent2">
                <a:alpha val="2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A6CBA7BD-251E-07D9-5C83-3EF529221632}"/>
              </a:ext>
            </a:extLst>
          </p:cNvPr>
          <p:cNvSpPr/>
          <p:nvPr userDrawn="1"/>
        </p:nvSpPr>
        <p:spPr>
          <a:xfrm>
            <a:off x="7975014" y="2463317"/>
            <a:ext cx="990600" cy="304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D928E796-EBD6-1FB7-273B-B29D45397D66}"/>
              </a:ext>
            </a:extLst>
          </p:cNvPr>
          <p:cNvSpPr/>
          <p:nvPr userDrawn="1"/>
        </p:nvSpPr>
        <p:spPr>
          <a:xfrm>
            <a:off x="8659396" y="285534"/>
            <a:ext cx="495300" cy="304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32F8DCE0-9AEB-00F7-8C45-1395D81B4B85}"/>
              </a:ext>
            </a:extLst>
          </p:cNvPr>
          <p:cNvSpPr/>
          <p:nvPr userDrawn="1"/>
        </p:nvSpPr>
        <p:spPr>
          <a:xfrm>
            <a:off x="9069316" y="653782"/>
            <a:ext cx="257876" cy="304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A91A72FB-01E5-F2DF-CD9E-447F03D8726B}"/>
              </a:ext>
            </a:extLst>
          </p:cNvPr>
          <p:cNvSpPr/>
          <p:nvPr userDrawn="1"/>
        </p:nvSpPr>
        <p:spPr>
          <a:xfrm>
            <a:off x="7578892" y="1820049"/>
            <a:ext cx="495300" cy="304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EC64526D-29CB-0F0F-5C95-8371C731802B}"/>
              </a:ext>
            </a:extLst>
          </p:cNvPr>
          <p:cNvSpPr/>
          <p:nvPr userDrawn="1"/>
        </p:nvSpPr>
        <p:spPr>
          <a:xfrm>
            <a:off x="11067138" y="-1"/>
            <a:ext cx="743862" cy="2683267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E410D8E4-B35B-0E57-5625-902ED18B5D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79" t="49266" r="4868" b="734"/>
          <a:stretch/>
        </p:blipFill>
        <p:spPr>
          <a:xfrm>
            <a:off x="9361736" y="129098"/>
            <a:ext cx="3040582" cy="3572684"/>
          </a:xfrm>
          <a:prstGeom prst="rect">
            <a:avLst/>
          </a:prstGeom>
        </p:spPr>
      </p:pic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895F5DD0-0EBB-08A8-EF1E-F6C8536AC428}"/>
              </a:ext>
            </a:extLst>
          </p:cNvPr>
          <p:cNvSpPr/>
          <p:nvPr userDrawn="1"/>
        </p:nvSpPr>
        <p:spPr>
          <a:xfrm>
            <a:off x="1284198" y="3459587"/>
            <a:ext cx="2129561" cy="461665"/>
          </a:xfrm>
          <a:prstGeom prst="roundRect">
            <a:avLst>
              <a:gd name="adj" fmla="val 32533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827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6">
            <a:extLst>
              <a:ext uri="{FF2B5EF4-FFF2-40B4-BE49-F238E27FC236}">
                <a16:creationId xmlns:a16="http://schemas.microsoft.com/office/drawing/2014/main" id="{9F6886B9-4CBD-F869-61AF-30D1989D80AA}"/>
              </a:ext>
            </a:extLst>
          </p:cNvPr>
          <p:cNvSpPr/>
          <p:nvPr userDrawn="1"/>
        </p:nvSpPr>
        <p:spPr>
          <a:xfrm>
            <a:off x="4071325" y="1130598"/>
            <a:ext cx="3125469" cy="1323439"/>
          </a:xfrm>
          <a:prstGeom prst="roundRect">
            <a:avLst>
              <a:gd name="adj" fmla="val 21782"/>
            </a:avLst>
          </a:prstGeom>
          <a:solidFill>
            <a:schemeClr val="bg1"/>
          </a:solidFill>
          <a:ln>
            <a:noFill/>
          </a:ln>
          <a:effectLst>
            <a:outerShdw blurRad="127000" dist="38100" dir="2700000" sx="102000" sy="102000" algn="tl" rotWithShape="0">
              <a:schemeClr val="accent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E4613F54-9CE0-A045-B977-B7D3530A20BB}"/>
              </a:ext>
            </a:extLst>
          </p:cNvPr>
          <p:cNvSpPr/>
          <p:nvPr userDrawn="1"/>
        </p:nvSpPr>
        <p:spPr>
          <a:xfrm>
            <a:off x="7948931" y="1130598"/>
            <a:ext cx="3125469" cy="1323439"/>
          </a:xfrm>
          <a:prstGeom prst="roundRect">
            <a:avLst>
              <a:gd name="adj" fmla="val 21782"/>
            </a:avLst>
          </a:prstGeom>
          <a:solidFill>
            <a:schemeClr val="bg1"/>
          </a:solidFill>
          <a:ln>
            <a:noFill/>
          </a:ln>
          <a:effectLst>
            <a:outerShdw blurRad="127000" dist="38100" dir="2700000" sx="102000" sy="102000" algn="tl" rotWithShape="0">
              <a:schemeClr val="accent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8522EE4E-4F64-6CCD-99B7-3DFEFCB2E5F2}"/>
              </a:ext>
            </a:extLst>
          </p:cNvPr>
          <p:cNvSpPr/>
          <p:nvPr userDrawn="1"/>
        </p:nvSpPr>
        <p:spPr>
          <a:xfrm>
            <a:off x="4071325" y="3150883"/>
            <a:ext cx="3125469" cy="1323439"/>
          </a:xfrm>
          <a:prstGeom prst="roundRect">
            <a:avLst>
              <a:gd name="adj" fmla="val 21782"/>
            </a:avLst>
          </a:prstGeom>
          <a:solidFill>
            <a:schemeClr val="bg1"/>
          </a:solidFill>
          <a:ln>
            <a:noFill/>
          </a:ln>
          <a:effectLst>
            <a:outerShdw blurRad="127000" dist="38100" dir="2700000" sx="102000" sy="102000" algn="tl" rotWithShape="0">
              <a:schemeClr val="accent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E505C542-6F8B-CBA3-5016-FEA7D3C39E8C}"/>
              </a:ext>
            </a:extLst>
          </p:cNvPr>
          <p:cNvSpPr/>
          <p:nvPr userDrawn="1"/>
        </p:nvSpPr>
        <p:spPr>
          <a:xfrm>
            <a:off x="7948931" y="3150883"/>
            <a:ext cx="3125469" cy="1323439"/>
          </a:xfrm>
          <a:prstGeom prst="roundRect">
            <a:avLst>
              <a:gd name="adj" fmla="val 21782"/>
            </a:avLst>
          </a:prstGeom>
          <a:solidFill>
            <a:schemeClr val="bg1"/>
          </a:solidFill>
          <a:ln>
            <a:noFill/>
          </a:ln>
          <a:effectLst>
            <a:outerShdw blurRad="127000" dist="38100" dir="2700000" sx="102000" sy="102000" algn="tl" rotWithShape="0">
              <a:schemeClr val="accent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F2F1B0B3-F0E9-F464-91AA-E7BEFD1E9438}"/>
              </a:ext>
            </a:extLst>
          </p:cNvPr>
          <p:cNvSpPr/>
          <p:nvPr userDrawn="1"/>
        </p:nvSpPr>
        <p:spPr>
          <a:xfrm>
            <a:off x="7416" y="4947168"/>
            <a:ext cx="12177168" cy="1940415"/>
          </a:xfrm>
          <a:custGeom>
            <a:avLst/>
            <a:gdLst>
              <a:gd name="connsiteX0" fmla="*/ 645672 w 12177168"/>
              <a:gd name="connsiteY0" fmla="*/ 0 h 1940415"/>
              <a:gd name="connsiteX1" fmla="*/ 11546328 w 12177168"/>
              <a:gd name="connsiteY1" fmla="*/ 0 h 1940415"/>
              <a:gd name="connsiteX2" fmla="*/ 12141260 w 12177168"/>
              <a:gd name="connsiteY2" fmla="*/ 394348 h 1940415"/>
              <a:gd name="connsiteX3" fmla="*/ 12177168 w 12177168"/>
              <a:gd name="connsiteY3" fmla="*/ 510025 h 1940415"/>
              <a:gd name="connsiteX4" fmla="*/ 12177168 w 12177168"/>
              <a:gd name="connsiteY4" fmla="*/ 1940415 h 1940415"/>
              <a:gd name="connsiteX5" fmla="*/ 11383 w 12177168"/>
              <a:gd name="connsiteY5" fmla="*/ 1940415 h 1940415"/>
              <a:gd name="connsiteX6" fmla="*/ 0 w 12177168"/>
              <a:gd name="connsiteY6" fmla="*/ 1827502 h 1940415"/>
              <a:gd name="connsiteX7" fmla="*/ 0 w 12177168"/>
              <a:gd name="connsiteY7" fmla="*/ 645672 h 1940415"/>
              <a:gd name="connsiteX8" fmla="*/ 645672 w 12177168"/>
              <a:gd name="connsiteY8" fmla="*/ 0 h 1940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77168" h="1940415">
                <a:moveTo>
                  <a:pt x="645672" y="0"/>
                </a:moveTo>
                <a:lnTo>
                  <a:pt x="11546328" y="0"/>
                </a:lnTo>
                <a:cubicBezTo>
                  <a:pt x="11813774" y="0"/>
                  <a:pt x="12043242" y="162606"/>
                  <a:pt x="12141260" y="394348"/>
                </a:cubicBezTo>
                <a:lnTo>
                  <a:pt x="12177168" y="510025"/>
                </a:lnTo>
                <a:lnTo>
                  <a:pt x="12177168" y="1940415"/>
                </a:lnTo>
                <a:lnTo>
                  <a:pt x="11383" y="1940415"/>
                </a:lnTo>
                <a:lnTo>
                  <a:pt x="0" y="1827502"/>
                </a:lnTo>
                <a:lnTo>
                  <a:pt x="0" y="645672"/>
                </a:lnTo>
                <a:cubicBezTo>
                  <a:pt x="0" y="289077"/>
                  <a:pt x="289077" y="0"/>
                  <a:pt x="64567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851C947D-0C7E-C3C1-FA63-B08B1548A136}"/>
              </a:ext>
            </a:extLst>
          </p:cNvPr>
          <p:cNvGrpSpPr/>
          <p:nvPr userDrawn="1"/>
        </p:nvGrpSpPr>
        <p:grpSpPr>
          <a:xfrm>
            <a:off x="4071325" y="754359"/>
            <a:ext cx="622738" cy="1208089"/>
            <a:chOff x="712983" y="864880"/>
            <a:chExt cx="952154" cy="1847145"/>
          </a:xfrm>
          <a:effectLst/>
        </p:grpSpPr>
        <p:sp>
          <p:nvSpPr>
            <p:cNvPr id="15" name="任意多边形: 形状 14">
              <a:extLst>
                <a:ext uri="{FF2B5EF4-FFF2-40B4-BE49-F238E27FC236}">
                  <a16:creationId xmlns:a16="http://schemas.microsoft.com/office/drawing/2014/main" id="{10A721C3-58CB-8742-062C-EE12ADA0C205}"/>
                </a:ext>
              </a:extLst>
            </p:cNvPr>
            <p:cNvSpPr/>
            <p:nvPr/>
          </p:nvSpPr>
          <p:spPr>
            <a:xfrm>
              <a:off x="712983" y="864880"/>
              <a:ext cx="952153" cy="1847145"/>
            </a:xfrm>
            <a:custGeom>
              <a:avLst/>
              <a:gdLst>
                <a:gd name="connsiteX0" fmla="*/ 569986 w 952153"/>
                <a:gd name="connsiteY0" fmla="*/ 493225 h 1847145"/>
                <a:gd name="connsiteX1" fmla="*/ 437697 w 952153"/>
                <a:gd name="connsiteY1" fmla="*/ 579785 h 1847145"/>
                <a:gd name="connsiteX2" fmla="*/ 0 w 952153"/>
                <a:gd name="connsiteY2" fmla="*/ 485060 h 1847145"/>
                <a:gd name="connsiteX3" fmla="*/ 0 w 952153"/>
                <a:gd name="connsiteY3" fmla="*/ 485060 h 1847145"/>
                <a:gd name="connsiteX4" fmla="*/ 610816 w 952153"/>
                <a:gd name="connsiteY4" fmla="*/ 0 h 1847145"/>
                <a:gd name="connsiteX5" fmla="*/ 952154 w 952153"/>
                <a:gd name="connsiteY5" fmla="*/ 0 h 1847145"/>
                <a:gd name="connsiteX6" fmla="*/ 952154 w 952153"/>
                <a:gd name="connsiteY6" fmla="*/ 1847146 h 1847145"/>
                <a:gd name="connsiteX7" fmla="*/ 952154 w 952153"/>
                <a:gd name="connsiteY7" fmla="*/ 1847146 h 1847145"/>
                <a:gd name="connsiteX8" fmla="*/ 569986 w 952153"/>
                <a:gd name="connsiteY8" fmla="*/ 1464978 h 1847145"/>
                <a:gd name="connsiteX9" fmla="*/ 569986 w 952153"/>
                <a:gd name="connsiteY9" fmla="*/ 493225 h 1847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52153" h="1847145">
                  <a:moveTo>
                    <a:pt x="569986" y="493225"/>
                  </a:moveTo>
                  <a:lnTo>
                    <a:pt x="437697" y="579785"/>
                  </a:lnTo>
                  <a:cubicBezTo>
                    <a:pt x="290709" y="674510"/>
                    <a:pt x="94725" y="632047"/>
                    <a:pt x="0" y="485060"/>
                  </a:cubicBezTo>
                  <a:lnTo>
                    <a:pt x="0" y="485060"/>
                  </a:lnTo>
                  <a:lnTo>
                    <a:pt x="610816" y="0"/>
                  </a:lnTo>
                  <a:lnTo>
                    <a:pt x="952154" y="0"/>
                  </a:lnTo>
                  <a:lnTo>
                    <a:pt x="952154" y="1847146"/>
                  </a:lnTo>
                  <a:lnTo>
                    <a:pt x="952154" y="1847146"/>
                  </a:lnTo>
                  <a:cubicBezTo>
                    <a:pt x="741471" y="1847146"/>
                    <a:pt x="569986" y="1675660"/>
                    <a:pt x="569986" y="1464978"/>
                  </a:cubicBezTo>
                  <a:lnTo>
                    <a:pt x="569986" y="493225"/>
                  </a:lnTo>
                  <a:close/>
                </a:path>
              </a:pathLst>
            </a:custGeom>
            <a:gradFill flip="none" rotWithShape="1">
              <a:gsLst>
                <a:gs pos="98000">
                  <a:schemeClr val="accent2"/>
                </a:gs>
                <a:gs pos="0">
                  <a:schemeClr val="accent2"/>
                </a:gs>
              </a:gsLst>
              <a:lin ang="5400000" scaled="1"/>
              <a:tileRect/>
            </a:gradFill>
            <a:ln w="3793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阿里巴巴普惠体 R"/>
                <a:ea typeface="OPPOSans R"/>
                <a:cs typeface="+mn-cs"/>
              </a:endParaRPr>
            </a:p>
          </p:txBody>
        </p:sp>
        <p:sp>
          <p:nvSpPr>
            <p:cNvPr id="16" name="任意多边形: 形状 15">
              <a:extLst>
                <a:ext uri="{FF2B5EF4-FFF2-40B4-BE49-F238E27FC236}">
                  <a16:creationId xmlns:a16="http://schemas.microsoft.com/office/drawing/2014/main" id="{EFDFB5BF-2C3B-BF58-9CDB-654424FB3518}"/>
                </a:ext>
              </a:extLst>
            </p:cNvPr>
            <p:cNvSpPr/>
            <p:nvPr/>
          </p:nvSpPr>
          <p:spPr>
            <a:xfrm>
              <a:off x="1282969" y="1306546"/>
              <a:ext cx="382168" cy="1405479"/>
            </a:xfrm>
            <a:custGeom>
              <a:avLst/>
              <a:gdLst>
                <a:gd name="connsiteX0" fmla="*/ 0 w 382168"/>
                <a:gd name="connsiteY0" fmla="*/ 1023312 h 1405479"/>
                <a:gd name="connsiteX1" fmla="*/ 382168 w 382168"/>
                <a:gd name="connsiteY1" fmla="*/ 1405480 h 1405479"/>
                <a:gd name="connsiteX2" fmla="*/ 382168 w 382168"/>
                <a:gd name="connsiteY2" fmla="*/ 236111 h 1405479"/>
                <a:gd name="connsiteX3" fmla="*/ 0 w 382168"/>
                <a:gd name="connsiteY3" fmla="*/ 51559 h 1405479"/>
                <a:gd name="connsiteX4" fmla="*/ 0 w 382168"/>
                <a:gd name="connsiteY4" fmla="*/ 51559 h 1405479"/>
                <a:gd name="connsiteX5" fmla="*/ 0 w 382168"/>
                <a:gd name="connsiteY5" fmla="*/ 1023312 h 1405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2168" h="1405479">
                  <a:moveTo>
                    <a:pt x="0" y="1023312"/>
                  </a:moveTo>
                  <a:cubicBezTo>
                    <a:pt x="0" y="1233994"/>
                    <a:pt x="171486" y="1405480"/>
                    <a:pt x="382168" y="1405480"/>
                  </a:cubicBezTo>
                  <a:lnTo>
                    <a:pt x="382168" y="236111"/>
                  </a:lnTo>
                  <a:cubicBezTo>
                    <a:pt x="382168" y="38494"/>
                    <a:pt x="155154" y="-70930"/>
                    <a:pt x="0" y="51559"/>
                  </a:cubicBezTo>
                  <a:lnTo>
                    <a:pt x="0" y="51559"/>
                  </a:lnTo>
                  <a:lnTo>
                    <a:pt x="0" y="1023312"/>
                  </a:lnTo>
                  <a:close/>
                </a:path>
              </a:pathLst>
            </a:custGeom>
            <a:gradFill flip="none" rotWithShape="1">
              <a:gsLst>
                <a:gs pos="98000">
                  <a:schemeClr val="accent2"/>
                </a:gs>
                <a:gs pos="0">
                  <a:schemeClr val="accent2"/>
                </a:gs>
              </a:gsLst>
              <a:lin ang="5400000" scaled="1"/>
              <a:tileRect/>
            </a:gradFill>
            <a:ln w="3793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阿里巴巴普惠体 R"/>
                <a:ea typeface="OPPOSans R"/>
                <a:cs typeface="+mn-cs"/>
              </a:endParaRPr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EE4BCD34-87CB-E0F9-3F49-C5B002206071}"/>
              </a:ext>
            </a:extLst>
          </p:cNvPr>
          <p:cNvGrpSpPr/>
          <p:nvPr userDrawn="1"/>
        </p:nvGrpSpPr>
        <p:grpSpPr>
          <a:xfrm>
            <a:off x="8148477" y="732997"/>
            <a:ext cx="895117" cy="1229451"/>
            <a:chOff x="2849204" y="833850"/>
            <a:chExt cx="1368619" cy="1879809"/>
          </a:xfrm>
          <a:effectLst/>
        </p:grpSpPr>
        <p:sp>
          <p:nvSpPr>
            <p:cNvPr id="18" name="任意多边形: 形状 17">
              <a:extLst>
                <a:ext uri="{FF2B5EF4-FFF2-40B4-BE49-F238E27FC236}">
                  <a16:creationId xmlns:a16="http://schemas.microsoft.com/office/drawing/2014/main" id="{FFD147B8-EEA6-AEC1-253D-B823975D390A}"/>
                </a:ext>
              </a:extLst>
            </p:cNvPr>
            <p:cNvSpPr/>
            <p:nvPr/>
          </p:nvSpPr>
          <p:spPr>
            <a:xfrm>
              <a:off x="2849204" y="838709"/>
              <a:ext cx="1368618" cy="1874950"/>
            </a:xfrm>
            <a:custGeom>
              <a:avLst/>
              <a:gdLst>
                <a:gd name="connsiteX0" fmla="*/ 0 w 1368618"/>
                <a:gd name="connsiteY0" fmla="*/ 1873317 h 1874950"/>
                <a:gd name="connsiteX1" fmla="*/ 186185 w 1368618"/>
                <a:gd name="connsiteY1" fmla="*/ 1476451 h 1874950"/>
                <a:gd name="connsiteX2" fmla="*/ 909691 w 1368618"/>
                <a:gd name="connsiteY2" fmla="*/ 591258 h 1874950"/>
                <a:gd name="connsiteX3" fmla="*/ 638580 w 1368618"/>
                <a:gd name="connsiteY3" fmla="*/ 343012 h 1874950"/>
                <a:gd name="connsiteX4" fmla="*/ 442596 w 1368618"/>
                <a:gd name="connsiteY4" fmla="*/ 388741 h 1874950"/>
                <a:gd name="connsiteX5" fmla="*/ 29398 w 1368618"/>
                <a:gd name="connsiteY5" fmla="*/ 289116 h 1874950"/>
                <a:gd name="connsiteX6" fmla="*/ 27764 w 1368618"/>
                <a:gd name="connsiteY6" fmla="*/ 287483 h 1874950"/>
                <a:gd name="connsiteX7" fmla="*/ 669611 w 1368618"/>
                <a:gd name="connsiteY7" fmla="*/ 41 h 1874950"/>
                <a:gd name="connsiteX8" fmla="*/ 1311457 w 1368618"/>
                <a:gd name="connsiteY8" fmla="*/ 556961 h 1874950"/>
                <a:gd name="connsiteX9" fmla="*/ 615715 w 1368618"/>
                <a:gd name="connsiteY9" fmla="*/ 1535246 h 1874950"/>
                <a:gd name="connsiteX10" fmla="*/ 1028914 w 1368618"/>
                <a:gd name="connsiteY10" fmla="*/ 1535246 h 1874950"/>
                <a:gd name="connsiteX11" fmla="*/ 1368619 w 1368618"/>
                <a:gd name="connsiteY11" fmla="*/ 1874951 h 1874950"/>
                <a:gd name="connsiteX12" fmla="*/ 1368619 w 1368618"/>
                <a:gd name="connsiteY12" fmla="*/ 1874951 h 1874950"/>
                <a:gd name="connsiteX13" fmla="*/ 0 w 1368618"/>
                <a:gd name="connsiteY13" fmla="*/ 1874951 h 1874950"/>
                <a:gd name="connsiteX14" fmla="*/ 0 w 1368618"/>
                <a:gd name="connsiteY14" fmla="*/ 1873317 h 187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68618" h="1874950">
                  <a:moveTo>
                    <a:pt x="0" y="1873317"/>
                  </a:moveTo>
                  <a:cubicBezTo>
                    <a:pt x="0" y="1719797"/>
                    <a:pt x="68594" y="1574442"/>
                    <a:pt x="186185" y="1476451"/>
                  </a:cubicBezTo>
                  <a:cubicBezTo>
                    <a:pt x="681043" y="1063252"/>
                    <a:pt x="909691" y="805207"/>
                    <a:pt x="909691" y="591258"/>
                  </a:cubicBezTo>
                  <a:cubicBezTo>
                    <a:pt x="909691" y="457336"/>
                    <a:pt x="821498" y="343012"/>
                    <a:pt x="638580" y="343012"/>
                  </a:cubicBezTo>
                  <a:cubicBezTo>
                    <a:pt x="579785" y="343012"/>
                    <a:pt x="514457" y="357711"/>
                    <a:pt x="442596" y="388741"/>
                  </a:cubicBezTo>
                  <a:cubicBezTo>
                    <a:pt x="297242" y="454069"/>
                    <a:pt x="127389" y="414873"/>
                    <a:pt x="29398" y="289116"/>
                  </a:cubicBezTo>
                  <a:lnTo>
                    <a:pt x="27764" y="287483"/>
                  </a:lnTo>
                  <a:cubicBezTo>
                    <a:pt x="253145" y="42504"/>
                    <a:pt x="529156" y="41"/>
                    <a:pt x="669611" y="41"/>
                  </a:cubicBezTo>
                  <a:cubicBezTo>
                    <a:pt x="1020748" y="-3226"/>
                    <a:pt x="1311457" y="191125"/>
                    <a:pt x="1311457" y="556961"/>
                  </a:cubicBezTo>
                  <a:cubicBezTo>
                    <a:pt x="1311457" y="908098"/>
                    <a:pt x="958686" y="1278834"/>
                    <a:pt x="615715" y="1535246"/>
                  </a:cubicBezTo>
                  <a:lnTo>
                    <a:pt x="1028914" y="1535246"/>
                  </a:lnTo>
                  <a:cubicBezTo>
                    <a:pt x="1216732" y="1535246"/>
                    <a:pt x="1368619" y="1687133"/>
                    <a:pt x="1368619" y="1874951"/>
                  </a:cubicBezTo>
                  <a:lnTo>
                    <a:pt x="1368619" y="1874951"/>
                  </a:lnTo>
                  <a:lnTo>
                    <a:pt x="0" y="1874951"/>
                  </a:lnTo>
                  <a:lnTo>
                    <a:pt x="0" y="1873317"/>
                  </a:lnTo>
                  <a:close/>
                </a:path>
              </a:pathLst>
            </a:custGeom>
            <a:gradFill flip="none" rotWithShape="1">
              <a:gsLst>
                <a:gs pos="98000">
                  <a:schemeClr val="accent2"/>
                </a:gs>
                <a:gs pos="0">
                  <a:schemeClr val="accent2"/>
                </a:gs>
              </a:gsLst>
              <a:lin ang="5400000" scaled="1"/>
              <a:tileRect/>
            </a:gradFill>
            <a:ln w="163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阿里巴巴普惠体 R"/>
                <a:ea typeface="OPPOSans R"/>
                <a:cs typeface="+mn-cs"/>
              </a:endParaRPr>
            </a:p>
          </p:txBody>
        </p:sp>
        <p:sp>
          <p:nvSpPr>
            <p:cNvPr id="19" name="任意多边形: 形状 18">
              <a:extLst>
                <a:ext uri="{FF2B5EF4-FFF2-40B4-BE49-F238E27FC236}">
                  <a16:creationId xmlns:a16="http://schemas.microsoft.com/office/drawing/2014/main" id="{FA225447-EFB5-90E0-ABD9-A2F90CB472B3}"/>
                </a:ext>
              </a:extLst>
            </p:cNvPr>
            <p:cNvSpPr/>
            <p:nvPr/>
          </p:nvSpPr>
          <p:spPr>
            <a:xfrm>
              <a:off x="2876969" y="833850"/>
              <a:ext cx="1014815" cy="924389"/>
            </a:xfrm>
            <a:custGeom>
              <a:avLst/>
              <a:gdLst>
                <a:gd name="connsiteX0" fmla="*/ 0 w 1014815"/>
                <a:gd name="connsiteY0" fmla="*/ 290709 h 924389"/>
                <a:gd name="connsiteX1" fmla="*/ 1633 w 1014815"/>
                <a:gd name="connsiteY1" fmla="*/ 292342 h 924389"/>
                <a:gd name="connsiteX2" fmla="*/ 414832 w 1014815"/>
                <a:gd name="connsiteY2" fmla="*/ 391967 h 924389"/>
                <a:gd name="connsiteX3" fmla="*/ 610816 w 1014815"/>
                <a:gd name="connsiteY3" fmla="*/ 346238 h 924389"/>
                <a:gd name="connsiteX4" fmla="*/ 881926 w 1014815"/>
                <a:gd name="connsiteY4" fmla="*/ 594484 h 924389"/>
                <a:gd name="connsiteX5" fmla="*/ 736572 w 1014815"/>
                <a:gd name="connsiteY5" fmla="*/ 924389 h 924389"/>
                <a:gd name="connsiteX6" fmla="*/ 1002783 w 1014815"/>
                <a:gd name="connsiteY6" fmla="*/ 463828 h 924389"/>
                <a:gd name="connsiteX7" fmla="*/ 648379 w 1014815"/>
                <a:gd name="connsiteY7" fmla="*/ 0 h 924389"/>
                <a:gd name="connsiteX8" fmla="*/ 645113 w 1014815"/>
                <a:gd name="connsiteY8" fmla="*/ 0 h 924389"/>
                <a:gd name="connsiteX9" fmla="*/ 0 w 1014815"/>
                <a:gd name="connsiteY9" fmla="*/ 290709 h 924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14815" h="924389">
                  <a:moveTo>
                    <a:pt x="0" y="290709"/>
                  </a:moveTo>
                  <a:lnTo>
                    <a:pt x="1633" y="292342"/>
                  </a:lnTo>
                  <a:cubicBezTo>
                    <a:pt x="99625" y="418098"/>
                    <a:pt x="269477" y="457295"/>
                    <a:pt x="414832" y="391967"/>
                  </a:cubicBezTo>
                  <a:cubicBezTo>
                    <a:pt x="485060" y="360937"/>
                    <a:pt x="552021" y="346238"/>
                    <a:pt x="610816" y="346238"/>
                  </a:cubicBezTo>
                  <a:cubicBezTo>
                    <a:pt x="793734" y="346238"/>
                    <a:pt x="881926" y="460562"/>
                    <a:pt x="881926" y="594484"/>
                  </a:cubicBezTo>
                  <a:cubicBezTo>
                    <a:pt x="881926" y="692476"/>
                    <a:pt x="834564" y="798633"/>
                    <a:pt x="736572" y="924389"/>
                  </a:cubicBezTo>
                  <a:cubicBezTo>
                    <a:pt x="736572" y="924389"/>
                    <a:pt x="930922" y="739838"/>
                    <a:pt x="1002783" y="463828"/>
                  </a:cubicBezTo>
                  <a:cubicBezTo>
                    <a:pt x="1063211" y="231914"/>
                    <a:pt x="888459" y="1633"/>
                    <a:pt x="648379" y="0"/>
                  </a:cubicBezTo>
                  <a:cubicBezTo>
                    <a:pt x="646746" y="0"/>
                    <a:pt x="645113" y="0"/>
                    <a:pt x="645113" y="0"/>
                  </a:cubicBezTo>
                  <a:cubicBezTo>
                    <a:pt x="501392" y="1633"/>
                    <a:pt x="225381" y="45730"/>
                    <a:pt x="0" y="290709"/>
                  </a:cubicBezTo>
                  <a:close/>
                </a:path>
              </a:pathLst>
            </a:custGeom>
            <a:gradFill flip="none" rotWithShape="1">
              <a:gsLst>
                <a:gs pos="98000">
                  <a:schemeClr val="accent2"/>
                </a:gs>
                <a:gs pos="0">
                  <a:schemeClr val="accent2"/>
                </a:gs>
              </a:gsLst>
              <a:lin ang="0" scaled="1"/>
              <a:tileRect/>
            </a:gradFill>
            <a:ln w="163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阿里巴巴普惠体 R"/>
                <a:ea typeface="OPPOSans R"/>
                <a:cs typeface="+mn-cs"/>
              </a:endParaRPr>
            </a:p>
          </p:txBody>
        </p:sp>
        <p:sp>
          <p:nvSpPr>
            <p:cNvPr id="20" name="任意多边形: 形状 19">
              <a:extLst>
                <a:ext uri="{FF2B5EF4-FFF2-40B4-BE49-F238E27FC236}">
                  <a16:creationId xmlns:a16="http://schemas.microsoft.com/office/drawing/2014/main" id="{6676218A-8164-0EEE-4DF7-1C1A80B800DA}"/>
                </a:ext>
              </a:extLst>
            </p:cNvPr>
            <p:cNvSpPr/>
            <p:nvPr/>
          </p:nvSpPr>
          <p:spPr>
            <a:xfrm>
              <a:off x="3401587" y="2372321"/>
              <a:ext cx="816236" cy="339704"/>
            </a:xfrm>
            <a:custGeom>
              <a:avLst/>
              <a:gdLst>
                <a:gd name="connsiteX0" fmla="*/ 476532 w 816236"/>
                <a:gd name="connsiteY0" fmla="*/ 0 h 339704"/>
                <a:gd name="connsiteX1" fmla="*/ 63333 w 816236"/>
                <a:gd name="connsiteY1" fmla="*/ 0 h 339704"/>
                <a:gd name="connsiteX2" fmla="*/ 63333 w 816236"/>
                <a:gd name="connsiteY2" fmla="*/ 0 h 339704"/>
                <a:gd name="connsiteX3" fmla="*/ 195622 w 816236"/>
                <a:gd name="connsiteY3" fmla="*/ 339705 h 339704"/>
                <a:gd name="connsiteX4" fmla="*/ 816237 w 816236"/>
                <a:gd name="connsiteY4" fmla="*/ 339705 h 339704"/>
                <a:gd name="connsiteX5" fmla="*/ 476532 w 816236"/>
                <a:gd name="connsiteY5" fmla="*/ 0 h 33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16236" h="339704">
                  <a:moveTo>
                    <a:pt x="476532" y="0"/>
                  </a:moveTo>
                  <a:lnTo>
                    <a:pt x="63333" y="0"/>
                  </a:lnTo>
                  <a:lnTo>
                    <a:pt x="63333" y="0"/>
                  </a:lnTo>
                  <a:cubicBezTo>
                    <a:pt x="-67323" y="120856"/>
                    <a:pt x="17604" y="339705"/>
                    <a:pt x="195622" y="339705"/>
                  </a:cubicBezTo>
                  <a:lnTo>
                    <a:pt x="816237" y="339705"/>
                  </a:lnTo>
                  <a:cubicBezTo>
                    <a:pt x="816237" y="151887"/>
                    <a:pt x="664349" y="0"/>
                    <a:pt x="476532" y="0"/>
                  </a:cubicBezTo>
                  <a:close/>
                </a:path>
              </a:pathLst>
            </a:custGeom>
            <a:gradFill flip="none" rotWithShape="1">
              <a:gsLst>
                <a:gs pos="91000">
                  <a:schemeClr val="accent2"/>
                </a:gs>
                <a:gs pos="0">
                  <a:schemeClr val="accent2"/>
                </a:gs>
              </a:gsLst>
              <a:lin ang="10800000" scaled="1"/>
              <a:tileRect/>
            </a:gradFill>
            <a:ln w="163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阿里巴巴普惠体 R"/>
                <a:ea typeface="OPPOSans R"/>
                <a:cs typeface="+mn-cs"/>
              </a:endParaRPr>
            </a:p>
          </p:txBody>
        </p:sp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A420CF67-F3DA-517F-EC75-701F4C7CEABF}"/>
              </a:ext>
            </a:extLst>
          </p:cNvPr>
          <p:cNvGrpSpPr/>
          <p:nvPr userDrawn="1"/>
        </p:nvGrpSpPr>
        <p:grpSpPr>
          <a:xfrm>
            <a:off x="4098476" y="2689821"/>
            <a:ext cx="915412" cy="1227315"/>
            <a:chOff x="5243471" y="864880"/>
            <a:chExt cx="1399649" cy="1876544"/>
          </a:xfrm>
          <a:effectLst/>
        </p:grpSpPr>
        <p:sp>
          <p:nvSpPr>
            <p:cNvPr id="22" name="任意多边形: 形状 21">
              <a:extLst>
                <a:ext uri="{FF2B5EF4-FFF2-40B4-BE49-F238E27FC236}">
                  <a16:creationId xmlns:a16="http://schemas.microsoft.com/office/drawing/2014/main" id="{4AEDDE09-A33F-BCC3-F287-0D59D83E03E2}"/>
                </a:ext>
              </a:extLst>
            </p:cNvPr>
            <p:cNvSpPr/>
            <p:nvPr/>
          </p:nvSpPr>
          <p:spPr>
            <a:xfrm>
              <a:off x="5243471" y="864880"/>
              <a:ext cx="1399649" cy="1873369"/>
            </a:xfrm>
            <a:custGeom>
              <a:avLst/>
              <a:gdLst>
                <a:gd name="connsiteX0" fmla="*/ 0 w 1399649"/>
                <a:gd name="connsiteY0" fmla="*/ 1659328 h 1873369"/>
                <a:gd name="connsiteX1" fmla="*/ 0 w 1399649"/>
                <a:gd name="connsiteY1" fmla="*/ 1659328 h 1873369"/>
                <a:gd name="connsiteX2" fmla="*/ 377269 w 1399649"/>
                <a:gd name="connsiteY2" fmla="*/ 1513974 h 1873369"/>
                <a:gd name="connsiteX3" fmla="*/ 601017 w 1399649"/>
                <a:gd name="connsiteY3" fmla="*/ 1545004 h 1873369"/>
                <a:gd name="connsiteX4" fmla="*/ 1002783 w 1399649"/>
                <a:gd name="connsiteY4" fmla="*/ 1236330 h 1873369"/>
                <a:gd name="connsiteX5" fmla="*/ 638580 w 1399649"/>
                <a:gd name="connsiteY5" fmla="*/ 971752 h 1873369"/>
                <a:gd name="connsiteX6" fmla="*/ 375635 w 1399649"/>
                <a:gd name="connsiteY6" fmla="*/ 1037080 h 1873369"/>
                <a:gd name="connsiteX7" fmla="*/ 375635 w 1399649"/>
                <a:gd name="connsiteY7" fmla="*/ 1037080 h 1873369"/>
                <a:gd name="connsiteX8" fmla="*/ 445863 w 1399649"/>
                <a:gd name="connsiteY8" fmla="*/ 645113 h 1873369"/>
                <a:gd name="connsiteX9" fmla="*/ 806800 w 1399649"/>
                <a:gd name="connsiteY9" fmla="*/ 339705 h 1873369"/>
                <a:gd name="connsiteX10" fmla="*/ 432797 w 1399649"/>
                <a:gd name="connsiteY10" fmla="*/ 339705 h 1873369"/>
                <a:gd name="connsiteX11" fmla="*/ 93092 w 1399649"/>
                <a:gd name="connsiteY11" fmla="*/ 0 h 1873369"/>
                <a:gd name="connsiteX12" fmla="*/ 93092 w 1399649"/>
                <a:gd name="connsiteY12" fmla="*/ 0 h 1873369"/>
                <a:gd name="connsiteX13" fmla="*/ 1296759 w 1399649"/>
                <a:gd name="connsiteY13" fmla="*/ 0 h 1873369"/>
                <a:gd name="connsiteX14" fmla="*/ 1296759 w 1399649"/>
                <a:gd name="connsiteY14" fmla="*/ 0 h 1873369"/>
                <a:gd name="connsiteX15" fmla="*/ 1050146 w 1399649"/>
                <a:gd name="connsiteY15" fmla="*/ 543855 h 1873369"/>
                <a:gd name="connsiteX16" fmla="*/ 857428 w 1399649"/>
                <a:gd name="connsiteY16" fmla="*/ 712074 h 1873369"/>
                <a:gd name="connsiteX17" fmla="*/ 1006049 w 1399649"/>
                <a:gd name="connsiteY17" fmla="*/ 739838 h 1873369"/>
                <a:gd name="connsiteX18" fmla="*/ 1399650 w 1399649"/>
                <a:gd name="connsiteY18" fmla="*/ 1249396 h 1873369"/>
                <a:gd name="connsiteX19" fmla="*/ 635314 w 1399649"/>
                <a:gd name="connsiteY19" fmla="*/ 1873277 h 1873369"/>
                <a:gd name="connsiteX20" fmla="*/ 0 w 1399649"/>
                <a:gd name="connsiteY20" fmla="*/ 1659328 h 1873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99649" h="1873369">
                  <a:moveTo>
                    <a:pt x="0" y="1659328"/>
                  </a:moveTo>
                  <a:lnTo>
                    <a:pt x="0" y="1659328"/>
                  </a:lnTo>
                  <a:cubicBezTo>
                    <a:pt x="78394" y="1531939"/>
                    <a:pt x="233547" y="1471510"/>
                    <a:pt x="377269" y="1513974"/>
                  </a:cubicBezTo>
                  <a:cubicBezTo>
                    <a:pt x="450762" y="1535205"/>
                    <a:pt x="527523" y="1545004"/>
                    <a:pt x="601017" y="1545004"/>
                  </a:cubicBezTo>
                  <a:cubicBezTo>
                    <a:pt x="841096" y="1545004"/>
                    <a:pt x="1002783" y="1425781"/>
                    <a:pt x="1002783" y="1236330"/>
                  </a:cubicBezTo>
                  <a:cubicBezTo>
                    <a:pt x="1002783" y="1090976"/>
                    <a:pt x="868861" y="971752"/>
                    <a:pt x="638580" y="971752"/>
                  </a:cubicBezTo>
                  <a:cubicBezTo>
                    <a:pt x="543855" y="971752"/>
                    <a:pt x="467094" y="986451"/>
                    <a:pt x="375635" y="1037080"/>
                  </a:cubicBezTo>
                  <a:lnTo>
                    <a:pt x="375635" y="1037080"/>
                  </a:lnTo>
                  <a:cubicBezTo>
                    <a:pt x="300509" y="906424"/>
                    <a:pt x="329906" y="741471"/>
                    <a:pt x="445863" y="645113"/>
                  </a:cubicBezTo>
                  <a:lnTo>
                    <a:pt x="806800" y="339705"/>
                  </a:lnTo>
                  <a:lnTo>
                    <a:pt x="432797" y="339705"/>
                  </a:lnTo>
                  <a:cubicBezTo>
                    <a:pt x="244980" y="339705"/>
                    <a:pt x="93092" y="187818"/>
                    <a:pt x="93092" y="0"/>
                  </a:cubicBezTo>
                  <a:lnTo>
                    <a:pt x="93092" y="0"/>
                  </a:lnTo>
                  <a:lnTo>
                    <a:pt x="1296759" y="0"/>
                  </a:lnTo>
                  <a:lnTo>
                    <a:pt x="1296759" y="0"/>
                  </a:lnTo>
                  <a:cubicBezTo>
                    <a:pt x="1296759" y="209049"/>
                    <a:pt x="1206933" y="406666"/>
                    <a:pt x="1050146" y="543855"/>
                  </a:cubicBezTo>
                  <a:lnTo>
                    <a:pt x="857428" y="712074"/>
                  </a:lnTo>
                  <a:cubicBezTo>
                    <a:pt x="908057" y="715340"/>
                    <a:pt x="957053" y="726773"/>
                    <a:pt x="1006049" y="739838"/>
                  </a:cubicBezTo>
                  <a:cubicBezTo>
                    <a:pt x="1234697" y="805166"/>
                    <a:pt x="1399650" y="988084"/>
                    <a:pt x="1399650" y="1249396"/>
                  </a:cubicBezTo>
                  <a:cubicBezTo>
                    <a:pt x="1399650" y="1669127"/>
                    <a:pt x="1051779" y="1873277"/>
                    <a:pt x="635314" y="1873277"/>
                  </a:cubicBezTo>
                  <a:cubicBezTo>
                    <a:pt x="367469" y="1876543"/>
                    <a:pt x="145355" y="1793250"/>
                    <a:pt x="0" y="1659328"/>
                  </a:cubicBezTo>
                  <a:close/>
                </a:path>
              </a:pathLst>
            </a:custGeom>
            <a:gradFill flip="none" rotWithShape="1">
              <a:gsLst>
                <a:gs pos="98000">
                  <a:schemeClr val="accent2"/>
                </a:gs>
                <a:gs pos="0">
                  <a:schemeClr val="accent2"/>
                </a:gs>
              </a:gsLst>
              <a:lin ang="5400000" scaled="1"/>
              <a:tileRect/>
            </a:gradFill>
            <a:ln w="1632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阿里巴巴普惠体 R"/>
                <a:ea typeface="OPPOSans R"/>
                <a:cs typeface="+mn-cs"/>
              </a:endParaRPr>
            </a:p>
          </p:txBody>
        </p:sp>
        <p:sp>
          <p:nvSpPr>
            <p:cNvPr id="23" name="任意多边形: 形状 22">
              <a:extLst>
                <a:ext uri="{FF2B5EF4-FFF2-40B4-BE49-F238E27FC236}">
                  <a16:creationId xmlns:a16="http://schemas.microsoft.com/office/drawing/2014/main" id="{91D8AD98-8743-87CE-C8B1-BDD05F68D239}"/>
                </a:ext>
              </a:extLst>
            </p:cNvPr>
            <p:cNvSpPr/>
            <p:nvPr/>
          </p:nvSpPr>
          <p:spPr>
            <a:xfrm>
              <a:off x="5338196" y="864880"/>
              <a:ext cx="780894" cy="339704"/>
            </a:xfrm>
            <a:custGeom>
              <a:avLst/>
              <a:gdLst>
                <a:gd name="connsiteX0" fmla="*/ 0 w 780894"/>
                <a:gd name="connsiteY0" fmla="*/ 0 h 339704"/>
                <a:gd name="connsiteX1" fmla="*/ 339705 w 780894"/>
                <a:gd name="connsiteY1" fmla="*/ 339705 h 339704"/>
                <a:gd name="connsiteX2" fmla="*/ 713707 w 780894"/>
                <a:gd name="connsiteY2" fmla="*/ 339705 h 339704"/>
                <a:gd name="connsiteX3" fmla="*/ 713707 w 780894"/>
                <a:gd name="connsiteY3" fmla="*/ 339705 h 339704"/>
                <a:gd name="connsiteX4" fmla="*/ 586318 w 780894"/>
                <a:gd name="connsiteY4" fmla="*/ 0 h 339704"/>
                <a:gd name="connsiteX5" fmla="*/ 0 w 780894"/>
                <a:gd name="connsiteY5" fmla="*/ 0 h 339704"/>
                <a:gd name="connsiteX6" fmla="*/ 0 w 780894"/>
                <a:gd name="connsiteY6" fmla="*/ 0 h 33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80894" h="339704">
                  <a:moveTo>
                    <a:pt x="0" y="0"/>
                  </a:moveTo>
                  <a:cubicBezTo>
                    <a:pt x="0" y="187818"/>
                    <a:pt x="151887" y="339705"/>
                    <a:pt x="339705" y="339705"/>
                  </a:cubicBezTo>
                  <a:lnTo>
                    <a:pt x="713707" y="339705"/>
                  </a:lnTo>
                  <a:lnTo>
                    <a:pt x="713707" y="339705"/>
                  </a:lnTo>
                  <a:cubicBezTo>
                    <a:pt x="849262" y="222115"/>
                    <a:pt x="765969" y="0"/>
                    <a:pt x="586318" y="0"/>
                  </a:cubicBez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98000">
                  <a:schemeClr val="accent2"/>
                </a:gs>
                <a:gs pos="0">
                  <a:schemeClr val="accent2"/>
                </a:gs>
              </a:gsLst>
              <a:lin ang="0" scaled="1"/>
              <a:tileRect/>
            </a:gradFill>
            <a:ln w="1632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阿里巴巴普惠体 R"/>
                <a:ea typeface="OPPOSans R"/>
                <a:cs typeface="+mn-cs"/>
              </a:endParaRPr>
            </a:p>
          </p:txBody>
        </p:sp>
        <p:sp>
          <p:nvSpPr>
            <p:cNvPr id="24" name="任意多边形: 形状 23">
              <a:extLst>
                <a:ext uri="{FF2B5EF4-FFF2-40B4-BE49-F238E27FC236}">
                  <a16:creationId xmlns:a16="http://schemas.microsoft.com/office/drawing/2014/main" id="{A6EF3FCF-B532-E5FE-02B3-C03D771F6CF3}"/>
                </a:ext>
              </a:extLst>
            </p:cNvPr>
            <p:cNvSpPr/>
            <p:nvPr/>
          </p:nvSpPr>
          <p:spPr>
            <a:xfrm>
              <a:off x="5243471" y="1819493"/>
              <a:ext cx="1399649" cy="921931"/>
            </a:xfrm>
            <a:custGeom>
              <a:avLst/>
              <a:gdLst>
                <a:gd name="connsiteX0" fmla="*/ 1399650 w 1399649"/>
                <a:gd name="connsiteY0" fmla="*/ 296417 h 921931"/>
                <a:gd name="connsiteX1" fmla="*/ 638580 w 1399649"/>
                <a:gd name="connsiteY1" fmla="*/ 17140 h 921931"/>
                <a:gd name="connsiteX2" fmla="*/ 1002783 w 1399649"/>
                <a:gd name="connsiteY2" fmla="*/ 281718 h 921931"/>
                <a:gd name="connsiteX3" fmla="*/ 601017 w 1399649"/>
                <a:gd name="connsiteY3" fmla="*/ 590392 h 921931"/>
                <a:gd name="connsiteX4" fmla="*/ 377269 w 1399649"/>
                <a:gd name="connsiteY4" fmla="*/ 559361 h 921931"/>
                <a:gd name="connsiteX5" fmla="*/ 0 w 1399649"/>
                <a:gd name="connsiteY5" fmla="*/ 704716 h 921931"/>
                <a:gd name="connsiteX6" fmla="*/ 635314 w 1399649"/>
                <a:gd name="connsiteY6" fmla="*/ 921931 h 921931"/>
                <a:gd name="connsiteX7" fmla="*/ 1399650 w 1399649"/>
                <a:gd name="connsiteY7" fmla="*/ 296417 h 921931"/>
                <a:gd name="connsiteX8" fmla="*/ 1399650 w 1399649"/>
                <a:gd name="connsiteY8" fmla="*/ 296417 h 921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99649" h="921931">
                  <a:moveTo>
                    <a:pt x="1399650" y="296417"/>
                  </a:moveTo>
                  <a:cubicBezTo>
                    <a:pt x="1128539" y="-103717"/>
                    <a:pt x="638580" y="17140"/>
                    <a:pt x="638580" y="17140"/>
                  </a:cubicBezTo>
                  <a:cubicBezTo>
                    <a:pt x="868861" y="17140"/>
                    <a:pt x="1002783" y="136363"/>
                    <a:pt x="1002783" y="281718"/>
                  </a:cubicBezTo>
                  <a:cubicBezTo>
                    <a:pt x="1002783" y="469535"/>
                    <a:pt x="841096" y="590392"/>
                    <a:pt x="601017" y="590392"/>
                  </a:cubicBezTo>
                  <a:cubicBezTo>
                    <a:pt x="527523" y="590392"/>
                    <a:pt x="450762" y="580593"/>
                    <a:pt x="377269" y="559361"/>
                  </a:cubicBezTo>
                  <a:cubicBezTo>
                    <a:pt x="233547" y="516898"/>
                    <a:pt x="78394" y="577327"/>
                    <a:pt x="0" y="704716"/>
                  </a:cubicBezTo>
                  <a:cubicBezTo>
                    <a:pt x="145355" y="838638"/>
                    <a:pt x="367469" y="921931"/>
                    <a:pt x="635314" y="921931"/>
                  </a:cubicBezTo>
                  <a:cubicBezTo>
                    <a:pt x="1051779" y="921931"/>
                    <a:pt x="1399650" y="716148"/>
                    <a:pt x="1399650" y="296417"/>
                  </a:cubicBezTo>
                  <a:cubicBezTo>
                    <a:pt x="1399650" y="296417"/>
                    <a:pt x="1399650" y="296417"/>
                    <a:pt x="1399650" y="296417"/>
                  </a:cubicBezTo>
                  <a:close/>
                </a:path>
              </a:pathLst>
            </a:custGeom>
            <a:gradFill flip="none" rotWithShape="1">
              <a:gsLst>
                <a:gs pos="98000">
                  <a:schemeClr val="accent2"/>
                </a:gs>
                <a:gs pos="0">
                  <a:schemeClr val="accent2"/>
                </a:gs>
              </a:gsLst>
              <a:lin ang="0" scaled="1"/>
              <a:tileRect/>
            </a:gradFill>
            <a:ln w="1632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阿里巴巴普惠体 R"/>
                <a:ea typeface="OPPOSans R"/>
                <a:cs typeface="+mn-cs"/>
              </a:endParaRPr>
            </a:p>
          </p:txBody>
        </p:sp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B5909BF5-7F17-BA8D-FA30-823A150CEDFF}"/>
              </a:ext>
            </a:extLst>
          </p:cNvPr>
          <p:cNvGrpSpPr/>
          <p:nvPr userDrawn="1"/>
        </p:nvGrpSpPr>
        <p:grpSpPr>
          <a:xfrm>
            <a:off x="8082844" y="2689821"/>
            <a:ext cx="1037183" cy="1245475"/>
            <a:chOff x="7655702" y="807719"/>
            <a:chExt cx="1585833" cy="1904307"/>
          </a:xfrm>
          <a:effectLst/>
        </p:grpSpPr>
        <p:sp>
          <p:nvSpPr>
            <p:cNvPr id="26" name="任意多边形: 形状 25">
              <a:extLst>
                <a:ext uri="{FF2B5EF4-FFF2-40B4-BE49-F238E27FC236}">
                  <a16:creationId xmlns:a16="http://schemas.microsoft.com/office/drawing/2014/main" id="{811B0718-4FAA-BD92-F32B-746A859BC3E1}"/>
                </a:ext>
              </a:extLst>
            </p:cNvPr>
            <p:cNvSpPr/>
            <p:nvPr/>
          </p:nvSpPr>
          <p:spPr>
            <a:xfrm>
              <a:off x="7655702" y="807719"/>
              <a:ext cx="1585833" cy="1904307"/>
            </a:xfrm>
            <a:custGeom>
              <a:avLst/>
              <a:gdLst>
                <a:gd name="connsiteX0" fmla="*/ 868861 w 1585833"/>
                <a:gd name="connsiteY0" fmla="*/ 1548271 h 1904307"/>
                <a:gd name="connsiteX1" fmla="*/ 0 w 1585833"/>
                <a:gd name="connsiteY1" fmla="*/ 1548271 h 1904307"/>
                <a:gd name="connsiteX2" fmla="*/ 0 w 1585833"/>
                <a:gd name="connsiteY2" fmla="*/ 1548271 h 1904307"/>
                <a:gd name="connsiteX3" fmla="*/ 122490 w 1585833"/>
                <a:gd name="connsiteY3" fmla="*/ 1059945 h 1904307"/>
                <a:gd name="connsiteX4" fmla="*/ 692475 w 1585833"/>
                <a:gd name="connsiteY4" fmla="*/ 0 h 1904307"/>
                <a:gd name="connsiteX5" fmla="*/ 692475 w 1585833"/>
                <a:gd name="connsiteY5" fmla="*/ 0 h 1904307"/>
                <a:gd name="connsiteX6" fmla="*/ 842730 w 1585833"/>
                <a:gd name="connsiteY6" fmla="*/ 473627 h 1904307"/>
                <a:gd name="connsiteX7" fmla="*/ 447496 w 1585833"/>
                <a:gd name="connsiteY7" fmla="*/ 1208566 h 1904307"/>
                <a:gd name="connsiteX8" fmla="*/ 868861 w 1585833"/>
                <a:gd name="connsiteY8" fmla="*/ 1208566 h 1904307"/>
                <a:gd name="connsiteX9" fmla="*/ 868861 w 1585833"/>
                <a:gd name="connsiteY9" fmla="*/ 1174269 h 1904307"/>
                <a:gd name="connsiteX10" fmla="*/ 1236330 w 1585833"/>
                <a:gd name="connsiteY10" fmla="*/ 806799 h 1904307"/>
                <a:gd name="connsiteX11" fmla="*/ 1236330 w 1585833"/>
                <a:gd name="connsiteY11" fmla="*/ 806799 h 1904307"/>
                <a:gd name="connsiteX12" fmla="*/ 1236330 w 1585833"/>
                <a:gd name="connsiteY12" fmla="*/ 1208566 h 1904307"/>
                <a:gd name="connsiteX13" fmla="*/ 1585834 w 1585833"/>
                <a:gd name="connsiteY13" fmla="*/ 1208566 h 1904307"/>
                <a:gd name="connsiteX14" fmla="*/ 1585834 w 1585833"/>
                <a:gd name="connsiteY14" fmla="*/ 1208566 h 1904307"/>
                <a:gd name="connsiteX15" fmla="*/ 1246129 w 1585833"/>
                <a:gd name="connsiteY15" fmla="*/ 1548271 h 1904307"/>
                <a:gd name="connsiteX16" fmla="*/ 1236330 w 1585833"/>
                <a:gd name="connsiteY16" fmla="*/ 1548271 h 1904307"/>
                <a:gd name="connsiteX17" fmla="*/ 1236330 w 1585833"/>
                <a:gd name="connsiteY17" fmla="*/ 1904308 h 1904307"/>
                <a:gd name="connsiteX18" fmla="*/ 1224898 w 1585833"/>
                <a:gd name="connsiteY18" fmla="*/ 1904308 h 1904307"/>
                <a:gd name="connsiteX19" fmla="*/ 868861 w 1585833"/>
                <a:gd name="connsiteY19" fmla="*/ 1548271 h 1904307"/>
                <a:gd name="connsiteX20" fmla="*/ 868861 w 1585833"/>
                <a:gd name="connsiteY20" fmla="*/ 1548271 h 1904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585833" h="1904307">
                  <a:moveTo>
                    <a:pt x="868861" y="1548271"/>
                  </a:moveTo>
                  <a:lnTo>
                    <a:pt x="0" y="1548271"/>
                  </a:lnTo>
                  <a:lnTo>
                    <a:pt x="0" y="1548271"/>
                  </a:lnTo>
                  <a:cubicBezTo>
                    <a:pt x="0" y="1378418"/>
                    <a:pt x="42463" y="1210199"/>
                    <a:pt x="122490" y="1059945"/>
                  </a:cubicBezTo>
                  <a:lnTo>
                    <a:pt x="692475" y="0"/>
                  </a:lnTo>
                  <a:lnTo>
                    <a:pt x="692475" y="0"/>
                  </a:lnTo>
                  <a:cubicBezTo>
                    <a:pt x="867228" y="88193"/>
                    <a:pt x="935822" y="302141"/>
                    <a:pt x="842730" y="473627"/>
                  </a:cubicBezTo>
                  <a:lnTo>
                    <a:pt x="447496" y="1208566"/>
                  </a:lnTo>
                  <a:lnTo>
                    <a:pt x="868861" y="1208566"/>
                  </a:lnTo>
                  <a:lnTo>
                    <a:pt x="868861" y="1174269"/>
                  </a:lnTo>
                  <a:cubicBezTo>
                    <a:pt x="868861" y="971752"/>
                    <a:pt x="1033813" y="806799"/>
                    <a:pt x="1236330" y="806799"/>
                  </a:cubicBezTo>
                  <a:lnTo>
                    <a:pt x="1236330" y="806799"/>
                  </a:lnTo>
                  <a:lnTo>
                    <a:pt x="1236330" y="1208566"/>
                  </a:lnTo>
                  <a:lnTo>
                    <a:pt x="1585834" y="1208566"/>
                  </a:lnTo>
                  <a:lnTo>
                    <a:pt x="1585834" y="1208566"/>
                  </a:lnTo>
                  <a:cubicBezTo>
                    <a:pt x="1585834" y="1396383"/>
                    <a:pt x="1433947" y="1548271"/>
                    <a:pt x="1246129" y="1548271"/>
                  </a:cubicBezTo>
                  <a:lnTo>
                    <a:pt x="1236330" y="1548271"/>
                  </a:lnTo>
                  <a:lnTo>
                    <a:pt x="1236330" y="1904308"/>
                  </a:lnTo>
                  <a:lnTo>
                    <a:pt x="1224898" y="1904308"/>
                  </a:lnTo>
                  <a:cubicBezTo>
                    <a:pt x="1028914" y="1904308"/>
                    <a:pt x="868861" y="1744254"/>
                    <a:pt x="868861" y="1548271"/>
                  </a:cubicBezTo>
                  <a:lnTo>
                    <a:pt x="868861" y="1548271"/>
                  </a:lnTo>
                  <a:close/>
                </a:path>
              </a:pathLst>
            </a:custGeom>
            <a:gradFill flip="none" rotWithShape="1">
              <a:gsLst>
                <a:gs pos="98000">
                  <a:schemeClr val="accent2"/>
                </a:gs>
                <a:gs pos="0">
                  <a:schemeClr val="accent2"/>
                </a:gs>
              </a:gsLst>
              <a:lin ang="10800000" scaled="1"/>
              <a:tileRect/>
            </a:gradFill>
            <a:ln w="1632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阿里巴巴普惠体 R"/>
                <a:ea typeface="OPPOSans R"/>
                <a:cs typeface="+mn-cs"/>
              </a:endParaRPr>
            </a:p>
          </p:txBody>
        </p:sp>
        <p:sp>
          <p:nvSpPr>
            <p:cNvPr id="27" name="任意多边形: 形状 26">
              <a:extLst>
                <a:ext uri="{FF2B5EF4-FFF2-40B4-BE49-F238E27FC236}">
                  <a16:creationId xmlns:a16="http://schemas.microsoft.com/office/drawing/2014/main" id="{54D17363-0594-C8A4-1DC4-E60205CC80CD}"/>
                </a:ext>
              </a:extLst>
            </p:cNvPr>
            <p:cNvSpPr/>
            <p:nvPr/>
          </p:nvSpPr>
          <p:spPr>
            <a:xfrm>
              <a:off x="7864794" y="807719"/>
              <a:ext cx="675270" cy="1208565"/>
            </a:xfrm>
            <a:custGeom>
              <a:avLst/>
              <a:gdLst>
                <a:gd name="connsiteX0" fmla="*/ 238404 w 675270"/>
                <a:gd name="connsiteY0" fmla="*/ 1208566 h 1208565"/>
                <a:gd name="connsiteX1" fmla="*/ 238404 w 675270"/>
                <a:gd name="connsiteY1" fmla="*/ 1208566 h 1208565"/>
                <a:gd name="connsiteX2" fmla="*/ 633638 w 675270"/>
                <a:gd name="connsiteY2" fmla="*/ 473627 h 1208565"/>
                <a:gd name="connsiteX3" fmla="*/ 483383 w 675270"/>
                <a:gd name="connsiteY3" fmla="*/ 0 h 1208565"/>
                <a:gd name="connsiteX4" fmla="*/ 483383 w 675270"/>
                <a:gd name="connsiteY4" fmla="*/ 0 h 1208565"/>
                <a:gd name="connsiteX5" fmla="*/ 27722 w 675270"/>
                <a:gd name="connsiteY5" fmla="*/ 860695 h 1208565"/>
                <a:gd name="connsiteX6" fmla="*/ 238404 w 675270"/>
                <a:gd name="connsiteY6" fmla="*/ 1208566 h 1208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5270" h="1208565">
                  <a:moveTo>
                    <a:pt x="238404" y="1208566"/>
                  </a:moveTo>
                  <a:lnTo>
                    <a:pt x="238404" y="1208566"/>
                  </a:lnTo>
                  <a:lnTo>
                    <a:pt x="633638" y="473627"/>
                  </a:lnTo>
                  <a:cubicBezTo>
                    <a:pt x="726730" y="302141"/>
                    <a:pt x="658136" y="86559"/>
                    <a:pt x="483383" y="0"/>
                  </a:cubicBezTo>
                  <a:lnTo>
                    <a:pt x="483383" y="0"/>
                  </a:lnTo>
                  <a:cubicBezTo>
                    <a:pt x="483383" y="0"/>
                    <a:pt x="215539" y="503025"/>
                    <a:pt x="27722" y="860695"/>
                  </a:cubicBezTo>
                  <a:cubicBezTo>
                    <a:pt x="-55571" y="1019115"/>
                    <a:pt x="58752" y="1208566"/>
                    <a:pt x="238404" y="1208566"/>
                  </a:cubicBezTo>
                  <a:close/>
                </a:path>
              </a:pathLst>
            </a:custGeom>
            <a:gradFill flip="none" rotWithShape="1">
              <a:gsLst>
                <a:gs pos="98000">
                  <a:schemeClr val="accent2"/>
                </a:gs>
                <a:gs pos="0">
                  <a:schemeClr val="accent2"/>
                </a:gs>
              </a:gsLst>
              <a:lin ang="5400000" scaled="1"/>
              <a:tileRect/>
            </a:gradFill>
            <a:ln w="1632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阿里巴巴普惠体 R"/>
                <a:ea typeface="OPPOSans R"/>
                <a:cs typeface="+mn-cs"/>
              </a:endParaRPr>
            </a:p>
          </p:txBody>
        </p:sp>
        <p:sp>
          <p:nvSpPr>
            <p:cNvPr id="28" name="任意多边形: 形状 27">
              <a:extLst>
                <a:ext uri="{FF2B5EF4-FFF2-40B4-BE49-F238E27FC236}">
                  <a16:creationId xmlns:a16="http://schemas.microsoft.com/office/drawing/2014/main" id="{C7C6945E-CD8E-2F18-DE3F-74E4DF4A7FFD}"/>
                </a:ext>
              </a:extLst>
            </p:cNvPr>
            <p:cNvSpPr/>
            <p:nvPr/>
          </p:nvSpPr>
          <p:spPr>
            <a:xfrm>
              <a:off x="8524563" y="1614518"/>
              <a:ext cx="367469" cy="401766"/>
            </a:xfrm>
            <a:custGeom>
              <a:avLst/>
              <a:gdLst>
                <a:gd name="connsiteX0" fmla="*/ 367469 w 367469"/>
                <a:gd name="connsiteY0" fmla="*/ 0 h 401766"/>
                <a:gd name="connsiteX1" fmla="*/ 0 w 367469"/>
                <a:gd name="connsiteY1" fmla="*/ 367469 h 401766"/>
                <a:gd name="connsiteX2" fmla="*/ 0 w 367469"/>
                <a:gd name="connsiteY2" fmla="*/ 401766 h 401766"/>
                <a:gd name="connsiteX3" fmla="*/ 107791 w 367469"/>
                <a:gd name="connsiteY3" fmla="*/ 401766 h 401766"/>
                <a:gd name="connsiteX4" fmla="*/ 367469 w 367469"/>
                <a:gd name="connsiteY4" fmla="*/ 142088 h 401766"/>
                <a:gd name="connsiteX5" fmla="*/ 367469 w 367469"/>
                <a:gd name="connsiteY5" fmla="*/ 0 h 40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7469" h="401766">
                  <a:moveTo>
                    <a:pt x="367469" y="0"/>
                  </a:moveTo>
                  <a:cubicBezTo>
                    <a:pt x="164952" y="0"/>
                    <a:pt x="0" y="164953"/>
                    <a:pt x="0" y="367469"/>
                  </a:cubicBezTo>
                  <a:lnTo>
                    <a:pt x="0" y="401766"/>
                  </a:lnTo>
                  <a:lnTo>
                    <a:pt x="107791" y="401766"/>
                  </a:lnTo>
                  <a:cubicBezTo>
                    <a:pt x="251512" y="401766"/>
                    <a:pt x="367469" y="285809"/>
                    <a:pt x="367469" y="142088"/>
                  </a:cubicBezTo>
                  <a:lnTo>
                    <a:pt x="367469" y="0"/>
                  </a:lnTo>
                  <a:close/>
                </a:path>
              </a:pathLst>
            </a:custGeom>
            <a:gradFill flip="none" rotWithShape="1">
              <a:gsLst>
                <a:gs pos="98000">
                  <a:schemeClr val="accent2"/>
                </a:gs>
                <a:gs pos="0">
                  <a:schemeClr val="accent2"/>
                </a:gs>
              </a:gsLst>
              <a:lin ang="5400000" scaled="1"/>
              <a:tileRect/>
            </a:gradFill>
            <a:ln w="1632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阿里巴巴普惠体 R"/>
                <a:ea typeface="OPPOSans R"/>
                <a:cs typeface="+mn-cs"/>
              </a:endParaRPr>
            </a:p>
          </p:txBody>
        </p:sp>
      </p:grpSp>
      <p:sp>
        <p:nvSpPr>
          <p:cNvPr id="33" name="矩形 32">
            <a:extLst>
              <a:ext uri="{FF2B5EF4-FFF2-40B4-BE49-F238E27FC236}">
                <a16:creationId xmlns:a16="http://schemas.microsoft.com/office/drawing/2014/main" id="{AADFFC07-C9FF-9795-E353-ADDC821C7703}"/>
              </a:ext>
            </a:extLst>
          </p:cNvPr>
          <p:cNvSpPr/>
          <p:nvPr userDrawn="1"/>
        </p:nvSpPr>
        <p:spPr>
          <a:xfrm>
            <a:off x="8085920" y="6148828"/>
            <a:ext cx="990600" cy="709172"/>
          </a:xfrm>
          <a:prstGeom prst="rect">
            <a:avLst/>
          </a:prstGeom>
          <a:gradFill flip="none" rotWithShape="1">
            <a:gsLst>
              <a:gs pos="100000">
                <a:schemeClr val="accent2"/>
              </a:gs>
              <a:gs pos="0">
                <a:schemeClr val="accent2">
                  <a:lumMod val="40000"/>
                  <a:lumOff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85E60A77-6491-696C-BAFC-497EC74C1976}"/>
              </a:ext>
            </a:extLst>
          </p:cNvPr>
          <p:cNvSpPr/>
          <p:nvPr userDrawn="1"/>
        </p:nvSpPr>
        <p:spPr>
          <a:xfrm>
            <a:off x="7408450" y="5678205"/>
            <a:ext cx="495300" cy="1179795"/>
          </a:xfrm>
          <a:prstGeom prst="rect">
            <a:avLst/>
          </a:prstGeom>
          <a:gradFill flip="none" rotWithShape="1">
            <a:gsLst>
              <a:gs pos="100000">
                <a:schemeClr val="accent2"/>
              </a:gs>
              <a:gs pos="0">
                <a:schemeClr val="accent2">
                  <a:lumMod val="40000"/>
                  <a:lumOff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6950FCB5-4BC9-D0F9-C054-91F948F1CFE5}"/>
              </a:ext>
            </a:extLst>
          </p:cNvPr>
          <p:cNvSpPr/>
          <p:nvPr userDrawn="1"/>
        </p:nvSpPr>
        <p:spPr>
          <a:xfrm>
            <a:off x="3401659" y="5858555"/>
            <a:ext cx="257876" cy="1029028"/>
          </a:xfrm>
          <a:prstGeom prst="rect">
            <a:avLst/>
          </a:prstGeom>
          <a:gradFill flip="none" rotWithShape="1">
            <a:gsLst>
              <a:gs pos="100000">
                <a:schemeClr val="accent2"/>
              </a:gs>
              <a:gs pos="0">
                <a:schemeClr val="accent2">
                  <a:lumMod val="40000"/>
                  <a:lumOff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EE4A2522-ECB8-4BD8-6DB1-31F08F7C8D81}"/>
              </a:ext>
            </a:extLst>
          </p:cNvPr>
          <p:cNvSpPr/>
          <p:nvPr userDrawn="1"/>
        </p:nvSpPr>
        <p:spPr>
          <a:xfrm>
            <a:off x="765292" y="6237456"/>
            <a:ext cx="495300" cy="650127"/>
          </a:xfrm>
          <a:prstGeom prst="rect">
            <a:avLst/>
          </a:prstGeom>
          <a:gradFill flip="none" rotWithShape="1">
            <a:gsLst>
              <a:gs pos="100000">
                <a:schemeClr val="accent2"/>
              </a:gs>
              <a:gs pos="0">
                <a:schemeClr val="accent2">
                  <a:lumMod val="40000"/>
                  <a:lumOff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3DDAAF7E-CED8-49E0-553A-3BAB60B35927}"/>
              </a:ext>
            </a:extLst>
          </p:cNvPr>
          <p:cNvSpPr/>
          <p:nvPr userDrawn="1"/>
        </p:nvSpPr>
        <p:spPr>
          <a:xfrm>
            <a:off x="9199631" y="5474590"/>
            <a:ext cx="743862" cy="1412994"/>
          </a:xfrm>
          <a:prstGeom prst="rect">
            <a:avLst/>
          </a:prstGeom>
          <a:gradFill flip="none" rotWithShape="1">
            <a:gsLst>
              <a:gs pos="100000">
                <a:schemeClr val="accent2"/>
              </a:gs>
              <a:gs pos="0">
                <a:schemeClr val="accent2">
                  <a:lumMod val="40000"/>
                  <a:lumOff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8" name="图片 37">
            <a:extLst>
              <a:ext uri="{FF2B5EF4-FFF2-40B4-BE49-F238E27FC236}">
                <a16:creationId xmlns:a16="http://schemas.microsoft.com/office/drawing/2014/main" id="{947C5B30-BCAF-342B-DEC1-315B6886B5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1" t="42448" r="46516" b="7552"/>
          <a:stretch/>
        </p:blipFill>
        <p:spPr>
          <a:xfrm>
            <a:off x="10056561" y="4482244"/>
            <a:ext cx="2035677" cy="2391921"/>
          </a:xfrm>
          <a:prstGeom prst="rect">
            <a:avLst/>
          </a:prstGeom>
        </p:spPr>
      </p:pic>
      <p:sp>
        <p:nvSpPr>
          <p:cNvPr id="39" name="矩形 38">
            <a:extLst>
              <a:ext uri="{FF2B5EF4-FFF2-40B4-BE49-F238E27FC236}">
                <a16:creationId xmlns:a16="http://schemas.microsoft.com/office/drawing/2014/main" id="{DDE8F314-E4EC-C6F0-572C-4338092614BA}"/>
              </a:ext>
            </a:extLst>
          </p:cNvPr>
          <p:cNvSpPr/>
          <p:nvPr userDrawn="1"/>
        </p:nvSpPr>
        <p:spPr>
          <a:xfrm>
            <a:off x="8104970" y="5678205"/>
            <a:ext cx="257876" cy="1209378"/>
          </a:xfrm>
          <a:prstGeom prst="rect">
            <a:avLst/>
          </a:prstGeom>
          <a:gradFill flip="none" rotWithShape="1">
            <a:gsLst>
              <a:gs pos="100000">
                <a:schemeClr val="accent2"/>
              </a:gs>
              <a:gs pos="0">
                <a:schemeClr val="accent2">
                  <a:lumMod val="40000"/>
                  <a:lumOff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9A6CF233-5C40-B7E2-2560-BF8AF18BAD5B}"/>
              </a:ext>
            </a:extLst>
          </p:cNvPr>
          <p:cNvSpPr/>
          <p:nvPr userDrawn="1"/>
        </p:nvSpPr>
        <p:spPr>
          <a:xfrm>
            <a:off x="5395000" y="6045056"/>
            <a:ext cx="532235" cy="842528"/>
          </a:xfrm>
          <a:prstGeom prst="rect">
            <a:avLst/>
          </a:prstGeom>
          <a:gradFill flip="none" rotWithShape="1">
            <a:gsLst>
              <a:gs pos="100000">
                <a:schemeClr val="accent2"/>
              </a:gs>
              <a:gs pos="0">
                <a:schemeClr val="accent2">
                  <a:lumMod val="40000"/>
                  <a:lumOff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41DC2E24-3BC7-602F-15E1-A6C3FAC0A94B}"/>
              </a:ext>
            </a:extLst>
          </p:cNvPr>
          <p:cNvSpPr/>
          <p:nvPr userDrawn="1"/>
        </p:nvSpPr>
        <p:spPr>
          <a:xfrm>
            <a:off x="3797998" y="5364596"/>
            <a:ext cx="1144786" cy="1522987"/>
          </a:xfrm>
          <a:prstGeom prst="rect">
            <a:avLst/>
          </a:prstGeom>
          <a:gradFill flip="none" rotWithShape="1">
            <a:gsLst>
              <a:gs pos="100000">
                <a:schemeClr val="accent2"/>
              </a:gs>
              <a:gs pos="0">
                <a:schemeClr val="accent2">
                  <a:lumMod val="40000"/>
                  <a:lumOff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34891B8B-A413-F7E5-B3D9-C91BA91581F8}"/>
              </a:ext>
            </a:extLst>
          </p:cNvPr>
          <p:cNvSpPr/>
          <p:nvPr userDrawn="1"/>
        </p:nvSpPr>
        <p:spPr>
          <a:xfrm>
            <a:off x="1390006" y="6202453"/>
            <a:ext cx="495300" cy="655547"/>
          </a:xfrm>
          <a:prstGeom prst="rect">
            <a:avLst/>
          </a:prstGeom>
          <a:gradFill flip="none" rotWithShape="1">
            <a:gsLst>
              <a:gs pos="100000">
                <a:schemeClr val="accent2"/>
              </a:gs>
              <a:gs pos="0">
                <a:schemeClr val="accent2">
                  <a:lumMod val="40000"/>
                  <a:lumOff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653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04202661-32D6-0377-1FB8-B895FB0D774D}"/>
              </a:ext>
            </a:extLst>
          </p:cNvPr>
          <p:cNvSpPr/>
          <p:nvPr userDrawn="1"/>
        </p:nvSpPr>
        <p:spPr>
          <a:xfrm>
            <a:off x="2161162" y="1527243"/>
            <a:ext cx="6858000" cy="3521413"/>
          </a:xfrm>
          <a:custGeom>
            <a:avLst/>
            <a:gdLst>
              <a:gd name="connsiteX0" fmla="*/ 6107457 w 6858000"/>
              <a:gd name="connsiteY0" fmla="*/ 344306 h 3521413"/>
              <a:gd name="connsiteX1" fmla="*/ 5953435 w 6858000"/>
              <a:gd name="connsiteY1" fmla="*/ 498328 h 3521413"/>
              <a:gd name="connsiteX2" fmla="*/ 6107457 w 6858000"/>
              <a:gd name="connsiteY2" fmla="*/ 652350 h 3521413"/>
              <a:gd name="connsiteX3" fmla="*/ 6261479 w 6858000"/>
              <a:gd name="connsiteY3" fmla="*/ 498328 h 3521413"/>
              <a:gd name="connsiteX4" fmla="*/ 6107457 w 6858000"/>
              <a:gd name="connsiteY4" fmla="*/ 344306 h 3521413"/>
              <a:gd name="connsiteX5" fmla="*/ 217271 w 6858000"/>
              <a:gd name="connsiteY5" fmla="*/ 0 h 3521413"/>
              <a:gd name="connsiteX6" fmla="*/ 6640729 w 6858000"/>
              <a:gd name="connsiteY6" fmla="*/ 0 h 3521413"/>
              <a:gd name="connsiteX7" fmla="*/ 6858000 w 6858000"/>
              <a:gd name="connsiteY7" fmla="*/ 217271 h 3521413"/>
              <a:gd name="connsiteX8" fmla="*/ 6858000 w 6858000"/>
              <a:gd name="connsiteY8" fmla="*/ 3304142 h 3521413"/>
              <a:gd name="connsiteX9" fmla="*/ 6640729 w 6858000"/>
              <a:gd name="connsiteY9" fmla="*/ 3521413 h 3521413"/>
              <a:gd name="connsiteX10" fmla="*/ 217271 w 6858000"/>
              <a:gd name="connsiteY10" fmla="*/ 3521413 h 3521413"/>
              <a:gd name="connsiteX11" fmla="*/ 0 w 6858000"/>
              <a:gd name="connsiteY11" fmla="*/ 3304142 h 3521413"/>
              <a:gd name="connsiteX12" fmla="*/ 0 w 6858000"/>
              <a:gd name="connsiteY12" fmla="*/ 217271 h 3521413"/>
              <a:gd name="connsiteX13" fmla="*/ 217271 w 6858000"/>
              <a:gd name="connsiteY13" fmla="*/ 0 h 3521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858000" h="3521413">
                <a:moveTo>
                  <a:pt x="6107457" y="344306"/>
                </a:moveTo>
                <a:cubicBezTo>
                  <a:pt x="6022393" y="344306"/>
                  <a:pt x="5953435" y="413264"/>
                  <a:pt x="5953435" y="498328"/>
                </a:cubicBezTo>
                <a:cubicBezTo>
                  <a:pt x="5953435" y="583392"/>
                  <a:pt x="6022393" y="652350"/>
                  <a:pt x="6107457" y="652350"/>
                </a:cubicBezTo>
                <a:cubicBezTo>
                  <a:pt x="6192521" y="652350"/>
                  <a:pt x="6261479" y="583392"/>
                  <a:pt x="6261479" y="498328"/>
                </a:cubicBezTo>
                <a:cubicBezTo>
                  <a:pt x="6261479" y="413264"/>
                  <a:pt x="6192521" y="344306"/>
                  <a:pt x="6107457" y="344306"/>
                </a:cubicBezTo>
                <a:close/>
                <a:moveTo>
                  <a:pt x="217271" y="0"/>
                </a:moveTo>
                <a:lnTo>
                  <a:pt x="6640729" y="0"/>
                </a:lnTo>
                <a:cubicBezTo>
                  <a:pt x="6760724" y="0"/>
                  <a:pt x="6858000" y="97276"/>
                  <a:pt x="6858000" y="217271"/>
                </a:cubicBezTo>
                <a:lnTo>
                  <a:pt x="6858000" y="3304142"/>
                </a:lnTo>
                <a:cubicBezTo>
                  <a:pt x="6858000" y="3424137"/>
                  <a:pt x="6760724" y="3521413"/>
                  <a:pt x="6640729" y="3521413"/>
                </a:cubicBezTo>
                <a:lnTo>
                  <a:pt x="217271" y="3521413"/>
                </a:lnTo>
                <a:cubicBezTo>
                  <a:pt x="97276" y="3521413"/>
                  <a:pt x="0" y="3424137"/>
                  <a:pt x="0" y="3304142"/>
                </a:cubicBezTo>
                <a:lnTo>
                  <a:pt x="0" y="217271"/>
                </a:lnTo>
                <a:cubicBezTo>
                  <a:pt x="0" y="97276"/>
                  <a:pt x="97276" y="0"/>
                  <a:pt x="2172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127000" dist="38100" dir="2700000" sx="102000" sy="102000" algn="tl" rotWithShape="0">
              <a:schemeClr val="accent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3CEFD927-AF03-4327-4F70-29B0D3EF0138}"/>
              </a:ext>
            </a:extLst>
          </p:cNvPr>
          <p:cNvSpPr/>
          <p:nvPr userDrawn="1"/>
        </p:nvSpPr>
        <p:spPr>
          <a:xfrm>
            <a:off x="2667000" y="2188961"/>
            <a:ext cx="6858000" cy="3521413"/>
          </a:xfrm>
          <a:prstGeom prst="roundRect">
            <a:avLst>
              <a:gd name="adj" fmla="val 6170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9C33C172-F7B4-418D-CFC0-1F3357B0CB31}"/>
              </a:ext>
            </a:extLst>
          </p:cNvPr>
          <p:cNvSpPr/>
          <p:nvPr userDrawn="1"/>
        </p:nvSpPr>
        <p:spPr>
          <a:xfrm>
            <a:off x="1241666" y="505971"/>
            <a:ext cx="84580" cy="8458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D0F98D9C-9C16-2023-EF9C-7BDE47352B93}"/>
              </a:ext>
            </a:extLst>
          </p:cNvPr>
          <p:cNvSpPr/>
          <p:nvPr userDrawn="1"/>
        </p:nvSpPr>
        <p:spPr>
          <a:xfrm>
            <a:off x="1397922" y="505971"/>
            <a:ext cx="84580" cy="8458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F0989CD5-D96E-9793-845A-0C927D4D62A5}"/>
              </a:ext>
            </a:extLst>
          </p:cNvPr>
          <p:cNvSpPr/>
          <p:nvPr userDrawn="1"/>
        </p:nvSpPr>
        <p:spPr>
          <a:xfrm>
            <a:off x="1554178" y="505971"/>
            <a:ext cx="84580" cy="8458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EBDCC89C-208E-AE33-A526-3EFA4E888088}"/>
              </a:ext>
            </a:extLst>
          </p:cNvPr>
          <p:cNvSpPr/>
          <p:nvPr userDrawn="1"/>
        </p:nvSpPr>
        <p:spPr>
          <a:xfrm>
            <a:off x="9875809" y="6384613"/>
            <a:ext cx="990600" cy="47338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</a:schemeClr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230610BE-663A-2A24-A766-07973BA46924}"/>
              </a:ext>
            </a:extLst>
          </p:cNvPr>
          <p:cNvSpPr/>
          <p:nvPr userDrawn="1"/>
        </p:nvSpPr>
        <p:spPr>
          <a:xfrm>
            <a:off x="9198339" y="5913990"/>
            <a:ext cx="495300" cy="94401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</a:schemeClr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A8EB1320-7B93-E3E1-D4F7-CA4D44C6B634}"/>
              </a:ext>
            </a:extLst>
          </p:cNvPr>
          <p:cNvSpPr/>
          <p:nvPr userDrawn="1"/>
        </p:nvSpPr>
        <p:spPr>
          <a:xfrm>
            <a:off x="10989520" y="5710375"/>
            <a:ext cx="743862" cy="1147626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</a:schemeClr>
              </a:gs>
              <a:gs pos="100000">
                <a:schemeClr val="accent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8123F637-7EB7-3A3F-176E-527DE3477F94}"/>
              </a:ext>
            </a:extLst>
          </p:cNvPr>
          <p:cNvSpPr/>
          <p:nvPr userDrawn="1"/>
        </p:nvSpPr>
        <p:spPr>
          <a:xfrm>
            <a:off x="9894859" y="5913990"/>
            <a:ext cx="257876" cy="94401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</a:schemeClr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184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F850C4C6-DF21-DBA3-3554-910D7DE2DD9D}"/>
              </a:ext>
            </a:extLst>
          </p:cNvPr>
          <p:cNvSpPr/>
          <p:nvPr userDrawn="1"/>
        </p:nvSpPr>
        <p:spPr>
          <a:xfrm>
            <a:off x="0" y="-1"/>
            <a:ext cx="12192000" cy="5625564"/>
          </a:xfrm>
          <a:custGeom>
            <a:avLst/>
            <a:gdLst>
              <a:gd name="connsiteX0" fmla="*/ 0 w 12192000"/>
              <a:gd name="connsiteY0" fmla="*/ 0 h 6462141"/>
              <a:gd name="connsiteX1" fmla="*/ 12192000 w 12192000"/>
              <a:gd name="connsiteY1" fmla="*/ 0 h 6462141"/>
              <a:gd name="connsiteX2" fmla="*/ 12192000 w 12192000"/>
              <a:gd name="connsiteY2" fmla="*/ 6304717 h 6462141"/>
              <a:gd name="connsiteX3" fmla="*/ 12080352 w 12192000"/>
              <a:gd name="connsiteY3" fmla="*/ 6358500 h 6462141"/>
              <a:gd name="connsiteX4" fmla="*/ 11567001 w 12192000"/>
              <a:gd name="connsiteY4" fmla="*/ 6462141 h 6462141"/>
              <a:gd name="connsiteX5" fmla="*/ 624998 w 12192000"/>
              <a:gd name="connsiteY5" fmla="*/ 6462141 h 6462141"/>
              <a:gd name="connsiteX6" fmla="*/ 111647 w 12192000"/>
              <a:gd name="connsiteY6" fmla="*/ 6358500 h 6462141"/>
              <a:gd name="connsiteX7" fmla="*/ 0 w 12192000"/>
              <a:gd name="connsiteY7" fmla="*/ 6304717 h 6462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462141">
                <a:moveTo>
                  <a:pt x="0" y="0"/>
                </a:moveTo>
                <a:lnTo>
                  <a:pt x="12192000" y="0"/>
                </a:lnTo>
                <a:lnTo>
                  <a:pt x="12192000" y="6304717"/>
                </a:lnTo>
                <a:lnTo>
                  <a:pt x="12080352" y="6358500"/>
                </a:lnTo>
                <a:cubicBezTo>
                  <a:pt x="11922569" y="6425237"/>
                  <a:pt x="11749095" y="6462141"/>
                  <a:pt x="11567001" y="6462141"/>
                </a:cubicBezTo>
                <a:lnTo>
                  <a:pt x="624998" y="6462141"/>
                </a:lnTo>
                <a:cubicBezTo>
                  <a:pt x="442905" y="6462141"/>
                  <a:pt x="269431" y="6425237"/>
                  <a:pt x="111647" y="6358500"/>
                </a:cubicBezTo>
                <a:lnTo>
                  <a:pt x="0" y="6304717"/>
                </a:lnTo>
                <a:close/>
              </a:path>
            </a:pathLst>
          </a:custGeom>
          <a:solidFill>
            <a:schemeClr val="accent2"/>
          </a:solidFill>
          <a:effectLst>
            <a:outerShdw blurRad="127000" dist="38100" dir="2700000" sx="102000" sy="102000" algn="tl" rotWithShape="0">
              <a:schemeClr val="accent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F9C50234-9783-F662-46EE-F7CB8EF4053A}"/>
              </a:ext>
            </a:extLst>
          </p:cNvPr>
          <p:cNvSpPr/>
          <p:nvPr userDrawn="1"/>
        </p:nvSpPr>
        <p:spPr>
          <a:xfrm>
            <a:off x="7975014" y="2463317"/>
            <a:ext cx="990600" cy="304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4301E65F-0A15-5035-C718-2A8CB2908082}"/>
              </a:ext>
            </a:extLst>
          </p:cNvPr>
          <p:cNvSpPr/>
          <p:nvPr userDrawn="1"/>
        </p:nvSpPr>
        <p:spPr>
          <a:xfrm>
            <a:off x="8659396" y="285534"/>
            <a:ext cx="495300" cy="304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F2BCBDB4-3A70-8AA4-1CF8-8788B2F25D6B}"/>
              </a:ext>
            </a:extLst>
          </p:cNvPr>
          <p:cNvSpPr/>
          <p:nvPr userDrawn="1"/>
        </p:nvSpPr>
        <p:spPr>
          <a:xfrm>
            <a:off x="9069316" y="653782"/>
            <a:ext cx="257876" cy="304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9F800CA2-B47D-D4DC-5CE0-5293ADDE7581}"/>
              </a:ext>
            </a:extLst>
          </p:cNvPr>
          <p:cNvSpPr/>
          <p:nvPr userDrawn="1"/>
        </p:nvSpPr>
        <p:spPr>
          <a:xfrm>
            <a:off x="7578892" y="1820049"/>
            <a:ext cx="495300" cy="304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6843E9B7-9A43-220A-B853-743A9EA7DBA3}"/>
              </a:ext>
            </a:extLst>
          </p:cNvPr>
          <p:cNvSpPr/>
          <p:nvPr userDrawn="1"/>
        </p:nvSpPr>
        <p:spPr>
          <a:xfrm>
            <a:off x="11067138" y="-1"/>
            <a:ext cx="743862" cy="2683267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FB84DB82-538F-7E77-61A2-C7C755A37C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79" t="49266" r="4868" b="734"/>
          <a:stretch/>
        </p:blipFill>
        <p:spPr>
          <a:xfrm>
            <a:off x="9399138" y="17887"/>
            <a:ext cx="3040582" cy="3572684"/>
          </a:xfrm>
          <a:prstGeom prst="rect">
            <a:avLst/>
          </a:prstGeom>
        </p:spPr>
      </p:pic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EC739613-D739-2522-294F-A6D2CE5BE8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85517" y="1232438"/>
            <a:ext cx="5080000" cy="648510"/>
          </a:xfrm>
        </p:spPr>
        <p:txBody>
          <a:bodyPr>
            <a:noAutofit/>
          </a:bodyPr>
          <a:lstStyle>
            <a:lvl1pPr marL="0" algn="l" defTabSz="914400" rtl="0" eaLnBrk="1" latinLnBrk="0" hangingPunct="1">
              <a:defRPr lang="zh-CN" altLang="en-US" sz="5400" kern="1200" dirty="0" smtClean="0">
                <a:solidFill>
                  <a:schemeClr val="bg1"/>
                </a:solidFill>
                <a:latin typeface="+mj-ea"/>
                <a:ea typeface="+mj-ea"/>
                <a:cs typeface="+mn-cs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290EB459-16AA-70B7-33A6-3BBBDEEDBB4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1673" y="5843861"/>
            <a:ext cx="5267401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825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1606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2022/8/20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6" r:id="rId5"/>
    <p:sldLayoutId id="2147483655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Relationship Id="rId4" Type="http://schemas.openxmlformats.org/officeDocument/2006/relationships/chart" Target="../charts/char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CB430A5C-6F6E-D8DC-3B42-00FC703E2334}"/>
              </a:ext>
            </a:extLst>
          </p:cNvPr>
          <p:cNvSpPr/>
          <p:nvPr/>
        </p:nvSpPr>
        <p:spPr>
          <a:xfrm rot="358145">
            <a:off x="-234511" y="-570517"/>
            <a:ext cx="12728757" cy="6250446"/>
          </a:xfrm>
          <a:custGeom>
            <a:avLst/>
            <a:gdLst>
              <a:gd name="connsiteX0" fmla="*/ 0 w 12728757"/>
              <a:gd name="connsiteY0" fmla="*/ 1267868 h 6250446"/>
              <a:gd name="connsiteX1" fmla="*/ 12125896 w 12728757"/>
              <a:gd name="connsiteY1" fmla="*/ 0 h 6250446"/>
              <a:gd name="connsiteX2" fmla="*/ 12728757 w 12728757"/>
              <a:gd name="connsiteY2" fmla="*/ 5765761 h 6250446"/>
              <a:gd name="connsiteX3" fmla="*/ 12725204 w 12728757"/>
              <a:gd name="connsiteY3" fmla="*/ 5770512 h 6250446"/>
              <a:gd name="connsiteX4" fmla="*/ 11707525 w 12728757"/>
              <a:gd name="connsiteY4" fmla="*/ 6250446 h 6250446"/>
              <a:gd name="connsiteX5" fmla="*/ 765522 w 12728757"/>
              <a:gd name="connsiteY5" fmla="*/ 6250446 h 6250446"/>
              <a:gd name="connsiteX6" fmla="*/ 630679 w 12728757"/>
              <a:gd name="connsiteY6" fmla="*/ 6243637 h 6250446"/>
              <a:gd name="connsiteX7" fmla="*/ 518469 w 12728757"/>
              <a:gd name="connsiteY7" fmla="*/ 6226512 h 6250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728757" h="6250446">
                <a:moveTo>
                  <a:pt x="0" y="1267868"/>
                </a:moveTo>
                <a:lnTo>
                  <a:pt x="12125896" y="0"/>
                </a:lnTo>
                <a:lnTo>
                  <a:pt x="12728757" y="5765761"/>
                </a:lnTo>
                <a:lnTo>
                  <a:pt x="12725204" y="5770512"/>
                </a:lnTo>
                <a:cubicBezTo>
                  <a:pt x="12483310" y="6063620"/>
                  <a:pt x="12117236" y="6250446"/>
                  <a:pt x="11707525" y="6250446"/>
                </a:cubicBezTo>
                <a:lnTo>
                  <a:pt x="765522" y="6250446"/>
                </a:lnTo>
                <a:cubicBezTo>
                  <a:pt x="719999" y="6250446"/>
                  <a:pt x="675014" y="6248140"/>
                  <a:pt x="630679" y="6243637"/>
                </a:cubicBezTo>
                <a:lnTo>
                  <a:pt x="518469" y="6226512"/>
                </a:lnTo>
                <a:close/>
              </a:path>
            </a:pathLst>
          </a:custGeom>
          <a:solidFill>
            <a:schemeClr val="accent2"/>
          </a:solidFill>
          <a:effectLst>
            <a:outerShdw blurRad="127000" dist="38100" dir="2700000" sx="102000" sy="102000" algn="tl" rotWithShape="0">
              <a:schemeClr val="accent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5E16F4D7-9D37-F970-70FA-64B4FD362D22}"/>
              </a:ext>
            </a:extLst>
          </p:cNvPr>
          <p:cNvSpPr/>
          <p:nvPr/>
        </p:nvSpPr>
        <p:spPr>
          <a:xfrm>
            <a:off x="7975014" y="2463317"/>
            <a:ext cx="990600" cy="304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F472FE80-8267-2343-1430-15802ECA5766}"/>
              </a:ext>
            </a:extLst>
          </p:cNvPr>
          <p:cNvSpPr txBox="1"/>
          <p:nvPr/>
        </p:nvSpPr>
        <p:spPr>
          <a:xfrm>
            <a:off x="1071734" y="1341632"/>
            <a:ext cx="5570756" cy="193899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6000" dirty="0">
                <a:solidFill>
                  <a:schemeClr val="bg1"/>
                </a:solidFill>
                <a:cs typeface="+mn-ea"/>
                <a:sym typeface="+mn-lt"/>
              </a:rPr>
              <a:t>蓝色商务风企业</a:t>
            </a:r>
            <a:endParaRPr lang="en-US" altLang="zh-CN" sz="6000" dirty="0">
              <a:solidFill>
                <a:schemeClr val="bg1"/>
              </a:solidFill>
              <a:cs typeface="+mn-ea"/>
              <a:sym typeface="+mn-lt"/>
            </a:endParaRPr>
          </a:p>
          <a:p>
            <a:r>
              <a:rPr lang="zh-CN" altLang="en-US" sz="6000" dirty="0">
                <a:solidFill>
                  <a:schemeClr val="bg1"/>
                </a:solidFill>
                <a:cs typeface="+mn-ea"/>
                <a:sym typeface="+mn-lt"/>
              </a:rPr>
              <a:t>介绍</a:t>
            </a:r>
            <a:r>
              <a:rPr lang="en-US" altLang="zh-CN" sz="6000" dirty="0">
                <a:solidFill>
                  <a:schemeClr val="bg1"/>
                </a:solidFill>
                <a:cs typeface="+mn-ea"/>
                <a:sym typeface="+mn-lt"/>
              </a:rPr>
              <a:t>PPT</a:t>
            </a:r>
            <a:r>
              <a:rPr lang="zh-CN" altLang="en-US" sz="6000" dirty="0">
                <a:solidFill>
                  <a:schemeClr val="bg1"/>
                </a:solidFill>
                <a:cs typeface="+mn-ea"/>
                <a:sym typeface="+mn-lt"/>
              </a:rPr>
              <a:t>模板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E4164503-4E59-FBB4-4643-A5BA832A6FB2}"/>
              </a:ext>
            </a:extLst>
          </p:cNvPr>
          <p:cNvSpPr/>
          <p:nvPr/>
        </p:nvSpPr>
        <p:spPr>
          <a:xfrm>
            <a:off x="8659396" y="285534"/>
            <a:ext cx="495300" cy="304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7D6FD473-3CCD-FB03-F6D5-1A98D8A2548B}"/>
              </a:ext>
            </a:extLst>
          </p:cNvPr>
          <p:cNvSpPr/>
          <p:nvPr/>
        </p:nvSpPr>
        <p:spPr>
          <a:xfrm>
            <a:off x="9069316" y="653782"/>
            <a:ext cx="257876" cy="304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EB0A0AC1-9BB7-2152-5389-17BC1DD1621F}"/>
              </a:ext>
            </a:extLst>
          </p:cNvPr>
          <p:cNvSpPr/>
          <p:nvPr/>
        </p:nvSpPr>
        <p:spPr>
          <a:xfrm>
            <a:off x="7578892" y="1820049"/>
            <a:ext cx="495300" cy="304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F1193B59-0C62-4D7C-2DD1-E9AE062D6DB0}"/>
              </a:ext>
            </a:extLst>
          </p:cNvPr>
          <p:cNvSpPr/>
          <p:nvPr/>
        </p:nvSpPr>
        <p:spPr>
          <a:xfrm>
            <a:off x="11067138" y="-1"/>
            <a:ext cx="743862" cy="2683267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5A71D9F9-FFAE-A89F-1B73-8055CBE05B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79" t="49266" r="4868" b="734"/>
          <a:stretch/>
        </p:blipFill>
        <p:spPr>
          <a:xfrm>
            <a:off x="9458667" y="110255"/>
            <a:ext cx="3040582" cy="3572684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7E1DFAC0-8B3F-E7A6-B37C-33CB9A059A26}"/>
              </a:ext>
            </a:extLst>
          </p:cNvPr>
          <p:cNvSpPr txBox="1"/>
          <p:nvPr/>
        </p:nvSpPr>
        <p:spPr>
          <a:xfrm>
            <a:off x="1342417" y="5863164"/>
            <a:ext cx="5172683" cy="46166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2400" dirty="0">
                <a:solidFill>
                  <a:schemeClr val="bg1">
                    <a:lumMod val="65000"/>
                  </a:schemeClr>
                </a:solidFill>
                <a:cs typeface="+mn-ea"/>
                <a:sym typeface="+mn-lt"/>
              </a:rPr>
              <a:t>Blue business style report template</a:t>
            </a:r>
          </a:p>
        </p:txBody>
      </p:sp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6B4E0A1D-861C-529B-ED20-E975045B25D2}"/>
              </a:ext>
            </a:extLst>
          </p:cNvPr>
          <p:cNvSpPr/>
          <p:nvPr/>
        </p:nvSpPr>
        <p:spPr>
          <a:xfrm>
            <a:off x="1284198" y="3459587"/>
            <a:ext cx="2741266" cy="461665"/>
          </a:xfrm>
          <a:prstGeom prst="roundRect">
            <a:avLst>
              <a:gd name="adj" fmla="val 32533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A3BB3E58-5AFB-903B-EA76-836042DA6BB7}"/>
              </a:ext>
            </a:extLst>
          </p:cNvPr>
          <p:cNvSpPr txBox="1"/>
          <p:nvPr/>
        </p:nvSpPr>
        <p:spPr>
          <a:xfrm>
            <a:off x="1152723" y="3459586"/>
            <a:ext cx="2624467" cy="4001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cs typeface="+mn-ea"/>
                <a:sym typeface="+mn-lt"/>
              </a:rPr>
              <a:t>汇报人：</a:t>
            </a:r>
            <a:r>
              <a:rPr lang="en-US" altLang="zh-CN" sz="2000" dirty="0" err="1">
                <a:solidFill>
                  <a:schemeClr val="bg1"/>
                </a:solidFill>
                <a:cs typeface="+mn-ea"/>
                <a:sym typeface="+mn-lt"/>
              </a:rPr>
              <a:t>OfficePLUS</a:t>
            </a:r>
            <a:endParaRPr lang="zh-CN" altLang="en-US" sz="2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" name="椭圆 1">
            <a:extLst>
              <a:ext uri="{FF2B5EF4-FFF2-40B4-BE49-F238E27FC236}">
                <a16:creationId xmlns:a16="http://schemas.microsoft.com/office/drawing/2014/main" id="{E557CFC3-E752-17A5-D774-DF9A2CC97960}"/>
              </a:ext>
            </a:extLst>
          </p:cNvPr>
          <p:cNvSpPr/>
          <p:nvPr/>
        </p:nvSpPr>
        <p:spPr>
          <a:xfrm>
            <a:off x="1241666" y="505971"/>
            <a:ext cx="84580" cy="8458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6739A13D-ACF0-532E-41AD-91176ABC811A}"/>
              </a:ext>
            </a:extLst>
          </p:cNvPr>
          <p:cNvSpPr/>
          <p:nvPr/>
        </p:nvSpPr>
        <p:spPr>
          <a:xfrm>
            <a:off x="1397922" y="505971"/>
            <a:ext cx="84580" cy="8458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6DD130AB-F4CE-76D7-22CB-B7A32E8D08C9}"/>
              </a:ext>
            </a:extLst>
          </p:cNvPr>
          <p:cNvSpPr/>
          <p:nvPr/>
        </p:nvSpPr>
        <p:spPr>
          <a:xfrm>
            <a:off x="1554178" y="505971"/>
            <a:ext cx="84580" cy="8458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7A2613C-3728-FB2F-979F-8134812AE2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801" y="725723"/>
            <a:ext cx="4785594" cy="4785594"/>
          </a:xfrm>
          <a:prstGeom prst="rect">
            <a:avLst/>
          </a:prstGeom>
        </p:spPr>
      </p:pic>
      <p:pic>
        <p:nvPicPr>
          <p:cNvPr id="9" name="图片 8" descr="图片包含 桌子, 室内, 小, 橙子&#10;&#10;描述已自动生成">
            <a:extLst>
              <a:ext uri="{FF2B5EF4-FFF2-40B4-BE49-F238E27FC236}">
                <a16:creationId xmlns:a16="http://schemas.microsoft.com/office/drawing/2014/main" id="{B6B93317-B17A-0295-268E-FB8FD95871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34" y="4231455"/>
            <a:ext cx="1489176" cy="1489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3310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4A432206-B419-D416-40EC-AEB027E97C84}"/>
              </a:ext>
            </a:extLst>
          </p:cNvPr>
          <p:cNvSpPr/>
          <p:nvPr/>
        </p:nvSpPr>
        <p:spPr>
          <a:xfrm>
            <a:off x="0" y="5694599"/>
            <a:ext cx="12192000" cy="1525454"/>
          </a:xfrm>
          <a:custGeom>
            <a:avLst/>
            <a:gdLst>
              <a:gd name="connsiteX0" fmla="*/ 186498 w 12192000"/>
              <a:gd name="connsiteY0" fmla="*/ 0 h 1525454"/>
              <a:gd name="connsiteX1" fmla="*/ 12005502 w 12192000"/>
              <a:gd name="connsiteY1" fmla="*/ 0 h 1525454"/>
              <a:gd name="connsiteX2" fmla="*/ 12192000 w 12192000"/>
              <a:gd name="connsiteY2" fmla="*/ 186498 h 1525454"/>
              <a:gd name="connsiteX3" fmla="*/ 12192000 w 12192000"/>
              <a:gd name="connsiteY3" fmla="*/ 1525454 h 1525454"/>
              <a:gd name="connsiteX4" fmla="*/ 0 w 12192000"/>
              <a:gd name="connsiteY4" fmla="*/ 1525454 h 1525454"/>
              <a:gd name="connsiteX5" fmla="*/ 0 w 12192000"/>
              <a:gd name="connsiteY5" fmla="*/ 186498 h 1525454"/>
              <a:gd name="connsiteX6" fmla="*/ 186498 w 12192000"/>
              <a:gd name="connsiteY6" fmla="*/ 0 h 1525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525454">
                <a:moveTo>
                  <a:pt x="186498" y="0"/>
                </a:moveTo>
                <a:lnTo>
                  <a:pt x="12005502" y="0"/>
                </a:lnTo>
                <a:cubicBezTo>
                  <a:pt x="12108502" y="0"/>
                  <a:pt x="12192000" y="83498"/>
                  <a:pt x="12192000" y="186498"/>
                </a:cubicBezTo>
                <a:lnTo>
                  <a:pt x="12192000" y="1525454"/>
                </a:lnTo>
                <a:lnTo>
                  <a:pt x="0" y="1525454"/>
                </a:lnTo>
                <a:lnTo>
                  <a:pt x="0" y="186498"/>
                </a:lnTo>
                <a:cubicBezTo>
                  <a:pt x="0" y="83498"/>
                  <a:pt x="83498" y="0"/>
                  <a:pt x="18649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BDA1B66E-3EFB-AAEE-A392-888CF8447A94}"/>
              </a:ext>
            </a:extLst>
          </p:cNvPr>
          <p:cNvSpPr/>
          <p:nvPr/>
        </p:nvSpPr>
        <p:spPr>
          <a:xfrm>
            <a:off x="9040409" y="6632841"/>
            <a:ext cx="1108550" cy="559883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B22FB661-C025-CE52-BF0D-E3A6AD6221D2}"/>
              </a:ext>
            </a:extLst>
          </p:cNvPr>
          <p:cNvSpPr/>
          <p:nvPr/>
        </p:nvSpPr>
        <p:spPr>
          <a:xfrm>
            <a:off x="8282272" y="6265386"/>
            <a:ext cx="554276" cy="95466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E3BDAAD5-A77D-D38B-45DB-0A73373A816B}"/>
              </a:ext>
            </a:extLst>
          </p:cNvPr>
          <p:cNvSpPr/>
          <p:nvPr/>
        </p:nvSpPr>
        <p:spPr>
          <a:xfrm>
            <a:off x="3798393" y="6406200"/>
            <a:ext cx="288582" cy="813854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74CF66FA-6ECC-851C-38F6-B2E8D22F2653}"/>
              </a:ext>
            </a:extLst>
          </p:cNvPr>
          <p:cNvSpPr/>
          <p:nvPr/>
        </p:nvSpPr>
        <p:spPr>
          <a:xfrm>
            <a:off x="848115" y="6702042"/>
            <a:ext cx="554276" cy="518012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5732A180-F5F3-E4C9-4917-BD80AB5D63E1}"/>
              </a:ext>
            </a:extLst>
          </p:cNvPr>
          <p:cNvSpPr/>
          <p:nvPr/>
        </p:nvSpPr>
        <p:spPr>
          <a:xfrm>
            <a:off x="10286729" y="6106405"/>
            <a:ext cx="832433" cy="1086319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chemeClr val="accent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2897256E-00B0-5335-BFF9-75E395C01CD3}"/>
              </a:ext>
            </a:extLst>
          </p:cNvPr>
          <p:cNvSpPr/>
          <p:nvPr/>
        </p:nvSpPr>
        <p:spPr>
          <a:xfrm>
            <a:off x="9061727" y="6265385"/>
            <a:ext cx="288582" cy="927339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DAA93A8B-60AE-5EF3-D3D0-712A40EEAFB0}"/>
              </a:ext>
            </a:extLst>
          </p:cNvPr>
          <p:cNvSpPr/>
          <p:nvPr/>
        </p:nvSpPr>
        <p:spPr>
          <a:xfrm>
            <a:off x="6029081" y="6551818"/>
            <a:ext cx="595608" cy="66823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chemeClr val="accent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D3600BE2-E31B-71A6-E4FD-B360BB5BF316}"/>
              </a:ext>
            </a:extLst>
          </p:cNvPr>
          <p:cNvSpPr/>
          <p:nvPr/>
        </p:nvSpPr>
        <p:spPr>
          <a:xfrm>
            <a:off x="4241925" y="6020523"/>
            <a:ext cx="1281095" cy="1106141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chemeClr val="accent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2FE31FBD-8254-FCAD-7940-8233B83AFE5E}"/>
              </a:ext>
            </a:extLst>
          </p:cNvPr>
          <p:cNvSpPr/>
          <p:nvPr/>
        </p:nvSpPr>
        <p:spPr>
          <a:xfrm>
            <a:off x="1547213" y="6674711"/>
            <a:ext cx="554276" cy="518013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8147EA35-C5C5-0D8F-B8B1-08B80AC9BD52}"/>
              </a:ext>
            </a:extLst>
          </p:cNvPr>
          <p:cNvSpPr/>
          <p:nvPr/>
        </p:nvSpPr>
        <p:spPr>
          <a:xfrm>
            <a:off x="933856" y="1356608"/>
            <a:ext cx="3443591" cy="99222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E7B4A84A-6B1D-FF4F-5311-45047D9EC455}"/>
              </a:ext>
            </a:extLst>
          </p:cNvPr>
          <p:cNvSpPr/>
          <p:nvPr/>
        </p:nvSpPr>
        <p:spPr>
          <a:xfrm>
            <a:off x="4649822" y="1356608"/>
            <a:ext cx="3443591" cy="99222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矩形: 圆角 3">
            <a:extLst>
              <a:ext uri="{FF2B5EF4-FFF2-40B4-BE49-F238E27FC236}">
                <a16:creationId xmlns:a16="http://schemas.microsoft.com/office/drawing/2014/main" id="{F65308F6-342D-26C9-D909-9031AB97B046}"/>
              </a:ext>
            </a:extLst>
          </p:cNvPr>
          <p:cNvSpPr/>
          <p:nvPr/>
        </p:nvSpPr>
        <p:spPr>
          <a:xfrm>
            <a:off x="933856" y="2713216"/>
            <a:ext cx="3443591" cy="99222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274D2398-6327-443B-0CD6-AD81CFEFF76D}"/>
              </a:ext>
            </a:extLst>
          </p:cNvPr>
          <p:cNvSpPr/>
          <p:nvPr/>
        </p:nvSpPr>
        <p:spPr>
          <a:xfrm>
            <a:off x="4649822" y="2713216"/>
            <a:ext cx="3443591" cy="99222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358396A9-560F-2F47-BAEE-B91F481F178F}"/>
              </a:ext>
            </a:extLst>
          </p:cNvPr>
          <p:cNvSpPr/>
          <p:nvPr/>
        </p:nvSpPr>
        <p:spPr>
          <a:xfrm>
            <a:off x="933856" y="4049480"/>
            <a:ext cx="3443591" cy="99222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68B29280-B813-391C-4BC0-C7A8B663B35E}"/>
              </a:ext>
            </a:extLst>
          </p:cNvPr>
          <p:cNvSpPr/>
          <p:nvPr/>
        </p:nvSpPr>
        <p:spPr>
          <a:xfrm>
            <a:off x="4649822" y="4049480"/>
            <a:ext cx="3443591" cy="99222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7062A44F-11B3-A270-0018-A4CBE18F1C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983267">
            <a:off x="1256805" y="1376291"/>
            <a:ext cx="495878" cy="99222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639F30-6744-3B1E-60F3-0BBB08C0C36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953675">
            <a:off x="3605025" y="1391016"/>
            <a:ext cx="495878" cy="992221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6FFCABF5-1C4E-EB63-F827-CF4748F7D52B}"/>
              </a:ext>
            </a:extLst>
          </p:cNvPr>
          <p:cNvSpPr txBox="1"/>
          <p:nvPr/>
        </p:nvSpPr>
        <p:spPr>
          <a:xfrm>
            <a:off x="1685919" y="1373274"/>
            <a:ext cx="2031325" cy="64633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dirty="0">
                <a:cs typeface="+mn-ea"/>
                <a:sym typeface="+mn-lt"/>
              </a:rPr>
              <a:t>20XX</a:t>
            </a:r>
            <a:r>
              <a:rPr lang="zh-CN" altLang="en-US" dirty="0">
                <a:cs typeface="+mn-ea"/>
                <a:sym typeface="+mn-lt"/>
              </a:rPr>
              <a:t>年度</a:t>
            </a:r>
            <a:endParaRPr lang="en-US" altLang="zh-CN" dirty="0">
              <a:cs typeface="+mn-ea"/>
              <a:sym typeface="+mn-lt"/>
            </a:endParaRPr>
          </a:p>
          <a:p>
            <a:pPr algn="ctr">
              <a:lnSpc>
                <a:spcPct val="130000"/>
              </a:lnSpc>
            </a:pPr>
            <a:r>
              <a:rPr lang="zh-CN" altLang="en-US" dirty="0">
                <a:cs typeface="+mn-ea"/>
                <a:sym typeface="+mn-lt"/>
              </a:rPr>
              <a:t>蓝色商务人气大奖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17362B9F-B438-C3D7-1109-DFFE000C4A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983267">
            <a:off x="4923489" y="1376291"/>
            <a:ext cx="495878" cy="99222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D786126-BFF6-7F38-2B8B-594A50121D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947674">
            <a:off x="7271709" y="1391016"/>
            <a:ext cx="495878" cy="99222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AFBE4EB-9698-67C5-1927-9BCF1C4D2FA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983267">
            <a:off x="1224165" y="2697072"/>
            <a:ext cx="495878" cy="99222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BE68196B-87D7-CB38-C063-CD432EE952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953675">
            <a:off x="3572385" y="2711797"/>
            <a:ext cx="495878" cy="99222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D0F785E-46A0-38BB-96DB-33F7BB5CBA4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983267">
            <a:off x="4931536" y="2732719"/>
            <a:ext cx="495878" cy="99222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50426A7-2AC3-67FA-8CB3-4D9F39C4C6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953675">
            <a:off x="7279756" y="2747444"/>
            <a:ext cx="495878" cy="99222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4F52D7BB-C9CF-7948-D848-CB0618D3FB4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983267">
            <a:off x="4984614" y="4105692"/>
            <a:ext cx="495878" cy="99222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A9632A41-A645-3691-8E8E-FCBC29FBAE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953675">
            <a:off x="7332834" y="4120417"/>
            <a:ext cx="495878" cy="992221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BBF902B7-1D7E-4F8B-3668-2F8AD250852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983267">
            <a:off x="1173343" y="4083584"/>
            <a:ext cx="495878" cy="99222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4A9C8F3E-E19A-7EB7-46D3-0ED3A102B3B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953675">
            <a:off x="3521563" y="4098309"/>
            <a:ext cx="495878" cy="992221"/>
          </a:xfrm>
          <a:prstGeom prst="rect">
            <a:avLst/>
          </a:prstGeom>
        </p:spPr>
      </p:pic>
      <p:sp>
        <p:nvSpPr>
          <p:cNvPr id="27" name="文本框 26">
            <a:extLst>
              <a:ext uri="{FF2B5EF4-FFF2-40B4-BE49-F238E27FC236}">
                <a16:creationId xmlns:a16="http://schemas.microsoft.com/office/drawing/2014/main" id="{4D483E6E-BC77-5550-E63B-B158876F17BA}"/>
              </a:ext>
            </a:extLst>
          </p:cNvPr>
          <p:cNvSpPr txBox="1"/>
          <p:nvPr/>
        </p:nvSpPr>
        <p:spPr>
          <a:xfrm>
            <a:off x="5355451" y="1423404"/>
            <a:ext cx="2031325" cy="64633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dirty="0">
                <a:cs typeface="+mn-ea"/>
                <a:sym typeface="+mn-lt"/>
              </a:rPr>
              <a:t>20XX</a:t>
            </a:r>
            <a:r>
              <a:rPr lang="zh-CN" altLang="en-US" dirty="0">
                <a:cs typeface="+mn-ea"/>
                <a:sym typeface="+mn-lt"/>
              </a:rPr>
              <a:t>年度</a:t>
            </a:r>
            <a:endParaRPr lang="en-US" altLang="zh-CN" dirty="0">
              <a:cs typeface="+mn-ea"/>
              <a:sym typeface="+mn-lt"/>
            </a:endParaRPr>
          </a:p>
          <a:p>
            <a:pPr algn="ctr">
              <a:lnSpc>
                <a:spcPct val="130000"/>
              </a:lnSpc>
            </a:pPr>
            <a:r>
              <a:rPr lang="zh-CN" altLang="en-US" dirty="0">
                <a:cs typeface="+mn-ea"/>
                <a:sym typeface="+mn-lt"/>
              </a:rPr>
              <a:t>蓝色商务人气大奖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F4E4F425-9CE6-ED34-0D4F-AD296EFB6E42}"/>
              </a:ext>
            </a:extLst>
          </p:cNvPr>
          <p:cNvSpPr txBox="1"/>
          <p:nvPr/>
        </p:nvSpPr>
        <p:spPr>
          <a:xfrm>
            <a:off x="1605183" y="2712527"/>
            <a:ext cx="2031325" cy="64633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dirty="0">
                <a:cs typeface="+mn-ea"/>
                <a:sym typeface="+mn-lt"/>
              </a:rPr>
              <a:t>20XX</a:t>
            </a:r>
            <a:r>
              <a:rPr lang="zh-CN" altLang="en-US" dirty="0">
                <a:cs typeface="+mn-ea"/>
                <a:sym typeface="+mn-lt"/>
              </a:rPr>
              <a:t>年度</a:t>
            </a:r>
            <a:endParaRPr lang="en-US" altLang="zh-CN" dirty="0">
              <a:cs typeface="+mn-ea"/>
              <a:sym typeface="+mn-lt"/>
            </a:endParaRPr>
          </a:p>
          <a:p>
            <a:pPr algn="ctr">
              <a:lnSpc>
                <a:spcPct val="130000"/>
              </a:lnSpc>
            </a:pPr>
            <a:r>
              <a:rPr lang="zh-CN" altLang="en-US" dirty="0">
                <a:cs typeface="+mn-ea"/>
                <a:sym typeface="+mn-lt"/>
              </a:rPr>
              <a:t>蓝色商务人气大奖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BA5B4CD1-BACD-2416-6E9B-399C196C6F95}"/>
              </a:ext>
            </a:extLst>
          </p:cNvPr>
          <p:cNvSpPr txBox="1"/>
          <p:nvPr/>
        </p:nvSpPr>
        <p:spPr>
          <a:xfrm>
            <a:off x="5380330" y="2769921"/>
            <a:ext cx="2031325" cy="64633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dirty="0">
                <a:cs typeface="+mn-ea"/>
                <a:sym typeface="+mn-lt"/>
              </a:rPr>
              <a:t>20XX</a:t>
            </a:r>
            <a:r>
              <a:rPr lang="zh-CN" altLang="en-US" dirty="0">
                <a:cs typeface="+mn-ea"/>
                <a:sym typeface="+mn-lt"/>
              </a:rPr>
              <a:t>年度</a:t>
            </a:r>
            <a:endParaRPr lang="en-US" altLang="zh-CN" dirty="0">
              <a:cs typeface="+mn-ea"/>
              <a:sym typeface="+mn-lt"/>
            </a:endParaRPr>
          </a:p>
          <a:p>
            <a:pPr algn="ctr">
              <a:lnSpc>
                <a:spcPct val="130000"/>
              </a:lnSpc>
            </a:pPr>
            <a:r>
              <a:rPr lang="zh-CN" altLang="en-US" dirty="0">
                <a:cs typeface="+mn-ea"/>
                <a:sym typeface="+mn-lt"/>
              </a:rPr>
              <a:t>蓝色商务人气大奖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DF09AA13-DE07-A244-CB02-09440A39E1E6}"/>
              </a:ext>
            </a:extLst>
          </p:cNvPr>
          <p:cNvSpPr txBox="1"/>
          <p:nvPr/>
        </p:nvSpPr>
        <p:spPr>
          <a:xfrm>
            <a:off x="1580304" y="4060730"/>
            <a:ext cx="2031325" cy="64633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dirty="0">
                <a:cs typeface="+mn-ea"/>
                <a:sym typeface="+mn-lt"/>
              </a:rPr>
              <a:t>20XX</a:t>
            </a:r>
            <a:r>
              <a:rPr lang="zh-CN" altLang="en-US" dirty="0">
                <a:cs typeface="+mn-ea"/>
                <a:sym typeface="+mn-lt"/>
              </a:rPr>
              <a:t>年度</a:t>
            </a:r>
            <a:endParaRPr lang="en-US" altLang="zh-CN" dirty="0">
              <a:cs typeface="+mn-ea"/>
              <a:sym typeface="+mn-lt"/>
            </a:endParaRPr>
          </a:p>
          <a:p>
            <a:pPr algn="ctr">
              <a:lnSpc>
                <a:spcPct val="130000"/>
              </a:lnSpc>
            </a:pPr>
            <a:r>
              <a:rPr lang="zh-CN" altLang="en-US" dirty="0">
                <a:cs typeface="+mn-ea"/>
                <a:sym typeface="+mn-lt"/>
              </a:rPr>
              <a:t>蓝色商务人气大奖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5FC78DB5-0DBB-7842-10B1-90F1BB74657C}"/>
              </a:ext>
            </a:extLst>
          </p:cNvPr>
          <p:cNvSpPr txBox="1"/>
          <p:nvPr/>
        </p:nvSpPr>
        <p:spPr>
          <a:xfrm>
            <a:off x="5355451" y="4118124"/>
            <a:ext cx="2031325" cy="64633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dirty="0">
                <a:cs typeface="+mn-ea"/>
                <a:sym typeface="+mn-lt"/>
              </a:rPr>
              <a:t>20XX</a:t>
            </a:r>
            <a:r>
              <a:rPr lang="zh-CN" altLang="en-US" dirty="0">
                <a:cs typeface="+mn-ea"/>
                <a:sym typeface="+mn-lt"/>
              </a:rPr>
              <a:t>年度</a:t>
            </a:r>
            <a:endParaRPr lang="en-US" altLang="zh-CN" dirty="0">
              <a:cs typeface="+mn-ea"/>
              <a:sym typeface="+mn-lt"/>
            </a:endParaRPr>
          </a:p>
          <a:p>
            <a:pPr algn="ctr">
              <a:lnSpc>
                <a:spcPct val="130000"/>
              </a:lnSpc>
            </a:pPr>
            <a:r>
              <a:rPr lang="zh-CN" altLang="en-US" dirty="0">
                <a:cs typeface="+mn-ea"/>
                <a:sym typeface="+mn-lt"/>
              </a:rPr>
              <a:t>蓝色商务人气大奖</a:t>
            </a:r>
          </a:p>
        </p:txBody>
      </p:sp>
      <p:sp>
        <p:nvSpPr>
          <p:cNvPr id="43" name="椭圆 42">
            <a:extLst>
              <a:ext uri="{FF2B5EF4-FFF2-40B4-BE49-F238E27FC236}">
                <a16:creationId xmlns:a16="http://schemas.microsoft.com/office/drawing/2014/main" id="{C5C24D21-D008-C786-BBBB-18747C2F9577}"/>
              </a:ext>
            </a:extLst>
          </p:cNvPr>
          <p:cNvSpPr/>
          <p:nvPr/>
        </p:nvSpPr>
        <p:spPr>
          <a:xfrm>
            <a:off x="8031645" y="5872802"/>
            <a:ext cx="2706132" cy="49051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4F7A8253-55D7-1109-A341-702483C9E0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9906" y="716524"/>
            <a:ext cx="4209135" cy="5612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2658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000A81B9-38DE-88A3-4005-219C9EE868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" t="7948" b="7948"/>
          <a:stretch/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173902EE-6750-2EA0-98A6-1E79C75C9542}"/>
              </a:ext>
            </a:extLst>
          </p:cNvPr>
          <p:cNvSpPr/>
          <p:nvPr/>
        </p:nvSpPr>
        <p:spPr>
          <a:xfrm>
            <a:off x="1" y="1662254"/>
            <a:ext cx="11050621" cy="5195747"/>
          </a:xfrm>
          <a:custGeom>
            <a:avLst/>
            <a:gdLst>
              <a:gd name="connsiteX0" fmla="*/ 0 w 11050621"/>
              <a:gd name="connsiteY0" fmla="*/ 0 h 5195747"/>
              <a:gd name="connsiteX1" fmla="*/ 10817176 w 11050621"/>
              <a:gd name="connsiteY1" fmla="*/ 0 h 5195747"/>
              <a:gd name="connsiteX2" fmla="*/ 11050621 w 11050621"/>
              <a:gd name="connsiteY2" fmla="*/ 233445 h 5195747"/>
              <a:gd name="connsiteX3" fmla="*/ 11050621 w 11050621"/>
              <a:gd name="connsiteY3" fmla="*/ 4962303 h 5195747"/>
              <a:gd name="connsiteX4" fmla="*/ 10864223 w 11050621"/>
              <a:gd name="connsiteY4" fmla="*/ 5191005 h 5195747"/>
              <a:gd name="connsiteX5" fmla="*/ 10817186 w 11050621"/>
              <a:gd name="connsiteY5" fmla="*/ 5195747 h 5195747"/>
              <a:gd name="connsiteX6" fmla="*/ 0 w 11050621"/>
              <a:gd name="connsiteY6" fmla="*/ 5195747 h 5195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050621" h="5195747">
                <a:moveTo>
                  <a:pt x="0" y="0"/>
                </a:moveTo>
                <a:lnTo>
                  <a:pt x="10817176" y="0"/>
                </a:lnTo>
                <a:cubicBezTo>
                  <a:pt x="10946104" y="0"/>
                  <a:pt x="11050621" y="104517"/>
                  <a:pt x="11050621" y="233445"/>
                </a:cubicBezTo>
                <a:lnTo>
                  <a:pt x="11050621" y="4962303"/>
                </a:lnTo>
                <a:cubicBezTo>
                  <a:pt x="11050621" y="5075115"/>
                  <a:pt x="10970600" y="5169238"/>
                  <a:pt x="10864223" y="5191005"/>
                </a:cubicBezTo>
                <a:lnTo>
                  <a:pt x="10817186" y="5195747"/>
                </a:lnTo>
                <a:lnTo>
                  <a:pt x="0" y="5195747"/>
                </a:lnTo>
                <a:close/>
              </a:path>
            </a:pathLst>
          </a:cu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6FE39D10-55E6-AA52-0909-DFBCC55F61E9}"/>
              </a:ext>
            </a:extLst>
          </p:cNvPr>
          <p:cNvSpPr txBox="1"/>
          <p:nvPr/>
        </p:nvSpPr>
        <p:spPr>
          <a:xfrm>
            <a:off x="771213" y="373390"/>
            <a:ext cx="2698175" cy="52322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800" dirty="0">
                <a:solidFill>
                  <a:schemeClr val="bg1"/>
                </a:solidFill>
                <a:cs typeface="+mn-ea"/>
                <a:sym typeface="+mn-lt"/>
              </a:rPr>
              <a:t>业绩表现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1E9A3795-7A0C-12FB-29B4-46F2F2AEEF12}"/>
              </a:ext>
            </a:extLst>
          </p:cNvPr>
          <p:cNvSpPr txBox="1"/>
          <p:nvPr/>
        </p:nvSpPr>
        <p:spPr>
          <a:xfrm>
            <a:off x="771212" y="785468"/>
            <a:ext cx="5245127" cy="5409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accent2">
                    <a:lumMod val="20000"/>
                    <a:lumOff val="80000"/>
                  </a:schemeClr>
                </a:solidFill>
                <a:cs typeface="+mn-ea"/>
                <a:sym typeface="+mn-lt"/>
              </a:rPr>
              <a:t>在公司投放产品以来，业绩逐年上涨，连续四年跨越式增长。</a:t>
            </a:r>
            <a:endParaRPr lang="en-US" altLang="zh-CN" sz="1400" dirty="0">
              <a:solidFill>
                <a:schemeClr val="accent2">
                  <a:lumMod val="20000"/>
                  <a:lumOff val="80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00FB87F0-284F-C37F-8581-33094F1F64DA}"/>
              </a:ext>
            </a:extLst>
          </p:cNvPr>
          <p:cNvGrpSpPr/>
          <p:nvPr/>
        </p:nvGrpSpPr>
        <p:grpSpPr>
          <a:xfrm>
            <a:off x="9674411" y="896610"/>
            <a:ext cx="1694562" cy="1703117"/>
            <a:chOff x="13316838" y="1717991"/>
            <a:chExt cx="1694562" cy="1703117"/>
          </a:xfrm>
        </p:grpSpPr>
        <p:sp>
          <p:nvSpPr>
            <p:cNvPr id="33" name="椭圆 32">
              <a:extLst>
                <a:ext uri="{FF2B5EF4-FFF2-40B4-BE49-F238E27FC236}">
                  <a16:creationId xmlns:a16="http://schemas.microsoft.com/office/drawing/2014/main" id="{3FC71FAD-4423-BF7E-081D-17EAD0DCF67F}"/>
                </a:ext>
              </a:extLst>
            </p:cNvPr>
            <p:cNvSpPr/>
            <p:nvPr/>
          </p:nvSpPr>
          <p:spPr>
            <a:xfrm>
              <a:off x="13506209" y="1892746"/>
              <a:ext cx="1331010" cy="1331010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2" name="mexican-hat_106333">
              <a:extLst>
                <a:ext uri="{FF2B5EF4-FFF2-40B4-BE49-F238E27FC236}">
                  <a16:creationId xmlns:a16="http://schemas.microsoft.com/office/drawing/2014/main" id="{C5813BCC-8975-D9CF-0A54-8AAAC152E805}"/>
                </a:ext>
              </a:extLst>
            </p:cNvPr>
            <p:cNvSpPr/>
            <p:nvPr/>
          </p:nvSpPr>
          <p:spPr>
            <a:xfrm>
              <a:off x="13866872" y="2353008"/>
              <a:ext cx="609685" cy="410487"/>
            </a:xfrm>
            <a:custGeom>
              <a:avLst/>
              <a:gdLst>
                <a:gd name="connsiteX0" fmla="*/ 190512 w 608415"/>
                <a:gd name="connsiteY0" fmla="*/ 298703 h 409632"/>
                <a:gd name="connsiteX1" fmla="*/ 296218 w 608415"/>
                <a:gd name="connsiteY1" fmla="*/ 361916 h 409632"/>
                <a:gd name="connsiteX2" fmla="*/ 304207 w 608415"/>
                <a:gd name="connsiteY2" fmla="*/ 364217 h 409632"/>
                <a:gd name="connsiteX3" fmla="*/ 312043 w 608415"/>
                <a:gd name="connsiteY3" fmla="*/ 362069 h 409632"/>
                <a:gd name="connsiteX4" fmla="*/ 312197 w 608415"/>
                <a:gd name="connsiteY4" fmla="*/ 361916 h 409632"/>
                <a:gd name="connsiteX5" fmla="*/ 417903 w 608415"/>
                <a:gd name="connsiteY5" fmla="*/ 298703 h 409632"/>
                <a:gd name="connsiteX6" fmla="*/ 523456 w 608415"/>
                <a:gd name="connsiteY6" fmla="*/ 361916 h 409632"/>
                <a:gd name="connsiteX7" fmla="*/ 523609 w 608415"/>
                <a:gd name="connsiteY7" fmla="*/ 361916 h 409632"/>
                <a:gd name="connsiteX8" fmla="*/ 531445 w 608415"/>
                <a:gd name="connsiteY8" fmla="*/ 364217 h 409632"/>
                <a:gd name="connsiteX9" fmla="*/ 539434 w 608415"/>
                <a:gd name="connsiteY9" fmla="*/ 361916 h 409632"/>
                <a:gd name="connsiteX10" fmla="*/ 604886 w 608415"/>
                <a:gd name="connsiteY10" fmla="*/ 322791 h 409632"/>
                <a:gd name="connsiteX11" fmla="*/ 493188 w 608415"/>
                <a:gd name="connsiteY11" fmla="*/ 409632 h 409632"/>
                <a:gd name="connsiteX12" fmla="*/ 115227 w 608415"/>
                <a:gd name="connsiteY12" fmla="*/ 409632 h 409632"/>
                <a:gd name="connsiteX13" fmla="*/ 3528 w 608415"/>
                <a:gd name="connsiteY13" fmla="*/ 322791 h 409632"/>
                <a:gd name="connsiteX14" fmla="*/ 68980 w 608415"/>
                <a:gd name="connsiteY14" fmla="*/ 361916 h 409632"/>
                <a:gd name="connsiteX15" fmla="*/ 69134 w 608415"/>
                <a:gd name="connsiteY15" fmla="*/ 362069 h 409632"/>
                <a:gd name="connsiteX16" fmla="*/ 76970 w 608415"/>
                <a:gd name="connsiteY16" fmla="*/ 364217 h 409632"/>
                <a:gd name="connsiteX17" fmla="*/ 84959 w 608415"/>
                <a:gd name="connsiteY17" fmla="*/ 361916 h 409632"/>
                <a:gd name="connsiteX18" fmla="*/ 20588 w 608415"/>
                <a:gd name="connsiteY18" fmla="*/ 226797 h 409632"/>
                <a:gd name="connsiteX19" fmla="*/ 587827 w 608415"/>
                <a:gd name="connsiteY19" fmla="*/ 226797 h 409632"/>
                <a:gd name="connsiteX20" fmla="*/ 608415 w 608415"/>
                <a:gd name="connsiteY20" fmla="*/ 247357 h 409632"/>
                <a:gd name="connsiteX21" fmla="*/ 608415 w 608415"/>
                <a:gd name="connsiteY21" fmla="*/ 284640 h 409632"/>
                <a:gd name="connsiteX22" fmla="*/ 531442 w 608415"/>
                <a:gd name="connsiteY22" fmla="*/ 330669 h 409632"/>
                <a:gd name="connsiteX23" fmla="*/ 425737 w 608415"/>
                <a:gd name="connsiteY23" fmla="*/ 267456 h 409632"/>
                <a:gd name="connsiteX24" fmla="*/ 409912 w 608415"/>
                <a:gd name="connsiteY24" fmla="*/ 267456 h 409632"/>
                <a:gd name="connsiteX25" fmla="*/ 304208 w 608415"/>
                <a:gd name="connsiteY25" fmla="*/ 330669 h 409632"/>
                <a:gd name="connsiteX26" fmla="*/ 198503 w 608415"/>
                <a:gd name="connsiteY26" fmla="*/ 267456 h 409632"/>
                <a:gd name="connsiteX27" fmla="*/ 182678 w 608415"/>
                <a:gd name="connsiteY27" fmla="*/ 267456 h 409632"/>
                <a:gd name="connsiteX28" fmla="*/ 76974 w 608415"/>
                <a:gd name="connsiteY28" fmla="*/ 330669 h 409632"/>
                <a:gd name="connsiteX29" fmla="*/ 0 w 608415"/>
                <a:gd name="connsiteY29" fmla="*/ 284640 h 409632"/>
                <a:gd name="connsiteX30" fmla="*/ 0 w 608415"/>
                <a:gd name="connsiteY30" fmla="*/ 247357 h 409632"/>
                <a:gd name="connsiteX31" fmla="*/ 5992 w 608415"/>
                <a:gd name="connsiteY31" fmla="*/ 232781 h 409632"/>
                <a:gd name="connsiteX32" fmla="*/ 20588 w 608415"/>
                <a:gd name="connsiteY32" fmla="*/ 226797 h 409632"/>
                <a:gd name="connsiteX33" fmla="*/ 304208 w 608415"/>
                <a:gd name="connsiteY33" fmla="*/ 0 h 409632"/>
                <a:gd name="connsiteX34" fmla="*/ 429744 w 608415"/>
                <a:gd name="connsiteY34" fmla="*/ 193914 h 409632"/>
                <a:gd name="connsiteX35" fmla="*/ 178672 w 608415"/>
                <a:gd name="connsiteY35" fmla="*/ 193914 h 409632"/>
                <a:gd name="connsiteX36" fmla="*/ 304208 w 608415"/>
                <a:gd name="connsiteY36" fmla="*/ 0 h 409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608415" h="409632">
                  <a:moveTo>
                    <a:pt x="190512" y="298703"/>
                  </a:moveTo>
                  <a:lnTo>
                    <a:pt x="296218" y="361916"/>
                  </a:lnTo>
                  <a:cubicBezTo>
                    <a:pt x="298676" y="363450"/>
                    <a:pt x="301442" y="364217"/>
                    <a:pt x="304207" y="364217"/>
                  </a:cubicBezTo>
                  <a:cubicBezTo>
                    <a:pt x="306973" y="364217"/>
                    <a:pt x="309738" y="363450"/>
                    <a:pt x="312043" y="362069"/>
                  </a:cubicBezTo>
                  <a:cubicBezTo>
                    <a:pt x="312043" y="361916"/>
                    <a:pt x="312197" y="361916"/>
                    <a:pt x="312197" y="361916"/>
                  </a:cubicBezTo>
                  <a:lnTo>
                    <a:pt x="417903" y="298703"/>
                  </a:lnTo>
                  <a:lnTo>
                    <a:pt x="523456" y="361916"/>
                  </a:lnTo>
                  <a:cubicBezTo>
                    <a:pt x="523456" y="361916"/>
                    <a:pt x="523609" y="361916"/>
                    <a:pt x="523609" y="361916"/>
                  </a:cubicBezTo>
                  <a:cubicBezTo>
                    <a:pt x="525914" y="363450"/>
                    <a:pt x="528679" y="364217"/>
                    <a:pt x="531445" y="364217"/>
                  </a:cubicBezTo>
                  <a:cubicBezTo>
                    <a:pt x="534211" y="364217"/>
                    <a:pt x="536976" y="363450"/>
                    <a:pt x="539434" y="361916"/>
                  </a:cubicBezTo>
                  <a:lnTo>
                    <a:pt x="604886" y="322791"/>
                  </a:lnTo>
                  <a:cubicBezTo>
                    <a:pt x="592288" y="372502"/>
                    <a:pt x="546963" y="409632"/>
                    <a:pt x="493188" y="409632"/>
                  </a:cubicBezTo>
                  <a:lnTo>
                    <a:pt x="115227" y="409632"/>
                  </a:lnTo>
                  <a:cubicBezTo>
                    <a:pt x="61452" y="409632"/>
                    <a:pt x="16127" y="372502"/>
                    <a:pt x="3528" y="322791"/>
                  </a:cubicBezTo>
                  <a:lnTo>
                    <a:pt x="68980" y="361916"/>
                  </a:lnTo>
                  <a:cubicBezTo>
                    <a:pt x="69134" y="362069"/>
                    <a:pt x="69134" y="362069"/>
                    <a:pt x="69134" y="362069"/>
                  </a:cubicBezTo>
                  <a:cubicBezTo>
                    <a:pt x="71592" y="363450"/>
                    <a:pt x="74204" y="364217"/>
                    <a:pt x="76970" y="364217"/>
                  </a:cubicBezTo>
                  <a:cubicBezTo>
                    <a:pt x="79735" y="364217"/>
                    <a:pt x="82501" y="363450"/>
                    <a:pt x="84959" y="361916"/>
                  </a:cubicBezTo>
                  <a:close/>
                  <a:moveTo>
                    <a:pt x="20588" y="226797"/>
                  </a:moveTo>
                  <a:lnTo>
                    <a:pt x="587827" y="226797"/>
                  </a:lnTo>
                  <a:cubicBezTo>
                    <a:pt x="599197" y="226797"/>
                    <a:pt x="608415" y="236003"/>
                    <a:pt x="608415" y="247357"/>
                  </a:cubicBezTo>
                  <a:lnTo>
                    <a:pt x="608415" y="284640"/>
                  </a:lnTo>
                  <a:lnTo>
                    <a:pt x="531442" y="330669"/>
                  </a:lnTo>
                  <a:lnTo>
                    <a:pt x="425737" y="267456"/>
                  </a:lnTo>
                  <a:cubicBezTo>
                    <a:pt x="420667" y="264387"/>
                    <a:pt x="414675" y="264541"/>
                    <a:pt x="409912" y="267456"/>
                  </a:cubicBezTo>
                  <a:lnTo>
                    <a:pt x="304208" y="330669"/>
                  </a:lnTo>
                  <a:lnTo>
                    <a:pt x="198503" y="267456"/>
                  </a:lnTo>
                  <a:cubicBezTo>
                    <a:pt x="193433" y="264387"/>
                    <a:pt x="187441" y="264541"/>
                    <a:pt x="182678" y="267456"/>
                  </a:cubicBezTo>
                  <a:lnTo>
                    <a:pt x="76974" y="330669"/>
                  </a:lnTo>
                  <a:lnTo>
                    <a:pt x="0" y="284640"/>
                  </a:lnTo>
                  <a:lnTo>
                    <a:pt x="0" y="247357"/>
                  </a:lnTo>
                  <a:cubicBezTo>
                    <a:pt x="0" y="241987"/>
                    <a:pt x="2151" y="236617"/>
                    <a:pt x="5992" y="232781"/>
                  </a:cubicBezTo>
                  <a:cubicBezTo>
                    <a:pt x="9987" y="228945"/>
                    <a:pt x="15211" y="226797"/>
                    <a:pt x="20588" y="226797"/>
                  </a:cubicBezTo>
                  <a:close/>
                  <a:moveTo>
                    <a:pt x="304208" y="0"/>
                  </a:moveTo>
                  <a:cubicBezTo>
                    <a:pt x="370741" y="0"/>
                    <a:pt x="414840" y="117361"/>
                    <a:pt x="429744" y="193914"/>
                  </a:cubicBezTo>
                  <a:lnTo>
                    <a:pt x="178672" y="193914"/>
                  </a:lnTo>
                  <a:cubicBezTo>
                    <a:pt x="193577" y="117361"/>
                    <a:pt x="237676" y="0"/>
                    <a:pt x="3042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35" name="椭圆 34">
              <a:extLst>
                <a:ext uri="{FF2B5EF4-FFF2-40B4-BE49-F238E27FC236}">
                  <a16:creationId xmlns:a16="http://schemas.microsoft.com/office/drawing/2014/main" id="{7337BE54-F93D-9DC8-386B-1FD4653A8D0A}"/>
                </a:ext>
              </a:extLst>
            </p:cNvPr>
            <p:cNvSpPr/>
            <p:nvPr/>
          </p:nvSpPr>
          <p:spPr>
            <a:xfrm>
              <a:off x="13316838" y="1717991"/>
              <a:ext cx="1694562" cy="169456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6" name="弧形 35">
              <a:extLst>
                <a:ext uri="{FF2B5EF4-FFF2-40B4-BE49-F238E27FC236}">
                  <a16:creationId xmlns:a16="http://schemas.microsoft.com/office/drawing/2014/main" id="{83AC5735-CDF5-67B4-7C02-65217CAC85FD}"/>
                </a:ext>
              </a:extLst>
            </p:cNvPr>
            <p:cNvSpPr/>
            <p:nvPr/>
          </p:nvSpPr>
          <p:spPr>
            <a:xfrm>
              <a:off x="13316838" y="1726546"/>
              <a:ext cx="1694562" cy="1694562"/>
            </a:xfrm>
            <a:prstGeom prst="arc">
              <a:avLst/>
            </a:prstGeom>
            <a:ln w="317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7" name="弧形 36">
              <a:extLst>
                <a:ext uri="{FF2B5EF4-FFF2-40B4-BE49-F238E27FC236}">
                  <a16:creationId xmlns:a16="http://schemas.microsoft.com/office/drawing/2014/main" id="{9C8F1452-FD78-CBC2-7B80-16EB4487DEC5}"/>
                </a:ext>
              </a:extLst>
            </p:cNvPr>
            <p:cNvSpPr/>
            <p:nvPr/>
          </p:nvSpPr>
          <p:spPr>
            <a:xfrm flipH="1" flipV="1">
              <a:off x="13316838" y="1726546"/>
              <a:ext cx="1694562" cy="1694562"/>
            </a:xfrm>
            <a:prstGeom prst="arc">
              <a:avLst/>
            </a:prstGeom>
            <a:ln w="317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aphicFrame>
        <p:nvGraphicFramePr>
          <p:cNvPr id="6" name="图表 5">
            <a:extLst>
              <a:ext uri="{FF2B5EF4-FFF2-40B4-BE49-F238E27FC236}">
                <a16:creationId xmlns:a16="http://schemas.microsoft.com/office/drawing/2014/main" id="{0C2FBEAD-56CA-99E1-D02A-A67AB1028A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15342723"/>
              </p:ext>
            </p:extLst>
          </p:nvPr>
        </p:nvGraphicFramePr>
        <p:xfrm>
          <a:off x="850873" y="2067242"/>
          <a:ext cx="8000511" cy="4229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273261ED-6657-CC2C-DE5A-B1887151C623}"/>
              </a:ext>
            </a:extLst>
          </p:cNvPr>
          <p:cNvSpPr/>
          <p:nvPr/>
        </p:nvSpPr>
        <p:spPr>
          <a:xfrm>
            <a:off x="2164080" y="2536190"/>
            <a:ext cx="5632450" cy="2823210"/>
          </a:xfrm>
          <a:custGeom>
            <a:avLst/>
            <a:gdLst>
              <a:gd name="connsiteX0" fmla="*/ 0 w 5600700"/>
              <a:gd name="connsiteY0" fmla="*/ 1612900 h 2813050"/>
              <a:gd name="connsiteX1" fmla="*/ 1828800 w 5600700"/>
              <a:gd name="connsiteY1" fmla="*/ 1473200 h 2813050"/>
              <a:gd name="connsiteX2" fmla="*/ 3765550 w 5600700"/>
              <a:gd name="connsiteY2" fmla="*/ 990600 h 2813050"/>
              <a:gd name="connsiteX3" fmla="*/ 5600700 w 5600700"/>
              <a:gd name="connsiteY3" fmla="*/ 0 h 2813050"/>
              <a:gd name="connsiteX4" fmla="*/ 5600700 w 5600700"/>
              <a:gd name="connsiteY4" fmla="*/ 2813050 h 2813050"/>
              <a:gd name="connsiteX5" fmla="*/ 44450 w 5600700"/>
              <a:gd name="connsiteY5" fmla="*/ 2813050 h 2813050"/>
              <a:gd name="connsiteX6" fmla="*/ 0 w 5600700"/>
              <a:gd name="connsiteY6" fmla="*/ 1612900 h 2813050"/>
              <a:gd name="connsiteX0" fmla="*/ 0 w 5631180"/>
              <a:gd name="connsiteY0" fmla="*/ 1623060 h 2823210"/>
              <a:gd name="connsiteX1" fmla="*/ 1828800 w 5631180"/>
              <a:gd name="connsiteY1" fmla="*/ 1483360 h 2823210"/>
              <a:gd name="connsiteX2" fmla="*/ 3765550 w 5631180"/>
              <a:gd name="connsiteY2" fmla="*/ 1000760 h 2823210"/>
              <a:gd name="connsiteX3" fmla="*/ 5631180 w 5631180"/>
              <a:gd name="connsiteY3" fmla="*/ 0 h 2823210"/>
              <a:gd name="connsiteX4" fmla="*/ 5600700 w 5631180"/>
              <a:gd name="connsiteY4" fmla="*/ 2823210 h 2823210"/>
              <a:gd name="connsiteX5" fmla="*/ 44450 w 5631180"/>
              <a:gd name="connsiteY5" fmla="*/ 2823210 h 2823210"/>
              <a:gd name="connsiteX6" fmla="*/ 0 w 5631180"/>
              <a:gd name="connsiteY6" fmla="*/ 1623060 h 2823210"/>
              <a:gd name="connsiteX0" fmla="*/ 1270 w 5632450"/>
              <a:gd name="connsiteY0" fmla="*/ 1623060 h 2823210"/>
              <a:gd name="connsiteX1" fmla="*/ 1830070 w 5632450"/>
              <a:gd name="connsiteY1" fmla="*/ 1483360 h 2823210"/>
              <a:gd name="connsiteX2" fmla="*/ 3766820 w 5632450"/>
              <a:gd name="connsiteY2" fmla="*/ 1000760 h 2823210"/>
              <a:gd name="connsiteX3" fmla="*/ 5632450 w 5632450"/>
              <a:gd name="connsiteY3" fmla="*/ 0 h 2823210"/>
              <a:gd name="connsiteX4" fmla="*/ 5601970 w 5632450"/>
              <a:gd name="connsiteY4" fmla="*/ 2823210 h 2823210"/>
              <a:gd name="connsiteX5" fmla="*/ 0 w 5632450"/>
              <a:gd name="connsiteY5" fmla="*/ 2792730 h 2823210"/>
              <a:gd name="connsiteX6" fmla="*/ 1270 w 5632450"/>
              <a:gd name="connsiteY6" fmla="*/ 1623060 h 2823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32450" h="2823210">
                <a:moveTo>
                  <a:pt x="1270" y="1623060"/>
                </a:moveTo>
                <a:lnTo>
                  <a:pt x="1830070" y="1483360"/>
                </a:lnTo>
                <a:lnTo>
                  <a:pt x="3766820" y="1000760"/>
                </a:lnTo>
                <a:lnTo>
                  <a:pt x="5632450" y="0"/>
                </a:lnTo>
                <a:lnTo>
                  <a:pt x="5601970" y="2823210"/>
                </a:lnTo>
                <a:lnTo>
                  <a:pt x="0" y="2792730"/>
                </a:lnTo>
                <a:cubicBezTo>
                  <a:pt x="423" y="2402840"/>
                  <a:pt x="847" y="2012950"/>
                  <a:pt x="1270" y="162306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100000">
                <a:schemeClr val="accent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109758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BFAA5754-DE38-D4B1-6846-22E12E04366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84" t="26823" r="10403" b="10084"/>
          <a:stretch/>
        </p:blipFill>
        <p:spPr>
          <a:xfrm>
            <a:off x="1" y="4220"/>
            <a:ext cx="5891473" cy="6853781"/>
          </a:xfrm>
          <a:custGeom>
            <a:avLst/>
            <a:gdLst>
              <a:gd name="connsiteX0" fmla="*/ 0 w 5891473"/>
              <a:gd name="connsiteY0" fmla="*/ 0 h 6853781"/>
              <a:gd name="connsiteX1" fmla="*/ 5891473 w 5891473"/>
              <a:gd name="connsiteY1" fmla="*/ 0 h 6853781"/>
              <a:gd name="connsiteX2" fmla="*/ 4178028 w 5891473"/>
              <a:gd name="connsiteY2" fmla="*/ 6853781 h 6853781"/>
              <a:gd name="connsiteX3" fmla="*/ 0 w 5891473"/>
              <a:gd name="connsiteY3" fmla="*/ 6853781 h 6853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91473" h="6853781">
                <a:moveTo>
                  <a:pt x="0" y="0"/>
                </a:moveTo>
                <a:lnTo>
                  <a:pt x="5891473" y="0"/>
                </a:lnTo>
                <a:lnTo>
                  <a:pt x="4178028" y="6853781"/>
                </a:lnTo>
                <a:lnTo>
                  <a:pt x="0" y="6853781"/>
                </a:lnTo>
                <a:close/>
              </a:path>
            </a:pathLst>
          </a:custGeom>
        </p:spPr>
      </p:pic>
      <p:sp>
        <p:nvSpPr>
          <p:cNvPr id="19" name="任意多边形: 形状 18">
            <a:extLst>
              <a:ext uri="{FF2B5EF4-FFF2-40B4-BE49-F238E27FC236}">
                <a16:creationId xmlns:a16="http://schemas.microsoft.com/office/drawing/2014/main" id="{8C8BD8C7-9B28-2988-F7E0-53265711164D}"/>
              </a:ext>
            </a:extLst>
          </p:cNvPr>
          <p:cNvSpPr/>
          <p:nvPr/>
        </p:nvSpPr>
        <p:spPr>
          <a:xfrm>
            <a:off x="0" y="1"/>
            <a:ext cx="5876303" cy="6836819"/>
          </a:xfrm>
          <a:custGeom>
            <a:avLst/>
            <a:gdLst>
              <a:gd name="connsiteX0" fmla="*/ 0 w 5876303"/>
              <a:gd name="connsiteY0" fmla="*/ 0 h 6836819"/>
              <a:gd name="connsiteX1" fmla="*/ 5876303 w 5876303"/>
              <a:gd name="connsiteY1" fmla="*/ 0 h 6836819"/>
              <a:gd name="connsiteX2" fmla="*/ 4167098 w 5876303"/>
              <a:gd name="connsiteY2" fmla="*/ 6836819 h 6836819"/>
              <a:gd name="connsiteX3" fmla="*/ 0 w 5876303"/>
              <a:gd name="connsiteY3" fmla="*/ 6836819 h 6836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76303" h="6836819">
                <a:moveTo>
                  <a:pt x="0" y="0"/>
                </a:moveTo>
                <a:lnTo>
                  <a:pt x="5876303" y="0"/>
                </a:lnTo>
                <a:lnTo>
                  <a:pt x="4167098" y="6836819"/>
                </a:lnTo>
                <a:lnTo>
                  <a:pt x="0" y="6836819"/>
                </a:lnTo>
                <a:close/>
              </a:path>
            </a:pathLst>
          </a:custGeom>
          <a:solidFill>
            <a:schemeClr val="accent2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" name="椭圆 2">
            <a:extLst>
              <a:ext uri="{FF2B5EF4-FFF2-40B4-BE49-F238E27FC236}">
                <a16:creationId xmlns:a16="http://schemas.microsoft.com/office/drawing/2014/main" id="{94D5FDB0-A5CC-C82C-F6F8-2B17C42326CA}"/>
              </a:ext>
            </a:extLst>
          </p:cNvPr>
          <p:cNvSpPr/>
          <p:nvPr/>
        </p:nvSpPr>
        <p:spPr>
          <a:xfrm>
            <a:off x="5330192" y="929133"/>
            <a:ext cx="501650" cy="50165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D5CE1C7-4E02-C052-E348-B4F030049291}"/>
              </a:ext>
            </a:extLst>
          </p:cNvPr>
          <p:cNvSpPr txBox="1"/>
          <p:nvPr/>
        </p:nvSpPr>
        <p:spPr>
          <a:xfrm>
            <a:off x="7446520" y="526926"/>
            <a:ext cx="3438077" cy="130606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cs typeface="+mn-ea"/>
                <a:sym typeface="+mn-lt"/>
              </a:rPr>
              <a:t>老客户是指集团现有客户，一般对集团产品具有高认同度，从而产生复购行为，这里可以填写本公司老客户的一些行为特征文字。</a:t>
            </a:r>
            <a:endParaRPr lang="en-US" altLang="zh-CN" sz="1600" dirty="0">
              <a:cs typeface="+mn-ea"/>
              <a:sym typeface="+mn-lt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8A2D06D-3DFD-556A-DAFD-72AD1EAD2455}"/>
              </a:ext>
            </a:extLst>
          </p:cNvPr>
          <p:cNvSpPr txBox="1"/>
          <p:nvPr/>
        </p:nvSpPr>
        <p:spPr>
          <a:xfrm>
            <a:off x="7001278" y="2621146"/>
            <a:ext cx="3438077" cy="130606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cs typeface="+mn-ea"/>
                <a:sym typeface="+mn-lt"/>
              </a:rPr>
              <a:t>新客户是指集团第一次购买产品未产生复购行为的客户群体。这里是新客户群体的介绍性文字。</a:t>
            </a:r>
            <a:endParaRPr lang="en-US" altLang="zh-CN" sz="1600" dirty="0">
              <a:cs typeface="+mn-ea"/>
              <a:sym typeface="+mn-lt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FE7D414D-2C07-3539-878B-3F9F0D6FC7C5}"/>
              </a:ext>
            </a:extLst>
          </p:cNvPr>
          <p:cNvSpPr txBox="1"/>
          <p:nvPr/>
        </p:nvSpPr>
        <p:spPr>
          <a:xfrm>
            <a:off x="5871724" y="918510"/>
            <a:ext cx="1107996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400" dirty="0">
                <a:cs typeface="+mn-ea"/>
                <a:sym typeface="+mn-lt"/>
              </a:rPr>
              <a:t>老客户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0E990BD2-F452-58A2-870B-56D0AEF30786}"/>
              </a:ext>
            </a:extLst>
          </p:cNvPr>
          <p:cNvSpPr txBox="1"/>
          <p:nvPr/>
        </p:nvSpPr>
        <p:spPr>
          <a:xfrm>
            <a:off x="5424121" y="2942060"/>
            <a:ext cx="1107996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400" dirty="0">
                <a:cs typeface="+mn-ea"/>
                <a:sym typeface="+mn-lt"/>
              </a:rPr>
              <a:t>新客户</a:t>
            </a: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3AA6C4E4-1B33-2F63-8549-18BC7E19A6B7}"/>
              </a:ext>
            </a:extLst>
          </p:cNvPr>
          <p:cNvSpPr/>
          <p:nvPr/>
        </p:nvSpPr>
        <p:spPr>
          <a:xfrm>
            <a:off x="5378699" y="977640"/>
            <a:ext cx="404636" cy="40463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iconfont-11253-5330403">
            <a:extLst>
              <a:ext uri="{FF2B5EF4-FFF2-40B4-BE49-F238E27FC236}">
                <a16:creationId xmlns:a16="http://schemas.microsoft.com/office/drawing/2014/main" id="{E9496B38-866E-860A-C1C3-2AEAAD26CB86}"/>
              </a:ext>
            </a:extLst>
          </p:cNvPr>
          <p:cNvSpPr/>
          <p:nvPr/>
        </p:nvSpPr>
        <p:spPr>
          <a:xfrm>
            <a:off x="5490603" y="1073042"/>
            <a:ext cx="180830" cy="213834"/>
          </a:xfrm>
          <a:custGeom>
            <a:avLst/>
            <a:gdLst>
              <a:gd name="T0" fmla="*/ 7692 w 8458"/>
              <a:gd name="T1" fmla="*/ 1 h 10000"/>
              <a:gd name="T2" fmla="*/ 7982 w 8458"/>
              <a:gd name="T3" fmla="*/ 61 h 10000"/>
              <a:gd name="T4" fmla="*/ 8329 w 8458"/>
              <a:gd name="T5" fmla="*/ 333 h 10000"/>
              <a:gd name="T6" fmla="*/ 8458 w 8458"/>
              <a:gd name="T7" fmla="*/ 742 h 10000"/>
              <a:gd name="T8" fmla="*/ 8458 w 8458"/>
              <a:gd name="T9" fmla="*/ 9261 h 10000"/>
              <a:gd name="T10" fmla="*/ 8329 w 8458"/>
              <a:gd name="T11" fmla="*/ 9671 h 10000"/>
              <a:gd name="T12" fmla="*/ 7982 w 8458"/>
              <a:gd name="T13" fmla="*/ 9943 h 10000"/>
              <a:gd name="T14" fmla="*/ 7692 w 8458"/>
              <a:gd name="T15" fmla="*/ 9995 h 10000"/>
              <a:gd name="T16" fmla="*/ 7143 w 8458"/>
              <a:gd name="T17" fmla="*/ 9784 h 10000"/>
              <a:gd name="T18" fmla="*/ 4230 w 8458"/>
              <a:gd name="T19" fmla="*/ 6980 h 10000"/>
              <a:gd name="T20" fmla="*/ 1315 w 8458"/>
              <a:gd name="T21" fmla="*/ 9781 h 10000"/>
              <a:gd name="T22" fmla="*/ 767 w 8458"/>
              <a:gd name="T23" fmla="*/ 10000 h 10000"/>
              <a:gd name="T24" fmla="*/ 477 w 8458"/>
              <a:gd name="T25" fmla="*/ 9940 h 10000"/>
              <a:gd name="T26" fmla="*/ 129 w 8458"/>
              <a:gd name="T27" fmla="*/ 9669 h 10000"/>
              <a:gd name="T28" fmla="*/ 0 w 8458"/>
              <a:gd name="T29" fmla="*/ 9259 h 10000"/>
              <a:gd name="T30" fmla="*/ 0 w 8458"/>
              <a:gd name="T31" fmla="*/ 741 h 10000"/>
              <a:gd name="T32" fmla="*/ 129 w 8458"/>
              <a:gd name="T33" fmla="*/ 331 h 10000"/>
              <a:gd name="T34" fmla="*/ 477 w 8458"/>
              <a:gd name="T35" fmla="*/ 60 h 10000"/>
              <a:gd name="T36" fmla="*/ 767 w 8458"/>
              <a:gd name="T37" fmla="*/ 0 h 10000"/>
              <a:gd name="T38" fmla="*/ 7692 w 8458"/>
              <a:gd name="T39" fmla="*/ 0 h 10000"/>
              <a:gd name="T40" fmla="*/ 7692 w 8458"/>
              <a:gd name="T41" fmla="*/ 1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8458" h="10000">
                <a:moveTo>
                  <a:pt x="7692" y="1"/>
                </a:moveTo>
                <a:cubicBezTo>
                  <a:pt x="7793" y="1"/>
                  <a:pt x="7890" y="21"/>
                  <a:pt x="7982" y="61"/>
                </a:cubicBezTo>
                <a:cubicBezTo>
                  <a:pt x="8128" y="119"/>
                  <a:pt x="8243" y="209"/>
                  <a:pt x="8329" y="333"/>
                </a:cubicBezTo>
                <a:cubicBezTo>
                  <a:pt x="8415" y="456"/>
                  <a:pt x="8458" y="593"/>
                  <a:pt x="8458" y="742"/>
                </a:cubicBezTo>
                <a:lnTo>
                  <a:pt x="8458" y="9261"/>
                </a:lnTo>
                <a:cubicBezTo>
                  <a:pt x="8458" y="9411"/>
                  <a:pt x="8415" y="9548"/>
                  <a:pt x="8329" y="9671"/>
                </a:cubicBezTo>
                <a:cubicBezTo>
                  <a:pt x="8243" y="9795"/>
                  <a:pt x="8128" y="9885"/>
                  <a:pt x="7982" y="9943"/>
                </a:cubicBezTo>
                <a:cubicBezTo>
                  <a:pt x="7898" y="9978"/>
                  <a:pt x="7800" y="9995"/>
                  <a:pt x="7692" y="9995"/>
                </a:cubicBezTo>
                <a:cubicBezTo>
                  <a:pt x="7480" y="9995"/>
                  <a:pt x="7297" y="9924"/>
                  <a:pt x="7143" y="9784"/>
                </a:cubicBezTo>
                <a:lnTo>
                  <a:pt x="4230" y="6980"/>
                </a:lnTo>
                <a:lnTo>
                  <a:pt x="1315" y="9781"/>
                </a:lnTo>
                <a:cubicBezTo>
                  <a:pt x="1157" y="9928"/>
                  <a:pt x="973" y="10000"/>
                  <a:pt x="767" y="10000"/>
                </a:cubicBezTo>
                <a:cubicBezTo>
                  <a:pt x="665" y="10000"/>
                  <a:pt x="568" y="9980"/>
                  <a:pt x="477" y="9940"/>
                </a:cubicBezTo>
                <a:cubicBezTo>
                  <a:pt x="330" y="9883"/>
                  <a:pt x="215" y="9793"/>
                  <a:pt x="129" y="9669"/>
                </a:cubicBezTo>
                <a:cubicBezTo>
                  <a:pt x="43" y="9545"/>
                  <a:pt x="0" y="9409"/>
                  <a:pt x="0" y="9259"/>
                </a:cubicBezTo>
                <a:lnTo>
                  <a:pt x="0" y="741"/>
                </a:lnTo>
                <a:cubicBezTo>
                  <a:pt x="0" y="591"/>
                  <a:pt x="43" y="455"/>
                  <a:pt x="129" y="331"/>
                </a:cubicBezTo>
                <a:cubicBezTo>
                  <a:pt x="215" y="208"/>
                  <a:pt x="330" y="118"/>
                  <a:pt x="477" y="60"/>
                </a:cubicBezTo>
                <a:cubicBezTo>
                  <a:pt x="569" y="20"/>
                  <a:pt x="665" y="0"/>
                  <a:pt x="767" y="0"/>
                </a:cubicBezTo>
                <a:lnTo>
                  <a:pt x="7692" y="0"/>
                </a:lnTo>
                <a:lnTo>
                  <a:pt x="7692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C23E75B0-7923-2180-C5B3-F45748A11D26}"/>
              </a:ext>
            </a:extLst>
          </p:cNvPr>
          <p:cNvSpPr/>
          <p:nvPr/>
        </p:nvSpPr>
        <p:spPr>
          <a:xfrm>
            <a:off x="4850100" y="2878410"/>
            <a:ext cx="501650" cy="50165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2E1AF208-59B5-9B02-7247-51F30B3D8EEC}"/>
              </a:ext>
            </a:extLst>
          </p:cNvPr>
          <p:cNvSpPr/>
          <p:nvPr/>
        </p:nvSpPr>
        <p:spPr>
          <a:xfrm>
            <a:off x="4898607" y="2926917"/>
            <a:ext cx="404636" cy="40463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2" name="bookmark-variant-with-white-line_38444">
            <a:extLst>
              <a:ext uri="{FF2B5EF4-FFF2-40B4-BE49-F238E27FC236}">
                <a16:creationId xmlns:a16="http://schemas.microsoft.com/office/drawing/2014/main" id="{E37707F6-78B5-F265-FFAC-3D86ED281E08}"/>
              </a:ext>
            </a:extLst>
          </p:cNvPr>
          <p:cNvSpPr/>
          <p:nvPr/>
        </p:nvSpPr>
        <p:spPr>
          <a:xfrm>
            <a:off x="5021805" y="3039929"/>
            <a:ext cx="158240" cy="202405"/>
          </a:xfrm>
          <a:custGeom>
            <a:avLst/>
            <a:gdLst>
              <a:gd name="T0" fmla="*/ 277 w 277"/>
              <a:gd name="T1" fmla="*/ 20 h 355"/>
              <a:gd name="T2" fmla="*/ 277 w 277"/>
              <a:gd name="T3" fmla="*/ 334 h 355"/>
              <a:gd name="T4" fmla="*/ 267 w 277"/>
              <a:gd name="T5" fmla="*/ 351 h 355"/>
              <a:gd name="T6" fmla="*/ 246 w 277"/>
              <a:gd name="T7" fmla="*/ 350 h 355"/>
              <a:gd name="T8" fmla="*/ 139 w 277"/>
              <a:gd name="T9" fmla="*/ 275 h 355"/>
              <a:gd name="T10" fmla="*/ 32 w 277"/>
              <a:gd name="T11" fmla="*/ 350 h 355"/>
              <a:gd name="T12" fmla="*/ 20 w 277"/>
              <a:gd name="T13" fmla="*/ 354 h 355"/>
              <a:gd name="T14" fmla="*/ 11 w 277"/>
              <a:gd name="T15" fmla="*/ 351 h 355"/>
              <a:gd name="T16" fmla="*/ 0 w 277"/>
              <a:gd name="T17" fmla="*/ 334 h 355"/>
              <a:gd name="T18" fmla="*/ 0 w 277"/>
              <a:gd name="T19" fmla="*/ 20 h 355"/>
              <a:gd name="T20" fmla="*/ 20 w 277"/>
              <a:gd name="T21" fmla="*/ 0 h 355"/>
              <a:gd name="T22" fmla="*/ 53 w 277"/>
              <a:gd name="T23" fmla="*/ 0 h 355"/>
              <a:gd name="T24" fmla="*/ 53 w 277"/>
              <a:gd name="T25" fmla="*/ 177 h 355"/>
              <a:gd name="T26" fmla="*/ 73 w 277"/>
              <a:gd name="T27" fmla="*/ 197 h 355"/>
              <a:gd name="T28" fmla="*/ 93 w 277"/>
              <a:gd name="T29" fmla="*/ 177 h 355"/>
              <a:gd name="T30" fmla="*/ 93 w 277"/>
              <a:gd name="T31" fmla="*/ 0 h 355"/>
              <a:gd name="T32" fmla="*/ 257 w 277"/>
              <a:gd name="T33" fmla="*/ 0 h 355"/>
              <a:gd name="T34" fmla="*/ 271 w 277"/>
              <a:gd name="T35" fmla="*/ 6 h 355"/>
              <a:gd name="T36" fmla="*/ 277 w 277"/>
              <a:gd name="T37" fmla="*/ 20 h 3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7" h="355">
                <a:moveTo>
                  <a:pt x="277" y="20"/>
                </a:moveTo>
                <a:lnTo>
                  <a:pt x="277" y="334"/>
                </a:lnTo>
                <a:cubicBezTo>
                  <a:pt x="277" y="341"/>
                  <a:pt x="273" y="348"/>
                  <a:pt x="267" y="351"/>
                </a:cubicBezTo>
                <a:cubicBezTo>
                  <a:pt x="260" y="355"/>
                  <a:pt x="252" y="354"/>
                  <a:pt x="246" y="350"/>
                </a:cubicBezTo>
                <a:lnTo>
                  <a:pt x="139" y="275"/>
                </a:lnTo>
                <a:lnTo>
                  <a:pt x="32" y="350"/>
                </a:lnTo>
                <a:cubicBezTo>
                  <a:pt x="28" y="352"/>
                  <a:pt x="24" y="354"/>
                  <a:pt x="20" y="354"/>
                </a:cubicBezTo>
                <a:cubicBezTo>
                  <a:pt x="17" y="354"/>
                  <a:pt x="14" y="353"/>
                  <a:pt x="11" y="351"/>
                </a:cubicBezTo>
                <a:cubicBezTo>
                  <a:pt x="4" y="348"/>
                  <a:pt x="0" y="341"/>
                  <a:pt x="0" y="334"/>
                </a:cubicBezTo>
                <a:lnTo>
                  <a:pt x="0" y="20"/>
                </a:lnTo>
                <a:cubicBezTo>
                  <a:pt x="0" y="9"/>
                  <a:pt x="9" y="0"/>
                  <a:pt x="20" y="0"/>
                </a:cubicBezTo>
                <a:lnTo>
                  <a:pt x="53" y="0"/>
                </a:lnTo>
                <a:lnTo>
                  <a:pt x="53" y="177"/>
                </a:lnTo>
                <a:cubicBezTo>
                  <a:pt x="53" y="188"/>
                  <a:pt x="62" y="197"/>
                  <a:pt x="73" y="197"/>
                </a:cubicBezTo>
                <a:cubicBezTo>
                  <a:pt x="84" y="197"/>
                  <a:pt x="93" y="188"/>
                  <a:pt x="93" y="177"/>
                </a:cubicBezTo>
                <a:lnTo>
                  <a:pt x="93" y="0"/>
                </a:lnTo>
                <a:lnTo>
                  <a:pt x="257" y="0"/>
                </a:lnTo>
                <a:cubicBezTo>
                  <a:pt x="263" y="0"/>
                  <a:pt x="268" y="2"/>
                  <a:pt x="271" y="6"/>
                </a:cubicBezTo>
                <a:cubicBezTo>
                  <a:pt x="275" y="10"/>
                  <a:pt x="277" y="15"/>
                  <a:pt x="277" y="2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4A20F7C9-84AA-FA6A-5466-FE0DE7DAD35E}"/>
              </a:ext>
            </a:extLst>
          </p:cNvPr>
          <p:cNvSpPr txBox="1"/>
          <p:nvPr/>
        </p:nvSpPr>
        <p:spPr>
          <a:xfrm>
            <a:off x="6425722" y="4592940"/>
            <a:ext cx="3438077" cy="130606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cs typeface="+mn-ea"/>
                <a:sym typeface="+mn-lt"/>
              </a:rPr>
              <a:t>这里可以填写集团的获客渠道，如何获取更多的客户，有哪些渠道，要怎么做，需要什么物资渠道。</a:t>
            </a:r>
            <a:endParaRPr lang="en-US" altLang="zh-CN" sz="1600" dirty="0">
              <a:cs typeface="+mn-ea"/>
              <a:sym typeface="+mn-lt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A59DBC37-CAD9-5369-39FA-EA5CDC7EB185}"/>
              </a:ext>
            </a:extLst>
          </p:cNvPr>
          <p:cNvSpPr txBox="1"/>
          <p:nvPr/>
        </p:nvSpPr>
        <p:spPr>
          <a:xfrm>
            <a:off x="4988004" y="4935920"/>
            <a:ext cx="1107996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400" dirty="0">
                <a:cs typeface="+mn-ea"/>
                <a:sym typeface="+mn-lt"/>
              </a:rPr>
              <a:t>拓客</a:t>
            </a:r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A1C9B407-E181-0DBD-68BB-5737D1A456AE}"/>
              </a:ext>
            </a:extLst>
          </p:cNvPr>
          <p:cNvSpPr/>
          <p:nvPr/>
        </p:nvSpPr>
        <p:spPr>
          <a:xfrm>
            <a:off x="4326892" y="4895935"/>
            <a:ext cx="501650" cy="50165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3D70B7BB-5C49-64DC-18B1-A0E5CF4F69A1}"/>
              </a:ext>
            </a:extLst>
          </p:cNvPr>
          <p:cNvSpPr/>
          <p:nvPr/>
        </p:nvSpPr>
        <p:spPr>
          <a:xfrm>
            <a:off x="4375399" y="4944442"/>
            <a:ext cx="404636" cy="40463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7" name="bookmark-variant-with-white-line_38444">
            <a:extLst>
              <a:ext uri="{FF2B5EF4-FFF2-40B4-BE49-F238E27FC236}">
                <a16:creationId xmlns:a16="http://schemas.microsoft.com/office/drawing/2014/main" id="{BC2E9ECD-43B5-0173-0583-29AA04187BB7}"/>
              </a:ext>
            </a:extLst>
          </p:cNvPr>
          <p:cNvSpPr/>
          <p:nvPr/>
        </p:nvSpPr>
        <p:spPr>
          <a:xfrm>
            <a:off x="4498597" y="5057454"/>
            <a:ext cx="158240" cy="202405"/>
          </a:xfrm>
          <a:custGeom>
            <a:avLst/>
            <a:gdLst>
              <a:gd name="T0" fmla="*/ 277 w 277"/>
              <a:gd name="T1" fmla="*/ 20 h 355"/>
              <a:gd name="T2" fmla="*/ 277 w 277"/>
              <a:gd name="T3" fmla="*/ 334 h 355"/>
              <a:gd name="T4" fmla="*/ 267 w 277"/>
              <a:gd name="T5" fmla="*/ 351 h 355"/>
              <a:gd name="T6" fmla="*/ 246 w 277"/>
              <a:gd name="T7" fmla="*/ 350 h 355"/>
              <a:gd name="T8" fmla="*/ 139 w 277"/>
              <a:gd name="T9" fmla="*/ 275 h 355"/>
              <a:gd name="T10" fmla="*/ 32 w 277"/>
              <a:gd name="T11" fmla="*/ 350 h 355"/>
              <a:gd name="T12" fmla="*/ 20 w 277"/>
              <a:gd name="T13" fmla="*/ 354 h 355"/>
              <a:gd name="T14" fmla="*/ 11 w 277"/>
              <a:gd name="T15" fmla="*/ 351 h 355"/>
              <a:gd name="T16" fmla="*/ 0 w 277"/>
              <a:gd name="T17" fmla="*/ 334 h 355"/>
              <a:gd name="T18" fmla="*/ 0 w 277"/>
              <a:gd name="T19" fmla="*/ 20 h 355"/>
              <a:gd name="T20" fmla="*/ 20 w 277"/>
              <a:gd name="T21" fmla="*/ 0 h 355"/>
              <a:gd name="T22" fmla="*/ 53 w 277"/>
              <a:gd name="T23" fmla="*/ 0 h 355"/>
              <a:gd name="T24" fmla="*/ 53 w 277"/>
              <a:gd name="T25" fmla="*/ 177 h 355"/>
              <a:gd name="T26" fmla="*/ 73 w 277"/>
              <a:gd name="T27" fmla="*/ 197 h 355"/>
              <a:gd name="T28" fmla="*/ 93 w 277"/>
              <a:gd name="T29" fmla="*/ 177 h 355"/>
              <a:gd name="T30" fmla="*/ 93 w 277"/>
              <a:gd name="T31" fmla="*/ 0 h 355"/>
              <a:gd name="T32" fmla="*/ 257 w 277"/>
              <a:gd name="T33" fmla="*/ 0 h 355"/>
              <a:gd name="T34" fmla="*/ 271 w 277"/>
              <a:gd name="T35" fmla="*/ 6 h 355"/>
              <a:gd name="T36" fmla="*/ 277 w 277"/>
              <a:gd name="T37" fmla="*/ 20 h 3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7" h="355">
                <a:moveTo>
                  <a:pt x="277" y="20"/>
                </a:moveTo>
                <a:lnTo>
                  <a:pt x="277" y="334"/>
                </a:lnTo>
                <a:cubicBezTo>
                  <a:pt x="277" y="341"/>
                  <a:pt x="273" y="348"/>
                  <a:pt x="267" y="351"/>
                </a:cubicBezTo>
                <a:cubicBezTo>
                  <a:pt x="260" y="355"/>
                  <a:pt x="252" y="354"/>
                  <a:pt x="246" y="350"/>
                </a:cubicBezTo>
                <a:lnTo>
                  <a:pt x="139" y="275"/>
                </a:lnTo>
                <a:lnTo>
                  <a:pt x="32" y="350"/>
                </a:lnTo>
                <a:cubicBezTo>
                  <a:pt x="28" y="352"/>
                  <a:pt x="24" y="354"/>
                  <a:pt x="20" y="354"/>
                </a:cubicBezTo>
                <a:cubicBezTo>
                  <a:pt x="17" y="354"/>
                  <a:pt x="14" y="353"/>
                  <a:pt x="11" y="351"/>
                </a:cubicBezTo>
                <a:cubicBezTo>
                  <a:pt x="4" y="348"/>
                  <a:pt x="0" y="341"/>
                  <a:pt x="0" y="334"/>
                </a:cubicBezTo>
                <a:lnTo>
                  <a:pt x="0" y="20"/>
                </a:lnTo>
                <a:cubicBezTo>
                  <a:pt x="0" y="9"/>
                  <a:pt x="9" y="0"/>
                  <a:pt x="20" y="0"/>
                </a:cubicBezTo>
                <a:lnTo>
                  <a:pt x="53" y="0"/>
                </a:lnTo>
                <a:lnTo>
                  <a:pt x="53" y="177"/>
                </a:lnTo>
                <a:cubicBezTo>
                  <a:pt x="53" y="188"/>
                  <a:pt x="62" y="197"/>
                  <a:pt x="73" y="197"/>
                </a:cubicBezTo>
                <a:cubicBezTo>
                  <a:pt x="84" y="197"/>
                  <a:pt x="93" y="188"/>
                  <a:pt x="93" y="177"/>
                </a:cubicBezTo>
                <a:lnTo>
                  <a:pt x="93" y="0"/>
                </a:lnTo>
                <a:lnTo>
                  <a:pt x="257" y="0"/>
                </a:lnTo>
                <a:cubicBezTo>
                  <a:pt x="263" y="0"/>
                  <a:pt x="268" y="2"/>
                  <a:pt x="271" y="6"/>
                </a:cubicBezTo>
                <a:cubicBezTo>
                  <a:pt x="275" y="10"/>
                  <a:pt x="277" y="15"/>
                  <a:pt x="277" y="2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4F0482D0-FA03-47FD-D719-6B9BAA309B19}"/>
              </a:ext>
            </a:extLst>
          </p:cNvPr>
          <p:cNvSpPr txBox="1"/>
          <p:nvPr/>
        </p:nvSpPr>
        <p:spPr>
          <a:xfrm>
            <a:off x="963542" y="2000869"/>
            <a:ext cx="2698175" cy="52322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800" dirty="0">
                <a:solidFill>
                  <a:schemeClr val="bg1"/>
                </a:solidFill>
                <a:cs typeface="+mn-ea"/>
                <a:sym typeface="+mn-lt"/>
              </a:rPr>
              <a:t>会员情况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0BADA349-6A89-919F-728E-8DF952A66EFA}"/>
              </a:ext>
            </a:extLst>
          </p:cNvPr>
          <p:cNvSpPr txBox="1"/>
          <p:nvPr/>
        </p:nvSpPr>
        <p:spPr>
          <a:xfrm>
            <a:off x="963542" y="2706495"/>
            <a:ext cx="3189609" cy="77181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chemeClr val="bg1"/>
                </a:solidFill>
                <a:cs typeface="+mn-ea"/>
                <a:sym typeface="+mn-lt"/>
              </a:rPr>
              <a:t>这是关于本公司现有会员情况的介绍。这里是一部分的重点文字介绍。</a:t>
            </a:r>
            <a:endParaRPr lang="en-US" altLang="zh-CN" sz="12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5F48827E-C1F5-CF25-377A-DC6D38B996A9}"/>
              </a:ext>
            </a:extLst>
          </p:cNvPr>
          <p:cNvGrpSpPr/>
          <p:nvPr/>
        </p:nvGrpSpPr>
        <p:grpSpPr>
          <a:xfrm>
            <a:off x="1215818" y="5166752"/>
            <a:ext cx="823354" cy="827510"/>
            <a:chOff x="13316838" y="1717991"/>
            <a:chExt cx="1694562" cy="1703117"/>
          </a:xfrm>
        </p:grpSpPr>
        <p:sp>
          <p:nvSpPr>
            <p:cNvPr id="25" name="椭圆 24">
              <a:extLst>
                <a:ext uri="{FF2B5EF4-FFF2-40B4-BE49-F238E27FC236}">
                  <a16:creationId xmlns:a16="http://schemas.microsoft.com/office/drawing/2014/main" id="{33327C79-9780-5A9E-A61E-3534F7EDAEE5}"/>
                </a:ext>
              </a:extLst>
            </p:cNvPr>
            <p:cNvSpPr/>
            <p:nvPr/>
          </p:nvSpPr>
          <p:spPr>
            <a:xfrm>
              <a:off x="13506209" y="1892746"/>
              <a:ext cx="1331010" cy="1331010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6" name="mexican-hat_106333">
              <a:extLst>
                <a:ext uri="{FF2B5EF4-FFF2-40B4-BE49-F238E27FC236}">
                  <a16:creationId xmlns:a16="http://schemas.microsoft.com/office/drawing/2014/main" id="{63F7F9D6-C239-722D-30FD-7B102C79A639}"/>
                </a:ext>
              </a:extLst>
            </p:cNvPr>
            <p:cNvSpPr/>
            <p:nvPr/>
          </p:nvSpPr>
          <p:spPr>
            <a:xfrm>
              <a:off x="13866872" y="2353008"/>
              <a:ext cx="609685" cy="410487"/>
            </a:xfrm>
            <a:custGeom>
              <a:avLst/>
              <a:gdLst>
                <a:gd name="connsiteX0" fmla="*/ 190512 w 608415"/>
                <a:gd name="connsiteY0" fmla="*/ 298703 h 409632"/>
                <a:gd name="connsiteX1" fmla="*/ 296218 w 608415"/>
                <a:gd name="connsiteY1" fmla="*/ 361916 h 409632"/>
                <a:gd name="connsiteX2" fmla="*/ 304207 w 608415"/>
                <a:gd name="connsiteY2" fmla="*/ 364217 h 409632"/>
                <a:gd name="connsiteX3" fmla="*/ 312043 w 608415"/>
                <a:gd name="connsiteY3" fmla="*/ 362069 h 409632"/>
                <a:gd name="connsiteX4" fmla="*/ 312197 w 608415"/>
                <a:gd name="connsiteY4" fmla="*/ 361916 h 409632"/>
                <a:gd name="connsiteX5" fmla="*/ 417903 w 608415"/>
                <a:gd name="connsiteY5" fmla="*/ 298703 h 409632"/>
                <a:gd name="connsiteX6" fmla="*/ 523456 w 608415"/>
                <a:gd name="connsiteY6" fmla="*/ 361916 h 409632"/>
                <a:gd name="connsiteX7" fmla="*/ 523609 w 608415"/>
                <a:gd name="connsiteY7" fmla="*/ 361916 h 409632"/>
                <a:gd name="connsiteX8" fmla="*/ 531445 w 608415"/>
                <a:gd name="connsiteY8" fmla="*/ 364217 h 409632"/>
                <a:gd name="connsiteX9" fmla="*/ 539434 w 608415"/>
                <a:gd name="connsiteY9" fmla="*/ 361916 h 409632"/>
                <a:gd name="connsiteX10" fmla="*/ 604886 w 608415"/>
                <a:gd name="connsiteY10" fmla="*/ 322791 h 409632"/>
                <a:gd name="connsiteX11" fmla="*/ 493188 w 608415"/>
                <a:gd name="connsiteY11" fmla="*/ 409632 h 409632"/>
                <a:gd name="connsiteX12" fmla="*/ 115227 w 608415"/>
                <a:gd name="connsiteY12" fmla="*/ 409632 h 409632"/>
                <a:gd name="connsiteX13" fmla="*/ 3528 w 608415"/>
                <a:gd name="connsiteY13" fmla="*/ 322791 h 409632"/>
                <a:gd name="connsiteX14" fmla="*/ 68980 w 608415"/>
                <a:gd name="connsiteY14" fmla="*/ 361916 h 409632"/>
                <a:gd name="connsiteX15" fmla="*/ 69134 w 608415"/>
                <a:gd name="connsiteY15" fmla="*/ 362069 h 409632"/>
                <a:gd name="connsiteX16" fmla="*/ 76970 w 608415"/>
                <a:gd name="connsiteY16" fmla="*/ 364217 h 409632"/>
                <a:gd name="connsiteX17" fmla="*/ 84959 w 608415"/>
                <a:gd name="connsiteY17" fmla="*/ 361916 h 409632"/>
                <a:gd name="connsiteX18" fmla="*/ 20588 w 608415"/>
                <a:gd name="connsiteY18" fmla="*/ 226797 h 409632"/>
                <a:gd name="connsiteX19" fmla="*/ 587827 w 608415"/>
                <a:gd name="connsiteY19" fmla="*/ 226797 h 409632"/>
                <a:gd name="connsiteX20" fmla="*/ 608415 w 608415"/>
                <a:gd name="connsiteY20" fmla="*/ 247357 h 409632"/>
                <a:gd name="connsiteX21" fmla="*/ 608415 w 608415"/>
                <a:gd name="connsiteY21" fmla="*/ 284640 h 409632"/>
                <a:gd name="connsiteX22" fmla="*/ 531442 w 608415"/>
                <a:gd name="connsiteY22" fmla="*/ 330669 h 409632"/>
                <a:gd name="connsiteX23" fmla="*/ 425737 w 608415"/>
                <a:gd name="connsiteY23" fmla="*/ 267456 h 409632"/>
                <a:gd name="connsiteX24" fmla="*/ 409912 w 608415"/>
                <a:gd name="connsiteY24" fmla="*/ 267456 h 409632"/>
                <a:gd name="connsiteX25" fmla="*/ 304208 w 608415"/>
                <a:gd name="connsiteY25" fmla="*/ 330669 h 409632"/>
                <a:gd name="connsiteX26" fmla="*/ 198503 w 608415"/>
                <a:gd name="connsiteY26" fmla="*/ 267456 h 409632"/>
                <a:gd name="connsiteX27" fmla="*/ 182678 w 608415"/>
                <a:gd name="connsiteY27" fmla="*/ 267456 h 409632"/>
                <a:gd name="connsiteX28" fmla="*/ 76974 w 608415"/>
                <a:gd name="connsiteY28" fmla="*/ 330669 h 409632"/>
                <a:gd name="connsiteX29" fmla="*/ 0 w 608415"/>
                <a:gd name="connsiteY29" fmla="*/ 284640 h 409632"/>
                <a:gd name="connsiteX30" fmla="*/ 0 w 608415"/>
                <a:gd name="connsiteY30" fmla="*/ 247357 h 409632"/>
                <a:gd name="connsiteX31" fmla="*/ 5992 w 608415"/>
                <a:gd name="connsiteY31" fmla="*/ 232781 h 409632"/>
                <a:gd name="connsiteX32" fmla="*/ 20588 w 608415"/>
                <a:gd name="connsiteY32" fmla="*/ 226797 h 409632"/>
                <a:gd name="connsiteX33" fmla="*/ 304208 w 608415"/>
                <a:gd name="connsiteY33" fmla="*/ 0 h 409632"/>
                <a:gd name="connsiteX34" fmla="*/ 429744 w 608415"/>
                <a:gd name="connsiteY34" fmla="*/ 193914 h 409632"/>
                <a:gd name="connsiteX35" fmla="*/ 178672 w 608415"/>
                <a:gd name="connsiteY35" fmla="*/ 193914 h 409632"/>
                <a:gd name="connsiteX36" fmla="*/ 304208 w 608415"/>
                <a:gd name="connsiteY36" fmla="*/ 0 h 409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608415" h="409632">
                  <a:moveTo>
                    <a:pt x="190512" y="298703"/>
                  </a:moveTo>
                  <a:lnTo>
                    <a:pt x="296218" y="361916"/>
                  </a:lnTo>
                  <a:cubicBezTo>
                    <a:pt x="298676" y="363450"/>
                    <a:pt x="301442" y="364217"/>
                    <a:pt x="304207" y="364217"/>
                  </a:cubicBezTo>
                  <a:cubicBezTo>
                    <a:pt x="306973" y="364217"/>
                    <a:pt x="309738" y="363450"/>
                    <a:pt x="312043" y="362069"/>
                  </a:cubicBezTo>
                  <a:cubicBezTo>
                    <a:pt x="312043" y="361916"/>
                    <a:pt x="312197" y="361916"/>
                    <a:pt x="312197" y="361916"/>
                  </a:cubicBezTo>
                  <a:lnTo>
                    <a:pt x="417903" y="298703"/>
                  </a:lnTo>
                  <a:lnTo>
                    <a:pt x="523456" y="361916"/>
                  </a:lnTo>
                  <a:cubicBezTo>
                    <a:pt x="523456" y="361916"/>
                    <a:pt x="523609" y="361916"/>
                    <a:pt x="523609" y="361916"/>
                  </a:cubicBezTo>
                  <a:cubicBezTo>
                    <a:pt x="525914" y="363450"/>
                    <a:pt x="528679" y="364217"/>
                    <a:pt x="531445" y="364217"/>
                  </a:cubicBezTo>
                  <a:cubicBezTo>
                    <a:pt x="534211" y="364217"/>
                    <a:pt x="536976" y="363450"/>
                    <a:pt x="539434" y="361916"/>
                  </a:cubicBezTo>
                  <a:lnTo>
                    <a:pt x="604886" y="322791"/>
                  </a:lnTo>
                  <a:cubicBezTo>
                    <a:pt x="592288" y="372502"/>
                    <a:pt x="546963" y="409632"/>
                    <a:pt x="493188" y="409632"/>
                  </a:cubicBezTo>
                  <a:lnTo>
                    <a:pt x="115227" y="409632"/>
                  </a:lnTo>
                  <a:cubicBezTo>
                    <a:pt x="61452" y="409632"/>
                    <a:pt x="16127" y="372502"/>
                    <a:pt x="3528" y="322791"/>
                  </a:cubicBezTo>
                  <a:lnTo>
                    <a:pt x="68980" y="361916"/>
                  </a:lnTo>
                  <a:cubicBezTo>
                    <a:pt x="69134" y="362069"/>
                    <a:pt x="69134" y="362069"/>
                    <a:pt x="69134" y="362069"/>
                  </a:cubicBezTo>
                  <a:cubicBezTo>
                    <a:pt x="71592" y="363450"/>
                    <a:pt x="74204" y="364217"/>
                    <a:pt x="76970" y="364217"/>
                  </a:cubicBezTo>
                  <a:cubicBezTo>
                    <a:pt x="79735" y="364217"/>
                    <a:pt x="82501" y="363450"/>
                    <a:pt x="84959" y="361916"/>
                  </a:cubicBezTo>
                  <a:close/>
                  <a:moveTo>
                    <a:pt x="20588" y="226797"/>
                  </a:moveTo>
                  <a:lnTo>
                    <a:pt x="587827" y="226797"/>
                  </a:lnTo>
                  <a:cubicBezTo>
                    <a:pt x="599197" y="226797"/>
                    <a:pt x="608415" y="236003"/>
                    <a:pt x="608415" y="247357"/>
                  </a:cubicBezTo>
                  <a:lnTo>
                    <a:pt x="608415" y="284640"/>
                  </a:lnTo>
                  <a:lnTo>
                    <a:pt x="531442" y="330669"/>
                  </a:lnTo>
                  <a:lnTo>
                    <a:pt x="425737" y="267456"/>
                  </a:lnTo>
                  <a:cubicBezTo>
                    <a:pt x="420667" y="264387"/>
                    <a:pt x="414675" y="264541"/>
                    <a:pt x="409912" y="267456"/>
                  </a:cubicBezTo>
                  <a:lnTo>
                    <a:pt x="304208" y="330669"/>
                  </a:lnTo>
                  <a:lnTo>
                    <a:pt x="198503" y="267456"/>
                  </a:lnTo>
                  <a:cubicBezTo>
                    <a:pt x="193433" y="264387"/>
                    <a:pt x="187441" y="264541"/>
                    <a:pt x="182678" y="267456"/>
                  </a:cubicBezTo>
                  <a:lnTo>
                    <a:pt x="76974" y="330669"/>
                  </a:lnTo>
                  <a:lnTo>
                    <a:pt x="0" y="284640"/>
                  </a:lnTo>
                  <a:lnTo>
                    <a:pt x="0" y="247357"/>
                  </a:lnTo>
                  <a:cubicBezTo>
                    <a:pt x="0" y="241987"/>
                    <a:pt x="2151" y="236617"/>
                    <a:pt x="5992" y="232781"/>
                  </a:cubicBezTo>
                  <a:cubicBezTo>
                    <a:pt x="9987" y="228945"/>
                    <a:pt x="15211" y="226797"/>
                    <a:pt x="20588" y="226797"/>
                  </a:cubicBezTo>
                  <a:close/>
                  <a:moveTo>
                    <a:pt x="304208" y="0"/>
                  </a:moveTo>
                  <a:cubicBezTo>
                    <a:pt x="370741" y="0"/>
                    <a:pt x="414840" y="117361"/>
                    <a:pt x="429744" y="193914"/>
                  </a:cubicBezTo>
                  <a:lnTo>
                    <a:pt x="178672" y="193914"/>
                  </a:lnTo>
                  <a:cubicBezTo>
                    <a:pt x="193577" y="117361"/>
                    <a:pt x="237676" y="0"/>
                    <a:pt x="3042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27" name="椭圆 26">
              <a:extLst>
                <a:ext uri="{FF2B5EF4-FFF2-40B4-BE49-F238E27FC236}">
                  <a16:creationId xmlns:a16="http://schemas.microsoft.com/office/drawing/2014/main" id="{ED323DC9-F79A-0030-B1F1-D814FF961C37}"/>
                </a:ext>
              </a:extLst>
            </p:cNvPr>
            <p:cNvSpPr/>
            <p:nvPr/>
          </p:nvSpPr>
          <p:spPr>
            <a:xfrm>
              <a:off x="13316838" y="1717991"/>
              <a:ext cx="1694562" cy="169456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8" name="弧形 27">
              <a:extLst>
                <a:ext uri="{FF2B5EF4-FFF2-40B4-BE49-F238E27FC236}">
                  <a16:creationId xmlns:a16="http://schemas.microsoft.com/office/drawing/2014/main" id="{8E02DF09-FE10-8F9C-8226-0E8BA3850AC1}"/>
                </a:ext>
              </a:extLst>
            </p:cNvPr>
            <p:cNvSpPr/>
            <p:nvPr/>
          </p:nvSpPr>
          <p:spPr>
            <a:xfrm>
              <a:off x="13316838" y="1726546"/>
              <a:ext cx="1694562" cy="1694562"/>
            </a:xfrm>
            <a:prstGeom prst="arc">
              <a:avLst/>
            </a:prstGeom>
            <a:ln w="317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9" name="弧形 28">
              <a:extLst>
                <a:ext uri="{FF2B5EF4-FFF2-40B4-BE49-F238E27FC236}">
                  <a16:creationId xmlns:a16="http://schemas.microsoft.com/office/drawing/2014/main" id="{43246A76-8500-09D8-F657-7890620E5B7F}"/>
                </a:ext>
              </a:extLst>
            </p:cNvPr>
            <p:cNvSpPr/>
            <p:nvPr/>
          </p:nvSpPr>
          <p:spPr>
            <a:xfrm flipH="1" flipV="1">
              <a:off x="13316838" y="1726546"/>
              <a:ext cx="1694562" cy="1694562"/>
            </a:xfrm>
            <a:prstGeom prst="arc">
              <a:avLst/>
            </a:prstGeom>
            <a:ln w="317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70157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81B89EB3-8436-633C-D297-330C6ABAA3FD}"/>
              </a:ext>
            </a:extLst>
          </p:cNvPr>
          <p:cNvSpPr txBox="1"/>
          <p:nvPr/>
        </p:nvSpPr>
        <p:spPr>
          <a:xfrm>
            <a:off x="3073940" y="2626229"/>
            <a:ext cx="1576072" cy="132343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8000" dirty="0">
                <a:solidFill>
                  <a:schemeClr val="bg1"/>
                </a:solidFill>
                <a:cs typeface="+mn-ea"/>
                <a:sym typeface="+mn-lt"/>
              </a:rPr>
              <a:t>04</a:t>
            </a:r>
            <a:endParaRPr lang="zh-CN" altLang="en-US" sz="8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A30059FE-8F84-9E12-BD3B-13A513086F36}"/>
              </a:ext>
            </a:extLst>
          </p:cNvPr>
          <p:cNvSpPr txBox="1"/>
          <p:nvPr/>
        </p:nvSpPr>
        <p:spPr>
          <a:xfrm>
            <a:off x="5019239" y="2719997"/>
            <a:ext cx="2492990" cy="10156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6000" dirty="0">
                <a:solidFill>
                  <a:schemeClr val="bg1"/>
                </a:solidFill>
                <a:cs typeface="+mn-ea"/>
                <a:sym typeface="+mn-lt"/>
              </a:rPr>
              <a:t>未来规划</a:t>
            </a:r>
          </a:p>
        </p:txBody>
      </p:sp>
    </p:spTree>
    <p:extLst>
      <p:ext uri="{BB962C8B-B14F-4D97-AF65-F5344CB8AC3E}">
        <p14:creationId xmlns:p14="http://schemas.microsoft.com/office/powerpoint/2010/main" val="35823950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2">
            <a:extLst>
              <a:ext uri="{FF2B5EF4-FFF2-40B4-BE49-F238E27FC236}">
                <a16:creationId xmlns:a16="http://schemas.microsoft.com/office/drawing/2014/main" id="{B5893C0D-8396-F538-A3D8-385AFC154300}"/>
              </a:ext>
            </a:extLst>
          </p:cNvPr>
          <p:cNvSpPr/>
          <p:nvPr/>
        </p:nvSpPr>
        <p:spPr>
          <a:xfrm>
            <a:off x="5101287" y="2273924"/>
            <a:ext cx="2012393" cy="2012394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D0578BDD-E484-51A5-A707-6945101740EA}"/>
              </a:ext>
            </a:extLst>
          </p:cNvPr>
          <p:cNvSpPr/>
          <p:nvPr/>
        </p:nvSpPr>
        <p:spPr>
          <a:xfrm>
            <a:off x="4814971" y="2009707"/>
            <a:ext cx="2562058" cy="2562059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弧形 5">
            <a:extLst>
              <a:ext uri="{FF2B5EF4-FFF2-40B4-BE49-F238E27FC236}">
                <a16:creationId xmlns:a16="http://schemas.microsoft.com/office/drawing/2014/main" id="{7FD5BD44-3C2D-2FB6-1146-DF61763992AD}"/>
              </a:ext>
            </a:extLst>
          </p:cNvPr>
          <p:cNvSpPr/>
          <p:nvPr/>
        </p:nvSpPr>
        <p:spPr>
          <a:xfrm>
            <a:off x="4814971" y="2022642"/>
            <a:ext cx="2562058" cy="2562059"/>
          </a:xfrm>
          <a:prstGeom prst="arc">
            <a:avLst/>
          </a:prstGeom>
          <a:ln w="317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弧形 6">
            <a:extLst>
              <a:ext uri="{FF2B5EF4-FFF2-40B4-BE49-F238E27FC236}">
                <a16:creationId xmlns:a16="http://schemas.microsoft.com/office/drawing/2014/main" id="{2B63C79B-51A4-5969-8F16-F6FCEC651D9E}"/>
              </a:ext>
            </a:extLst>
          </p:cNvPr>
          <p:cNvSpPr/>
          <p:nvPr/>
        </p:nvSpPr>
        <p:spPr>
          <a:xfrm flipH="1" flipV="1">
            <a:off x="4814971" y="2022642"/>
            <a:ext cx="2562058" cy="2562059"/>
          </a:xfrm>
          <a:prstGeom prst="arc">
            <a:avLst/>
          </a:prstGeom>
          <a:ln w="317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338E2677-BB5D-5FE8-4ACB-CDF550C7D3D1}"/>
              </a:ext>
            </a:extLst>
          </p:cNvPr>
          <p:cNvSpPr/>
          <p:nvPr/>
        </p:nvSpPr>
        <p:spPr>
          <a:xfrm>
            <a:off x="4297878" y="1505549"/>
            <a:ext cx="3596244" cy="3596244"/>
          </a:xfrm>
          <a:prstGeom prst="ellipse">
            <a:avLst/>
          </a:prstGeom>
          <a:noFill/>
          <a:ln w="12700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DC59888C-34B3-6621-A84C-3CD6764B7A98}"/>
              </a:ext>
            </a:extLst>
          </p:cNvPr>
          <p:cNvSpPr/>
          <p:nvPr/>
        </p:nvSpPr>
        <p:spPr>
          <a:xfrm>
            <a:off x="6970687" y="1733389"/>
            <a:ext cx="501650" cy="50165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D8C778A1-93E2-6F03-2F79-C98C4E5BB8E1}"/>
              </a:ext>
            </a:extLst>
          </p:cNvPr>
          <p:cNvSpPr txBox="1"/>
          <p:nvPr/>
        </p:nvSpPr>
        <p:spPr>
          <a:xfrm>
            <a:off x="8372273" y="1378154"/>
            <a:ext cx="2538707" cy="99828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cs typeface="+mn-ea"/>
                <a:sym typeface="+mn-lt"/>
              </a:rPr>
              <a:t>这里填写公司的前景分析小点，主要是社会方面的因素。</a:t>
            </a:r>
            <a:endParaRPr lang="en-US" altLang="zh-CN" sz="1600" dirty="0">
              <a:cs typeface="+mn-ea"/>
              <a:sym typeface="+mn-lt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7DFB1652-89A7-D9DD-241D-F46D07A69353}"/>
              </a:ext>
            </a:extLst>
          </p:cNvPr>
          <p:cNvSpPr txBox="1"/>
          <p:nvPr/>
        </p:nvSpPr>
        <p:spPr>
          <a:xfrm>
            <a:off x="7512219" y="1722766"/>
            <a:ext cx="1107996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400" dirty="0">
                <a:cs typeface="+mn-ea"/>
                <a:sym typeface="+mn-lt"/>
              </a:rPr>
              <a:t>社会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47D08427-A684-554D-6074-CDE0D192E020}"/>
              </a:ext>
            </a:extLst>
          </p:cNvPr>
          <p:cNvSpPr txBox="1"/>
          <p:nvPr/>
        </p:nvSpPr>
        <p:spPr>
          <a:xfrm>
            <a:off x="8205820" y="3166584"/>
            <a:ext cx="1107996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400" dirty="0">
                <a:cs typeface="+mn-ea"/>
                <a:sym typeface="+mn-lt"/>
              </a:rPr>
              <a:t>环境</a:t>
            </a:r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6B8CEF9C-67DF-71F5-CDB3-2E43880925A1}"/>
              </a:ext>
            </a:extLst>
          </p:cNvPr>
          <p:cNvSpPr/>
          <p:nvPr/>
        </p:nvSpPr>
        <p:spPr>
          <a:xfrm>
            <a:off x="7019194" y="1781896"/>
            <a:ext cx="404636" cy="40463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iconfont-11253-5330403">
            <a:extLst>
              <a:ext uri="{FF2B5EF4-FFF2-40B4-BE49-F238E27FC236}">
                <a16:creationId xmlns:a16="http://schemas.microsoft.com/office/drawing/2014/main" id="{C013A263-1918-5488-7C58-8C634A74C757}"/>
              </a:ext>
            </a:extLst>
          </p:cNvPr>
          <p:cNvSpPr/>
          <p:nvPr/>
        </p:nvSpPr>
        <p:spPr>
          <a:xfrm>
            <a:off x="7131098" y="1877298"/>
            <a:ext cx="180830" cy="213834"/>
          </a:xfrm>
          <a:custGeom>
            <a:avLst/>
            <a:gdLst>
              <a:gd name="T0" fmla="*/ 7692 w 8458"/>
              <a:gd name="T1" fmla="*/ 1 h 10000"/>
              <a:gd name="T2" fmla="*/ 7982 w 8458"/>
              <a:gd name="T3" fmla="*/ 61 h 10000"/>
              <a:gd name="T4" fmla="*/ 8329 w 8458"/>
              <a:gd name="T5" fmla="*/ 333 h 10000"/>
              <a:gd name="T6" fmla="*/ 8458 w 8458"/>
              <a:gd name="T7" fmla="*/ 742 h 10000"/>
              <a:gd name="T8" fmla="*/ 8458 w 8458"/>
              <a:gd name="T9" fmla="*/ 9261 h 10000"/>
              <a:gd name="T10" fmla="*/ 8329 w 8458"/>
              <a:gd name="T11" fmla="*/ 9671 h 10000"/>
              <a:gd name="T12" fmla="*/ 7982 w 8458"/>
              <a:gd name="T13" fmla="*/ 9943 h 10000"/>
              <a:gd name="T14" fmla="*/ 7692 w 8458"/>
              <a:gd name="T15" fmla="*/ 9995 h 10000"/>
              <a:gd name="T16" fmla="*/ 7143 w 8458"/>
              <a:gd name="T17" fmla="*/ 9784 h 10000"/>
              <a:gd name="T18" fmla="*/ 4230 w 8458"/>
              <a:gd name="T19" fmla="*/ 6980 h 10000"/>
              <a:gd name="T20" fmla="*/ 1315 w 8458"/>
              <a:gd name="T21" fmla="*/ 9781 h 10000"/>
              <a:gd name="T22" fmla="*/ 767 w 8458"/>
              <a:gd name="T23" fmla="*/ 10000 h 10000"/>
              <a:gd name="T24" fmla="*/ 477 w 8458"/>
              <a:gd name="T25" fmla="*/ 9940 h 10000"/>
              <a:gd name="T26" fmla="*/ 129 w 8458"/>
              <a:gd name="T27" fmla="*/ 9669 h 10000"/>
              <a:gd name="T28" fmla="*/ 0 w 8458"/>
              <a:gd name="T29" fmla="*/ 9259 h 10000"/>
              <a:gd name="T30" fmla="*/ 0 w 8458"/>
              <a:gd name="T31" fmla="*/ 741 h 10000"/>
              <a:gd name="T32" fmla="*/ 129 w 8458"/>
              <a:gd name="T33" fmla="*/ 331 h 10000"/>
              <a:gd name="T34" fmla="*/ 477 w 8458"/>
              <a:gd name="T35" fmla="*/ 60 h 10000"/>
              <a:gd name="T36" fmla="*/ 767 w 8458"/>
              <a:gd name="T37" fmla="*/ 0 h 10000"/>
              <a:gd name="T38" fmla="*/ 7692 w 8458"/>
              <a:gd name="T39" fmla="*/ 0 h 10000"/>
              <a:gd name="T40" fmla="*/ 7692 w 8458"/>
              <a:gd name="T41" fmla="*/ 1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8458" h="10000">
                <a:moveTo>
                  <a:pt x="7692" y="1"/>
                </a:moveTo>
                <a:cubicBezTo>
                  <a:pt x="7793" y="1"/>
                  <a:pt x="7890" y="21"/>
                  <a:pt x="7982" y="61"/>
                </a:cubicBezTo>
                <a:cubicBezTo>
                  <a:pt x="8128" y="119"/>
                  <a:pt x="8243" y="209"/>
                  <a:pt x="8329" y="333"/>
                </a:cubicBezTo>
                <a:cubicBezTo>
                  <a:pt x="8415" y="456"/>
                  <a:pt x="8458" y="593"/>
                  <a:pt x="8458" y="742"/>
                </a:cubicBezTo>
                <a:lnTo>
                  <a:pt x="8458" y="9261"/>
                </a:lnTo>
                <a:cubicBezTo>
                  <a:pt x="8458" y="9411"/>
                  <a:pt x="8415" y="9548"/>
                  <a:pt x="8329" y="9671"/>
                </a:cubicBezTo>
                <a:cubicBezTo>
                  <a:pt x="8243" y="9795"/>
                  <a:pt x="8128" y="9885"/>
                  <a:pt x="7982" y="9943"/>
                </a:cubicBezTo>
                <a:cubicBezTo>
                  <a:pt x="7898" y="9978"/>
                  <a:pt x="7800" y="9995"/>
                  <a:pt x="7692" y="9995"/>
                </a:cubicBezTo>
                <a:cubicBezTo>
                  <a:pt x="7480" y="9995"/>
                  <a:pt x="7297" y="9924"/>
                  <a:pt x="7143" y="9784"/>
                </a:cubicBezTo>
                <a:lnTo>
                  <a:pt x="4230" y="6980"/>
                </a:lnTo>
                <a:lnTo>
                  <a:pt x="1315" y="9781"/>
                </a:lnTo>
                <a:cubicBezTo>
                  <a:pt x="1157" y="9928"/>
                  <a:pt x="973" y="10000"/>
                  <a:pt x="767" y="10000"/>
                </a:cubicBezTo>
                <a:cubicBezTo>
                  <a:pt x="665" y="10000"/>
                  <a:pt x="568" y="9980"/>
                  <a:pt x="477" y="9940"/>
                </a:cubicBezTo>
                <a:cubicBezTo>
                  <a:pt x="330" y="9883"/>
                  <a:pt x="215" y="9793"/>
                  <a:pt x="129" y="9669"/>
                </a:cubicBezTo>
                <a:cubicBezTo>
                  <a:pt x="43" y="9545"/>
                  <a:pt x="0" y="9409"/>
                  <a:pt x="0" y="9259"/>
                </a:cubicBezTo>
                <a:lnTo>
                  <a:pt x="0" y="741"/>
                </a:lnTo>
                <a:cubicBezTo>
                  <a:pt x="0" y="591"/>
                  <a:pt x="43" y="455"/>
                  <a:pt x="129" y="331"/>
                </a:cubicBezTo>
                <a:cubicBezTo>
                  <a:pt x="215" y="208"/>
                  <a:pt x="330" y="118"/>
                  <a:pt x="477" y="60"/>
                </a:cubicBezTo>
                <a:cubicBezTo>
                  <a:pt x="569" y="20"/>
                  <a:pt x="665" y="0"/>
                  <a:pt x="767" y="0"/>
                </a:cubicBezTo>
                <a:lnTo>
                  <a:pt x="7692" y="0"/>
                </a:lnTo>
                <a:lnTo>
                  <a:pt x="7692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47FD831C-262D-34CB-E23A-F69A569B6047}"/>
              </a:ext>
            </a:extLst>
          </p:cNvPr>
          <p:cNvSpPr/>
          <p:nvPr/>
        </p:nvSpPr>
        <p:spPr>
          <a:xfrm>
            <a:off x="7631799" y="3102934"/>
            <a:ext cx="501650" cy="50165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66E0E7F7-6E32-97FC-F76C-AB2BA998366D}"/>
              </a:ext>
            </a:extLst>
          </p:cNvPr>
          <p:cNvSpPr/>
          <p:nvPr/>
        </p:nvSpPr>
        <p:spPr>
          <a:xfrm>
            <a:off x="7680306" y="3151441"/>
            <a:ext cx="404636" cy="40463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8" name="bookmark-variant-with-white-line_38444">
            <a:extLst>
              <a:ext uri="{FF2B5EF4-FFF2-40B4-BE49-F238E27FC236}">
                <a16:creationId xmlns:a16="http://schemas.microsoft.com/office/drawing/2014/main" id="{FCE9091D-56EC-218D-8CAC-BEB3F5819B03}"/>
              </a:ext>
            </a:extLst>
          </p:cNvPr>
          <p:cNvSpPr/>
          <p:nvPr/>
        </p:nvSpPr>
        <p:spPr>
          <a:xfrm>
            <a:off x="7803504" y="3264453"/>
            <a:ext cx="158240" cy="202405"/>
          </a:xfrm>
          <a:custGeom>
            <a:avLst/>
            <a:gdLst>
              <a:gd name="T0" fmla="*/ 277 w 277"/>
              <a:gd name="T1" fmla="*/ 20 h 355"/>
              <a:gd name="T2" fmla="*/ 277 w 277"/>
              <a:gd name="T3" fmla="*/ 334 h 355"/>
              <a:gd name="T4" fmla="*/ 267 w 277"/>
              <a:gd name="T5" fmla="*/ 351 h 355"/>
              <a:gd name="T6" fmla="*/ 246 w 277"/>
              <a:gd name="T7" fmla="*/ 350 h 355"/>
              <a:gd name="T8" fmla="*/ 139 w 277"/>
              <a:gd name="T9" fmla="*/ 275 h 355"/>
              <a:gd name="T10" fmla="*/ 32 w 277"/>
              <a:gd name="T11" fmla="*/ 350 h 355"/>
              <a:gd name="T12" fmla="*/ 20 w 277"/>
              <a:gd name="T13" fmla="*/ 354 h 355"/>
              <a:gd name="T14" fmla="*/ 11 w 277"/>
              <a:gd name="T15" fmla="*/ 351 h 355"/>
              <a:gd name="T16" fmla="*/ 0 w 277"/>
              <a:gd name="T17" fmla="*/ 334 h 355"/>
              <a:gd name="T18" fmla="*/ 0 w 277"/>
              <a:gd name="T19" fmla="*/ 20 h 355"/>
              <a:gd name="T20" fmla="*/ 20 w 277"/>
              <a:gd name="T21" fmla="*/ 0 h 355"/>
              <a:gd name="T22" fmla="*/ 53 w 277"/>
              <a:gd name="T23" fmla="*/ 0 h 355"/>
              <a:gd name="T24" fmla="*/ 53 w 277"/>
              <a:gd name="T25" fmla="*/ 177 h 355"/>
              <a:gd name="T26" fmla="*/ 73 w 277"/>
              <a:gd name="T27" fmla="*/ 197 h 355"/>
              <a:gd name="T28" fmla="*/ 93 w 277"/>
              <a:gd name="T29" fmla="*/ 177 h 355"/>
              <a:gd name="T30" fmla="*/ 93 w 277"/>
              <a:gd name="T31" fmla="*/ 0 h 355"/>
              <a:gd name="T32" fmla="*/ 257 w 277"/>
              <a:gd name="T33" fmla="*/ 0 h 355"/>
              <a:gd name="T34" fmla="*/ 271 w 277"/>
              <a:gd name="T35" fmla="*/ 6 h 355"/>
              <a:gd name="T36" fmla="*/ 277 w 277"/>
              <a:gd name="T37" fmla="*/ 20 h 3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7" h="355">
                <a:moveTo>
                  <a:pt x="277" y="20"/>
                </a:moveTo>
                <a:lnTo>
                  <a:pt x="277" y="334"/>
                </a:lnTo>
                <a:cubicBezTo>
                  <a:pt x="277" y="341"/>
                  <a:pt x="273" y="348"/>
                  <a:pt x="267" y="351"/>
                </a:cubicBezTo>
                <a:cubicBezTo>
                  <a:pt x="260" y="355"/>
                  <a:pt x="252" y="354"/>
                  <a:pt x="246" y="350"/>
                </a:cubicBezTo>
                <a:lnTo>
                  <a:pt x="139" y="275"/>
                </a:lnTo>
                <a:lnTo>
                  <a:pt x="32" y="350"/>
                </a:lnTo>
                <a:cubicBezTo>
                  <a:pt x="28" y="352"/>
                  <a:pt x="24" y="354"/>
                  <a:pt x="20" y="354"/>
                </a:cubicBezTo>
                <a:cubicBezTo>
                  <a:pt x="17" y="354"/>
                  <a:pt x="14" y="353"/>
                  <a:pt x="11" y="351"/>
                </a:cubicBezTo>
                <a:cubicBezTo>
                  <a:pt x="4" y="348"/>
                  <a:pt x="0" y="341"/>
                  <a:pt x="0" y="334"/>
                </a:cubicBezTo>
                <a:lnTo>
                  <a:pt x="0" y="20"/>
                </a:lnTo>
                <a:cubicBezTo>
                  <a:pt x="0" y="9"/>
                  <a:pt x="9" y="0"/>
                  <a:pt x="20" y="0"/>
                </a:cubicBezTo>
                <a:lnTo>
                  <a:pt x="53" y="0"/>
                </a:lnTo>
                <a:lnTo>
                  <a:pt x="53" y="177"/>
                </a:lnTo>
                <a:cubicBezTo>
                  <a:pt x="53" y="188"/>
                  <a:pt x="62" y="197"/>
                  <a:pt x="73" y="197"/>
                </a:cubicBezTo>
                <a:cubicBezTo>
                  <a:pt x="84" y="197"/>
                  <a:pt x="93" y="188"/>
                  <a:pt x="93" y="177"/>
                </a:cubicBezTo>
                <a:lnTo>
                  <a:pt x="93" y="0"/>
                </a:lnTo>
                <a:lnTo>
                  <a:pt x="257" y="0"/>
                </a:lnTo>
                <a:cubicBezTo>
                  <a:pt x="263" y="0"/>
                  <a:pt x="268" y="2"/>
                  <a:pt x="271" y="6"/>
                </a:cubicBezTo>
                <a:cubicBezTo>
                  <a:pt x="275" y="10"/>
                  <a:pt x="277" y="15"/>
                  <a:pt x="277" y="2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A439B5F7-C0A2-9D13-176C-E6B1E38DABC9}"/>
              </a:ext>
            </a:extLst>
          </p:cNvPr>
          <p:cNvSpPr txBox="1"/>
          <p:nvPr/>
        </p:nvSpPr>
        <p:spPr>
          <a:xfrm>
            <a:off x="7631799" y="4543256"/>
            <a:ext cx="1107996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400" dirty="0">
                <a:cs typeface="+mn-ea"/>
                <a:sym typeface="+mn-lt"/>
              </a:rPr>
              <a:t>市场</a:t>
            </a:r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DC9B0F85-BCD4-6F85-2274-6B9BC33E03B9}"/>
              </a:ext>
            </a:extLst>
          </p:cNvPr>
          <p:cNvSpPr/>
          <p:nvPr/>
        </p:nvSpPr>
        <p:spPr>
          <a:xfrm>
            <a:off x="6970687" y="4528184"/>
            <a:ext cx="501650" cy="50165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0DA3C34D-66FF-98AB-52AC-C7500E2C2873}"/>
              </a:ext>
            </a:extLst>
          </p:cNvPr>
          <p:cNvSpPr/>
          <p:nvPr/>
        </p:nvSpPr>
        <p:spPr>
          <a:xfrm>
            <a:off x="7019194" y="4576691"/>
            <a:ext cx="404636" cy="40463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3" name="bookmark-variant-with-white-line_38444">
            <a:extLst>
              <a:ext uri="{FF2B5EF4-FFF2-40B4-BE49-F238E27FC236}">
                <a16:creationId xmlns:a16="http://schemas.microsoft.com/office/drawing/2014/main" id="{81D99150-8C6A-5CDA-0460-3769E1F1BA67}"/>
              </a:ext>
            </a:extLst>
          </p:cNvPr>
          <p:cNvSpPr/>
          <p:nvPr/>
        </p:nvSpPr>
        <p:spPr>
          <a:xfrm>
            <a:off x="7142392" y="4689703"/>
            <a:ext cx="158240" cy="202405"/>
          </a:xfrm>
          <a:custGeom>
            <a:avLst/>
            <a:gdLst>
              <a:gd name="T0" fmla="*/ 277 w 277"/>
              <a:gd name="T1" fmla="*/ 20 h 355"/>
              <a:gd name="T2" fmla="*/ 277 w 277"/>
              <a:gd name="T3" fmla="*/ 334 h 355"/>
              <a:gd name="T4" fmla="*/ 267 w 277"/>
              <a:gd name="T5" fmla="*/ 351 h 355"/>
              <a:gd name="T6" fmla="*/ 246 w 277"/>
              <a:gd name="T7" fmla="*/ 350 h 355"/>
              <a:gd name="T8" fmla="*/ 139 w 277"/>
              <a:gd name="T9" fmla="*/ 275 h 355"/>
              <a:gd name="T10" fmla="*/ 32 w 277"/>
              <a:gd name="T11" fmla="*/ 350 h 355"/>
              <a:gd name="T12" fmla="*/ 20 w 277"/>
              <a:gd name="T13" fmla="*/ 354 h 355"/>
              <a:gd name="T14" fmla="*/ 11 w 277"/>
              <a:gd name="T15" fmla="*/ 351 h 355"/>
              <a:gd name="T16" fmla="*/ 0 w 277"/>
              <a:gd name="T17" fmla="*/ 334 h 355"/>
              <a:gd name="T18" fmla="*/ 0 w 277"/>
              <a:gd name="T19" fmla="*/ 20 h 355"/>
              <a:gd name="T20" fmla="*/ 20 w 277"/>
              <a:gd name="T21" fmla="*/ 0 h 355"/>
              <a:gd name="T22" fmla="*/ 53 w 277"/>
              <a:gd name="T23" fmla="*/ 0 h 355"/>
              <a:gd name="T24" fmla="*/ 53 w 277"/>
              <a:gd name="T25" fmla="*/ 177 h 355"/>
              <a:gd name="T26" fmla="*/ 73 w 277"/>
              <a:gd name="T27" fmla="*/ 197 h 355"/>
              <a:gd name="T28" fmla="*/ 93 w 277"/>
              <a:gd name="T29" fmla="*/ 177 h 355"/>
              <a:gd name="T30" fmla="*/ 93 w 277"/>
              <a:gd name="T31" fmla="*/ 0 h 355"/>
              <a:gd name="T32" fmla="*/ 257 w 277"/>
              <a:gd name="T33" fmla="*/ 0 h 355"/>
              <a:gd name="T34" fmla="*/ 271 w 277"/>
              <a:gd name="T35" fmla="*/ 6 h 355"/>
              <a:gd name="T36" fmla="*/ 277 w 277"/>
              <a:gd name="T37" fmla="*/ 20 h 3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7" h="355">
                <a:moveTo>
                  <a:pt x="277" y="20"/>
                </a:moveTo>
                <a:lnTo>
                  <a:pt x="277" y="334"/>
                </a:lnTo>
                <a:cubicBezTo>
                  <a:pt x="277" y="341"/>
                  <a:pt x="273" y="348"/>
                  <a:pt x="267" y="351"/>
                </a:cubicBezTo>
                <a:cubicBezTo>
                  <a:pt x="260" y="355"/>
                  <a:pt x="252" y="354"/>
                  <a:pt x="246" y="350"/>
                </a:cubicBezTo>
                <a:lnTo>
                  <a:pt x="139" y="275"/>
                </a:lnTo>
                <a:lnTo>
                  <a:pt x="32" y="350"/>
                </a:lnTo>
                <a:cubicBezTo>
                  <a:pt x="28" y="352"/>
                  <a:pt x="24" y="354"/>
                  <a:pt x="20" y="354"/>
                </a:cubicBezTo>
                <a:cubicBezTo>
                  <a:pt x="17" y="354"/>
                  <a:pt x="14" y="353"/>
                  <a:pt x="11" y="351"/>
                </a:cubicBezTo>
                <a:cubicBezTo>
                  <a:pt x="4" y="348"/>
                  <a:pt x="0" y="341"/>
                  <a:pt x="0" y="334"/>
                </a:cubicBezTo>
                <a:lnTo>
                  <a:pt x="0" y="20"/>
                </a:lnTo>
                <a:cubicBezTo>
                  <a:pt x="0" y="9"/>
                  <a:pt x="9" y="0"/>
                  <a:pt x="20" y="0"/>
                </a:cubicBezTo>
                <a:lnTo>
                  <a:pt x="53" y="0"/>
                </a:lnTo>
                <a:lnTo>
                  <a:pt x="53" y="177"/>
                </a:lnTo>
                <a:cubicBezTo>
                  <a:pt x="53" y="188"/>
                  <a:pt x="62" y="197"/>
                  <a:pt x="73" y="197"/>
                </a:cubicBezTo>
                <a:cubicBezTo>
                  <a:pt x="84" y="197"/>
                  <a:pt x="93" y="188"/>
                  <a:pt x="93" y="177"/>
                </a:cubicBezTo>
                <a:lnTo>
                  <a:pt x="93" y="0"/>
                </a:lnTo>
                <a:lnTo>
                  <a:pt x="257" y="0"/>
                </a:lnTo>
                <a:cubicBezTo>
                  <a:pt x="263" y="0"/>
                  <a:pt x="268" y="2"/>
                  <a:pt x="271" y="6"/>
                </a:cubicBezTo>
                <a:cubicBezTo>
                  <a:pt x="275" y="10"/>
                  <a:pt x="277" y="15"/>
                  <a:pt x="277" y="2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7DE52F33-0666-C414-B2CD-44CB2063EE40}"/>
              </a:ext>
            </a:extLst>
          </p:cNvPr>
          <p:cNvSpPr txBox="1"/>
          <p:nvPr/>
        </p:nvSpPr>
        <p:spPr>
          <a:xfrm>
            <a:off x="9044316" y="2967714"/>
            <a:ext cx="2538707" cy="99828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cs typeface="+mn-ea"/>
                <a:sym typeface="+mn-lt"/>
              </a:rPr>
              <a:t>这里填写公司的前景分析小点，主要是环境方面的因素。</a:t>
            </a:r>
            <a:endParaRPr lang="en-US" altLang="zh-CN" sz="1600" dirty="0">
              <a:cs typeface="+mn-ea"/>
              <a:sym typeface="+mn-lt"/>
            </a:endParaRPr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AF442909-C6BB-D0DF-6907-B938F6183422}"/>
              </a:ext>
            </a:extLst>
          </p:cNvPr>
          <p:cNvSpPr/>
          <p:nvPr/>
        </p:nvSpPr>
        <p:spPr>
          <a:xfrm>
            <a:off x="4357447" y="1594374"/>
            <a:ext cx="3458912" cy="3458912"/>
          </a:xfrm>
          <a:prstGeom prst="ellipse">
            <a:avLst/>
          </a:prstGeom>
          <a:noFill/>
          <a:ln w="12700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591559B8-D196-9EA6-299C-AB807F1C74A6}"/>
              </a:ext>
            </a:extLst>
          </p:cNvPr>
          <p:cNvSpPr txBox="1"/>
          <p:nvPr/>
        </p:nvSpPr>
        <p:spPr>
          <a:xfrm>
            <a:off x="8629757" y="4335616"/>
            <a:ext cx="2538707" cy="99828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cs typeface="+mn-ea"/>
                <a:sym typeface="+mn-lt"/>
              </a:rPr>
              <a:t>这里填写公司的前景分析小点，主要是市场方面的因素。</a:t>
            </a:r>
            <a:endParaRPr lang="en-US" altLang="zh-CN" sz="1600" dirty="0">
              <a:cs typeface="+mn-ea"/>
              <a:sym typeface="+mn-lt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7AFC25CE-E9C5-31C6-700F-D680A0530BCD}"/>
              </a:ext>
            </a:extLst>
          </p:cNvPr>
          <p:cNvSpPr txBox="1"/>
          <p:nvPr/>
        </p:nvSpPr>
        <p:spPr>
          <a:xfrm>
            <a:off x="5295929" y="3042061"/>
            <a:ext cx="1261884" cy="52322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800" dirty="0">
                <a:solidFill>
                  <a:schemeClr val="accent2"/>
                </a:solidFill>
                <a:cs typeface="+mn-ea"/>
                <a:sym typeface="+mn-lt"/>
              </a:rPr>
              <a:t>前景分析</a:t>
            </a:r>
          </a:p>
        </p:txBody>
      </p:sp>
      <p:sp>
        <p:nvSpPr>
          <p:cNvPr id="28" name="椭圆 27">
            <a:extLst>
              <a:ext uri="{FF2B5EF4-FFF2-40B4-BE49-F238E27FC236}">
                <a16:creationId xmlns:a16="http://schemas.microsoft.com/office/drawing/2014/main" id="{82D7C8A5-DCF7-E181-1D9D-431BB8C5481E}"/>
              </a:ext>
            </a:extLst>
          </p:cNvPr>
          <p:cNvSpPr/>
          <p:nvPr/>
        </p:nvSpPr>
        <p:spPr>
          <a:xfrm>
            <a:off x="4643586" y="1733389"/>
            <a:ext cx="501650" cy="50165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1448D7D0-8548-D285-57C1-095E9389FD12}"/>
              </a:ext>
            </a:extLst>
          </p:cNvPr>
          <p:cNvSpPr txBox="1"/>
          <p:nvPr/>
        </p:nvSpPr>
        <p:spPr>
          <a:xfrm>
            <a:off x="1319521" y="1485070"/>
            <a:ext cx="2538707" cy="99828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cs typeface="+mn-ea"/>
                <a:sym typeface="+mn-lt"/>
              </a:rPr>
              <a:t>这里填写公司的前景分析小点，主要是社会方面的因素。</a:t>
            </a:r>
            <a:endParaRPr lang="en-US" altLang="zh-CN" sz="1600" dirty="0">
              <a:cs typeface="+mn-ea"/>
              <a:sym typeface="+mn-lt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EF377726-6774-5DA2-586F-70768389C11F}"/>
              </a:ext>
            </a:extLst>
          </p:cNvPr>
          <p:cNvSpPr txBox="1"/>
          <p:nvPr/>
        </p:nvSpPr>
        <p:spPr>
          <a:xfrm>
            <a:off x="3748283" y="1737600"/>
            <a:ext cx="1107996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400" dirty="0">
                <a:cs typeface="+mn-ea"/>
                <a:sym typeface="+mn-lt"/>
              </a:rPr>
              <a:t>社会</a:t>
            </a:r>
          </a:p>
        </p:txBody>
      </p:sp>
      <p:sp>
        <p:nvSpPr>
          <p:cNvPr id="31" name="椭圆 30">
            <a:extLst>
              <a:ext uri="{FF2B5EF4-FFF2-40B4-BE49-F238E27FC236}">
                <a16:creationId xmlns:a16="http://schemas.microsoft.com/office/drawing/2014/main" id="{B7BC74F7-1DB3-183E-6A91-A4D30DC40C57}"/>
              </a:ext>
            </a:extLst>
          </p:cNvPr>
          <p:cNvSpPr/>
          <p:nvPr/>
        </p:nvSpPr>
        <p:spPr>
          <a:xfrm>
            <a:off x="4692093" y="1781896"/>
            <a:ext cx="404636" cy="40463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2" name="iconfont-11253-5330403">
            <a:extLst>
              <a:ext uri="{FF2B5EF4-FFF2-40B4-BE49-F238E27FC236}">
                <a16:creationId xmlns:a16="http://schemas.microsoft.com/office/drawing/2014/main" id="{D43A12B1-4F93-EA6B-10FC-FE1EA918E90B}"/>
              </a:ext>
            </a:extLst>
          </p:cNvPr>
          <p:cNvSpPr/>
          <p:nvPr/>
        </p:nvSpPr>
        <p:spPr>
          <a:xfrm>
            <a:off x="4803997" y="1877298"/>
            <a:ext cx="180830" cy="213834"/>
          </a:xfrm>
          <a:custGeom>
            <a:avLst/>
            <a:gdLst>
              <a:gd name="T0" fmla="*/ 7692 w 8458"/>
              <a:gd name="T1" fmla="*/ 1 h 10000"/>
              <a:gd name="T2" fmla="*/ 7982 w 8458"/>
              <a:gd name="T3" fmla="*/ 61 h 10000"/>
              <a:gd name="T4" fmla="*/ 8329 w 8458"/>
              <a:gd name="T5" fmla="*/ 333 h 10000"/>
              <a:gd name="T6" fmla="*/ 8458 w 8458"/>
              <a:gd name="T7" fmla="*/ 742 h 10000"/>
              <a:gd name="T8" fmla="*/ 8458 w 8458"/>
              <a:gd name="T9" fmla="*/ 9261 h 10000"/>
              <a:gd name="T10" fmla="*/ 8329 w 8458"/>
              <a:gd name="T11" fmla="*/ 9671 h 10000"/>
              <a:gd name="T12" fmla="*/ 7982 w 8458"/>
              <a:gd name="T13" fmla="*/ 9943 h 10000"/>
              <a:gd name="T14" fmla="*/ 7692 w 8458"/>
              <a:gd name="T15" fmla="*/ 9995 h 10000"/>
              <a:gd name="T16" fmla="*/ 7143 w 8458"/>
              <a:gd name="T17" fmla="*/ 9784 h 10000"/>
              <a:gd name="T18" fmla="*/ 4230 w 8458"/>
              <a:gd name="T19" fmla="*/ 6980 h 10000"/>
              <a:gd name="T20" fmla="*/ 1315 w 8458"/>
              <a:gd name="T21" fmla="*/ 9781 h 10000"/>
              <a:gd name="T22" fmla="*/ 767 w 8458"/>
              <a:gd name="T23" fmla="*/ 10000 h 10000"/>
              <a:gd name="T24" fmla="*/ 477 w 8458"/>
              <a:gd name="T25" fmla="*/ 9940 h 10000"/>
              <a:gd name="T26" fmla="*/ 129 w 8458"/>
              <a:gd name="T27" fmla="*/ 9669 h 10000"/>
              <a:gd name="T28" fmla="*/ 0 w 8458"/>
              <a:gd name="T29" fmla="*/ 9259 h 10000"/>
              <a:gd name="T30" fmla="*/ 0 w 8458"/>
              <a:gd name="T31" fmla="*/ 741 h 10000"/>
              <a:gd name="T32" fmla="*/ 129 w 8458"/>
              <a:gd name="T33" fmla="*/ 331 h 10000"/>
              <a:gd name="T34" fmla="*/ 477 w 8458"/>
              <a:gd name="T35" fmla="*/ 60 h 10000"/>
              <a:gd name="T36" fmla="*/ 767 w 8458"/>
              <a:gd name="T37" fmla="*/ 0 h 10000"/>
              <a:gd name="T38" fmla="*/ 7692 w 8458"/>
              <a:gd name="T39" fmla="*/ 0 h 10000"/>
              <a:gd name="T40" fmla="*/ 7692 w 8458"/>
              <a:gd name="T41" fmla="*/ 1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8458" h="10000">
                <a:moveTo>
                  <a:pt x="7692" y="1"/>
                </a:moveTo>
                <a:cubicBezTo>
                  <a:pt x="7793" y="1"/>
                  <a:pt x="7890" y="21"/>
                  <a:pt x="7982" y="61"/>
                </a:cubicBezTo>
                <a:cubicBezTo>
                  <a:pt x="8128" y="119"/>
                  <a:pt x="8243" y="209"/>
                  <a:pt x="8329" y="333"/>
                </a:cubicBezTo>
                <a:cubicBezTo>
                  <a:pt x="8415" y="456"/>
                  <a:pt x="8458" y="593"/>
                  <a:pt x="8458" y="742"/>
                </a:cubicBezTo>
                <a:lnTo>
                  <a:pt x="8458" y="9261"/>
                </a:lnTo>
                <a:cubicBezTo>
                  <a:pt x="8458" y="9411"/>
                  <a:pt x="8415" y="9548"/>
                  <a:pt x="8329" y="9671"/>
                </a:cubicBezTo>
                <a:cubicBezTo>
                  <a:pt x="8243" y="9795"/>
                  <a:pt x="8128" y="9885"/>
                  <a:pt x="7982" y="9943"/>
                </a:cubicBezTo>
                <a:cubicBezTo>
                  <a:pt x="7898" y="9978"/>
                  <a:pt x="7800" y="9995"/>
                  <a:pt x="7692" y="9995"/>
                </a:cubicBezTo>
                <a:cubicBezTo>
                  <a:pt x="7480" y="9995"/>
                  <a:pt x="7297" y="9924"/>
                  <a:pt x="7143" y="9784"/>
                </a:cubicBezTo>
                <a:lnTo>
                  <a:pt x="4230" y="6980"/>
                </a:lnTo>
                <a:lnTo>
                  <a:pt x="1315" y="9781"/>
                </a:lnTo>
                <a:cubicBezTo>
                  <a:pt x="1157" y="9928"/>
                  <a:pt x="973" y="10000"/>
                  <a:pt x="767" y="10000"/>
                </a:cubicBezTo>
                <a:cubicBezTo>
                  <a:pt x="665" y="10000"/>
                  <a:pt x="568" y="9980"/>
                  <a:pt x="477" y="9940"/>
                </a:cubicBezTo>
                <a:cubicBezTo>
                  <a:pt x="330" y="9883"/>
                  <a:pt x="215" y="9793"/>
                  <a:pt x="129" y="9669"/>
                </a:cubicBezTo>
                <a:cubicBezTo>
                  <a:pt x="43" y="9545"/>
                  <a:pt x="0" y="9409"/>
                  <a:pt x="0" y="9259"/>
                </a:cubicBezTo>
                <a:lnTo>
                  <a:pt x="0" y="741"/>
                </a:lnTo>
                <a:cubicBezTo>
                  <a:pt x="0" y="591"/>
                  <a:pt x="43" y="455"/>
                  <a:pt x="129" y="331"/>
                </a:cubicBezTo>
                <a:cubicBezTo>
                  <a:pt x="215" y="208"/>
                  <a:pt x="330" y="118"/>
                  <a:pt x="477" y="60"/>
                </a:cubicBezTo>
                <a:cubicBezTo>
                  <a:pt x="569" y="20"/>
                  <a:pt x="665" y="0"/>
                  <a:pt x="767" y="0"/>
                </a:cubicBezTo>
                <a:lnTo>
                  <a:pt x="7692" y="0"/>
                </a:lnTo>
                <a:lnTo>
                  <a:pt x="7692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33" name="椭圆 32">
            <a:extLst>
              <a:ext uri="{FF2B5EF4-FFF2-40B4-BE49-F238E27FC236}">
                <a16:creationId xmlns:a16="http://schemas.microsoft.com/office/drawing/2014/main" id="{AF9D16CC-54C4-07B2-82E6-D9048F98F3EA}"/>
              </a:ext>
            </a:extLst>
          </p:cNvPr>
          <p:cNvSpPr/>
          <p:nvPr/>
        </p:nvSpPr>
        <p:spPr>
          <a:xfrm>
            <a:off x="4058989" y="3147174"/>
            <a:ext cx="501650" cy="50165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68F289AA-33D4-80EC-4491-855AE599EF5C}"/>
              </a:ext>
            </a:extLst>
          </p:cNvPr>
          <p:cNvSpPr txBox="1"/>
          <p:nvPr/>
        </p:nvSpPr>
        <p:spPr>
          <a:xfrm>
            <a:off x="734924" y="2898855"/>
            <a:ext cx="2538707" cy="99828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cs typeface="+mn-ea"/>
                <a:sym typeface="+mn-lt"/>
              </a:rPr>
              <a:t>这里填写公司的前景分析小点，主要是环境方面的因素。</a:t>
            </a:r>
            <a:endParaRPr lang="en-US" altLang="zh-CN" sz="1600" dirty="0">
              <a:cs typeface="+mn-ea"/>
              <a:sym typeface="+mn-lt"/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57D335FB-0332-1340-ACD7-E323A1B2B289}"/>
              </a:ext>
            </a:extLst>
          </p:cNvPr>
          <p:cNvSpPr txBox="1"/>
          <p:nvPr/>
        </p:nvSpPr>
        <p:spPr>
          <a:xfrm>
            <a:off x="3163686" y="3151385"/>
            <a:ext cx="1107996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400" dirty="0">
                <a:cs typeface="+mn-ea"/>
                <a:sym typeface="+mn-lt"/>
              </a:rPr>
              <a:t>环境</a:t>
            </a:r>
          </a:p>
        </p:txBody>
      </p:sp>
      <p:sp>
        <p:nvSpPr>
          <p:cNvPr id="36" name="椭圆 35">
            <a:extLst>
              <a:ext uri="{FF2B5EF4-FFF2-40B4-BE49-F238E27FC236}">
                <a16:creationId xmlns:a16="http://schemas.microsoft.com/office/drawing/2014/main" id="{712B7518-1A45-83EC-D802-B13D1169FA89}"/>
              </a:ext>
            </a:extLst>
          </p:cNvPr>
          <p:cNvSpPr/>
          <p:nvPr/>
        </p:nvSpPr>
        <p:spPr>
          <a:xfrm>
            <a:off x="4107496" y="3195681"/>
            <a:ext cx="404636" cy="40463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7" name="iconfont-11253-5330403">
            <a:extLst>
              <a:ext uri="{FF2B5EF4-FFF2-40B4-BE49-F238E27FC236}">
                <a16:creationId xmlns:a16="http://schemas.microsoft.com/office/drawing/2014/main" id="{4A1A08B1-4F49-61D0-7C85-0AB1D77BE2E2}"/>
              </a:ext>
            </a:extLst>
          </p:cNvPr>
          <p:cNvSpPr/>
          <p:nvPr/>
        </p:nvSpPr>
        <p:spPr>
          <a:xfrm>
            <a:off x="4219400" y="3291083"/>
            <a:ext cx="180830" cy="213834"/>
          </a:xfrm>
          <a:custGeom>
            <a:avLst/>
            <a:gdLst>
              <a:gd name="T0" fmla="*/ 7692 w 8458"/>
              <a:gd name="T1" fmla="*/ 1 h 10000"/>
              <a:gd name="T2" fmla="*/ 7982 w 8458"/>
              <a:gd name="T3" fmla="*/ 61 h 10000"/>
              <a:gd name="T4" fmla="*/ 8329 w 8458"/>
              <a:gd name="T5" fmla="*/ 333 h 10000"/>
              <a:gd name="T6" fmla="*/ 8458 w 8458"/>
              <a:gd name="T7" fmla="*/ 742 h 10000"/>
              <a:gd name="T8" fmla="*/ 8458 w 8458"/>
              <a:gd name="T9" fmla="*/ 9261 h 10000"/>
              <a:gd name="T10" fmla="*/ 8329 w 8458"/>
              <a:gd name="T11" fmla="*/ 9671 h 10000"/>
              <a:gd name="T12" fmla="*/ 7982 w 8458"/>
              <a:gd name="T13" fmla="*/ 9943 h 10000"/>
              <a:gd name="T14" fmla="*/ 7692 w 8458"/>
              <a:gd name="T15" fmla="*/ 9995 h 10000"/>
              <a:gd name="T16" fmla="*/ 7143 w 8458"/>
              <a:gd name="T17" fmla="*/ 9784 h 10000"/>
              <a:gd name="T18" fmla="*/ 4230 w 8458"/>
              <a:gd name="T19" fmla="*/ 6980 h 10000"/>
              <a:gd name="T20" fmla="*/ 1315 w 8458"/>
              <a:gd name="T21" fmla="*/ 9781 h 10000"/>
              <a:gd name="T22" fmla="*/ 767 w 8458"/>
              <a:gd name="T23" fmla="*/ 10000 h 10000"/>
              <a:gd name="T24" fmla="*/ 477 w 8458"/>
              <a:gd name="T25" fmla="*/ 9940 h 10000"/>
              <a:gd name="T26" fmla="*/ 129 w 8458"/>
              <a:gd name="T27" fmla="*/ 9669 h 10000"/>
              <a:gd name="T28" fmla="*/ 0 w 8458"/>
              <a:gd name="T29" fmla="*/ 9259 h 10000"/>
              <a:gd name="T30" fmla="*/ 0 w 8458"/>
              <a:gd name="T31" fmla="*/ 741 h 10000"/>
              <a:gd name="T32" fmla="*/ 129 w 8458"/>
              <a:gd name="T33" fmla="*/ 331 h 10000"/>
              <a:gd name="T34" fmla="*/ 477 w 8458"/>
              <a:gd name="T35" fmla="*/ 60 h 10000"/>
              <a:gd name="T36" fmla="*/ 767 w 8458"/>
              <a:gd name="T37" fmla="*/ 0 h 10000"/>
              <a:gd name="T38" fmla="*/ 7692 w 8458"/>
              <a:gd name="T39" fmla="*/ 0 h 10000"/>
              <a:gd name="T40" fmla="*/ 7692 w 8458"/>
              <a:gd name="T41" fmla="*/ 1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8458" h="10000">
                <a:moveTo>
                  <a:pt x="7692" y="1"/>
                </a:moveTo>
                <a:cubicBezTo>
                  <a:pt x="7793" y="1"/>
                  <a:pt x="7890" y="21"/>
                  <a:pt x="7982" y="61"/>
                </a:cubicBezTo>
                <a:cubicBezTo>
                  <a:pt x="8128" y="119"/>
                  <a:pt x="8243" y="209"/>
                  <a:pt x="8329" y="333"/>
                </a:cubicBezTo>
                <a:cubicBezTo>
                  <a:pt x="8415" y="456"/>
                  <a:pt x="8458" y="593"/>
                  <a:pt x="8458" y="742"/>
                </a:cubicBezTo>
                <a:lnTo>
                  <a:pt x="8458" y="9261"/>
                </a:lnTo>
                <a:cubicBezTo>
                  <a:pt x="8458" y="9411"/>
                  <a:pt x="8415" y="9548"/>
                  <a:pt x="8329" y="9671"/>
                </a:cubicBezTo>
                <a:cubicBezTo>
                  <a:pt x="8243" y="9795"/>
                  <a:pt x="8128" y="9885"/>
                  <a:pt x="7982" y="9943"/>
                </a:cubicBezTo>
                <a:cubicBezTo>
                  <a:pt x="7898" y="9978"/>
                  <a:pt x="7800" y="9995"/>
                  <a:pt x="7692" y="9995"/>
                </a:cubicBezTo>
                <a:cubicBezTo>
                  <a:pt x="7480" y="9995"/>
                  <a:pt x="7297" y="9924"/>
                  <a:pt x="7143" y="9784"/>
                </a:cubicBezTo>
                <a:lnTo>
                  <a:pt x="4230" y="6980"/>
                </a:lnTo>
                <a:lnTo>
                  <a:pt x="1315" y="9781"/>
                </a:lnTo>
                <a:cubicBezTo>
                  <a:pt x="1157" y="9928"/>
                  <a:pt x="973" y="10000"/>
                  <a:pt x="767" y="10000"/>
                </a:cubicBezTo>
                <a:cubicBezTo>
                  <a:pt x="665" y="10000"/>
                  <a:pt x="568" y="9980"/>
                  <a:pt x="477" y="9940"/>
                </a:cubicBezTo>
                <a:cubicBezTo>
                  <a:pt x="330" y="9883"/>
                  <a:pt x="215" y="9793"/>
                  <a:pt x="129" y="9669"/>
                </a:cubicBezTo>
                <a:cubicBezTo>
                  <a:pt x="43" y="9545"/>
                  <a:pt x="0" y="9409"/>
                  <a:pt x="0" y="9259"/>
                </a:cubicBezTo>
                <a:lnTo>
                  <a:pt x="0" y="741"/>
                </a:lnTo>
                <a:cubicBezTo>
                  <a:pt x="0" y="591"/>
                  <a:pt x="43" y="455"/>
                  <a:pt x="129" y="331"/>
                </a:cubicBezTo>
                <a:cubicBezTo>
                  <a:pt x="215" y="208"/>
                  <a:pt x="330" y="118"/>
                  <a:pt x="477" y="60"/>
                </a:cubicBezTo>
                <a:cubicBezTo>
                  <a:pt x="569" y="20"/>
                  <a:pt x="665" y="0"/>
                  <a:pt x="767" y="0"/>
                </a:cubicBezTo>
                <a:lnTo>
                  <a:pt x="7692" y="0"/>
                </a:lnTo>
                <a:lnTo>
                  <a:pt x="7692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38" name="椭圆 37">
            <a:extLst>
              <a:ext uri="{FF2B5EF4-FFF2-40B4-BE49-F238E27FC236}">
                <a16:creationId xmlns:a16="http://schemas.microsoft.com/office/drawing/2014/main" id="{531DA34A-4754-9E22-CBDA-DFEEBB778A80}"/>
              </a:ext>
            </a:extLst>
          </p:cNvPr>
          <p:cNvSpPr/>
          <p:nvPr/>
        </p:nvSpPr>
        <p:spPr>
          <a:xfrm>
            <a:off x="4800513" y="4580853"/>
            <a:ext cx="501650" cy="50165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67C8A001-A743-FF7C-64B2-21373E1E447D}"/>
              </a:ext>
            </a:extLst>
          </p:cNvPr>
          <p:cNvSpPr txBox="1"/>
          <p:nvPr/>
        </p:nvSpPr>
        <p:spPr>
          <a:xfrm>
            <a:off x="1476448" y="4332534"/>
            <a:ext cx="2538707" cy="99828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cs typeface="+mn-ea"/>
                <a:sym typeface="+mn-lt"/>
              </a:rPr>
              <a:t>这里填写公司的前景分析小点，主要是市场方面的因素。</a:t>
            </a:r>
            <a:endParaRPr lang="en-US" altLang="zh-CN" sz="1600" dirty="0">
              <a:cs typeface="+mn-ea"/>
              <a:sym typeface="+mn-lt"/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26086051-16F0-72D8-1702-C8141E442787}"/>
              </a:ext>
            </a:extLst>
          </p:cNvPr>
          <p:cNvSpPr txBox="1"/>
          <p:nvPr/>
        </p:nvSpPr>
        <p:spPr>
          <a:xfrm>
            <a:off x="3905210" y="4585064"/>
            <a:ext cx="1107996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400" dirty="0">
                <a:cs typeface="+mn-ea"/>
                <a:sym typeface="+mn-lt"/>
              </a:rPr>
              <a:t>市场</a:t>
            </a:r>
          </a:p>
        </p:txBody>
      </p:sp>
      <p:sp>
        <p:nvSpPr>
          <p:cNvPr id="41" name="椭圆 40">
            <a:extLst>
              <a:ext uri="{FF2B5EF4-FFF2-40B4-BE49-F238E27FC236}">
                <a16:creationId xmlns:a16="http://schemas.microsoft.com/office/drawing/2014/main" id="{B433664A-79DB-B813-57C5-E4055E3E0F05}"/>
              </a:ext>
            </a:extLst>
          </p:cNvPr>
          <p:cNvSpPr/>
          <p:nvPr/>
        </p:nvSpPr>
        <p:spPr>
          <a:xfrm>
            <a:off x="4849020" y="4629360"/>
            <a:ext cx="404636" cy="40463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2" name="iconfont-11253-5330403">
            <a:extLst>
              <a:ext uri="{FF2B5EF4-FFF2-40B4-BE49-F238E27FC236}">
                <a16:creationId xmlns:a16="http://schemas.microsoft.com/office/drawing/2014/main" id="{DD0BB520-AE4A-0B59-57C9-403628A200F6}"/>
              </a:ext>
            </a:extLst>
          </p:cNvPr>
          <p:cNvSpPr/>
          <p:nvPr/>
        </p:nvSpPr>
        <p:spPr>
          <a:xfrm>
            <a:off x="4960924" y="4724762"/>
            <a:ext cx="180830" cy="213834"/>
          </a:xfrm>
          <a:custGeom>
            <a:avLst/>
            <a:gdLst>
              <a:gd name="T0" fmla="*/ 7692 w 8458"/>
              <a:gd name="T1" fmla="*/ 1 h 10000"/>
              <a:gd name="T2" fmla="*/ 7982 w 8458"/>
              <a:gd name="T3" fmla="*/ 61 h 10000"/>
              <a:gd name="T4" fmla="*/ 8329 w 8458"/>
              <a:gd name="T5" fmla="*/ 333 h 10000"/>
              <a:gd name="T6" fmla="*/ 8458 w 8458"/>
              <a:gd name="T7" fmla="*/ 742 h 10000"/>
              <a:gd name="T8" fmla="*/ 8458 w 8458"/>
              <a:gd name="T9" fmla="*/ 9261 h 10000"/>
              <a:gd name="T10" fmla="*/ 8329 w 8458"/>
              <a:gd name="T11" fmla="*/ 9671 h 10000"/>
              <a:gd name="T12" fmla="*/ 7982 w 8458"/>
              <a:gd name="T13" fmla="*/ 9943 h 10000"/>
              <a:gd name="T14" fmla="*/ 7692 w 8458"/>
              <a:gd name="T15" fmla="*/ 9995 h 10000"/>
              <a:gd name="T16" fmla="*/ 7143 w 8458"/>
              <a:gd name="T17" fmla="*/ 9784 h 10000"/>
              <a:gd name="T18" fmla="*/ 4230 w 8458"/>
              <a:gd name="T19" fmla="*/ 6980 h 10000"/>
              <a:gd name="T20" fmla="*/ 1315 w 8458"/>
              <a:gd name="T21" fmla="*/ 9781 h 10000"/>
              <a:gd name="T22" fmla="*/ 767 w 8458"/>
              <a:gd name="T23" fmla="*/ 10000 h 10000"/>
              <a:gd name="T24" fmla="*/ 477 w 8458"/>
              <a:gd name="T25" fmla="*/ 9940 h 10000"/>
              <a:gd name="T26" fmla="*/ 129 w 8458"/>
              <a:gd name="T27" fmla="*/ 9669 h 10000"/>
              <a:gd name="T28" fmla="*/ 0 w 8458"/>
              <a:gd name="T29" fmla="*/ 9259 h 10000"/>
              <a:gd name="T30" fmla="*/ 0 w 8458"/>
              <a:gd name="T31" fmla="*/ 741 h 10000"/>
              <a:gd name="T32" fmla="*/ 129 w 8458"/>
              <a:gd name="T33" fmla="*/ 331 h 10000"/>
              <a:gd name="T34" fmla="*/ 477 w 8458"/>
              <a:gd name="T35" fmla="*/ 60 h 10000"/>
              <a:gd name="T36" fmla="*/ 767 w 8458"/>
              <a:gd name="T37" fmla="*/ 0 h 10000"/>
              <a:gd name="T38" fmla="*/ 7692 w 8458"/>
              <a:gd name="T39" fmla="*/ 0 h 10000"/>
              <a:gd name="T40" fmla="*/ 7692 w 8458"/>
              <a:gd name="T41" fmla="*/ 1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8458" h="10000">
                <a:moveTo>
                  <a:pt x="7692" y="1"/>
                </a:moveTo>
                <a:cubicBezTo>
                  <a:pt x="7793" y="1"/>
                  <a:pt x="7890" y="21"/>
                  <a:pt x="7982" y="61"/>
                </a:cubicBezTo>
                <a:cubicBezTo>
                  <a:pt x="8128" y="119"/>
                  <a:pt x="8243" y="209"/>
                  <a:pt x="8329" y="333"/>
                </a:cubicBezTo>
                <a:cubicBezTo>
                  <a:pt x="8415" y="456"/>
                  <a:pt x="8458" y="593"/>
                  <a:pt x="8458" y="742"/>
                </a:cubicBezTo>
                <a:lnTo>
                  <a:pt x="8458" y="9261"/>
                </a:lnTo>
                <a:cubicBezTo>
                  <a:pt x="8458" y="9411"/>
                  <a:pt x="8415" y="9548"/>
                  <a:pt x="8329" y="9671"/>
                </a:cubicBezTo>
                <a:cubicBezTo>
                  <a:pt x="8243" y="9795"/>
                  <a:pt x="8128" y="9885"/>
                  <a:pt x="7982" y="9943"/>
                </a:cubicBezTo>
                <a:cubicBezTo>
                  <a:pt x="7898" y="9978"/>
                  <a:pt x="7800" y="9995"/>
                  <a:pt x="7692" y="9995"/>
                </a:cubicBezTo>
                <a:cubicBezTo>
                  <a:pt x="7480" y="9995"/>
                  <a:pt x="7297" y="9924"/>
                  <a:pt x="7143" y="9784"/>
                </a:cubicBezTo>
                <a:lnTo>
                  <a:pt x="4230" y="6980"/>
                </a:lnTo>
                <a:lnTo>
                  <a:pt x="1315" y="9781"/>
                </a:lnTo>
                <a:cubicBezTo>
                  <a:pt x="1157" y="9928"/>
                  <a:pt x="973" y="10000"/>
                  <a:pt x="767" y="10000"/>
                </a:cubicBezTo>
                <a:cubicBezTo>
                  <a:pt x="665" y="10000"/>
                  <a:pt x="568" y="9980"/>
                  <a:pt x="477" y="9940"/>
                </a:cubicBezTo>
                <a:cubicBezTo>
                  <a:pt x="330" y="9883"/>
                  <a:pt x="215" y="9793"/>
                  <a:pt x="129" y="9669"/>
                </a:cubicBezTo>
                <a:cubicBezTo>
                  <a:pt x="43" y="9545"/>
                  <a:pt x="0" y="9409"/>
                  <a:pt x="0" y="9259"/>
                </a:cubicBezTo>
                <a:lnTo>
                  <a:pt x="0" y="741"/>
                </a:lnTo>
                <a:cubicBezTo>
                  <a:pt x="0" y="591"/>
                  <a:pt x="43" y="455"/>
                  <a:pt x="129" y="331"/>
                </a:cubicBezTo>
                <a:cubicBezTo>
                  <a:pt x="215" y="208"/>
                  <a:pt x="330" y="118"/>
                  <a:pt x="477" y="60"/>
                </a:cubicBezTo>
                <a:cubicBezTo>
                  <a:pt x="569" y="20"/>
                  <a:pt x="665" y="0"/>
                  <a:pt x="767" y="0"/>
                </a:cubicBezTo>
                <a:lnTo>
                  <a:pt x="7692" y="0"/>
                </a:lnTo>
                <a:lnTo>
                  <a:pt x="7692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926073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6F7321E-0528-A731-D44B-7283B1FC3F1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0" r="29342"/>
          <a:stretch/>
        </p:blipFill>
        <p:spPr>
          <a:xfrm>
            <a:off x="9038285" y="0"/>
            <a:ext cx="3153715" cy="6858000"/>
          </a:xfrm>
          <a:custGeom>
            <a:avLst/>
            <a:gdLst>
              <a:gd name="connsiteX0" fmla="*/ 0 w 3153715"/>
              <a:gd name="connsiteY0" fmla="*/ 0 h 6858000"/>
              <a:gd name="connsiteX1" fmla="*/ 3153715 w 3153715"/>
              <a:gd name="connsiteY1" fmla="*/ 0 h 6858000"/>
              <a:gd name="connsiteX2" fmla="*/ 3153715 w 3153715"/>
              <a:gd name="connsiteY2" fmla="*/ 6858000 h 6858000"/>
              <a:gd name="connsiteX3" fmla="*/ 0 w 315371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53715" h="6858000">
                <a:moveTo>
                  <a:pt x="0" y="0"/>
                </a:moveTo>
                <a:lnTo>
                  <a:pt x="3153715" y="0"/>
                </a:lnTo>
                <a:lnTo>
                  <a:pt x="315371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矩形: 圆角 3">
            <a:extLst>
              <a:ext uri="{FF2B5EF4-FFF2-40B4-BE49-F238E27FC236}">
                <a16:creationId xmlns:a16="http://schemas.microsoft.com/office/drawing/2014/main" id="{91D639BC-3B71-4B52-B595-632CC03F00D0}"/>
              </a:ext>
            </a:extLst>
          </p:cNvPr>
          <p:cNvSpPr/>
          <p:nvPr/>
        </p:nvSpPr>
        <p:spPr>
          <a:xfrm>
            <a:off x="622300" y="2171699"/>
            <a:ext cx="2552701" cy="3568700"/>
          </a:xfrm>
          <a:prstGeom prst="roundRect">
            <a:avLst>
              <a:gd name="adj" fmla="val 7214"/>
            </a:avLst>
          </a:prstGeom>
          <a:solidFill>
            <a:schemeClr val="bg1"/>
          </a:solidFill>
          <a:ln>
            <a:solidFill>
              <a:schemeClr val="accent2">
                <a:alpha val="32000"/>
              </a:schemeClr>
            </a:solidFill>
          </a:ln>
          <a:effectLst>
            <a:outerShdw blurRad="127000" dist="38100" dir="2700000" sx="102000" sy="102000" algn="tl" rotWithShape="0">
              <a:schemeClr val="accent2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390B30E-8CCC-976B-F5DA-143BE90C8F9C}"/>
              </a:ext>
            </a:extLst>
          </p:cNvPr>
          <p:cNvSpPr txBox="1"/>
          <p:nvPr/>
        </p:nvSpPr>
        <p:spPr>
          <a:xfrm>
            <a:off x="622300" y="385546"/>
            <a:ext cx="2698175" cy="52322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800" dirty="0">
                <a:solidFill>
                  <a:schemeClr val="accent2"/>
                </a:solidFill>
                <a:cs typeface="+mn-ea"/>
                <a:sym typeface="+mn-lt"/>
              </a:rPr>
              <a:t>未来创想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80D556B-A9C4-51E8-D834-B63DAFEAD1A8}"/>
              </a:ext>
            </a:extLst>
          </p:cNvPr>
          <p:cNvSpPr txBox="1"/>
          <p:nvPr/>
        </p:nvSpPr>
        <p:spPr>
          <a:xfrm>
            <a:off x="661103" y="871249"/>
            <a:ext cx="4776155" cy="5409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chemeClr val="accent2"/>
                </a:solidFill>
                <a:cs typeface="+mn-ea"/>
                <a:sym typeface="+mn-lt"/>
              </a:rPr>
              <a:t>这里是关于公司未来规划的一些解释性文字。</a:t>
            </a:r>
            <a:endParaRPr lang="en-US" altLang="zh-CN" sz="1200" dirty="0">
              <a:solidFill>
                <a:schemeClr val="accent2"/>
              </a:solidFill>
              <a:cs typeface="+mn-ea"/>
              <a:sym typeface="+mn-lt"/>
            </a:endParaRP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A6F2A715-E8B7-328E-8424-3610294722B2}"/>
              </a:ext>
            </a:extLst>
          </p:cNvPr>
          <p:cNvSpPr/>
          <p:nvPr/>
        </p:nvSpPr>
        <p:spPr>
          <a:xfrm>
            <a:off x="3714749" y="2171700"/>
            <a:ext cx="2552701" cy="3568700"/>
          </a:xfrm>
          <a:prstGeom prst="roundRect">
            <a:avLst>
              <a:gd name="adj" fmla="val 7214"/>
            </a:avLst>
          </a:prstGeom>
          <a:solidFill>
            <a:schemeClr val="bg1"/>
          </a:solidFill>
          <a:ln>
            <a:solidFill>
              <a:schemeClr val="accent2">
                <a:alpha val="32000"/>
              </a:schemeClr>
            </a:solidFill>
          </a:ln>
          <a:effectLst>
            <a:outerShdw blurRad="127000" dist="38100" dir="2700000" sx="102000" sy="102000" algn="tl" rotWithShape="0">
              <a:schemeClr val="accent2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AFDB1C64-136F-02F8-72EF-CB9B212A207B}"/>
              </a:ext>
            </a:extLst>
          </p:cNvPr>
          <p:cNvSpPr/>
          <p:nvPr/>
        </p:nvSpPr>
        <p:spPr>
          <a:xfrm>
            <a:off x="6807198" y="2171700"/>
            <a:ext cx="2552701" cy="3568700"/>
          </a:xfrm>
          <a:prstGeom prst="roundRect">
            <a:avLst>
              <a:gd name="adj" fmla="val 7214"/>
            </a:avLst>
          </a:prstGeom>
          <a:solidFill>
            <a:schemeClr val="bg1"/>
          </a:solidFill>
          <a:ln>
            <a:solidFill>
              <a:schemeClr val="accent2">
                <a:alpha val="32000"/>
              </a:schemeClr>
            </a:solidFill>
          </a:ln>
          <a:effectLst>
            <a:outerShdw blurRad="127000" dist="38100" dir="2700000" sx="102000" sy="102000" algn="tl" rotWithShape="0">
              <a:schemeClr val="accent2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390E22DD-9720-9CAA-8A4C-B28A2220A45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3" t="29952" r="22391" b="29952"/>
          <a:stretch/>
        </p:blipFill>
        <p:spPr>
          <a:xfrm>
            <a:off x="3714749" y="2190751"/>
            <a:ext cx="2552701" cy="1238249"/>
          </a:xfrm>
          <a:custGeom>
            <a:avLst/>
            <a:gdLst>
              <a:gd name="connsiteX0" fmla="*/ 222272 w 2552701"/>
              <a:gd name="connsiteY0" fmla="*/ 0 h 1238249"/>
              <a:gd name="connsiteX1" fmla="*/ 2330429 w 2552701"/>
              <a:gd name="connsiteY1" fmla="*/ 0 h 1238249"/>
              <a:gd name="connsiteX2" fmla="*/ 2552701 w 2552701"/>
              <a:gd name="connsiteY2" fmla="*/ 222272 h 1238249"/>
              <a:gd name="connsiteX3" fmla="*/ 2552701 w 2552701"/>
              <a:gd name="connsiteY3" fmla="*/ 528864 h 1238249"/>
              <a:gd name="connsiteX4" fmla="*/ 2552701 w 2552701"/>
              <a:gd name="connsiteY4" fmla="*/ 692128 h 1238249"/>
              <a:gd name="connsiteX5" fmla="*/ 2552701 w 2552701"/>
              <a:gd name="connsiteY5" fmla="*/ 1238249 h 1238249"/>
              <a:gd name="connsiteX6" fmla="*/ 0 w 2552701"/>
              <a:gd name="connsiteY6" fmla="*/ 1238249 h 1238249"/>
              <a:gd name="connsiteX7" fmla="*/ 0 w 2552701"/>
              <a:gd name="connsiteY7" fmla="*/ 692128 h 1238249"/>
              <a:gd name="connsiteX8" fmla="*/ 0 w 2552701"/>
              <a:gd name="connsiteY8" fmla="*/ 528864 h 1238249"/>
              <a:gd name="connsiteX9" fmla="*/ 0 w 2552701"/>
              <a:gd name="connsiteY9" fmla="*/ 222272 h 1238249"/>
              <a:gd name="connsiteX10" fmla="*/ 222272 w 2552701"/>
              <a:gd name="connsiteY10" fmla="*/ 0 h 1238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52701" h="1238249">
                <a:moveTo>
                  <a:pt x="222272" y="0"/>
                </a:moveTo>
                <a:lnTo>
                  <a:pt x="2330429" y="0"/>
                </a:lnTo>
                <a:cubicBezTo>
                  <a:pt x="2453186" y="0"/>
                  <a:pt x="2552701" y="99515"/>
                  <a:pt x="2552701" y="222272"/>
                </a:cubicBezTo>
                <a:lnTo>
                  <a:pt x="2552701" y="528864"/>
                </a:lnTo>
                <a:lnTo>
                  <a:pt x="2552701" y="692128"/>
                </a:lnTo>
                <a:lnTo>
                  <a:pt x="2552701" y="1238249"/>
                </a:lnTo>
                <a:lnTo>
                  <a:pt x="0" y="1238249"/>
                </a:lnTo>
                <a:lnTo>
                  <a:pt x="0" y="692128"/>
                </a:lnTo>
                <a:lnTo>
                  <a:pt x="0" y="528864"/>
                </a:lnTo>
                <a:lnTo>
                  <a:pt x="0" y="222272"/>
                </a:lnTo>
                <a:cubicBezTo>
                  <a:pt x="0" y="99515"/>
                  <a:pt x="99515" y="0"/>
                  <a:pt x="222272" y="0"/>
                </a:cubicBezTo>
                <a:close/>
              </a:path>
            </a:pathLst>
          </a:cu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41BC157-8D4D-935E-C406-82D4D21449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95" t="2402" r="-1" b="57503"/>
          <a:stretch/>
        </p:blipFill>
        <p:spPr>
          <a:xfrm>
            <a:off x="6807197" y="2171700"/>
            <a:ext cx="2552701" cy="1238249"/>
          </a:xfrm>
          <a:custGeom>
            <a:avLst/>
            <a:gdLst>
              <a:gd name="connsiteX0" fmla="*/ 222272 w 2552701"/>
              <a:gd name="connsiteY0" fmla="*/ 0 h 1238249"/>
              <a:gd name="connsiteX1" fmla="*/ 2330429 w 2552701"/>
              <a:gd name="connsiteY1" fmla="*/ 0 h 1238249"/>
              <a:gd name="connsiteX2" fmla="*/ 2552701 w 2552701"/>
              <a:gd name="connsiteY2" fmla="*/ 222272 h 1238249"/>
              <a:gd name="connsiteX3" fmla="*/ 2552701 w 2552701"/>
              <a:gd name="connsiteY3" fmla="*/ 528864 h 1238249"/>
              <a:gd name="connsiteX4" fmla="*/ 2552701 w 2552701"/>
              <a:gd name="connsiteY4" fmla="*/ 692128 h 1238249"/>
              <a:gd name="connsiteX5" fmla="*/ 2552701 w 2552701"/>
              <a:gd name="connsiteY5" fmla="*/ 1238249 h 1238249"/>
              <a:gd name="connsiteX6" fmla="*/ 0 w 2552701"/>
              <a:gd name="connsiteY6" fmla="*/ 1238249 h 1238249"/>
              <a:gd name="connsiteX7" fmla="*/ 0 w 2552701"/>
              <a:gd name="connsiteY7" fmla="*/ 692128 h 1238249"/>
              <a:gd name="connsiteX8" fmla="*/ 0 w 2552701"/>
              <a:gd name="connsiteY8" fmla="*/ 528864 h 1238249"/>
              <a:gd name="connsiteX9" fmla="*/ 0 w 2552701"/>
              <a:gd name="connsiteY9" fmla="*/ 222272 h 1238249"/>
              <a:gd name="connsiteX10" fmla="*/ 222272 w 2552701"/>
              <a:gd name="connsiteY10" fmla="*/ 0 h 1238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52701" h="1238249">
                <a:moveTo>
                  <a:pt x="222272" y="0"/>
                </a:moveTo>
                <a:lnTo>
                  <a:pt x="2330429" y="0"/>
                </a:lnTo>
                <a:cubicBezTo>
                  <a:pt x="2453186" y="0"/>
                  <a:pt x="2552701" y="99515"/>
                  <a:pt x="2552701" y="222272"/>
                </a:cubicBezTo>
                <a:lnTo>
                  <a:pt x="2552701" y="528864"/>
                </a:lnTo>
                <a:lnTo>
                  <a:pt x="2552701" y="692128"/>
                </a:lnTo>
                <a:lnTo>
                  <a:pt x="2552701" y="1238249"/>
                </a:lnTo>
                <a:lnTo>
                  <a:pt x="0" y="1238249"/>
                </a:lnTo>
                <a:lnTo>
                  <a:pt x="0" y="692128"/>
                </a:lnTo>
                <a:lnTo>
                  <a:pt x="0" y="528864"/>
                </a:lnTo>
                <a:lnTo>
                  <a:pt x="0" y="222272"/>
                </a:lnTo>
                <a:cubicBezTo>
                  <a:pt x="0" y="99515"/>
                  <a:pt x="99515" y="0"/>
                  <a:pt x="222272" y="0"/>
                </a:cubicBezTo>
                <a:close/>
              </a:path>
            </a:pathLst>
          </a:cu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5B0C3372-8B4F-44C9-9BB0-D1F3D3B886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" r="44783" b="59905"/>
          <a:stretch/>
        </p:blipFill>
        <p:spPr>
          <a:xfrm>
            <a:off x="622300" y="2171699"/>
            <a:ext cx="2552701" cy="1238249"/>
          </a:xfrm>
          <a:custGeom>
            <a:avLst/>
            <a:gdLst>
              <a:gd name="connsiteX0" fmla="*/ 222272 w 2552701"/>
              <a:gd name="connsiteY0" fmla="*/ 0 h 1238249"/>
              <a:gd name="connsiteX1" fmla="*/ 2330429 w 2552701"/>
              <a:gd name="connsiteY1" fmla="*/ 0 h 1238249"/>
              <a:gd name="connsiteX2" fmla="*/ 2552701 w 2552701"/>
              <a:gd name="connsiteY2" fmla="*/ 222272 h 1238249"/>
              <a:gd name="connsiteX3" fmla="*/ 2552701 w 2552701"/>
              <a:gd name="connsiteY3" fmla="*/ 528864 h 1238249"/>
              <a:gd name="connsiteX4" fmla="*/ 2552701 w 2552701"/>
              <a:gd name="connsiteY4" fmla="*/ 692128 h 1238249"/>
              <a:gd name="connsiteX5" fmla="*/ 2552701 w 2552701"/>
              <a:gd name="connsiteY5" fmla="*/ 1238249 h 1238249"/>
              <a:gd name="connsiteX6" fmla="*/ 0 w 2552701"/>
              <a:gd name="connsiteY6" fmla="*/ 1238249 h 1238249"/>
              <a:gd name="connsiteX7" fmla="*/ 0 w 2552701"/>
              <a:gd name="connsiteY7" fmla="*/ 692128 h 1238249"/>
              <a:gd name="connsiteX8" fmla="*/ 0 w 2552701"/>
              <a:gd name="connsiteY8" fmla="*/ 528864 h 1238249"/>
              <a:gd name="connsiteX9" fmla="*/ 0 w 2552701"/>
              <a:gd name="connsiteY9" fmla="*/ 222272 h 1238249"/>
              <a:gd name="connsiteX10" fmla="*/ 222272 w 2552701"/>
              <a:gd name="connsiteY10" fmla="*/ 0 h 1238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52701" h="1238249">
                <a:moveTo>
                  <a:pt x="222272" y="0"/>
                </a:moveTo>
                <a:lnTo>
                  <a:pt x="2330429" y="0"/>
                </a:lnTo>
                <a:cubicBezTo>
                  <a:pt x="2453186" y="0"/>
                  <a:pt x="2552701" y="99515"/>
                  <a:pt x="2552701" y="222272"/>
                </a:cubicBezTo>
                <a:lnTo>
                  <a:pt x="2552701" y="528864"/>
                </a:lnTo>
                <a:lnTo>
                  <a:pt x="2552701" y="692128"/>
                </a:lnTo>
                <a:lnTo>
                  <a:pt x="2552701" y="1238249"/>
                </a:lnTo>
                <a:lnTo>
                  <a:pt x="0" y="1238249"/>
                </a:lnTo>
                <a:lnTo>
                  <a:pt x="0" y="692128"/>
                </a:lnTo>
                <a:lnTo>
                  <a:pt x="0" y="528864"/>
                </a:lnTo>
                <a:lnTo>
                  <a:pt x="0" y="222272"/>
                </a:lnTo>
                <a:cubicBezTo>
                  <a:pt x="0" y="99515"/>
                  <a:pt x="99515" y="0"/>
                  <a:pt x="222272" y="0"/>
                </a:cubicBezTo>
                <a:close/>
              </a:path>
            </a:pathLst>
          </a:custGeom>
        </p:spPr>
      </p:pic>
      <p:sp>
        <p:nvSpPr>
          <p:cNvPr id="23" name="椭圆 22">
            <a:extLst>
              <a:ext uri="{FF2B5EF4-FFF2-40B4-BE49-F238E27FC236}">
                <a16:creationId xmlns:a16="http://schemas.microsoft.com/office/drawing/2014/main" id="{0A6056E8-FFA1-8165-CBC1-4F6AB0C0231F}"/>
              </a:ext>
            </a:extLst>
          </p:cNvPr>
          <p:cNvSpPr/>
          <p:nvPr/>
        </p:nvSpPr>
        <p:spPr>
          <a:xfrm>
            <a:off x="1611805" y="3134930"/>
            <a:ext cx="540853" cy="540853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4" name="mexican-hat_106333">
            <a:extLst>
              <a:ext uri="{FF2B5EF4-FFF2-40B4-BE49-F238E27FC236}">
                <a16:creationId xmlns:a16="http://schemas.microsoft.com/office/drawing/2014/main" id="{B5ED4DD1-E924-0A77-1320-50130BE3A24B}"/>
              </a:ext>
            </a:extLst>
          </p:cNvPr>
          <p:cNvSpPr/>
          <p:nvPr/>
        </p:nvSpPr>
        <p:spPr>
          <a:xfrm>
            <a:off x="1758359" y="3321957"/>
            <a:ext cx="247744" cy="166801"/>
          </a:xfrm>
          <a:custGeom>
            <a:avLst/>
            <a:gdLst>
              <a:gd name="connsiteX0" fmla="*/ 190512 w 608415"/>
              <a:gd name="connsiteY0" fmla="*/ 298703 h 409632"/>
              <a:gd name="connsiteX1" fmla="*/ 296218 w 608415"/>
              <a:gd name="connsiteY1" fmla="*/ 361916 h 409632"/>
              <a:gd name="connsiteX2" fmla="*/ 304207 w 608415"/>
              <a:gd name="connsiteY2" fmla="*/ 364217 h 409632"/>
              <a:gd name="connsiteX3" fmla="*/ 312043 w 608415"/>
              <a:gd name="connsiteY3" fmla="*/ 362069 h 409632"/>
              <a:gd name="connsiteX4" fmla="*/ 312197 w 608415"/>
              <a:gd name="connsiteY4" fmla="*/ 361916 h 409632"/>
              <a:gd name="connsiteX5" fmla="*/ 417903 w 608415"/>
              <a:gd name="connsiteY5" fmla="*/ 298703 h 409632"/>
              <a:gd name="connsiteX6" fmla="*/ 523456 w 608415"/>
              <a:gd name="connsiteY6" fmla="*/ 361916 h 409632"/>
              <a:gd name="connsiteX7" fmla="*/ 523609 w 608415"/>
              <a:gd name="connsiteY7" fmla="*/ 361916 h 409632"/>
              <a:gd name="connsiteX8" fmla="*/ 531445 w 608415"/>
              <a:gd name="connsiteY8" fmla="*/ 364217 h 409632"/>
              <a:gd name="connsiteX9" fmla="*/ 539434 w 608415"/>
              <a:gd name="connsiteY9" fmla="*/ 361916 h 409632"/>
              <a:gd name="connsiteX10" fmla="*/ 604886 w 608415"/>
              <a:gd name="connsiteY10" fmla="*/ 322791 h 409632"/>
              <a:gd name="connsiteX11" fmla="*/ 493188 w 608415"/>
              <a:gd name="connsiteY11" fmla="*/ 409632 h 409632"/>
              <a:gd name="connsiteX12" fmla="*/ 115227 w 608415"/>
              <a:gd name="connsiteY12" fmla="*/ 409632 h 409632"/>
              <a:gd name="connsiteX13" fmla="*/ 3528 w 608415"/>
              <a:gd name="connsiteY13" fmla="*/ 322791 h 409632"/>
              <a:gd name="connsiteX14" fmla="*/ 68980 w 608415"/>
              <a:gd name="connsiteY14" fmla="*/ 361916 h 409632"/>
              <a:gd name="connsiteX15" fmla="*/ 69134 w 608415"/>
              <a:gd name="connsiteY15" fmla="*/ 362069 h 409632"/>
              <a:gd name="connsiteX16" fmla="*/ 76970 w 608415"/>
              <a:gd name="connsiteY16" fmla="*/ 364217 h 409632"/>
              <a:gd name="connsiteX17" fmla="*/ 84959 w 608415"/>
              <a:gd name="connsiteY17" fmla="*/ 361916 h 409632"/>
              <a:gd name="connsiteX18" fmla="*/ 20588 w 608415"/>
              <a:gd name="connsiteY18" fmla="*/ 226797 h 409632"/>
              <a:gd name="connsiteX19" fmla="*/ 587827 w 608415"/>
              <a:gd name="connsiteY19" fmla="*/ 226797 h 409632"/>
              <a:gd name="connsiteX20" fmla="*/ 608415 w 608415"/>
              <a:gd name="connsiteY20" fmla="*/ 247357 h 409632"/>
              <a:gd name="connsiteX21" fmla="*/ 608415 w 608415"/>
              <a:gd name="connsiteY21" fmla="*/ 284640 h 409632"/>
              <a:gd name="connsiteX22" fmla="*/ 531442 w 608415"/>
              <a:gd name="connsiteY22" fmla="*/ 330669 h 409632"/>
              <a:gd name="connsiteX23" fmla="*/ 425737 w 608415"/>
              <a:gd name="connsiteY23" fmla="*/ 267456 h 409632"/>
              <a:gd name="connsiteX24" fmla="*/ 409912 w 608415"/>
              <a:gd name="connsiteY24" fmla="*/ 267456 h 409632"/>
              <a:gd name="connsiteX25" fmla="*/ 304208 w 608415"/>
              <a:gd name="connsiteY25" fmla="*/ 330669 h 409632"/>
              <a:gd name="connsiteX26" fmla="*/ 198503 w 608415"/>
              <a:gd name="connsiteY26" fmla="*/ 267456 h 409632"/>
              <a:gd name="connsiteX27" fmla="*/ 182678 w 608415"/>
              <a:gd name="connsiteY27" fmla="*/ 267456 h 409632"/>
              <a:gd name="connsiteX28" fmla="*/ 76974 w 608415"/>
              <a:gd name="connsiteY28" fmla="*/ 330669 h 409632"/>
              <a:gd name="connsiteX29" fmla="*/ 0 w 608415"/>
              <a:gd name="connsiteY29" fmla="*/ 284640 h 409632"/>
              <a:gd name="connsiteX30" fmla="*/ 0 w 608415"/>
              <a:gd name="connsiteY30" fmla="*/ 247357 h 409632"/>
              <a:gd name="connsiteX31" fmla="*/ 5992 w 608415"/>
              <a:gd name="connsiteY31" fmla="*/ 232781 h 409632"/>
              <a:gd name="connsiteX32" fmla="*/ 20588 w 608415"/>
              <a:gd name="connsiteY32" fmla="*/ 226797 h 409632"/>
              <a:gd name="connsiteX33" fmla="*/ 304208 w 608415"/>
              <a:gd name="connsiteY33" fmla="*/ 0 h 409632"/>
              <a:gd name="connsiteX34" fmla="*/ 429744 w 608415"/>
              <a:gd name="connsiteY34" fmla="*/ 193914 h 409632"/>
              <a:gd name="connsiteX35" fmla="*/ 178672 w 608415"/>
              <a:gd name="connsiteY35" fmla="*/ 193914 h 409632"/>
              <a:gd name="connsiteX36" fmla="*/ 304208 w 608415"/>
              <a:gd name="connsiteY36" fmla="*/ 0 h 409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608415" h="409632">
                <a:moveTo>
                  <a:pt x="190512" y="298703"/>
                </a:moveTo>
                <a:lnTo>
                  <a:pt x="296218" y="361916"/>
                </a:lnTo>
                <a:cubicBezTo>
                  <a:pt x="298676" y="363450"/>
                  <a:pt x="301442" y="364217"/>
                  <a:pt x="304207" y="364217"/>
                </a:cubicBezTo>
                <a:cubicBezTo>
                  <a:pt x="306973" y="364217"/>
                  <a:pt x="309738" y="363450"/>
                  <a:pt x="312043" y="362069"/>
                </a:cubicBezTo>
                <a:cubicBezTo>
                  <a:pt x="312043" y="361916"/>
                  <a:pt x="312197" y="361916"/>
                  <a:pt x="312197" y="361916"/>
                </a:cubicBezTo>
                <a:lnTo>
                  <a:pt x="417903" y="298703"/>
                </a:lnTo>
                <a:lnTo>
                  <a:pt x="523456" y="361916"/>
                </a:lnTo>
                <a:cubicBezTo>
                  <a:pt x="523456" y="361916"/>
                  <a:pt x="523609" y="361916"/>
                  <a:pt x="523609" y="361916"/>
                </a:cubicBezTo>
                <a:cubicBezTo>
                  <a:pt x="525914" y="363450"/>
                  <a:pt x="528679" y="364217"/>
                  <a:pt x="531445" y="364217"/>
                </a:cubicBezTo>
                <a:cubicBezTo>
                  <a:pt x="534211" y="364217"/>
                  <a:pt x="536976" y="363450"/>
                  <a:pt x="539434" y="361916"/>
                </a:cubicBezTo>
                <a:lnTo>
                  <a:pt x="604886" y="322791"/>
                </a:lnTo>
                <a:cubicBezTo>
                  <a:pt x="592288" y="372502"/>
                  <a:pt x="546963" y="409632"/>
                  <a:pt x="493188" y="409632"/>
                </a:cubicBezTo>
                <a:lnTo>
                  <a:pt x="115227" y="409632"/>
                </a:lnTo>
                <a:cubicBezTo>
                  <a:pt x="61452" y="409632"/>
                  <a:pt x="16127" y="372502"/>
                  <a:pt x="3528" y="322791"/>
                </a:cubicBezTo>
                <a:lnTo>
                  <a:pt x="68980" y="361916"/>
                </a:lnTo>
                <a:cubicBezTo>
                  <a:pt x="69134" y="362069"/>
                  <a:pt x="69134" y="362069"/>
                  <a:pt x="69134" y="362069"/>
                </a:cubicBezTo>
                <a:cubicBezTo>
                  <a:pt x="71592" y="363450"/>
                  <a:pt x="74204" y="364217"/>
                  <a:pt x="76970" y="364217"/>
                </a:cubicBezTo>
                <a:cubicBezTo>
                  <a:pt x="79735" y="364217"/>
                  <a:pt x="82501" y="363450"/>
                  <a:pt x="84959" y="361916"/>
                </a:cubicBezTo>
                <a:close/>
                <a:moveTo>
                  <a:pt x="20588" y="226797"/>
                </a:moveTo>
                <a:lnTo>
                  <a:pt x="587827" y="226797"/>
                </a:lnTo>
                <a:cubicBezTo>
                  <a:pt x="599197" y="226797"/>
                  <a:pt x="608415" y="236003"/>
                  <a:pt x="608415" y="247357"/>
                </a:cubicBezTo>
                <a:lnTo>
                  <a:pt x="608415" y="284640"/>
                </a:lnTo>
                <a:lnTo>
                  <a:pt x="531442" y="330669"/>
                </a:lnTo>
                <a:lnTo>
                  <a:pt x="425737" y="267456"/>
                </a:lnTo>
                <a:cubicBezTo>
                  <a:pt x="420667" y="264387"/>
                  <a:pt x="414675" y="264541"/>
                  <a:pt x="409912" y="267456"/>
                </a:cubicBezTo>
                <a:lnTo>
                  <a:pt x="304208" y="330669"/>
                </a:lnTo>
                <a:lnTo>
                  <a:pt x="198503" y="267456"/>
                </a:lnTo>
                <a:cubicBezTo>
                  <a:pt x="193433" y="264387"/>
                  <a:pt x="187441" y="264541"/>
                  <a:pt x="182678" y="267456"/>
                </a:cubicBezTo>
                <a:lnTo>
                  <a:pt x="76974" y="330669"/>
                </a:lnTo>
                <a:lnTo>
                  <a:pt x="0" y="284640"/>
                </a:lnTo>
                <a:lnTo>
                  <a:pt x="0" y="247357"/>
                </a:lnTo>
                <a:cubicBezTo>
                  <a:pt x="0" y="241987"/>
                  <a:pt x="2151" y="236617"/>
                  <a:pt x="5992" y="232781"/>
                </a:cubicBezTo>
                <a:cubicBezTo>
                  <a:pt x="9987" y="228945"/>
                  <a:pt x="15211" y="226797"/>
                  <a:pt x="20588" y="226797"/>
                </a:cubicBezTo>
                <a:close/>
                <a:moveTo>
                  <a:pt x="304208" y="0"/>
                </a:moveTo>
                <a:cubicBezTo>
                  <a:pt x="370741" y="0"/>
                  <a:pt x="414840" y="117361"/>
                  <a:pt x="429744" y="193914"/>
                </a:cubicBezTo>
                <a:lnTo>
                  <a:pt x="178672" y="193914"/>
                </a:lnTo>
                <a:cubicBezTo>
                  <a:pt x="193577" y="117361"/>
                  <a:pt x="237676" y="0"/>
                  <a:pt x="3042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96F6B33F-C8AB-784B-189F-0B45513B07CE}"/>
              </a:ext>
            </a:extLst>
          </p:cNvPr>
          <p:cNvSpPr/>
          <p:nvPr/>
        </p:nvSpPr>
        <p:spPr>
          <a:xfrm>
            <a:off x="1534854" y="3063919"/>
            <a:ext cx="688582" cy="688582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27499E17-9918-B300-AD09-E700CD3BF7CD}"/>
              </a:ext>
            </a:extLst>
          </p:cNvPr>
          <p:cNvSpPr txBox="1"/>
          <p:nvPr/>
        </p:nvSpPr>
        <p:spPr>
          <a:xfrm>
            <a:off x="956613" y="3981457"/>
            <a:ext cx="2045178" cy="14643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accent2"/>
                </a:solidFill>
                <a:cs typeface="+mn-ea"/>
                <a:sym typeface="+mn-lt"/>
              </a:rPr>
              <a:t>争取在</a:t>
            </a:r>
            <a:r>
              <a:rPr lang="en-US" altLang="zh-CN" sz="1600" dirty="0">
                <a:solidFill>
                  <a:schemeClr val="accent2"/>
                </a:solidFill>
                <a:cs typeface="+mn-ea"/>
                <a:sym typeface="+mn-lt"/>
              </a:rPr>
              <a:t>x</a:t>
            </a:r>
            <a:r>
              <a:rPr lang="zh-CN" altLang="en-US" sz="1600" dirty="0">
                <a:solidFill>
                  <a:schemeClr val="accent2"/>
                </a:solidFill>
                <a:cs typeface="+mn-ea"/>
                <a:sym typeface="+mn-lt"/>
              </a:rPr>
              <a:t>年内，产品在市场上占有率可以达到</a:t>
            </a:r>
            <a:r>
              <a:rPr lang="en-US" altLang="zh-CN" sz="1600" dirty="0">
                <a:solidFill>
                  <a:schemeClr val="accent2"/>
                </a:solidFill>
                <a:cs typeface="+mn-ea"/>
                <a:sym typeface="+mn-lt"/>
              </a:rPr>
              <a:t>xx%</a:t>
            </a:r>
            <a:r>
              <a:rPr lang="zh-CN" altLang="en-US" sz="1600" dirty="0">
                <a:solidFill>
                  <a:schemeClr val="accent2"/>
                </a:solidFill>
                <a:cs typeface="+mn-ea"/>
                <a:sym typeface="+mn-lt"/>
              </a:rPr>
              <a:t>，客户数量可以上升到</a:t>
            </a:r>
            <a:r>
              <a:rPr lang="en-US" altLang="zh-CN" sz="1600" dirty="0">
                <a:solidFill>
                  <a:schemeClr val="accent2"/>
                </a:solidFill>
                <a:cs typeface="+mn-ea"/>
                <a:sym typeface="+mn-lt"/>
              </a:rPr>
              <a:t>xx.</a:t>
            </a:r>
          </a:p>
        </p:txBody>
      </p:sp>
      <p:sp>
        <p:nvSpPr>
          <p:cNvPr id="29" name="椭圆 28">
            <a:extLst>
              <a:ext uri="{FF2B5EF4-FFF2-40B4-BE49-F238E27FC236}">
                <a16:creationId xmlns:a16="http://schemas.microsoft.com/office/drawing/2014/main" id="{F475300D-EACF-174F-5273-6CB8925B22AA}"/>
              </a:ext>
            </a:extLst>
          </p:cNvPr>
          <p:cNvSpPr/>
          <p:nvPr/>
        </p:nvSpPr>
        <p:spPr>
          <a:xfrm>
            <a:off x="4623702" y="3134930"/>
            <a:ext cx="540853" cy="540853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0" name="mexican-hat_106333">
            <a:extLst>
              <a:ext uri="{FF2B5EF4-FFF2-40B4-BE49-F238E27FC236}">
                <a16:creationId xmlns:a16="http://schemas.microsoft.com/office/drawing/2014/main" id="{12CBEEAE-1F62-2ADC-04C6-9F5CAEF3C6FB}"/>
              </a:ext>
            </a:extLst>
          </p:cNvPr>
          <p:cNvSpPr/>
          <p:nvPr/>
        </p:nvSpPr>
        <p:spPr>
          <a:xfrm>
            <a:off x="4770256" y="3321957"/>
            <a:ext cx="247744" cy="166801"/>
          </a:xfrm>
          <a:custGeom>
            <a:avLst/>
            <a:gdLst>
              <a:gd name="connsiteX0" fmla="*/ 190512 w 608415"/>
              <a:gd name="connsiteY0" fmla="*/ 298703 h 409632"/>
              <a:gd name="connsiteX1" fmla="*/ 296218 w 608415"/>
              <a:gd name="connsiteY1" fmla="*/ 361916 h 409632"/>
              <a:gd name="connsiteX2" fmla="*/ 304207 w 608415"/>
              <a:gd name="connsiteY2" fmla="*/ 364217 h 409632"/>
              <a:gd name="connsiteX3" fmla="*/ 312043 w 608415"/>
              <a:gd name="connsiteY3" fmla="*/ 362069 h 409632"/>
              <a:gd name="connsiteX4" fmla="*/ 312197 w 608415"/>
              <a:gd name="connsiteY4" fmla="*/ 361916 h 409632"/>
              <a:gd name="connsiteX5" fmla="*/ 417903 w 608415"/>
              <a:gd name="connsiteY5" fmla="*/ 298703 h 409632"/>
              <a:gd name="connsiteX6" fmla="*/ 523456 w 608415"/>
              <a:gd name="connsiteY6" fmla="*/ 361916 h 409632"/>
              <a:gd name="connsiteX7" fmla="*/ 523609 w 608415"/>
              <a:gd name="connsiteY7" fmla="*/ 361916 h 409632"/>
              <a:gd name="connsiteX8" fmla="*/ 531445 w 608415"/>
              <a:gd name="connsiteY8" fmla="*/ 364217 h 409632"/>
              <a:gd name="connsiteX9" fmla="*/ 539434 w 608415"/>
              <a:gd name="connsiteY9" fmla="*/ 361916 h 409632"/>
              <a:gd name="connsiteX10" fmla="*/ 604886 w 608415"/>
              <a:gd name="connsiteY10" fmla="*/ 322791 h 409632"/>
              <a:gd name="connsiteX11" fmla="*/ 493188 w 608415"/>
              <a:gd name="connsiteY11" fmla="*/ 409632 h 409632"/>
              <a:gd name="connsiteX12" fmla="*/ 115227 w 608415"/>
              <a:gd name="connsiteY12" fmla="*/ 409632 h 409632"/>
              <a:gd name="connsiteX13" fmla="*/ 3528 w 608415"/>
              <a:gd name="connsiteY13" fmla="*/ 322791 h 409632"/>
              <a:gd name="connsiteX14" fmla="*/ 68980 w 608415"/>
              <a:gd name="connsiteY14" fmla="*/ 361916 h 409632"/>
              <a:gd name="connsiteX15" fmla="*/ 69134 w 608415"/>
              <a:gd name="connsiteY15" fmla="*/ 362069 h 409632"/>
              <a:gd name="connsiteX16" fmla="*/ 76970 w 608415"/>
              <a:gd name="connsiteY16" fmla="*/ 364217 h 409632"/>
              <a:gd name="connsiteX17" fmla="*/ 84959 w 608415"/>
              <a:gd name="connsiteY17" fmla="*/ 361916 h 409632"/>
              <a:gd name="connsiteX18" fmla="*/ 20588 w 608415"/>
              <a:gd name="connsiteY18" fmla="*/ 226797 h 409632"/>
              <a:gd name="connsiteX19" fmla="*/ 587827 w 608415"/>
              <a:gd name="connsiteY19" fmla="*/ 226797 h 409632"/>
              <a:gd name="connsiteX20" fmla="*/ 608415 w 608415"/>
              <a:gd name="connsiteY20" fmla="*/ 247357 h 409632"/>
              <a:gd name="connsiteX21" fmla="*/ 608415 w 608415"/>
              <a:gd name="connsiteY21" fmla="*/ 284640 h 409632"/>
              <a:gd name="connsiteX22" fmla="*/ 531442 w 608415"/>
              <a:gd name="connsiteY22" fmla="*/ 330669 h 409632"/>
              <a:gd name="connsiteX23" fmla="*/ 425737 w 608415"/>
              <a:gd name="connsiteY23" fmla="*/ 267456 h 409632"/>
              <a:gd name="connsiteX24" fmla="*/ 409912 w 608415"/>
              <a:gd name="connsiteY24" fmla="*/ 267456 h 409632"/>
              <a:gd name="connsiteX25" fmla="*/ 304208 w 608415"/>
              <a:gd name="connsiteY25" fmla="*/ 330669 h 409632"/>
              <a:gd name="connsiteX26" fmla="*/ 198503 w 608415"/>
              <a:gd name="connsiteY26" fmla="*/ 267456 h 409632"/>
              <a:gd name="connsiteX27" fmla="*/ 182678 w 608415"/>
              <a:gd name="connsiteY27" fmla="*/ 267456 h 409632"/>
              <a:gd name="connsiteX28" fmla="*/ 76974 w 608415"/>
              <a:gd name="connsiteY28" fmla="*/ 330669 h 409632"/>
              <a:gd name="connsiteX29" fmla="*/ 0 w 608415"/>
              <a:gd name="connsiteY29" fmla="*/ 284640 h 409632"/>
              <a:gd name="connsiteX30" fmla="*/ 0 w 608415"/>
              <a:gd name="connsiteY30" fmla="*/ 247357 h 409632"/>
              <a:gd name="connsiteX31" fmla="*/ 5992 w 608415"/>
              <a:gd name="connsiteY31" fmla="*/ 232781 h 409632"/>
              <a:gd name="connsiteX32" fmla="*/ 20588 w 608415"/>
              <a:gd name="connsiteY32" fmla="*/ 226797 h 409632"/>
              <a:gd name="connsiteX33" fmla="*/ 304208 w 608415"/>
              <a:gd name="connsiteY33" fmla="*/ 0 h 409632"/>
              <a:gd name="connsiteX34" fmla="*/ 429744 w 608415"/>
              <a:gd name="connsiteY34" fmla="*/ 193914 h 409632"/>
              <a:gd name="connsiteX35" fmla="*/ 178672 w 608415"/>
              <a:gd name="connsiteY35" fmla="*/ 193914 h 409632"/>
              <a:gd name="connsiteX36" fmla="*/ 304208 w 608415"/>
              <a:gd name="connsiteY36" fmla="*/ 0 h 409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608415" h="409632">
                <a:moveTo>
                  <a:pt x="190512" y="298703"/>
                </a:moveTo>
                <a:lnTo>
                  <a:pt x="296218" y="361916"/>
                </a:lnTo>
                <a:cubicBezTo>
                  <a:pt x="298676" y="363450"/>
                  <a:pt x="301442" y="364217"/>
                  <a:pt x="304207" y="364217"/>
                </a:cubicBezTo>
                <a:cubicBezTo>
                  <a:pt x="306973" y="364217"/>
                  <a:pt x="309738" y="363450"/>
                  <a:pt x="312043" y="362069"/>
                </a:cubicBezTo>
                <a:cubicBezTo>
                  <a:pt x="312043" y="361916"/>
                  <a:pt x="312197" y="361916"/>
                  <a:pt x="312197" y="361916"/>
                </a:cubicBezTo>
                <a:lnTo>
                  <a:pt x="417903" y="298703"/>
                </a:lnTo>
                <a:lnTo>
                  <a:pt x="523456" y="361916"/>
                </a:lnTo>
                <a:cubicBezTo>
                  <a:pt x="523456" y="361916"/>
                  <a:pt x="523609" y="361916"/>
                  <a:pt x="523609" y="361916"/>
                </a:cubicBezTo>
                <a:cubicBezTo>
                  <a:pt x="525914" y="363450"/>
                  <a:pt x="528679" y="364217"/>
                  <a:pt x="531445" y="364217"/>
                </a:cubicBezTo>
                <a:cubicBezTo>
                  <a:pt x="534211" y="364217"/>
                  <a:pt x="536976" y="363450"/>
                  <a:pt x="539434" y="361916"/>
                </a:cubicBezTo>
                <a:lnTo>
                  <a:pt x="604886" y="322791"/>
                </a:lnTo>
                <a:cubicBezTo>
                  <a:pt x="592288" y="372502"/>
                  <a:pt x="546963" y="409632"/>
                  <a:pt x="493188" y="409632"/>
                </a:cubicBezTo>
                <a:lnTo>
                  <a:pt x="115227" y="409632"/>
                </a:lnTo>
                <a:cubicBezTo>
                  <a:pt x="61452" y="409632"/>
                  <a:pt x="16127" y="372502"/>
                  <a:pt x="3528" y="322791"/>
                </a:cubicBezTo>
                <a:lnTo>
                  <a:pt x="68980" y="361916"/>
                </a:lnTo>
                <a:cubicBezTo>
                  <a:pt x="69134" y="362069"/>
                  <a:pt x="69134" y="362069"/>
                  <a:pt x="69134" y="362069"/>
                </a:cubicBezTo>
                <a:cubicBezTo>
                  <a:pt x="71592" y="363450"/>
                  <a:pt x="74204" y="364217"/>
                  <a:pt x="76970" y="364217"/>
                </a:cubicBezTo>
                <a:cubicBezTo>
                  <a:pt x="79735" y="364217"/>
                  <a:pt x="82501" y="363450"/>
                  <a:pt x="84959" y="361916"/>
                </a:cubicBezTo>
                <a:close/>
                <a:moveTo>
                  <a:pt x="20588" y="226797"/>
                </a:moveTo>
                <a:lnTo>
                  <a:pt x="587827" y="226797"/>
                </a:lnTo>
                <a:cubicBezTo>
                  <a:pt x="599197" y="226797"/>
                  <a:pt x="608415" y="236003"/>
                  <a:pt x="608415" y="247357"/>
                </a:cubicBezTo>
                <a:lnTo>
                  <a:pt x="608415" y="284640"/>
                </a:lnTo>
                <a:lnTo>
                  <a:pt x="531442" y="330669"/>
                </a:lnTo>
                <a:lnTo>
                  <a:pt x="425737" y="267456"/>
                </a:lnTo>
                <a:cubicBezTo>
                  <a:pt x="420667" y="264387"/>
                  <a:pt x="414675" y="264541"/>
                  <a:pt x="409912" y="267456"/>
                </a:cubicBezTo>
                <a:lnTo>
                  <a:pt x="304208" y="330669"/>
                </a:lnTo>
                <a:lnTo>
                  <a:pt x="198503" y="267456"/>
                </a:lnTo>
                <a:cubicBezTo>
                  <a:pt x="193433" y="264387"/>
                  <a:pt x="187441" y="264541"/>
                  <a:pt x="182678" y="267456"/>
                </a:cubicBezTo>
                <a:lnTo>
                  <a:pt x="76974" y="330669"/>
                </a:lnTo>
                <a:lnTo>
                  <a:pt x="0" y="284640"/>
                </a:lnTo>
                <a:lnTo>
                  <a:pt x="0" y="247357"/>
                </a:lnTo>
                <a:cubicBezTo>
                  <a:pt x="0" y="241987"/>
                  <a:pt x="2151" y="236617"/>
                  <a:pt x="5992" y="232781"/>
                </a:cubicBezTo>
                <a:cubicBezTo>
                  <a:pt x="9987" y="228945"/>
                  <a:pt x="15211" y="226797"/>
                  <a:pt x="20588" y="226797"/>
                </a:cubicBezTo>
                <a:close/>
                <a:moveTo>
                  <a:pt x="304208" y="0"/>
                </a:moveTo>
                <a:cubicBezTo>
                  <a:pt x="370741" y="0"/>
                  <a:pt x="414840" y="117361"/>
                  <a:pt x="429744" y="193914"/>
                </a:cubicBezTo>
                <a:lnTo>
                  <a:pt x="178672" y="193914"/>
                </a:lnTo>
                <a:cubicBezTo>
                  <a:pt x="193577" y="117361"/>
                  <a:pt x="237676" y="0"/>
                  <a:pt x="3042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31" name="椭圆 30">
            <a:extLst>
              <a:ext uri="{FF2B5EF4-FFF2-40B4-BE49-F238E27FC236}">
                <a16:creationId xmlns:a16="http://schemas.microsoft.com/office/drawing/2014/main" id="{C735524D-AD72-E969-00B3-C98002429463}"/>
              </a:ext>
            </a:extLst>
          </p:cNvPr>
          <p:cNvSpPr/>
          <p:nvPr/>
        </p:nvSpPr>
        <p:spPr>
          <a:xfrm>
            <a:off x="4546751" y="3063919"/>
            <a:ext cx="688582" cy="688582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079A051F-9ADB-4AC2-ED2F-6AE57D900EE8}"/>
              </a:ext>
            </a:extLst>
          </p:cNvPr>
          <p:cNvSpPr txBox="1"/>
          <p:nvPr/>
        </p:nvSpPr>
        <p:spPr>
          <a:xfrm>
            <a:off x="3968510" y="3981457"/>
            <a:ext cx="2045178" cy="14643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accent2"/>
                </a:solidFill>
                <a:cs typeface="+mn-ea"/>
                <a:sym typeface="+mn-lt"/>
              </a:rPr>
              <a:t>争取在</a:t>
            </a:r>
            <a:r>
              <a:rPr lang="en-US" altLang="zh-CN" sz="1600" dirty="0">
                <a:solidFill>
                  <a:schemeClr val="accent2"/>
                </a:solidFill>
                <a:cs typeface="+mn-ea"/>
                <a:sym typeface="+mn-lt"/>
              </a:rPr>
              <a:t>x</a:t>
            </a:r>
            <a:r>
              <a:rPr lang="zh-CN" altLang="en-US" sz="1600" dirty="0">
                <a:solidFill>
                  <a:schemeClr val="accent2"/>
                </a:solidFill>
                <a:cs typeface="+mn-ea"/>
                <a:sym typeface="+mn-lt"/>
              </a:rPr>
              <a:t>年内，产品在市场上占有率可以达到</a:t>
            </a:r>
            <a:r>
              <a:rPr lang="en-US" altLang="zh-CN" sz="1600" dirty="0">
                <a:solidFill>
                  <a:schemeClr val="accent2"/>
                </a:solidFill>
                <a:cs typeface="+mn-ea"/>
                <a:sym typeface="+mn-lt"/>
              </a:rPr>
              <a:t>xx%</a:t>
            </a:r>
            <a:r>
              <a:rPr lang="zh-CN" altLang="en-US" sz="1600" dirty="0">
                <a:solidFill>
                  <a:schemeClr val="accent2"/>
                </a:solidFill>
                <a:cs typeface="+mn-ea"/>
                <a:sym typeface="+mn-lt"/>
              </a:rPr>
              <a:t>，客户数量可以上升到</a:t>
            </a:r>
            <a:r>
              <a:rPr lang="en-US" altLang="zh-CN" sz="1600" dirty="0">
                <a:solidFill>
                  <a:schemeClr val="accent2"/>
                </a:solidFill>
                <a:cs typeface="+mn-ea"/>
                <a:sym typeface="+mn-lt"/>
              </a:rPr>
              <a:t>xx.</a:t>
            </a:r>
          </a:p>
        </p:txBody>
      </p:sp>
      <p:sp>
        <p:nvSpPr>
          <p:cNvPr id="33" name="椭圆 32">
            <a:extLst>
              <a:ext uri="{FF2B5EF4-FFF2-40B4-BE49-F238E27FC236}">
                <a16:creationId xmlns:a16="http://schemas.microsoft.com/office/drawing/2014/main" id="{568E0F8E-C4E7-5609-482C-B82B4A57C445}"/>
              </a:ext>
            </a:extLst>
          </p:cNvPr>
          <p:cNvSpPr/>
          <p:nvPr/>
        </p:nvSpPr>
        <p:spPr>
          <a:xfrm>
            <a:off x="7775932" y="3134930"/>
            <a:ext cx="540853" cy="540853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4" name="mexican-hat_106333">
            <a:extLst>
              <a:ext uri="{FF2B5EF4-FFF2-40B4-BE49-F238E27FC236}">
                <a16:creationId xmlns:a16="http://schemas.microsoft.com/office/drawing/2014/main" id="{302B96C2-E91E-FF2C-32BE-3F4265C22FE5}"/>
              </a:ext>
            </a:extLst>
          </p:cNvPr>
          <p:cNvSpPr/>
          <p:nvPr/>
        </p:nvSpPr>
        <p:spPr>
          <a:xfrm>
            <a:off x="7922486" y="3321957"/>
            <a:ext cx="247744" cy="166801"/>
          </a:xfrm>
          <a:custGeom>
            <a:avLst/>
            <a:gdLst>
              <a:gd name="connsiteX0" fmla="*/ 190512 w 608415"/>
              <a:gd name="connsiteY0" fmla="*/ 298703 h 409632"/>
              <a:gd name="connsiteX1" fmla="*/ 296218 w 608415"/>
              <a:gd name="connsiteY1" fmla="*/ 361916 h 409632"/>
              <a:gd name="connsiteX2" fmla="*/ 304207 w 608415"/>
              <a:gd name="connsiteY2" fmla="*/ 364217 h 409632"/>
              <a:gd name="connsiteX3" fmla="*/ 312043 w 608415"/>
              <a:gd name="connsiteY3" fmla="*/ 362069 h 409632"/>
              <a:gd name="connsiteX4" fmla="*/ 312197 w 608415"/>
              <a:gd name="connsiteY4" fmla="*/ 361916 h 409632"/>
              <a:gd name="connsiteX5" fmla="*/ 417903 w 608415"/>
              <a:gd name="connsiteY5" fmla="*/ 298703 h 409632"/>
              <a:gd name="connsiteX6" fmla="*/ 523456 w 608415"/>
              <a:gd name="connsiteY6" fmla="*/ 361916 h 409632"/>
              <a:gd name="connsiteX7" fmla="*/ 523609 w 608415"/>
              <a:gd name="connsiteY7" fmla="*/ 361916 h 409632"/>
              <a:gd name="connsiteX8" fmla="*/ 531445 w 608415"/>
              <a:gd name="connsiteY8" fmla="*/ 364217 h 409632"/>
              <a:gd name="connsiteX9" fmla="*/ 539434 w 608415"/>
              <a:gd name="connsiteY9" fmla="*/ 361916 h 409632"/>
              <a:gd name="connsiteX10" fmla="*/ 604886 w 608415"/>
              <a:gd name="connsiteY10" fmla="*/ 322791 h 409632"/>
              <a:gd name="connsiteX11" fmla="*/ 493188 w 608415"/>
              <a:gd name="connsiteY11" fmla="*/ 409632 h 409632"/>
              <a:gd name="connsiteX12" fmla="*/ 115227 w 608415"/>
              <a:gd name="connsiteY12" fmla="*/ 409632 h 409632"/>
              <a:gd name="connsiteX13" fmla="*/ 3528 w 608415"/>
              <a:gd name="connsiteY13" fmla="*/ 322791 h 409632"/>
              <a:gd name="connsiteX14" fmla="*/ 68980 w 608415"/>
              <a:gd name="connsiteY14" fmla="*/ 361916 h 409632"/>
              <a:gd name="connsiteX15" fmla="*/ 69134 w 608415"/>
              <a:gd name="connsiteY15" fmla="*/ 362069 h 409632"/>
              <a:gd name="connsiteX16" fmla="*/ 76970 w 608415"/>
              <a:gd name="connsiteY16" fmla="*/ 364217 h 409632"/>
              <a:gd name="connsiteX17" fmla="*/ 84959 w 608415"/>
              <a:gd name="connsiteY17" fmla="*/ 361916 h 409632"/>
              <a:gd name="connsiteX18" fmla="*/ 20588 w 608415"/>
              <a:gd name="connsiteY18" fmla="*/ 226797 h 409632"/>
              <a:gd name="connsiteX19" fmla="*/ 587827 w 608415"/>
              <a:gd name="connsiteY19" fmla="*/ 226797 h 409632"/>
              <a:gd name="connsiteX20" fmla="*/ 608415 w 608415"/>
              <a:gd name="connsiteY20" fmla="*/ 247357 h 409632"/>
              <a:gd name="connsiteX21" fmla="*/ 608415 w 608415"/>
              <a:gd name="connsiteY21" fmla="*/ 284640 h 409632"/>
              <a:gd name="connsiteX22" fmla="*/ 531442 w 608415"/>
              <a:gd name="connsiteY22" fmla="*/ 330669 h 409632"/>
              <a:gd name="connsiteX23" fmla="*/ 425737 w 608415"/>
              <a:gd name="connsiteY23" fmla="*/ 267456 h 409632"/>
              <a:gd name="connsiteX24" fmla="*/ 409912 w 608415"/>
              <a:gd name="connsiteY24" fmla="*/ 267456 h 409632"/>
              <a:gd name="connsiteX25" fmla="*/ 304208 w 608415"/>
              <a:gd name="connsiteY25" fmla="*/ 330669 h 409632"/>
              <a:gd name="connsiteX26" fmla="*/ 198503 w 608415"/>
              <a:gd name="connsiteY26" fmla="*/ 267456 h 409632"/>
              <a:gd name="connsiteX27" fmla="*/ 182678 w 608415"/>
              <a:gd name="connsiteY27" fmla="*/ 267456 h 409632"/>
              <a:gd name="connsiteX28" fmla="*/ 76974 w 608415"/>
              <a:gd name="connsiteY28" fmla="*/ 330669 h 409632"/>
              <a:gd name="connsiteX29" fmla="*/ 0 w 608415"/>
              <a:gd name="connsiteY29" fmla="*/ 284640 h 409632"/>
              <a:gd name="connsiteX30" fmla="*/ 0 w 608415"/>
              <a:gd name="connsiteY30" fmla="*/ 247357 h 409632"/>
              <a:gd name="connsiteX31" fmla="*/ 5992 w 608415"/>
              <a:gd name="connsiteY31" fmla="*/ 232781 h 409632"/>
              <a:gd name="connsiteX32" fmla="*/ 20588 w 608415"/>
              <a:gd name="connsiteY32" fmla="*/ 226797 h 409632"/>
              <a:gd name="connsiteX33" fmla="*/ 304208 w 608415"/>
              <a:gd name="connsiteY33" fmla="*/ 0 h 409632"/>
              <a:gd name="connsiteX34" fmla="*/ 429744 w 608415"/>
              <a:gd name="connsiteY34" fmla="*/ 193914 h 409632"/>
              <a:gd name="connsiteX35" fmla="*/ 178672 w 608415"/>
              <a:gd name="connsiteY35" fmla="*/ 193914 h 409632"/>
              <a:gd name="connsiteX36" fmla="*/ 304208 w 608415"/>
              <a:gd name="connsiteY36" fmla="*/ 0 h 409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608415" h="409632">
                <a:moveTo>
                  <a:pt x="190512" y="298703"/>
                </a:moveTo>
                <a:lnTo>
                  <a:pt x="296218" y="361916"/>
                </a:lnTo>
                <a:cubicBezTo>
                  <a:pt x="298676" y="363450"/>
                  <a:pt x="301442" y="364217"/>
                  <a:pt x="304207" y="364217"/>
                </a:cubicBezTo>
                <a:cubicBezTo>
                  <a:pt x="306973" y="364217"/>
                  <a:pt x="309738" y="363450"/>
                  <a:pt x="312043" y="362069"/>
                </a:cubicBezTo>
                <a:cubicBezTo>
                  <a:pt x="312043" y="361916"/>
                  <a:pt x="312197" y="361916"/>
                  <a:pt x="312197" y="361916"/>
                </a:cubicBezTo>
                <a:lnTo>
                  <a:pt x="417903" y="298703"/>
                </a:lnTo>
                <a:lnTo>
                  <a:pt x="523456" y="361916"/>
                </a:lnTo>
                <a:cubicBezTo>
                  <a:pt x="523456" y="361916"/>
                  <a:pt x="523609" y="361916"/>
                  <a:pt x="523609" y="361916"/>
                </a:cubicBezTo>
                <a:cubicBezTo>
                  <a:pt x="525914" y="363450"/>
                  <a:pt x="528679" y="364217"/>
                  <a:pt x="531445" y="364217"/>
                </a:cubicBezTo>
                <a:cubicBezTo>
                  <a:pt x="534211" y="364217"/>
                  <a:pt x="536976" y="363450"/>
                  <a:pt x="539434" y="361916"/>
                </a:cubicBezTo>
                <a:lnTo>
                  <a:pt x="604886" y="322791"/>
                </a:lnTo>
                <a:cubicBezTo>
                  <a:pt x="592288" y="372502"/>
                  <a:pt x="546963" y="409632"/>
                  <a:pt x="493188" y="409632"/>
                </a:cubicBezTo>
                <a:lnTo>
                  <a:pt x="115227" y="409632"/>
                </a:lnTo>
                <a:cubicBezTo>
                  <a:pt x="61452" y="409632"/>
                  <a:pt x="16127" y="372502"/>
                  <a:pt x="3528" y="322791"/>
                </a:cubicBezTo>
                <a:lnTo>
                  <a:pt x="68980" y="361916"/>
                </a:lnTo>
                <a:cubicBezTo>
                  <a:pt x="69134" y="362069"/>
                  <a:pt x="69134" y="362069"/>
                  <a:pt x="69134" y="362069"/>
                </a:cubicBezTo>
                <a:cubicBezTo>
                  <a:pt x="71592" y="363450"/>
                  <a:pt x="74204" y="364217"/>
                  <a:pt x="76970" y="364217"/>
                </a:cubicBezTo>
                <a:cubicBezTo>
                  <a:pt x="79735" y="364217"/>
                  <a:pt x="82501" y="363450"/>
                  <a:pt x="84959" y="361916"/>
                </a:cubicBezTo>
                <a:close/>
                <a:moveTo>
                  <a:pt x="20588" y="226797"/>
                </a:moveTo>
                <a:lnTo>
                  <a:pt x="587827" y="226797"/>
                </a:lnTo>
                <a:cubicBezTo>
                  <a:pt x="599197" y="226797"/>
                  <a:pt x="608415" y="236003"/>
                  <a:pt x="608415" y="247357"/>
                </a:cubicBezTo>
                <a:lnTo>
                  <a:pt x="608415" y="284640"/>
                </a:lnTo>
                <a:lnTo>
                  <a:pt x="531442" y="330669"/>
                </a:lnTo>
                <a:lnTo>
                  <a:pt x="425737" y="267456"/>
                </a:lnTo>
                <a:cubicBezTo>
                  <a:pt x="420667" y="264387"/>
                  <a:pt x="414675" y="264541"/>
                  <a:pt x="409912" y="267456"/>
                </a:cubicBezTo>
                <a:lnTo>
                  <a:pt x="304208" y="330669"/>
                </a:lnTo>
                <a:lnTo>
                  <a:pt x="198503" y="267456"/>
                </a:lnTo>
                <a:cubicBezTo>
                  <a:pt x="193433" y="264387"/>
                  <a:pt x="187441" y="264541"/>
                  <a:pt x="182678" y="267456"/>
                </a:cubicBezTo>
                <a:lnTo>
                  <a:pt x="76974" y="330669"/>
                </a:lnTo>
                <a:lnTo>
                  <a:pt x="0" y="284640"/>
                </a:lnTo>
                <a:lnTo>
                  <a:pt x="0" y="247357"/>
                </a:lnTo>
                <a:cubicBezTo>
                  <a:pt x="0" y="241987"/>
                  <a:pt x="2151" y="236617"/>
                  <a:pt x="5992" y="232781"/>
                </a:cubicBezTo>
                <a:cubicBezTo>
                  <a:pt x="9987" y="228945"/>
                  <a:pt x="15211" y="226797"/>
                  <a:pt x="20588" y="226797"/>
                </a:cubicBezTo>
                <a:close/>
                <a:moveTo>
                  <a:pt x="304208" y="0"/>
                </a:moveTo>
                <a:cubicBezTo>
                  <a:pt x="370741" y="0"/>
                  <a:pt x="414840" y="117361"/>
                  <a:pt x="429744" y="193914"/>
                </a:cubicBezTo>
                <a:lnTo>
                  <a:pt x="178672" y="193914"/>
                </a:lnTo>
                <a:cubicBezTo>
                  <a:pt x="193577" y="117361"/>
                  <a:pt x="237676" y="0"/>
                  <a:pt x="3042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35" name="椭圆 34">
            <a:extLst>
              <a:ext uri="{FF2B5EF4-FFF2-40B4-BE49-F238E27FC236}">
                <a16:creationId xmlns:a16="http://schemas.microsoft.com/office/drawing/2014/main" id="{082F30A3-0D39-DB37-AC53-3D477E91F93E}"/>
              </a:ext>
            </a:extLst>
          </p:cNvPr>
          <p:cNvSpPr/>
          <p:nvPr/>
        </p:nvSpPr>
        <p:spPr>
          <a:xfrm>
            <a:off x="7698981" y="3063919"/>
            <a:ext cx="688582" cy="688582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895F1FD2-6460-45EF-9723-524A19D61B48}"/>
              </a:ext>
            </a:extLst>
          </p:cNvPr>
          <p:cNvSpPr txBox="1"/>
          <p:nvPr/>
        </p:nvSpPr>
        <p:spPr>
          <a:xfrm>
            <a:off x="7120740" y="3981457"/>
            <a:ext cx="2045178" cy="14643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accent2"/>
                </a:solidFill>
                <a:cs typeface="+mn-ea"/>
                <a:sym typeface="+mn-lt"/>
              </a:rPr>
              <a:t>争取在</a:t>
            </a:r>
            <a:r>
              <a:rPr lang="en-US" altLang="zh-CN" sz="1600" dirty="0">
                <a:solidFill>
                  <a:schemeClr val="accent2"/>
                </a:solidFill>
                <a:cs typeface="+mn-ea"/>
                <a:sym typeface="+mn-lt"/>
              </a:rPr>
              <a:t>x</a:t>
            </a:r>
            <a:r>
              <a:rPr lang="zh-CN" altLang="en-US" sz="1600" dirty="0">
                <a:solidFill>
                  <a:schemeClr val="accent2"/>
                </a:solidFill>
                <a:cs typeface="+mn-ea"/>
                <a:sym typeface="+mn-lt"/>
              </a:rPr>
              <a:t>年内，产品在市场上占有率可以达到</a:t>
            </a:r>
            <a:r>
              <a:rPr lang="en-US" altLang="zh-CN" sz="1600" dirty="0">
                <a:solidFill>
                  <a:schemeClr val="accent2"/>
                </a:solidFill>
                <a:cs typeface="+mn-ea"/>
                <a:sym typeface="+mn-lt"/>
              </a:rPr>
              <a:t>xx%</a:t>
            </a:r>
            <a:r>
              <a:rPr lang="zh-CN" altLang="en-US" sz="1600" dirty="0">
                <a:solidFill>
                  <a:schemeClr val="accent2"/>
                </a:solidFill>
                <a:cs typeface="+mn-ea"/>
                <a:sym typeface="+mn-lt"/>
              </a:rPr>
              <a:t>，客户数量可以上升到</a:t>
            </a:r>
            <a:r>
              <a:rPr lang="en-US" altLang="zh-CN" sz="1600" dirty="0">
                <a:solidFill>
                  <a:schemeClr val="accent2"/>
                </a:solidFill>
                <a:cs typeface="+mn-ea"/>
                <a:sym typeface="+mn-lt"/>
              </a:rPr>
              <a:t>xx.</a:t>
            </a:r>
          </a:p>
        </p:txBody>
      </p:sp>
    </p:spTree>
    <p:extLst>
      <p:ext uri="{BB962C8B-B14F-4D97-AF65-F5344CB8AC3E}">
        <p14:creationId xmlns:p14="http://schemas.microsoft.com/office/powerpoint/2010/main" val="10543356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id="{F6C92536-C583-1392-E964-F6F1570FC3DC}"/>
              </a:ext>
            </a:extLst>
          </p:cNvPr>
          <p:cNvSpPr/>
          <p:nvPr/>
        </p:nvSpPr>
        <p:spPr>
          <a:xfrm>
            <a:off x="0" y="0"/>
            <a:ext cx="12192000" cy="5625562"/>
          </a:xfrm>
          <a:custGeom>
            <a:avLst/>
            <a:gdLst>
              <a:gd name="connsiteX0" fmla="*/ 0 w 12192000"/>
              <a:gd name="connsiteY0" fmla="*/ 0 h 5625562"/>
              <a:gd name="connsiteX1" fmla="*/ 12192000 w 12192000"/>
              <a:gd name="connsiteY1" fmla="*/ 0 h 5625562"/>
              <a:gd name="connsiteX2" fmla="*/ 12192000 w 12192000"/>
              <a:gd name="connsiteY2" fmla="*/ 5468138 h 5625562"/>
              <a:gd name="connsiteX3" fmla="*/ 12080352 w 12192000"/>
              <a:gd name="connsiteY3" fmla="*/ 5521921 h 5625562"/>
              <a:gd name="connsiteX4" fmla="*/ 11567001 w 12192000"/>
              <a:gd name="connsiteY4" fmla="*/ 5625562 h 5625562"/>
              <a:gd name="connsiteX5" fmla="*/ 624998 w 12192000"/>
              <a:gd name="connsiteY5" fmla="*/ 5625562 h 5625562"/>
              <a:gd name="connsiteX6" fmla="*/ 111647 w 12192000"/>
              <a:gd name="connsiteY6" fmla="*/ 5521921 h 5625562"/>
              <a:gd name="connsiteX7" fmla="*/ 0 w 12192000"/>
              <a:gd name="connsiteY7" fmla="*/ 5468138 h 5625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5625562">
                <a:moveTo>
                  <a:pt x="0" y="0"/>
                </a:moveTo>
                <a:lnTo>
                  <a:pt x="12192000" y="0"/>
                </a:lnTo>
                <a:lnTo>
                  <a:pt x="12192000" y="5468138"/>
                </a:lnTo>
                <a:lnTo>
                  <a:pt x="12080352" y="5521921"/>
                </a:lnTo>
                <a:cubicBezTo>
                  <a:pt x="11922569" y="5588658"/>
                  <a:pt x="11749095" y="5625562"/>
                  <a:pt x="11567001" y="5625562"/>
                </a:cubicBezTo>
                <a:lnTo>
                  <a:pt x="624998" y="5625562"/>
                </a:lnTo>
                <a:cubicBezTo>
                  <a:pt x="442905" y="5625562"/>
                  <a:pt x="269431" y="5588658"/>
                  <a:pt x="111647" y="5521921"/>
                </a:cubicBezTo>
                <a:lnTo>
                  <a:pt x="0" y="5468138"/>
                </a:lnTo>
                <a:close/>
              </a:path>
            </a:pathLst>
          </a:custGeom>
          <a:solidFill>
            <a:schemeClr val="accent2"/>
          </a:solidFill>
          <a:effectLst>
            <a:outerShdw blurRad="127000" dist="38100" dir="2700000" sx="102000" sy="102000" algn="tl" rotWithShape="0">
              <a:schemeClr val="accent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3E566221-FD39-5A07-DCEF-FD9A5E63643E}"/>
              </a:ext>
            </a:extLst>
          </p:cNvPr>
          <p:cNvSpPr/>
          <p:nvPr/>
        </p:nvSpPr>
        <p:spPr>
          <a:xfrm>
            <a:off x="7975014" y="2463317"/>
            <a:ext cx="990600" cy="304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C2893B87-CFDD-85C6-1EE0-EC7CC31015F5}"/>
              </a:ext>
            </a:extLst>
          </p:cNvPr>
          <p:cNvSpPr/>
          <p:nvPr/>
        </p:nvSpPr>
        <p:spPr>
          <a:xfrm>
            <a:off x="8659396" y="285534"/>
            <a:ext cx="495300" cy="304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A24E239-EE85-56EF-661D-70648000FD09}"/>
              </a:ext>
            </a:extLst>
          </p:cNvPr>
          <p:cNvSpPr/>
          <p:nvPr/>
        </p:nvSpPr>
        <p:spPr>
          <a:xfrm>
            <a:off x="9069316" y="653782"/>
            <a:ext cx="257876" cy="304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E5C95C18-FDAF-B011-E8BC-5348F53C483B}"/>
              </a:ext>
            </a:extLst>
          </p:cNvPr>
          <p:cNvSpPr/>
          <p:nvPr/>
        </p:nvSpPr>
        <p:spPr>
          <a:xfrm>
            <a:off x="7578892" y="1820049"/>
            <a:ext cx="495300" cy="304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2E929C13-9B8F-76EA-AEBC-4CC3CB25B49C}"/>
              </a:ext>
            </a:extLst>
          </p:cNvPr>
          <p:cNvSpPr/>
          <p:nvPr/>
        </p:nvSpPr>
        <p:spPr>
          <a:xfrm>
            <a:off x="11067138" y="-1"/>
            <a:ext cx="743862" cy="2683267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9D3A2F80-208F-5049-E5EA-6D25ABCDF7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79" t="49266" r="4868" b="734"/>
          <a:stretch/>
        </p:blipFill>
        <p:spPr>
          <a:xfrm>
            <a:off x="9444020" y="23192"/>
            <a:ext cx="3040582" cy="357268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125ED7B-90E4-8D84-BFF6-C96BD9CD96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1" b="44888"/>
          <a:stretch>
            <a:fillRect/>
          </a:stretch>
        </p:blipFill>
        <p:spPr>
          <a:xfrm flipH="1">
            <a:off x="6379074" y="939318"/>
            <a:ext cx="5812926" cy="5918683"/>
          </a:xfrm>
          <a:custGeom>
            <a:avLst/>
            <a:gdLst>
              <a:gd name="connsiteX0" fmla="*/ 5812926 w 5812926"/>
              <a:gd name="connsiteY0" fmla="*/ 0 h 5918683"/>
              <a:gd name="connsiteX1" fmla="*/ 0 w 5812926"/>
              <a:gd name="connsiteY1" fmla="*/ 0 h 5918683"/>
              <a:gd name="connsiteX2" fmla="*/ 0 w 5812926"/>
              <a:gd name="connsiteY2" fmla="*/ 5918683 h 5918683"/>
              <a:gd name="connsiteX3" fmla="*/ 5812926 w 5812926"/>
              <a:gd name="connsiteY3" fmla="*/ 5918683 h 5918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12926" h="5918683">
                <a:moveTo>
                  <a:pt x="5812926" y="0"/>
                </a:moveTo>
                <a:lnTo>
                  <a:pt x="0" y="0"/>
                </a:lnTo>
                <a:lnTo>
                  <a:pt x="0" y="5918683"/>
                </a:lnTo>
                <a:lnTo>
                  <a:pt x="5812926" y="5918683"/>
                </a:lnTo>
                <a:close/>
              </a:path>
            </a:pathLst>
          </a:cu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6689CDF0-1FE8-EB20-2492-CC4A06D3AAAB}"/>
              </a:ext>
            </a:extLst>
          </p:cNvPr>
          <p:cNvSpPr txBox="1"/>
          <p:nvPr/>
        </p:nvSpPr>
        <p:spPr>
          <a:xfrm>
            <a:off x="1342417" y="5863164"/>
            <a:ext cx="5172683" cy="46166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altLang="zh-CN" sz="2400" dirty="0">
                <a:solidFill>
                  <a:schemeClr val="bg1">
                    <a:lumMod val="65000"/>
                  </a:schemeClr>
                </a:solidFill>
                <a:cs typeface="+mn-ea"/>
                <a:sym typeface="+mn-lt"/>
              </a:rPr>
              <a:t>THANS FOR WATCHING.</a:t>
            </a:r>
            <a:endParaRPr lang="zh-CN" altLang="en-US" sz="2400" dirty="0">
              <a:solidFill>
                <a:schemeClr val="bg1">
                  <a:lumMod val="6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0917A1B6-2336-2CB9-A649-3EE5545E51AF}"/>
              </a:ext>
            </a:extLst>
          </p:cNvPr>
          <p:cNvSpPr txBox="1"/>
          <p:nvPr/>
        </p:nvSpPr>
        <p:spPr>
          <a:xfrm>
            <a:off x="2067327" y="2137303"/>
            <a:ext cx="2954655" cy="92333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5400" dirty="0">
                <a:solidFill>
                  <a:schemeClr val="bg1"/>
                </a:solidFill>
                <a:cs typeface="+mn-ea"/>
                <a:sym typeface="+mn-lt"/>
              </a:rPr>
              <a:t>谢谢观看</a:t>
            </a:r>
          </a:p>
        </p:txBody>
      </p:sp>
    </p:spTree>
    <p:extLst>
      <p:ext uri="{BB962C8B-B14F-4D97-AF65-F5344CB8AC3E}">
        <p14:creationId xmlns:p14="http://schemas.microsoft.com/office/powerpoint/2010/main" val="4276642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文本&#10;&#10;描述已自动生成">
            <a:extLst>
              <a:ext uri="{FF2B5EF4-FFF2-40B4-BE49-F238E27FC236}">
                <a16:creationId xmlns:a16="http://schemas.microsoft.com/office/drawing/2014/main" id="{1A61654A-4847-B97C-E0BB-E15B037B08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0870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6">
            <a:extLst>
              <a:ext uri="{FF2B5EF4-FFF2-40B4-BE49-F238E27FC236}">
                <a16:creationId xmlns:a16="http://schemas.microsoft.com/office/drawing/2014/main" id="{17E6BAB7-B946-D80A-F85A-DE63AD65939C}"/>
              </a:ext>
            </a:extLst>
          </p:cNvPr>
          <p:cNvSpPr/>
          <p:nvPr/>
        </p:nvSpPr>
        <p:spPr>
          <a:xfrm>
            <a:off x="4071325" y="1130598"/>
            <a:ext cx="3125469" cy="1323439"/>
          </a:xfrm>
          <a:prstGeom prst="roundRect">
            <a:avLst>
              <a:gd name="adj" fmla="val 21782"/>
            </a:avLst>
          </a:prstGeom>
          <a:solidFill>
            <a:schemeClr val="bg1"/>
          </a:solidFill>
          <a:ln>
            <a:noFill/>
          </a:ln>
          <a:effectLst>
            <a:outerShdw blurRad="127000" dist="38100" dir="2700000" sx="102000" sy="102000" algn="tl" rotWithShape="0">
              <a:schemeClr val="accent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941B8AE7-069B-8D2C-08DD-75E355D5B88F}"/>
              </a:ext>
            </a:extLst>
          </p:cNvPr>
          <p:cNvSpPr/>
          <p:nvPr/>
        </p:nvSpPr>
        <p:spPr>
          <a:xfrm>
            <a:off x="7948931" y="1130598"/>
            <a:ext cx="3125469" cy="1323439"/>
          </a:xfrm>
          <a:prstGeom prst="roundRect">
            <a:avLst>
              <a:gd name="adj" fmla="val 21782"/>
            </a:avLst>
          </a:prstGeom>
          <a:solidFill>
            <a:schemeClr val="bg1"/>
          </a:solidFill>
          <a:ln>
            <a:noFill/>
          </a:ln>
          <a:effectLst>
            <a:outerShdw blurRad="127000" dist="38100" dir="2700000" sx="102000" sy="102000" algn="tl" rotWithShape="0">
              <a:schemeClr val="accent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9" name="矩形: 圆角 28">
            <a:extLst>
              <a:ext uri="{FF2B5EF4-FFF2-40B4-BE49-F238E27FC236}">
                <a16:creationId xmlns:a16="http://schemas.microsoft.com/office/drawing/2014/main" id="{F5BA0556-C202-4585-ACE3-0D5A2748842A}"/>
              </a:ext>
            </a:extLst>
          </p:cNvPr>
          <p:cNvSpPr/>
          <p:nvPr/>
        </p:nvSpPr>
        <p:spPr>
          <a:xfrm>
            <a:off x="4071325" y="3150883"/>
            <a:ext cx="3125469" cy="1323439"/>
          </a:xfrm>
          <a:prstGeom prst="roundRect">
            <a:avLst>
              <a:gd name="adj" fmla="val 21782"/>
            </a:avLst>
          </a:prstGeom>
          <a:solidFill>
            <a:schemeClr val="bg1"/>
          </a:solidFill>
          <a:ln>
            <a:noFill/>
          </a:ln>
          <a:effectLst>
            <a:outerShdw blurRad="127000" dist="38100" dir="2700000" sx="102000" sy="102000" algn="tl" rotWithShape="0">
              <a:schemeClr val="accent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E338CE5D-9709-1F7C-581E-3146E6A6615C}"/>
              </a:ext>
            </a:extLst>
          </p:cNvPr>
          <p:cNvSpPr/>
          <p:nvPr/>
        </p:nvSpPr>
        <p:spPr>
          <a:xfrm>
            <a:off x="7948931" y="3150883"/>
            <a:ext cx="3125469" cy="1323439"/>
          </a:xfrm>
          <a:prstGeom prst="roundRect">
            <a:avLst>
              <a:gd name="adj" fmla="val 21782"/>
            </a:avLst>
          </a:prstGeom>
          <a:solidFill>
            <a:schemeClr val="bg1"/>
          </a:solidFill>
          <a:ln>
            <a:noFill/>
          </a:ln>
          <a:effectLst>
            <a:outerShdw blurRad="127000" dist="38100" dir="2700000" sx="102000" sy="102000" algn="tl" rotWithShape="0">
              <a:schemeClr val="accent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58419C0E-B61C-4410-5CB5-FDCB585B8160}"/>
              </a:ext>
            </a:extLst>
          </p:cNvPr>
          <p:cNvSpPr txBox="1"/>
          <p:nvPr/>
        </p:nvSpPr>
        <p:spPr>
          <a:xfrm>
            <a:off x="623631" y="1904561"/>
            <a:ext cx="2236510" cy="132343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8000" dirty="0">
                <a:cs typeface="+mn-ea"/>
                <a:sym typeface="+mn-lt"/>
              </a:rPr>
              <a:t>目录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91CA097-02D8-463A-02F0-5B8B977C0F08}"/>
              </a:ext>
            </a:extLst>
          </p:cNvPr>
          <p:cNvSpPr txBox="1"/>
          <p:nvPr/>
        </p:nvSpPr>
        <p:spPr>
          <a:xfrm>
            <a:off x="886240" y="3051589"/>
            <a:ext cx="1718740" cy="4001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2000" dirty="0">
                <a:cs typeface="+mn-ea"/>
                <a:sym typeface="+mn-lt"/>
              </a:rPr>
              <a:t>CONTENTS</a:t>
            </a:r>
            <a:endParaRPr lang="zh-CN" altLang="en-US" sz="2000" dirty="0">
              <a:cs typeface="+mn-ea"/>
              <a:sym typeface="+mn-lt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3B967182-8A50-DCDB-6212-0A5169005496}"/>
              </a:ext>
            </a:extLst>
          </p:cNvPr>
          <p:cNvGrpSpPr/>
          <p:nvPr/>
        </p:nvGrpSpPr>
        <p:grpSpPr>
          <a:xfrm>
            <a:off x="4071325" y="754359"/>
            <a:ext cx="622738" cy="1208089"/>
            <a:chOff x="712983" y="864880"/>
            <a:chExt cx="952154" cy="1847145"/>
          </a:xfrm>
          <a:effectLst/>
        </p:grpSpPr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7413B20C-3FFE-76EC-08CE-9B1C0E3F8E3F}"/>
                </a:ext>
              </a:extLst>
            </p:cNvPr>
            <p:cNvSpPr/>
            <p:nvPr/>
          </p:nvSpPr>
          <p:spPr>
            <a:xfrm>
              <a:off x="712983" y="864880"/>
              <a:ext cx="952153" cy="1847145"/>
            </a:xfrm>
            <a:custGeom>
              <a:avLst/>
              <a:gdLst>
                <a:gd name="connsiteX0" fmla="*/ 569986 w 952153"/>
                <a:gd name="connsiteY0" fmla="*/ 493225 h 1847145"/>
                <a:gd name="connsiteX1" fmla="*/ 437697 w 952153"/>
                <a:gd name="connsiteY1" fmla="*/ 579785 h 1847145"/>
                <a:gd name="connsiteX2" fmla="*/ 0 w 952153"/>
                <a:gd name="connsiteY2" fmla="*/ 485060 h 1847145"/>
                <a:gd name="connsiteX3" fmla="*/ 0 w 952153"/>
                <a:gd name="connsiteY3" fmla="*/ 485060 h 1847145"/>
                <a:gd name="connsiteX4" fmla="*/ 610816 w 952153"/>
                <a:gd name="connsiteY4" fmla="*/ 0 h 1847145"/>
                <a:gd name="connsiteX5" fmla="*/ 952154 w 952153"/>
                <a:gd name="connsiteY5" fmla="*/ 0 h 1847145"/>
                <a:gd name="connsiteX6" fmla="*/ 952154 w 952153"/>
                <a:gd name="connsiteY6" fmla="*/ 1847146 h 1847145"/>
                <a:gd name="connsiteX7" fmla="*/ 952154 w 952153"/>
                <a:gd name="connsiteY7" fmla="*/ 1847146 h 1847145"/>
                <a:gd name="connsiteX8" fmla="*/ 569986 w 952153"/>
                <a:gd name="connsiteY8" fmla="*/ 1464978 h 1847145"/>
                <a:gd name="connsiteX9" fmla="*/ 569986 w 952153"/>
                <a:gd name="connsiteY9" fmla="*/ 493225 h 1847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52153" h="1847145">
                  <a:moveTo>
                    <a:pt x="569986" y="493225"/>
                  </a:moveTo>
                  <a:lnTo>
                    <a:pt x="437697" y="579785"/>
                  </a:lnTo>
                  <a:cubicBezTo>
                    <a:pt x="290709" y="674510"/>
                    <a:pt x="94725" y="632047"/>
                    <a:pt x="0" y="485060"/>
                  </a:cubicBezTo>
                  <a:lnTo>
                    <a:pt x="0" y="485060"/>
                  </a:lnTo>
                  <a:lnTo>
                    <a:pt x="610816" y="0"/>
                  </a:lnTo>
                  <a:lnTo>
                    <a:pt x="952154" y="0"/>
                  </a:lnTo>
                  <a:lnTo>
                    <a:pt x="952154" y="1847146"/>
                  </a:lnTo>
                  <a:lnTo>
                    <a:pt x="952154" y="1847146"/>
                  </a:lnTo>
                  <a:cubicBezTo>
                    <a:pt x="741471" y="1847146"/>
                    <a:pt x="569986" y="1675660"/>
                    <a:pt x="569986" y="1464978"/>
                  </a:cubicBezTo>
                  <a:lnTo>
                    <a:pt x="569986" y="493225"/>
                  </a:lnTo>
                  <a:close/>
                </a:path>
              </a:pathLst>
            </a:custGeom>
            <a:gradFill flip="none" rotWithShape="1">
              <a:gsLst>
                <a:gs pos="98000">
                  <a:schemeClr val="accent2"/>
                </a:gs>
                <a:gs pos="0">
                  <a:schemeClr val="accent2"/>
                </a:gs>
              </a:gsLst>
              <a:lin ang="5400000" scaled="1"/>
              <a:tileRect/>
            </a:gradFill>
            <a:ln w="3793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1" name="任意多边形: 形状 10">
              <a:extLst>
                <a:ext uri="{FF2B5EF4-FFF2-40B4-BE49-F238E27FC236}">
                  <a16:creationId xmlns:a16="http://schemas.microsoft.com/office/drawing/2014/main" id="{F53FD06D-4E24-50ED-5862-3D5EB9D69B00}"/>
                </a:ext>
              </a:extLst>
            </p:cNvPr>
            <p:cNvSpPr/>
            <p:nvPr/>
          </p:nvSpPr>
          <p:spPr>
            <a:xfrm>
              <a:off x="1282969" y="1306546"/>
              <a:ext cx="382168" cy="1405479"/>
            </a:xfrm>
            <a:custGeom>
              <a:avLst/>
              <a:gdLst>
                <a:gd name="connsiteX0" fmla="*/ 0 w 382168"/>
                <a:gd name="connsiteY0" fmla="*/ 1023312 h 1405479"/>
                <a:gd name="connsiteX1" fmla="*/ 382168 w 382168"/>
                <a:gd name="connsiteY1" fmla="*/ 1405480 h 1405479"/>
                <a:gd name="connsiteX2" fmla="*/ 382168 w 382168"/>
                <a:gd name="connsiteY2" fmla="*/ 236111 h 1405479"/>
                <a:gd name="connsiteX3" fmla="*/ 0 w 382168"/>
                <a:gd name="connsiteY3" fmla="*/ 51559 h 1405479"/>
                <a:gd name="connsiteX4" fmla="*/ 0 w 382168"/>
                <a:gd name="connsiteY4" fmla="*/ 51559 h 1405479"/>
                <a:gd name="connsiteX5" fmla="*/ 0 w 382168"/>
                <a:gd name="connsiteY5" fmla="*/ 1023312 h 1405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2168" h="1405479">
                  <a:moveTo>
                    <a:pt x="0" y="1023312"/>
                  </a:moveTo>
                  <a:cubicBezTo>
                    <a:pt x="0" y="1233994"/>
                    <a:pt x="171486" y="1405480"/>
                    <a:pt x="382168" y="1405480"/>
                  </a:cubicBezTo>
                  <a:lnTo>
                    <a:pt x="382168" y="236111"/>
                  </a:lnTo>
                  <a:cubicBezTo>
                    <a:pt x="382168" y="38494"/>
                    <a:pt x="155154" y="-70930"/>
                    <a:pt x="0" y="51559"/>
                  </a:cubicBezTo>
                  <a:lnTo>
                    <a:pt x="0" y="51559"/>
                  </a:lnTo>
                  <a:lnTo>
                    <a:pt x="0" y="1023312"/>
                  </a:lnTo>
                  <a:close/>
                </a:path>
              </a:pathLst>
            </a:custGeom>
            <a:gradFill flip="none" rotWithShape="1">
              <a:gsLst>
                <a:gs pos="98000">
                  <a:schemeClr val="accent2"/>
                </a:gs>
                <a:gs pos="0">
                  <a:schemeClr val="accent2"/>
                </a:gs>
              </a:gsLst>
              <a:lin ang="5400000" scaled="1"/>
              <a:tileRect/>
            </a:gradFill>
            <a:ln w="3793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F6888C2E-0DAA-F002-4B6F-9B2A3E00DA1F}"/>
              </a:ext>
            </a:extLst>
          </p:cNvPr>
          <p:cNvGrpSpPr/>
          <p:nvPr/>
        </p:nvGrpSpPr>
        <p:grpSpPr>
          <a:xfrm>
            <a:off x="8148477" y="732997"/>
            <a:ext cx="895117" cy="1229451"/>
            <a:chOff x="2849204" y="833850"/>
            <a:chExt cx="1368619" cy="1879809"/>
          </a:xfrm>
          <a:effectLst/>
        </p:grpSpPr>
        <p:sp>
          <p:nvSpPr>
            <p:cNvPr id="16" name="任意多边形: 形状 15">
              <a:extLst>
                <a:ext uri="{FF2B5EF4-FFF2-40B4-BE49-F238E27FC236}">
                  <a16:creationId xmlns:a16="http://schemas.microsoft.com/office/drawing/2014/main" id="{66314AFE-F514-8DA2-BE32-9AD69E0D0E18}"/>
                </a:ext>
              </a:extLst>
            </p:cNvPr>
            <p:cNvSpPr/>
            <p:nvPr/>
          </p:nvSpPr>
          <p:spPr>
            <a:xfrm>
              <a:off x="2849204" y="838709"/>
              <a:ext cx="1368618" cy="1874950"/>
            </a:xfrm>
            <a:custGeom>
              <a:avLst/>
              <a:gdLst>
                <a:gd name="connsiteX0" fmla="*/ 0 w 1368618"/>
                <a:gd name="connsiteY0" fmla="*/ 1873317 h 1874950"/>
                <a:gd name="connsiteX1" fmla="*/ 186185 w 1368618"/>
                <a:gd name="connsiteY1" fmla="*/ 1476451 h 1874950"/>
                <a:gd name="connsiteX2" fmla="*/ 909691 w 1368618"/>
                <a:gd name="connsiteY2" fmla="*/ 591258 h 1874950"/>
                <a:gd name="connsiteX3" fmla="*/ 638580 w 1368618"/>
                <a:gd name="connsiteY3" fmla="*/ 343012 h 1874950"/>
                <a:gd name="connsiteX4" fmla="*/ 442596 w 1368618"/>
                <a:gd name="connsiteY4" fmla="*/ 388741 h 1874950"/>
                <a:gd name="connsiteX5" fmla="*/ 29398 w 1368618"/>
                <a:gd name="connsiteY5" fmla="*/ 289116 h 1874950"/>
                <a:gd name="connsiteX6" fmla="*/ 27764 w 1368618"/>
                <a:gd name="connsiteY6" fmla="*/ 287483 h 1874950"/>
                <a:gd name="connsiteX7" fmla="*/ 669611 w 1368618"/>
                <a:gd name="connsiteY7" fmla="*/ 41 h 1874950"/>
                <a:gd name="connsiteX8" fmla="*/ 1311457 w 1368618"/>
                <a:gd name="connsiteY8" fmla="*/ 556961 h 1874950"/>
                <a:gd name="connsiteX9" fmla="*/ 615715 w 1368618"/>
                <a:gd name="connsiteY9" fmla="*/ 1535246 h 1874950"/>
                <a:gd name="connsiteX10" fmla="*/ 1028914 w 1368618"/>
                <a:gd name="connsiteY10" fmla="*/ 1535246 h 1874950"/>
                <a:gd name="connsiteX11" fmla="*/ 1368619 w 1368618"/>
                <a:gd name="connsiteY11" fmla="*/ 1874951 h 1874950"/>
                <a:gd name="connsiteX12" fmla="*/ 1368619 w 1368618"/>
                <a:gd name="connsiteY12" fmla="*/ 1874951 h 1874950"/>
                <a:gd name="connsiteX13" fmla="*/ 0 w 1368618"/>
                <a:gd name="connsiteY13" fmla="*/ 1874951 h 1874950"/>
                <a:gd name="connsiteX14" fmla="*/ 0 w 1368618"/>
                <a:gd name="connsiteY14" fmla="*/ 1873317 h 187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68618" h="1874950">
                  <a:moveTo>
                    <a:pt x="0" y="1873317"/>
                  </a:moveTo>
                  <a:cubicBezTo>
                    <a:pt x="0" y="1719797"/>
                    <a:pt x="68594" y="1574442"/>
                    <a:pt x="186185" y="1476451"/>
                  </a:cubicBezTo>
                  <a:cubicBezTo>
                    <a:pt x="681043" y="1063252"/>
                    <a:pt x="909691" y="805207"/>
                    <a:pt x="909691" y="591258"/>
                  </a:cubicBezTo>
                  <a:cubicBezTo>
                    <a:pt x="909691" y="457336"/>
                    <a:pt x="821498" y="343012"/>
                    <a:pt x="638580" y="343012"/>
                  </a:cubicBezTo>
                  <a:cubicBezTo>
                    <a:pt x="579785" y="343012"/>
                    <a:pt x="514457" y="357711"/>
                    <a:pt x="442596" y="388741"/>
                  </a:cubicBezTo>
                  <a:cubicBezTo>
                    <a:pt x="297242" y="454069"/>
                    <a:pt x="127389" y="414873"/>
                    <a:pt x="29398" y="289116"/>
                  </a:cubicBezTo>
                  <a:lnTo>
                    <a:pt x="27764" y="287483"/>
                  </a:lnTo>
                  <a:cubicBezTo>
                    <a:pt x="253145" y="42504"/>
                    <a:pt x="529156" y="41"/>
                    <a:pt x="669611" y="41"/>
                  </a:cubicBezTo>
                  <a:cubicBezTo>
                    <a:pt x="1020748" y="-3226"/>
                    <a:pt x="1311457" y="191125"/>
                    <a:pt x="1311457" y="556961"/>
                  </a:cubicBezTo>
                  <a:cubicBezTo>
                    <a:pt x="1311457" y="908098"/>
                    <a:pt x="958686" y="1278834"/>
                    <a:pt x="615715" y="1535246"/>
                  </a:cubicBezTo>
                  <a:lnTo>
                    <a:pt x="1028914" y="1535246"/>
                  </a:lnTo>
                  <a:cubicBezTo>
                    <a:pt x="1216732" y="1535246"/>
                    <a:pt x="1368619" y="1687133"/>
                    <a:pt x="1368619" y="1874951"/>
                  </a:cubicBezTo>
                  <a:lnTo>
                    <a:pt x="1368619" y="1874951"/>
                  </a:lnTo>
                  <a:lnTo>
                    <a:pt x="0" y="1874951"/>
                  </a:lnTo>
                  <a:lnTo>
                    <a:pt x="0" y="1873317"/>
                  </a:lnTo>
                  <a:close/>
                </a:path>
              </a:pathLst>
            </a:custGeom>
            <a:gradFill flip="none" rotWithShape="1">
              <a:gsLst>
                <a:gs pos="98000">
                  <a:schemeClr val="accent2"/>
                </a:gs>
                <a:gs pos="0">
                  <a:schemeClr val="accent2"/>
                </a:gs>
              </a:gsLst>
              <a:lin ang="5400000" scaled="1"/>
              <a:tileRect/>
            </a:gradFill>
            <a:ln w="163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7" name="任意多边形: 形状 16">
              <a:extLst>
                <a:ext uri="{FF2B5EF4-FFF2-40B4-BE49-F238E27FC236}">
                  <a16:creationId xmlns:a16="http://schemas.microsoft.com/office/drawing/2014/main" id="{0B91362E-7D50-52C5-EC6A-1277990CA29D}"/>
                </a:ext>
              </a:extLst>
            </p:cNvPr>
            <p:cNvSpPr/>
            <p:nvPr/>
          </p:nvSpPr>
          <p:spPr>
            <a:xfrm>
              <a:off x="2876969" y="833850"/>
              <a:ext cx="1014815" cy="924389"/>
            </a:xfrm>
            <a:custGeom>
              <a:avLst/>
              <a:gdLst>
                <a:gd name="connsiteX0" fmla="*/ 0 w 1014815"/>
                <a:gd name="connsiteY0" fmla="*/ 290709 h 924389"/>
                <a:gd name="connsiteX1" fmla="*/ 1633 w 1014815"/>
                <a:gd name="connsiteY1" fmla="*/ 292342 h 924389"/>
                <a:gd name="connsiteX2" fmla="*/ 414832 w 1014815"/>
                <a:gd name="connsiteY2" fmla="*/ 391967 h 924389"/>
                <a:gd name="connsiteX3" fmla="*/ 610816 w 1014815"/>
                <a:gd name="connsiteY3" fmla="*/ 346238 h 924389"/>
                <a:gd name="connsiteX4" fmla="*/ 881926 w 1014815"/>
                <a:gd name="connsiteY4" fmla="*/ 594484 h 924389"/>
                <a:gd name="connsiteX5" fmla="*/ 736572 w 1014815"/>
                <a:gd name="connsiteY5" fmla="*/ 924389 h 924389"/>
                <a:gd name="connsiteX6" fmla="*/ 1002783 w 1014815"/>
                <a:gd name="connsiteY6" fmla="*/ 463828 h 924389"/>
                <a:gd name="connsiteX7" fmla="*/ 648379 w 1014815"/>
                <a:gd name="connsiteY7" fmla="*/ 0 h 924389"/>
                <a:gd name="connsiteX8" fmla="*/ 645113 w 1014815"/>
                <a:gd name="connsiteY8" fmla="*/ 0 h 924389"/>
                <a:gd name="connsiteX9" fmla="*/ 0 w 1014815"/>
                <a:gd name="connsiteY9" fmla="*/ 290709 h 924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14815" h="924389">
                  <a:moveTo>
                    <a:pt x="0" y="290709"/>
                  </a:moveTo>
                  <a:lnTo>
                    <a:pt x="1633" y="292342"/>
                  </a:lnTo>
                  <a:cubicBezTo>
                    <a:pt x="99625" y="418098"/>
                    <a:pt x="269477" y="457295"/>
                    <a:pt x="414832" y="391967"/>
                  </a:cubicBezTo>
                  <a:cubicBezTo>
                    <a:pt x="485060" y="360937"/>
                    <a:pt x="552021" y="346238"/>
                    <a:pt x="610816" y="346238"/>
                  </a:cubicBezTo>
                  <a:cubicBezTo>
                    <a:pt x="793734" y="346238"/>
                    <a:pt x="881926" y="460562"/>
                    <a:pt x="881926" y="594484"/>
                  </a:cubicBezTo>
                  <a:cubicBezTo>
                    <a:pt x="881926" y="692476"/>
                    <a:pt x="834564" y="798633"/>
                    <a:pt x="736572" y="924389"/>
                  </a:cubicBezTo>
                  <a:cubicBezTo>
                    <a:pt x="736572" y="924389"/>
                    <a:pt x="930922" y="739838"/>
                    <a:pt x="1002783" y="463828"/>
                  </a:cubicBezTo>
                  <a:cubicBezTo>
                    <a:pt x="1063211" y="231914"/>
                    <a:pt x="888459" y="1633"/>
                    <a:pt x="648379" y="0"/>
                  </a:cubicBezTo>
                  <a:cubicBezTo>
                    <a:pt x="646746" y="0"/>
                    <a:pt x="645113" y="0"/>
                    <a:pt x="645113" y="0"/>
                  </a:cubicBezTo>
                  <a:cubicBezTo>
                    <a:pt x="501392" y="1633"/>
                    <a:pt x="225381" y="45730"/>
                    <a:pt x="0" y="290709"/>
                  </a:cubicBezTo>
                  <a:close/>
                </a:path>
              </a:pathLst>
            </a:custGeom>
            <a:gradFill flip="none" rotWithShape="1">
              <a:gsLst>
                <a:gs pos="98000">
                  <a:schemeClr val="accent2"/>
                </a:gs>
                <a:gs pos="0">
                  <a:schemeClr val="accent2"/>
                </a:gs>
              </a:gsLst>
              <a:lin ang="0" scaled="1"/>
              <a:tileRect/>
            </a:gradFill>
            <a:ln w="163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8" name="任意多边形: 形状 17">
              <a:extLst>
                <a:ext uri="{FF2B5EF4-FFF2-40B4-BE49-F238E27FC236}">
                  <a16:creationId xmlns:a16="http://schemas.microsoft.com/office/drawing/2014/main" id="{B2A42637-8236-B95B-C2AB-F67CFE8344B6}"/>
                </a:ext>
              </a:extLst>
            </p:cNvPr>
            <p:cNvSpPr/>
            <p:nvPr/>
          </p:nvSpPr>
          <p:spPr>
            <a:xfrm>
              <a:off x="3401587" y="2372321"/>
              <a:ext cx="816236" cy="339704"/>
            </a:xfrm>
            <a:custGeom>
              <a:avLst/>
              <a:gdLst>
                <a:gd name="connsiteX0" fmla="*/ 476532 w 816236"/>
                <a:gd name="connsiteY0" fmla="*/ 0 h 339704"/>
                <a:gd name="connsiteX1" fmla="*/ 63333 w 816236"/>
                <a:gd name="connsiteY1" fmla="*/ 0 h 339704"/>
                <a:gd name="connsiteX2" fmla="*/ 63333 w 816236"/>
                <a:gd name="connsiteY2" fmla="*/ 0 h 339704"/>
                <a:gd name="connsiteX3" fmla="*/ 195622 w 816236"/>
                <a:gd name="connsiteY3" fmla="*/ 339705 h 339704"/>
                <a:gd name="connsiteX4" fmla="*/ 816237 w 816236"/>
                <a:gd name="connsiteY4" fmla="*/ 339705 h 339704"/>
                <a:gd name="connsiteX5" fmla="*/ 476532 w 816236"/>
                <a:gd name="connsiteY5" fmla="*/ 0 h 33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16236" h="339704">
                  <a:moveTo>
                    <a:pt x="476532" y="0"/>
                  </a:moveTo>
                  <a:lnTo>
                    <a:pt x="63333" y="0"/>
                  </a:lnTo>
                  <a:lnTo>
                    <a:pt x="63333" y="0"/>
                  </a:lnTo>
                  <a:cubicBezTo>
                    <a:pt x="-67323" y="120856"/>
                    <a:pt x="17604" y="339705"/>
                    <a:pt x="195622" y="339705"/>
                  </a:cubicBezTo>
                  <a:lnTo>
                    <a:pt x="816237" y="339705"/>
                  </a:lnTo>
                  <a:cubicBezTo>
                    <a:pt x="816237" y="151887"/>
                    <a:pt x="664349" y="0"/>
                    <a:pt x="476532" y="0"/>
                  </a:cubicBezTo>
                  <a:close/>
                </a:path>
              </a:pathLst>
            </a:custGeom>
            <a:gradFill flip="none" rotWithShape="1">
              <a:gsLst>
                <a:gs pos="91000">
                  <a:schemeClr val="accent2"/>
                </a:gs>
                <a:gs pos="0">
                  <a:schemeClr val="accent2"/>
                </a:gs>
              </a:gsLst>
              <a:lin ang="10800000" scaled="1"/>
              <a:tileRect/>
            </a:gradFill>
            <a:ln w="163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66828250-FE33-8F4A-F38A-CEBC87CDB317}"/>
              </a:ext>
            </a:extLst>
          </p:cNvPr>
          <p:cNvGrpSpPr/>
          <p:nvPr/>
        </p:nvGrpSpPr>
        <p:grpSpPr>
          <a:xfrm>
            <a:off x="4098476" y="2689821"/>
            <a:ext cx="915412" cy="1227315"/>
            <a:chOff x="5243471" y="864880"/>
            <a:chExt cx="1399649" cy="1876544"/>
          </a:xfrm>
          <a:effectLst/>
        </p:grpSpPr>
        <p:sp>
          <p:nvSpPr>
            <p:cNvPr id="20" name="任意多边形: 形状 19">
              <a:extLst>
                <a:ext uri="{FF2B5EF4-FFF2-40B4-BE49-F238E27FC236}">
                  <a16:creationId xmlns:a16="http://schemas.microsoft.com/office/drawing/2014/main" id="{C317565F-C3D2-25E7-BEBA-0FA092628C48}"/>
                </a:ext>
              </a:extLst>
            </p:cNvPr>
            <p:cNvSpPr/>
            <p:nvPr/>
          </p:nvSpPr>
          <p:spPr>
            <a:xfrm>
              <a:off x="5243471" y="864880"/>
              <a:ext cx="1399649" cy="1873369"/>
            </a:xfrm>
            <a:custGeom>
              <a:avLst/>
              <a:gdLst>
                <a:gd name="connsiteX0" fmla="*/ 0 w 1399649"/>
                <a:gd name="connsiteY0" fmla="*/ 1659328 h 1873369"/>
                <a:gd name="connsiteX1" fmla="*/ 0 w 1399649"/>
                <a:gd name="connsiteY1" fmla="*/ 1659328 h 1873369"/>
                <a:gd name="connsiteX2" fmla="*/ 377269 w 1399649"/>
                <a:gd name="connsiteY2" fmla="*/ 1513974 h 1873369"/>
                <a:gd name="connsiteX3" fmla="*/ 601017 w 1399649"/>
                <a:gd name="connsiteY3" fmla="*/ 1545004 h 1873369"/>
                <a:gd name="connsiteX4" fmla="*/ 1002783 w 1399649"/>
                <a:gd name="connsiteY4" fmla="*/ 1236330 h 1873369"/>
                <a:gd name="connsiteX5" fmla="*/ 638580 w 1399649"/>
                <a:gd name="connsiteY5" fmla="*/ 971752 h 1873369"/>
                <a:gd name="connsiteX6" fmla="*/ 375635 w 1399649"/>
                <a:gd name="connsiteY6" fmla="*/ 1037080 h 1873369"/>
                <a:gd name="connsiteX7" fmla="*/ 375635 w 1399649"/>
                <a:gd name="connsiteY7" fmla="*/ 1037080 h 1873369"/>
                <a:gd name="connsiteX8" fmla="*/ 445863 w 1399649"/>
                <a:gd name="connsiteY8" fmla="*/ 645113 h 1873369"/>
                <a:gd name="connsiteX9" fmla="*/ 806800 w 1399649"/>
                <a:gd name="connsiteY9" fmla="*/ 339705 h 1873369"/>
                <a:gd name="connsiteX10" fmla="*/ 432797 w 1399649"/>
                <a:gd name="connsiteY10" fmla="*/ 339705 h 1873369"/>
                <a:gd name="connsiteX11" fmla="*/ 93092 w 1399649"/>
                <a:gd name="connsiteY11" fmla="*/ 0 h 1873369"/>
                <a:gd name="connsiteX12" fmla="*/ 93092 w 1399649"/>
                <a:gd name="connsiteY12" fmla="*/ 0 h 1873369"/>
                <a:gd name="connsiteX13" fmla="*/ 1296759 w 1399649"/>
                <a:gd name="connsiteY13" fmla="*/ 0 h 1873369"/>
                <a:gd name="connsiteX14" fmla="*/ 1296759 w 1399649"/>
                <a:gd name="connsiteY14" fmla="*/ 0 h 1873369"/>
                <a:gd name="connsiteX15" fmla="*/ 1050146 w 1399649"/>
                <a:gd name="connsiteY15" fmla="*/ 543855 h 1873369"/>
                <a:gd name="connsiteX16" fmla="*/ 857428 w 1399649"/>
                <a:gd name="connsiteY16" fmla="*/ 712074 h 1873369"/>
                <a:gd name="connsiteX17" fmla="*/ 1006049 w 1399649"/>
                <a:gd name="connsiteY17" fmla="*/ 739838 h 1873369"/>
                <a:gd name="connsiteX18" fmla="*/ 1399650 w 1399649"/>
                <a:gd name="connsiteY18" fmla="*/ 1249396 h 1873369"/>
                <a:gd name="connsiteX19" fmla="*/ 635314 w 1399649"/>
                <a:gd name="connsiteY19" fmla="*/ 1873277 h 1873369"/>
                <a:gd name="connsiteX20" fmla="*/ 0 w 1399649"/>
                <a:gd name="connsiteY20" fmla="*/ 1659328 h 1873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99649" h="1873369">
                  <a:moveTo>
                    <a:pt x="0" y="1659328"/>
                  </a:moveTo>
                  <a:lnTo>
                    <a:pt x="0" y="1659328"/>
                  </a:lnTo>
                  <a:cubicBezTo>
                    <a:pt x="78394" y="1531939"/>
                    <a:pt x="233547" y="1471510"/>
                    <a:pt x="377269" y="1513974"/>
                  </a:cubicBezTo>
                  <a:cubicBezTo>
                    <a:pt x="450762" y="1535205"/>
                    <a:pt x="527523" y="1545004"/>
                    <a:pt x="601017" y="1545004"/>
                  </a:cubicBezTo>
                  <a:cubicBezTo>
                    <a:pt x="841096" y="1545004"/>
                    <a:pt x="1002783" y="1425781"/>
                    <a:pt x="1002783" y="1236330"/>
                  </a:cubicBezTo>
                  <a:cubicBezTo>
                    <a:pt x="1002783" y="1090976"/>
                    <a:pt x="868861" y="971752"/>
                    <a:pt x="638580" y="971752"/>
                  </a:cubicBezTo>
                  <a:cubicBezTo>
                    <a:pt x="543855" y="971752"/>
                    <a:pt x="467094" y="986451"/>
                    <a:pt x="375635" y="1037080"/>
                  </a:cubicBezTo>
                  <a:lnTo>
                    <a:pt x="375635" y="1037080"/>
                  </a:lnTo>
                  <a:cubicBezTo>
                    <a:pt x="300509" y="906424"/>
                    <a:pt x="329906" y="741471"/>
                    <a:pt x="445863" y="645113"/>
                  </a:cubicBezTo>
                  <a:lnTo>
                    <a:pt x="806800" y="339705"/>
                  </a:lnTo>
                  <a:lnTo>
                    <a:pt x="432797" y="339705"/>
                  </a:lnTo>
                  <a:cubicBezTo>
                    <a:pt x="244980" y="339705"/>
                    <a:pt x="93092" y="187818"/>
                    <a:pt x="93092" y="0"/>
                  </a:cubicBezTo>
                  <a:lnTo>
                    <a:pt x="93092" y="0"/>
                  </a:lnTo>
                  <a:lnTo>
                    <a:pt x="1296759" y="0"/>
                  </a:lnTo>
                  <a:lnTo>
                    <a:pt x="1296759" y="0"/>
                  </a:lnTo>
                  <a:cubicBezTo>
                    <a:pt x="1296759" y="209049"/>
                    <a:pt x="1206933" y="406666"/>
                    <a:pt x="1050146" y="543855"/>
                  </a:cubicBezTo>
                  <a:lnTo>
                    <a:pt x="857428" y="712074"/>
                  </a:lnTo>
                  <a:cubicBezTo>
                    <a:pt x="908057" y="715340"/>
                    <a:pt x="957053" y="726773"/>
                    <a:pt x="1006049" y="739838"/>
                  </a:cubicBezTo>
                  <a:cubicBezTo>
                    <a:pt x="1234697" y="805166"/>
                    <a:pt x="1399650" y="988084"/>
                    <a:pt x="1399650" y="1249396"/>
                  </a:cubicBezTo>
                  <a:cubicBezTo>
                    <a:pt x="1399650" y="1669127"/>
                    <a:pt x="1051779" y="1873277"/>
                    <a:pt x="635314" y="1873277"/>
                  </a:cubicBezTo>
                  <a:cubicBezTo>
                    <a:pt x="367469" y="1876543"/>
                    <a:pt x="145355" y="1793250"/>
                    <a:pt x="0" y="1659328"/>
                  </a:cubicBezTo>
                  <a:close/>
                </a:path>
              </a:pathLst>
            </a:custGeom>
            <a:gradFill flip="none" rotWithShape="1">
              <a:gsLst>
                <a:gs pos="98000">
                  <a:schemeClr val="accent2"/>
                </a:gs>
                <a:gs pos="0">
                  <a:schemeClr val="accent2"/>
                </a:gs>
              </a:gsLst>
              <a:lin ang="5400000" scaled="1"/>
              <a:tileRect/>
            </a:gradFill>
            <a:ln w="1632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1" name="任意多边形: 形状 20">
              <a:extLst>
                <a:ext uri="{FF2B5EF4-FFF2-40B4-BE49-F238E27FC236}">
                  <a16:creationId xmlns:a16="http://schemas.microsoft.com/office/drawing/2014/main" id="{1B1EF54D-3997-43E3-D868-D8456AAA949F}"/>
                </a:ext>
              </a:extLst>
            </p:cNvPr>
            <p:cNvSpPr/>
            <p:nvPr/>
          </p:nvSpPr>
          <p:spPr>
            <a:xfrm>
              <a:off x="5338196" y="864880"/>
              <a:ext cx="780894" cy="339704"/>
            </a:xfrm>
            <a:custGeom>
              <a:avLst/>
              <a:gdLst>
                <a:gd name="connsiteX0" fmla="*/ 0 w 780894"/>
                <a:gd name="connsiteY0" fmla="*/ 0 h 339704"/>
                <a:gd name="connsiteX1" fmla="*/ 339705 w 780894"/>
                <a:gd name="connsiteY1" fmla="*/ 339705 h 339704"/>
                <a:gd name="connsiteX2" fmla="*/ 713707 w 780894"/>
                <a:gd name="connsiteY2" fmla="*/ 339705 h 339704"/>
                <a:gd name="connsiteX3" fmla="*/ 713707 w 780894"/>
                <a:gd name="connsiteY3" fmla="*/ 339705 h 339704"/>
                <a:gd name="connsiteX4" fmla="*/ 586318 w 780894"/>
                <a:gd name="connsiteY4" fmla="*/ 0 h 339704"/>
                <a:gd name="connsiteX5" fmla="*/ 0 w 780894"/>
                <a:gd name="connsiteY5" fmla="*/ 0 h 339704"/>
                <a:gd name="connsiteX6" fmla="*/ 0 w 780894"/>
                <a:gd name="connsiteY6" fmla="*/ 0 h 33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80894" h="339704">
                  <a:moveTo>
                    <a:pt x="0" y="0"/>
                  </a:moveTo>
                  <a:cubicBezTo>
                    <a:pt x="0" y="187818"/>
                    <a:pt x="151887" y="339705"/>
                    <a:pt x="339705" y="339705"/>
                  </a:cubicBezTo>
                  <a:lnTo>
                    <a:pt x="713707" y="339705"/>
                  </a:lnTo>
                  <a:lnTo>
                    <a:pt x="713707" y="339705"/>
                  </a:lnTo>
                  <a:cubicBezTo>
                    <a:pt x="849262" y="222115"/>
                    <a:pt x="765969" y="0"/>
                    <a:pt x="586318" y="0"/>
                  </a:cubicBez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98000">
                  <a:schemeClr val="accent2"/>
                </a:gs>
                <a:gs pos="0">
                  <a:schemeClr val="accent2"/>
                </a:gs>
              </a:gsLst>
              <a:lin ang="0" scaled="1"/>
              <a:tileRect/>
            </a:gradFill>
            <a:ln w="1632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2" name="任意多边形: 形状 21">
              <a:extLst>
                <a:ext uri="{FF2B5EF4-FFF2-40B4-BE49-F238E27FC236}">
                  <a16:creationId xmlns:a16="http://schemas.microsoft.com/office/drawing/2014/main" id="{E5814CF4-9E73-9A23-E675-BDF176401CE5}"/>
                </a:ext>
              </a:extLst>
            </p:cNvPr>
            <p:cNvSpPr/>
            <p:nvPr/>
          </p:nvSpPr>
          <p:spPr>
            <a:xfrm>
              <a:off x="5243471" y="1819493"/>
              <a:ext cx="1399649" cy="921931"/>
            </a:xfrm>
            <a:custGeom>
              <a:avLst/>
              <a:gdLst>
                <a:gd name="connsiteX0" fmla="*/ 1399650 w 1399649"/>
                <a:gd name="connsiteY0" fmla="*/ 296417 h 921931"/>
                <a:gd name="connsiteX1" fmla="*/ 638580 w 1399649"/>
                <a:gd name="connsiteY1" fmla="*/ 17140 h 921931"/>
                <a:gd name="connsiteX2" fmla="*/ 1002783 w 1399649"/>
                <a:gd name="connsiteY2" fmla="*/ 281718 h 921931"/>
                <a:gd name="connsiteX3" fmla="*/ 601017 w 1399649"/>
                <a:gd name="connsiteY3" fmla="*/ 590392 h 921931"/>
                <a:gd name="connsiteX4" fmla="*/ 377269 w 1399649"/>
                <a:gd name="connsiteY4" fmla="*/ 559361 h 921931"/>
                <a:gd name="connsiteX5" fmla="*/ 0 w 1399649"/>
                <a:gd name="connsiteY5" fmla="*/ 704716 h 921931"/>
                <a:gd name="connsiteX6" fmla="*/ 635314 w 1399649"/>
                <a:gd name="connsiteY6" fmla="*/ 921931 h 921931"/>
                <a:gd name="connsiteX7" fmla="*/ 1399650 w 1399649"/>
                <a:gd name="connsiteY7" fmla="*/ 296417 h 921931"/>
                <a:gd name="connsiteX8" fmla="*/ 1399650 w 1399649"/>
                <a:gd name="connsiteY8" fmla="*/ 296417 h 921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99649" h="921931">
                  <a:moveTo>
                    <a:pt x="1399650" y="296417"/>
                  </a:moveTo>
                  <a:cubicBezTo>
                    <a:pt x="1128539" y="-103717"/>
                    <a:pt x="638580" y="17140"/>
                    <a:pt x="638580" y="17140"/>
                  </a:cubicBezTo>
                  <a:cubicBezTo>
                    <a:pt x="868861" y="17140"/>
                    <a:pt x="1002783" y="136363"/>
                    <a:pt x="1002783" y="281718"/>
                  </a:cubicBezTo>
                  <a:cubicBezTo>
                    <a:pt x="1002783" y="469535"/>
                    <a:pt x="841096" y="590392"/>
                    <a:pt x="601017" y="590392"/>
                  </a:cubicBezTo>
                  <a:cubicBezTo>
                    <a:pt x="527523" y="590392"/>
                    <a:pt x="450762" y="580593"/>
                    <a:pt x="377269" y="559361"/>
                  </a:cubicBezTo>
                  <a:cubicBezTo>
                    <a:pt x="233547" y="516898"/>
                    <a:pt x="78394" y="577327"/>
                    <a:pt x="0" y="704716"/>
                  </a:cubicBezTo>
                  <a:cubicBezTo>
                    <a:pt x="145355" y="838638"/>
                    <a:pt x="367469" y="921931"/>
                    <a:pt x="635314" y="921931"/>
                  </a:cubicBezTo>
                  <a:cubicBezTo>
                    <a:pt x="1051779" y="921931"/>
                    <a:pt x="1399650" y="716148"/>
                    <a:pt x="1399650" y="296417"/>
                  </a:cubicBezTo>
                  <a:cubicBezTo>
                    <a:pt x="1399650" y="296417"/>
                    <a:pt x="1399650" y="296417"/>
                    <a:pt x="1399650" y="296417"/>
                  </a:cubicBezTo>
                  <a:close/>
                </a:path>
              </a:pathLst>
            </a:custGeom>
            <a:gradFill flip="none" rotWithShape="1">
              <a:gsLst>
                <a:gs pos="98000">
                  <a:schemeClr val="accent2"/>
                </a:gs>
                <a:gs pos="0">
                  <a:schemeClr val="accent2"/>
                </a:gs>
              </a:gsLst>
              <a:lin ang="0" scaled="1"/>
              <a:tileRect/>
            </a:gradFill>
            <a:ln w="1632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4248C6D9-5B14-06B7-7EBF-71462476252C}"/>
              </a:ext>
            </a:extLst>
          </p:cNvPr>
          <p:cNvGrpSpPr/>
          <p:nvPr/>
        </p:nvGrpSpPr>
        <p:grpSpPr>
          <a:xfrm>
            <a:off x="8082844" y="2689821"/>
            <a:ext cx="1037183" cy="1245475"/>
            <a:chOff x="7655702" y="807719"/>
            <a:chExt cx="1585833" cy="1904307"/>
          </a:xfrm>
          <a:effectLst/>
        </p:grpSpPr>
        <p:sp>
          <p:nvSpPr>
            <p:cNvPr id="24" name="任意多边形: 形状 23">
              <a:extLst>
                <a:ext uri="{FF2B5EF4-FFF2-40B4-BE49-F238E27FC236}">
                  <a16:creationId xmlns:a16="http://schemas.microsoft.com/office/drawing/2014/main" id="{522CA9A4-E276-0E2D-11E6-EA1920AE9A0E}"/>
                </a:ext>
              </a:extLst>
            </p:cNvPr>
            <p:cNvSpPr/>
            <p:nvPr/>
          </p:nvSpPr>
          <p:spPr>
            <a:xfrm>
              <a:off x="7655702" y="807719"/>
              <a:ext cx="1585833" cy="1904307"/>
            </a:xfrm>
            <a:custGeom>
              <a:avLst/>
              <a:gdLst>
                <a:gd name="connsiteX0" fmla="*/ 868861 w 1585833"/>
                <a:gd name="connsiteY0" fmla="*/ 1548271 h 1904307"/>
                <a:gd name="connsiteX1" fmla="*/ 0 w 1585833"/>
                <a:gd name="connsiteY1" fmla="*/ 1548271 h 1904307"/>
                <a:gd name="connsiteX2" fmla="*/ 0 w 1585833"/>
                <a:gd name="connsiteY2" fmla="*/ 1548271 h 1904307"/>
                <a:gd name="connsiteX3" fmla="*/ 122490 w 1585833"/>
                <a:gd name="connsiteY3" fmla="*/ 1059945 h 1904307"/>
                <a:gd name="connsiteX4" fmla="*/ 692475 w 1585833"/>
                <a:gd name="connsiteY4" fmla="*/ 0 h 1904307"/>
                <a:gd name="connsiteX5" fmla="*/ 692475 w 1585833"/>
                <a:gd name="connsiteY5" fmla="*/ 0 h 1904307"/>
                <a:gd name="connsiteX6" fmla="*/ 842730 w 1585833"/>
                <a:gd name="connsiteY6" fmla="*/ 473627 h 1904307"/>
                <a:gd name="connsiteX7" fmla="*/ 447496 w 1585833"/>
                <a:gd name="connsiteY7" fmla="*/ 1208566 h 1904307"/>
                <a:gd name="connsiteX8" fmla="*/ 868861 w 1585833"/>
                <a:gd name="connsiteY8" fmla="*/ 1208566 h 1904307"/>
                <a:gd name="connsiteX9" fmla="*/ 868861 w 1585833"/>
                <a:gd name="connsiteY9" fmla="*/ 1174269 h 1904307"/>
                <a:gd name="connsiteX10" fmla="*/ 1236330 w 1585833"/>
                <a:gd name="connsiteY10" fmla="*/ 806799 h 1904307"/>
                <a:gd name="connsiteX11" fmla="*/ 1236330 w 1585833"/>
                <a:gd name="connsiteY11" fmla="*/ 806799 h 1904307"/>
                <a:gd name="connsiteX12" fmla="*/ 1236330 w 1585833"/>
                <a:gd name="connsiteY12" fmla="*/ 1208566 h 1904307"/>
                <a:gd name="connsiteX13" fmla="*/ 1585834 w 1585833"/>
                <a:gd name="connsiteY13" fmla="*/ 1208566 h 1904307"/>
                <a:gd name="connsiteX14" fmla="*/ 1585834 w 1585833"/>
                <a:gd name="connsiteY14" fmla="*/ 1208566 h 1904307"/>
                <a:gd name="connsiteX15" fmla="*/ 1246129 w 1585833"/>
                <a:gd name="connsiteY15" fmla="*/ 1548271 h 1904307"/>
                <a:gd name="connsiteX16" fmla="*/ 1236330 w 1585833"/>
                <a:gd name="connsiteY16" fmla="*/ 1548271 h 1904307"/>
                <a:gd name="connsiteX17" fmla="*/ 1236330 w 1585833"/>
                <a:gd name="connsiteY17" fmla="*/ 1904308 h 1904307"/>
                <a:gd name="connsiteX18" fmla="*/ 1224898 w 1585833"/>
                <a:gd name="connsiteY18" fmla="*/ 1904308 h 1904307"/>
                <a:gd name="connsiteX19" fmla="*/ 868861 w 1585833"/>
                <a:gd name="connsiteY19" fmla="*/ 1548271 h 1904307"/>
                <a:gd name="connsiteX20" fmla="*/ 868861 w 1585833"/>
                <a:gd name="connsiteY20" fmla="*/ 1548271 h 1904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585833" h="1904307">
                  <a:moveTo>
                    <a:pt x="868861" y="1548271"/>
                  </a:moveTo>
                  <a:lnTo>
                    <a:pt x="0" y="1548271"/>
                  </a:lnTo>
                  <a:lnTo>
                    <a:pt x="0" y="1548271"/>
                  </a:lnTo>
                  <a:cubicBezTo>
                    <a:pt x="0" y="1378418"/>
                    <a:pt x="42463" y="1210199"/>
                    <a:pt x="122490" y="1059945"/>
                  </a:cubicBezTo>
                  <a:lnTo>
                    <a:pt x="692475" y="0"/>
                  </a:lnTo>
                  <a:lnTo>
                    <a:pt x="692475" y="0"/>
                  </a:lnTo>
                  <a:cubicBezTo>
                    <a:pt x="867228" y="88193"/>
                    <a:pt x="935822" y="302141"/>
                    <a:pt x="842730" y="473627"/>
                  </a:cubicBezTo>
                  <a:lnTo>
                    <a:pt x="447496" y="1208566"/>
                  </a:lnTo>
                  <a:lnTo>
                    <a:pt x="868861" y="1208566"/>
                  </a:lnTo>
                  <a:lnTo>
                    <a:pt x="868861" y="1174269"/>
                  </a:lnTo>
                  <a:cubicBezTo>
                    <a:pt x="868861" y="971752"/>
                    <a:pt x="1033813" y="806799"/>
                    <a:pt x="1236330" y="806799"/>
                  </a:cubicBezTo>
                  <a:lnTo>
                    <a:pt x="1236330" y="806799"/>
                  </a:lnTo>
                  <a:lnTo>
                    <a:pt x="1236330" y="1208566"/>
                  </a:lnTo>
                  <a:lnTo>
                    <a:pt x="1585834" y="1208566"/>
                  </a:lnTo>
                  <a:lnTo>
                    <a:pt x="1585834" y="1208566"/>
                  </a:lnTo>
                  <a:cubicBezTo>
                    <a:pt x="1585834" y="1396383"/>
                    <a:pt x="1433947" y="1548271"/>
                    <a:pt x="1246129" y="1548271"/>
                  </a:cubicBezTo>
                  <a:lnTo>
                    <a:pt x="1236330" y="1548271"/>
                  </a:lnTo>
                  <a:lnTo>
                    <a:pt x="1236330" y="1904308"/>
                  </a:lnTo>
                  <a:lnTo>
                    <a:pt x="1224898" y="1904308"/>
                  </a:lnTo>
                  <a:cubicBezTo>
                    <a:pt x="1028914" y="1904308"/>
                    <a:pt x="868861" y="1744254"/>
                    <a:pt x="868861" y="1548271"/>
                  </a:cubicBezTo>
                  <a:lnTo>
                    <a:pt x="868861" y="1548271"/>
                  </a:lnTo>
                  <a:close/>
                </a:path>
              </a:pathLst>
            </a:custGeom>
            <a:gradFill flip="none" rotWithShape="1">
              <a:gsLst>
                <a:gs pos="98000">
                  <a:schemeClr val="accent2"/>
                </a:gs>
                <a:gs pos="0">
                  <a:schemeClr val="accent2"/>
                </a:gs>
              </a:gsLst>
              <a:lin ang="10800000" scaled="1"/>
              <a:tileRect/>
            </a:gradFill>
            <a:ln w="1632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5" name="任意多边形: 形状 24">
              <a:extLst>
                <a:ext uri="{FF2B5EF4-FFF2-40B4-BE49-F238E27FC236}">
                  <a16:creationId xmlns:a16="http://schemas.microsoft.com/office/drawing/2014/main" id="{593854F4-3C96-615A-E542-F061991D82B6}"/>
                </a:ext>
              </a:extLst>
            </p:cNvPr>
            <p:cNvSpPr/>
            <p:nvPr/>
          </p:nvSpPr>
          <p:spPr>
            <a:xfrm>
              <a:off x="7864794" y="807719"/>
              <a:ext cx="675270" cy="1208565"/>
            </a:xfrm>
            <a:custGeom>
              <a:avLst/>
              <a:gdLst>
                <a:gd name="connsiteX0" fmla="*/ 238404 w 675270"/>
                <a:gd name="connsiteY0" fmla="*/ 1208566 h 1208565"/>
                <a:gd name="connsiteX1" fmla="*/ 238404 w 675270"/>
                <a:gd name="connsiteY1" fmla="*/ 1208566 h 1208565"/>
                <a:gd name="connsiteX2" fmla="*/ 633638 w 675270"/>
                <a:gd name="connsiteY2" fmla="*/ 473627 h 1208565"/>
                <a:gd name="connsiteX3" fmla="*/ 483383 w 675270"/>
                <a:gd name="connsiteY3" fmla="*/ 0 h 1208565"/>
                <a:gd name="connsiteX4" fmla="*/ 483383 w 675270"/>
                <a:gd name="connsiteY4" fmla="*/ 0 h 1208565"/>
                <a:gd name="connsiteX5" fmla="*/ 27722 w 675270"/>
                <a:gd name="connsiteY5" fmla="*/ 860695 h 1208565"/>
                <a:gd name="connsiteX6" fmla="*/ 238404 w 675270"/>
                <a:gd name="connsiteY6" fmla="*/ 1208566 h 1208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5270" h="1208565">
                  <a:moveTo>
                    <a:pt x="238404" y="1208566"/>
                  </a:moveTo>
                  <a:lnTo>
                    <a:pt x="238404" y="1208566"/>
                  </a:lnTo>
                  <a:lnTo>
                    <a:pt x="633638" y="473627"/>
                  </a:lnTo>
                  <a:cubicBezTo>
                    <a:pt x="726730" y="302141"/>
                    <a:pt x="658136" y="86559"/>
                    <a:pt x="483383" y="0"/>
                  </a:cubicBezTo>
                  <a:lnTo>
                    <a:pt x="483383" y="0"/>
                  </a:lnTo>
                  <a:cubicBezTo>
                    <a:pt x="483383" y="0"/>
                    <a:pt x="215539" y="503025"/>
                    <a:pt x="27722" y="860695"/>
                  </a:cubicBezTo>
                  <a:cubicBezTo>
                    <a:pt x="-55571" y="1019115"/>
                    <a:pt x="58752" y="1208566"/>
                    <a:pt x="238404" y="1208566"/>
                  </a:cubicBezTo>
                  <a:close/>
                </a:path>
              </a:pathLst>
            </a:custGeom>
            <a:gradFill flip="none" rotWithShape="1">
              <a:gsLst>
                <a:gs pos="98000">
                  <a:schemeClr val="accent2"/>
                </a:gs>
                <a:gs pos="0">
                  <a:schemeClr val="accent2"/>
                </a:gs>
              </a:gsLst>
              <a:lin ang="5400000" scaled="1"/>
              <a:tileRect/>
            </a:gradFill>
            <a:ln w="1632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6" name="任意多边形: 形状 25">
              <a:extLst>
                <a:ext uri="{FF2B5EF4-FFF2-40B4-BE49-F238E27FC236}">
                  <a16:creationId xmlns:a16="http://schemas.microsoft.com/office/drawing/2014/main" id="{08F37E9F-2B98-711A-8C16-2EC64E3A8339}"/>
                </a:ext>
              </a:extLst>
            </p:cNvPr>
            <p:cNvSpPr/>
            <p:nvPr/>
          </p:nvSpPr>
          <p:spPr>
            <a:xfrm>
              <a:off x="8524563" y="1614518"/>
              <a:ext cx="367469" cy="401766"/>
            </a:xfrm>
            <a:custGeom>
              <a:avLst/>
              <a:gdLst>
                <a:gd name="connsiteX0" fmla="*/ 367469 w 367469"/>
                <a:gd name="connsiteY0" fmla="*/ 0 h 401766"/>
                <a:gd name="connsiteX1" fmla="*/ 0 w 367469"/>
                <a:gd name="connsiteY1" fmla="*/ 367469 h 401766"/>
                <a:gd name="connsiteX2" fmla="*/ 0 w 367469"/>
                <a:gd name="connsiteY2" fmla="*/ 401766 h 401766"/>
                <a:gd name="connsiteX3" fmla="*/ 107791 w 367469"/>
                <a:gd name="connsiteY3" fmla="*/ 401766 h 401766"/>
                <a:gd name="connsiteX4" fmla="*/ 367469 w 367469"/>
                <a:gd name="connsiteY4" fmla="*/ 142088 h 401766"/>
                <a:gd name="connsiteX5" fmla="*/ 367469 w 367469"/>
                <a:gd name="connsiteY5" fmla="*/ 0 h 40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7469" h="401766">
                  <a:moveTo>
                    <a:pt x="367469" y="0"/>
                  </a:moveTo>
                  <a:cubicBezTo>
                    <a:pt x="164952" y="0"/>
                    <a:pt x="0" y="164953"/>
                    <a:pt x="0" y="367469"/>
                  </a:cubicBezTo>
                  <a:lnTo>
                    <a:pt x="0" y="401766"/>
                  </a:lnTo>
                  <a:lnTo>
                    <a:pt x="107791" y="401766"/>
                  </a:lnTo>
                  <a:cubicBezTo>
                    <a:pt x="251512" y="401766"/>
                    <a:pt x="367469" y="285809"/>
                    <a:pt x="367469" y="142088"/>
                  </a:cubicBezTo>
                  <a:lnTo>
                    <a:pt x="367469" y="0"/>
                  </a:lnTo>
                  <a:close/>
                </a:path>
              </a:pathLst>
            </a:custGeom>
            <a:gradFill flip="none" rotWithShape="1">
              <a:gsLst>
                <a:gs pos="98000">
                  <a:schemeClr val="accent2"/>
                </a:gs>
                <a:gs pos="0">
                  <a:schemeClr val="accent2"/>
                </a:gs>
              </a:gsLst>
              <a:lin ang="5400000" scaled="1"/>
              <a:tileRect/>
            </a:gradFill>
            <a:ln w="1632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31" name="文本框 30">
            <a:extLst>
              <a:ext uri="{FF2B5EF4-FFF2-40B4-BE49-F238E27FC236}">
                <a16:creationId xmlns:a16="http://schemas.microsoft.com/office/drawing/2014/main" id="{B0F2E00C-150C-040E-E18C-959488EE9DE8}"/>
              </a:ext>
            </a:extLst>
          </p:cNvPr>
          <p:cNvSpPr txBox="1"/>
          <p:nvPr/>
        </p:nvSpPr>
        <p:spPr>
          <a:xfrm>
            <a:off x="5141427" y="1506470"/>
            <a:ext cx="1620957" cy="52322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800" dirty="0">
                <a:cs typeface="+mn-ea"/>
                <a:sym typeface="+mn-lt"/>
              </a:rPr>
              <a:t>企业简介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442B2685-8E8D-A52B-7206-CE4A92C97EE1}"/>
              </a:ext>
            </a:extLst>
          </p:cNvPr>
          <p:cNvSpPr txBox="1"/>
          <p:nvPr/>
        </p:nvSpPr>
        <p:spPr>
          <a:xfrm>
            <a:off x="9243139" y="1495715"/>
            <a:ext cx="1620957" cy="52322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800" dirty="0">
                <a:cs typeface="+mn-ea"/>
                <a:sym typeface="+mn-lt"/>
              </a:rPr>
              <a:t>产品服务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FF9CAAEC-931F-6DD2-6656-B31E5FE062CB}"/>
              </a:ext>
            </a:extLst>
          </p:cNvPr>
          <p:cNvSpPr txBox="1"/>
          <p:nvPr/>
        </p:nvSpPr>
        <p:spPr>
          <a:xfrm>
            <a:off x="9243138" y="3514403"/>
            <a:ext cx="1620957" cy="52322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800" dirty="0">
                <a:cs typeface="+mn-ea"/>
                <a:sym typeface="+mn-lt"/>
              </a:rPr>
              <a:t>未来规划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04F7C33F-867A-53ED-4680-F9ACCFF9D1A1}"/>
              </a:ext>
            </a:extLst>
          </p:cNvPr>
          <p:cNvSpPr txBox="1"/>
          <p:nvPr/>
        </p:nvSpPr>
        <p:spPr>
          <a:xfrm>
            <a:off x="5166672" y="3550992"/>
            <a:ext cx="1620957" cy="52322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800" dirty="0">
                <a:cs typeface="+mn-ea"/>
                <a:sym typeface="+mn-lt"/>
              </a:rPr>
              <a:t>获得荣誉</a:t>
            </a:r>
          </a:p>
        </p:txBody>
      </p:sp>
    </p:spTree>
    <p:extLst>
      <p:ext uri="{BB962C8B-B14F-4D97-AF65-F5344CB8AC3E}">
        <p14:creationId xmlns:p14="http://schemas.microsoft.com/office/powerpoint/2010/main" val="26603433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>
            <a:extLst>
              <a:ext uri="{FF2B5EF4-FFF2-40B4-BE49-F238E27FC236}">
                <a16:creationId xmlns:a16="http://schemas.microsoft.com/office/drawing/2014/main" id="{A482D4AB-71F3-BD05-1C55-0775BD9C7EC3}"/>
              </a:ext>
            </a:extLst>
          </p:cNvPr>
          <p:cNvSpPr txBox="1"/>
          <p:nvPr/>
        </p:nvSpPr>
        <p:spPr>
          <a:xfrm>
            <a:off x="3073940" y="2626229"/>
            <a:ext cx="1402948" cy="132343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8000" dirty="0">
                <a:solidFill>
                  <a:schemeClr val="bg1"/>
                </a:solidFill>
                <a:cs typeface="+mn-ea"/>
                <a:sym typeface="+mn-lt"/>
              </a:rPr>
              <a:t>01</a:t>
            </a:r>
            <a:endParaRPr lang="zh-CN" altLang="en-US" sz="8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3628AE64-8C7A-627B-136E-07F1DF953A98}"/>
              </a:ext>
            </a:extLst>
          </p:cNvPr>
          <p:cNvSpPr txBox="1"/>
          <p:nvPr/>
        </p:nvSpPr>
        <p:spPr>
          <a:xfrm>
            <a:off x="4909172" y="2719997"/>
            <a:ext cx="3262432" cy="10156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6000" dirty="0">
                <a:solidFill>
                  <a:schemeClr val="bg1"/>
                </a:solidFill>
                <a:cs typeface="+mn-ea"/>
                <a:sym typeface="+mn-lt"/>
              </a:rPr>
              <a:t>企业简介</a:t>
            </a:r>
          </a:p>
        </p:txBody>
      </p:sp>
    </p:spTree>
    <p:extLst>
      <p:ext uri="{BB962C8B-B14F-4D97-AF65-F5344CB8AC3E}">
        <p14:creationId xmlns:p14="http://schemas.microsoft.com/office/powerpoint/2010/main" val="182482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39B8721-1069-1F42-25B2-69A1F30DE7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784" y="-708903"/>
            <a:ext cx="5406081" cy="6858000"/>
          </a:xfrm>
          <a:prstGeom prst="rect">
            <a:avLst/>
          </a:prstGeom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9D3A9A89-9064-7E2A-DC23-DE7142D6CB59}"/>
              </a:ext>
            </a:extLst>
          </p:cNvPr>
          <p:cNvSpPr/>
          <p:nvPr/>
        </p:nvSpPr>
        <p:spPr>
          <a:xfrm>
            <a:off x="-12899" y="-25026"/>
            <a:ext cx="170431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id="{3C49B8F1-44E1-548C-6DC6-56028E387C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66" b="3927"/>
          <a:stretch>
            <a:fillRect/>
          </a:stretch>
        </p:blipFill>
        <p:spPr>
          <a:xfrm>
            <a:off x="2946034" y="2757506"/>
            <a:ext cx="3313482" cy="1504614"/>
          </a:xfrm>
          <a:custGeom>
            <a:avLst/>
            <a:gdLst>
              <a:gd name="connsiteX0" fmla="*/ 194880 w 3221927"/>
              <a:gd name="connsiteY0" fmla="*/ 0 h 1463040"/>
              <a:gd name="connsiteX1" fmla="*/ 3023173 w 3221927"/>
              <a:gd name="connsiteY1" fmla="*/ 0 h 1463040"/>
              <a:gd name="connsiteX2" fmla="*/ 3221927 w 3221927"/>
              <a:gd name="connsiteY2" fmla="*/ 198754 h 1463040"/>
              <a:gd name="connsiteX3" fmla="*/ 3221927 w 3221927"/>
              <a:gd name="connsiteY3" fmla="*/ 1264286 h 1463040"/>
              <a:gd name="connsiteX4" fmla="*/ 3023173 w 3221927"/>
              <a:gd name="connsiteY4" fmla="*/ 1463040 h 1463040"/>
              <a:gd name="connsiteX5" fmla="*/ 194880 w 3221927"/>
              <a:gd name="connsiteY5" fmla="*/ 1463040 h 1463040"/>
              <a:gd name="connsiteX6" fmla="*/ 11745 w 3221927"/>
              <a:gd name="connsiteY6" fmla="*/ 1341650 h 1463040"/>
              <a:gd name="connsiteX7" fmla="*/ 0 w 3221927"/>
              <a:gd name="connsiteY7" fmla="*/ 1283475 h 1463040"/>
              <a:gd name="connsiteX8" fmla="*/ 0 w 3221927"/>
              <a:gd name="connsiteY8" fmla="*/ 179565 h 1463040"/>
              <a:gd name="connsiteX9" fmla="*/ 11745 w 3221927"/>
              <a:gd name="connsiteY9" fmla="*/ 121390 h 1463040"/>
              <a:gd name="connsiteX10" fmla="*/ 194880 w 3221927"/>
              <a:gd name="connsiteY10" fmla="*/ 0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221927" h="1463040">
                <a:moveTo>
                  <a:pt x="194880" y="0"/>
                </a:moveTo>
                <a:lnTo>
                  <a:pt x="3023173" y="0"/>
                </a:lnTo>
                <a:cubicBezTo>
                  <a:pt x="3132942" y="0"/>
                  <a:pt x="3221927" y="88985"/>
                  <a:pt x="3221927" y="198754"/>
                </a:cubicBezTo>
                <a:lnTo>
                  <a:pt x="3221927" y="1264286"/>
                </a:lnTo>
                <a:cubicBezTo>
                  <a:pt x="3221927" y="1374055"/>
                  <a:pt x="3132942" y="1463040"/>
                  <a:pt x="3023173" y="1463040"/>
                </a:cubicBezTo>
                <a:lnTo>
                  <a:pt x="194880" y="1463040"/>
                </a:lnTo>
                <a:cubicBezTo>
                  <a:pt x="112553" y="1463040"/>
                  <a:pt x="41918" y="1412986"/>
                  <a:pt x="11745" y="1341650"/>
                </a:cubicBezTo>
                <a:lnTo>
                  <a:pt x="0" y="1283475"/>
                </a:lnTo>
                <a:lnTo>
                  <a:pt x="0" y="179565"/>
                </a:lnTo>
                <a:lnTo>
                  <a:pt x="11745" y="121390"/>
                </a:lnTo>
                <a:cubicBezTo>
                  <a:pt x="41918" y="50054"/>
                  <a:pt x="112553" y="0"/>
                  <a:pt x="194880" y="0"/>
                </a:cubicBezTo>
                <a:close/>
              </a:path>
            </a:pathLst>
          </a:cu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F8BE8A70-74C6-FCFD-E1DD-5D74E9499BC7}"/>
              </a:ext>
            </a:extLst>
          </p:cNvPr>
          <p:cNvSpPr/>
          <p:nvPr/>
        </p:nvSpPr>
        <p:spPr>
          <a:xfrm rot="5400000">
            <a:off x="-226673" y="5948896"/>
            <a:ext cx="987967" cy="534626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CFC2BB1A-DF5A-609E-6D05-CB6D02FA0452}"/>
              </a:ext>
            </a:extLst>
          </p:cNvPr>
          <p:cNvSpPr/>
          <p:nvPr/>
        </p:nvSpPr>
        <p:spPr>
          <a:xfrm rot="5400000">
            <a:off x="255007" y="4791547"/>
            <a:ext cx="493984" cy="1003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B05F58F-3DF7-E734-D7A2-507BA96B1A97}"/>
              </a:ext>
            </a:extLst>
          </p:cNvPr>
          <p:cNvSpPr/>
          <p:nvPr/>
        </p:nvSpPr>
        <p:spPr>
          <a:xfrm rot="5400000">
            <a:off x="272088" y="765424"/>
            <a:ext cx="267052" cy="83702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F7E0FEB8-58E8-84A5-81AC-8213AA6343F3}"/>
              </a:ext>
            </a:extLst>
          </p:cNvPr>
          <p:cNvSpPr/>
          <p:nvPr/>
        </p:nvSpPr>
        <p:spPr>
          <a:xfrm rot="5400000">
            <a:off x="393589" y="5347633"/>
            <a:ext cx="216818" cy="1004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2F97A47F-858A-2BAF-6E45-362BC31F24C4}"/>
              </a:ext>
            </a:extLst>
          </p:cNvPr>
          <p:cNvSpPr/>
          <p:nvPr/>
        </p:nvSpPr>
        <p:spPr>
          <a:xfrm rot="5400000">
            <a:off x="53650" y="2984805"/>
            <a:ext cx="530820" cy="638121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chemeClr val="accent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A27232F1-93C7-B15A-9A07-C0D5392DB391}"/>
              </a:ext>
            </a:extLst>
          </p:cNvPr>
          <p:cNvSpPr/>
          <p:nvPr/>
        </p:nvSpPr>
        <p:spPr>
          <a:xfrm rot="5400000">
            <a:off x="87513" y="1358184"/>
            <a:ext cx="1141743" cy="1316773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chemeClr val="accent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9B3BA83E-98E9-E763-EE7C-3A48E58482F8}"/>
              </a:ext>
            </a:extLst>
          </p:cNvPr>
          <p:cNvSpPr txBox="1"/>
          <p:nvPr/>
        </p:nvSpPr>
        <p:spPr>
          <a:xfrm>
            <a:off x="6458418" y="873710"/>
            <a:ext cx="1620957" cy="52322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800" dirty="0">
                <a:cs typeface="+mn-ea"/>
                <a:sym typeface="+mn-lt"/>
              </a:rPr>
              <a:t>企业概况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DB498C6D-F486-BDE6-8520-F8A1504CA537}"/>
              </a:ext>
            </a:extLst>
          </p:cNvPr>
          <p:cNvSpPr txBox="1"/>
          <p:nvPr/>
        </p:nvSpPr>
        <p:spPr>
          <a:xfrm>
            <a:off x="6460487" y="1779630"/>
            <a:ext cx="4889500" cy="222990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cs typeface="+mn-ea"/>
                <a:sym typeface="+mn-lt"/>
              </a:rPr>
              <a:t>公司创立于</a:t>
            </a:r>
            <a:r>
              <a:rPr lang="en-US" altLang="zh-CN" dirty="0">
                <a:cs typeface="+mn-ea"/>
                <a:sym typeface="+mn-lt"/>
              </a:rPr>
              <a:t>20XX</a:t>
            </a:r>
            <a:r>
              <a:rPr lang="zh-CN" altLang="en-US" dirty="0">
                <a:cs typeface="+mn-ea"/>
                <a:sym typeface="+mn-lt"/>
              </a:rPr>
              <a:t>年，是</a:t>
            </a:r>
            <a:r>
              <a:rPr lang="en-US" altLang="zh-CN" dirty="0">
                <a:cs typeface="+mn-ea"/>
                <a:sym typeface="+mn-lt"/>
              </a:rPr>
              <a:t>XXX</a:t>
            </a:r>
            <a:r>
              <a:rPr lang="zh-CN" altLang="en-US" dirty="0">
                <a:cs typeface="+mn-ea"/>
                <a:sym typeface="+mn-lt"/>
              </a:rPr>
              <a:t>领域产品服务提供商，在全世界处于领先地位，目前公司约有</a:t>
            </a:r>
            <a:r>
              <a:rPr lang="en-US" altLang="zh-CN" dirty="0">
                <a:cs typeface="+mn-ea"/>
                <a:sym typeface="+mn-lt"/>
              </a:rPr>
              <a:t>XXX</a:t>
            </a:r>
            <a:r>
              <a:rPr lang="zh-CN" altLang="en-US" dirty="0">
                <a:cs typeface="+mn-ea"/>
                <a:sym typeface="+mn-lt"/>
              </a:rPr>
              <a:t>名员工，业务遍及</a:t>
            </a:r>
            <a:r>
              <a:rPr lang="en-US" altLang="zh-CN" dirty="0">
                <a:cs typeface="+mn-ea"/>
                <a:sym typeface="+mn-lt"/>
              </a:rPr>
              <a:t>XXX</a:t>
            </a:r>
            <a:r>
              <a:rPr lang="zh-CN" altLang="en-US" dirty="0">
                <a:cs typeface="+mn-ea"/>
                <a:sym typeface="+mn-lt"/>
              </a:rPr>
              <a:t>等多个国家和地区。</a:t>
            </a:r>
            <a:endParaRPr lang="en-US" altLang="zh-CN" dirty="0">
              <a:cs typeface="+mn-ea"/>
              <a:sym typeface="+mn-lt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cs typeface="+mn-ea"/>
                <a:sym typeface="+mn-lt"/>
              </a:rPr>
              <a:t>公司致力于构建万物互联的智能世界，让所有行业、组织和个人，都能享受到随时代应运而生的人工智能技术所带来的便利和效率。</a:t>
            </a:r>
            <a:endParaRPr lang="en-US" altLang="zh-CN" dirty="0">
              <a:cs typeface="+mn-ea"/>
              <a:sym typeface="+mn-lt"/>
            </a:endParaRPr>
          </a:p>
        </p:txBody>
      </p:sp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D400652A-370E-ADEA-2F10-66AA0BE6B3A8}"/>
              </a:ext>
            </a:extLst>
          </p:cNvPr>
          <p:cNvSpPr/>
          <p:nvPr/>
        </p:nvSpPr>
        <p:spPr>
          <a:xfrm>
            <a:off x="6523927" y="4679848"/>
            <a:ext cx="2022863" cy="743608"/>
          </a:xfrm>
          <a:prstGeom prst="roundRect">
            <a:avLst>
              <a:gd name="adj" fmla="val 18823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7981C89B-968B-53BA-B0E1-39532534CF70}"/>
              </a:ext>
            </a:extLst>
          </p:cNvPr>
          <p:cNvSpPr/>
          <p:nvPr/>
        </p:nvSpPr>
        <p:spPr>
          <a:xfrm>
            <a:off x="9295983" y="4649906"/>
            <a:ext cx="2022863" cy="743608"/>
          </a:xfrm>
          <a:prstGeom prst="roundRect">
            <a:avLst>
              <a:gd name="adj" fmla="val 18823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C3B00A27-0489-AD6F-B18E-4F141FB45D4C}"/>
              </a:ext>
            </a:extLst>
          </p:cNvPr>
          <p:cNvSpPr txBox="1"/>
          <p:nvPr/>
        </p:nvSpPr>
        <p:spPr>
          <a:xfrm>
            <a:off x="7124990" y="4841553"/>
            <a:ext cx="1210588" cy="4001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cs typeface="+mn-ea"/>
                <a:sym typeface="+mn-lt"/>
              </a:rPr>
              <a:t>重点内容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CB5943CC-3BA5-7ABB-511B-A2AF4B69147D}"/>
              </a:ext>
            </a:extLst>
          </p:cNvPr>
          <p:cNvSpPr txBox="1"/>
          <p:nvPr/>
        </p:nvSpPr>
        <p:spPr>
          <a:xfrm>
            <a:off x="9976048" y="4841553"/>
            <a:ext cx="1210588" cy="4001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cs typeface="+mn-ea"/>
                <a:sym typeface="+mn-lt"/>
              </a:rPr>
              <a:t>重点内容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295AC8FC-1E3D-906D-0FC4-65365A6D7E8B}"/>
              </a:ext>
            </a:extLst>
          </p:cNvPr>
          <p:cNvSpPr txBox="1"/>
          <p:nvPr/>
        </p:nvSpPr>
        <p:spPr>
          <a:xfrm>
            <a:off x="9747663" y="5831486"/>
            <a:ext cx="1704313" cy="76944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4400" dirty="0">
                <a:solidFill>
                  <a:schemeClr val="accent2"/>
                </a:solidFill>
                <a:cs typeface="+mn-ea"/>
                <a:sym typeface="+mn-lt"/>
              </a:rPr>
              <a:t>FIRET</a:t>
            </a:r>
            <a:endParaRPr lang="zh-CN" altLang="en-US" sz="4400" dirty="0">
              <a:solidFill>
                <a:schemeClr val="accent2"/>
              </a:solidFill>
              <a:cs typeface="+mn-ea"/>
              <a:sym typeface="+mn-lt"/>
            </a:endParaRPr>
          </a:p>
        </p:txBody>
      </p:sp>
      <p:sp>
        <p:nvSpPr>
          <p:cNvPr id="29" name="iconfont-10047-4935754">
            <a:extLst>
              <a:ext uri="{FF2B5EF4-FFF2-40B4-BE49-F238E27FC236}">
                <a16:creationId xmlns:a16="http://schemas.microsoft.com/office/drawing/2014/main" id="{3A77A4CD-2F27-9E2C-8574-0411344C4573}"/>
              </a:ext>
            </a:extLst>
          </p:cNvPr>
          <p:cNvSpPr/>
          <p:nvPr/>
        </p:nvSpPr>
        <p:spPr>
          <a:xfrm>
            <a:off x="6687238" y="4842286"/>
            <a:ext cx="400718" cy="398644"/>
          </a:xfrm>
          <a:custGeom>
            <a:avLst/>
            <a:gdLst>
              <a:gd name="T0" fmla="*/ 7871 w 11273"/>
              <a:gd name="T1" fmla="*/ 5378 h 11213"/>
              <a:gd name="T2" fmla="*/ 8790 w 11273"/>
              <a:gd name="T3" fmla="*/ 3154 h 11213"/>
              <a:gd name="T4" fmla="*/ 5636 w 11273"/>
              <a:gd name="T5" fmla="*/ 0 h 11213"/>
              <a:gd name="T6" fmla="*/ 2483 w 11273"/>
              <a:gd name="T7" fmla="*/ 3153 h 11213"/>
              <a:gd name="T8" fmla="*/ 3401 w 11273"/>
              <a:gd name="T9" fmla="*/ 5377 h 11213"/>
              <a:gd name="T10" fmla="*/ 0 w 11273"/>
              <a:gd name="T11" fmla="*/ 10551 h 11213"/>
              <a:gd name="T12" fmla="*/ 40 w 11273"/>
              <a:gd name="T13" fmla="*/ 11212 h 11213"/>
              <a:gd name="T14" fmla="*/ 1530 w 11273"/>
              <a:gd name="T15" fmla="*/ 11212 h 11213"/>
              <a:gd name="T16" fmla="*/ 1478 w 11273"/>
              <a:gd name="T17" fmla="*/ 10551 h 11213"/>
              <a:gd name="T18" fmla="*/ 4648 w 11273"/>
              <a:gd name="T19" fmla="*/ 6511 h 11213"/>
              <a:gd name="T20" fmla="*/ 5169 w 11273"/>
              <a:gd name="T21" fmla="*/ 7414 h 11213"/>
              <a:gd name="T22" fmla="*/ 4511 w 11273"/>
              <a:gd name="T23" fmla="*/ 9867 h 11213"/>
              <a:gd name="T24" fmla="*/ 5670 w 11273"/>
              <a:gd name="T25" fmla="*/ 11208 h 11213"/>
              <a:gd name="T26" fmla="*/ 6816 w 11273"/>
              <a:gd name="T27" fmla="*/ 9867 h 11213"/>
              <a:gd name="T28" fmla="*/ 6159 w 11273"/>
              <a:gd name="T29" fmla="*/ 7414 h 11213"/>
              <a:gd name="T30" fmla="*/ 6674 w 11273"/>
              <a:gd name="T31" fmla="*/ 6522 h 11213"/>
              <a:gd name="T32" fmla="*/ 9796 w 11273"/>
              <a:gd name="T33" fmla="*/ 10552 h 11213"/>
              <a:gd name="T34" fmla="*/ 9744 w 11273"/>
              <a:gd name="T35" fmla="*/ 11213 h 11213"/>
              <a:gd name="T36" fmla="*/ 11233 w 11273"/>
              <a:gd name="T37" fmla="*/ 11213 h 11213"/>
              <a:gd name="T38" fmla="*/ 11273 w 11273"/>
              <a:gd name="T39" fmla="*/ 10552 h 11213"/>
              <a:gd name="T40" fmla="*/ 7871 w 11273"/>
              <a:gd name="T41" fmla="*/ 5378 h 11213"/>
              <a:gd name="T42" fmla="*/ 5636 w 11273"/>
              <a:gd name="T43" fmla="*/ 1477 h 11213"/>
              <a:gd name="T44" fmla="*/ 7314 w 11273"/>
              <a:gd name="T45" fmla="*/ 3154 h 11213"/>
              <a:gd name="T46" fmla="*/ 5636 w 11273"/>
              <a:gd name="T47" fmla="*/ 4832 h 11213"/>
              <a:gd name="T48" fmla="*/ 3959 w 11273"/>
              <a:gd name="T49" fmla="*/ 3154 h 11213"/>
              <a:gd name="T50" fmla="*/ 5636 w 11273"/>
              <a:gd name="T51" fmla="*/ 1477 h 11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1273" h="11213">
                <a:moveTo>
                  <a:pt x="7871" y="5378"/>
                </a:moveTo>
                <a:cubicBezTo>
                  <a:pt x="8439" y="4808"/>
                  <a:pt x="8790" y="4022"/>
                  <a:pt x="8790" y="3154"/>
                </a:cubicBezTo>
                <a:cubicBezTo>
                  <a:pt x="8790" y="1413"/>
                  <a:pt x="7379" y="0"/>
                  <a:pt x="5636" y="0"/>
                </a:cubicBezTo>
                <a:cubicBezTo>
                  <a:pt x="3894" y="0"/>
                  <a:pt x="2483" y="1412"/>
                  <a:pt x="2483" y="3153"/>
                </a:cubicBezTo>
                <a:cubicBezTo>
                  <a:pt x="2483" y="4020"/>
                  <a:pt x="2834" y="4807"/>
                  <a:pt x="3401" y="5377"/>
                </a:cubicBezTo>
                <a:cubicBezTo>
                  <a:pt x="1401" y="6242"/>
                  <a:pt x="0" y="8233"/>
                  <a:pt x="0" y="10551"/>
                </a:cubicBezTo>
                <a:cubicBezTo>
                  <a:pt x="0" y="10774"/>
                  <a:pt x="15" y="10994"/>
                  <a:pt x="40" y="11212"/>
                </a:cubicBezTo>
                <a:lnTo>
                  <a:pt x="1530" y="11212"/>
                </a:lnTo>
                <a:cubicBezTo>
                  <a:pt x="1495" y="10997"/>
                  <a:pt x="1478" y="10776"/>
                  <a:pt x="1478" y="10551"/>
                </a:cubicBezTo>
                <a:cubicBezTo>
                  <a:pt x="1478" y="8598"/>
                  <a:pt x="2830" y="6956"/>
                  <a:pt x="4648" y="6511"/>
                </a:cubicBezTo>
                <a:lnTo>
                  <a:pt x="5169" y="7414"/>
                </a:lnTo>
                <a:lnTo>
                  <a:pt x="4511" y="9867"/>
                </a:lnTo>
                <a:lnTo>
                  <a:pt x="5670" y="11208"/>
                </a:lnTo>
                <a:lnTo>
                  <a:pt x="6816" y="9867"/>
                </a:lnTo>
                <a:lnTo>
                  <a:pt x="6159" y="7414"/>
                </a:lnTo>
                <a:lnTo>
                  <a:pt x="6674" y="6522"/>
                </a:lnTo>
                <a:cubicBezTo>
                  <a:pt x="8466" y="6986"/>
                  <a:pt x="9796" y="8617"/>
                  <a:pt x="9796" y="10552"/>
                </a:cubicBezTo>
                <a:cubicBezTo>
                  <a:pt x="9796" y="10777"/>
                  <a:pt x="9778" y="10998"/>
                  <a:pt x="9744" y="11213"/>
                </a:cubicBezTo>
                <a:lnTo>
                  <a:pt x="11233" y="11213"/>
                </a:lnTo>
                <a:cubicBezTo>
                  <a:pt x="11258" y="10996"/>
                  <a:pt x="11273" y="10776"/>
                  <a:pt x="11273" y="10552"/>
                </a:cubicBezTo>
                <a:cubicBezTo>
                  <a:pt x="11271" y="8234"/>
                  <a:pt x="9871" y="6243"/>
                  <a:pt x="7871" y="5378"/>
                </a:cubicBezTo>
                <a:close/>
                <a:moveTo>
                  <a:pt x="5636" y="1477"/>
                </a:moveTo>
                <a:cubicBezTo>
                  <a:pt x="6561" y="1477"/>
                  <a:pt x="7314" y="2229"/>
                  <a:pt x="7314" y="3154"/>
                </a:cubicBezTo>
                <a:cubicBezTo>
                  <a:pt x="7314" y="4079"/>
                  <a:pt x="6561" y="4832"/>
                  <a:pt x="5636" y="4832"/>
                </a:cubicBezTo>
                <a:cubicBezTo>
                  <a:pt x="4711" y="4832"/>
                  <a:pt x="3959" y="4079"/>
                  <a:pt x="3959" y="3154"/>
                </a:cubicBezTo>
                <a:cubicBezTo>
                  <a:pt x="3959" y="2229"/>
                  <a:pt x="4711" y="1477"/>
                  <a:pt x="5636" y="147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30" name="earth-globe-grid_70574">
            <a:extLst>
              <a:ext uri="{FF2B5EF4-FFF2-40B4-BE49-F238E27FC236}">
                <a16:creationId xmlns:a16="http://schemas.microsoft.com/office/drawing/2014/main" id="{6881C689-720F-EFB9-89A2-2CBCFE3A4684}"/>
              </a:ext>
            </a:extLst>
          </p:cNvPr>
          <p:cNvSpPr/>
          <p:nvPr/>
        </p:nvSpPr>
        <p:spPr>
          <a:xfrm>
            <a:off x="9547304" y="4841554"/>
            <a:ext cx="400718" cy="400110"/>
          </a:xfrm>
          <a:custGeom>
            <a:avLst/>
            <a:gdLst>
              <a:gd name="T0" fmla="*/ 5067 w 5067"/>
              <a:gd name="T1" fmla="*/ 2520 h 5067"/>
              <a:gd name="T2" fmla="*/ 0 w 5067"/>
              <a:gd name="T3" fmla="*/ 2520 h 5067"/>
              <a:gd name="T4" fmla="*/ 0 w 5067"/>
              <a:gd name="T5" fmla="*/ 2546 h 5067"/>
              <a:gd name="T6" fmla="*/ 5067 w 5067"/>
              <a:gd name="T7" fmla="*/ 2546 h 5067"/>
              <a:gd name="T8" fmla="*/ 4099 w 5067"/>
              <a:gd name="T9" fmla="*/ 2929 h 5067"/>
              <a:gd name="T10" fmla="*/ 3907 w 5067"/>
              <a:gd name="T11" fmla="*/ 2533 h 5067"/>
              <a:gd name="T12" fmla="*/ 4099 w 5067"/>
              <a:gd name="T13" fmla="*/ 2138 h 5067"/>
              <a:gd name="T14" fmla="*/ 4637 w 5067"/>
              <a:gd name="T15" fmla="*/ 2533 h 5067"/>
              <a:gd name="T16" fmla="*/ 4099 w 5067"/>
              <a:gd name="T17" fmla="*/ 2929 h 5067"/>
              <a:gd name="T18" fmla="*/ 1906 w 5067"/>
              <a:gd name="T19" fmla="*/ 4077 h 5067"/>
              <a:gd name="T20" fmla="*/ 2533 w 5067"/>
              <a:gd name="T21" fmla="*/ 3593 h 5067"/>
              <a:gd name="T22" fmla="*/ 3161 w 5067"/>
              <a:gd name="T23" fmla="*/ 4077 h 5067"/>
              <a:gd name="T24" fmla="*/ 2533 w 5067"/>
              <a:gd name="T25" fmla="*/ 3163 h 5067"/>
              <a:gd name="T26" fmla="*/ 1589 w 5067"/>
              <a:gd name="T27" fmla="*/ 2533 h 5067"/>
              <a:gd name="T28" fmla="*/ 2533 w 5067"/>
              <a:gd name="T29" fmla="*/ 1903 h 5067"/>
              <a:gd name="T30" fmla="*/ 3478 w 5067"/>
              <a:gd name="T31" fmla="*/ 2533 h 5067"/>
              <a:gd name="T32" fmla="*/ 2533 w 5067"/>
              <a:gd name="T33" fmla="*/ 3163 h 5067"/>
              <a:gd name="T34" fmla="*/ 429 w 5067"/>
              <a:gd name="T35" fmla="*/ 2533 h 5067"/>
              <a:gd name="T36" fmla="*/ 967 w 5067"/>
              <a:gd name="T37" fmla="*/ 2138 h 5067"/>
              <a:gd name="T38" fmla="*/ 1159 w 5067"/>
              <a:gd name="T39" fmla="*/ 2533 h 5067"/>
              <a:gd name="T40" fmla="*/ 967 w 5067"/>
              <a:gd name="T41" fmla="*/ 2929 h 5067"/>
              <a:gd name="T42" fmla="*/ 2533 w 5067"/>
              <a:gd name="T43" fmla="*/ 429 h 5067"/>
              <a:gd name="T44" fmla="*/ 3357 w 5067"/>
              <a:gd name="T45" fmla="*/ 1527 h 5067"/>
              <a:gd name="T46" fmla="*/ 1709 w 5067"/>
              <a:gd name="T47" fmla="*/ 1527 h 5067"/>
              <a:gd name="T48" fmla="*/ 2533 w 5067"/>
              <a:gd name="T49" fmla="*/ 429 h 5067"/>
              <a:gd name="T50" fmla="*/ 4246 w 5067"/>
              <a:gd name="T51" fmla="*/ 1734 h 5067"/>
              <a:gd name="T52" fmla="*/ 3545 w 5067"/>
              <a:gd name="T53" fmla="*/ 798 h 5067"/>
              <a:gd name="T54" fmla="*/ 4525 w 5067"/>
              <a:gd name="T55" fmla="*/ 1854 h 5067"/>
              <a:gd name="T56" fmla="*/ 1522 w 5067"/>
              <a:gd name="T57" fmla="*/ 798 h 5067"/>
              <a:gd name="T58" fmla="*/ 820 w 5067"/>
              <a:gd name="T59" fmla="*/ 1734 h 5067"/>
              <a:gd name="T60" fmla="*/ 1605 w 5067"/>
              <a:gd name="T61" fmla="*/ 646 h 5067"/>
              <a:gd name="T62" fmla="*/ 820 w 5067"/>
              <a:gd name="T63" fmla="*/ 3332 h 5067"/>
              <a:gd name="T64" fmla="*/ 1522 w 5067"/>
              <a:gd name="T65" fmla="*/ 4269 h 5067"/>
              <a:gd name="T66" fmla="*/ 542 w 5067"/>
              <a:gd name="T67" fmla="*/ 3212 h 5067"/>
              <a:gd name="T68" fmla="*/ 3545 w 5067"/>
              <a:gd name="T69" fmla="*/ 4269 h 5067"/>
              <a:gd name="T70" fmla="*/ 4246 w 5067"/>
              <a:gd name="T71" fmla="*/ 3332 h 5067"/>
              <a:gd name="T72" fmla="*/ 3462 w 5067"/>
              <a:gd name="T73" fmla="*/ 4421 h 50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5067" h="5067">
                <a:moveTo>
                  <a:pt x="5067" y="2533"/>
                </a:moveTo>
                <a:cubicBezTo>
                  <a:pt x="5067" y="2529"/>
                  <a:pt x="5067" y="2525"/>
                  <a:pt x="5067" y="2520"/>
                </a:cubicBezTo>
                <a:cubicBezTo>
                  <a:pt x="5059" y="1129"/>
                  <a:pt x="3926" y="0"/>
                  <a:pt x="2533" y="0"/>
                </a:cubicBezTo>
                <a:cubicBezTo>
                  <a:pt x="1141" y="0"/>
                  <a:pt x="7" y="1129"/>
                  <a:pt x="0" y="2520"/>
                </a:cubicBezTo>
                <a:cubicBezTo>
                  <a:pt x="0" y="2525"/>
                  <a:pt x="0" y="2529"/>
                  <a:pt x="0" y="2533"/>
                </a:cubicBezTo>
                <a:cubicBezTo>
                  <a:pt x="0" y="2538"/>
                  <a:pt x="0" y="2542"/>
                  <a:pt x="0" y="2546"/>
                </a:cubicBezTo>
                <a:cubicBezTo>
                  <a:pt x="7" y="3937"/>
                  <a:pt x="1141" y="5067"/>
                  <a:pt x="2533" y="5067"/>
                </a:cubicBezTo>
                <a:cubicBezTo>
                  <a:pt x="3926" y="5067"/>
                  <a:pt x="5059" y="3937"/>
                  <a:pt x="5067" y="2546"/>
                </a:cubicBezTo>
                <a:cubicBezTo>
                  <a:pt x="5067" y="2542"/>
                  <a:pt x="5067" y="2538"/>
                  <a:pt x="5067" y="2533"/>
                </a:cubicBezTo>
                <a:close/>
                <a:moveTo>
                  <a:pt x="4099" y="2929"/>
                </a:moveTo>
                <a:cubicBezTo>
                  <a:pt x="4032" y="2954"/>
                  <a:pt x="3960" y="2976"/>
                  <a:pt x="3885" y="2998"/>
                </a:cubicBezTo>
                <a:cubicBezTo>
                  <a:pt x="3900" y="2846"/>
                  <a:pt x="3907" y="2691"/>
                  <a:pt x="3907" y="2533"/>
                </a:cubicBezTo>
                <a:cubicBezTo>
                  <a:pt x="3907" y="2376"/>
                  <a:pt x="3900" y="2221"/>
                  <a:pt x="3885" y="2069"/>
                </a:cubicBezTo>
                <a:cubicBezTo>
                  <a:pt x="3960" y="2090"/>
                  <a:pt x="4032" y="2113"/>
                  <a:pt x="4099" y="2138"/>
                </a:cubicBezTo>
                <a:cubicBezTo>
                  <a:pt x="4471" y="2273"/>
                  <a:pt x="4637" y="2434"/>
                  <a:pt x="4637" y="2533"/>
                </a:cubicBezTo>
                <a:lnTo>
                  <a:pt x="4637" y="2533"/>
                </a:lnTo>
                <a:lnTo>
                  <a:pt x="4637" y="2534"/>
                </a:lnTo>
                <a:cubicBezTo>
                  <a:pt x="4637" y="2633"/>
                  <a:pt x="4471" y="2794"/>
                  <a:pt x="4099" y="2929"/>
                </a:cubicBezTo>
                <a:close/>
                <a:moveTo>
                  <a:pt x="2533" y="4637"/>
                </a:moveTo>
                <a:cubicBezTo>
                  <a:pt x="2312" y="4637"/>
                  <a:pt x="2084" y="4433"/>
                  <a:pt x="1906" y="4077"/>
                </a:cubicBezTo>
                <a:cubicBezTo>
                  <a:pt x="1826" y="3917"/>
                  <a:pt x="1760" y="3736"/>
                  <a:pt x="1709" y="3540"/>
                </a:cubicBezTo>
                <a:cubicBezTo>
                  <a:pt x="1971" y="3575"/>
                  <a:pt x="2249" y="3593"/>
                  <a:pt x="2533" y="3593"/>
                </a:cubicBezTo>
                <a:cubicBezTo>
                  <a:pt x="2818" y="3593"/>
                  <a:pt x="3096" y="3575"/>
                  <a:pt x="3357" y="3540"/>
                </a:cubicBezTo>
                <a:cubicBezTo>
                  <a:pt x="3307" y="3736"/>
                  <a:pt x="3241" y="3917"/>
                  <a:pt x="3161" y="4077"/>
                </a:cubicBezTo>
                <a:cubicBezTo>
                  <a:pt x="2983" y="4433"/>
                  <a:pt x="2754" y="4637"/>
                  <a:pt x="2533" y="4637"/>
                </a:cubicBezTo>
                <a:close/>
                <a:moveTo>
                  <a:pt x="2533" y="3163"/>
                </a:moveTo>
                <a:cubicBezTo>
                  <a:pt x="2214" y="3163"/>
                  <a:pt x="1906" y="3139"/>
                  <a:pt x="1624" y="3094"/>
                </a:cubicBezTo>
                <a:cubicBezTo>
                  <a:pt x="1601" y="2913"/>
                  <a:pt x="1589" y="2725"/>
                  <a:pt x="1589" y="2533"/>
                </a:cubicBezTo>
                <a:cubicBezTo>
                  <a:pt x="1589" y="2341"/>
                  <a:pt x="1601" y="2153"/>
                  <a:pt x="1624" y="1973"/>
                </a:cubicBezTo>
                <a:cubicBezTo>
                  <a:pt x="1906" y="1927"/>
                  <a:pt x="2214" y="1903"/>
                  <a:pt x="2533" y="1903"/>
                </a:cubicBezTo>
                <a:cubicBezTo>
                  <a:pt x="2853" y="1903"/>
                  <a:pt x="3161" y="1927"/>
                  <a:pt x="3442" y="1973"/>
                </a:cubicBezTo>
                <a:cubicBezTo>
                  <a:pt x="3466" y="2153"/>
                  <a:pt x="3478" y="2341"/>
                  <a:pt x="3478" y="2533"/>
                </a:cubicBezTo>
                <a:cubicBezTo>
                  <a:pt x="3478" y="2725"/>
                  <a:pt x="3466" y="2913"/>
                  <a:pt x="3442" y="3094"/>
                </a:cubicBezTo>
                <a:cubicBezTo>
                  <a:pt x="3161" y="3139"/>
                  <a:pt x="2853" y="3163"/>
                  <a:pt x="2533" y="3163"/>
                </a:cubicBezTo>
                <a:close/>
                <a:moveTo>
                  <a:pt x="429" y="2534"/>
                </a:moveTo>
                <a:lnTo>
                  <a:pt x="429" y="2533"/>
                </a:lnTo>
                <a:lnTo>
                  <a:pt x="429" y="2533"/>
                </a:lnTo>
                <a:cubicBezTo>
                  <a:pt x="430" y="2434"/>
                  <a:pt x="596" y="2273"/>
                  <a:pt x="967" y="2138"/>
                </a:cubicBezTo>
                <a:cubicBezTo>
                  <a:pt x="1035" y="2113"/>
                  <a:pt x="1107" y="2090"/>
                  <a:pt x="1182" y="2069"/>
                </a:cubicBezTo>
                <a:cubicBezTo>
                  <a:pt x="1167" y="2221"/>
                  <a:pt x="1159" y="2376"/>
                  <a:pt x="1159" y="2533"/>
                </a:cubicBezTo>
                <a:cubicBezTo>
                  <a:pt x="1159" y="2691"/>
                  <a:pt x="1167" y="2846"/>
                  <a:pt x="1182" y="2998"/>
                </a:cubicBezTo>
                <a:cubicBezTo>
                  <a:pt x="1107" y="2977"/>
                  <a:pt x="1035" y="2954"/>
                  <a:pt x="967" y="2929"/>
                </a:cubicBezTo>
                <a:cubicBezTo>
                  <a:pt x="596" y="2794"/>
                  <a:pt x="430" y="2633"/>
                  <a:pt x="429" y="2534"/>
                </a:cubicBezTo>
                <a:close/>
                <a:moveTo>
                  <a:pt x="2533" y="429"/>
                </a:moveTo>
                <a:cubicBezTo>
                  <a:pt x="2754" y="429"/>
                  <a:pt x="2983" y="634"/>
                  <a:pt x="3161" y="990"/>
                </a:cubicBezTo>
                <a:cubicBezTo>
                  <a:pt x="3241" y="1149"/>
                  <a:pt x="3307" y="1331"/>
                  <a:pt x="3357" y="1527"/>
                </a:cubicBezTo>
                <a:cubicBezTo>
                  <a:pt x="3096" y="1492"/>
                  <a:pt x="2818" y="1474"/>
                  <a:pt x="2533" y="1474"/>
                </a:cubicBezTo>
                <a:cubicBezTo>
                  <a:pt x="2249" y="1474"/>
                  <a:pt x="1971" y="1492"/>
                  <a:pt x="1709" y="1527"/>
                </a:cubicBezTo>
                <a:cubicBezTo>
                  <a:pt x="1760" y="1331"/>
                  <a:pt x="1826" y="1149"/>
                  <a:pt x="1906" y="990"/>
                </a:cubicBezTo>
                <a:cubicBezTo>
                  <a:pt x="2084" y="634"/>
                  <a:pt x="2312" y="429"/>
                  <a:pt x="2533" y="429"/>
                </a:cubicBezTo>
                <a:close/>
                <a:moveTo>
                  <a:pt x="4525" y="1854"/>
                </a:moveTo>
                <a:cubicBezTo>
                  <a:pt x="4444" y="1813"/>
                  <a:pt x="4352" y="1773"/>
                  <a:pt x="4246" y="1734"/>
                </a:cubicBezTo>
                <a:cubicBezTo>
                  <a:pt x="4114" y="1686"/>
                  <a:pt x="3970" y="1644"/>
                  <a:pt x="3816" y="1609"/>
                </a:cubicBezTo>
                <a:cubicBezTo>
                  <a:pt x="3755" y="1310"/>
                  <a:pt x="3664" y="1035"/>
                  <a:pt x="3545" y="798"/>
                </a:cubicBezTo>
                <a:cubicBezTo>
                  <a:pt x="3519" y="745"/>
                  <a:pt x="3491" y="694"/>
                  <a:pt x="3462" y="646"/>
                </a:cubicBezTo>
                <a:cubicBezTo>
                  <a:pt x="3958" y="891"/>
                  <a:pt x="4344" y="1325"/>
                  <a:pt x="4525" y="1854"/>
                </a:cubicBezTo>
                <a:close/>
                <a:moveTo>
                  <a:pt x="1605" y="646"/>
                </a:moveTo>
                <a:cubicBezTo>
                  <a:pt x="1576" y="694"/>
                  <a:pt x="1548" y="745"/>
                  <a:pt x="1522" y="798"/>
                </a:cubicBezTo>
                <a:cubicBezTo>
                  <a:pt x="1403" y="1035"/>
                  <a:pt x="1312" y="1310"/>
                  <a:pt x="1250" y="1609"/>
                </a:cubicBezTo>
                <a:cubicBezTo>
                  <a:pt x="1097" y="1644"/>
                  <a:pt x="952" y="1686"/>
                  <a:pt x="820" y="1734"/>
                </a:cubicBezTo>
                <a:cubicBezTo>
                  <a:pt x="715" y="1773"/>
                  <a:pt x="623" y="1813"/>
                  <a:pt x="542" y="1854"/>
                </a:cubicBezTo>
                <a:cubicBezTo>
                  <a:pt x="723" y="1325"/>
                  <a:pt x="1109" y="891"/>
                  <a:pt x="1605" y="646"/>
                </a:cubicBezTo>
                <a:close/>
                <a:moveTo>
                  <a:pt x="542" y="3212"/>
                </a:moveTo>
                <a:cubicBezTo>
                  <a:pt x="623" y="3254"/>
                  <a:pt x="715" y="3294"/>
                  <a:pt x="820" y="3332"/>
                </a:cubicBezTo>
                <a:cubicBezTo>
                  <a:pt x="952" y="3380"/>
                  <a:pt x="1097" y="3422"/>
                  <a:pt x="1250" y="3458"/>
                </a:cubicBezTo>
                <a:cubicBezTo>
                  <a:pt x="1312" y="3757"/>
                  <a:pt x="1403" y="4032"/>
                  <a:pt x="1522" y="4269"/>
                </a:cubicBezTo>
                <a:cubicBezTo>
                  <a:pt x="1548" y="4322"/>
                  <a:pt x="1576" y="4373"/>
                  <a:pt x="1605" y="4421"/>
                </a:cubicBezTo>
                <a:cubicBezTo>
                  <a:pt x="1109" y="4176"/>
                  <a:pt x="723" y="3741"/>
                  <a:pt x="542" y="3212"/>
                </a:cubicBezTo>
                <a:close/>
                <a:moveTo>
                  <a:pt x="3462" y="4421"/>
                </a:moveTo>
                <a:cubicBezTo>
                  <a:pt x="3491" y="4373"/>
                  <a:pt x="3519" y="4322"/>
                  <a:pt x="3545" y="4269"/>
                </a:cubicBezTo>
                <a:cubicBezTo>
                  <a:pt x="3664" y="4032"/>
                  <a:pt x="3755" y="3757"/>
                  <a:pt x="3816" y="3458"/>
                </a:cubicBezTo>
                <a:cubicBezTo>
                  <a:pt x="3970" y="3422"/>
                  <a:pt x="4114" y="3380"/>
                  <a:pt x="4246" y="3332"/>
                </a:cubicBezTo>
                <a:cubicBezTo>
                  <a:pt x="4352" y="3294"/>
                  <a:pt x="4444" y="3254"/>
                  <a:pt x="4525" y="3212"/>
                </a:cubicBezTo>
                <a:cubicBezTo>
                  <a:pt x="4344" y="3741"/>
                  <a:pt x="3958" y="4176"/>
                  <a:pt x="3462" y="442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829778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任意多边形: 形状 17">
            <a:extLst>
              <a:ext uri="{FF2B5EF4-FFF2-40B4-BE49-F238E27FC236}">
                <a16:creationId xmlns:a16="http://schemas.microsoft.com/office/drawing/2014/main" id="{6122DB8E-EAF4-1E78-839A-D2AD52594B2B}"/>
              </a:ext>
            </a:extLst>
          </p:cNvPr>
          <p:cNvSpPr/>
          <p:nvPr/>
        </p:nvSpPr>
        <p:spPr>
          <a:xfrm>
            <a:off x="0" y="5694599"/>
            <a:ext cx="12192000" cy="1525454"/>
          </a:xfrm>
          <a:custGeom>
            <a:avLst/>
            <a:gdLst>
              <a:gd name="connsiteX0" fmla="*/ 186498 w 12192000"/>
              <a:gd name="connsiteY0" fmla="*/ 0 h 1525454"/>
              <a:gd name="connsiteX1" fmla="*/ 12005502 w 12192000"/>
              <a:gd name="connsiteY1" fmla="*/ 0 h 1525454"/>
              <a:gd name="connsiteX2" fmla="*/ 12192000 w 12192000"/>
              <a:gd name="connsiteY2" fmla="*/ 186498 h 1525454"/>
              <a:gd name="connsiteX3" fmla="*/ 12192000 w 12192000"/>
              <a:gd name="connsiteY3" fmla="*/ 1525454 h 1525454"/>
              <a:gd name="connsiteX4" fmla="*/ 0 w 12192000"/>
              <a:gd name="connsiteY4" fmla="*/ 1525454 h 1525454"/>
              <a:gd name="connsiteX5" fmla="*/ 0 w 12192000"/>
              <a:gd name="connsiteY5" fmla="*/ 186498 h 1525454"/>
              <a:gd name="connsiteX6" fmla="*/ 186498 w 12192000"/>
              <a:gd name="connsiteY6" fmla="*/ 0 h 1525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525454">
                <a:moveTo>
                  <a:pt x="186498" y="0"/>
                </a:moveTo>
                <a:lnTo>
                  <a:pt x="12005502" y="0"/>
                </a:lnTo>
                <a:cubicBezTo>
                  <a:pt x="12108502" y="0"/>
                  <a:pt x="12192000" y="83498"/>
                  <a:pt x="12192000" y="186498"/>
                </a:cubicBezTo>
                <a:lnTo>
                  <a:pt x="12192000" y="1525454"/>
                </a:lnTo>
                <a:lnTo>
                  <a:pt x="0" y="1525454"/>
                </a:lnTo>
                <a:lnTo>
                  <a:pt x="0" y="186498"/>
                </a:lnTo>
                <a:cubicBezTo>
                  <a:pt x="0" y="83498"/>
                  <a:pt x="83498" y="0"/>
                  <a:pt x="18649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6A541F1F-D9C6-E05C-8586-80ED1790739E}"/>
              </a:ext>
            </a:extLst>
          </p:cNvPr>
          <p:cNvSpPr/>
          <p:nvPr/>
        </p:nvSpPr>
        <p:spPr>
          <a:xfrm>
            <a:off x="9040409" y="6658241"/>
            <a:ext cx="1108550" cy="559883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5E76B074-3EF8-B3E6-2500-3F7BA9F2E060}"/>
              </a:ext>
            </a:extLst>
          </p:cNvPr>
          <p:cNvSpPr/>
          <p:nvPr/>
        </p:nvSpPr>
        <p:spPr>
          <a:xfrm>
            <a:off x="8282272" y="6290786"/>
            <a:ext cx="554276" cy="95466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1C66365B-A930-558A-A5D2-E47CCCDC81E5}"/>
              </a:ext>
            </a:extLst>
          </p:cNvPr>
          <p:cNvSpPr/>
          <p:nvPr/>
        </p:nvSpPr>
        <p:spPr>
          <a:xfrm>
            <a:off x="3798393" y="6406200"/>
            <a:ext cx="288582" cy="813854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DDB97DC2-318E-2A86-DAAA-BB1DF5801D0E}"/>
              </a:ext>
            </a:extLst>
          </p:cNvPr>
          <p:cNvSpPr/>
          <p:nvPr/>
        </p:nvSpPr>
        <p:spPr>
          <a:xfrm>
            <a:off x="848115" y="6702042"/>
            <a:ext cx="554276" cy="518012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D795493A-D88D-E8EE-9821-89371F67D8A8}"/>
              </a:ext>
            </a:extLst>
          </p:cNvPr>
          <p:cNvSpPr/>
          <p:nvPr/>
        </p:nvSpPr>
        <p:spPr>
          <a:xfrm>
            <a:off x="10286729" y="6131805"/>
            <a:ext cx="832433" cy="1086319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7E9A590F-EB70-4BD3-8681-28EC9F34717E}"/>
              </a:ext>
            </a:extLst>
          </p:cNvPr>
          <p:cNvSpPr/>
          <p:nvPr/>
        </p:nvSpPr>
        <p:spPr>
          <a:xfrm>
            <a:off x="9061727" y="6290785"/>
            <a:ext cx="288582" cy="927339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3828147B-A51D-D4F8-BA49-D7D23EAB95FF}"/>
              </a:ext>
            </a:extLst>
          </p:cNvPr>
          <p:cNvSpPr/>
          <p:nvPr/>
        </p:nvSpPr>
        <p:spPr>
          <a:xfrm>
            <a:off x="6029081" y="6551818"/>
            <a:ext cx="595608" cy="66823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79DB7805-B347-FCB8-3373-964217FFB44E}"/>
              </a:ext>
            </a:extLst>
          </p:cNvPr>
          <p:cNvSpPr/>
          <p:nvPr/>
        </p:nvSpPr>
        <p:spPr>
          <a:xfrm>
            <a:off x="4357751" y="6125747"/>
            <a:ext cx="1281095" cy="1106141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9AF1C10A-4315-3481-C600-54460C89F2B6}"/>
              </a:ext>
            </a:extLst>
          </p:cNvPr>
          <p:cNvSpPr/>
          <p:nvPr/>
        </p:nvSpPr>
        <p:spPr>
          <a:xfrm>
            <a:off x="1547213" y="6674711"/>
            <a:ext cx="554276" cy="518013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6648FECD-D5E7-45D0-82A9-4F526E582234}"/>
              </a:ext>
            </a:extLst>
          </p:cNvPr>
          <p:cNvSpPr txBox="1"/>
          <p:nvPr/>
        </p:nvSpPr>
        <p:spPr>
          <a:xfrm>
            <a:off x="816353" y="486592"/>
            <a:ext cx="1620957" cy="52322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800" dirty="0">
                <a:cs typeface="+mn-ea"/>
                <a:sym typeface="+mn-lt"/>
              </a:rPr>
              <a:t>团队介绍</a:t>
            </a:r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65D212D9-CE1C-0271-78A3-58A959F38A28}"/>
              </a:ext>
            </a:extLst>
          </p:cNvPr>
          <p:cNvSpPr/>
          <p:nvPr/>
        </p:nvSpPr>
        <p:spPr>
          <a:xfrm>
            <a:off x="1406009" y="1485111"/>
            <a:ext cx="2657975" cy="3887777"/>
          </a:xfrm>
          <a:prstGeom prst="roundRect">
            <a:avLst>
              <a:gd name="adj" fmla="val 8731"/>
            </a:avLst>
          </a:prstGeom>
          <a:solidFill>
            <a:schemeClr val="accent2"/>
          </a:solidFill>
          <a:ln>
            <a:noFill/>
          </a:ln>
          <a:effectLst>
            <a:outerShdw blurRad="127000" dist="38100" dir="2700000" sx="102000" sy="102000" algn="tl" rotWithShape="0">
              <a:schemeClr val="accent2">
                <a:alpha val="2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2" name="椭圆 1">
            <a:extLst>
              <a:ext uri="{FF2B5EF4-FFF2-40B4-BE49-F238E27FC236}">
                <a16:creationId xmlns:a16="http://schemas.microsoft.com/office/drawing/2014/main" id="{40582E57-B4EF-007A-B594-D48F50C2168A}"/>
              </a:ext>
            </a:extLst>
          </p:cNvPr>
          <p:cNvSpPr/>
          <p:nvPr/>
        </p:nvSpPr>
        <p:spPr>
          <a:xfrm>
            <a:off x="2467033" y="1808903"/>
            <a:ext cx="501650" cy="50165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1708BE68-42DA-EB15-1FC5-24D49A7BFBDD}"/>
              </a:ext>
            </a:extLst>
          </p:cNvPr>
          <p:cNvSpPr txBox="1"/>
          <p:nvPr/>
        </p:nvSpPr>
        <p:spPr>
          <a:xfrm>
            <a:off x="1553582" y="3138735"/>
            <a:ext cx="2362828" cy="16138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为公司项目的主要实施与维护力量，主要职能是制订项目计划和目标，开展项目立项、组织实施、管理、监督工作。</a:t>
            </a:r>
            <a:endParaRPr lang="en-US" altLang="zh-CN" sz="16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CA9C7849-EE27-0A85-B4F0-CA515E13C0CC}"/>
              </a:ext>
            </a:extLst>
          </p:cNvPr>
          <p:cNvSpPr txBox="1"/>
          <p:nvPr/>
        </p:nvSpPr>
        <p:spPr>
          <a:xfrm>
            <a:off x="2163860" y="2470335"/>
            <a:ext cx="1107996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cs typeface="+mn-ea"/>
                <a:sym typeface="+mn-lt"/>
              </a:rPr>
              <a:t>项目部</a:t>
            </a:r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C054BEA5-F17B-B178-BD68-3F4BB79EBFFA}"/>
              </a:ext>
            </a:extLst>
          </p:cNvPr>
          <p:cNvSpPr/>
          <p:nvPr/>
        </p:nvSpPr>
        <p:spPr>
          <a:xfrm>
            <a:off x="2515540" y="1857410"/>
            <a:ext cx="404636" cy="40463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0" name="iconfont-11253-5330403">
            <a:extLst>
              <a:ext uri="{FF2B5EF4-FFF2-40B4-BE49-F238E27FC236}">
                <a16:creationId xmlns:a16="http://schemas.microsoft.com/office/drawing/2014/main" id="{BD3A6B89-B3F4-C4C9-E531-65991E9317D2}"/>
              </a:ext>
            </a:extLst>
          </p:cNvPr>
          <p:cNvSpPr/>
          <p:nvPr/>
        </p:nvSpPr>
        <p:spPr>
          <a:xfrm>
            <a:off x="2627444" y="1952812"/>
            <a:ext cx="180830" cy="213834"/>
          </a:xfrm>
          <a:custGeom>
            <a:avLst/>
            <a:gdLst>
              <a:gd name="T0" fmla="*/ 7692 w 8458"/>
              <a:gd name="T1" fmla="*/ 1 h 10000"/>
              <a:gd name="T2" fmla="*/ 7982 w 8458"/>
              <a:gd name="T3" fmla="*/ 61 h 10000"/>
              <a:gd name="T4" fmla="*/ 8329 w 8458"/>
              <a:gd name="T5" fmla="*/ 333 h 10000"/>
              <a:gd name="T6" fmla="*/ 8458 w 8458"/>
              <a:gd name="T7" fmla="*/ 742 h 10000"/>
              <a:gd name="T8" fmla="*/ 8458 w 8458"/>
              <a:gd name="T9" fmla="*/ 9261 h 10000"/>
              <a:gd name="T10" fmla="*/ 8329 w 8458"/>
              <a:gd name="T11" fmla="*/ 9671 h 10000"/>
              <a:gd name="T12" fmla="*/ 7982 w 8458"/>
              <a:gd name="T13" fmla="*/ 9943 h 10000"/>
              <a:gd name="T14" fmla="*/ 7692 w 8458"/>
              <a:gd name="T15" fmla="*/ 9995 h 10000"/>
              <a:gd name="T16" fmla="*/ 7143 w 8458"/>
              <a:gd name="T17" fmla="*/ 9784 h 10000"/>
              <a:gd name="T18" fmla="*/ 4230 w 8458"/>
              <a:gd name="T19" fmla="*/ 6980 h 10000"/>
              <a:gd name="T20" fmla="*/ 1315 w 8458"/>
              <a:gd name="T21" fmla="*/ 9781 h 10000"/>
              <a:gd name="T22" fmla="*/ 767 w 8458"/>
              <a:gd name="T23" fmla="*/ 10000 h 10000"/>
              <a:gd name="T24" fmla="*/ 477 w 8458"/>
              <a:gd name="T25" fmla="*/ 9940 h 10000"/>
              <a:gd name="T26" fmla="*/ 129 w 8458"/>
              <a:gd name="T27" fmla="*/ 9669 h 10000"/>
              <a:gd name="T28" fmla="*/ 0 w 8458"/>
              <a:gd name="T29" fmla="*/ 9259 h 10000"/>
              <a:gd name="T30" fmla="*/ 0 w 8458"/>
              <a:gd name="T31" fmla="*/ 741 h 10000"/>
              <a:gd name="T32" fmla="*/ 129 w 8458"/>
              <a:gd name="T33" fmla="*/ 331 h 10000"/>
              <a:gd name="T34" fmla="*/ 477 w 8458"/>
              <a:gd name="T35" fmla="*/ 60 h 10000"/>
              <a:gd name="T36" fmla="*/ 767 w 8458"/>
              <a:gd name="T37" fmla="*/ 0 h 10000"/>
              <a:gd name="T38" fmla="*/ 7692 w 8458"/>
              <a:gd name="T39" fmla="*/ 0 h 10000"/>
              <a:gd name="T40" fmla="*/ 7692 w 8458"/>
              <a:gd name="T41" fmla="*/ 1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8458" h="10000">
                <a:moveTo>
                  <a:pt x="7692" y="1"/>
                </a:moveTo>
                <a:cubicBezTo>
                  <a:pt x="7793" y="1"/>
                  <a:pt x="7890" y="21"/>
                  <a:pt x="7982" y="61"/>
                </a:cubicBezTo>
                <a:cubicBezTo>
                  <a:pt x="8128" y="119"/>
                  <a:pt x="8243" y="209"/>
                  <a:pt x="8329" y="333"/>
                </a:cubicBezTo>
                <a:cubicBezTo>
                  <a:pt x="8415" y="456"/>
                  <a:pt x="8458" y="593"/>
                  <a:pt x="8458" y="742"/>
                </a:cubicBezTo>
                <a:lnTo>
                  <a:pt x="8458" y="9261"/>
                </a:lnTo>
                <a:cubicBezTo>
                  <a:pt x="8458" y="9411"/>
                  <a:pt x="8415" y="9548"/>
                  <a:pt x="8329" y="9671"/>
                </a:cubicBezTo>
                <a:cubicBezTo>
                  <a:pt x="8243" y="9795"/>
                  <a:pt x="8128" y="9885"/>
                  <a:pt x="7982" y="9943"/>
                </a:cubicBezTo>
                <a:cubicBezTo>
                  <a:pt x="7898" y="9978"/>
                  <a:pt x="7800" y="9995"/>
                  <a:pt x="7692" y="9995"/>
                </a:cubicBezTo>
                <a:cubicBezTo>
                  <a:pt x="7480" y="9995"/>
                  <a:pt x="7297" y="9924"/>
                  <a:pt x="7143" y="9784"/>
                </a:cubicBezTo>
                <a:lnTo>
                  <a:pt x="4230" y="6980"/>
                </a:lnTo>
                <a:lnTo>
                  <a:pt x="1315" y="9781"/>
                </a:lnTo>
                <a:cubicBezTo>
                  <a:pt x="1157" y="9928"/>
                  <a:pt x="973" y="10000"/>
                  <a:pt x="767" y="10000"/>
                </a:cubicBezTo>
                <a:cubicBezTo>
                  <a:pt x="665" y="10000"/>
                  <a:pt x="568" y="9980"/>
                  <a:pt x="477" y="9940"/>
                </a:cubicBezTo>
                <a:cubicBezTo>
                  <a:pt x="330" y="9883"/>
                  <a:pt x="215" y="9793"/>
                  <a:pt x="129" y="9669"/>
                </a:cubicBezTo>
                <a:cubicBezTo>
                  <a:pt x="43" y="9545"/>
                  <a:pt x="0" y="9409"/>
                  <a:pt x="0" y="9259"/>
                </a:cubicBezTo>
                <a:lnTo>
                  <a:pt x="0" y="741"/>
                </a:lnTo>
                <a:cubicBezTo>
                  <a:pt x="0" y="591"/>
                  <a:pt x="43" y="455"/>
                  <a:pt x="129" y="331"/>
                </a:cubicBezTo>
                <a:cubicBezTo>
                  <a:pt x="215" y="208"/>
                  <a:pt x="330" y="118"/>
                  <a:pt x="477" y="60"/>
                </a:cubicBezTo>
                <a:cubicBezTo>
                  <a:pt x="569" y="20"/>
                  <a:pt x="665" y="0"/>
                  <a:pt x="767" y="0"/>
                </a:cubicBezTo>
                <a:lnTo>
                  <a:pt x="7692" y="0"/>
                </a:lnTo>
                <a:lnTo>
                  <a:pt x="7692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27" name="矩形: 圆角 26">
            <a:extLst>
              <a:ext uri="{FF2B5EF4-FFF2-40B4-BE49-F238E27FC236}">
                <a16:creationId xmlns:a16="http://schemas.microsoft.com/office/drawing/2014/main" id="{DD37B3A4-4179-C228-C6FC-B5E331004BBA}"/>
              </a:ext>
            </a:extLst>
          </p:cNvPr>
          <p:cNvSpPr/>
          <p:nvPr/>
        </p:nvSpPr>
        <p:spPr>
          <a:xfrm>
            <a:off x="4850726" y="1485111"/>
            <a:ext cx="2657975" cy="3887777"/>
          </a:xfrm>
          <a:prstGeom prst="roundRect">
            <a:avLst>
              <a:gd name="adj" fmla="val 8731"/>
            </a:avLst>
          </a:prstGeom>
          <a:solidFill>
            <a:schemeClr val="accent2"/>
          </a:solidFill>
          <a:ln>
            <a:noFill/>
          </a:ln>
          <a:effectLst>
            <a:outerShdw blurRad="127000" dist="38100" dir="2700000" sx="102000" sy="102000" algn="tl" rotWithShape="0">
              <a:schemeClr val="accent2">
                <a:alpha val="2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28" name="椭圆 27">
            <a:extLst>
              <a:ext uri="{FF2B5EF4-FFF2-40B4-BE49-F238E27FC236}">
                <a16:creationId xmlns:a16="http://schemas.microsoft.com/office/drawing/2014/main" id="{FD14713C-C3CD-0CE1-788F-B835A08B09DD}"/>
              </a:ext>
            </a:extLst>
          </p:cNvPr>
          <p:cNvSpPr/>
          <p:nvPr/>
        </p:nvSpPr>
        <p:spPr>
          <a:xfrm>
            <a:off x="5911750" y="1808903"/>
            <a:ext cx="501650" cy="50165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555B125D-C730-8C5C-DB75-777F3E85A030}"/>
              </a:ext>
            </a:extLst>
          </p:cNvPr>
          <p:cNvSpPr txBox="1"/>
          <p:nvPr/>
        </p:nvSpPr>
        <p:spPr>
          <a:xfrm>
            <a:off x="4998299" y="3138735"/>
            <a:ext cx="2362828" cy="16138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为公司项目的主要实施与维护力量，主要职能是制订项目计划和目标，开展项目立项、组织实施、管理、监督工作。</a:t>
            </a:r>
            <a:endParaRPr lang="en-US" altLang="zh-CN" sz="16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DFDCC06D-B96B-2131-83AB-755469C37F81}"/>
              </a:ext>
            </a:extLst>
          </p:cNvPr>
          <p:cNvSpPr txBox="1"/>
          <p:nvPr/>
        </p:nvSpPr>
        <p:spPr>
          <a:xfrm>
            <a:off x="5608577" y="2470335"/>
            <a:ext cx="1107996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cs typeface="+mn-ea"/>
                <a:sym typeface="+mn-lt"/>
              </a:rPr>
              <a:t>技术部</a:t>
            </a:r>
          </a:p>
        </p:txBody>
      </p:sp>
      <p:sp>
        <p:nvSpPr>
          <p:cNvPr id="31" name="椭圆 30">
            <a:extLst>
              <a:ext uri="{FF2B5EF4-FFF2-40B4-BE49-F238E27FC236}">
                <a16:creationId xmlns:a16="http://schemas.microsoft.com/office/drawing/2014/main" id="{3BEED260-02FB-14FE-1C5C-10D8F1D737E5}"/>
              </a:ext>
            </a:extLst>
          </p:cNvPr>
          <p:cNvSpPr/>
          <p:nvPr/>
        </p:nvSpPr>
        <p:spPr>
          <a:xfrm>
            <a:off x="5960257" y="1857410"/>
            <a:ext cx="404636" cy="40463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2" name="iconfont-11253-5330403">
            <a:extLst>
              <a:ext uri="{FF2B5EF4-FFF2-40B4-BE49-F238E27FC236}">
                <a16:creationId xmlns:a16="http://schemas.microsoft.com/office/drawing/2014/main" id="{B1B3C9D2-BCC4-444E-35ED-D2D0C08AA074}"/>
              </a:ext>
            </a:extLst>
          </p:cNvPr>
          <p:cNvSpPr/>
          <p:nvPr/>
        </p:nvSpPr>
        <p:spPr>
          <a:xfrm>
            <a:off x="6072161" y="1952812"/>
            <a:ext cx="180830" cy="213834"/>
          </a:xfrm>
          <a:custGeom>
            <a:avLst/>
            <a:gdLst>
              <a:gd name="T0" fmla="*/ 7692 w 8458"/>
              <a:gd name="T1" fmla="*/ 1 h 10000"/>
              <a:gd name="T2" fmla="*/ 7982 w 8458"/>
              <a:gd name="T3" fmla="*/ 61 h 10000"/>
              <a:gd name="T4" fmla="*/ 8329 w 8458"/>
              <a:gd name="T5" fmla="*/ 333 h 10000"/>
              <a:gd name="T6" fmla="*/ 8458 w 8458"/>
              <a:gd name="T7" fmla="*/ 742 h 10000"/>
              <a:gd name="T8" fmla="*/ 8458 w 8458"/>
              <a:gd name="T9" fmla="*/ 9261 h 10000"/>
              <a:gd name="T10" fmla="*/ 8329 w 8458"/>
              <a:gd name="T11" fmla="*/ 9671 h 10000"/>
              <a:gd name="T12" fmla="*/ 7982 w 8458"/>
              <a:gd name="T13" fmla="*/ 9943 h 10000"/>
              <a:gd name="T14" fmla="*/ 7692 w 8458"/>
              <a:gd name="T15" fmla="*/ 9995 h 10000"/>
              <a:gd name="T16" fmla="*/ 7143 w 8458"/>
              <a:gd name="T17" fmla="*/ 9784 h 10000"/>
              <a:gd name="T18" fmla="*/ 4230 w 8458"/>
              <a:gd name="T19" fmla="*/ 6980 h 10000"/>
              <a:gd name="T20" fmla="*/ 1315 w 8458"/>
              <a:gd name="T21" fmla="*/ 9781 h 10000"/>
              <a:gd name="T22" fmla="*/ 767 w 8458"/>
              <a:gd name="T23" fmla="*/ 10000 h 10000"/>
              <a:gd name="T24" fmla="*/ 477 w 8458"/>
              <a:gd name="T25" fmla="*/ 9940 h 10000"/>
              <a:gd name="T26" fmla="*/ 129 w 8458"/>
              <a:gd name="T27" fmla="*/ 9669 h 10000"/>
              <a:gd name="T28" fmla="*/ 0 w 8458"/>
              <a:gd name="T29" fmla="*/ 9259 h 10000"/>
              <a:gd name="T30" fmla="*/ 0 w 8458"/>
              <a:gd name="T31" fmla="*/ 741 h 10000"/>
              <a:gd name="T32" fmla="*/ 129 w 8458"/>
              <a:gd name="T33" fmla="*/ 331 h 10000"/>
              <a:gd name="T34" fmla="*/ 477 w 8458"/>
              <a:gd name="T35" fmla="*/ 60 h 10000"/>
              <a:gd name="T36" fmla="*/ 767 w 8458"/>
              <a:gd name="T37" fmla="*/ 0 h 10000"/>
              <a:gd name="T38" fmla="*/ 7692 w 8458"/>
              <a:gd name="T39" fmla="*/ 0 h 10000"/>
              <a:gd name="T40" fmla="*/ 7692 w 8458"/>
              <a:gd name="T41" fmla="*/ 1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8458" h="10000">
                <a:moveTo>
                  <a:pt x="7692" y="1"/>
                </a:moveTo>
                <a:cubicBezTo>
                  <a:pt x="7793" y="1"/>
                  <a:pt x="7890" y="21"/>
                  <a:pt x="7982" y="61"/>
                </a:cubicBezTo>
                <a:cubicBezTo>
                  <a:pt x="8128" y="119"/>
                  <a:pt x="8243" y="209"/>
                  <a:pt x="8329" y="333"/>
                </a:cubicBezTo>
                <a:cubicBezTo>
                  <a:pt x="8415" y="456"/>
                  <a:pt x="8458" y="593"/>
                  <a:pt x="8458" y="742"/>
                </a:cubicBezTo>
                <a:lnTo>
                  <a:pt x="8458" y="9261"/>
                </a:lnTo>
                <a:cubicBezTo>
                  <a:pt x="8458" y="9411"/>
                  <a:pt x="8415" y="9548"/>
                  <a:pt x="8329" y="9671"/>
                </a:cubicBezTo>
                <a:cubicBezTo>
                  <a:pt x="8243" y="9795"/>
                  <a:pt x="8128" y="9885"/>
                  <a:pt x="7982" y="9943"/>
                </a:cubicBezTo>
                <a:cubicBezTo>
                  <a:pt x="7898" y="9978"/>
                  <a:pt x="7800" y="9995"/>
                  <a:pt x="7692" y="9995"/>
                </a:cubicBezTo>
                <a:cubicBezTo>
                  <a:pt x="7480" y="9995"/>
                  <a:pt x="7297" y="9924"/>
                  <a:pt x="7143" y="9784"/>
                </a:cubicBezTo>
                <a:lnTo>
                  <a:pt x="4230" y="6980"/>
                </a:lnTo>
                <a:lnTo>
                  <a:pt x="1315" y="9781"/>
                </a:lnTo>
                <a:cubicBezTo>
                  <a:pt x="1157" y="9928"/>
                  <a:pt x="973" y="10000"/>
                  <a:pt x="767" y="10000"/>
                </a:cubicBezTo>
                <a:cubicBezTo>
                  <a:pt x="665" y="10000"/>
                  <a:pt x="568" y="9980"/>
                  <a:pt x="477" y="9940"/>
                </a:cubicBezTo>
                <a:cubicBezTo>
                  <a:pt x="330" y="9883"/>
                  <a:pt x="215" y="9793"/>
                  <a:pt x="129" y="9669"/>
                </a:cubicBezTo>
                <a:cubicBezTo>
                  <a:pt x="43" y="9545"/>
                  <a:pt x="0" y="9409"/>
                  <a:pt x="0" y="9259"/>
                </a:cubicBezTo>
                <a:lnTo>
                  <a:pt x="0" y="741"/>
                </a:lnTo>
                <a:cubicBezTo>
                  <a:pt x="0" y="591"/>
                  <a:pt x="43" y="455"/>
                  <a:pt x="129" y="331"/>
                </a:cubicBezTo>
                <a:cubicBezTo>
                  <a:pt x="215" y="208"/>
                  <a:pt x="330" y="118"/>
                  <a:pt x="477" y="60"/>
                </a:cubicBezTo>
                <a:cubicBezTo>
                  <a:pt x="569" y="20"/>
                  <a:pt x="665" y="0"/>
                  <a:pt x="767" y="0"/>
                </a:cubicBezTo>
                <a:lnTo>
                  <a:pt x="7692" y="0"/>
                </a:lnTo>
                <a:lnTo>
                  <a:pt x="7692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33" name="矩形: 圆角 32">
            <a:extLst>
              <a:ext uri="{FF2B5EF4-FFF2-40B4-BE49-F238E27FC236}">
                <a16:creationId xmlns:a16="http://schemas.microsoft.com/office/drawing/2014/main" id="{D9B1D8EC-1531-129A-78DF-3355F497D4B0}"/>
              </a:ext>
            </a:extLst>
          </p:cNvPr>
          <p:cNvSpPr/>
          <p:nvPr/>
        </p:nvSpPr>
        <p:spPr>
          <a:xfrm>
            <a:off x="8347472" y="1483030"/>
            <a:ext cx="2657975" cy="3887777"/>
          </a:xfrm>
          <a:prstGeom prst="roundRect">
            <a:avLst>
              <a:gd name="adj" fmla="val 8731"/>
            </a:avLst>
          </a:prstGeom>
          <a:solidFill>
            <a:schemeClr val="accent2"/>
          </a:solidFill>
          <a:ln>
            <a:noFill/>
          </a:ln>
          <a:effectLst>
            <a:outerShdw blurRad="127000" dist="38100" dir="2700000" sx="102000" sy="102000" algn="tl" rotWithShape="0">
              <a:schemeClr val="accent2">
                <a:alpha val="2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34" name="椭圆 33">
            <a:extLst>
              <a:ext uri="{FF2B5EF4-FFF2-40B4-BE49-F238E27FC236}">
                <a16:creationId xmlns:a16="http://schemas.microsoft.com/office/drawing/2014/main" id="{EEC8BC9C-62D4-951E-7455-019B3E657480}"/>
              </a:ext>
            </a:extLst>
          </p:cNvPr>
          <p:cNvSpPr/>
          <p:nvPr/>
        </p:nvSpPr>
        <p:spPr>
          <a:xfrm>
            <a:off x="9408496" y="1806822"/>
            <a:ext cx="501650" cy="50165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F6EAA73F-051F-6DEE-D051-9D75A9D27B8B}"/>
              </a:ext>
            </a:extLst>
          </p:cNvPr>
          <p:cNvSpPr txBox="1"/>
          <p:nvPr/>
        </p:nvSpPr>
        <p:spPr>
          <a:xfrm>
            <a:off x="8495045" y="3136654"/>
            <a:ext cx="2362828" cy="16138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为公司项目的主要实施与维护力量，主要职能是制订项目计划和目标，开展项目立项、组织实施、管理、监督工作。</a:t>
            </a:r>
            <a:endParaRPr lang="en-US" altLang="zh-CN" sz="16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3327123D-749E-0345-926A-917A0CCC4623}"/>
              </a:ext>
            </a:extLst>
          </p:cNvPr>
          <p:cNvSpPr txBox="1"/>
          <p:nvPr/>
        </p:nvSpPr>
        <p:spPr>
          <a:xfrm>
            <a:off x="9105323" y="2468254"/>
            <a:ext cx="1107996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cs typeface="+mn-ea"/>
                <a:sym typeface="+mn-lt"/>
              </a:rPr>
              <a:t>营销部</a:t>
            </a:r>
          </a:p>
        </p:txBody>
      </p:sp>
      <p:sp>
        <p:nvSpPr>
          <p:cNvPr id="37" name="椭圆 36">
            <a:extLst>
              <a:ext uri="{FF2B5EF4-FFF2-40B4-BE49-F238E27FC236}">
                <a16:creationId xmlns:a16="http://schemas.microsoft.com/office/drawing/2014/main" id="{DEBE0B0A-77FD-0BBC-2627-5300567812A3}"/>
              </a:ext>
            </a:extLst>
          </p:cNvPr>
          <p:cNvSpPr/>
          <p:nvPr/>
        </p:nvSpPr>
        <p:spPr>
          <a:xfrm>
            <a:off x="9457003" y="1855329"/>
            <a:ext cx="404636" cy="40463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8" name="iconfont-11253-5330403">
            <a:extLst>
              <a:ext uri="{FF2B5EF4-FFF2-40B4-BE49-F238E27FC236}">
                <a16:creationId xmlns:a16="http://schemas.microsoft.com/office/drawing/2014/main" id="{A3DD0DF6-BFED-177F-7358-E2459EA9ED01}"/>
              </a:ext>
            </a:extLst>
          </p:cNvPr>
          <p:cNvSpPr/>
          <p:nvPr/>
        </p:nvSpPr>
        <p:spPr>
          <a:xfrm>
            <a:off x="9568907" y="1950731"/>
            <a:ext cx="180830" cy="213834"/>
          </a:xfrm>
          <a:custGeom>
            <a:avLst/>
            <a:gdLst>
              <a:gd name="T0" fmla="*/ 7692 w 8458"/>
              <a:gd name="T1" fmla="*/ 1 h 10000"/>
              <a:gd name="T2" fmla="*/ 7982 w 8458"/>
              <a:gd name="T3" fmla="*/ 61 h 10000"/>
              <a:gd name="T4" fmla="*/ 8329 w 8458"/>
              <a:gd name="T5" fmla="*/ 333 h 10000"/>
              <a:gd name="T6" fmla="*/ 8458 w 8458"/>
              <a:gd name="T7" fmla="*/ 742 h 10000"/>
              <a:gd name="T8" fmla="*/ 8458 w 8458"/>
              <a:gd name="T9" fmla="*/ 9261 h 10000"/>
              <a:gd name="T10" fmla="*/ 8329 w 8458"/>
              <a:gd name="T11" fmla="*/ 9671 h 10000"/>
              <a:gd name="T12" fmla="*/ 7982 w 8458"/>
              <a:gd name="T13" fmla="*/ 9943 h 10000"/>
              <a:gd name="T14" fmla="*/ 7692 w 8458"/>
              <a:gd name="T15" fmla="*/ 9995 h 10000"/>
              <a:gd name="T16" fmla="*/ 7143 w 8458"/>
              <a:gd name="T17" fmla="*/ 9784 h 10000"/>
              <a:gd name="T18" fmla="*/ 4230 w 8458"/>
              <a:gd name="T19" fmla="*/ 6980 h 10000"/>
              <a:gd name="T20" fmla="*/ 1315 w 8458"/>
              <a:gd name="T21" fmla="*/ 9781 h 10000"/>
              <a:gd name="T22" fmla="*/ 767 w 8458"/>
              <a:gd name="T23" fmla="*/ 10000 h 10000"/>
              <a:gd name="T24" fmla="*/ 477 w 8458"/>
              <a:gd name="T25" fmla="*/ 9940 h 10000"/>
              <a:gd name="T26" fmla="*/ 129 w 8458"/>
              <a:gd name="T27" fmla="*/ 9669 h 10000"/>
              <a:gd name="T28" fmla="*/ 0 w 8458"/>
              <a:gd name="T29" fmla="*/ 9259 h 10000"/>
              <a:gd name="T30" fmla="*/ 0 w 8458"/>
              <a:gd name="T31" fmla="*/ 741 h 10000"/>
              <a:gd name="T32" fmla="*/ 129 w 8458"/>
              <a:gd name="T33" fmla="*/ 331 h 10000"/>
              <a:gd name="T34" fmla="*/ 477 w 8458"/>
              <a:gd name="T35" fmla="*/ 60 h 10000"/>
              <a:gd name="T36" fmla="*/ 767 w 8458"/>
              <a:gd name="T37" fmla="*/ 0 h 10000"/>
              <a:gd name="T38" fmla="*/ 7692 w 8458"/>
              <a:gd name="T39" fmla="*/ 0 h 10000"/>
              <a:gd name="T40" fmla="*/ 7692 w 8458"/>
              <a:gd name="T41" fmla="*/ 1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8458" h="10000">
                <a:moveTo>
                  <a:pt x="7692" y="1"/>
                </a:moveTo>
                <a:cubicBezTo>
                  <a:pt x="7793" y="1"/>
                  <a:pt x="7890" y="21"/>
                  <a:pt x="7982" y="61"/>
                </a:cubicBezTo>
                <a:cubicBezTo>
                  <a:pt x="8128" y="119"/>
                  <a:pt x="8243" y="209"/>
                  <a:pt x="8329" y="333"/>
                </a:cubicBezTo>
                <a:cubicBezTo>
                  <a:pt x="8415" y="456"/>
                  <a:pt x="8458" y="593"/>
                  <a:pt x="8458" y="742"/>
                </a:cubicBezTo>
                <a:lnTo>
                  <a:pt x="8458" y="9261"/>
                </a:lnTo>
                <a:cubicBezTo>
                  <a:pt x="8458" y="9411"/>
                  <a:pt x="8415" y="9548"/>
                  <a:pt x="8329" y="9671"/>
                </a:cubicBezTo>
                <a:cubicBezTo>
                  <a:pt x="8243" y="9795"/>
                  <a:pt x="8128" y="9885"/>
                  <a:pt x="7982" y="9943"/>
                </a:cubicBezTo>
                <a:cubicBezTo>
                  <a:pt x="7898" y="9978"/>
                  <a:pt x="7800" y="9995"/>
                  <a:pt x="7692" y="9995"/>
                </a:cubicBezTo>
                <a:cubicBezTo>
                  <a:pt x="7480" y="9995"/>
                  <a:pt x="7297" y="9924"/>
                  <a:pt x="7143" y="9784"/>
                </a:cubicBezTo>
                <a:lnTo>
                  <a:pt x="4230" y="6980"/>
                </a:lnTo>
                <a:lnTo>
                  <a:pt x="1315" y="9781"/>
                </a:lnTo>
                <a:cubicBezTo>
                  <a:pt x="1157" y="9928"/>
                  <a:pt x="973" y="10000"/>
                  <a:pt x="767" y="10000"/>
                </a:cubicBezTo>
                <a:cubicBezTo>
                  <a:pt x="665" y="10000"/>
                  <a:pt x="568" y="9980"/>
                  <a:pt x="477" y="9940"/>
                </a:cubicBezTo>
                <a:cubicBezTo>
                  <a:pt x="330" y="9883"/>
                  <a:pt x="215" y="9793"/>
                  <a:pt x="129" y="9669"/>
                </a:cubicBezTo>
                <a:cubicBezTo>
                  <a:pt x="43" y="9545"/>
                  <a:pt x="0" y="9409"/>
                  <a:pt x="0" y="9259"/>
                </a:cubicBezTo>
                <a:lnTo>
                  <a:pt x="0" y="741"/>
                </a:lnTo>
                <a:cubicBezTo>
                  <a:pt x="0" y="591"/>
                  <a:pt x="43" y="455"/>
                  <a:pt x="129" y="331"/>
                </a:cubicBezTo>
                <a:cubicBezTo>
                  <a:pt x="215" y="208"/>
                  <a:pt x="330" y="118"/>
                  <a:pt x="477" y="60"/>
                </a:cubicBezTo>
                <a:cubicBezTo>
                  <a:pt x="569" y="20"/>
                  <a:pt x="665" y="0"/>
                  <a:pt x="767" y="0"/>
                </a:cubicBezTo>
                <a:lnTo>
                  <a:pt x="7692" y="0"/>
                </a:lnTo>
                <a:lnTo>
                  <a:pt x="7692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325607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29FC1524-0602-0B2F-97BC-7CB18728C21F}"/>
              </a:ext>
            </a:extLst>
          </p:cNvPr>
          <p:cNvSpPr txBox="1"/>
          <p:nvPr/>
        </p:nvSpPr>
        <p:spPr>
          <a:xfrm>
            <a:off x="3073940" y="2626229"/>
            <a:ext cx="1576072" cy="132343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8000" dirty="0">
                <a:solidFill>
                  <a:schemeClr val="bg1"/>
                </a:solidFill>
                <a:cs typeface="+mn-ea"/>
                <a:sym typeface="+mn-lt"/>
              </a:rPr>
              <a:t>02</a:t>
            </a:r>
            <a:endParaRPr lang="zh-CN" altLang="en-US" sz="8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1D4F1E4E-BBC8-4983-DFCD-57DBDBE81A7B}"/>
              </a:ext>
            </a:extLst>
          </p:cNvPr>
          <p:cNvSpPr txBox="1"/>
          <p:nvPr/>
        </p:nvSpPr>
        <p:spPr>
          <a:xfrm>
            <a:off x="5019239" y="2719997"/>
            <a:ext cx="2576346" cy="10156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6000" dirty="0">
                <a:solidFill>
                  <a:schemeClr val="bg1"/>
                </a:solidFill>
                <a:cs typeface="+mn-ea"/>
                <a:sym typeface="+mn-lt"/>
              </a:rPr>
              <a:t>产品服务</a:t>
            </a:r>
          </a:p>
        </p:txBody>
      </p:sp>
    </p:spTree>
    <p:extLst>
      <p:ext uri="{BB962C8B-B14F-4D97-AF65-F5344CB8AC3E}">
        <p14:creationId xmlns:p14="http://schemas.microsoft.com/office/powerpoint/2010/main" val="5561820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>
            <a:extLst>
              <a:ext uri="{FF2B5EF4-FFF2-40B4-BE49-F238E27FC236}">
                <a16:creationId xmlns:a16="http://schemas.microsoft.com/office/drawing/2014/main" id="{2058FB1A-A7DB-9863-127B-350EFE97E126}"/>
              </a:ext>
            </a:extLst>
          </p:cNvPr>
          <p:cNvSpPr/>
          <p:nvPr/>
        </p:nvSpPr>
        <p:spPr>
          <a:xfrm>
            <a:off x="705952" y="812998"/>
            <a:ext cx="501650" cy="50165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3AEB3AD3-F615-8C25-C1DE-8325A047DDA7}"/>
              </a:ext>
            </a:extLst>
          </p:cNvPr>
          <p:cNvSpPr txBox="1"/>
          <p:nvPr/>
        </p:nvSpPr>
        <p:spPr>
          <a:xfrm>
            <a:off x="529013" y="1416039"/>
            <a:ext cx="3438077" cy="16138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cs typeface="+mn-ea"/>
                <a:sym typeface="+mn-lt"/>
              </a:rPr>
              <a:t>这是产品的简介说明文字，说明本产品的一些性质特征，包括颜色形状性价比等，以及在市场上的优点定位，主要客户群体情况。</a:t>
            </a:r>
            <a:endParaRPr lang="en-US" altLang="zh-CN" sz="1600" dirty="0">
              <a:cs typeface="+mn-ea"/>
              <a:sym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1F7FC030-087E-7761-3C2B-024F772F0841}"/>
              </a:ext>
            </a:extLst>
          </p:cNvPr>
          <p:cNvSpPr txBox="1"/>
          <p:nvPr/>
        </p:nvSpPr>
        <p:spPr>
          <a:xfrm>
            <a:off x="1319506" y="832990"/>
            <a:ext cx="1107996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400" dirty="0">
                <a:cs typeface="+mn-ea"/>
                <a:sym typeface="+mn-lt"/>
              </a:rPr>
              <a:t>水笔</a:t>
            </a: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1626F853-D662-A6FC-92CC-8B648C34CA66}"/>
              </a:ext>
            </a:extLst>
          </p:cNvPr>
          <p:cNvSpPr/>
          <p:nvPr/>
        </p:nvSpPr>
        <p:spPr>
          <a:xfrm>
            <a:off x="754459" y="861505"/>
            <a:ext cx="404636" cy="40463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334EA09B-98A6-DA9C-F0AC-7DC73864EE5B}"/>
              </a:ext>
            </a:extLst>
          </p:cNvPr>
          <p:cNvSpPr/>
          <p:nvPr/>
        </p:nvSpPr>
        <p:spPr>
          <a:xfrm>
            <a:off x="4733203" y="3905027"/>
            <a:ext cx="501650" cy="50165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4E5524EF-F7DF-B4D5-86A3-A608F79E7960}"/>
              </a:ext>
            </a:extLst>
          </p:cNvPr>
          <p:cNvSpPr txBox="1"/>
          <p:nvPr/>
        </p:nvSpPr>
        <p:spPr>
          <a:xfrm>
            <a:off x="4556264" y="4508068"/>
            <a:ext cx="3438077" cy="16138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cs typeface="+mn-ea"/>
                <a:sym typeface="+mn-lt"/>
              </a:rPr>
              <a:t>这是产品的简介说明文字，说明本产品的一些性质特征，包括颜色形状性价比等，以及在市场上的优点定位，主要客户群体情况。</a:t>
            </a:r>
            <a:endParaRPr lang="en-US" altLang="zh-CN" sz="1600" dirty="0">
              <a:cs typeface="+mn-ea"/>
              <a:sym typeface="+mn-lt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6EA6D29C-0371-63A4-8D6B-D34752F207EB}"/>
              </a:ext>
            </a:extLst>
          </p:cNvPr>
          <p:cNvSpPr txBox="1"/>
          <p:nvPr/>
        </p:nvSpPr>
        <p:spPr>
          <a:xfrm>
            <a:off x="5346757" y="3925019"/>
            <a:ext cx="1107996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400" dirty="0">
                <a:cs typeface="+mn-ea"/>
                <a:sym typeface="+mn-lt"/>
              </a:rPr>
              <a:t>黑笔</a:t>
            </a:r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2C58F4C2-3F64-8E38-F17F-0001BD6E9A4B}"/>
              </a:ext>
            </a:extLst>
          </p:cNvPr>
          <p:cNvSpPr/>
          <p:nvPr/>
        </p:nvSpPr>
        <p:spPr>
          <a:xfrm>
            <a:off x="4781710" y="3953534"/>
            <a:ext cx="404636" cy="40463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2F39D4C9-ABED-B599-62C6-DD4AFFC36329}"/>
              </a:ext>
            </a:extLst>
          </p:cNvPr>
          <p:cNvSpPr/>
          <p:nvPr/>
        </p:nvSpPr>
        <p:spPr>
          <a:xfrm>
            <a:off x="8693951" y="764491"/>
            <a:ext cx="501650" cy="50165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361E2C45-3AA9-2EA8-0731-19E44CBF2657}"/>
              </a:ext>
            </a:extLst>
          </p:cNvPr>
          <p:cNvSpPr txBox="1"/>
          <p:nvPr/>
        </p:nvSpPr>
        <p:spPr>
          <a:xfrm>
            <a:off x="8517012" y="1367532"/>
            <a:ext cx="3438077" cy="16138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cs typeface="+mn-ea"/>
                <a:sym typeface="+mn-lt"/>
              </a:rPr>
              <a:t>这是产品的简介说明文字，说明本产品的一些性质特征，包括颜色形状性价比等，以及在市场上的优点定位，主要客户群体情况。</a:t>
            </a:r>
            <a:endParaRPr lang="en-US" altLang="zh-CN" sz="1600" dirty="0">
              <a:cs typeface="+mn-ea"/>
              <a:sym typeface="+mn-lt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3C071952-314F-CC87-7458-4A19FEBC7587}"/>
              </a:ext>
            </a:extLst>
          </p:cNvPr>
          <p:cNvSpPr txBox="1"/>
          <p:nvPr/>
        </p:nvSpPr>
        <p:spPr>
          <a:xfrm>
            <a:off x="9307505" y="784483"/>
            <a:ext cx="1107996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400" dirty="0">
                <a:cs typeface="+mn-ea"/>
                <a:sym typeface="+mn-lt"/>
              </a:rPr>
              <a:t>钢笔</a:t>
            </a:r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386A3AF2-EDC7-E0E5-AC56-6CD8AE4016D0}"/>
              </a:ext>
            </a:extLst>
          </p:cNvPr>
          <p:cNvSpPr/>
          <p:nvPr/>
        </p:nvSpPr>
        <p:spPr>
          <a:xfrm>
            <a:off x="8742458" y="812998"/>
            <a:ext cx="404636" cy="40463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0" name="work-tools_385601">
            <a:extLst>
              <a:ext uri="{FF2B5EF4-FFF2-40B4-BE49-F238E27FC236}">
                <a16:creationId xmlns:a16="http://schemas.microsoft.com/office/drawing/2014/main" id="{829E52F3-14C2-E9D4-62A4-FEEBBE7BC345}"/>
              </a:ext>
            </a:extLst>
          </p:cNvPr>
          <p:cNvSpPr/>
          <p:nvPr/>
        </p:nvSpPr>
        <p:spPr>
          <a:xfrm>
            <a:off x="876387" y="967758"/>
            <a:ext cx="167121" cy="245499"/>
          </a:xfrm>
          <a:custGeom>
            <a:avLst/>
            <a:gdLst>
              <a:gd name="connsiteX0" fmla="*/ 0 w 413019"/>
              <a:gd name="connsiteY0" fmla="*/ 310418 h 606722"/>
              <a:gd name="connsiteX1" fmla="*/ 413019 w 413019"/>
              <a:gd name="connsiteY1" fmla="*/ 310418 h 606722"/>
              <a:gd name="connsiteX2" fmla="*/ 413019 w 413019"/>
              <a:gd name="connsiteY2" fmla="*/ 366231 h 606722"/>
              <a:gd name="connsiteX3" fmla="*/ 282732 w 413019"/>
              <a:gd name="connsiteY3" fmla="*/ 366231 h 606722"/>
              <a:gd name="connsiteX4" fmla="*/ 261908 w 413019"/>
              <a:gd name="connsiteY4" fmla="*/ 375118 h 606722"/>
              <a:gd name="connsiteX5" fmla="*/ 253721 w 413019"/>
              <a:gd name="connsiteY5" fmla="*/ 396092 h 606722"/>
              <a:gd name="connsiteX6" fmla="*/ 261374 w 413019"/>
              <a:gd name="connsiteY6" fmla="*/ 549932 h 606722"/>
              <a:gd name="connsiteX7" fmla="*/ 245978 w 413019"/>
              <a:gd name="connsiteY7" fmla="*/ 589925 h 606722"/>
              <a:gd name="connsiteX8" fmla="*/ 206465 w 413019"/>
              <a:gd name="connsiteY8" fmla="*/ 606722 h 606722"/>
              <a:gd name="connsiteX9" fmla="*/ 166952 w 413019"/>
              <a:gd name="connsiteY9" fmla="*/ 589925 h 606722"/>
              <a:gd name="connsiteX10" fmla="*/ 151645 w 413019"/>
              <a:gd name="connsiteY10" fmla="*/ 549932 h 606722"/>
              <a:gd name="connsiteX11" fmla="*/ 151645 w 413019"/>
              <a:gd name="connsiteY11" fmla="*/ 549665 h 606722"/>
              <a:gd name="connsiteX12" fmla="*/ 159209 w 413019"/>
              <a:gd name="connsiteY12" fmla="*/ 396092 h 606722"/>
              <a:gd name="connsiteX13" fmla="*/ 151111 w 413019"/>
              <a:gd name="connsiteY13" fmla="*/ 375118 h 606722"/>
              <a:gd name="connsiteX14" fmla="*/ 130287 w 413019"/>
              <a:gd name="connsiteY14" fmla="*/ 366231 h 606722"/>
              <a:gd name="connsiteX15" fmla="*/ 0 w 413019"/>
              <a:gd name="connsiteY15" fmla="*/ 366231 h 606722"/>
              <a:gd name="connsiteX16" fmla="*/ 0 w 413019"/>
              <a:gd name="connsiteY16" fmla="*/ 0 h 606722"/>
              <a:gd name="connsiteX17" fmla="*/ 413019 w 413019"/>
              <a:gd name="connsiteY17" fmla="*/ 0 h 606722"/>
              <a:gd name="connsiteX18" fmla="*/ 413019 w 413019"/>
              <a:gd name="connsiteY18" fmla="*/ 274359 h 606722"/>
              <a:gd name="connsiteX19" fmla="*/ 0 w 413019"/>
              <a:gd name="connsiteY19" fmla="*/ 274359 h 606722"/>
              <a:gd name="connsiteX20" fmla="*/ 0 w 413019"/>
              <a:gd name="connsiteY20" fmla="*/ 220323 h 60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13019" h="606722">
                <a:moveTo>
                  <a:pt x="0" y="310418"/>
                </a:moveTo>
                <a:lnTo>
                  <a:pt x="413019" y="310418"/>
                </a:lnTo>
                <a:lnTo>
                  <a:pt x="413019" y="366231"/>
                </a:lnTo>
                <a:lnTo>
                  <a:pt x="282732" y="366231"/>
                </a:lnTo>
                <a:cubicBezTo>
                  <a:pt x="274812" y="366231"/>
                  <a:pt x="267426" y="369341"/>
                  <a:pt x="261908" y="375118"/>
                </a:cubicBezTo>
                <a:cubicBezTo>
                  <a:pt x="256390" y="380717"/>
                  <a:pt x="253543" y="388182"/>
                  <a:pt x="253721" y="396092"/>
                </a:cubicBezTo>
                <a:lnTo>
                  <a:pt x="261374" y="549932"/>
                </a:lnTo>
                <a:cubicBezTo>
                  <a:pt x="261908" y="564951"/>
                  <a:pt x="256479" y="579171"/>
                  <a:pt x="245978" y="589925"/>
                </a:cubicBezTo>
                <a:cubicBezTo>
                  <a:pt x="235566" y="600767"/>
                  <a:pt x="221505" y="606722"/>
                  <a:pt x="206465" y="606722"/>
                </a:cubicBezTo>
                <a:cubicBezTo>
                  <a:pt x="191425" y="606722"/>
                  <a:pt x="177453" y="600767"/>
                  <a:pt x="166952" y="589925"/>
                </a:cubicBezTo>
                <a:cubicBezTo>
                  <a:pt x="156540" y="579171"/>
                  <a:pt x="151111" y="564951"/>
                  <a:pt x="151645" y="549932"/>
                </a:cubicBezTo>
                <a:lnTo>
                  <a:pt x="151645" y="549665"/>
                </a:lnTo>
                <a:lnTo>
                  <a:pt x="159209" y="396092"/>
                </a:lnTo>
                <a:cubicBezTo>
                  <a:pt x="159476" y="388182"/>
                  <a:pt x="156629" y="380717"/>
                  <a:pt x="151111" y="375118"/>
                </a:cubicBezTo>
                <a:cubicBezTo>
                  <a:pt x="145593" y="369341"/>
                  <a:pt x="138207" y="366231"/>
                  <a:pt x="130287" y="366231"/>
                </a:cubicBezTo>
                <a:lnTo>
                  <a:pt x="0" y="366231"/>
                </a:lnTo>
                <a:close/>
                <a:moveTo>
                  <a:pt x="0" y="0"/>
                </a:moveTo>
                <a:lnTo>
                  <a:pt x="413019" y="0"/>
                </a:lnTo>
                <a:lnTo>
                  <a:pt x="413019" y="274359"/>
                </a:lnTo>
                <a:lnTo>
                  <a:pt x="0" y="274359"/>
                </a:lnTo>
                <a:lnTo>
                  <a:pt x="0" y="22032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21" name="garden-trolley_71117">
            <a:extLst>
              <a:ext uri="{FF2B5EF4-FFF2-40B4-BE49-F238E27FC236}">
                <a16:creationId xmlns:a16="http://schemas.microsoft.com/office/drawing/2014/main" id="{C22271CB-0728-0244-AA5C-14229D4E45E2}"/>
              </a:ext>
            </a:extLst>
          </p:cNvPr>
          <p:cNvSpPr/>
          <p:nvPr/>
        </p:nvSpPr>
        <p:spPr>
          <a:xfrm>
            <a:off x="8843915" y="909552"/>
            <a:ext cx="239421" cy="200478"/>
          </a:xfrm>
          <a:custGeom>
            <a:avLst/>
            <a:gdLst>
              <a:gd name="connsiteX0" fmla="*/ 368344 w 608697"/>
              <a:gd name="connsiteY0" fmla="*/ 372569 h 509690"/>
              <a:gd name="connsiteX1" fmla="*/ 190056 w 608697"/>
              <a:gd name="connsiteY1" fmla="*/ 389401 h 509690"/>
              <a:gd name="connsiteX2" fmla="*/ 265250 w 608697"/>
              <a:gd name="connsiteY2" fmla="*/ 443550 h 509690"/>
              <a:gd name="connsiteX3" fmla="*/ 319110 w 608697"/>
              <a:gd name="connsiteY3" fmla="*/ 435804 h 509690"/>
              <a:gd name="connsiteX4" fmla="*/ 549690 w 608697"/>
              <a:gd name="connsiteY4" fmla="*/ 117840 h 509690"/>
              <a:gd name="connsiteX5" fmla="*/ 589898 w 608697"/>
              <a:gd name="connsiteY5" fmla="*/ 117840 h 509690"/>
              <a:gd name="connsiteX6" fmla="*/ 608697 w 608697"/>
              <a:gd name="connsiteY6" fmla="*/ 136609 h 509690"/>
              <a:gd name="connsiteX7" fmla="*/ 589898 w 608697"/>
              <a:gd name="connsiteY7" fmla="*/ 155379 h 509690"/>
              <a:gd name="connsiteX8" fmla="*/ 549690 w 608697"/>
              <a:gd name="connsiteY8" fmla="*/ 155379 h 509690"/>
              <a:gd name="connsiteX9" fmla="*/ 534771 w 608697"/>
              <a:gd name="connsiteY9" fmla="*/ 147931 h 509690"/>
              <a:gd name="connsiteX10" fmla="*/ 532309 w 608697"/>
              <a:gd name="connsiteY10" fmla="*/ 147931 h 509690"/>
              <a:gd name="connsiteX11" fmla="*/ 515226 w 608697"/>
              <a:gd name="connsiteY11" fmla="*/ 157018 h 509690"/>
              <a:gd name="connsiteX12" fmla="*/ 470692 w 608697"/>
              <a:gd name="connsiteY12" fmla="*/ 222934 h 509690"/>
              <a:gd name="connsiteX13" fmla="*/ 470244 w 608697"/>
              <a:gd name="connsiteY13" fmla="*/ 226882 h 509690"/>
              <a:gd name="connsiteX14" fmla="*/ 470095 w 608697"/>
              <a:gd name="connsiteY14" fmla="*/ 227478 h 509690"/>
              <a:gd name="connsiteX15" fmla="*/ 469871 w 608697"/>
              <a:gd name="connsiteY15" fmla="*/ 228073 h 509690"/>
              <a:gd name="connsiteX16" fmla="*/ 415937 w 608697"/>
              <a:gd name="connsiteY16" fmla="*/ 348734 h 509690"/>
              <a:gd name="connsiteX17" fmla="*/ 401018 w 608697"/>
              <a:gd name="connsiteY17" fmla="*/ 367429 h 509690"/>
              <a:gd name="connsiteX18" fmla="*/ 336938 w 608697"/>
              <a:gd name="connsiteY18" fmla="*/ 449657 h 509690"/>
              <a:gd name="connsiteX19" fmla="*/ 287928 w 608697"/>
              <a:gd name="connsiteY19" fmla="*/ 473343 h 509690"/>
              <a:gd name="connsiteX20" fmla="*/ 251972 w 608697"/>
              <a:gd name="connsiteY20" fmla="*/ 461873 h 509690"/>
              <a:gd name="connsiteX21" fmla="*/ 155741 w 608697"/>
              <a:gd name="connsiteY21" fmla="*/ 392604 h 509690"/>
              <a:gd name="connsiteX22" fmla="*/ 127842 w 608697"/>
              <a:gd name="connsiteY22" fmla="*/ 395286 h 509690"/>
              <a:gd name="connsiteX23" fmla="*/ 127618 w 608697"/>
              <a:gd name="connsiteY23" fmla="*/ 395286 h 509690"/>
              <a:gd name="connsiteX24" fmla="*/ 120158 w 608697"/>
              <a:gd name="connsiteY24" fmla="*/ 394317 h 509690"/>
              <a:gd name="connsiteX25" fmla="*/ 116055 w 608697"/>
              <a:gd name="connsiteY25" fmla="*/ 403330 h 509690"/>
              <a:gd name="connsiteX26" fmla="*/ 147759 w 608697"/>
              <a:gd name="connsiteY26" fmla="*/ 453754 h 509690"/>
              <a:gd name="connsiteX27" fmla="*/ 91737 w 608697"/>
              <a:gd name="connsiteY27" fmla="*/ 509690 h 509690"/>
              <a:gd name="connsiteX28" fmla="*/ 35714 w 608697"/>
              <a:gd name="connsiteY28" fmla="*/ 453754 h 509690"/>
              <a:gd name="connsiteX29" fmla="*/ 91737 w 608697"/>
              <a:gd name="connsiteY29" fmla="*/ 397818 h 509690"/>
              <a:gd name="connsiteX30" fmla="*/ 93602 w 608697"/>
              <a:gd name="connsiteY30" fmla="*/ 397818 h 509690"/>
              <a:gd name="connsiteX31" fmla="*/ 100241 w 608697"/>
              <a:gd name="connsiteY31" fmla="*/ 383517 h 509690"/>
              <a:gd name="connsiteX32" fmla="*/ 94721 w 608697"/>
              <a:gd name="connsiteY32" fmla="*/ 376814 h 509690"/>
              <a:gd name="connsiteX33" fmla="*/ 3115 w 608697"/>
              <a:gd name="connsiteY33" fmla="*/ 226360 h 509690"/>
              <a:gd name="connsiteX34" fmla="*/ 1698 w 608697"/>
              <a:gd name="connsiteY34" fmla="*/ 209527 h 509690"/>
              <a:gd name="connsiteX35" fmla="*/ 16841 w 608697"/>
              <a:gd name="connsiteY35" fmla="*/ 202079 h 509690"/>
              <a:gd name="connsiteX36" fmla="*/ 449879 w 608697"/>
              <a:gd name="connsiteY36" fmla="*/ 202079 h 509690"/>
              <a:gd name="connsiteX37" fmla="*/ 456817 w 608697"/>
              <a:gd name="connsiteY37" fmla="*/ 203122 h 509690"/>
              <a:gd name="connsiteX38" fmla="*/ 496428 w 608697"/>
              <a:gd name="connsiteY38" fmla="*/ 144356 h 509690"/>
              <a:gd name="connsiteX39" fmla="*/ 532309 w 608697"/>
              <a:gd name="connsiteY39" fmla="*/ 125288 h 509690"/>
              <a:gd name="connsiteX40" fmla="*/ 534771 w 608697"/>
              <a:gd name="connsiteY40" fmla="*/ 125288 h 509690"/>
              <a:gd name="connsiteX41" fmla="*/ 549690 w 608697"/>
              <a:gd name="connsiteY41" fmla="*/ 117840 h 509690"/>
              <a:gd name="connsiteX42" fmla="*/ 304873 w 608697"/>
              <a:gd name="connsiteY42" fmla="*/ 1290 h 509690"/>
              <a:gd name="connsiteX43" fmla="*/ 341500 w 608697"/>
              <a:gd name="connsiteY43" fmla="*/ 17980 h 509690"/>
              <a:gd name="connsiteX44" fmla="*/ 403563 w 608697"/>
              <a:gd name="connsiteY44" fmla="*/ 172283 h 509690"/>
              <a:gd name="connsiteX45" fmla="*/ 397819 w 608697"/>
              <a:gd name="connsiteY45" fmla="*/ 178244 h 509690"/>
              <a:gd name="connsiteX46" fmla="*/ 101824 w 608697"/>
              <a:gd name="connsiteY46" fmla="*/ 178244 h 509690"/>
              <a:gd name="connsiteX47" fmla="*/ 95110 w 608697"/>
              <a:gd name="connsiteY47" fmla="*/ 171538 h 509690"/>
              <a:gd name="connsiteX48" fmla="*/ 214090 w 608697"/>
              <a:gd name="connsiteY48" fmla="*/ 42642 h 509690"/>
              <a:gd name="connsiteX49" fmla="*/ 259221 w 608697"/>
              <a:gd name="connsiteY49" fmla="*/ 15596 h 509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608697" h="509690">
                <a:moveTo>
                  <a:pt x="368344" y="372569"/>
                </a:moveTo>
                <a:lnTo>
                  <a:pt x="190056" y="389401"/>
                </a:lnTo>
                <a:lnTo>
                  <a:pt x="265250" y="443550"/>
                </a:lnTo>
                <a:cubicBezTo>
                  <a:pt x="282109" y="455691"/>
                  <a:pt x="306279" y="452264"/>
                  <a:pt x="319110" y="435804"/>
                </a:cubicBezTo>
                <a:close/>
                <a:moveTo>
                  <a:pt x="549690" y="117840"/>
                </a:moveTo>
                <a:lnTo>
                  <a:pt x="589898" y="117840"/>
                </a:lnTo>
                <a:cubicBezTo>
                  <a:pt x="600268" y="117840"/>
                  <a:pt x="608697" y="126256"/>
                  <a:pt x="608697" y="136609"/>
                </a:cubicBezTo>
                <a:cubicBezTo>
                  <a:pt x="608697" y="146962"/>
                  <a:pt x="600268" y="155379"/>
                  <a:pt x="589898" y="155379"/>
                </a:cubicBezTo>
                <a:lnTo>
                  <a:pt x="549690" y="155379"/>
                </a:lnTo>
                <a:cubicBezTo>
                  <a:pt x="543573" y="155379"/>
                  <a:pt x="538202" y="152400"/>
                  <a:pt x="534771" y="147931"/>
                </a:cubicBezTo>
                <a:lnTo>
                  <a:pt x="532309" y="147931"/>
                </a:lnTo>
                <a:cubicBezTo>
                  <a:pt x="526789" y="147931"/>
                  <a:pt x="518285" y="152400"/>
                  <a:pt x="515226" y="157018"/>
                </a:cubicBezTo>
                <a:lnTo>
                  <a:pt x="470692" y="222934"/>
                </a:lnTo>
                <a:cubicBezTo>
                  <a:pt x="470692" y="224275"/>
                  <a:pt x="470543" y="225541"/>
                  <a:pt x="470244" y="226882"/>
                </a:cubicBezTo>
                <a:lnTo>
                  <a:pt x="470095" y="227478"/>
                </a:lnTo>
                <a:lnTo>
                  <a:pt x="469871" y="228073"/>
                </a:lnTo>
                <a:lnTo>
                  <a:pt x="415937" y="348734"/>
                </a:lnTo>
                <a:cubicBezTo>
                  <a:pt x="414072" y="356778"/>
                  <a:pt x="408328" y="363631"/>
                  <a:pt x="401018" y="367429"/>
                </a:cubicBezTo>
                <a:lnTo>
                  <a:pt x="336938" y="449657"/>
                </a:lnTo>
                <a:cubicBezTo>
                  <a:pt x="324928" y="465150"/>
                  <a:pt x="306503" y="473343"/>
                  <a:pt x="287928" y="473343"/>
                </a:cubicBezTo>
                <a:cubicBezTo>
                  <a:pt x="275321" y="473343"/>
                  <a:pt x="262714" y="469619"/>
                  <a:pt x="251972" y="461873"/>
                </a:cubicBezTo>
                <a:lnTo>
                  <a:pt x="155741" y="392604"/>
                </a:lnTo>
                <a:lnTo>
                  <a:pt x="127842" y="395286"/>
                </a:lnTo>
                <a:lnTo>
                  <a:pt x="127618" y="395286"/>
                </a:lnTo>
                <a:cubicBezTo>
                  <a:pt x="125156" y="395286"/>
                  <a:pt x="122695" y="394913"/>
                  <a:pt x="120158" y="394317"/>
                </a:cubicBezTo>
                <a:lnTo>
                  <a:pt x="116055" y="403330"/>
                </a:lnTo>
                <a:cubicBezTo>
                  <a:pt x="134779" y="412342"/>
                  <a:pt x="147759" y="431558"/>
                  <a:pt x="147759" y="453754"/>
                </a:cubicBezTo>
                <a:cubicBezTo>
                  <a:pt x="147759" y="484590"/>
                  <a:pt x="122620" y="509690"/>
                  <a:pt x="91737" y="509690"/>
                </a:cubicBezTo>
                <a:cubicBezTo>
                  <a:pt x="60853" y="509690"/>
                  <a:pt x="35714" y="484590"/>
                  <a:pt x="35714" y="453754"/>
                </a:cubicBezTo>
                <a:cubicBezTo>
                  <a:pt x="35714" y="422918"/>
                  <a:pt x="60853" y="397818"/>
                  <a:pt x="91737" y="397818"/>
                </a:cubicBezTo>
                <a:cubicBezTo>
                  <a:pt x="92408" y="397818"/>
                  <a:pt x="93005" y="397818"/>
                  <a:pt x="93602" y="397818"/>
                </a:cubicBezTo>
                <a:lnTo>
                  <a:pt x="100241" y="383517"/>
                </a:lnTo>
                <a:cubicBezTo>
                  <a:pt x="98077" y="381432"/>
                  <a:pt x="96138" y="379197"/>
                  <a:pt x="94721" y="376814"/>
                </a:cubicBezTo>
                <a:lnTo>
                  <a:pt x="3115" y="226360"/>
                </a:lnTo>
                <a:cubicBezTo>
                  <a:pt x="-466" y="220476"/>
                  <a:pt x="-988" y="214369"/>
                  <a:pt x="1698" y="209527"/>
                </a:cubicBezTo>
                <a:cubicBezTo>
                  <a:pt x="4383" y="204761"/>
                  <a:pt x="9903" y="202079"/>
                  <a:pt x="16841" y="202079"/>
                </a:cubicBezTo>
                <a:lnTo>
                  <a:pt x="449879" y="202079"/>
                </a:lnTo>
                <a:cubicBezTo>
                  <a:pt x="452341" y="202079"/>
                  <a:pt x="454653" y="202452"/>
                  <a:pt x="456817" y="203122"/>
                </a:cubicBezTo>
                <a:lnTo>
                  <a:pt x="496428" y="144356"/>
                </a:lnTo>
                <a:cubicBezTo>
                  <a:pt x="503738" y="133481"/>
                  <a:pt x="519180" y="125288"/>
                  <a:pt x="532309" y="125288"/>
                </a:cubicBezTo>
                <a:lnTo>
                  <a:pt x="534771" y="125288"/>
                </a:lnTo>
                <a:cubicBezTo>
                  <a:pt x="538202" y="120819"/>
                  <a:pt x="543573" y="117840"/>
                  <a:pt x="549690" y="117840"/>
                </a:cubicBezTo>
                <a:close/>
                <a:moveTo>
                  <a:pt x="304873" y="1290"/>
                </a:moveTo>
                <a:cubicBezTo>
                  <a:pt x="319046" y="-3180"/>
                  <a:pt x="335532" y="4345"/>
                  <a:pt x="341500" y="17980"/>
                </a:cubicBezTo>
                <a:lnTo>
                  <a:pt x="403563" y="172283"/>
                </a:lnTo>
                <a:cubicBezTo>
                  <a:pt x="404458" y="174370"/>
                  <a:pt x="406174" y="178244"/>
                  <a:pt x="397819" y="178244"/>
                </a:cubicBezTo>
                <a:lnTo>
                  <a:pt x="101824" y="178244"/>
                </a:lnTo>
                <a:cubicBezTo>
                  <a:pt x="94737" y="178244"/>
                  <a:pt x="92723" y="173923"/>
                  <a:pt x="95110" y="171538"/>
                </a:cubicBezTo>
                <a:lnTo>
                  <a:pt x="214090" y="42642"/>
                </a:lnTo>
                <a:cubicBezTo>
                  <a:pt x="224683" y="32211"/>
                  <a:pt x="244973" y="20066"/>
                  <a:pt x="259221" y="1559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22" name="wrench_76831">
            <a:extLst>
              <a:ext uri="{FF2B5EF4-FFF2-40B4-BE49-F238E27FC236}">
                <a16:creationId xmlns:a16="http://schemas.microsoft.com/office/drawing/2014/main" id="{60F8473C-1FA3-9881-5CB9-6447EEEE4035}"/>
              </a:ext>
            </a:extLst>
          </p:cNvPr>
          <p:cNvSpPr/>
          <p:nvPr/>
        </p:nvSpPr>
        <p:spPr>
          <a:xfrm>
            <a:off x="4873953" y="4031956"/>
            <a:ext cx="225167" cy="213019"/>
          </a:xfrm>
          <a:custGeom>
            <a:avLst/>
            <a:gdLst>
              <a:gd name="T0" fmla="*/ 6587 w 6602"/>
              <a:gd name="T1" fmla="*/ 2745 h 6255"/>
              <a:gd name="T2" fmla="*/ 6263 w 6602"/>
              <a:gd name="T3" fmla="*/ 1199 h 6255"/>
              <a:gd name="T4" fmla="*/ 5141 w 6602"/>
              <a:gd name="T5" fmla="*/ 77 h 6255"/>
              <a:gd name="T6" fmla="*/ 5138 w 6602"/>
              <a:gd name="T7" fmla="*/ 75 h 6255"/>
              <a:gd name="T8" fmla="*/ 5133 w 6602"/>
              <a:gd name="T9" fmla="*/ 71 h 6255"/>
              <a:gd name="T10" fmla="*/ 5133 w 6602"/>
              <a:gd name="T11" fmla="*/ 71 h 6255"/>
              <a:gd name="T12" fmla="*/ 4855 w 6602"/>
              <a:gd name="T13" fmla="*/ 77 h 6255"/>
              <a:gd name="T14" fmla="*/ 4195 w 6602"/>
              <a:gd name="T15" fmla="*/ 737 h 6255"/>
              <a:gd name="T16" fmla="*/ 4190 w 6602"/>
              <a:gd name="T17" fmla="*/ 1014 h 6255"/>
              <a:gd name="T18" fmla="*/ 3500 w 6602"/>
              <a:gd name="T19" fmla="*/ 1704 h 6255"/>
              <a:gd name="T20" fmla="*/ 3223 w 6602"/>
              <a:gd name="T21" fmla="*/ 1709 h 6255"/>
              <a:gd name="T22" fmla="*/ 2563 w 6602"/>
              <a:gd name="T23" fmla="*/ 2369 h 6255"/>
              <a:gd name="T24" fmla="*/ 2558 w 6602"/>
              <a:gd name="T25" fmla="*/ 2646 h 6255"/>
              <a:gd name="T26" fmla="*/ 312 w 6602"/>
              <a:gd name="T27" fmla="*/ 4893 h 6255"/>
              <a:gd name="T28" fmla="*/ 312 w 6602"/>
              <a:gd name="T29" fmla="*/ 6022 h 6255"/>
              <a:gd name="T30" fmla="*/ 876 w 6602"/>
              <a:gd name="T31" fmla="*/ 6255 h 6255"/>
              <a:gd name="T32" fmla="*/ 1440 w 6602"/>
              <a:gd name="T33" fmla="*/ 6022 h 6255"/>
              <a:gd name="T34" fmla="*/ 3685 w 6602"/>
              <a:gd name="T35" fmla="*/ 3777 h 6255"/>
              <a:gd name="T36" fmla="*/ 3685 w 6602"/>
              <a:gd name="T37" fmla="*/ 3777 h 6255"/>
              <a:gd name="T38" fmla="*/ 5231 w 6602"/>
              <a:gd name="T39" fmla="*/ 4101 h 6255"/>
              <a:gd name="T40" fmla="*/ 5416 w 6602"/>
              <a:gd name="T41" fmla="*/ 4047 h 6255"/>
              <a:gd name="T42" fmla="*/ 5488 w 6602"/>
              <a:gd name="T43" fmla="*/ 3974 h 6255"/>
              <a:gd name="T44" fmla="*/ 5488 w 6602"/>
              <a:gd name="T45" fmla="*/ 3688 h 6255"/>
              <a:gd name="T46" fmla="*/ 4631 w 6602"/>
              <a:gd name="T47" fmla="*/ 2831 h 6255"/>
              <a:gd name="T48" fmla="*/ 5317 w 6602"/>
              <a:gd name="T49" fmla="*/ 2144 h 6255"/>
              <a:gd name="T50" fmla="*/ 6175 w 6602"/>
              <a:gd name="T51" fmla="*/ 3002 h 6255"/>
              <a:gd name="T52" fmla="*/ 6460 w 6602"/>
              <a:gd name="T53" fmla="*/ 3002 h 6255"/>
              <a:gd name="T54" fmla="*/ 6533 w 6602"/>
              <a:gd name="T55" fmla="*/ 2929 h 6255"/>
              <a:gd name="T56" fmla="*/ 6587 w 6602"/>
              <a:gd name="T57" fmla="*/ 2745 h 6255"/>
              <a:gd name="T58" fmla="*/ 1155 w 6602"/>
              <a:gd name="T59" fmla="*/ 5695 h 6255"/>
              <a:gd name="T60" fmla="*/ 638 w 6602"/>
              <a:gd name="T61" fmla="*/ 5695 h 6255"/>
              <a:gd name="T62" fmla="*/ 638 w 6602"/>
              <a:gd name="T63" fmla="*/ 5178 h 6255"/>
              <a:gd name="T64" fmla="*/ 1155 w 6602"/>
              <a:gd name="T65" fmla="*/ 5178 h 6255"/>
              <a:gd name="T66" fmla="*/ 1155 w 6602"/>
              <a:gd name="T67" fmla="*/ 5695 h 62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6602" h="6255">
                <a:moveTo>
                  <a:pt x="6587" y="2745"/>
                </a:moveTo>
                <a:lnTo>
                  <a:pt x="6263" y="1199"/>
                </a:lnTo>
                <a:lnTo>
                  <a:pt x="5141" y="77"/>
                </a:lnTo>
                <a:cubicBezTo>
                  <a:pt x="5140" y="76"/>
                  <a:pt x="5139" y="76"/>
                  <a:pt x="5138" y="75"/>
                </a:cubicBezTo>
                <a:lnTo>
                  <a:pt x="5133" y="71"/>
                </a:lnTo>
                <a:lnTo>
                  <a:pt x="5133" y="71"/>
                </a:lnTo>
                <a:cubicBezTo>
                  <a:pt x="5053" y="0"/>
                  <a:pt x="4932" y="0"/>
                  <a:pt x="4855" y="77"/>
                </a:cubicBezTo>
                <a:lnTo>
                  <a:pt x="4195" y="737"/>
                </a:lnTo>
                <a:cubicBezTo>
                  <a:pt x="4119" y="813"/>
                  <a:pt x="4118" y="935"/>
                  <a:pt x="4190" y="1014"/>
                </a:cubicBezTo>
                <a:lnTo>
                  <a:pt x="3500" y="1704"/>
                </a:lnTo>
                <a:cubicBezTo>
                  <a:pt x="3421" y="1632"/>
                  <a:pt x="3299" y="1633"/>
                  <a:pt x="3223" y="1709"/>
                </a:cubicBezTo>
                <a:lnTo>
                  <a:pt x="2563" y="2369"/>
                </a:lnTo>
                <a:cubicBezTo>
                  <a:pt x="2487" y="2445"/>
                  <a:pt x="2486" y="2567"/>
                  <a:pt x="2558" y="2646"/>
                </a:cubicBezTo>
                <a:lnTo>
                  <a:pt x="312" y="4893"/>
                </a:lnTo>
                <a:cubicBezTo>
                  <a:pt x="0" y="5204"/>
                  <a:pt x="0" y="5710"/>
                  <a:pt x="312" y="6022"/>
                </a:cubicBezTo>
                <a:cubicBezTo>
                  <a:pt x="461" y="6171"/>
                  <a:pt x="664" y="6255"/>
                  <a:pt x="876" y="6255"/>
                </a:cubicBezTo>
                <a:cubicBezTo>
                  <a:pt x="1088" y="6255"/>
                  <a:pt x="1291" y="6171"/>
                  <a:pt x="1440" y="6022"/>
                </a:cubicBezTo>
                <a:lnTo>
                  <a:pt x="3685" y="3777"/>
                </a:lnTo>
                <a:lnTo>
                  <a:pt x="3685" y="3777"/>
                </a:lnTo>
                <a:lnTo>
                  <a:pt x="5231" y="4101"/>
                </a:lnTo>
                <a:cubicBezTo>
                  <a:pt x="5298" y="4116"/>
                  <a:pt x="5367" y="4095"/>
                  <a:pt x="5416" y="4047"/>
                </a:cubicBezTo>
                <a:lnTo>
                  <a:pt x="5488" y="3974"/>
                </a:lnTo>
                <a:cubicBezTo>
                  <a:pt x="5567" y="3895"/>
                  <a:pt x="5567" y="3767"/>
                  <a:pt x="5488" y="3688"/>
                </a:cubicBezTo>
                <a:lnTo>
                  <a:pt x="4631" y="2831"/>
                </a:lnTo>
                <a:lnTo>
                  <a:pt x="5317" y="2144"/>
                </a:lnTo>
                <a:lnTo>
                  <a:pt x="6175" y="3002"/>
                </a:lnTo>
                <a:cubicBezTo>
                  <a:pt x="6253" y="3080"/>
                  <a:pt x="6381" y="3081"/>
                  <a:pt x="6460" y="3002"/>
                </a:cubicBezTo>
                <a:lnTo>
                  <a:pt x="6533" y="2929"/>
                </a:lnTo>
                <a:cubicBezTo>
                  <a:pt x="6581" y="2881"/>
                  <a:pt x="6602" y="2812"/>
                  <a:pt x="6587" y="2745"/>
                </a:cubicBezTo>
                <a:close/>
                <a:moveTo>
                  <a:pt x="1155" y="5695"/>
                </a:moveTo>
                <a:cubicBezTo>
                  <a:pt x="1012" y="5838"/>
                  <a:pt x="780" y="5838"/>
                  <a:pt x="638" y="5695"/>
                </a:cubicBezTo>
                <a:cubicBezTo>
                  <a:pt x="495" y="5552"/>
                  <a:pt x="495" y="5321"/>
                  <a:pt x="638" y="5178"/>
                </a:cubicBezTo>
                <a:cubicBezTo>
                  <a:pt x="780" y="5035"/>
                  <a:pt x="1012" y="5035"/>
                  <a:pt x="1155" y="5178"/>
                </a:cubicBezTo>
                <a:cubicBezTo>
                  <a:pt x="1298" y="5321"/>
                  <a:pt x="1298" y="5552"/>
                  <a:pt x="1155" y="569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66B1B738-34AE-9109-6271-47FA519FE15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4"/>
          <a:stretch/>
        </p:blipFill>
        <p:spPr>
          <a:xfrm>
            <a:off x="8224912" y="3392488"/>
            <a:ext cx="3967088" cy="3465512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246F584A-B3FD-4BA2-CADA-2704FDC0073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1" r="7951"/>
          <a:stretch/>
        </p:blipFill>
        <p:spPr>
          <a:xfrm>
            <a:off x="4078994" y="20123"/>
            <a:ext cx="4145918" cy="3375285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490D37EF-DC9D-1DEE-4541-6BAE8136201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87" b="10045"/>
          <a:stretch/>
        </p:blipFill>
        <p:spPr>
          <a:xfrm>
            <a:off x="-41546" y="3392488"/>
            <a:ext cx="4095162" cy="34655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358246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5E3F8965-4B6E-2B5D-3C53-04AFDB2DDBE3}"/>
              </a:ext>
            </a:extLst>
          </p:cNvPr>
          <p:cNvSpPr txBox="1"/>
          <p:nvPr/>
        </p:nvSpPr>
        <p:spPr>
          <a:xfrm>
            <a:off x="1008280" y="1377039"/>
            <a:ext cx="2698175" cy="52322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800" dirty="0">
                <a:cs typeface="+mn-ea"/>
                <a:sym typeface="+mn-lt"/>
              </a:rPr>
              <a:t>核心产品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AEAFF09A-12A7-323D-A9AA-47135F441F9C}"/>
              </a:ext>
            </a:extLst>
          </p:cNvPr>
          <p:cNvSpPr txBox="1"/>
          <p:nvPr/>
        </p:nvSpPr>
        <p:spPr>
          <a:xfrm>
            <a:off x="1008280" y="4830002"/>
            <a:ext cx="3438077" cy="130606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cs typeface="+mn-ea"/>
                <a:sym typeface="+mn-lt"/>
              </a:rPr>
              <a:t>这是产品的简介说明文字，说明本产品的一些性质特征，包括颜色形状性价比等，以及在市场上的优点定位，主要客户群体情况。</a:t>
            </a:r>
            <a:endParaRPr lang="en-US" altLang="zh-CN" sz="1600" dirty="0">
              <a:cs typeface="+mn-ea"/>
              <a:sym typeface="+mn-lt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4D242F36-88E2-FC75-70F1-FF284C940424}"/>
              </a:ext>
            </a:extLst>
          </p:cNvPr>
          <p:cNvSpPr txBox="1"/>
          <p:nvPr/>
        </p:nvSpPr>
        <p:spPr>
          <a:xfrm>
            <a:off x="4703042" y="4832265"/>
            <a:ext cx="3438077" cy="130606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cs typeface="+mn-ea"/>
                <a:sym typeface="+mn-lt"/>
              </a:rPr>
              <a:t>这是产品的简介说明文字，说明本产品的一些性质特征，包括颜色形状性价比等，以及在市场上的优点定位，主要客户群体情况。</a:t>
            </a:r>
            <a:endParaRPr lang="en-US" altLang="zh-CN" sz="1600" dirty="0">
              <a:cs typeface="+mn-ea"/>
              <a:sym typeface="+mn-lt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A067C63A-CEB9-C5EA-C91D-1F65358C07B4}"/>
              </a:ext>
            </a:extLst>
          </p:cNvPr>
          <p:cNvSpPr txBox="1"/>
          <p:nvPr/>
        </p:nvSpPr>
        <p:spPr>
          <a:xfrm>
            <a:off x="1008281" y="4266946"/>
            <a:ext cx="1107996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400" dirty="0">
                <a:cs typeface="+mn-ea"/>
                <a:sym typeface="+mn-lt"/>
              </a:rPr>
              <a:t>水笔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FFAB038D-EF2F-7B18-FFC1-FFD7FD11A4BC}"/>
              </a:ext>
            </a:extLst>
          </p:cNvPr>
          <p:cNvSpPr txBox="1"/>
          <p:nvPr/>
        </p:nvSpPr>
        <p:spPr>
          <a:xfrm>
            <a:off x="4703043" y="4250332"/>
            <a:ext cx="1107996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400" dirty="0">
                <a:cs typeface="+mn-ea"/>
                <a:sym typeface="+mn-lt"/>
              </a:rPr>
              <a:t>黑笔</a:t>
            </a: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334B30EF-75E6-437F-6FDF-B795F00FB3C1}"/>
              </a:ext>
            </a:extLst>
          </p:cNvPr>
          <p:cNvSpPr/>
          <p:nvPr/>
        </p:nvSpPr>
        <p:spPr>
          <a:xfrm>
            <a:off x="4703043" y="3648558"/>
            <a:ext cx="501650" cy="50165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94DCA395-E19F-F623-D75E-981D8EEE4981}"/>
              </a:ext>
            </a:extLst>
          </p:cNvPr>
          <p:cNvSpPr/>
          <p:nvPr/>
        </p:nvSpPr>
        <p:spPr>
          <a:xfrm>
            <a:off x="4751550" y="3697065"/>
            <a:ext cx="404636" cy="40463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2" name="bookmark-variant-with-white-line_38444">
            <a:extLst>
              <a:ext uri="{FF2B5EF4-FFF2-40B4-BE49-F238E27FC236}">
                <a16:creationId xmlns:a16="http://schemas.microsoft.com/office/drawing/2014/main" id="{E4EBAE3E-84CB-9FF5-0282-A46AE44DC1C0}"/>
              </a:ext>
            </a:extLst>
          </p:cNvPr>
          <p:cNvSpPr/>
          <p:nvPr/>
        </p:nvSpPr>
        <p:spPr>
          <a:xfrm>
            <a:off x="4874748" y="3810077"/>
            <a:ext cx="158240" cy="202405"/>
          </a:xfrm>
          <a:custGeom>
            <a:avLst/>
            <a:gdLst>
              <a:gd name="T0" fmla="*/ 277 w 277"/>
              <a:gd name="T1" fmla="*/ 20 h 355"/>
              <a:gd name="T2" fmla="*/ 277 w 277"/>
              <a:gd name="T3" fmla="*/ 334 h 355"/>
              <a:gd name="T4" fmla="*/ 267 w 277"/>
              <a:gd name="T5" fmla="*/ 351 h 355"/>
              <a:gd name="T6" fmla="*/ 246 w 277"/>
              <a:gd name="T7" fmla="*/ 350 h 355"/>
              <a:gd name="T8" fmla="*/ 139 w 277"/>
              <a:gd name="T9" fmla="*/ 275 h 355"/>
              <a:gd name="T10" fmla="*/ 32 w 277"/>
              <a:gd name="T11" fmla="*/ 350 h 355"/>
              <a:gd name="T12" fmla="*/ 20 w 277"/>
              <a:gd name="T13" fmla="*/ 354 h 355"/>
              <a:gd name="T14" fmla="*/ 11 w 277"/>
              <a:gd name="T15" fmla="*/ 351 h 355"/>
              <a:gd name="T16" fmla="*/ 0 w 277"/>
              <a:gd name="T17" fmla="*/ 334 h 355"/>
              <a:gd name="T18" fmla="*/ 0 w 277"/>
              <a:gd name="T19" fmla="*/ 20 h 355"/>
              <a:gd name="T20" fmla="*/ 20 w 277"/>
              <a:gd name="T21" fmla="*/ 0 h 355"/>
              <a:gd name="T22" fmla="*/ 53 w 277"/>
              <a:gd name="T23" fmla="*/ 0 h 355"/>
              <a:gd name="T24" fmla="*/ 53 w 277"/>
              <a:gd name="T25" fmla="*/ 177 h 355"/>
              <a:gd name="T26" fmla="*/ 73 w 277"/>
              <a:gd name="T27" fmla="*/ 197 h 355"/>
              <a:gd name="T28" fmla="*/ 93 w 277"/>
              <a:gd name="T29" fmla="*/ 177 h 355"/>
              <a:gd name="T30" fmla="*/ 93 w 277"/>
              <a:gd name="T31" fmla="*/ 0 h 355"/>
              <a:gd name="T32" fmla="*/ 257 w 277"/>
              <a:gd name="T33" fmla="*/ 0 h 355"/>
              <a:gd name="T34" fmla="*/ 271 w 277"/>
              <a:gd name="T35" fmla="*/ 6 h 355"/>
              <a:gd name="T36" fmla="*/ 277 w 277"/>
              <a:gd name="T37" fmla="*/ 20 h 3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7" h="355">
                <a:moveTo>
                  <a:pt x="277" y="20"/>
                </a:moveTo>
                <a:lnTo>
                  <a:pt x="277" y="334"/>
                </a:lnTo>
                <a:cubicBezTo>
                  <a:pt x="277" y="341"/>
                  <a:pt x="273" y="348"/>
                  <a:pt x="267" y="351"/>
                </a:cubicBezTo>
                <a:cubicBezTo>
                  <a:pt x="260" y="355"/>
                  <a:pt x="252" y="354"/>
                  <a:pt x="246" y="350"/>
                </a:cubicBezTo>
                <a:lnTo>
                  <a:pt x="139" y="275"/>
                </a:lnTo>
                <a:lnTo>
                  <a:pt x="32" y="350"/>
                </a:lnTo>
                <a:cubicBezTo>
                  <a:pt x="28" y="352"/>
                  <a:pt x="24" y="354"/>
                  <a:pt x="20" y="354"/>
                </a:cubicBezTo>
                <a:cubicBezTo>
                  <a:pt x="17" y="354"/>
                  <a:pt x="14" y="353"/>
                  <a:pt x="11" y="351"/>
                </a:cubicBezTo>
                <a:cubicBezTo>
                  <a:pt x="4" y="348"/>
                  <a:pt x="0" y="341"/>
                  <a:pt x="0" y="334"/>
                </a:cubicBezTo>
                <a:lnTo>
                  <a:pt x="0" y="20"/>
                </a:lnTo>
                <a:cubicBezTo>
                  <a:pt x="0" y="9"/>
                  <a:pt x="9" y="0"/>
                  <a:pt x="20" y="0"/>
                </a:cubicBezTo>
                <a:lnTo>
                  <a:pt x="53" y="0"/>
                </a:lnTo>
                <a:lnTo>
                  <a:pt x="53" y="177"/>
                </a:lnTo>
                <a:cubicBezTo>
                  <a:pt x="53" y="188"/>
                  <a:pt x="62" y="197"/>
                  <a:pt x="73" y="197"/>
                </a:cubicBezTo>
                <a:cubicBezTo>
                  <a:pt x="84" y="197"/>
                  <a:pt x="93" y="188"/>
                  <a:pt x="93" y="177"/>
                </a:cubicBezTo>
                <a:lnTo>
                  <a:pt x="93" y="0"/>
                </a:lnTo>
                <a:lnTo>
                  <a:pt x="257" y="0"/>
                </a:lnTo>
                <a:cubicBezTo>
                  <a:pt x="263" y="0"/>
                  <a:pt x="268" y="2"/>
                  <a:pt x="271" y="6"/>
                </a:cubicBezTo>
                <a:cubicBezTo>
                  <a:pt x="275" y="10"/>
                  <a:pt x="277" y="15"/>
                  <a:pt x="277" y="2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44" name="任意多边形: 形状 43">
            <a:extLst>
              <a:ext uri="{FF2B5EF4-FFF2-40B4-BE49-F238E27FC236}">
                <a16:creationId xmlns:a16="http://schemas.microsoft.com/office/drawing/2014/main" id="{3D379926-DA91-E850-FBEC-A60D0D782832}"/>
              </a:ext>
            </a:extLst>
          </p:cNvPr>
          <p:cNvSpPr/>
          <p:nvPr/>
        </p:nvSpPr>
        <p:spPr>
          <a:xfrm>
            <a:off x="6891274" y="745105"/>
            <a:ext cx="5300726" cy="2466601"/>
          </a:xfrm>
          <a:custGeom>
            <a:avLst/>
            <a:gdLst>
              <a:gd name="connsiteX0" fmla="*/ 643956 w 5300726"/>
              <a:gd name="connsiteY0" fmla="*/ 0 h 2466601"/>
              <a:gd name="connsiteX1" fmla="*/ 5300726 w 5300726"/>
              <a:gd name="connsiteY1" fmla="*/ 0 h 2466601"/>
              <a:gd name="connsiteX2" fmla="*/ 5300726 w 5300726"/>
              <a:gd name="connsiteY2" fmla="*/ 2466601 h 2466601"/>
              <a:gd name="connsiteX3" fmla="*/ 643956 w 5300726"/>
              <a:gd name="connsiteY3" fmla="*/ 2466601 h 2466601"/>
              <a:gd name="connsiteX4" fmla="*/ 0 w 5300726"/>
              <a:gd name="connsiteY4" fmla="*/ 1822645 h 2466601"/>
              <a:gd name="connsiteX5" fmla="*/ 0 w 5300726"/>
              <a:gd name="connsiteY5" fmla="*/ 643956 h 2466601"/>
              <a:gd name="connsiteX6" fmla="*/ 643956 w 5300726"/>
              <a:gd name="connsiteY6" fmla="*/ 0 h 2466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00726" h="2466601">
                <a:moveTo>
                  <a:pt x="643956" y="0"/>
                </a:moveTo>
                <a:lnTo>
                  <a:pt x="5300726" y="0"/>
                </a:lnTo>
                <a:lnTo>
                  <a:pt x="5300726" y="2466601"/>
                </a:lnTo>
                <a:lnTo>
                  <a:pt x="643956" y="2466601"/>
                </a:lnTo>
                <a:cubicBezTo>
                  <a:pt x="288309" y="2466601"/>
                  <a:pt x="0" y="2178292"/>
                  <a:pt x="0" y="1822645"/>
                </a:cubicBezTo>
                <a:lnTo>
                  <a:pt x="0" y="643956"/>
                </a:lnTo>
                <a:cubicBezTo>
                  <a:pt x="0" y="288309"/>
                  <a:pt x="288309" y="0"/>
                  <a:pt x="64395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2594B157-D9BD-2ADE-BD28-0189A7A4D312}"/>
              </a:ext>
            </a:extLst>
          </p:cNvPr>
          <p:cNvSpPr txBox="1"/>
          <p:nvPr/>
        </p:nvSpPr>
        <p:spPr>
          <a:xfrm>
            <a:off x="8331083" y="4834380"/>
            <a:ext cx="3438077" cy="130606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cs typeface="+mn-ea"/>
                <a:sym typeface="+mn-lt"/>
              </a:rPr>
              <a:t>这是产品的简介说明文字，说明本产品的一些性质特征，包括颜色形状性价比等，以及在市场上的优点定位，主要客户群体情况。</a:t>
            </a:r>
            <a:endParaRPr lang="en-US" altLang="zh-CN" sz="1600" dirty="0">
              <a:cs typeface="+mn-ea"/>
              <a:sym typeface="+mn-lt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0E2EB84A-4BF4-916D-F139-CD01433AE995}"/>
              </a:ext>
            </a:extLst>
          </p:cNvPr>
          <p:cNvSpPr txBox="1"/>
          <p:nvPr/>
        </p:nvSpPr>
        <p:spPr>
          <a:xfrm>
            <a:off x="8331084" y="4252447"/>
            <a:ext cx="1107996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400" dirty="0">
                <a:cs typeface="+mn-ea"/>
                <a:sym typeface="+mn-lt"/>
              </a:rPr>
              <a:t>钢笔</a:t>
            </a:r>
          </a:p>
        </p:txBody>
      </p:sp>
      <p:sp>
        <p:nvSpPr>
          <p:cNvPr id="27" name="椭圆 26">
            <a:extLst>
              <a:ext uri="{FF2B5EF4-FFF2-40B4-BE49-F238E27FC236}">
                <a16:creationId xmlns:a16="http://schemas.microsoft.com/office/drawing/2014/main" id="{FBB7E9BE-5C75-6A31-9782-4606B0ED6747}"/>
              </a:ext>
            </a:extLst>
          </p:cNvPr>
          <p:cNvSpPr/>
          <p:nvPr/>
        </p:nvSpPr>
        <p:spPr>
          <a:xfrm>
            <a:off x="8331084" y="3650673"/>
            <a:ext cx="501650" cy="50165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8" name="椭圆 27">
            <a:extLst>
              <a:ext uri="{FF2B5EF4-FFF2-40B4-BE49-F238E27FC236}">
                <a16:creationId xmlns:a16="http://schemas.microsoft.com/office/drawing/2014/main" id="{6F6D27A1-4DE9-E3D6-9D4B-90A6253EFF5D}"/>
              </a:ext>
            </a:extLst>
          </p:cNvPr>
          <p:cNvSpPr/>
          <p:nvPr/>
        </p:nvSpPr>
        <p:spPr>
          <a:xfrm>
            <a:off x="8379591" y="3699180"/>
            <a:ext cx="404636" cy="40463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9" name="bookmark-variant-with-white-line_38444">
            <a:extLst>
              <a:ext uri="{FF2B5EF4-FFF2-40B4-BE49-F238E27FC236}">
                <a16:creationId xmlns:a16="http://schemas.microsoft.com/office/drawing/2014/main" id="{956046A0-55A8-B47B-D584-A9B887264BAD}"/>
              </a:ext>
            </a:extLst>
          </p:cNvPr>
          <p:cNvSpPr/>
          <p:nvPr/>
        </p:nvSpPr>
        <p:spPr>
          <a:xfrm>
            <a:off x="8502789" y="3812192"/>
            <a:ext cx="158240" cy="202405"/>
          </a:xfrm>
          <a:custGeom>
            <a:avLst/>
            <a:gdLst>
              <a:gd name="T0" fmla="*/ 277 w 277"/>
              <a:gd name="T1" fmla="*/ 20 h 355"/>
              <a:gd name="T2" fmla="*/ 277 w 277"/>
              <a:gd name="T3" fmla="*/ 334 h 355"/>
              <a:gd name="T4" fmla="*/ 267 w 277"/>
              <a:gd name="T5" fmla="*/ 351 h 355"/>
              <a:gd name="T6" fmla="*/ 246 w 277"/>
              <a:gd name="T7" fmla="*/ 350 h 355"/>
              <a:gd name="T8" fmla="*/ 139 w 277"/>
              <a:gd name="T9" fmla="*/ 275 h 355"/>
              <a:gd name="T10" fmla="*/ 32 w 277"/>
              <a:gd name="T11" fmla="*/ 350 h 355"/>
              <a:gd name="T12" fmla="*/ 20 w 277"/>
              <a:gd name="T13" fmla="*/ 354 h 355"/>
              <a:gd name="T14" fmla="*/ 11 w 277"/>
              <a:gd name="T15" fmla="*/ 351 h 355"/>
              <a:gd name="T16" fmla="*/ 0 w 277"/>
              <a:gd name="T17" fmla="*/ 334 h 355"/>
              <a:gd name="T18" fmla="*/ 0 w 277"/>
              <a:gd name="T19" fmla="*/ 20 h 355"/>
              <a:gd name="T20" fmla="*/ 20 w 277"/>
              <a:gd name="T21" fmla="*/ 0 h 355"/>
              <a:gd name="T22" fmla="*/ 53 w 277"/>
              <a:gd name="T23" fmla="*/ 0 h 355"/>
              <a:gd name="T24" fmla="*/ 53 w 277"/>
              <a:gd name="T25" fmla="*/ 177 h 355"/>
              <a:gd name="T26" fmla="*/ 73 w 277"/>
              <a:gd name="T27" fmla="*/ 197 h 355"/>
              <a:gd name="T28" fmla="*/ 93 w 277"/>
              <a:gd name="T29" fmla="*/ 177 h 355"/>
              <a:gd name="T30" fmla="*/ 93 w 277"/>
              <a:gd name="T31" fmla="*/ 0 h 355"/>
              <a:gd name="T32" fmla="*/ 257 w 277"/>
              <a:gd name="T33" fmla="*/ 0 h 355"/>
              <a:gd name="T34" fmla="*/ 271 w 277"/>
              <a:gd name="T35" fmla="*/ 6 h 355"/>
              <a:gd name="T36" fmla="*/ 277 w 277"/>
              <a:gd name="T37" fmla="*/ 20 h 3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7" h="355">
                <a:moveTo>
                  <a:pt x="277" y="20"/>
                </a:moveTo>
                <a:lnTo>
                  <a:pt x="277" y="334"/>
                </a:lnTo>
                <a:cubicBezTo>
                  <a:pt x="277" y="341"/>
                  <a:pt x="273" y="348"/>
                  <a:pt x="267" y="351"/>
                </a:cubicBezTo>
                <a:cubicBezTo>
                  <a:pt x="260" y="355"/>
                  <a:pt x="252" y="354"/>
                  <a:pt x="246" y="350"/>
                </a:cubicBezTo>
                <a:lnTo>
                  <a:pt x="139" y="275"/>
                </a:lnTo>
                <a:lnTo>
                  <a:pt x="32" y="350"/>
                </a:lnTo>
                <a:cubicBezTo>
                  <a:pt x="28" y="352"/>
                  <a:pt x="24" y="354"/>
                  <a:pt x="20" y="354"/>
                </a:cubicBezTo>
                <a:cubicBezTo>
                  <a:pt x="17" y="354"/>
                  <a:pt x="14" y="353"/>
                  <a:pt x="11" y="351"/>
                </a:cubicBezTo>
                <a:cubicBezTo>
                  <a:pt x="4" y="348"/>
                  <a:pt x="0" y="341"/>
                  <a:pt x="0" y="334"/>
                </a:cubicBezTo>
                <a:lnTo>
                  <a:pt x="0" y="20"/>
                </a:lnTo>
                <a:cubicBezTo>
                  <a:pt x="0" y="9"/>
                  <a:pt x="9" y="0"/>
                  <a:pt x="20" y="0"/>
                </a:cubicBezTo>
                <a:lnTo>
                  <a:pt x="53" y="0"/>
                </a:lnTo>
                <a:lnTo>
                  <a:pt x="53" y="177"/>
                </a:lnTo>
                <a:cubicBezTo>
                  <a:pt x="53" y="188"/>
                  <a:pt x="62" y="197"/>
                  <a:pt x="73" y="197"/>
                </a:cubicBezTo>
                <a:cubicBezTo>
                  <a:pt x="84" y="197"/>
                  <a:pt x="93" y="188"/>
                  <a:pt x="93" y="177"/>
                </a:cubicBezTo>
                <a:lnTo>
                  <a:pt x="93" y="0"/>
                </a:lnTo>
                <a:lnTo>
                  <a:pt x="257" y="0"/>
                </a:lnTo>
                <a:cubicBezTo>
                  <a:pt x="263" y="0"/>
                  <a:pt x="268" y="2"/>
                  <a:pt x="271" y="6"/>
                </a:cubicBezTo>
                <a:cubicBezTo>
                  <a:pt x="275" y="10"/>
                  <a:pt x="277" y="15"/>
                  <a:pt x="277" y="2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4B382F40-623C-0694-73D4-30D1551706FE}"/>
              </a:ext>
            </a:extLst>
          </p:cNvPr>
          <p:cNvSpPr txBox="1"/>
          <p:nvPr/>
        </p:nvSpPr>
        <p:spPr>
          <a:xfrm>
            <a:off x="1087940" y="2012589"/>
            <a:ext cx="4651586" cy="5409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dirty="0">
                <a:cs typeface="+mn-ea"/>
                <a:sym typeface="+mn-lt"/>
              </a:rPr>
              <a:t>这是一个关于核心产品的简介说明，可以输入一些关于核心产品的一些总结介绍文字。</a:t>
            </a:r>
            <a:endParaRPr lang="en-US" altLang="zh-CN" sz="1200" dirty="0">
              <a:cs typeface="+mn-ea"/>
              <a:sym typeface="+mn-lt"/>
            </a:endParaRPr>
          </a:p>
        </p:txBody>
      </p:sp>
      <p:sp>
        <p:nvSpPr>
          <p:cNvPr id="8" name="任意多边形: 形状 7">
            <a:extLst>
              <a:ext uri="{FF2B5EF4-FFF2-40B4-BE49-F238E27FC236}">
                <a16:creationId xmlns:a16="http://schemas.microsoft.com/office/drawing/2014/main" id="{E0A6E775-EB14-70A9-B4CB-445A29A43BDC}"/>
              </a:ext>
            </a:extLst>
          </p:cNvPr>
          <p:cNvSpPr/>
          <p:nvPr/>
        </p:nvSpPr>
        <p:spPr>
          <a:xfrm>
            <a:off x="0" y="1271127"/>
            <a:ext cx="520700" cy="1282444"/>
          </a:xfrm>
          <a:custGeom>
            <a:avLst/>
            <a:gdLst>
              <a:gd name="connsiteX0" fmla="*/ 0 w 520700"/>
              <a:gd name="connsiteY0" fmla="*/ 0 h 1282444"/>
              <a:gd name="connsiteX1" fmla="*/ 388837 w 520700"/>
              <a:gd name="connsiteY1" fmla="*/ 0 h 1282444"/>
              <a:gd name="connsiteX2" fmla="*/ 520492 w 520700"/>
              <a:gd name="connsiteY2" fmla="*/ 87267 h 1282444"/>
              <a:gd name="connsiteX3" fmla="*/ 520700 w 520700"/>
              <a:gd name="connsiteY3" fmla="*/ 88299 h 1282444"/>
              <a:gd name="connsiteX4" fmla="*/ 520700 w 520700"/>
              <a:gd name="connsiteY4" fmla="*/ 1194145 h 1282444"/>
              <a:gd name="connsiteX5" fmla="*/ 520492 w 520700"/>
              <a:gd name="connsiteY5" fmla="*/ 1195178 h 1282444"/>
              <a:gd name="connsiteX6" fmla="*/ 388837 w 520700"/>
              <a:gd name="connsiteY6" fmla="*/ 1282444 h 1282444"/>
              <a:gd name="connsiteX7" fmla="*/ 0 w 520700"/>
              <a:gd name="connsiteY7" fmla="*/ 1282444 h 1282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0700" h="1282444">
                <a:moveTo>
                  <a:pt x="0" y="0"/>
                </a:moveTo>
                <a:lnTo>
                  <a:pt x="388837" y="0"/>
                </a:lnTo>
                <a:cubicBezTo>
                  <a:pt x="448021" y="0"/>
                  <a:pt x="498801" y="35984"/>
                  <a:pt x="520492" y="87267"/>
                </a:cubicBezTo>
                <a:lnTo>
                  <a:pt x="520700" y="88299"/>
                </a:lnTo>
                <a:lnTo>
                  <a:pt x="520700" y="1194145"/>
                </a:lnTo>
                <a:lnTo>
                  <a:pt x="520492" y="1195178"/>
                </a:lnTo>
                <a:cubicBezTo>
                  <a:pt x="498801" y="1246460"/>
                  <a:pt x="448021" y="1282444"/>
                  <a:pt x="388837" y="1282444"/>
                </a:cubicBezTo>
                <a:lnTo>
                  <a:pt x="0" y="128244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1" name="椭圆 30">
            <a:extLst>
              <a:ext uri="{FF2B5EF4-FFF2-40B4-BE49-F238E27FC236}">
                <a16:creationId xmlns:a16="http://schemas.microsoft.com/office/drawing/2014/main" id="{B9755ED3-87A8-A70C-E78B-3C8956088037}"/>
              </a:ext>
            </a:extLst>
          </p:cNvPr>
          <p:cNvSpPr/>
          <p:nvPr/>
        </p:nvSpPr>
        <p:spPr>
          <a:xfrm>
            <a:off x="1087940" y="3601502"/>
            <a:ext cx="501650" cy="50165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3" name="椭圆 32">
            <a:extLst>
              <a:ext uri="{FF2B5EF4-FFF2-40B4-BE49-F238E27FC236}">
                <a16:creationId xmlns:a16="http://schemas.microsoft.com/office/drawing/2014/main" id="{5C0F781A-D8DF-0827-09C9-B0876E0F7AE1}"/>
              </a:ext>
            </a:extLst>
          </p:cNvPr>
          <p:cNvSpPr/>
          <p:nvPr/>
        </p:nvSpPr>
        <p:spPr>
          <a:xfrm>
            <a:off x="1136447" y="3650009"/>
            <a:ext cx="404636" cy="40463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4" name="bookmark-variant-with-white-line_38444">
            <a:extLst>
              <a:ext uri="{FF2B5EF4-FFF2-40B4-BE49-F238E27FC236}">
                <a16:creationId xmlns:a16="http://schemas.microsoft.com/office/drawing/2014/main" id="{2D8D152B-A31C-7076-E151-80420924E9ED}"/>
              </a:ext>
            </a:extLst>
          </p:cNvPr>
          <p:cNvSpPr/>
          <p:nvPr/>
        </p:nvSpPr>
        <p:spPr>
          <a:xfrm>
            <a:off x="1259645" y="3763021"/>
            <a:ext cx="158240" cy="202405"/>
          </a:xfrm>
          <a:custGeom>
            <a:avLst/>
            <a:gdLst>
              <a:gd name="T0" fmla="*/ 277 w 277"/>
              <a:gd name="T1" fmla="*/ 20 h 355"/>
              <a:gd name="T2" fmla="*/ 277 w 277"/>
              <a:gd name="T3" fmla="*/ 334 h 355"/>
              <a:gd name="T4" fmla="*/ 267 w 277"/>
              <a:gd name="T5" fmla="*/ 351 h 355"/>
              <a:gd name="T6" fmla="*/ 246 w 277"/>
              <a:gd name="T7" fmla="*/ 350 h 355"/>
              <a:gd name="T8" fmla="*/ 139 w 277"/>
              <a:gd name="T9" fmla="*/ 275 h 355"/>
              <a:gd name="T10" fmla="*/ 32 w 277"/>
              <a:gd name="T11" fmla="*/ 350 h 355"/>
              <a:gd name="T12" fmla="*/ 20 w 277"/>
              <a:gd name="T13" fmla="*/ 354 h 355"/>
              <a:gd name="T14" fmla="*/ 11 w 277"/>
              <a:gd name="T15" fmla="*/ 351 h 355"/>
              <a:gd name="T16" fmla="*/ 0 w 277"/>
              <a:gd name="T17" fmla="*/ 334 h 355"/>
              <a:gd name="T18" fmla="*/ 0 w 277"/>
              <a:gd name="T19" fmla="*/ 20 h 355"/>
              <a:gd name="T20" fmla="*/ 20 w 277"/>
              <a:gd name="T21" fmla="*/ 0 h 355"/>
              <a:gd name="T22" fmla="*/ 53 w 277"/>
              <a:gd name="T23" fmla="*/ 0 h 355"/>
              <a:gd name="T24" fmla="*/ 53 w 277"/>
              <a:gd name="T25" fmla="*/ 177 h 355"/>
              <a:gd name="T26" fmla="*/ 73 w 277"/>
              <a:gd name="T27" fmla="*/ 197 h 355"/>
              <a:gd name="T28" fmla="*/ 93 w 277"/>
              <a:gd name="T29" fmla="*/ 177 h 355"/>
              <a:gd name="T30" fmla="*/ 93 w 277"/>
              <a:gd name="T31" fmla="*/ 0 h 355"/>
              <a:gd name="T32" fmla="*/ 257 w 277"/>
              <a:gd name="T33" fmla="*/ 0 h 355"/>
              <a:gd name="T34" fmla="*/ 271 w 277"/>
              <a:gd name="T35" fmla="*/ 6 h 355"/>
              <a:gd name="T36" fmla="*/ 277 w 277"/>
              <a:gd name="T37" fmla="*/ 20 h 3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7" h="355">
                <a:moveTo>
                  <a:pt x="277" y="20"/>
                </a:moveTo>
                <a:lnTo>
                  <a:pt x="277" y="334"/>
                </a:lnTo>
                <a:cubicBezTo>
                  <a:pt x="277" y="341"/>
                  <a:pt x="273" y="348"/>
                  <a:pt x="267" y="351"/>
                </a:cubicBezTo>
                <a:cubicBezTo>
                  <a:pt x="260" y="355"/>
                  <a:pt x="252" y="354"/>
                  <a:pt x="246" y="350"/>
                </a:cubicBezTo>
                <a:lnTo>
                  <a:pt x="139" y="275"/>
                </a:lnTo>
                <a:lnTo>
                  <a:pt x="32" y="350"/>
                </a:lnTo>
                <a:cubicBezTo>
                  <a:pt x="28" y="352"/>
                  <a:pt x="24" y="354"/>
                  <a:pt x="20" y="354"/>
                </a:cubicBezTo>
                <a:cubicBezTo>
                  <a:pt x="17" y="354"/>
                  <a:pt x="14" y="353"/>
                  <a:pt x="11" y="351"/>
                </a:cubicBezTo>
                <a:cubicBezTo>
                  <a:pt x="4" y="348"/>
                  <a:pt x="0" y="341"/>
                  <a:pt x="0" y="334"/>
                </a:cubicBezTo>
                <a:lnTo>
                  <a:pt x="0" y="20"/>
                </a:lnTo>
                <a:cubicBezTo>
                  <a:pt x="0" y="9"/>
                  <a:pt x="9" y="0"/>
                  <a:pt x="20" y="0"/>
                </a:cubicBezTo>
                <a:lnTo>
                  <a:pt x="53" y="0"/>
                </a:lnTo>
                <a:lnTo>
                  <a:pt x="53" y="177"/>
                </a:lnTo>
                <a:cubicBezTo>
                  <a:pt x="53" y="188"/>
                  <a:pt x="62" y="197"/>
                  <a:pt x="73" y="197"/>
                </a:cubicBezTo>
                <a:cubicBezTo>
                  <a:pt x="84" y="197"/>
                  <a:pt x="93" y="188"/>
                  <a:pt x="93" y="177"/>
                </a:cubicBezTo>
                <a:lnTo>
                  <a:pt x="93" y="0"/>
                </a:lnTo>
                <a:lnTo>
                  <a:pt x="257" y="0"/>
                </a:lnTo>
                <a:cubicBezTo>
                  <a:pt x="263" y="0"/>
                  <a:pt x="268" y="2"/>
                  <a:pt x="271" y="6"/>
                </a:cubicBezTo>
                <a:cubicBezTo>
                  <a:pt x="275" y="10"/>
                  <a:pt x="277" y="15"/>
                  <a:pt x="277" y="2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6D0C03E9-45F1-7A28-BDFA-68E04B9850B3}"/>
              </a:ext>
            </a:extLst>
          </p:cNvPr>
          <p:cNvSpPr/>
          <p:nvPr/>
        </p:nvSpPr>
        <p:spPr>
          <a:xfrm>
            <a:off x="9038688" y="2660300"/>
            <a:ext cx="1108550" cy="559883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91F1A5AB-2225-ABDB-718A-8C3964BAF540}"/>
              </a:ext>
            </a:extLst>
          </p:cNvPr>
          <p:cNvSpPr/>
          <p:nvPr/>
        </p:nvSpPr>
        <p:spPr>
          <a:xfrm>
            <a:off x="7820689" y="1835901"/>
            <a:ext cx="554276" cy="1400059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6D1094B7-1CDA-AEC1-3614-337B7CFEE7BA}"/>
              </a:ext>
            </a:extLst>
          </p:cNvPr>
          <p:cNvSpPr/>
          <p:nvPr/>
        </p:nvSpPr>
        <p:spPr>
          <a:xfrm>
            <a:off x="10604734" y="1803400"/>
            <a:ext cx="832433" cy="1400059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B511E5A8-82A9-1FB7-F17E-FE6823FE7C71}"/>
              </a:ext>
            </a:extLst>
          </p:cNvPr>
          <p:cNvSpPr/>
          <p:nvPr/>
        </p:nvSpPr>
        <p:spPr>
          <a:xfrm>
            <a:off x="8603713" y="1508760"/>
            <a:ext cx="288582" cy="1694699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6DF132E0-F6DA-29D5-F035-C7692A9E690D}"/>
              </a:ext>
            </a:extLst>
          </p:cNvPr>
          <p:cNvSpPr/>
          <p:nvPr/>
        </p:nvSpPr>
        <p:spPr>
          <a:xfrm>
            <a:off x="11582117" y="1071880"/>
            <a:ext cx="232466" cy="2151953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583280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2CF4451C-7D31-5905-457D-8716DEF29244}"/>
              </a:ext>
            </a:extLst>
          </p:cNvPr>
          <p:cNvSpPr txBox="1"/>
          <p:nvPr/>
        </p:nvSpPr>
        <p:spPr>
          <a:xfrm>
            <a:off x="3073940" y="2626229"/>
            <a:ext cx="1576072" cy="132343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8000" dirty="0">
                <a:solidFill>
                  <a:schemeClr val="bg1"/>
                </a:solidFill>
                <a:cs typeface="+mn-ea"/>
                <a:sym typeface="+mn-lt"/>
              </a:rPr>
              <a:t>03</a:t>
            </a:r>
            <a:endParaRPr lang="zh-CN" altLang="en-US" sz="8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0D9F98BA-042A-A053-F460-EF68C312EC06}"/>
              </a:ext>
            </a:extLst>
          </p:cNvPr>
          <p:cNvSpPr txBox="1"/>
          <p:nvPr/>
        </p:nvSpPr>
        <p:spPr>
          <a:xfrm>
            <a:off x="5019239" y="2719997"/>
            <a:ext cx="2492990" cy="10156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6000" dirty="0">
                <a:solidFill>
                  <a:schemeClr val="bg1"/>
                </a:solidFill>
                <a:cs typeface="+mn-ea"/>
                <a:sym typeface="+mn-lt"/>
              </a:rPr>
              <a:t>获得荣誉</a:t>
            </a:r>
          </a:p>
        </p:txBody>
      </p:sp>
    </p:spTree>
    <p:extLst>
      <p:ext uri="{BB962C8B-B14F-4D97-AF65-F5344CB8AC3E}">
        <p14:creationId xmlns:p14="http://schemas.microsoft.com/office/powerpoint/2010/main" val="282363569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370754;#74192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4995;#119404;#178376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56660;"/>
</p:tagLst>
</file>

<file path=ppt/theme/theme1.xml><?xml version="1.0" encoding="utf-8"?>
<a:theme xmlns:a="http://schemas.openxmlformats.org/drawingml/2006/main" name="Office 主题">
  <a:themeElements>
    <a:clrScheme name="蓝色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自定义 5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994</TotalTime>
  <Words>827</Words>
  <Application>Microsoft Office PowerPoint</Application>
  <PresentationFormat>宽屏</PresentationFormat>
  <Paragraphs>87</Paragraphs>
  <Slides>17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21" baseType="lpstr">
      <vt:lpstr>阿里巴巴普惠体 R</vt:lpstr>
      <vt:lpstr>Arial</vt:lpstr>
      <vt:lpstr>微软雅黑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Bingo</dc:creator>
  <cp:lastModifiedBy>723966131@qq.com</cp:lastModifiedBy>
  <cp:revision>128</cp:revision>
  <dcterms:created xsi:type="dcterms:W3CDTF">2022-06-26T07:47:59Z</dcterms:created>
  <dcterms:modified xsi:type="dcterms:W3CDTF">2022-08-20T10:53:59Z</dcterms:modified>
</cp:coreProperties>
</file>